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Inter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Inter-bold.fntdata"/><Relationship Id="rId63" Type="http://schemas.openxmlformats.org/officeDocument/2006/relationships/font" Target="fonts/Inter-regular.fntdata"/><Relationship Id="rId22" Type="http://schemas.openxmlformats.org/officeDocument/2006/relationships/slide" Target="slides/slide17.xml"/><Relationship Id="rId66" Type="http://schemas.openxmlformats.org/officeDocument/2006/relationships/font" Target="fonts/Inter-boldItalic.fntdata"/><Relationship Id="rId21" Type="http://schemas.openxmlformats.org/officeDocument/2006/relationships/slide" Target="slides/slide16.xml"/><Relationship Id="rId65" Type="http://schemas.openxmlformats.org/officeDocument/2006/relationships/font" Target="fonts/Inter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69218f2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f69218f2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f69218f24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f69218f24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f69218f2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f69218f2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f69218f2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f69218f2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f69218f24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f69218f24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f69218f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f69218f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f69218f24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f69218f24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f69218f2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f69218f2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f69218f24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f69218f24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f69218f24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f69218f24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f69218f2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f69218f2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f69218f24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f69218f24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f69218f2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f69218f2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f69218f24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f69218f24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f69218f24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f69218f24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f69218f2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f69218f2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f69218f2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f69218f2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f69218f2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f69218f2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f69218f24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f69218f24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f69218f24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f69218f24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f69218f2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af69218f2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f69218f24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af69218f24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f69218f2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f69218f2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f69218f24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f69218f24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f69218f24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af69218f24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f69218f2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f69218f2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f69218f24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f69218f24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f69218f2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af69218f2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f69218f24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f69218f24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f69218f24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f69218f24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af69218f24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af69218f24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f69218f2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af69218f2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f69218f24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f69218f24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f69218f24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af69218f24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f69218f24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af69218f24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af69218f2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af69218f2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af69218f24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af69218f24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f69218f24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af69218f24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af69218f24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af69218f24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af69218f2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af69218f2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f69218f2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f69218f2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af69218f24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af69218f24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af69218f24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af69218f24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af69218f2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af69218f2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f69218f24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f69218f24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f69218f24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f69218f24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f69218f2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f69218f2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69218f2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f69218f2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24-25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Классовые представления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Миксины и вспомогательные классы</a:t>
            </a:r>
            <a:endParaRPr/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GenericViewSet (Django REST Framework): Базовый класс для ViewSet (если используется DRF).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APIView (DRF): Базовый класс для API-представлений.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Общие замечания</a:t>
            </a:r>
            <a:endParaRPr/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model vs queryset: Если задан queryset, он имеет приоритет над model.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success_url: Может быть задан как статический URL или через reverse_lazy().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fields и form_class: В CreateView/UpdateView обязательно указать либо fields, либо form_class.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Динамические URL-параметры: Например, slug_url_kwarg и pk_url_kwarg в DetailView связываются с параметрами URL-маршрута.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52" name="Google Shape;15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View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Базовый класс для создания CBV. Обрабатывает HTTP-методы (GET, POST и др.) через методы класса (get(), post()). Не предоставляет готовой логики, требует ручной реализации.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http_method_names: Список разрешенных HTTP-методов (например, ['get', 'post']).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</a:t>
            </a:r>
            <a:endParaRPr/>
          </a:p>
        </p:txBody>
      </p:sp>
      <p:pic>
        <p:nvPicPr>
          <p:cNvPr descr="preencoded.png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django.views import View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descr="preencoded.png"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4" name="Google Shape;18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GetAllNewsView(View):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get(self, request, *args, **kwargs):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sort = request.GET.get('sort', 'publication_date')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order = request.GET.get('order', 'desc')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valid_sort_fields = {'publication_date', 'views'}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sort not in valid_sort_fields: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sort = 'publication_date'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order_by = f'-{sort}' if order == 'desc' else sort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articles = Article.objects.select_related('category').prefetch_related('tags').order_by(order_by)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paginator = Paginator(articles, 20)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page_number = request.GET.get('page')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page_obj = paginator.get_page(page_number)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context = {**info, 'news': articles, 'news_count': len(articles), 'page_obj': page_obj, 'user_ip': request.META.get('REMOTE_ADDR'),}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render(request, 'news/catalog.html', context=context)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93" name="Google Shape;19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95" name="Google Shape;19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ListView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Отображает список объектов модели. Используется для страниц с таблицами, каталогами и т.д.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model: Модель, из которой берутся данные.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queryset: Кастомный QuerySet (если не указан, используется model.objects.all()).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context_object_name: Имя переменной контекста для списка объектов (по умолчанию: object_list).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template_name: Путь к шаблону.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paginate_by: Количество объектов на странице (пагинация).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ordering: Поле для сортировки объектов (например, ['-created_at']).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017725"/>
            <a:ext cx="58275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CBV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View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ListView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DetailView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FormView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TemplateView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CreateView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UpdateView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DeleteView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Mixins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</a:t>
            </a:r>
            <a:endParaRPr/>
          </a:p>
        </p:txBody>
      </p:sp>
      <p:pic>
        <p:nvPicPr>
          <p:cNvPr descr="preencoded.png"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9" name="Google Shape;2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django.views.generic import ListView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descr="preencoded.png"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7" name="Google Shape;2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GetAllNewsView(ListView):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template_name = 'news/catalog.html'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context_object_name = 'news'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paginate_by = 20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get_queryset(self):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Article.objects.select_related('category').prefetch_related('tags').order_by(order_by)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get_context_data(self, **kwargs):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context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36" name="Google Shape;2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38" name="Google Shape;23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DetailView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245" name="Google Shape;2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6" name="Google Shape;24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Отображает детальную информацию об одном объекте модели.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253" name="Google Shape;2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4" name="Google Shape;2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model: Модель объекта.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queryset: Кастомный QuerySet для выбора объекта.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slug_field: Поле модели для поиска по слагу (по умолчанию: 'slug').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slug_url_kwarg: Имя параметра URL, содержащего слаг (по умолчанию: 'slug').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pk_url_kwarg: Имя параметра URL, содержащего pk (по умолчанию: 'pk').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context_object_name: Имя переменной контекста для объекта.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template_name: Путь к шаблону.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</a:t>
            </a:r>
            <a:endParaRPr/>
          </a:p>
        </p:txBody>
      </p:sp>
      <p:pic>
        <p:nvPicPr>
          <p:cNvPr descr="preencoded.png" id="261" name="Google Shape;2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2" name="Google Shape;26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django.views.generic.detail import DetailView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descr="preencoded.png"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0" name="Google Shape;27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ArticleDetailView(DetailView):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template_name = 'news/article_detail.html'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context_object_name = 'article'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get(self, request, *args, **kwargs):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response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get_context_data(self, **kwargs):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context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9" name="Google Shape;27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81" name="Google Shape;28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FormView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288" name="Google Shape;2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9" name="Google Shape;28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Обрабатывает формы (не привязанные к модели). Показывает форму, валидирует данные и перенаправляет при успехе.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296" name="Google Shape;2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7" name="Google Shape;29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form_class: Класс формы (например, forms.Form).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success_url: URL для перенаправления после успешной отправки.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template_name: Путь к шаблону с формой.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CBV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</a:t>
            </a:r>
            <a:endParaRPr/>
          </a:p>
        </p:txBody>
      </p:sp>
      <p:pic>
        <p:nvPicPr>
          <p:cNvPr descr="preencoded.png" id="304" name="Google Shape;3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5" name="Google Shape;30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django.views.generic.edit import FormView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descr="preencoded.png" id="312" name="Google Shape;3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3" name="Google Shape;31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EditArticleFromJsonView(FormView):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template_name = 'news/edit_article_from_json.html'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form_class = ArticleForm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get_form_kwargs(self):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kwargs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form_valid(self, form):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get_context_data(self, **kwargs):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context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20" name="Google Shape;32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22" name="Google Shape;32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4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24" name="Google Shape;32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TemplateView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331" name="Google Shape;33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2" name="Google Shape;33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Отображает статический шаблон без логики (например, "О нас" или "Контакты").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339" name="Google Shape;3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0" name="Google Shape;34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template_name: Обязательный параметр — путь к шаблону.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extra_context: Дополнительный контекст для шаблона (словарь).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</a:t>
            </a:r>
            <a:endParaRPr/>
          </a:p>
        </p:txBody>
      </p:sp>
      <p:pic>
        <p:nvPicPr>
          <p:cNvPr descr="preencoded.png" id="347" name="Google Shape;3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8" name="Google Shape;34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7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django.views.generic import TemplateView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descr="preencoded.png" id="355" name="Google Shape;35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6" name="Google Shape;35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MainView(TemplateView):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template_name = 'main.html'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63" name="Google Shape;3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7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65" name="Google Shape;36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4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67" name="Google Shape;367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CreateView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374" name="Google Shape;37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5" name="Google Shape;37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Создает новый объект модели через форму.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382" name="Google Shape;38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3" name="Google Shape;38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model: Модель для создания объекта.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form_class: Класс формы (если не указан, генерируется автоматически на основе model и fields).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fields: Список полей модели, которые будут в форме (например, ['title', 'content']).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success_url: URL для перенаправления после успешного создания.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template_name: Путь к шаблону с формой.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Class-Based Views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В Django существует множество классов представлений (Class-Based Views, CBV), которые упрощают разработку, предоставляя готовые решения для типовых задач.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descr="preencoded.png" id="390" name="Google Shape;39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1" name="Google Shape;39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AddArticleView(CreateView):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form_class = ArticleForm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template_name = 'news/add_article.html'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success_url = '/news/catalog/'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form_valid(self, form):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article_data =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'fields':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'title': form.cleaned_data['title'],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'content': form.cleaned_data['content'],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'category': form.cleaned_data['category'].name,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'tags': [tag.name for tag in form.cleaned_data['tags']]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article = save_article(article_data, form)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self.success_url = reverse('news:detail_article_by_id', args=[article.id])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super().form_valid(form)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98" name="Google Shape;39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8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00" name="Google Shape;40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5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02" name="Google Shape;402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3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UpdateView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409" name="Google Shape;40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0" name="Google Shape;4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Редактирует существующий объект модели через форму.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417" name="Google Shape;41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8" name="Google Shape;41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model: Модель объекта.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form_class: Класс формы для редактирования.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fields: Список полей, доступных для изменения.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success_url: URL для перенаправления после успешного обновления.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template_name: Путь к шаблону с формой.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descr="preencoded.png" id="425" name="Google Shape;4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6" name="Google Shape;426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ArticleUpdateView(UpdateView):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form_class = ArticleForm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template_name = 'news/edit_article.html'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success_url = '/news/catalog/'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form_valid(self, form):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self.success_url = reverse('news:detail_article_by_id', args=[self.object.id])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super().form_valid(form)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33" name="Google Shape;43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9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35" name="Google Shape;435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5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37" name="Google Shape;437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7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DeleteView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444" name="Google Shape;44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5" name="Google Shape;44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Удаляет объект модели (с подтверждением через GET или POST).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452" name="Google Shape;45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3" name="Google Shape;45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model: Модель объекта.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success_url: URL для перенаправления после удаления.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template_name: Путь к шаблону с подтверждением удаления.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context_object_name: Имя переменной контекста для объекта.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descr="preencoded.png" id="460" name="Google Shape;46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1" name="Google Shape;46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ArticleDeleteView(DeleteView):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template_name = 'news/delete_article.html'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success_url = '/news/catalog/'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68" name="Google Shape;46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1"/>
          <p:cNvSpPr txBox="1"/>
          <p:nvPr/>
        </p:nvSpPr>
        <p:spPr>
          <a:xfrm>
            <a:off x="311698" y="81781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10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70" name="Google Shape;470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1" name="Google Shape;471;p6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72" name="Google Shape;472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1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Mixins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Базовые классы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View: Базовый класс для всех CBV.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TemplateView: Отображает шаблон (наследуется от View).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RedirectView: Перенаправляет на указанный URL.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479" name="Google Shape;47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80" name="Google Shape;480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Классы-примеси, добавляющие функциональность другим CBV.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487" name="Google Shape;48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88" name="Google Shape;488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FormMixin: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form_class: Класс формы.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success_url: URL для перенаправления при успехе.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ContextMixin: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extra_context: Дополнительный контекст для шаблона.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SingleObjectMixin (для работы с одним объектом):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model, queryset, slug_field, slug_url_kwarg, pk_url_kwarg.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MultipleObjectMixin (для работы со списком объектов):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queryset, paginate_by, ordering.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SuccessMessageMixin: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success_message: Сообщение, отображаемое при успешном действии.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95" name="Google Shape;495;p64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Рассказать про CBV и их отличия с FBV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Рассказать про основные виды CBV и показать на примерах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Показать применение миксинов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496" name="Google Shape;49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7" name="Google Shape;49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503" name="Google Shape;503;p65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6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504" name="Google Shape;50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5" name="Google Shape;50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6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16" name="Google Shape;516;p67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517" name="Google Shape;51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523" name="Google Shape;52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8"/>
          <p:cNvSpPr txBox="1"/>
          <p:nvPr/>
        </p:nvSpPr>
        <p:spPr>
          <a:xfrm>
            <a:off x="311698" y="81781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525" name="Google Shape;525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6" name="Google Shape;526;p6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527" name="Google Shape;527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8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33" name="Google Shape;53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4" name="Google Shape;534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6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536" name="Google Shape;536;p69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Отображение данных (модели)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ListView: Список объектов модели (на основе MultipleObjectTemplateResponseMixin).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DetailView: Детальное отображение одного объекта модели.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CreateView: Создание нового объекта модели через форму.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UpdateView: Редактирование существующего объекта модели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DeleteView: </a:t>
            </a:r>
            <a:r>
              <a:rPr lang="en" sz="1600">
                <a:solidFill>
                  <a:schemeClr val="dk1"/>
                </a:solidFill>
              </a:rPr>
              <a:t>У</a:t>
            </a:r>
            <a:r>
              <a:rPr lang="en" sz="1600">
                <a:solidFill>
                  <a:schemeClr val="dk1"/>
                </a:solidFill>
              </a:rPr>
              <a:t>даление объекта модели (с подтверждением)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FormView: Отображение и обработка формы (не привязанной к модели).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SingleObjectMixin: Миксин для работы с одним объектом модели (используется в DetailView, UpdateView и т.д.).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MultipleObjectMixin: Миксин для работы со списком объектов (используется в ListView).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Архивы по датам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Для работы с датами (требуется указание date_field в модели):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ArchiveIndexView: Список объектов с последними записями.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YearArchiveView: Записи за конкретный год.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MonthArchiveView: Записи за конкретный месяц.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WeekArchiveView: Записи за неделю.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DayArchiveView: Записи за день.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TodayArchiveView: Записи за сегодняшний день.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DateDetailView: Детальное отображение объекта с проверкой даты.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Аутентификация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LoginView: Форма входа пользователя.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LogoutView: Выход пользователя.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PasswordChangeView, PasswordResetView, PasswordResetConfirmView: Управление паролями.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Миксины и вспомогательные классы</a:t>
            </a:r>
            <a:endParaRPr/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FormMixin: Добавляет логику работы с формами.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ContextMixin: Добавляет контекст в шаблоны.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TemplateResponseMixin: Управление шаблонами.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SuccessMessageMixin: Добавляет сообщения об успешных действиях (например, после создания объекта).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JsonResponseMixin: Возвращает ответ в формате JSON.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