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314" r:id="rId5"/>
    <p:sldId id="315" r:id="rId6"/>
    <p:sldId id="316" r:id="rId7"/>
    <p:sldId id="317" r:id="rId8"/>
    <p:sldId id="309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1002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5AEF3960-21C3-437A-8872-5CF9241DE9E6}" type="datetime1">
              <a:rPr lang="ru-RU" smtClean="0"/>
              <a:t>22.02.2025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7E79353-2898-40D4-97DB-0A6C00999803}" type="datetime1">
              <a:rPr lang="ru-RU" smtClean="0"/>
              <a:pPr/>
              <a:t>22.02.2025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789" y="3048889"/>
            <a:ext cx="5786810" cy="32004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ctr" rtl="0"/>
            <a:r>
              <a:rPr lang="ru-RU" dirty="0">
                <a:cs typeface="Arial" panose="020B0604020202020204" pitchFamily="34" charset="0"/>
              </a:rPr>
              <a:t>Проект</a:t>
            </a:r>
            <a:r>
              <a:rPr lang="en-US" dirty="0">
                <a:cs typeface="Arial" panose="020B0604020202020204" pitchFamily="34" charset="0"/>
              </a:rPr>
              <a:t>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yandex</a:t>
            </a:r>
            <a:r>
              <a:rPr lang="ru-RU" dirty="0"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LYCEUM</a:t>
            </a:r>
            <a:r>
              <a:rPr lang="ru-RU" b="0" i="0" dirty="0">
                <a:solidFill>
                  <a:srgbClr val="FFFFF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cs typeface="Arial" panose="020B0604020202020204" pitchFamily="34" charset="0"/>
              </a:rPr>
              <a:t>2025</a:t>
            </a:r>
            <a:endParaRPr lang="ru-R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59" y="444209"/>
            <a:ext cx="5181600" cy="237686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3600" dirty="0"/>
              <a:t>О ПРОЕКТЕ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1281" y="3117291"/>
            <a:ext cx="6375647" cy="312896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r>
              <a:rPr lang="ru-RU" sz="1800" b="0" i="0" dirty="0">
                <a:effectLst/>
              </a:rPr>
              <a:t>Наш проект — это увлекательная визуальная новелла, созданная для погружения игроков в захватывающие истории с уникальными персонажами и множеством сюжетных развилок. Игра сочетает в себе элементы интерактивного повествования и визуального искусства, позволяя игрокам влиять на ход событий и принимать решения, которые определяют концовку. Удобный интерфейс и продуманный дизайн делают игру доступной как для опытных игроков, так и для новичков.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C2063EC-96B7-416D-AD61-B48FDB5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200" y="991314"/>
            <a:ext cx="6411800" cy="2190362"/>
          </a:xfrm>
        </p:spPr>
        <p:txBody>
          <a:bodyPr/>
          <a:lstStyle/>
          <a:p>
            <a:r>
              <a:rPr lang="ru-RU" dirty="0"/>
              <a:t>Для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0E6DBE-3B8A-4E1C-A69D-87F0A80CFBD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70" r="20370"/>
          <a:stretch>
            <a:fillRect/>
          </a:stretch>
        </p:blipFill>
        <p:spPr/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CD8E4C1F-CB29-4DCB-B89A-D93E7C2752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80200" y="3429000"/>
            <a:ext cx="4896677" cy="2309726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Pygame</a:t>
            </a:r>
            <a:r>
              <a:rPr lang="en-US" dirty="0"/>
              <a:t> 2.1.0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234" y="1383828"/>
            <a:ext cx="6601766" cy="8982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Обзор продукта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3870" r="13870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90234" y="2335793"/>
            <a:ext cx="6015134" cy="2907148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</a:rPr>
              <a:t>Наша визуальная новелла — это игра, которая предлагает игрокам: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Увлекательный сюжет:</a:t>
            </a:r>
            <a:r>
              <a:rPr lang="ru-RU" b="0" i="0" dirty="0">
                <a:effectLst/>
              </a:rPr>
              <a:t> множество сюжетных линий и развилок, которые зависят от решений игрока.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Интуитивный интерфейс:</a:t>
            </a:r>
            <a:r>
              <a:rPr lang="ru-RU" b="0" i="0" dirty="0">
                <a:effectLst/>
              </a:rPr>
              <a:t> простота управления и навигации благодаря продуманному </a:t>
            </a:r>
            <a:r>
              <a:rPr lang="ru-RU" dirty="0"/>
              <a:t>дизайну.</a:t>
            </a:r>
            <a:endParaRPr lang="ru-RU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Уникальная графика и музыка:</a:t>
            </a:r>
            <a:r>
              <a:rPr lang="ru-RU" b="0" i="0" dirty="0">
                <a:effectLst/>
              </a:rPr>
              <a:t> визуальное и звуковое оформление, создающее атмосферу и погружение в игру.</a:t>
            </a:r>
          </a:p>
          <a:p>
            <a:r>
              <a:rPr lang="ru-RU" dirty="0"/>
              <a:t>Продукт разработан с акцентом на удобство, гибкость и практичность.</a:t>
            </a:r>
          </a:p>
          <a:p>
            <a:pPr rtl="0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667935"/>
            <a:ext cx="6856520" cy="362498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4400" dirty="0"/>
              <a:t>Наш Проект </a:t>
            </a:r>
            <a:br>
              <a:rPr lang="ru-RU" sz="4400" dirty="0"/>
            </a:br>
            <a:r>
              <a:rPr lang="ru-RU" sz="4400" dirty="0"/>
              <a:t>будет развиваться </a:t>
            </a:r>
            <a:br>
              <a:rPr lang="ru-RU" sz="4400" dirty="0"/>
            </a:br>
            <a:r>
              <a:rPr lang="ru-RU" sz="4400" dirty="0"/>
              <a:t>в дальнейшем. </a:t>
            </a:r>
            <a:br>
              <a:rPr lang="ru-RU" sz="4400" dirty="0"/>
            </a:br>
            <a:br>
              <a:rPr lang="ru-RU" sz="4400" dirty="0"/>
            </a:br>
            <a:r>
              <a:rPr lang="ru-RU" sz="4400" dirty="0"/>
              <a:t>Спасибо </a:t>
            </a:r>
            <a:br>
              <a:rPr lang="ru-RU" sz="4400" dirty="0"/>
            </a:br>
            <a:r>
              <a:rPr lang="ru-RU" sz="4400" dirty="0"/>
              <a:t>за внимание!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647733" y="4690189"/>
            <a:ext cx="682600" cy="18155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169</Words>
  <Application>Microsoft Office PowerPoint</Application>
  <PresentationFormat>Широкоэкранный</PresentationFormat>
  <Paragraphs>18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Пользовательская</vt:lpstr>
      <vt:lpstr>Проект  yandex LYCEUM 2025</vt:lpstr>
      <vt:lpstr>О ПРОЕКТЕ</vt:lpstr>
      <vt:lpstr>Для проекта</vt:lpstr>
      <vt:lpstr>Обзор продукта</vt:lpstr>
      <vt:lpstr>Наш Проект  будет развиваться  в дальнейшем.   Спасибо 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yandex LYCEUM 2024</dc:title>
  <dc:creator>Михаил Чивилев</dc:creator>
  <cp:lastModifiedBy>Кирилл Медведев</cp:lastModifiedBy>
  <cp:revision>9</cp:revision>
  <dcterms:created xsi:type="dcterms:W3CDTF">2024-01-04T07:32:45Z</dcterms:created>
  <dcterms:modified xsi:type="dcterms:W3CDTF">2025-02-22T04:20:27Z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