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49B01-B345-425C-9B2B-23793E85C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65B06F-AE0E-49E2-8ABB-89AB17C5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E08E6-BF75-4619-AEE1-53AA278D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89D6BD-F6F8-41C3-9871-2D5AE539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8D4BD0-ED2C-42A8-BF12-DD0909E3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4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B53E6-806A-48DB-9659-84FE86E0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F56198-7541-4C7D-8A12-A4291C82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2FA731-D2DE-4F83-9A46-C593977D3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9E1F7-F56A-4DC3-BC3C-F019D561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4C0855-011D-4B02-8427-694BD752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44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12D5A5-8287-4772-946D-0450EE2C5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CD35483-6B62-4BDB-B1F5-FCC9A259B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AF7E3-7262-4C77-80E1-45C87F33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2D7DEA-753C-47AE-A448-B282A10C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2E304-45ED-4543-8667-54BE5188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4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79568-F9E9-441E-819C-4483CED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70CC03-A71B-4029-A494-1D4C0E2B7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90FEF-CFC7-492F-BAD8-79ADFDD6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748F79-8165-442A-B87E-756ED82E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ECB82-009D-4B1C-91DC-16C9113A4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39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FEF3C-7030-48BF-8069-220342B7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6092B-10B8-4E5E-817D-866C84944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A757C9-28C2-4E91-8211-2A4462E9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D51B62-BBD4-41DA-A3D3-18A31CFF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0473B-1F61-44DB-8121-1721AEE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27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8D1BD-67BD-4545-9E47-044C858B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5BC92-AD6A-461B-8EEB-97B6FD7E3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C18A9B-63EE-49CB-B92D-CA7590164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7D4298-34FB-4F1D-9A83-765188AC2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95B26-4834-45A1-869E-476E9DDE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F089A0-BE17-4CB5-B09E-72ADE35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C0359-7110-4EB3-B8A5-B88052C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5E4C05-EF1C-4716-9672-199192D7D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DDD3D8-9E88-4FCC-B201-498A16C1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57794-3148-48C5-9B38-59DC09271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FC0803-56F4-4DBF-9BA6-3B99FF6D1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230492-EE2C-4B17-A0D3-376BAF0E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3A4F26-6CBE-4660-8497-E2FB1BF2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59F9560-C838-41E3-8259-D46DB6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18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DBB27-CBF2-4084-9E89-BC4CB81C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18DAB7-431A-4939-B009-A24FEF11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127A3E-4323-41E3-A31A-A9B7078D5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6E62B2-3027-4825-8BA9-DCE2BBA4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43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DE1C38-3875-47CC-84D4-13B62C1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02FEA5-89D9-4221-A20B-5046BFC5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81335-20B1-4B09-B3B7-C43CFA9E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00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04D2D-EB6E-4157-B5A4-7A65AAF6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49D1C5-EEA7-4430-9ADC-420039A28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F4C8D9-750B-4001-B5C2-8D91F17FE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E933C1-1F22-4384-819E-2162ACC2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AC2B6-698B-4EB7-AB58-B5222044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5449D9-0C66-4299-B56C-754CE313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28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CE83F-B93F-4725-A01D-5AB7A7C2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8FA8C5-29E3-4F9F-A928-8815C2E6D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435FF9-161C-4663-A633-AFA0D60C6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7C6748-BADB-4C0C-B04E-4AC7DCE7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50A91F-44FC-4375-94F3-00D7FC46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AD3542-A525-4F78-92CD-97CCB0EF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829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30971-64D7-4FE2-B5D6-AEC5D1FF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29649E-B39F-4D04-9945-D9022B009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58ED55-CBF2-45D2-9211-9CF6B112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C0D7C-662F-4A78-9574-C2FC0C1A951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FF2ED-1960-4B73-95D0-8D1549B39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5CD0F-245C-4FD0-8E81-1155C7BCE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4A916-D6FF-4428-8E91-8E7FA394F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143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7BF39-6FED-4B7A-9314-4208D017D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28" y="2314668"/>
            <a:ext cx="9144000" cy="1114332"/>
          </a:xfrm>
        </p:spPr>
        <p:txBody>
          <a:bodyPr/>
          <a:lstStyle/>
          <a:p>
            <a:r>
              <a:rPr lang="en-US" dirty="0">
                <a:latin typeface="Montserrat Bold" pitchFamily="2" charset="-52"/>
              </a:rPr>
              <a:t>Coach and Me!</a:t>
            </a:r>
            <a:endParaRPr lang="ru-RU" dirty="0">
              <a:latin typeface="Montserrat Bold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C870F0-8546-4A3F-9BD9-BEB32BBE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3895" y="3563470"/>
            <a:ext cx="9144000" cy="1655762"/>
          </a:xfrm>
        </p:spPr>
        <p:txBody>
          <a:bodyPr/>
          <a:lstStyle/>
          <a:p>
            <a:r>
              <a:rPr lang="ru-RU" dirty="0"/>
              <a:t>Твой цифровой тренер</a:t>
            </a:r>
          </a:p>
        </p:txBody>
      </p:sp>
    </p:spTree>
    <p:extLst>
      <p:ext uri="{BB962C8B-B14F-4D97-AF65-F5344CB8AC3E}">
        <p14:creationId xmlns:p14="http://schemas.microsoft.com/office/powerpoint/2010/main" val="268498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A0743-7659-4A13-ADAD-94322AF3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" y="520138"/>
            <a:ext cx="11819965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Montserrat Bold" pitchFamily="2" charset="-52"/>
              </a:rPr>
              <a:t>Как следить за прогрессом в тренировках?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C6734-15B2-4171-94B4-EDF5A62A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986524"/>
            <a:ext cx="1023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Тренируешься, но не видишь динамику?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Забываешь, какие упражнения делал?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Нужен удобный инструмент для учета нагрузок?</a:t>
            </a:r>
          </a:p>
        </p:txBody>
      </p:sp>
    </p:spTree>
    <p:extLst>
      <p:ext uri="{BB962C8B-B14F-4D97-AF65-F5344CB8AC3E}">
        <p14:creationId xmlns:p14="http://schemas.microsoft.com/office/powerpoint/2010/main" val="303117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6D61B-8A32-4FF6-9511-EF391DA0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24" y="2766218"/>
            <a:ext cx="8189257" cy="1325563"/>
          </a:xfrm>
        </p:spPr>
        <p:txBody>
          <a:bodyPr>
            <a:noAutofit/>
          </a:bodyPr>
          <a:lstStyle/>
          <a:p>
            <a:r>
              <a:rPr lang="ru-RU" sz="9600" dirty="0">
                <a:latin typeface="+mn-lt"/>
              </a:rPr>
              <a:t>Есть решение!</a:t>
            </a:r>
          </a:p>
        </p:txBody>
      </p:sp>
    </p:spTree>
    <p:extLst>
      <p:ext uri="{BB962C8B-B14F-4D97-AF65-F5344CB8AC3E}">
        <p14:creationId xmlns:p14="http://schemas.microsoft.com/office/powerpoint/2010/main" val="361677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A0743-7659-4A13-ADAD-94322AF3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" y="520138"/>
            <a:ext cx="11819965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Montserrat Bold" pitchFamily="2" charset="-52"/>
              </a:rPr>
              <a:t>Coach and Me!</a:t>
            </a:r>
            <a:endParaRPr lang="ru-RU" sz="3600" dirty="0">
              <a:latin typeface="Montserrat Bo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AC6734-15B2-4171-94B4-EDF5A62A6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6" y="1986524"/>
            <a:ext cx="102376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Личный дневник тренировок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Автоматический учет даты и времени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Удобное добавление и редактирование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73849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6D61B-8A32-4FF6-9511-EF391DA0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153" y="2766218"/>
            <a:ext cx="7189694" cy="1325563"/>
          </a:xfrm>
        </p:spPr>
        <p:txBody>
          <a:bodyPr>
            <a:noAutofit/>
          </a:bodyPr>
          <a:lstStyle/>
          <a:p>
            <a:r>
              <a:rPr lang="ru-RU" sz="9600" dirty="0">
                <a:latin typeface="+mn-lt"/>
              </a:rPr>
              <a:t>Реализация…</a:t>
            </a:r>
          </a:p>
        </p:txBody>
      </p:sp>
    </p:spTree>
    <p:extLst>
      <p:ext uri="{BB962C8B-B14F-4D97-AF65-F5344CB8AC3E}">
        <p14:creationId xmlns:p14="http://schemas.microsoft.com/office/powerpoint/2010/main" val="255437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6D61B-8A32-4FF6-9511-EF391DA0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2658641"/>
            <a:ext cx="11990294" cy="1325563"/>
          </a:xfrm>
        </p:spPr>
        <p:txBody>
          <a:bodyPr>
            <a:noAutofit/>
          </a:bodyPr>
          <a:lstStyle/>
          <a:p>
            <a:r>
              <a:rPr lang="ru-RU" sz="9600" dirty="0">
                <a:latin typeface="+mn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671484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 Bold</vt:lpstr>
      <vt:lpstr>Тема Office</vt:lpstr>
      <vt:lpstr>Coach and Me!</vt:lpstr>
      <vt:lpstr>Как следить за прогрессом в тренировках?</vt:lpstr>
      <vt:lpstr>Есть решение!</vt:lpstr>
      <vt:lpstr>Coach and Me!</vt:lpstr>
      <vt:lpstr>Реализация…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Coach and Me!</dc:title>
  <dc:creator>Кирилл Медведев</dc:creator>
  <cp:lastModifiedBy>Кирилл Медведев</cp:lastModifiedBy>
  <cp:revision>2</cp:revision>
  <dcterms:created xsi:type="dcterms:W3CDTF">2025-05-16T10:52:53Z</dcterms:created>
  <dcterms:modified xsi:type="dcterms:W3CDTF">2025-05-16T11:08:33Z</dcterms:modified>
</cp:coreProperties>
</file>