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6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4" name="TextBox 8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725" name="TextBox 12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iming/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2" name="object 7"/>
          <p:cNvSpPr txBox="1">
            <a:spLocks noGrp="1"/>
          </p:cNvSpPr>
          <p:nvPr>
            <p:ph type="ctrTitle"/>
          </p:nvPr>
        </p:nvSpPr>
        <p:spPr>
          <a:xfrm>
            <a:off x="-304801" y="504190"/>
            <a:ext cx="11887201" cy="181991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algn="ctr" marL="3213735">
              <a:spcBef>
                <a:spcPts val="130"/>
              </a:spcBef>
            </a:pPr>
            <a:r>
              <a:rPr b="1" dirty="0" sz="60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6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b="1" dirty="0" sz="60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6000" spc="15"/>
          </a:p>
        </p:txBody>
      </p:sp>
      <p:sp>
        <p:nvSpPr>
          <p:cNvPr id="104859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772" name=""/>
          <p:cNvSpPr txBox="1"/>
          <p:nvPr/>
        </p:nvSpPr>
        <p:spPr>
          <a:xfrm>
            <a:off x="1221898" y="3145155"/>
            <a:ext cx="10360501" cy="2186940"/>
          </a:xfrm>
          <a:prstGeom prst="rect"/>
          <a:solidFill>
            <a:srgbClr val="3399FF"/>
          </a:solidFill>
          <a:ln>
            <a:solidFill>
              <a:srgbClr val="0070C0"/>
            </a:solidFill>
            <a:prstDash val="solid"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TUDENT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ME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BETH </a:t>
            </a:r>
            <a:r>
              <a:rPr sz="2800" lang="en-US">
                <a:solidFill>
                  <a:srgbClr val="FFFFFF"/>
                </a:solidFill>
              </a:rPr>
              <a:t>P</a:t>
            </a:r>
            <a:endParaRPr sz="2800" lang="en-US">
              <a:solidFill>
                <a:srgbClr val="FFFFFF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STER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3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0</a:t>
            </a:r>
            <a:r>
              <a:rPr sz="2800" lang="en-US">
                <a:solidFill>
                  <a:srgbClr val="FFFFFF"/>
                </a:solidFill>
              </a:rPr>
              <a:t>3</a:t>
            </a:r>
            <a:r>
              <a:rPr sz="2800" lang="en-US">
                <a:solidFill>
                  <a:srgbClr val="FFFFFF"/>
                </a:solidFill>
              </a:rPr>
              <a:t>6</a:t>
            </a:r>
            <a:r>
              <a:rPr sz="2800" lang="en-US">
                <a:solidFill>
                  <a:srgbClr val="FFFFFF"/>
                </a:solidFill>
              </a:rPr>
              <a:t>0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1</a:t>
            </a:r>
            <a:endParaRPr sz="2800" lang="en-US">
              <a:solidFill>
                <a:srgbClr val="FFFFFF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:asunm13112022batch/2230021</a:t>
            </a:r>
            <a:endParaRPr sz="2800" lang="en-US">
              <a:solidFill>
                <a:srgbClr val="FFFFFF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RTMENT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(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ERAL</a:t>
            </a:r>
            <a:r>
              <a:rPr sz="2800" lang="en-US">
                <a:solidFill>
                  <a:srgbClr val="FFFFFF"/>
                </a:solidFill>
              </a:rPr>
              <a:t>)</a:t>
            </a:r>
            <a:endParaRPr sz="2800" lang="en-US">
              <a:solidFill>
                <a:srgbClr val="FFFFFF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EGE</a:t>
            </a:r>
            <a:r>
              <a:rPr sz="2800" lang="en-US">
                <a:solidFill>
                  <a:srgbClr val="FFFFFF"/>
                </a:solidFill>
              </a:rPr>
              <a:t>:</a:t>
            </a:r>
            <a:r>
              <a:rPr sz="2800" lang="en-US">
                <a:solidFill>
                  <a:srgbClr val="FFFFFF"/>
                </a:solidFill>
              </a:rPr>
              <a:t> GOVERNMENT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'S 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 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IENCE 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LLEGE 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5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TextBox 2"/>
          <p:cNvSpPr txBox="1"/>
          <p:nvPr/>
        </p:nvSpPr>
        <p:spPr>
          <a:xfrm>
            <a:off x="1524000" y="1295400"/>
            <a:ext cx="6324600" cy="52349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35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6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3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7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8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0" name="TextBox 2"/>
          <p:cNvSpPr txBox="1"/>
          <p:nvPr/>
        </p:nvSpPr>
        <p:spPr>
          <a:xfrm>
            <a:off x="755332" y="1676400"/>
            <a:ext cx="9607868" cy="4282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2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TextBox 8"/>
          <p:cNvSpPr txBox="1"/>
          <p:nvPr/>
        </p:nvSpPr>
        <p:spPr>
          <a:xfrm>
            <a:off x="1219200" y="2362200"/>
            <a:ext cx="6629400" cy="2504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TextBox 10"/>
          <p:cNvSpPr txBox="1"/>
          <p:nvPr/>
        </p:nvSpPr>
        <p:spPr>
          <a:xfrm>
            <a:off x="990600" y="2133600"/>
            <a:ext cx="7924800" cy="2542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3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6" name="TextBox 8"/>
          <p:cNvSpPr txBox="1"/>
          <p:nvPr/>
        </p:nvSpPr>
        <p:spPr>
          <a:xfrm>
            <a:off x="1371600" y="2362200"/>
            <a:ext cx="5324475" cy="202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41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TextBox 7"/>
          <p:cNvSpPr txBox="1"/>
          <p:nvPr/>
        </p:nvSpPr>
        <p:spPr>
          <a:xfrm>
            <a:off x="3428999" y="2019301"/>
            <a:ext cx="7649463" cy="3469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/>
          </a:bodyPr>
          <a:p>
            <a:r>
              <a:rPr b="0" dirty="0" sz="3200" lang="en-US"/>
              <a:t>4.Pivot table: to </a:t>
            </a:r>
            <a:r>
              <a:rPr b="0" dirty="0" sz="3200" lang="en-US" err="1"/>
              <a:t>summarise</a:t>
            </a:r>
            <a:r>
              <a:rPr b="0" dirty="0" sz="3200" lang="en-US"/>
              <a:t> the data and analysis it.</a:t>
            </a:r>
            <a:br>
              <a:rPr b="0" dirty="0" sz="3200" lang="en-US"/>
            </a:br>
            <a:r>
              <a:rPr b="0" dirty="0" sz="3200" lang="en-US"/>
              <a:t>5.slicers: I have used slicers to easy access the data which we are searching for</a:t>
            </a:r>
            <a:r>
              <a:rPr dirty="0" sz="4400" lang="en-US"/>
              <a:t>.</a:t>
            </a:r>
            <a:br>
              <a:rPr dirty="0" sz="4400" lang="en-US"/>
            </a:br>
            <a:r>
              <a:rPr b="0" dirty="0" sz="3200" lang="en-US"/>
              <a:t>6.pivot charts: to understand the data in a easy manner.</a:t>
            </a:r>
            <a:r>
              <a:rPr dirty="0" sz="4400" lang="en-US"/>
              <a:t/>
            </a:r>
            <a:br>
              <a:rPr dirty="0" sz="4400" lang="en-US"/>
            </a:br>
            <a:endParaRPr dirty="0" sz="4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45" name="TextBox 2"/>
          <p:cNvSpPr txBox="1"/>
          <p:nvPr/>
        </p:nvSpPr>
        <p:spPr>
          <a:xfrm>
            <a:off x="1905000" y="1676400"/>
            <a:ext cx="66294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5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WIN</cp:lastModifiedBy>
  <dcterms:created xsi:type="dcterms:W3CDTF">2024-03-29T04:07:22Z</dcterms:created>
  <dcterms:modified xsi:type="dcterms:W3CDTF">2024-09-14T16:44:59Z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ea802e80b38b4d8c9265354ceedf4b09</vt:lpwstr>
  </property>
</Properties>
</file>