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Int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Inter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Inter-italic.fntdata"/><Relationship Id="rId23" Type="http://schemas.openxmlformats.org/officeDocument/2006/relationships/font" Target="fonts/Int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Int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c90baff6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c90baff6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c90baff6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c90baff6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c90baff6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c90baff6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c90baff6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c90baff6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c90baff6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c90baff6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f5c6745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f5c6745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fcf60ab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fcf60ab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08750" y="4871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Fashion Trend Intelligence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344450" y="38911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 et Prénom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 de Segformer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Performances du modèle sur les 50 images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Proposition d’une méthode de validation du modèle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Passage à l’échelle et co</a:t>
            </a:r>
            <a:r>
              <a:rPr lang="fr"/>
              <a:t>ût d’utilisation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Chiffrez notamment ici le co</a:t>
            </a:r>
            <a:r>
              <a:rPr lang="fr"/>
              <a:t>ût pour 30 </a:t>
            </a:r>
            <a:r>
              <a:rPr lang="fr"/>
              <a:t>jours</a:t>
            </a:r>
            <a:r>
              <a:rPr lang="fr"/>
              <a:t> d’utilisation et 500 000 images.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 la conformité réglementaire (slide optionnelle) 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Optionnel : analyser la conformité avec le RGPD et le respect de l’IA act.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du projet réalisé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Résumez</a:t>
            </a:r>
            <a:r>
              <a:rPr lang="fr"/>
              <a:t> 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défis techniques rencontrés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Vos idées pour améliorer le système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applications potentielles pour les clients de ModeTrend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