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2" r:id="rId4"/>
    <p:sldId id="271" r:id="rId5"/>
    <p:sldId id="270" r:id="rId6"/>
    <p:sldId id="269" r:id="rId7"/>
    <p:sldId id="268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JsF6YUxcF5H5Aw1r24jNpCZV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2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33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38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89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05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7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22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ucu.ac.ug" TargetMode="External"/><Relationship Id="rId5" Type="http://schemas.openxmlformats.org/officeDocument/2006/relationships/hyperlink" Target="https://ucu.ac.u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73" name="Google Shape;73;p18"/>
            <p:cNvGrpSpPr/>
            <p:nvPr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4" name="Google Shape;74;p18" descr="facebook instagram whatsapp PNG image with transparent background | TOPpng"/>
              <p:cNvPicPr preferRelativeResize="0"/>
              <p:nvPr/>
            </p:nvPicPr>
            <p:blipFill rotWithShape="1">
              <a:blip r:embed="rId2">
                <a:alphaModFix/>
              </a:blip>
              <a:srcRect r="66494" b="67238"/>
              <a:stretch/>
            </p:blipFill>
            <p:spPr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l="67402" b="69905"/>
              <a:stretch/>
            </p:blipFill>
            <p:spPr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8" descr="Round black telephone logo, Telephone Icon, Phone File, electronics, logo,  black And White png | PNGWi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8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8" name="Google Shape;78;p18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</a:t>
                </a: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UCUniversity</a:t>
                </a:r>
                <a:endParaRPr sz="135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9" name="Google Shape;79;p18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80" name="Google Shape;80;p18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P.O. Box 4 Mukono, Uganda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Tel: 256-312-350800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100"/>
                  <a:buFont typeface="Trebuchet MS"/>
                  <a:buNone/>
                </a:pP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Email: </a:t>
                </a: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info@ucu.ac.ug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   </a:t>
                </a:r>
                <a:endParaRPr/>
              </a:p>
            </p:txBody>
          </p:sp>
          <p:sp>
            <p:nvSpPr>
              <p:cNvPr id="81" name="Google Shape;81;p18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Uganda Christian University</a:t>
                </a:r>
                <a:endParaRPr sz="16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82" name="Google Shape;82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t="34921" r="64675" b="31937"/>
              <a:stretch/>
            </p:blipFill>
            <p:spPr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" name="Google Shape;83;p18"/>
            <p:cNvPicPr preferRelativeResize="0"/>
            <p:nvPr/>
          </p:nvPicPr>
          <p:blipFill rotWithShape="1">
            <a:blip r:embed="rId7">
              <a:alphaModFix/>
            </a:blip>
            <a:srcRect l="4177" t="16271" r="77310" b="16736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8" descr="Red button thank you icon Royalty Free Vector Image"/>
          <p:cNvPicPr preferRelativeResize="0"/>
          <p:nvPr/>
        </p:nvPicPr>
        <p:blipFill rotWithShape="1">
          <a:blip r:embed="rId8">
            <a:alphaModFix/>
          </a:blip>
          <a:srcRect b="13042"/>
          <a:stretch/>
        </p:blipFill>
        <p:spPr>
          <a:xfrm>
            <a:off x="5409985" y="1899157"/>
            <a:ext cx="1825644" cy="1704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8"/>
          <p:cNvGrpSpPr/>
          <p:nvPr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86" name="Google Shape;86;p18" descr="facebook instagram whatsapp PNG image with transparent background | TOPpng"/>
            <p:cNvPicPr preferRelativeResize="0"/>
            <p:nvPr/>
          </p:nvPicPr>
          <p:blipFill rotWithShape="1">
            <a:blip r:embed="rId2">
              <a:alphaModFix/>
            </a:blip>
            <a:srcRect r="66494" b="67238"/>
            <a:stretch/>
          </p:blipFill>
          <p:spPr>
            <a:xfrm>
              <a:off x="4333142" y="4196730"/>
              <a:ext cx="277638" cy="288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 descr="Round black telephone logo, Telephone Icon, Phone File, electronics, logo,  black And White png | PNGW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2423" y="4497666"/>
              <a:ext cx="245303" cy="255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8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9" name="Google Shape;89;p18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https://cse.ucu.ac.ug/</a:t>
              </a:r>
              <a:endParaRPr sz="1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@ucu_ComputEng</a:t>
              </a:r>
              <a:endParaRPr sz="12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@ucucomputeng</a:t>
              </a:r>
              <a:endParaRPr sz="11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Tel: +256 (0) 312 350 863 | WhatsApp: +256 (0) 708 114 300</a:t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Department of Computing &amp; Technology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FACULTY OF ENGINEERING, DESIGN AND TECHNOLOGY</a:t>
              </a:r>
              <a:endParaRPr sz="12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94" name="Google Shape;94;p18" descr="facebook instagram whatsapp PNG image with transparent background | TOPpng"/>
            <p:cNvPicPr preferRelativeResize="0"/>
            <p:nvPr/>
          </p:nvPicPr>
          <p:blipFill rotWithShape="1">
            <a:blip r:embed="rId3">
              <a:alphaModFix/>
            </a:blip>
            <a:srcRect t="34921" r="64675" b="31937"/>
            <a:stretch/>
          </p:blipFill>
          <p:spPr>
            <a:xfrm>
              <a:off x="6070315" y="4226614"/>
              <a:ext cx="301120" cy="30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8"/>
          <p:cNvSpPr txBox="1"/>
          <p:nvPr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dct-</a:t>
            </a:r>
            <a:r>
              <a:rPr lang="en-GB" sz="11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endParaRPr sz="11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7631107" y="4473507"/>
            <a:ext cx="634564" cy="1407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345989" y="4505034"/>
            <a:ext cx="11846011" cy="1050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 rot="5400000">
            <a:off x="3851275" y="-1325561"/>
            <a:ext cx="448945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ucu.ac.ug/" TargetMode="Externa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info@ucu.ac.u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6791" y="0"/>
            <a:ext cx="2415209" cy="7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7014D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3D91"/>
              </a:buClr>
              <a:buSzPts val="228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8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918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584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6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931"/>
              </a:buClr>
              <a:buSzPts val="1548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/>
          <p:nvPr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b="1" i="0" u="none" strike="noStrike" cap="none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Complete Education for A Complete Person</a:t>
            </a:r>
            <a:b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P.O. Box 4, Mukono, Uganda, Plot 67-173, Bishop Tucker Road, Mukono Hill | Tel: +256 (0) 312 350 800 Email: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info@ucu.ac.ug</a:t>
            </a:r>
            <a:r>
              <a:rPr lang="en-GB" sz="7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ucu.ac.ug</a:t>
            </a:r>
            <a:endParaRPr sz="700" b="0" i="0" u="sng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by the Province of the Church of Uganda. Chartered by the Government of Uganda</a:t>
            </a:r>
            <a:endParaRPr sz="6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0" y="6395027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701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10"/>
          <p:cNvPicPr preferRelativeResize="0"/>
          <p:nvPr/>
        </p:nvPicPr>
        <p:blipFill rotWithShape="1">
          <a:blip r:embed="rId12">
            <a:alphaModFix/>
          </a:blip>
          <a:srcRect b="42643"/>
          <a:stretch/>
        </p:blipFill>
        <p:spPr>
          <a:xfrm>
            <a:off x="0" y="5412967"/>
            <a:ext cx="1162289" cy="144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WORD PROCESSING.</a:t>
            </a:r>
            <a:endParaRPr dirty="0"/>
          </a:p>
        </p:txBody>
      </p:sp>
      <p:sp>
        <p:nvSpPr>
          <p:cNvPr id="128" name="Google Shape;128;p1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GB" sz="2000" b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Mrs. Alexa Ochol Barugahare</a:t>
            </a:r>
            <a:endParaRPr sz="2000" b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3D1A"/>
              </a:buClr>
              <a:buSzPts val="1200"/>
              <a:buFont typeface="Trebuchet MS"/>
              <a:buNone/>
            </a:pPr>
            <a:r>
              <a:rPr lang="en-GB" sz="1200" b="1" i="1" u="none">
                <a:solidFill>
                  <a:srgbClr val="503D1A"/>
                </a:solidFill>
                <a:latin typeface="Trebuchet MS"/>
                <a:ea typeface="Trebuchet MS"/>
                <a:cs typeface="Trebuchet MS"/>
                <a:sym typeface="Trebuchet MS"/>
              </a:rPr>
              <a:t>(MSc, BSc, CISA, CISM, ITIL, PECB, CCNA, OCA)</a:t>
            </a:r>
            <a:endParaRPr sz="1200" b="0" i="1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rebuchet MS"/>
              <a:buNone/>
            </a:pPr>
            <a:r>
              <a:rPr lang="en-GB" sz="1400" b="1" u="non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Computing &amp; Technology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rebuchet MS"/>
              <a:buNone/>
            </a:pPr>
            <a:r>
              <a:rPr lang="en-GB" sz="1400" b="0" u="non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Engineering, Design &amp; Technology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endParaRPr sz="2800" b="0" u="non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GB" sz="4800" b="0" u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CSC1101: </a:t>
            </a:r>
            <a:r>
              <a:rPr lang="en-GB" sz="4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COMPUTING</a:t>
            </a:r>
            <a:endParaRPr dirty="0"/>
          </a:p>
        </p:txBody>
      </p:sp>
      <p:sp>
        <p:nvSpPr>
          <p:cNvPr id="132" name="Google Shape;132;p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rebuchet MS"/>
              <a:buNone/>
            </a:pPr>
            <a:r>
              <a:rPr lang="en-GB" sz="2800" b="0" u="none" dirty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03</a:t>
            </a:r>
            <a:endParaRPr sz="2800" b="0" u="none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9656407" y="5971302"/>
            <a:ext cx="2535593" cy="4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rebuchet MS"/>
              <a:buNone/>
            </a:pP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Mon 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GB" sz="1600" b="0" u="none" baseline="300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Feb</a:t>
            </a:r>
            <a:r>
              <a:rPr lang="en-GB" sz="1600" b="0" u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202</a:t>
            </a:r>
            <a:r>
              <a:rPr lang="en-GB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3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13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8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6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31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7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</a:pP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2"/>
          </p:nvPr>
        </p:nvSpPr>
        <p:spPr>
          <a:xfrm>
            <a:off x="838200" y="1757680"/>
            <a:ext cx="10515600" cy="441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0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Admin</cp:lastModifiedBy>
  <cp:revision>2</cp:revision>
  <dcterms:created xsi:type="dcterms:W3CDTF">2023-08-23T08:11:39Z</dcterms:created>
  <dcterms:modified xsi:type="dcterms:W3CDTF">2024-09-20T09:18:05Z</dcterms:modified>
</cp:coreProperties>
</file>