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72" r:id="rId4"/>
    <p:sldId id="271" r:id="rId5"/>
    <p:sldId id="270" r:id="rId6"/>
    <p:sldId id="269" r:id="rId7"/>
    <p:sldId id="268" r:id="rId8"/>
    <p:sldId id="267" r:id="rId9"/>
    <p:sldId id="265" r:id="rId10"/>
    <p:sldId id="266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JsF6YUxcF5H5Aw1r24jNpCZVz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21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336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38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389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74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05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179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22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info@ucu.ac.ug" TargetMode="External"/><Relationship Id="rId5" Type="http://schemas.openxmlformats.org/officeDocument/2006/relationships/hyperlink" Target="https://ucu.ac.ug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8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76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">
  <p:cSld name="Last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ftr" idx="11"/>
          </p:nvPr>
        </p:nvSpPr>
        <p:spPr>
          <a:xfrm>
            <a:off x="2116899" y="6251714"/>
            <a:ext cx="8129391" cy="46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8"/>
          <p:cNvGrpSpPr/>
          <p:nvPr/>
        </p:nvGrpSpPr>
        <p:grpSpPr>
          <a:xfrm>
            <a:off x="888267" y="4604423"/>
            <a:ext cx="5551131" cy="1360803"/>
            <a:chOff x="3063490" y="4400284"/>
            <a:chExt cx="5551131" cy="1360803"/>
          </a:xfrm>
        </p:grpSpPr>
        <p:grpSp>
          <p:nvGrpSpPr>
            <p:cNvPr id="73" name="Google Shape;73;p18"/>
            <p:cNvGrpSpPr/>
            <p:nvPr/>
          </p:nvGrpSpPr>
          <p:grpSpPr>
            <a:xfrm>
              <a:off x="4215162" y="4400284"/>
              <a:ext cx="4399459" cy="1360286"/>
              <a:chOff x="3595675" y="3836538"/>
              <a:chExt cx="5247402" cy="1632365"/>
            </a:xfrm>
          </p:grpSpPr>
          <p:pic>
            <p:nvPicPr>
              <p:cNvPr id="74" name="Google Shape;74;p18" descr="facebook instagram whatsapp PNG image with transparent background | TOPpng"/>
              <p:cNvPicPr preferRelativeResize="0"/>
              <p:nvPr/>
            </p:nvPicPr>
            <p:blipFill rotWithShape="1">
              <a:blip r:embed="rId2">
                <a:alphaModFix/>
              </a:blip>
              <a:srcRect r="66494" b="67238"/>
              <a:stretch/>
            </p:blipFill>
            <p:spPr>
              <a:xfrm>
                <a:off x="3693167" y="4915321"/>
                <a:ext cx="249211" cy="259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75;p18" descr="facebook instagram whatsapp PNG image with transparent background | TOPpng"/>
              <p:cNvPicPr preferRelativeResize="0"/>
              <p:nvPr/>
            </p:nvPicPr>
            <p:blipFill rotWithShape="1">
              <a:blip r:embed="rId3">
                <a:alphaModFix/>
              </a:blip>
              <a:srcRect l="67402" b="69905"/>
              <a:stretch/>
            </p:blipFill>
            <p:spPr>
              <a:xfrm>
                <a:off x="3685804" y="5173122"/>
                <a:ext cx="263933" cy="259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" name="Google Shape;76;p18" descr="Round black telephone logo, Telephone Icon, Phone File, electronics, logo,  black And White png | PNGWi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693167" y="4579064"/>
                <a:ext cx="249209" cy="2591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Google Shape;77;p18"/>
              <p:cNvSpPr txBox="1"/>
              <p:nvPr/>
            </p:nvSpPr>
            <p:spPr>
              <a:xfrm>
                <a:off x="3943860" y="4840719"/>
                <a:ext cx="2964236" cy="33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@ugandachristianuniversity</a:t>
                </a:r>
                <a:endParaRPr sz="1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78" name="Google Shape;78;p18"/>
              <p:cNvSpPr txBox="1"/>
              <p:nvPr/>
            </p:nvSpPr>
            <p:spPr>
              <a:xfrm>
                <a:off x="6724749" y="4848559"/>
                <a:ext cx="1781016" cy="369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50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@</a:t>
                </a:r>
                <a:r>
                  <a:rPr lang="en-GB" sz="1200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UCUniversity</a:t>
                </a:r>
                <a:endParaRPr sz="135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79" name="Google Shape;79;p18"/>
              <p:cNvSpPr txBox="1"/>
              <p:nvPr/>
            </p:nvSpPr>
            <p:spPr>
              <a:xfrm>
                <a:off x="3961223" y="5136500"/>
                <a:ext cx="3240066" cy="33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@UgandaChristianUniversity</a:t>
                </a:r>
                <a:endParaRPr sz="12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80" name="Google Shape;80;p18"/>
              <p:cNvSpPr txBox="1"/>
              <p:nvPr/>
            </p:nvSpPr>
            <p:spPr>
              <a:xfrm>
                <a:off x="3619181" y="4118017"/>
                <a:ext cx="5223896" cy="720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P.O. Box 4 Mukono, Uganda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Tel: 256-312-350800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100"/>
                  <a:buFont typeface="Trebuchet MS"/>
                  <a:buNone/>
                </a:pPr>
                <a:r>
                  <a:rPr lang="en-GB" sz="1100" u="sng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      https://ucu.ac.ug/</a:t>
                </a:r>
                <a:r>
                  <a:rPr lang="en-GB" sz="1100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</a:t>
                </a:r>
                <a:r>
                  <a:rPr lang="en-GB" sz="1100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  Email: </a:t>
                </a:r>
                <a:r>
                  <a:rPr lang="en-GB" sz="1100" u="sng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info@ucu.ac.ug</a:t>
                </a:r>
                <a:r>
                  <a:rPr lang="en-GB" sz="1100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   </a:t>
                </a:r>
                <a:endParaRPr/>
              </a:p>
            </p:txBody>
          </p:sp>
          <p:sp>
            <p:nvSpPr>
              <p:cNvPr id="81" name="Google Shape;81;p18"/>
              <p:cNvSpPr txBox="1"/>
              <p:nvPr/>
            </p:nvSpPr>
            <p:spPr>
              <a:xfrm>
                <a:off x="3595675" y="3836538"/>
                <a:ext cx="4174870" cy="4062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Uganda Christian University</a:t>
                </a:r>
                <a:endParaRPr sz="1600">
                  <a:solidFill>
                    <a:srgbClr val="1E4E7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pic>
            <p:nvPicPr>
              <p:cNvPr id="82" name="Google Shape;82;p18" descr="facebook instagram whatsapp PNG image with transparent background | TOPpng"/>
              <p:cNvPicPr preferRelativeResize="0"/>
              <p:nvPr/>
            </p:nvPicPr>
            <p:blipFill rotWithShape="1">
              <a:blip r:embed="rId3">
                <a:alphaModFix/>
              </a:blip>
              <a:srcRect t="34921" r="64675" b="31937"/>
              <a:stretch/>
            </p:blipFill>
            <p:spPr>
              <a:xfrm>
                <a:off x="6492923" y="4908033"/>
                <a:ext cx="260459" cy="259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3" name="Google Shape;83;p18"/>
            <p:cNvPicPr preferRelativeResize="0"/>
            <p:nvPr/>
          </p:nvPicPr>
          <p:blipFill rotWithShape="1">
            <a:blip r:embed="rId7">
              <a:alphaModFix/>
            </a:blip>
            <a:srcRect l="4177" t="16271" r="77310" b="16736"/>
            <a:stretch/>
          </p:blipFill>
          <p:spPr>
            <a:xfrm>
              <a:off x="3063490" y="4440462"/>
              <a:ext cx="1197778" cy="1320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" name="Google Shape;84;p18" descr="Red button thank you icon Royalty Free Vector Image"/>
          <p:cNvPicPr preferRelativeResize="0"/>
          <p:nvPr/>
        </p:nvPicPr>
        <p:blipFill rotWithShape="1">
          <a:blip r:embed="rId8">
            <a:alphaModFix/>
          </a:blip>
          <a:srcRect b="13042"/>
          <a:stretch/>
        </p:blipFill>
        <p:spPr>
          <a:xfrm>
            <a:off x="5409985" y="1899157"/>
            <a:ext cx="1825644" cy="17041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8"/>
          <p:cNvGrpSpPr/>
          <p:nvPr/>
        </p:nvGrpSpPr>
        <p:grpSpPr>
          <a:xfrm>
            <a:off x="8223082" y="4505034"/>
            <a:ext cx="4710416" cy="1774757"/>
            <a:chOff x="4261082" y="3159912"/>
            <a:chExt cx="5618294" cy="2129734"/>
          </a:xfrm>
        </p:grpSpPr>
        <p:pic>
          <p:nvPicPr>
            <p:cNvPr id="86" name="Google Shape;86;p18" descr="facebook instagram whatsapp PNG image with transparent background | TOPpng"/>
            <p:cNvPicPr preferRelativeResize="0"/>
            <p:nvPr/>
          </p:nvPicPr>
          <p:blipFill rotWithShape="1">
            <a:blip r:embed="rId2">
              <a:alphaModFix/>
            </a:blip>
            <a:srcRect r="66494" b="67238"/>
            <a:stretch/>
          </p:blipFill>
          <p:spPr>
            <a:xfrm>
              <a:off x="4333142" y="4196730"/>
              <a:ext cx="277638" cy="2887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8" descr="Round black telephone logo, Telephone Icon, Phone File, electronics, logo,  black And White png | PNGWi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62423" y="4497666"/>
              <a:ext cx="245303" cy="255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8"/>
            <p:cNvSpPr txBox="1"/>
            <p:nvPr/>
          </p:nvSpPr>
          <p:spPr>
            <a:xfrm>
              <a:off x="4629313" y="4929543"/>
              <a:ext cx="2964236" cy="360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9" name="Google Shape;89;p18"/>
            <p:cNvSpPr txBox="1"/>
            <p:nvPr/>
          </p:nvSpPr>
          <p:spPr>
            <a:xfrm>
              <a:off x="4547946" y="4468247"/>
              <a:ext cx="1959178" cy="31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0000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https://cse.ucu.ac.ug/</a:t>
              </a:r>
              <a:endParaRPr sz="11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0" name="Google Shape;90;p18"/>
            <p:cNvSpPr txBox="1"/>
            <p:nvPr/>
          </p:nvSpPr>
          <p:spPr>
            <a:xfrm>
              <a:off x="6285518" y="4170852"/>
              <a:ext cx="1750610" cy="332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@ucu_ComputEng</a:t>
              </a:r>
              <a:endParaRPr sz="120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1" name="Google Shape;91;p18"/>
            <p:cNvSpPr txBox="1"/>
            <p:nvPr/>
          </p:nvSpPr>
          <p:spPr>
            <a:xfrm>
              <a:off x="4547946" y="4152767"/>
              <a:ext cx="1581881" cy="31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@ucucomputeng</a:t>
              </a:r>
              <a:endParaRPr sz="110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2" name="Google Shape;92;p18"/>
            <p:cNvSpPr txBox="1"/>
            <p:nvPr/>
          </p:nvSpPr>
          <p:spPr>
            <a:xfrm>
              <a:off x="4281392" y="3800378"/>
              <a:ext cx="5597984" cy="31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1E4E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Tel: +256 (0) 312 350 863 | WhatsApp: +256 (0) 708 114 300</a:t>
              </a:r>
              <a:endParaRPr/>
            </a:p>
          </p:txBody>
        </p:sp>
        <p:sp>
          <p:nvSpPr>
            <p:cNvPr id="93" name="Google Shape;93;p18"/>
            <p:cNvSpPr txBox="1"/>
            <p:nvPr/>
          </p:nvSpPr>
          <p:spPr>
            <a:xfrm>
              <a:off x="4261082" y="3159912"/>
              <a:ext cx="5597985" cy="627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1E4E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Department of Computing &amp; Technology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rgbClr val="C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FACULTY OF ENGINEERING, DESIGN AND TECHNOLOGY</a:t>
              </a:r>
              <a:endParaRPr sz="12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94" name="Google Shape;94;p18" descr="facebook instagram whatsapp PNG image with transparent background | TOPpng"/>
            <p:cNvPicPr preferRelativeResize="0"/>
            <p:nvPr/>
          </p:nvPicPr>
          <p:blipFill rotWithShape="1">
            <a:blip r:embed="rId3">
              <a:alphaModFix/>
            </a:blip>
            <a:srcRect t="34921" r="64675" b="31937"/>
            <a:stretch/>
          </p:blipFill>
          <p:spPr>
            <a:xfrm>
              <a:off x="6070315" y="4226614"/>
              <a:ext cx="301120" cy="3004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8"/>
          <p:cNvSpPr txBox="1"/>
          <p:nvPr/>
        </p:nvSpPr>
        <p:spPr>
          <a:xfrm>
            <a:off x="10081508" y="5598486"/>
            <a:ext cx="200074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Email: dct-</a:t>
            </a:r>
            <a:r>
              <a:rPr lang="en-GB" sz="1100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info@ucu.ac.ug</a:t>
            </a:r>
            <a:endParaRPr sz="11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flipH="1">
            <a:off x="7631107" y="4473507"/>
            <a:ext cx="634564" cy="1407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 flipH="1">
            <a:off x="345989" y="4505034"/>
            <a:ext cx="11846011" cy="10501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8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76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 rot="5400000">
            <a:off x="3851275" y="-1325561"/>
            <a:ext cx="448945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ucu.ac.ug/" TargetMode="External"/><Relationship Id="rId5" Type="http://schemas.openxmlformats.org/officeDocument/2006/relationships/slideLayout" Target="../slideLayouts/slideLayout5.xml"/><Relationship Id="rId10" Type="http://schemas.openxmlformats.org/officeDocument/2006/relationships/hyperlink" Target="mailto:info@ucu.ac.u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6791" y="0"/>
            <a:ext cx="2415209" cy="7358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rgbClr val="1F49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838200" y="1687514"/>
            <a:ext cx="10515600" cy="44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7014D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733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B3D91"/>
              </a:buClr>
              <a:buSzPts val="228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70167"/>
              </a:buClr>
              <a:buSzPts val="18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918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70167"/>
              </a:buClr>
              <a:buSzPts val="1584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6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931"/>
              </a:buClr>
              <a:buSzPts val="1548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/>
          <p:nvPr/>
        </p:nvSpPr>
        <p:spPr>
          <a:xfrm>
            <a:off x="838200" y="1508126"/>
            <a:ext cx="11353800" cy="179387"/>
          </a:xfrm>
          <a:prstGeom prst="rect">
            <a:avLst/>
          </a:prstGeom>
          <a:solidFill>
            <a:srgbClr val="0B3D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4;p10"/>
          <p:cNvSpPr/>
          <p:nvPr/>
        </p:nvSpPr>
        <p:spPr>
          <a:xfrm>
            <a:off x="0" y="1508126"/>
            <a:ext cx="838200" cy="179387"/>
          </a:xfrm>
          <a:prstGeom prst="rect">
            <a:avLst/>
          </a:prstGeom>
          <a:solidFill>
            <a:srgbClr val="D701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0"/>
          <p:cNvSpPr/>
          <p:nvPr/>
        </p:nvSpPr>
        <p:spPr>
          <a:xfrm>
            <a:off x="838200" y="1508125"/>
            <a:ext cx="838200" cy="179387"/>
          </a:xfrm>
          <a:prstGeom prst="rect">
            <a:avLst/>
          </a:prstGeom>
          <a:solidFill>
            <a:srgbClr val="FFD9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ftr" idx="11"/>
          </p:nvPr>
        </p:nvSpPr>
        <p:spPr>
          <a:xfrm>
            <a:off x="2116899" y="6251714"/>
            <a:ext cx="8129391" cy="46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/>
          <p:nvPr/>
        </p:nvSpPr>
        <p:spPr>
          <a:xfrm>
            <a:off x="2116899" y="6356350"/>
            <a:ext cx="751742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b="1" i="0" u="none" strike="noStrike" cap="none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A Complete Education for A Complete Person</a:t>
            </a:r>
            <a:br>
              <a:rPr lang="en-GB" sz="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P.O. Box 4, Mukono, Uganda, Plot 67-173, Bishop Tucker Road, Mukono Hill | Tel: +256 (0) 312 350 800 Email: </a:t>
            </a:r>
            <a:r>
              <a:rPr lang="en-GB" sz="700" b="0" i="0" u="sng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info@ucu.ac.ug</a:t>
            </a:r>
            <a:r>
              <a:rPr lang="en-GB" sz="7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Web: </a:t>
            </a:r>
            <a:r>
              <a:rPr lang="en-GB" sz="700" b="0" i="0" u="sng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</a:t>
            </a:r>
            <a:r>
              <a:rPr lang="en-GB" sz="700" b="0" i="0" u="sng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ucu.ac.ug</a:t>
            </a:r>
            <a:endParaRPr sz="700" b="0" i="0" u="sng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Founded by the Province of the Church of Uganda. Chartered by the Government of Uganda</a:t>
            </a:r>
            <a:endParaRPr sz="65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" name="Google Shape;19;p10"/>
          <p:cNvCxnSpPr/>
          <p:nvPr/>
        </p:nvCxnSpPr>
        <p:spPr>
          <a:xfrm>
            <a:off x="0" y="6395027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701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10"/>
          <p:cNvPicPr preferRelativeResize="0"/>
          <p:nvPr/>
        </p:nvPicPr>
        <p:blipFill rotWithShape="1">
          <a:blip r:embed="rId12">
            <a:alphaModFix/>
          </a:blip>
          <a:srcRect b="42643"/>
          <a:stretch/>
        </p:blipFill>
        <p:spPr>
          <a:xfrm>
            <a:off x="0" y="5412967"/>
            <a:ext cx="1162289" cy="144503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WORD PROCESSING.</a:t>
            </a:r>
            <a:endParaRPr dirty="0"/>
          </a:p>
        </p:txBody>
      </p:sp>
      <p:sp>
        <p:nvSpPr>
          <p:cNvPr id="128" name="Google Shape;128;p1"/>
          <p:cNvSpPr txBox="1"/>
          <p:nvPr/>
        </p:nvSpPr>
        <p:spPr>
          <a:xfrm>
            <a:off x="1007534" y="5551742"/>
            <a:ext cx="3733800" cy="82038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937001" y="5579763"/>
            <a:ext cx="3804333" cy="83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lang="en-GB" sz="2000" b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Mrs. Alexa Ochol Barugahare</a:t>
            </a:r>
            <a:endParaRPr sz="2000" b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3D1A"/>
              </a:buClr>
              <a:buSzPts val="1200"/>
              <a:buFont typeface="Trebuchet MS"/>
              <a:buNone/>
            </a:pPr>
            <a:r>
              <a:rPr lang="en-GB" sz="1200" b="1" i="1" u="none">
                <a:solidFill>
                  <a:srgbClr val="503D1A"/>
                </a:solidFill>
                <a:latin typeface="Trebuchet MS"/>
                <a:ea typeface="Trebuchet MS"/>
                <a:cs typeface="Trebuchet MS"/>
                <a:sym typeface="Trebuchet MS"/>
              </a:rPr>
              <a:t>(MSc, BSc, CISA, CISM, ITIL, PECB, CCNA, OCA)</a:t>
            </a:r>
            <a:endParaRPr sz="1200" b="0" i="1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rebuchet MS"/>
              <a:buNone/>
            </a:pPr>
            <a:r>
              <a:rPr lang="en-GB" sz="1400" b="1" u="non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Computing &amp; Technology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rebuchet MS"/>
              <a:buNone/>
            </a:pPr>
            <a:r>
              <a:rPr lang="en-GB" sz="1400" b="0" u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Faculty of Engineering, Design &amp; Technology</a:t>
            </a:r>
            <a:endParaRPr/>
          </a:p>
        </p:txBody>
      </p:sp>
      <p:sp>
        <p:nvSpPr>
          <p:cNvPr id="130" name="Google Shape;130;p1"/>
          <p:cNvSpPr txBox="1"/>
          <p:nvPr/>
        </p:nvSpPr>
        <p:spPr>
          <a:xfrm>
            <a:off x="1" y="2156859"/>
            <a:ext cx="12191999" cy="1325563"/>
          </a:xfrm>
          <a:prstGeom prst="rect">
            <a:avLst/>
          </a:prstGeom>
          <a:solidFill>
            <a:srgbClr val="0A3D91"/>
          </a:solidFill>
          <a:ln w="9525" cap="flat" cmpd="sng">
            <a:solidFill>
              <a:srgbClr val="0A3D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endParaRPr sz="2800" b="0" u="none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1" y="2181298"/>
            <a:ext cx="12191999" cy="889481"/>
          </a:xfrm>
          <a:prstGeom prst="rect">
            <a:avLst/>
          </a:prstGeom>
          <a:noFill/>
          <a:ln w="9525" cap="flat" cmpd="sng">
            <a:solidFill>
              <a:srgbClr val="0A3D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GB" sz="4800" b="0" u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CSC1101: </a:t>
            </a:r>
            <a:r>
              <a:rPr lang="en-GB" sz="4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COMPUTING</a:t>
            </a:r>
            <a:endParaRPr dirty="0"/>
          </a:p>
        </p:txBody>
      </p:sp>
      <p:sp>
        <p:nvSpPr>
          <p:cNvPr id="132" name="Google Shape;132;p1"/>
          <p:cNvSpPr txBox="1"/>
          <p:nvPr/>
        </p:nvSpPr>
        <p:spPr>
          <a:xfrm>
            <a:off x="-2" y="2819880"/>
            <a:ext cx="12191999" cy="609120"/>
          </a:xfrm>
          <a:prstGeom prst="rect">
            <a:avLst/>
          </a:prstGeom>
          <a:noFill/>
          <a:ln w="9525" cap="flat" cmpd="sng">
            <a:solidFill>
              <a:srgbClr val="0A3D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rebuchet MS"/>
              <a:buNone/>
            </a:pPr>
            <a:r>
              <a:rPr lang="en-GB" sz="2800" b="0" u="none" dirty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03</a:t>
            </a:r>
            <a:endParaRPr sz="2800" b="0" u="none" dirty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9656407" y="5971302"/>
            <a:ext cx="2535593" cy="44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rebuchet MS"/>
              <a:buNone/>
            </a:pPr>
            <a:r>
              <a:rPr lang="en-GB" sz="1600" b="0" u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Mon </a:t>
            </a:r>
            <a:r>
              <a:rPr lang="en-GB" sz="16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r>
              <a:rPr lang="en-GB" sz="1600" b="0" u="none" baseline="300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lang="en-GB" sz="1600" b="0" u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6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Feb</a:t>
            </a:r>
            <a:r>
              <a:rPr lang="en-GB" sz="1600" b="0" u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 202</a:t>
            </a:r>
            <a:r>
              <a:rPr lang="en-GB" sz="16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67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739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213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83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64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31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71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802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</Words>
  <Application>Microsoft Office PowerPoint</Application>
  <PresentationFormat>Widescreen</PresentationFormat>
  <Paragraphs>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Noto Sans Symbols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cp:lastModifiedBy>Admin</cp:lastModifiedBy>
  <cp:revision>2</cp:revision>
  <dcterms:created xsi:type="dcterms:W3CDTF">2023-08-23T08:11:39Z</dcterms:created>
  <dcterms:modified xsi:type="dcterms:W3CDTF">2024-09-20T09:17:45Z</dcterms:modified>
</cp:coreProperties>
</file>