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780"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958729-E33C-4925-A36D-56C79260DB3D}" type="datetimeFigureOut">
              <a:rPr lang="en-US" smtClean="0"/>
              <a:t>10/31/2023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5F6C46-0EF7-4F9C-9961-E5D2B19A13BE}" type="slidenum">
              <a:rPr lang="en-US" smtClean="0"/>
              <a:t>‹#›</a:t>
            </a:fld>
            <a:endParaRPr lang="en-US"/>
          </a:p>
        </p:txBody>
      </p:sp>
    </p:spTree>
    <p:extLst>
      <p:ext uri="{BB962C8B-B14F-4D97-AF65-F5344CB8AC3E}">
        <p14:creationId xmlns:p14="http://schemas.microsoft.com/office/powerpoint/2010/main" val="1243611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F6C46-0EF7-4F9C-9961-E5D2B19A13BE}" type="slidenum">
              <a:rPr lang="en-US" smtClean="0"/>
              <a:t>1</a:t>
            </a:fld>
            <a:endParaRPr lang="en-US"/>
          </a:p>
        </p:txBody>
      </p:sp>
    </p:spTree>
    <p:extLst>
      <p:ext uri="{BB962C8B-B14F-4D97-AF65-F5344CB8AC3E}">
        <p14:creationId xmlns:p14="http://schemas.microsoft.com/office/powerpoint/2010/main" val="827992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F6C46-0EF7-4F9C-9961-E5D2B19A13BE}" type="slidenum">
              <a:rPr lang="en-US" smtClean="0"/>
              <a:t>2</a:t>
            </a:fld>
            <a:endParaRPr lang="en-US"/>
          </a:p>
        </p:txBody>
      </p:sp>
    </p:spTree>
    <p:extLst>
      <p:ext uri="{BB962C8B-B14F-4D97-AF65-F5344CB8AC3E}">
        <p14:creationId xmlns:p14="http://schemas.microsoft.com/office/powerpoint/2010/main" val="3125616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F6C46-0EF7-4F9C-9961-E5D2B19A13BE}" type="slidenum">
              <a:rPr lang="en-US" smtClean="0"/>
              <a:t>3</a:t>
            </a:fld>
            <a:endParaRPr lang="en-US"/>
          </a:p>
        </p:txBody>
      </p:sp>
    </p:spTree>
    <p:extLst>
      <p:ext uri="{BB962C8B-B14F-4D97-AF65-F5344CB8AC3E}">
        <p14:creationId xmlns:p14="http://schemas.microsoft.com/office/powerpoint/2010/main" val="230310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F6C46-0EF7-4F9C-9961-E5D2B19A13BE}" type="slidenum">
              <a:rPr lang="en-US" smtClean="0"/>
              <a:t>4</a:t>
            </a:fld>
            <a:endParaRPr lang="en-US"/>
          </a:p>
        </p:txBody>
      </p:sp>
    </p:spTree>
    <p:extLst>
      <p:ext uri="{BB962C8B-B14F-4D97-AF65-F5344CB8AC3E}">
        <p14:creationId xmlns:p14="http://schemas.microsoft.com/office/powerpoint/2010/main" val="4240419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F6C46-0EF7-4F9C-9961-E5D2B19A13BE}" type="slidenum">
              <a:rPr lang="en-US" smtClean="0"/>
              <a:t>5</a:t>
            </a:fld>
            <a:endParaRPr lang="en-US"/>
          </a:p>
        </p:txBody>
      </p:sp>
    </p:spTree>
    <p:extLst>
      <p:ext uri="{BB962C8B-B14F-4D97-AF65-F5344CB8AC3E}">
        <p14:creationId xmlns:p14="http://schemas.microsoft.com/office/powerpoint/2010/main" val="202463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F6C46-0EF7-4F9C-9961-E5D2B19A13BE}" type="slidenum">
              <a:rPr lang="en-US" smtClean="0"/>
              <a:t>6</a:t>
            </a:fld>
            <a:endParaRPr lang="en-US"/>
          </a:p>
        </p:txBody>
      </p:sp>
    </p:spTree>
    <p:extLst>
      <p:ext uri="{BB962C8B-B14F-4D97-AF65-F5344CB8AC3E}">
        <p14:creationId xmlns:p14="http://schemas.microsoft.com/office/powerpoint/2010/main" val="3592498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F6C46-0EF7-4F9C-9961-E5D2B19A13BE}" type="slidenum">
              <a:rPr lang="en-US" smtClean="0"/>
              <a:t>7</a:t>
            </a:fld>
            <a:endParaRPr lang="en-US"/>
          </a:p>
        </p:txBody>
      </p:sp>
    </p:spTree>
    <p:extLst>
      <p:ext uri="{BB962C8B-B14F-4D97-AF65-F5344CB8AC3E}">
        <p14:creationId xmlns:p14="http://schemas.microsoft.com/office/powerpoint/2010/main" val="4079235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5F6C46-0EF7-4F9C-9961-E5D2B19A13BE}" type="slidenum">
              <a:rPr lang="en-US" smtClean="0"/>
              <a:t>8</a:t>
            </a:fld>
            <a:endParaRPr lang="en-US"/>
          </a:p>
        </p:txBody>
      </p:sp>
    </p:spTree>
    <p:extLst>
      <p:ext uri="{BB962C8B-B14F-4D97-AF65-F5344CB8AC3E}">
        <p14:creationId xmlns:p14="http://schemas.microsoft.com/office/powerpoint/2010/main" val="3904790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10/31/2023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10/31/2023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3816" y="378691"/>
            <a:ext cx="8637073" cy="1302493"/>
          </a:xfrm>
        </p:spPr>
        <p:txBody>
          <a:bodyPr/>
          <a:lstStyle/>
          <a:p>
            <a:r>
              <a:rPr lang="en-GB" dirty="0" smtClean="0"/>
              <a:t>HOSTEL EXPLORE</a:t>
            </a:r>
            <a:endParaRPr lang="en-US" dirty="0"/>
          </a:p>
        </p:txBody>
      </p:sp>
      <p:sp>
        <p:nvSpPr>
          <p:cNvPr id="3" name="Subtitle 2"/>
          <p:cNvSpPr>
            <a:spLocks noGrp="1"/>
          </p:cNvSpPr>
          <p:nvPr>
            <p:ph type="subTitle" idx="1"/>
          </p:nvPr>
        </p:nvSpPr>
        <p:spPr>
          <a:xfrm>
            <a:off x="1928253" y="3740727"/>
            <a:ext cx="5054438" cy="1898119"/>
          </a:xfrm>
        </p:spPr>
        <p:txBody>
          <a:bodyPr>
            <a:noAutofit/>
          </a:bodyPr>
          <a:lstStyle/>
          <a:p>
            <a:r>
              <a:rPr lang="en-GB" dirty="0"/>
              <a:t>Group members </a:t>
            </a:r>
          </a:p>
          <a:p>
            <a:r>
              <a:rPr lang="en-GB" dirty="0" err="1"/>
              <a:t>Olara</a:t>
            </a:r>
            <a:r>
              <a:rPr lang="en-GB" dirty="0"/>
              <a:t> l </a:t>
            </a:r>
            <a:r>
              <a:rPr lang="en-GB" dirty="0" err="1"/>
              <a:t>lamara</a:t>
            </a:r>
            <a:r>
              <a:rPr lang="en-GB" dirty="0"/>
              <a:t> s21b13/003</a:t>
            </a:r>
          </a:p>
          <a:p>
            <a:r>
              <a:rPr lang="en-GB" dirty="0" err="1"/>
              <a:t>Ainembabazi</a:t>
            </a:r>
            <a:r>
              <a:rPr lang="en-GB" dirty="0"/>
              <a:t> </a:t>
            </a:r>
            <a:r>
              <a:rPr lang="en-GB" dirty="0" err="1"/>
              <a:t>racheal</a:t>
            </a:r>
            <a:r>
              <a:rPr lang="en-GB" dirty="0"/>
              <a:t> j21b13/056</a:t>
            </a:r>
          </a:p>
          <a:p>
            <a:r>
              <a:rPr lang="en-GB" dirty="0" err="1"/>
              <a:t>Nakimuli</a:t>
            </a:r>
            <a:r>
              <a:rPr lang="en-GB" dirty="0"/>
              <a:t> Sandra  s21b13/043</a:t>
            </a:r>
            <a:endParaRPr lang="en-US" dirty="0"/>
          </a:p>
        </p:txBody>
      </p:sp>
      <p:sp>
        <p:nvSpPr>
          <p:cNvPr id="4" name="Subtitle 2"/>
          <p:cNvSpPr txBox="1">
            <a:spLocks/>
          </p:cNvSpPr>
          <p:nvPr/>
        </p:nvSpPr>
        <p:spPr>
          <a:xfrm>
            <a:off x="2223816" y="1704773"/>
            <a:ext cx="8637072" cy="977621"/>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GB" dirty="0" smtClean="0"/>
              <a:t>A WEB BASED App for managing booking, payment and listings of all hostels around the university </a:t>
            </a:r>
            <a:endParaRPr lang="en-US" dirty="0"/>
          </a:p>
        </p:txBody>
      </p:sp>
      <p:sp>
        <p:nvSpPr>
          <p:cNvPr id="5" name="Subtitle 2"/>
          <p:cNvSpPr txBox="1">
            <a:spLocks/>
          </p:cNvSpPr>
          <p:nvPr/>
        </p:nvSpPr>
        <p:spPr>
          <a:xfrm>
            <a:off x="7539880" y="3731490"/>
            <a:ext cx="4458157" cy="1898119"/>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GB" dirty="0" err="1" smtClean="0"/>
              <a:t>Kisakye</a:t>
            </a:r>
            <a:r>
              <a:rPr lang="en-GB" dirty="0" smtClean="0"/>
              <a:t> desire s21b13/040</a:t>
            </a:r>
          </a:p>
          <a:p>
            <a:r>
              <a:rPr lang="en-GB" dirty="0" err="1" smtClean="0"/>
              <a:t>Luutu</a:t>
            </a:r>
            <a:r>
              <a:rPr lang="en-GB" dirty="0" smtClean="0"/>
              <a:t> joseph j22b13/009</a:t>
            </a:r>
          </a:p>
          <a:p>
            <a:r>
              <a:rPr lang="en-GB" dirty="0" err="1" smtClean="0"/>
              <a:t>Nabwami</a:t>
            </a:r>
            <a:r>
              <a:rPr lang="en-GB" dirty="0" smtClean="0"/>
              <a:t> </a:t>
            </a:r>
            <a:r>
              <a:rPr lang="en-GB" dirty="0" err="1" smtClean="0"/>
              <a:t>laura</a:t>
            </a:r>
            <a:r>
              <a:rPr lang="en-GB" dirty="0" smtClean="0"/>
              <a:t> j22b13/017</a:t>
            </a:r>
            <a:endParaRPr lang="en-US" dirty="0"/>
          </a:p>
        </p:txBody>
      </p:sp>
    </p:spTree>
    <p:extLst>
      <p:ext uri="{BB962C8B-B14F-4D97-AF65-F5344CB8AC3E}">
        <p14:creationId xmlns:p14="http://schemas.microsoft.com/office/powerpoint/2010/main" val="425965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24" y="130264"/>
            <a:ext cx="9603275" cy="1652354"/>
          </a:xfrm>
        </p:spPr>
        <p:txBody>
          <a:bodyPr>
            <a:normAutofit fontScale="90000"/>
          </a:bodyPr>
          <a:lstStyle/>
          <a:p>
            <a:pPr lvl="0" eaLnBrk="0" fontAlgn="base" hangingPunct="0">
              <a:lnSpc>
                <a:spcPct val="100000"/>
              </a:lnSpc>
              <a:spcAft>
                <a:spcPct val="0"/>
              </a:spcAft>
            </a:pPr>
            <a:r>
              <a:rPr lang="en-GB" altLang="en-US" cap="none" dirty="0">
                <a:latin typeface="Calibri" panose="020F0502020204030204" pitchFamily="34" charset="0"/>
                <a:ea typeface="Calibri" panose="020F0502020204030204" pitchFamily="34" charset="0"/>
                <a:cs typeface="Times New Roman" panose="02020603050405020304" pitchFamily="18" charset="0"/>
              </a:rPr>
              <a:t>What is your opinion on a hostel management app for </a:t>
            </a:r>
            <a:r>
              <a:rPr lang="en-GB" altLang="en-US" cap="none" dirty="0" smtClean="0">
                <a:latin typeface="Calibri" panose="020F0502020204030204" pitchFamily="34" charset="0"/>
                <a:ea typeface="Calibri" panose="020F0502020204030204" pitchFamily="34" charset="0"/>
                <a:cs typeface="Times New Roman" panose="02020603050405020304" pitchFamily="18" charset="0"/>
              </a:rPr>
              <a:t>UCU students </a:t>
            </a:r>
            <a:r>
              <a:rPr lang="en-GB" altLang="en-US" cap="none" dirty="0">
                <a:latin typeface="Calibri" panose="020F0502020204030204" pitchFamily="34" charset="0"/>
                <a:ea typeface="Calibri" panose="020F0502020204030204" pitchFamily="34" charset="0"/>
                <a:cs typeface="Times New Roman" panose="02020603050405020304" pitchFamily="18" charset="0"/>
              </a:rPr>
              <a:t>and Hostel mangers? </a:t>
            </a:r>
            <a:r>
              <a:rPr lang="en-US" altLang="en-US" sz="1800" cap="none" dirty="0" smtClean="0"/>
              <a:t/>
            </a:r>
            <a:br>
              <a:rPr lang="en-US" altLang="en-US" sz="1800" cap="none" dirty="0" smtClean="0"/>
            </a:br>
            <a:r>
              <a:rPr lang="en-GB" altLang="en-US" cap="none" dirty="0" smtClean="0">
                <a:latin typeface="Calibri" panose="020F0502020204030204" pitchFamily="34" charset="0"/>
                <a:ea typeface="Calibri" panose="020F0502020204030204" pitchFamily="34" charset="0"/>
                <a:cs typeface="Times New Roman" panose="02020603050405020304" pitchFamily="18" charset="0"/>
              </a:rPr>
              <a:t>How </a:t>
            </a:r>
            <a:r>
              <a:rPr lang="en-GB" altLang="en-US" cap="none" dirty="0">
                <a:latin typeface="Calibri" panose="020F0502020204030204" pitchFamily="34" charset="0"/>
                <a:ea typeface="Calibri" panose="020F0502020204030204" pitchFamily="34" charset="0"/>
                <a:cs typeface="Times New Roman" panose="02020603050405020304" pitchFamily="18" charset="0"/>
              </a:rPr>
              <a:t>much would you be happy to pay for such a service? </a:t>
            </a:r>
            <a:r>
              <a:rPr lang="en-US" altLang="en-US" sz="1800" cap="none" dirty="0"/>
              <a:t/>
            </a:r>
            <a:br>
              <a:rPr lang="en-US" altLang="en-US" sz="1800" cap="none"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0302125"/>
              </p:ext>
            </p:extLst>
          </p:nvPr>
        </p:nvGraphicFramePr>
        <p:xfrm>
          <a:off x="1542473" y="2078182"/>
          <a:ext cx="9512326" cy="3201914"/>
        </p:xfrm>
        <a:graphic>
          <a:graphicData uri="http://schemas.openxmlformats.org/drawingml/2006/table">
            <a:tbl>
              <a:tblPr firstRow="1" firstCol="1" bandRow="1">
                <a:tableStyleId>{5C22544A-7EE6-4342-B048-85BDC9FD1C3A}</a:tableStyleId>
              </a:tblPr>
              <a:tblGrid>
                <a:gridCol w="1888840">
                  <a:extLst>
                    <a:ext uri="{9D8B030D-6E8A-4147-A177-3AD203B41FA5}">
                      <a16:colId xmlns:a16="http://schemas.microsoft.com/office/drawing/2014/main" xmlns="" val="2063956755"/>
                    </a:ext>
                  </a:extLst>
                </a:gridCol>
                <a:gridCol w="2165303">
                  <a:extLst>
                    <a:ext uri="{9D8B030D-6E8A-4147-A177-3AD203B41FA5}">
                      <a16:colId xmlns:a16="http://schemas.microsoft.com/office/drawing/2014/main" xmlns="" val="2279618366"/>
                    </a:ext>
                  </a:extLst>
                </a:gridCol>
                <a:gridCol w="1400091">
                  <a:extLst>
                    <a:ext uri="{9D8B030D-6E8A-4147-A177-3AD203B41FA5}">
                      <a16:colId xmlns:a16="http://schemas.microsoft.com/office/drawing/2014/main" xmlns="" val="2905056934"/>
                    </a:ext>
                  </a:extLst>
                </a:gridCol>
                <a:gridCol w="4058092">
                  <a:extLst>
                    <a:ext uri="{9D8B030D-6E8A-4147-A177-3AD203B41FA5}">
                      <a16:colId xmlns:a16="http://schemas.microsoft.com/office/drawing/2014/main" xmlns="" val="1059378745"/>
                    </a:ext>
                  </a:extLst>
                </a:gridCol>
              </a:tblGrid>
              <a:tr h="200096">
                <a:tc>
                  <a:txBody>
                    <a:bodyPr/>
                    <a:lstStyle/>
                    <a:p>
                      <a:pPr>
                        <a:lnSpc>
                          <a:spcPct val="107000"/>
                        </a:lnSpc>
                        <a:spcAft>
                          <a:spcPts val="0"/>
                        </a:spcAft>
                      </a:pPr>
                      <a:r>
                        <a:rPr lang="en-GB" sz="11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Designation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Contact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61482673"/>
                  </a:ext>
                </a:extLst>
              </a:tr>
              <a:tr h="1672153">
                <a:tc>
                  <a:txBody>
                    <a:bodyPr/>
                    <a:lstStyle/>
                    <a:p>
                      <a:pPr>
                        <a:lnSpc>
                          <a:spcPct val="107000"/>
                        </a:lnSpc>
                        <a:spcAft>
                          <a:spcPts val="0"/>
                        </a:spcAft>
                      </a:pPr>
                      <a:r>
                        <a:rPr lang="en-GB" sz="1100">
                          <a:effectLst/>
                        </a:rPr>
                        <a:t> </a:t>
                      </a:r>
                      <a:endParaRPr lang="en-US" sz="1100">
                        <a:effectLst/>
                      </a:endParaRPr>
                    </a:p>
                    <a:p>
                      <a:pPr>
                        <a:lnSpc>
                          <a:spcPct val="107000"/>
                        </a:lnSpc>
                        <a:spcAft>
                          <a:spcPts val="0"/>
                        </a:spcAft>
                      </a:pPr>
                      <a:r>
                        <a:rPr lang="en-GB" sz="1100">
                          <a:effectLst/>
                        </a:rPr>
                        <a:t>Murungi Adam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US" sz="1100">
                        <a:effectLst/>
                      </a:endParaRPr>
                    </a:p>
                    <a:p>
                      <a:pPr>
                        <a:lnSpc>
                          <a:spcPct val="107000"/>
                        </a:lnSpc>
                        <a:spcAft>
                          <a:spcPts val="0"/>
                        </a:spcAft>
                      </a:pPr>
                      <a:r>
                        <a:rPr lang="en-GB" sz="1100">
                          <a:effectLst/>
                        </a:rPr>
                        <a:t>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US" sz="1100">
                        <a:effectLst/>
                      </a:endParaRPr>
                    </a:p>
                    <a:p>
                      <a:pPr>
                        <a:lnSpc>
                          <a:spcPct val="107000"/>
                        </a:lnSpc>
                        <a:spcAft>
                          <a:spcPts val="0"/>
                        </a:spcAft>
                      </a:pPr>
                      <a:r>
                        <a:rPr lang="en-GB" sz="1100">
                          <a:effectLst/>
                        </a:rPr>
                        <a:t>0771302893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US" sz="1100">
                        <a:effectLst/>
                      </a:endParaRPr>
                    </a:p>
                    <a:p>
                      <a:pPr>
                        <a:lnSpc>
                          <a:spcPct val="107000"/>
                        </a:lnSpc>
                        <a:spcAft>
                          <a:spcPts val="0"/>
                        </a:spcAft>
                      </a:pPr>
                      <a:r>
                        <a:rPr lang="en-GB" sz="1100">
                          <a:effectLst/>
                        </a:rPr>
                        <a:t>Adam indicated that he would be relived if our app is able to give him direct contact to hostel managers, since he has dealt with middlemen before who are very frustrating and always asking for a lot of money for their services</a:t>
                      </a:r>
                      <a:endParaRPr lang="en-US" sz="1100">
                        <a:effectLst/>
                      </a:endParaRPr>
                    </a:p>
                    <a:p>
                      <a:pPr>
                        <a:lnSpc>
                          <a:spcPct val="107000"/>
                        </a:lnSpc>
                        <a:spcAft>
                          <a:spcPts val="0"/>
                        </a:spcAft>
                      </a:pPr>
                      <a:r>
                        <a:rPr lang="en-GB"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748801268"/>
                  </a:ext>
                </a:extLst>
              </a:tr>
              <a:tr h="620683">
                <a:tc>
                  <a:txBody>
                    <a:bodyPr/>
                    <a:lstStyle/>
                    <a:p>
                      <a:pPr>
                        <a:lnSpc>
                          <a:spcPct val="107000"/>
                        </a:lnSpc>
                        <a:spcAft>
                          <a:spcPts val="0"/>
                        </a:spcAft>
                      </a:pPr>
                      <a:r>
                        <a:rPr lang="en-GB" sz="1100">
                          <a:effectLst/>
                        </a:rPr>
                        <a:t>AMOIT LYNN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0781317468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It would be easy and convenient her to access the hostel information like prices and others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94337509"/>
                  </a:ext>
                </a:extLst>
              </a:tr>
              <a:tr h="508886">
                <a:tc>
                  <a:txBody>
                    <a:bodyPr/>
                    <a:lstStyle/>
                    <a:p>
                      <a:pPr>
                        <a:lnSpc>
                          <a:spcPct val="107000"/>
                        </a:lnSpc>
                        <a:spcAft>
                          <a:spcPts val="0"/>
                        </a:spcAft>
                      </a:pPr>
                      <a:r>
                        <a:rPr lang="en-GB" sz="1100">
                          <a:effectLst/>
                        </a:rPr>
                        <a:t>NSUBUGA  Emmanuel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426272962"/>
                  </a:ext>
                </a:extLst>
              </a:tr>
              <a:tr h="200096">
                <a:tc>
                  <a:txBody>
                    <a:bodyPr/>
                    <a:lstStyle/>
                    <a:p>
                      <a:pPr>
                        <a:lnSpc>
                          <a:spcPct val="107000"/>
                        </a:lnSpc>
                        <a:spcAft>
                          <a:spcPts val="0"/>
                        </a:spcAft>
                      </a:pPr>
                      <a:r>
                        <a:rPr lang="en-GB"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Dosa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79082561"/>
                  </a:ext>
                </a:extLst>
              </a:tr>
            </a:tbl>
          </a:graphicData>
        </a:graphic>
      </p:graphicFrame>
    </p:spTree>
    <p:extLst>
      <p:ext uri="{BB962C8B-B14F-4D97-AF65-F5344CB8AC3E}">
        <p14:creationId xmlns:p14="http://schemas.microsoft.com/office/powerpoint/2010/main" val="399259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
            </a:r>
            <a:br>
              <a:rPr lang="en-GB" b="1" dirty="0"/>
            </a:br>
            <a:r>
              <a:rPr lang="en-GB" b="1" dirty="0"/>
              <a:t>Identified problem/Problem Statement </a:t>
            </a:r>
            <a:r>
              <a:rPr lang="en-US" dirty="0"/>
              <a:t/>
            </a:r>
            <a:br>
              <a:rPr lang="en-US" dirty="0"/>
            </a:br>
            <a:endParaRPr lang="en-US" dirty="0"/>
          </a:p>
        </p:txBody>
      </p:sp>
      <p:sp>
        <p:nvSpPr>
          <p:cNvPr id="3" name="Content Placeholder 2"/>
          <p:cNvSpPr>
            <a:spLocks noGrp="1"/>
          </p:cNvSpPr>
          <p:nvPr>
            <p:ph idx="1"/>
          </p:nvPr>
        </p:nvSpPr>
        <p:spPr/>
        <p:txBody>
          <a:bodyPr/>
          <a:lstStyle/>
          <a:p>
            <a:r>
              <a:rPr lang="en-GB" dirty="0"/>
              <a:t>Often times new students struggle to identify suitable hostels in their first year at the university. Whereas there are many good hostels around the university, many students have been conned by crafty middlemen in their attempts to manually search for hostels around UCU. </a:t>
            </a:r>
            <a:endParaRPr lang="en-US" dirty="0"/>
          </a:p>
        </p:txBody>
      </p:sp>
    </p:spTree>
    <p:extLst>
      <p:ext uri="{BB962C8B-B14F-4D97-AF65-F5344CB8AC3E}">
        <p14:creationId xmlns:p14="http://schemas.microsoft.com/office/powerpoint/2010/main" val="207271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a:t>
            </a:r>
            <a:r>
              <a:rPr lang="en-GB" dirty="0"/>
              <a:t> </a:t>
            </a:r>
            <a:r>
              <a:rPr lang="en-GB" b="1" dirty="0"/>
              <a:t>solution</a:t>
            </a:r>
            <a:r>
              <a:rPr lang="en-GB" dirty="0"/>
              <a:t> </a:t>
            </a:r>
            <a:endParaRPr lang="en-US" dirty="0"/>
          </a:p>
        </p:txBody>
      </p:sp>
      <p:sp>
        <p:nvSpPr>
          <p:cNvPr id="3" name="Content Placeholder 2"/>
          <p:cNvSpPr>
            <a:spLocks noGrp="1"/>
          </p:cNvSpPr>
          <p:nvPr>
            <p:ph idx="1"/>
          </p:nvPr>
        </p:nvSpPr>
        <p:spPr/>
        <p:txBody>
          <a:bodyPr/>
          <a:lstStyle/>
          <a:p>
            <a:r>
              <a:rPr lang="en-GB" dirty="0"/>
              <a:t>Consequently, we have come up with a simple idea to provide the services of the intermediaries in form of a web app, where willing hostel managers will list all available rooms, with their prices and terms of payment for students to quickly identify hostels that are in their price range and acceptable quality. </a:t>
            </a:r>
            <a:endParaRPr lang="en-US" dirty="0"/>
          </a:p>
        </p:txBody>
      </p:sp>
    </p:spTree>
    <p:extLst>
      <p:ext uri="{BB962C8B-B14F-4D97-AF65-F5344CB8AC3E}">
        <p14:creationId xmlns:p14="http://schemas.microsoft.com/office/powerpoint/2010/main" val="17052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Need or want?</a:t>
            </a:r>
            <a:endParaRPr lang="en-US" dirty="0"/>
          </a:p>
        </p:txBody>
      </p:sp>
      <p:sp>
        <p:nvSpPr>
          <p:cNvPr id="3" name="Content Placeholder 2"/>
          <p:cNvSpPr>
            <a:spLocks noGrp="1"/>
          </p:cNvSpPr>
          <p:nvPr>
            <p:ph idx="1"/>
          </p:nvPr>
        </p:nvSpPr>
        <p:spPr/>
        <p:txBody>
          <a:bodyPr/>
          <a:lstStyle/>
          <a:p>
            <a:pPr marL="0" indent="0">
              <a:buNone/>
            </a:pPr>
            <a:r>
              <a:rPr lang="en-GB" dirty="0"/>
              <a:t>Our proposed solution is a need. This is because according to our research, many hostel owners have indicated willingness to sign up and pay for listing their hostels on the app. The students have also showed a positive attitude towards the idea of an app that puts all the hostels in one platform for them to be able to browse and select the best options in with ease and convenience. </a:t>
            </a:r>
            <a:endParaRPr lang="en-US" dirty="0"/>
          </a:p>
        </p:txBody>
      </p:sp>
    </p:spTree>
    <p:extLst>
      <p:ext uri="{BB962C8B-B14F-4D97-AF65-F5344CB8AC3E}">
        <p14:creationId xmlns:p14="http://schemas.microsoft.com/office/powerpoint/2010/main" val="252612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Why is this a significant problem? </a:t>
            </a:r>
            <a:endParaRPr lang="en-US" dirty="0"/>
          </a:p>
        </p:txBody>
      </p:sp>
      <p:sp>
        <p:nvSpPr>
          <p:cNvPr id="3" name="Content Placeholder 2"/>
          <p:cNvSpPr>
            <a:spLocks noGrp="1"/>
          </p:cNvSpPr>
          <p:nvPr>
            <p:ph idx="1"/>
          </p:nvPr>
        </p:nvSpPr>
        <p:spPr/>
        <p:txBody>
          <a:bodyPr/>
          <a:lstStyle/>
          <a:p>
            <a:r>
              <a:rPr lang="en-GB" b="1" dirty="0" smtClean="0"/>
              <a:t>Time wastage</a:t>
            </a:r>
            <a:endParaRPr lang="en-US" b="1" dirty="0"/>
          </a:p>
          <a:p>
            <a:pPr marL="0" indent="0">
              <a:buNone/>
            </a:pPr>
            <a:r>
              <a:rPr lang="en-GB" dirty="0"/>
              <a:t>Looking for a new hostel is a very difficult task for new students and you find that many students manually browse around </a:t>
            </a:r>
            <a:r>
              <a:rPr lang="en-GB" dirty="0" err="1"/>
              <a:t>mukono</a:t>
            </a:r>
            <a:r>
              <a:rPr lang="en-GB" dirty="0"/>
              <a:t> for a suitable hostel, taking many hours and wasting a lot of money on transportation from one hostel to another and in the end do not even find a good deal.</a:t>
            </a:r>
            <a:endParaRPr lang="en-US" dirty="0"/>
          </a:p>
          <a:p>
            <a:pPr marL="0" indent="0">
              <a:buNone/>
            </a:pPr>
            <a:endParaRPr lang="en-US" dirty="0"/>
          </a:p>
        </p:txBody>
      </p:sp>
    </p:spTree>
    <p:extLst>
      <p:ext uri="{BB962C8B-B14F-4D97-AF65-F5344CB8AC3E}">
        <p14:creationId xmlns:p14="http://schemas.microsoft.com/office/powerpoint/2010/main" val="154301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Why is this a significant problem? </a:t>
            </a:r>
            <a:endParaRPr lang="en-US" dirty="0"/>
          </a:p>
        </p:txBody>
      </p:sp>
      <p:sp>
        <p:nvSpPr>
          <p:cNvPr id="3" name="Content Placeholder 2"/>
          <p:cNvSpPr>
            <a:spLocks noGrp="1"/>
          </p:cNvSpPr>
          <p:nvPr>
            <p:ph idx="1"/>
          </p:nvPr>
        </p:nvSpPr>
        <p:spPr/>
        <p:txBody>
          <a:bodyPr/>
          <a:lstStyle/>
          <a:p>
            <a:r>
              <a:rPr lang="en-GB" b="1" dirty="0" smtClean="0"/>
              <a:t>Fraudsters</a:t>
            </a:r>
          </a:p>
          <a:p>
            <a:pPr marL="0" indent="0">
              <a:buNone/>
            </a:pPr>
            <a:r>
              <a:rPr lang="en-GB" dirty="0"/>
              <a:t>There are many fraudulent people waiting around the university to con unsuspecting new students in their attempts to find a suitable hostel. </a:t>
            </a:r>
            <a:endParaRPr lang="en-US" dirty="0"/>
          </a:p>
          <a:p>
            <a:pPr marL="0" indent="0">
              <a:buNone/>
            </a:pPr>
            <a:endParaRPr lang="en-US" dirty="0"/>
          </a:p>
        </p:txBody>
      </p:sp>
    </p:spTree>
    <p:extLst>
      <p:ext uri="{BB962C8B-B14F-4D97-AF65-F5344CB8AC3E}">
        <p14:creationId xmlns:p14="http://schemas.microsoft.com/office/powerpoint/2010/main" val="4131387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Why is this a significant problem? </a:t>
            </a:r>
            <a:endParaRPr lang="en-US" dirty="0"/>
          </a:p>
        </p:txBody>
      </p:sp>
      <p:sp>
        <p:nvSpPr>
          <p:cNvPr id="3" name="Content Placeholder 2"/>
          <p:cNvSpPr>
            <a:spLocks noGrp="1"/>
          </p:cNvSpPr>
          <p:nvPr>
            <p:ph idx="1"/>
          </p:nvPr>
        </p:nvSpPr>
        <p:spPr/>
        <p:txBody>
          <a:bodyPr/>
          <a:lstStyle/>
          <a:p>
            <a:r>
              <a:rPr lang="en-GB" b="1" dirty="0"/>
              <a:t>Hostel </a:t>
            </a:r>
            <a:r>
              <a:rPr lang="en-GB" b="1" dirty="0" smtClean="0"/>
              <a:t>Pricing</a:t>
            </a:r>
          </a:p>
          <a:p>
            <a:pPr marL="0" indent="0">
              <a:buNone/>
            </a:pPr>
            <a:r>
              <a:rPr lang="en-GB" dirty="0"/>
              <a:t>By having all hostels under one platform, it would be easy for students to quickly sort hostels according to their budget. Additionally the university can easily enforce pricing policies and standards for all the hostels to prevent hostel owners from over charging. </a:t>
            </a:r>
            <a:endParaRPr lang="en-US" dirty="0"/>
          </a:p>
          <a:p>
            <a:pPr marL="0" indent="0">
              <a:buNone/>
            </a:pPr>
            <a:r>
              <a:rPr lang="en-GB" dirty="0" smtClean="0"/>
              <a:t> </a:t>
            </a:r>
            <a:endParaRPr lang="en-US" dirty="0"/>
          </a:p>
          <a:p>
            <a:pPr marL="0" indent="0">
              <a:buNone/>
            </a:pPr>
            <a:endParaRPr lang="en-US" dirty="0"/>
          </a:p>
        </p:txBody>
      </p:sp>
    </p:spTree>
    <p:extLst>
      <p:ext uri="{BB962C8B-B14F-4D97-AF65-F5344CB8AC3E}">
        <p14:creationId xmlns:p14="http://schemas.microsoft.com/office/powerpoint/2010/main" val="4147678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23</TotalTime>
  <Words>426</Words>
  <Application>Microsoft Office PowerPoint</Application>
  <PresentationFormat>Custom</PresentationFormat>
  <Paragraphs>59</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Gallery</vt:lpstr>
      <vt:lpstr>HOSTEL EXPLORE</vt:lpstr>
      <vt:lpstr>What is your opinion on a hostel management app for UCU students and Hostel mangers?  How much would you be happy to pay for such a service?  </vt:lpstr>
      <vt:lpstr> Identified problem/Problem Statement  </vt:lpstr>
      <vt:lpstr>Proposed solution </vt:lpstr>
      <vt:lpstr>Need or want?</vt:lpstr>
      <vt:lpstr>Why is this a significant problem? </vt:lpstr>
      <vt:lpstr>Why is this a significant problem? </vt:lpstr>
      <vt:lpstr>Why is this a significant problem?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EXPLORE</dc:title>
  <dc:creator>HP</dc:creator>
  <cp:lastModifiedBy>Dell</cp:lastModifiedBy>
  <cp:revision>5</cp:revision>
  <dcterms:created xsi:type="dcterms:W3CDTF">2023-10-05T12:56:55Z</dcterms:created>
  <dcterms:modified xsi:type="dcterms:W3CDTF">2023-10-31T16:10:54Z</dcterms:modified>
</cp:coreProperties>
</file>