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9BF9-BB60-4FE0-B744-DBF25A6651A0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8DD3-B00E-411A-B919-633E8C86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65D02-FC04-41A9-B5A3-AE15D2B59DB4}" type="datetimeFigureOut">
              <a:rPr lang="en-US" smtClean="0"/>
              <a:t>2019-03-13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A6A92-A9B7-457C-A2E8-5853BBA60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21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4261E1-DF0C-4D34-A7C1-733C4511D133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5C98-E6DB-4FAD-9B09-B1BB96C67DE0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49FF-E036-4362-85DC-05E076B64FEC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9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65F1-2F74-4BC7-9604-96E1713C66CF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582A-245E-423C-B74B-CB0395E6AF20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45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2539-FC2C-44C3-87CC-41FDE9E0F7ED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71B4-6B92-4E69-886F-2C7CF77DF97C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6E4EB6-2E0F-4AEF-AF5A-20A614144A6E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8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A05EEB-C02A-4F67-AEE4-652D7A9C8CD6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9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F9D5-E5F1-4C36-AA07-9E67FCA60CAB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2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77149-7EA1-4C1C-856C-A1D3B9563F48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4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210D-F107-4254-B9BF-DF397D03F988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C2BC-1C0C-4531-84B5-A63FED4691E0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8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07BF2-64BA-4E24-80BA-1EB860DC316D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8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0878-491E-4E69-8D27-D7E4FBA384E8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3CF8-3D52-4EC0-831D-EF08D0C0A016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1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CD58-F524-493F-8EF3-EEFBC558C5DC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7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E2D4FF-2B9E-4044-B348-F545777CA73B}" type="datetime1">
              <a:rPr lang="en-US" smtClean="0"/>
              <a:t>2019-03-13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IOT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Simply the long form is Internet of things.</a:t>
            </a:r>
          </a:p>
          <a:p>
            <a:r>
              <a:rPr lang="en-US" dirty="0" smtClean="0"/>
              <a:t>This is system of interrelated computer devices ,which can be used to collect and exchange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42" y="3587488"/>
            <a:ext cx="4460698" cy="243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Vulnerabilities of 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Threats of IOT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2018368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349</TotalTime>
  <Words>45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IOT</vt:lpstr>
      <vt:lpstr>What is IOT</vt:lpstr>
      <vt:lpstr>Vulnerabilities of IOT</vt:lpstr>
      <vt:lpstr>Threats of IOT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Kisal wedage</dc:creator>
  <cp:lastModifiedBy>Kisal wedage</cp:lastModifiedBy>
  <cp:revision>6</cp:revision>
  <dcterms:created xsi:type="dcterms:W3CDTF">2019-03-13T08:47:41Z</dcterms:created>
  <dcterms:modified xsi:type="dcterms:W3CDTF">2019-03-13T18:04:24Z</dcterms:modified>
</cp:coreProperties>
</file>