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3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yama" initials="k" lastIdx="1" clrIdx="0">
    <p:extLst>
      <p:ext uri="{19B8F6BF-5375-455C-9EA6-DF929625EA0E}">
        <p15:presenceInfo xmlns:p15="http://schemas.microsoft.com/office/powerpoint/2012/main" userId="koyam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35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52F8-8468-4FA1-B42B-0E7471ED704E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A24B-1064-4548-9B6D-E106A9F02E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14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52F8-8468-4FA1-B42B-0E7471ED704E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A24B-1064-4548-9B6D-E106A9F02E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74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52F8-8468-4FA1-B42B-0E7471ED704E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A24B-1064-4548-9B6D-E106A9F02E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51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52F8-8468-4FA1-B42B-0E7471ED704E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A24B-1064-4548-9B6D-E106A9F02E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00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52F8-8468-4FA1-B42B-0E7471ED704E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A24B-1064-4548-9B6D-E106A9F02E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84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52F8-8468-4FA1-B42B-0E7471ED704E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A24B-1064-4548-9B6D-E106A9F02E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25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52F8-8468-4FA1-B42B-0E7471ED704E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A24B-1064-4548-9B6D-E106A9F02E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92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52F8-8468-4FA1-B42B-0E7471ED704E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A24B-1064-4548-9B6D-E106A9F02E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33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52F8-8468-4FA1-B42B-0E7471ED704E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A24B-1064-4548-9B6D-E106A9F02E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69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52F8-8468-4FA1-B42B-0E7471ED704E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A24B-1064-4548-9B6D-E106A9F02E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03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52F8-8468-4FA1-B42B-0E7471ED704E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A24B-1064-4548-9B6D-E106A9F02E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13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52F8-8468-4FA1-B42B-0E7471ED704E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4A24B-1064-4548-9B6D-E106A9F02E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70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154984" y="782665"/>
            <a:ext cx="7036230" cy="601334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dirty="0" smtClean="0"/>
              <a:t>板</a:t>
            </a:r>
            <a:r>
              <a:rPr kumimoji="1" lang="en-US" altLang="ja-JP" sz="2400" dirty="0" smtClean="0"/>
              <a:t>(</a:t>
            </a:r>
            <a:r>
              <a:rPr lang="ja-JP" altLang="en-US" sz="2400" dirty="0" smtClean="0"/>
              <a:t>ジャンル置き場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24" name="フローチャート: 処理 23"/>
          <p:cNvSpPr/>
          <p:nvPr/>
        </p:nvSpPr>
        <p:spPr>
          <a:xfrm>
            <a:off x="3970150" y="1200037"/>
            <a:ext cx="3112576" cy="274180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dirty="0" smtClean="0"/>
              <a:t>スレ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ジャンル分けされたスレ置き場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26" name="フローチャート: 処理 25"/>
          <p:cNvSpPr/>
          <p:nvPr/>
        </p:nvSpPr>
        <p:spPr>
          <a:xfrm>
            <a:off x="5615558" y="1928215"/>
            <a:ext cx="1363849" cy="1968284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dirty="0" smtClean="0"/>
              <a:t>レス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発言場所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27" name="フローチャート: 処理 26"/>
          <p:cNvSpPr/>
          <p:nvPr/>
        </p:nvSpPr>
        <p:spPr>
          <a:xfrm>
            <a:off x="5863530" y="3402178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29" name="フローチャート: 処理 28"/>
          <p:cNvSpPr/>
          <p:nvPr/>
        </p:nvSpPr>
        <p:spPr>
          <a:xfrm>
            <a:off x="5863530" y="2782440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35" name="フローチャート: 処理 34"/>
          <p:cNvSpPr/>
          <p:nvPr/>
        </p:nvSpPr>
        <p:spPr>
          <a:xfrm>
            <a:off x="493363" y="1177239"/>
            <a:ext cx="3009254" cy="2697636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dirty="0" smtClean="0"/>
              <a:t>スレ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ジャンル分けされたスレ置き場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46" name="フローチャート: 処理 45"/>
          <p:cNvSpPr/>
          <p:nvPr/>
        </p:nvSpPr>
        <p:spPr>
          <a:xfrm>
            <a:off x="3952068" y="4051875"/>
            <a:ext cx="3130658" cy="274180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dirty="0" smtClean="0"/>
              <a:t>スレ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ジャンル分けされたスレ置き場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52" name="フローチャート: 処理 51"/>
          <p:cNvSpPr/>
          <p:nvPr/>
        </p:nvSpPr>
        <p:spPr>
          <a:xfrm>
            <a:off x="511446" y="4074656"/>
            <a:ext cx="2991171" cy="2697636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dirty="0" smtClean="0"/>
              <a:t>スレ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ジャンル分けされたスレ置き場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60" name="フローチャート: 処理 59"/>
          <p:cNvSpPr/>
          <p:nvPr/>
        </p:nvSpPr>
        <p:spPr>
          <a:xfrm>
            <a:off x="4096719" y="1928215"/>
            <a:ext cx="1363849" cy="1968284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dirty="0" smtClean="0"/>
              <a:t>レス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発言場所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61" name="フローチャート: 処理 60"/>
          <p:cNvSpPr/>
          <p:nvPr/>
        </p:nvSpPr>
        <p:spPr>
          <a:xfrm>
            <a:off x="4344691" y="3402178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62" name="フローチャート: 処理 61"/>
          <p:cNvSpPr/>
          <p:nvPr/>
        </p:nvSpPr>
        <p:spPr>
          <a:xfrm>
            <a:off x="4344691" y="2782440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84" name="フローチャート: 処理 83"/>
          <p:cNvSpPr/>
          <p:nvPr/>
        </p:nvSpPr>
        <p:spPr>
          <a:xfrm>
            <a:off x="2110356" y="1861012"/>
            <a:ext cx="1363849" cy="1968284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dirty="0" smtClean="0"/>
              <a:t>レス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発言場所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85" name="フローチャート: 処理 84"/>
          <p:cNvSpPr/>
          <p:nvPr/>
        </p:nvSpPr>
        <p:spPr>
          <a:xfrm>
            <a:off x="2358328" y="3334975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86" name="フローチャート: 処理 85"/>
          <p:cNvSpPr/>
          <p:nvPr/>
        </p:nvSpPr>
        <p:spPr>
          <a:xfrm>
            <a:off x="2358328" y="2715237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87" name="フローチャート: 処理 86"/>
          <p:cNvSpPr/>
          <p:nvPr/>
        </p:nvSpPr>
        <p:spPr>
          <a:xfrm>
            <a:off x="563752" y="1861012"/>
            <a:ext cx="1363849" cy="1968284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dirty="0" smtClean="0"/>
              <a:t>レス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発言場所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88" name="フローチャート: 処理 87"/>
          <p:cNvSpPr/>
          <p:nvPr/>
        </p:nvSpPr>
        <p:spPr>
          <a:xfrm>
            <a:off x="811724" y="3334975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89" name="フローチャート: 処理 88"/>
          <p:cNvSpPr/>
          <p:nvPr/>
        </p:nvSpPr>
        <p:spPr>
          <a:xfrm>
            <a:off x="811724" y="2715237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90" name="フローチャート: 処理 89"/>
          <p:cNvSpPr/>
          <p:nvPr/>
        </p:nvSpPr>
        <p:spPr>
          <a:xfrm>
            <a:off x="5615558" y="4796064"/>
            <a:ext cx="1363849" cy="1968284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dirty="0" smtClean="0"/>
              <a:t>レス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発言場所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91" name="フローチャート: 処理 90"/>
          <p:cNvSpPr/>
          <p:nvPr/>
        </p:nvSpPr>
        <p:spPr>
          <a:xfrm>
            <a:off x="5863530" y="6270027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92" name="フローチャート: 処理 91"/>
          <p:cNvSpPr/>
          <p:nvPr/>
        </p:nvSpPr>
        <p:spPr>
          <a:xfrm>
            <a:off x="5863530" y="5650289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93" name="フローチャート: 処理 92"/>
          <p:cNvSpPr/>
          <p:nvPr/>
        </p:nvSpPr>
        <p:spPr>
          <a:xfrm>
            <a:off x="4096719" y="4796064"/>
            <a:ext cx="1363849" cy="1968284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dirty="0" smtClean="0"/>
              <a:t>レス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発言場所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94" name="フローチャート: 処理 93"/>
          <p:cNvSpPr/>
          <p:nvPr/>
        </p:nvSpPr>
        <p:spPr>
          <a:xfrm>
            <a:off x="4344691" y="6270027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95" name="フローチャート: 処理 94"/>
          <p:cNvSpPr/>
          <p:nvPr/>
        </p:nvSpPr>
        <p:spPr>
          <a:xfrm>
            <a:off x="4344691" y="5650289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102" name="フローチャート: 処理 101"/>
          <p:cNvSpPr/>
          <p:nvPr/>
        </p:nvSpPr>
        <p:spPr>
          <a:xfrm>
            <a:off x="2030285" y="4825393"/>
            <a:ext cx="1363849" cy="1968284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dirty="0" smtClean="0"/>
              <a:t>レス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発言場所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103" name="フローチャート: 処理 102"/>
          <p:cNvSpPr/>
          <p:nvPr/>
        </p:nvSpPr>
        <p:spPr>
          <a:xfrm>
            <a:off x="2278257" y="6299356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104" name="フローチャート: 処理 103"/>
          <p:cNvSpPr/>
          <p:nvPr/>
        </p:nvSpPr>
        <p:spPr>
          <a:xfrm>
            <a:off x="2278257" y="5679618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105" name="フローチャート: 処理 104"/>
          <p:cNvSpPr/>
          <p:nvPr/>
        </p:nvSpPr>
        <p:spPr>
          <a:xfrm>
            <a:off x="511446" y="4825393"/>
            <a:ext cx="1363849" cy="1968284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dirty="0" smtClean="0"/>
              <a:t>レス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発言場所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106" name="フローチャート: 処理 105"/>
          <p:cNvSpPr/>
          <p:nvPr/>
        </p:nvSpPr>
        <p:spPr>
          <a:xfrm>
            <a:off x="759418" y="6299356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107" name="フローチャート: 処理 106"/>
          <p:cNvSpPr/>
          <p:nvPr/>
        </p:nvSpPr>
        <p:spPr>
          <a:xfrm>
            <a:off x="759418" y="5679618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41336" y="222631"/>
            <a:ext cx="623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トップ</a:t>
            </a:r>
            <a:r>
              <a:rPr lang="ja-JP" altLang="en-US" dirty="0"/>
              <a:t>ページ</a:t>
            </a:r>
            <a:endParaRPr kumimoji="1" lang="ja-JP" altLang="en-US" dirty="0"/>
          </a:p>
        </p:txBody>
      </p:sp>
      <p:sp>
        <p:nvSpPr>
          <p:cNvPr id="108" name="フローチャート: 処理 107"/>
          <p:cNvSpPr/>
          <p:nvPr/>
        </p:nvSpPr>
        <p:spPr>
          <a:xfrm>
            <a:off x="7785316" y="1065870"/>
            <a:ext cx="3112576" cy="274180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dirty="0" smtClean="0"/>
              <a:t>スレ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ジャンル分けされたスレ置き場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109" name="フローチャート: 処理 108"/>
          <p:cNvSpPr/>
          <p:nvPr/>
        </p:nvSpPr>
        <p:spPr>
          <a:xfrm>
            <a:off x="9430724" y="1794048"/>
            <a:ext cx="1363849" cy="1968284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dirty="0" smtClean="0"/>
              <a:t>レス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発言場所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110" name="フローチャート: 処理 109"/>
          <p:cNvSpPr/>
          <p:nvPr/>
        </p:nvSpPr>
        <p:spPr>
          <a:xfrm>
            <a:off x="9678696" y="3268011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111" name="フローチャート: 処理 110"/>
          <p:cNvSpPr/>
          <p:nvPr/>
        </p:nvSpPr>
        <p:spPr>
          <a:xfrm>
            <a:off x="9678696" y="2648273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112" name="フローチャート: 処理 111"/>
          <p:cNvSpPr/>
          <p:nvPr/>
        </p:nvSpPr>
        <p:spPr>
          <a:xfrm>
            <a:off x="7911885" y="1794048"/>
            <a:ext cx="1363849" cy="1968284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dirty="0" smtClean="0"/>
              <a:t>レス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発言場所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113" name="フローチャート: 処理 112"/>
          <p:cNvSpPr/>
          <p:nvPr/>
        </p:nvSpPr>
        <p:spPr>
          <a:xfrm>
            <a:off x="8159857" y="3268011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114" name="フローチャート: 処理 113"/>
          <p:cNvSpPr/>
          <p:nvPr/>
        </p:nvSpPr>
        <p:spPr>
          <a:xfrm>
            <a:off x="8159857" y="2648273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027761" y="4749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r>
              <a:rPr lang="ja-JP" altLang="en-US" dirty="0"/>
              <a:t>番目</a:t>
            </a:r>
            <a:endParaRPr kumimoji="1" lang="ja-JP" altLang="en-US" dirty="0"/>
          </a:p>
        </p:txBody>
      </p:sp>
      <p:sp>
        <p:nvSpPr>
          <p:cNvPr id="115" name="フローチャート: 処理 114"/>
          <p:cNvSpPr/>
          <p:nvPr/>
        </p:nvSpPr>
        <p:spPr>
          <a:xfrm>
            <a:off x="8748799" y="4661897"/>
            <a:ext cx="1363849" cy="1968284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dirty="0" smtClean="0"/>
              <a:t>レス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発言場所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116" name="フローチャート: 処理 115"/>
          <p:cNvSpPr/>
          <p:nvPr/>
        </p:nvSpPr>
        <p:spPr>
          <a:xfrm>
            <a:off x="8996771" y="6135860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117" name="フローチャート: 処理 116"/>
          <p:cNvSpPr/>
          <p:nvPr/>
        </p:nvSpPr>
        <p:spPr>
          <a:xfrm>
            <a:off x="8996771" y="5516122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9097858" y="421516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r>
              <a:rPr lang="ja-JP" altLang="en-US" dirty="0"/>
              <a:t>番目</a:t>
            </a:r>
            <a:endParaRPr kumimoji="1" lang="ja-JP" altLang="en-US" dirty="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5212595" y="155498"/>
            <a:ext cx="197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掲示板作成概要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7935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フローチャート: 処理 16"/>
          <p:cNvSpPr/>
          <p:nvPr/>
        </p:nvSpPr>
        <p:spPr>
          <a:xfrm>
            <a:off x="-1" y="0"/>
            <a:ext cx="2852047" cy="685800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 smtClean="0"/>
              <a:t>スクロール</a:t>
            </a:r>
            <a:r>
              <a:rPr lang="ja-JP" altLang="en-US" dirty="0"/>
              <a:t>時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動かない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61269" y="4973376"/>
            <a:ext cx="59668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dirty="0" smtClean="0"/>
              <a:t>～～～～～～～～～～～～～～～～～～～～～～～～～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061269" y="5052449"/>
            <a:ext cx="59668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dirty="0" smtClean="0"/>
              <a:t>～～～～～～～～～～～～～～～～～～～～～～～～～</a:t>
            </a:r>
            <a:endParaRPr kumimoji="1" lang="ja-JP" altLang="en-US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309966" y="165709"/>
            <a:ext cx="2262753" cy="717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サイトのタイトル</a:t>
            </a:r>
            <a:endParaRPr kumimoji="1" lang="en-US" altLang="ja-JP" sz="1400" dirty="0" smtClean="0"/>
          </a:p>
          <a:p>
            <a:pPr algn="ctr"/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押したらトップに戻る</a:t>
            </a:r>
            <a:r>
              <a:rPr kumimoji="1" lang="en-US" altLang="ja-JP" sz="1400" dirty="0" smtClean="0"/>
              <a:t>)</a:t>
            </a:r>
            <a:endParaRPr kumimoji="1" lang="ja-JP" altLang="en-US" sz="1400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309966" y="2046371"/>
            <a:ext cx="1797803" cy="2436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ジャンル</a:t>
            </a:r>
            <a:r>
              <a:rPr kumimoji="1" lang="ja-JP" altLang="en-US" sz="1200" dirty="0" smtClean="0"/>
              <a:t>のリンク</a:t>
            </a:r>
            <a:endParaRPr kumimoji="1" lang="ja-JP" altLang="en-US" sz="1200" dirty="0"/>
          </a:p>
        </p:txBody>
      </p:sp>
      <p:sp>
        <p:nvSpPr>
          <p:cNvPr id="11" name="フローチャート: 処理 10"/>
          <p:cNvSpPr/>
          <p:nvPr/>
        </p:nvSpPr>
        <p:spPr>
          <a:xfrm>
            <a:off x="309966" y="1179486"/>
            <a:ext cx="2262754" cy="3727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検索場所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作るなら</a:t>
            </a:r>
            <a:r>
              <a:rPr lang="en-US" altLang="ja-JP" sz="1600" dirty="0" smtClean="0"/>
              <a:t>)</a:t>
            </a:r>
            <a:endParaRPr kumimoji="1" lang="ja-JP" altLang="en-US" sz="1600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309967" y="2502618"/>
            <a:ext cx="1797803" cy="2436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ジャンル</a:t>
            </a:r>
            <a:r>
              <a:rPr kumimoji="1" lang="ja-JP" altLang="en-US" sz="1200" dirty="0" smtClean="0"/>
              <a:t>のリンク</a:t>
            </a:r>
            <a:endParaRPr kumimoji="1" lang="ja-JP" altLang="en-US" sz="1200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309967" y="2958865"/>
            <a:ext cx="1797803" cy="2436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ジャンル</a:t>
            </a:r>
            <a:r>
              <a:rPr kumimoji="1" lang="ja-JP" altLang="en-US" sz="1200" dirty="0" smtClean="0"/>
              <a:t>のリンク</a:t>
            </a:r>
            <a:endParaRPr kumimoji="1" lang="ja-JP" altLang="en-US" sz="1200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309966" y="3415112"/>
            <a:ext cx="1797803" cy="2436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ジャンル</a:t>
            </a:r>
            <a:r>
              <a:rPr kumimoji="1" lang="ja-JP" altLang="en-US" sz="1200" dirty="0" smtClean="0"/>
              <a:t>のリンク</a:t>
            </a:r>
            <a:endParaRPr kumimoji="1" lang="ja-JP" altLang="en-US" sz="1200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8703008" y="5861353"/>
            <a:ext cx="914400" cy="612648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トップへ戻る</a:t>
            </a:r>
            <a:endParaRPr kumimoji="1" lang="ja-JP" altLang="en-US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9694543" y="165708"/>
            <a:ext cx="2378634" cy="63831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全</a:t>
            </a:r>
            <a:r>
              <a:rPr kumimoji="1" lang="ja-JP" altLang="en-US" dirty="0" smtClean="0"/>
              <a:t>ジャンル</a:t>
            </a:r>
            <a:r>
              <a:rPr kumimoji="1" lang="ja-JP" altLang="en-US" dirty="0" smtClean="0"/>
              <a:t>のスレッドがランダム表示される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最大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15</a:t>
            </a:r>
            <a:r>
              <a:rPr kumimoji="1" lang="ja-JP" altLang="en-US" dirty="0" smtClean="0"/>
              <a:t>個くらい？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883403" y="5634442"/>
            <a:ext cx="15114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500" dirty="0" smtClean="0"/>
              <a:t>スレッド作成</a:t>
            </a:r>
            <a:endParaRPr kumimoji="1" lang="en-US" altLang="ja-JP" sz="1500" dirty="0" smtClean="0"/>
          </a:p>
          <a:p>
            <a:pPr algn="ctr"/>
            <a:r>
              <a:rPr lang="en-US" altLang="ja-JP" sz="1500" dirty="0" smtClean="0"/>
              <a:t>(</a:t>
            </a:r>
            <a:r>
              <a:rPr lang="ja-JP" altLang="en-US" sz="1500" dirty="0"/>
              <a:t>別</a:t>
            </a:r>
            <a:r>
              <a:rPr lang="ja-JP" altLang="en-US" sz="1500" dirty="0" smtClean="0"/>
              <a:t>のページ</a:t>
            </a:r>
            <a:r>
              <a:rPr lang="ja-JP" altLang="en-US" sz="1500" dirty="0"/>
              <a:t>へ</a:t>
            </a:r>
            <a:r>
              <a:rPr lang="en-US" altLang="ja-JP" sz="1500" dirty="0" smtClean="0"/>
              <a:t>)</a:t>
            </a:r>
            <a:endParaRPr kumimoji="1" lang="ja-JP" altLang="en-US" sz="1500" dirty="0"/>
          </a:p>
        </p:txBody>
      </p:sp>
      <p:sp>
        <p:nvSpPr>
          <p:cNvPr id="19" name="正方形/長方形 18"/>
          <p:cNvSpPr/>
          <p:nvPr/>
        </p:nvSpPr>
        <p:spPr>
          <a:xfrm>
            <a:off x="3061270" y="165709"/>
            <a:ext cx="5966850" cy="1659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400" dirty="0" smtClean="0"/>
              <a:t>　　　　　 サイトのタイトル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000" dirty="0" smtClean="0"/>
              <a:t>「サイトの詳細・概要・注意事項を書く場所</a:t>
            </a:r>
            <a:endParaRPr lang="en-US" altLang="ja-JP" sz="2000" dirty="0" smtClean="0"/>
          </a:p>
          <a:p>
            <a:endParaRPr lang="en-US" altLang="ja-JP" sz="2000" dirty="0"/>
          </a:p>
          <a:p>
            <a:r>
              <a:rPr lang="ja-JP" altLang="en-US" sz="2000" dirty="0" smtClean="0"/>
              <a:t>　　　　　　　　　　　　　　　　　　　　　</a:t>
            </a:r>
            <a:r>
              <a:rPr lang="ja-JP" altLang="en-US" sz="2000" dirty="0"/>
              <a:t>」</a:t>
            </a:r>
            <a:endParaRPr lang="en-US" altLang="ja-JP" sz="2000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4859073" y="-1138180"/>
            <a:ext cx="23712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/>
              <a:t>1</a:t>
            </a:r>
            <a:r>
              <a:rPr kumimoji="1" lang="ja-JP" altLang="en-US" sz="4000" dirty="0" smtClean="0"/>
              <a:t>番目</a:t>
            </a:r>
            <a:endParaRPr kumimoji="1" lang="ja-JP" altLang="en-US" sz="4000" dirty="0"/>
          </a:p>
        </p:txBody>
      </p:sp>
      <p:sp>
        <p:nvSpPr>
          <p:cNvPr id="31" name="正方形/長方形 30"/>
          <p:cNvSpPr/>
          <p:nvPr/>
        </p:nvSpPr>
        <p:spPr>
          <a:xfrm>
            <a:off x="3595603" y="3637831"/>
            <a:ext cx="4898180" cy="1368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dirty="0" smtClean="0"/>
              <a:t>　　　　　　　ジャンル②</a:t>
            </a:r>
            <a:endParaRPr lang="en-US" altLang="ja-JP" sz="2000" dirty="0" smtClean="0"/>
          </a:p>
          <a:p>
            <a:r>
              <a:rPr lang="ja-JP" altLang="en-US" sz="2000" dirty="0" smtClean="0"/>
              <a:t>「同じ</a:t>
            </a:r>
            <a:r>
              <a:rPr lang="ja-JP" altLang="en-US" sz="2000" dirty="0"/>
              <a:t>ジャンルのスレッドを</a:t>
            </a:r>
            <a:r>
              <a:rPr lang="en-US" altLang="ja-JP" sz="2000" dirty="0"/>
              <a:t>1~3</a:t>
            </a:r>
            <a:r>
              <a:rPr lang="ja-JP" altLang="en-US" sz="2000" dirty="0"/>
              <a:t>個</a:t>
            </a:r>
            <a:r>
              <a:rPr lang="ja-JP" altLang="en-US" sz="2000" dirty="0" smtClean="0"/>
              <a:t>出す</a:t>
            </a:r>
            <a:endParaRPr lang="en-US" altLang="ja-JP" sz="2000" dirty="0" smtClean="0"/>
          </a:p>
          <a:p>
            <a:r>
              <a:rPr lang="ja-JP" altLang="en-US" sz="2000" dirty="0" smtClean="0"/>
              <a:t>押したらそのスレッドのページへ飛ぶ　</a:t>
            </a:r>
            <a:r>
              <a:rPr lang="en-US" altLang="ja-JP" sz="2000" dirty="0" smtClean="0"/>
              <a:t>	     </a:t>
            </a:r>
            <a:r>
              <a:rPr lang="ja-JP" altLang="en-US" sz="2000" dirty="0" smtClean="0"/>
              <a:t>                             　　　　」</a:t>
            </a:r>
            <a:endParaRPr lang="en-US" altLang="ja-JP" sz="2000" dirty="0"/>
          </a:p>
        </p:txBody>
      </p:sp>
      <p:sp>
        <p:nvSpPr>
          <p:cNvPr id="32" name="正方形/長方形 31"/>
          <p:cNvSpPr/>
          <p:nvPr/>
        </p:nvSpPr>
        <p:spPr>
          <a:xfrm>
            <a:off x="3595603" y="5342708"/>
            <a:ext cx="4898180" cy="1368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dirty="0" smtClean="0"/>
              <a:t>　　　　　　　ジャンル③</a:t>
            </a:r>
            <a:endParaRPr lang="en-US" altLang="ja-JP" sz="2000" dirty="0" smtClean="0"/>
          </a:p>
          <a:p>
            <a:r>
              <a:rPr lang="ja-JP" altLang="en-US" sz="2000" dirty="0" smtClean="0"/>
              <a:t>「同じ</a:t>
            </a:r>
            <a:r>
              <a:rPr lang="ja-JP" altLang="en-US" sz="2000" dirty="0"/>
              <a:t>ジャンルのスレッドを</a:t>
            </a:r>
            <a:r>
              <a:rPr lang="en-US" altLang="ja-JP" sz="2000" dirty="0"/>
              <a:t>1~3</a:t>
            </a:r>
            <a:r>
              <a:rPr lang="ja-JP" altLang="en-US" sz="2000" dirty="0"/>
              <a:t>個</a:t>
            </a:r>
            <a:r>
              <a:rPr lang="ja-JP" altLang="en-US" sz="2000" dirty="0" smtClean="0"/>
              <a:t>出す</a:t>
            </a:r>
            <a:endParaRPr lang="en-US" altLang="ja-JP" sz="2000" dirty="0" smtClean="0"/>
          </a:p>
          <a:p>
            <a:r>
              <a:rPr lang="ja-JP" altLang="en-US" sz="2000" dirty="0" smtClean="0"/>
              <a:t>押したらそのスレッドのページへ飛ぶ　</a:t>
            </a:r>
            <a:r>
              <a:rPr lang="en-US" altLang="ja-JP" sz="2000" dirty="0" smtClean="0"/>
              <a:t>	     </a:t>
            </a:r>
            <a:r>
              <a:rPr lang="ja-JP" altLang="en-US" sz="2000" dirty="0" smtClean="0"/>
              <a:t>                             　　　　」</a:t>
            </a:r>
            <a:endParaRPr lang="en-US" altLang="ja-JP" sz="2000" dirty="0"/>
          </a:p>
        </p:txBody>
      </p:sp>
      <p:sp>
        <p:nvSpPr>
          <p:cNvPr id="33" name="正方形/長方形 32"/>
          <p:cNvSpPr/>
          <p:nvPr/>
        </p:nvSpPr>
        <p:spPr>
          <a:xfrm>
            <a:off x="3595605" y="2046371"/>
            <a:ext cx="4898180" cy="1368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dirty="0" smtClean="0"/>
              <a:t>　　　　　　　ジャンル①</a:t>
            </a:r>
            <a:endParaRPr lang="en-US" altLang="ja-JP" sz="2000" dirty="0" smtClean="0"/>
          </a:p>
          <a:p>
            <a:r>
              <a:rPr lang="ja-JP" altLang="en-US" sz="2000" dirty="0" smtClean="0"/>
              <a:t>「同じ</a:t>
            </a:r>
            <a:r>
              <a:rPr lang="ja-JP" altLang="en-US" sz="2000" dirty="0"/>
              <a:t>ジャンルのスレッドを</a:t>
            </a:r>
            <a:r>
              <a:rPr lang="en-US" altLang="ja-JP" sz="2000" dirty="0"/>
              <a:t>1~3</a:t>
            </a:r>
            <a:r>
              <a:rPr lang="ja-JP" altLang="en-US" sz="2000" dirty="0"/>
              <a:t>個</a:t>
            </a:r>
            <a:r>
              <a:rPr lang="ja-JP" altLang="en-US" sz="2000" dirty="0" smtClean="0"/>
              <a:t>出す</a:t>
            </a:r>
            <a:endParaRPr lang="en-US" altLang="ja-JP" sz="2000" dirty="0" smtClean="0"/>
          </a:p>
          <a:p>
            <a:r>
              <a:rPr lang="ja-JP" altLang="en-US" sz="2000" dirty="0" smtClean="0"/>
              <a:t>押したらそのスレッドのページへ飛ぶ　</a:t>
            </a:r>
            <a:r>
              <a:rPr lang="en-US" altLang="ja-JP" sz="2000" dirty="0" smtClean="0"/>
              <a:t>	     </a:t>
            </a:r>
            <a:r>
              <a:rPr lang="ja-JP" altLang="en-US" sz="2000" dirty="0" smtClean="0"/>
              <a:t>                             　　　　」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18746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フローチャート: 処理 16"/>
          <p:cNvSpPr/>
          <p:nvPr/>
        </p:nvSpPr>
        <p:spPr>
          <a:xfrm>
            <a:off x="-1" y="0"/>
            <a:ext cx="2852047" cy="685800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 smtClean="0"/>
              <a:t>スクロール</a:t>
            </a:r>
            <a:r>
              <a:rPr lang="ja-JP" altLang="en-US" dirty="0"/>
              <a:t>時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動かない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595605" y="2046371"/>
            <a:ext cx="4898180" cy="1368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/>
              <a:t>「タイトル</a:t>
            </a:r>
            <a:r>
              <a:rPr lang="en-US" altLang="ja-JP" dirty="0" smtClean="0"/>
              <a:t>(50</a:t>
            </a:r>
            <a:r>
              <a:rPr lang="ja-JP" altLang="en-US" dirty="0"/>
              <a:t>字くらい</a:t>
            </a:r>
            <a:r>
              <a:rPr lang="en-US" altLang="ja-JP" dirty="0"/>
              <a:t>)</a:t>
            </a:r>
            <a:r>
              <a:rPr lang="ja-JP" altLang="en-US" dirty="0"/>
              <a:t>　　　　　　　　　　　　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     </a:t>
            </a:r>
            <a:r>
              <a:rPr lang="ja-JP" altLang="en-US" dirty="0"/>
              <a:t>　　　　　　</a:t>
            </a:r>
            <a:r>
              <a:rPr lang="ja-JP" altLang="en-US" dirty="0" smtClean="0"/>
              <a:t>   </a:t>
            </a:r>
            <a:r>
              <a:rPr lang="ja-JP" altLang="en-US" dirty="0"/>
              <a:t>　 　だいたいここまで」</a:t>
            </a:r>
            <a:endParaRPr lang="en-US" altLang="ja-JP" dirty="0"/>
          </a:p>
          <a:p>
            <a:r>
              <a:rPr lang="ja-JP" altLang="en-US" sz="1400" dirty="0"/>
              <a:t>　　　　</a:t>
            </a:r>
            <a:r>
              <a:rPr lang="ja-JP" altLang="en-US" sz="1400" dirty="0" smtClean="0"/>
              <a:t>                      </a:t>
            </a:r>
            <a:r>
              <a:rPr lang="ja-JP" altLang="en-US" sz="1400" dirty="0"/>
              <a:t>　　　　　投稿主の名前：投稿日時</a:t>
            </a:r>
            <a:endParaRPr lang="en-US" altLang="ja-JP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61269" y="4973376"/>
            <a:ext cx="59668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dirty="0" smtClean="0"/>
              <a:t>～～～～～～～～～～～～～～～～～～～～～～～～～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061269" y="5052449"/>
            <a:ext cx="59668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dirty="0" smtClean="0"/>
              <a:t>～～～～～～～～～～～～～～～～～～～～～～～～～</a:t>
            </a:r>
            <a:endParaRPr kumimoji="1" lang="ja-JP" altLang="en-US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309966" y="165709"/>
            <a:ext cx="2262753" cy="717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サイトのタイトル</a:t>
            </a:r>
            <a:endParaRPr kumimoji="1" lang="en-US" altLang="ja-JP" sz="1400" dirty="0" smtClean="0"/>
          </a:p>
          <a:p>
            <a:pPr algn="ctr"/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押したらトップに戻る</a:t>
            </a:r>
            <a:r>
              <a:rPr kumimoji="1" lang="en-US" altLang="ja-JP" sz="1400" dirty="0" smtClean="0"/>
              <a:t>)</a:t>
            </a:r>
            <a:endParaRPr kumimoji="1" lang="ja-JP" altLang="en-US" sz="1400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309966" y="2046371"/>
            <a:ext cx="1797803" cy="2436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ジャンル</a:t>
            </a:r>
            <a:r>
              <a:rPr kumimoji="1" lang="ja-JP" altLang="en-US" sz="1200" dirty="0" smtClean="0"/>
              <a:t>のリンク</a:t>
            </a:r>
            <a:endParaRPr kumimoji="1" lang="ja-JP" altLang="en-US" sz="1200" dirty="0"/>
          </a:p>
        </p:txBody>
      </p:sp>
      <p:sp>
        <p:nvSpPr>
          <p:cNvPr id="11" name="フローチャート: 処理 10"/>
          <p:cNvSpPr/>
          <p:nvPr/>
        </p:nvSpPr>
        <p:spPr>
          <a:xfrm>
            <a:off x="309966" y="1179486"/>
            <a:ext cx="2262754" cy="3727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検索場所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作るなら</a:t>
            </a:r>
            <a:r>
              <a:rPr lang="en-US" altLang="ja-JP" sz="1600" dirty="0" smtClean="0"/>
              <a:t>)</a:t>
            </a:r>
            <a:endParaRPr kumimoji="1" lang="ja-JP" altLang="en-US" sz="1600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309967" y="2502618"/>
            <a:ext cx="1797803" cy="2436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ジャンル</a:t>
            </a:r>
            <a:r>
              <a:rPr kumimoji="1" lang="ja-JP" altLang="en-US" sz="1200" dirty="0" smtClean="0"/>
              <a:t>のリンク</a:t>
            </a:r>
            <a:endParaRPr kumimoji="1" lang="ja-JP" altLang="en-US" sz="1200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309967" y="2958865"/>
            <a:ext cx="1797803" cy="2436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ジャンル</a:t>
            </a:r>
            <a:r>
              <a:rPr kumimoji="1" lang="ja-JP" altLang="en-US" sz="1200" dirty="0" smtClean="0"/>
              <a:t>のリンク</a:t>
            </a:r>
            <a:endParaRPr kumimoji="1" lang="ja-JP" altLang="en-US" sz="1200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309966" y="3415112"/>
            <a:ext cx="1797803" cy="2436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ジャンル</a:t>
            </a:r>
            <a:r>
              <a:rPr kumimoji="1" lang="ja-JP" altLang="en-US" sz="1200" dirty="0" smtClean="0"/>
              <a:t>のリンク</a:t>
            </a:r>
            <a:endParaRPr kumimoji="1" lang="ja-JP" altLang="en-US" sz="1200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8703008" y="5861353"/>
            <a:ext cx="914400" cy="612648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トップへ戻る</a:t>
            </a:r>
            <a:endParaRPr kumimoji="1" lang="ja-JP" altLang="en-US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9694543" y="165708"/>
            <a:ext cx="2378634" cy="63831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同ジャンルのスレッドがランダム表示される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最大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15</a:t>
            </a:r>
            <a:r>
              <a:rPr kumimoji="1" lang="ja-JP" altLang="en-US" dirty="0" smtClean="0"/>
              <a:t>個くらい？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3061270" y="165709"/>
            <a:ext cx="5966850" cy="1659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050" dirty="0" smtClean="0"/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　　〇〇〇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ジャンル名</a:t>
            </a:r>
            <a:r>
              <a:rPr lang="en-US" altLang="ja-JP" sz="2400" dirty="0" smtClean="0"/>
              <a:t>)</a:t>
            </a:r>
          </a:p>
          <a:p>
            <a:endParaRPr lang="en-US" altLang="ja-JP" sz="2400" dirty="0" smtClean="0"/>
          </a:p>
          <a:p>
            <a:r>
              <a:rPr lang="ja-JP" altLang="en-US" dirty="0" smtClean="0"/>
              <a:t>概要</a:t>
            </a:r>
            <a:r>
              <a:rPr lang="ja-JP" altLang="en-US" dirty="0"/>
              <a:t>「</a:t>
            </a:r>
            <a:r>
              <a:rPr lang="en-US" altLang="ja-JP" dirty="0" smtClean="0"/>
              <a:t>(</a:t>
            </a:r>
            <a:r>
              <a:rPr lang="ja-JP" altLang="en-US" dirty="0" smtClean="0"/>
              <a:t>あるなら書く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　　　　　　　　　　　　　　　　　　　　　　　　 」</a:t>
            </a:r>
            <a:endParaRPr lang="en-US" altLang="ja-JP" dirty="0"/>
          </a:p>
          <a:p>
            <a:endParaRPr lang="en-US" altLang="ja-JP" sz="2400" dirty="0" smtClean="0"/>
          </a:p>
        </p:txBody>
      </p:sp>
      <p:sp>
        <p:nvSpPr>
          <p:cNvPr id="22" name="正方形/長方形 21"/>
          <p:cNvSpPr/>
          <p:nvPr/>
        </p:nvSpPr>
        <p:spPr>
          <a:xfrm>
            <a:off x="3595605" y="3641743"/>
            <a:ext cx="4898180" cy="1368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/>
              <a:t>「タイトル</a:t>
            </a:r>
            <a:r>
              <a:rPr lang="en-US" altLang="ja-JP" dirty="0" smtClean="0"/>
              <a:t>(50</a:t>
            </a:r>
            <a:r>
              <a:rPr lang="ja-JP" altLang="en-US" dirty="0"/>
              <a:t>字くらい</a:t>
            </a:r>
            <a:r>
              <a:rPr lang="en-US" altLang="ja-JP" dirty="0"/>
              <a:t>)</a:t>
            </a:r>
            <a:r>
              <a:rPr lang="ja-JP" altLang="en-US" dirty="0"/>
              <a:t>　　　　　　　　　　　　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     </a:t>
            </a:r>
            <a:r>
              <a:rPr lang="ja-JP" altLang="en-US" dirty="0"/>
              <a:t>　　　　　　</a:t>
            </a:r>
            <a:r>
              <a:rPr lang="ja-JP" altLang="en-US" dirty="0" smtClean="0"/>
              <a:t>   </a:t>
            </a:r>
            <a:r>
              <a:rPr lang="ja-JP" altLang="en-US" dirty="0"/>
              <a:t>　 　だいたいここまで」</a:t>
            </a:r>
            <a:endParaRPr lang="en-US" altLang="ja-JP" dirty="0"/>
          </a:p>
          <a:p>
            <a:r>
              <a:rPr lang="ja-JP" altLang="en-US" sz="1400" dirty="0"/>
              <a:t>　　　　</a:t>
            </a:r>
            <a:r>
              <a:rPr lang="ja-JP" altLang="en-US" sz="1400" dirty="0" smtClean="0"/>
              <a:t>                      </a:t>
            </a:r>
            <a:r>
              <a:rPr lang="ja-JP" altLang="en-US" sz="1400" dirty="0"/>
              <a:t>　　　　　投稿主の名前：投稿日時</a:t>
            </a:r>
            <a:endParaRPr lang="en-US" altLang="ja-JP" sz="1400" dirty="0"/>
          </a:p>
        </p:txBody>
      </p:sp>
      <p:sp>
        <p:nvSpPr>
          <p:cNvPr id="23" name="正方形/長方形 22"/>
          <p:cNvSpPr/>
          <p:nvPr/>
        </p:nvSpPr>
        <p:spPr>
          <a:xfrm>
            <a:off x="3595605" y="5388585"/>
            <a:ext cx="4898180" cy="1368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/>
              <a:t>「タイトル</a:t>
            </a:r>
            <a:r>
              <a:rPr lang="en-US" altLang="ja-JP" dirty="0" smtClean="0"/>
              <a:t>(50</a:t>
            </a:r>
            <a:r>
              <a:rPr lang="ja-JP" altLang="en-US" dirty="0"/>
              <a:t>字くらい</a:t>
            </a:r>
            <a:r>
              <a:rPr lang="en-US" altLang="ja-JP" dirty="0"/>
              <a:t>)</a:t>
            </a:r>
            <a:r>
              <a:rPr lang="ja-JP" altLang="en-US" dirty="0"/>
              <a:t>　　　　　　　　　　　　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     </a:t>
            </a:r>
            <a:r>
              <a:rPr lang="ja-JP" altLang="en-US" dirty="0"/>
              <a:t>　　　　　　</a:t>
            </a:r>
            <a:r>
              <a:rPr lang="ja-JP" altLang="en-US" dirty="0" smtClean="0"/>
              <a:t>   </a:t>
            </a:r>
            <a:r>
              <a:rPr lang="ja-JP" altLang="en-US" dirty="0"/>
              <a:t>　 　だいたいここまで」</a:t>
            </a:r>
            <a:endParaRPr lang="en-US" altLang="ja-JP" dirty="0"/>
          </a:p>
          <a:p>
            <a:r>
              <a:rPr lang="ja-JP" altLang="en-US" sz="1400" dirty="0"/>
              <a:t>　　　　</a:t>
            </a:r>
            <a:r>
              <a:rPr lang="ja-JP" altLang="en-US" sz="1400" dirty="0" smtClean="0"/>
              <a:t>                      </a:t>
            </a:r>
            <a:r>
              <a:rPr lang="ja-JP" altLang="en-US" sz="1400" dirty="0"/>
              <a:t>　　　　　投稿主の名前：投稿日時</a:t>
            </a:r>
            <a:endParaRPr lang="en-US" altLang="ja-JP" sz="1400" dirty="0"/>
          </a:p>
        </p:txBody>
      </p:sp>
      <p:sp>
        <p:nvSpPr>
          <p:cNvPr id="2" name="正方形/長方形 1"/>
          <p:cNvSpPr/>
          <p:nvPr/>
        </p:nvSpPr>
        <p:spPr>
          <a:xfrm>
            <a:off x="4859073" y="-1138180"/>
            <a:ext cx="23712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2</a:t>
            </a:r>
            <a:r>
              <a:rPr kumimoji="1" lang="ja-JP" altLang="en-US" sz="4000" dirty="0" smtClean="0"/>
              <a:t>番目</a:t>
            </a:r>
            <a:endParaRPr kumimoji="1" lang="ja-JP" altLang="en-US" sz="4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883403" y="5634442"/>
            <a:ext cx="15114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500" dirty="0" smtClean="0"/>
              <a:t>スレッド作成</a:t>
            </a:r>
            <a:endParaRPr kumimoji="1" lang="en-US" altLang="ja-JP" sz="1500" dirty="0" smtClean="0"/>
          </a:p>
          <a:p>
            <a:pPr algn="ctr"/>
            <a:r>
              <a:rPr lang="en-US" altLang="ja-JP" sz="1500" dirty="0" smtClean="0"/>
              <a:t>(</a:t>
            </a:r>
            <a:r>
              <a:rPr lang="ja-JP" altLang="en-US" sz="1500" dirty="0"/>
              <a:t>別</a:t>
            </a:r>
            <a:r>
              <a:rPr lang="ja-JP" altLang="en-US" sz="1500" dirty="0" smtClean="0"/>
              <a:t>のページ</a:t>
            </a:r>
            <a:r>
              <a:rPr lang="ja-JP" altLang="en-US" sz="1500" dirty="0"/>
              <a:t>へ</a:t>
            </a:r>
            <a:r>
              <a:rPr lang="en-US" altLang="ja-JP" sz="1500" dirty="0" smtClean="0"/>
              <a:t>)</a:t>
            </a:r>
            <a:endParaRPr kumimoji="1" lang="ja-JP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09694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61270" y="165709"/>
            <a:ext cx="5966850" cy="1659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/>
              <a:t>「タイトル</a:t>
            </a:r>
            <a:r>
              <a:rPr lang="en-US" altLang="ja-JP" dirty="0" smtClean="0"/>
              <a:t>(</a:t>
            </a:r>
            <a:r>
              <a:rPr lang="en-US" altLang="ja-JP" dirty="0" smtClean="0"/>
              <a:t>5</a:t>
            </a:r>
            <a:r>
              <a:rPr lang="en-US" altLang="ja-JP" dirty="0" smtClean="0"/>
              <a:t>0</a:t>
            </a:r>
            <a:r>
              <a:rPr lang="ja-JP" altLang="en-US" dirty="0" smtClean="0"/>
              <a:t>字くらい</a:t>
            </a:r>
            <a:r>
              <a:rPr lang="en-US" altLang="ja-JP" dirty="0" smtClean="0"/>
              <a:t>)</a:t>
            </a:r>
            <a:r>
              <a:rPr lang="ja-JP" altLang="en-US" dirty="0" smtClean="0"/>
              <a:t>　　　　　　　　　　　　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　　　　　</a:t>
            </a:r>
            <a:r>
              <a:rPr lang="ja-JP" altLang="en-US" dirty="0" smtClean="0"/>
              <a:t>　</a:t>
            </a:r>
            <a:r>
              <a:rPr lang="ja-JP" altLang="en-US" dirty="0" smtClean="0"/>
              <a:t>　　</a:t>
            </a:r>
            <a:r>
              <a:rPr lang="ja-JP" altLang="en-US" dirty="0" smtClean="0"/>
              <a:t>　　    </a:t>
            </a:r>
            <a:r>
              <a:rPr lang="ja-JP" altLang="en-US" dirty="0" smtClean="0"/>
              <a:t>　　　 　だいたいここ</a:t>
            </a:r>
            <a:r>
              <a:rPr lang="ja-JP" altLang="en-US" dirty="0" smtClean="0"/>
              <a:t>まで」</a:t>
            </a:r>
            <a:endParaRPr lang="en-US" altLang="ja-JP" dirty="0" smtClean="0"/>
          </a:p>
          <a:p>
            <a:r>
              <a:rPr lang="ja-JP" altLang="en-US" sz="1400" dirty="0" smtClean="0"/>
              <a:t>　　　　</a:t>
            </a:r>
            <a:r>
              <a:rPr lang="ja-JP" altLang="en-US" sz="1400" dirty="0"/>
              <a:t> </a:t>
            </a:r>
            <a:r>
              <a:rPr lang="ja-JP" altLang="en-US" sz="1400" dirty="0" smtClean="0"/>
              <a:t> 　　　　　                        　　　　　投稿</a:t>
            </a:r>
            <a:r>
              <a:rPr lang="ja-JP" altLang="en-US" sz="1400" dirty="0"/>
              <a:t>主</a:t>
            </a:r>
            <a:r>
              <a:rPr lang="ja-JP" altLang="en-US" sz="1400" dirty="0" smtClean="0"/>
              <a:t>の名前：投稿日時</a:t>
            </a:r>
            <a:endParaRPr lang="en-US" altLang="ja-JP" sz="14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3595605" y="2046371"/>
            <a:ext cx="4898180" cy="1871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 smtClean="0"/>
              <a:t>投稿番号：名前：投稿日時</a:t>
            </a:r>
            <a:endParaRPr kumimoji="1" lang="en-US" altLang="ja-JP" dirty="0" smtClean="0"/>
          </a:p>
          <a:p>
            <a:r>
              <a:rPr lang="ja-JP" altLang="en-US" dirty="0" smtClean="0"/>
              <a:t>「コメント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 </a:t>
            </a:r>
            <a:r>
              <a:rPr lang="ja-JP" altLang="en-US" dirty="0" smtClean="0"/>
              <a:t>文字の長さで縦の長さが変わる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                　　　      </a:t>
            </a:r>
            <a:r>
              <a:rPr lang="ja-JP" altLang="en-US" dirty="0" smtClean="0"/>
              <a:t>     長くても</a:t>
            </a:r>
            <a:r>
              <a:rPr lang="en-US" altLang="ja-JP" dirty="0" smtClean="0"/>
              <a:t>150</a:t>
            </a:r>
            <a:r>
              <a:rPr lang="ja-JP" altLang="en-US" dirty="0" smtClean="0"/>
              <a:t>字まで</a:t>
            </a:r>
            <a:r>
              <a:rPr kumimoji="1" lang="ja-JP" altLang="en-US" dirty="0" smtClean="0"/>
              <a:t>」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595604" y="4698940"/>
            <a:ext cx="4898180" cy="1871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 smtClean="0"/>
              <a:t>名前</a:t>
            </a:r>
            <a:r>
              <a:rPr kumimoji="1" lang="en-US" altLang="ja-JP" dirty="0" smtClean="0"/>
              <a:t>[       </a:t>
            </a:r>
            <a:r>
              <a:rPr kumimoji="1" lang="en-US" altLang="ja-JP" dirty="0" smtClean="0"/>
              <a:t>            20</a:t>
            </a:r>
            <a:r>
              <a:rPr kumimoji="1" lang="ja-JP" altLang="en-US" dirty="0" smtClean="0"/>
              <a:t>文字まで</a:t>
            </a:r>
            <a:r>
              <a:rPr kumimoji="1" lang="en-US" altLang="ja-JP" dirty="0" smtClean="0"/>
              <a:t>                         </a:t>
            </a:r>
            <a:r>
              <a:rPr kumimoji="1" lang="en-US" altLang="ja-JP" dirty="0" smtClean="0"/>
              <a:t>]</a:t>
            </a:r>
          </a:p>
          <a:p>
            <a:r>
              <a:rPr lang="ja-JP" altLang="en-US" dirty="0" smtClean="0"/>
              <a:t>コメント</a:t>
            </a:r>
            <a:endParaRPr lang="en-US" altLang="ja-JP" dirty="0" smtClean="0"/>
          </a:p>
          <a:p>
            <a:r>
              <a:rPr lang="ja-JP" altLang="en-US" dirty="0"/>
              <a:t>「</a:t>
            </a:r>
            <a:r>
              <a:rPr lang="en-US" altLang="ja-JP" dirty="0" smtClean="0"/>
              <a:t>  </a:t>
            </a:r>
            <a:r>
              <a:rPr lang="en-US" altLang="ja-JP" dirty="0" smtClean="0"/>
              <a:t>                      150</a:t>
            </a:r>
            <a:r>
              <a:rPr lang="ja-JP" altLang="en-US" dirty="0" smtClean="0"/>
              <a:t>字まで</a:t>
            </a:r>
            <a:endParaRPr lang="en-US" altLang="ja-JP" dirty="0"/>
          </a:p>
          <a:p>
            <a:r>
              <a:rPr lang="ja-JP" altLang="en-US" dirty="0" smtClean="0"/>
              <a:t>　　　　　　　　 発言</a:t>
            </a:r>
            <a:r>
              <a:rPr lang="ja-JP" altLang="en-US" dirty="0"/>
              <a:t>場所</a:t>
            </a:r>
            <a:endParaRPr lang="en-US" altLang="ja-JP" dirty="0" smtClean="0"/>
          </a:p>
          <a:p>
            <a:r>
              <a:rPr lang="en-US" altLang="ja-JP" dirty="0" smtClean="0"/>
              <a:t>                                      </a:t>
            </a:r>
            <a:r>
              <a:rPr lang="ja-JP" altLang="en-US" dirty="0" smtClean="0"/>
              <a:t>　　　　 </a:t>
            </a:r>
            <a:r>
              <a:rPr lang="en-US" altLang="ja-JP" dirty="0" smtClean="0"/>
              <a:t>               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                              [</a:t>
            </a:r>
            <a:r>
              <a:rPr kumimoji="1" lang="ja-JP" altLang="en-US" dirty="0" smtClean="0"/>
              <a:t>送信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61269" y="4075520"/>
            <a:ext cx="59668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dirty="0" smtClean="0"/>
              <a:t>～～～～～～～～～～～～～～～～～～～～～～～～～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061269" y="4154593"/>
            <a:ext cx="59668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dirty="0" smtClean="0"/>
              <a:t>～～～～～～～～～～～～～～～～～～～～～～～～～</a:t>
            </a:r>
            <a:endParaRPr kumimoji="1" lang="ja-JP" altLang="en-US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8703008" y="5861353"/>
            <a:ext cx="914400" cy="612648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トップへ戻る</a:t>
            </a:r>
            <a:endParaRPr kumimoji="1" lang="ja-JP" altLang="en-US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9694543" y="165708"/>
            <a:ext cx="2378634" cy="63831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同ジャンルのスレッドがランダム表示される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最大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15</a:t>
            </a:r>
            <a:r>
              <a:rPr kumimoji="1" lang="ja-JP" altLang="en-US" dirty="0" smtClean="0"/>
              <a:t>個くらい？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4859073" y="-1138180"/>
            <a:ext cx="23712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smtClean="0"/>
              <a:t>3</a:t>
            </a:r>
            <a:r>
              <a:rPr kumimoji="1" lang="ja-JP" altLang="en-US" sz="4000" dirty="0" smtClean="0"/>
              <a:t>番目</a:t>
            </a:r>
            <a:endParaRPr kumimoji="1" lang="ja-JP" altLang="en-US" sz="4000" dirty="0"/>
          </a:p>
        </p:txBody>
      </p:sp>
      <p:sp>
        <p:nvSpPr>
          <p:cNvPr id="32" name="フローチャート: 処理 31"/>
          <p:cNvSpPr/>
          <p:nvPr/>
        </p:nvSpPr>
        <p:spPr>
          <a:xfrm>
            <a:off x="-1" y="0"/>
            <a:ext cx="2852047" cy="685800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 smtClean="0"/>
              <a:t>スクロール</a:t>
            </a:r>
            <a:r>
              <a:rPr lang="ja-JP" altLang="en-US" dirty="0"/>
              <a:t>時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動かない</a:t>
            </a:r>
            <a:endParaRPr kumimoji="1" lang="ja-JP" altLang="en-US" dirty="0"/>
          </a:p>
        </p:txBody>
      </p:sp>
      <p:sp>
        <p:nvSpPr>
          <p:cNvPr id="33" name="フローチャート: 処理 32"/>
          <p:cNvSpPr/>
          <p:nvPr/>
        </p:nvSpPr>
        <p:spPr>
          <a:xfrm>
            <a:off x="309966" y="165709"/>
            <a:ext cx="2262753" cy="717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サイトのタイトル</a:t>
            </a:r>
            <a:endParaRPr kumimoji="1" lang="en-US" altLang="ja-JP" sz="1400" dirty="0" smtClean="0"/>
          </a:p>
          <a:p>
            <a:pPr algn="ctr"/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押したらトップに戻る</a:t>
            </a:r>
            <a:r>
              <a:rPr kumimoji="1" lang="en-US" altLang="ja-JP" sz="1400" dirty="0" smtClean="0"/>
              <a:t>)</a:t>
            </a:r>
            <a:endParaRPr kumimoji="1" lang="ja-JP" altLang="en-US" sz="1400" dirty="0"/>
          </a:p>
        </p:txBody>
      </p:sp>
      <p:sp>
        <p:nvSpPr>
          <p:cNvPr id="34" name="フローチャート: 処理 33"/>
          <p:cNvSpPr/>
          <p:nvPr/>
        </p:nvSpPr>
        <p:spPr>
          <a:xfrm>
            <a:off x="309966" y="2046371"/>
            <a:ext cx="1797803" cy="2436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ジャンル</a:t>
            </a:r>
            <a:r>
              <a:rPr kumimoji="1" lang="ja-JP" altLang="en-US" sz="1200" dirty="0" smtClean="0"/>
              <a:t>のリンク</a:t>
            </a:r>
            <a:endParaRPr kumimoji="1" lang="ja-JP" altLang="en-US" sz="1200" dirty="0"/>
          </a:p>
        </p:txBody>
      </p:sp>
      <p:sp>
        <p:nvSpPr>
          <p:cNvPr id="35" name="フローチャート: 処理 34"/>
          <p:cNvSpPr/>
          <p:nvPr/>
        </p:nvSpPr>
        <p:spPr>
          <a:xfrm>
            <a:off x="309966" y="1179486"/>
            <a:ext cx="2262754" cy="3727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検索場所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作るなら</a:t>
            </a:r>
            <a:r>
              <a:rPr lang="en-US" altLang="ja-JP" sz="1600" dirty="0" smtClean="0"/>
              <a:t>)</a:t>
            </a:r>
            <a:endParaRPr kumimoji="1" lang="ja-JP" altLang="en-US" sz="1600" dirty="0"/>
          </a:p>
        </p:txBody>
      </p:sp>
      <p:sp>
        <p:nvSpPr>
          <p:cNvPr id="36" name="フローチャート: 処理 35"/>
          <p:cNvSpPr/>
          <p:nvPr/>
        </p:nvSpPr>
        <p:spPr>
          <a:xfrm>
            <a:off x="309967" y="2502618"/>
            <a:ext cx="1797803" cy="2436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ジャンル</a:t>
            </a:r>
            <a:r>
              <a:rPr kumimoji="1" lang="ja-JP" altLang="en-US" sz="1200" dirty="0" smtClean="0"/>
              <a:t>のリンク</a:t>
            </a:r>
            <a:endParaRPr kumimoji="1" lang="ja-JP" altLang="en-US" sz="1200" dirty="0"/>
          </a:p>
        </p:txBody>
      </p:sp>
      <p:sp>
        <p:nvSpPr>
          <p:cNvPr id="37" name="フローチャート: 処理 36"/>
          <p:cNvSpPr/>
          <p:nvPr/>
        </p:nvSpPr>
        <p:spPr>
          <a:xfrm>
            <a:off x="309967" y="2958865"/>
            <a:ext cx="1797803" cy="2436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ジャンル</a:t>
            </a:r>
            <a:r>
              <a:rPr kumimoji="1" lang="ja-JP" altLang="en-US" sz="1200" dirty="0" smtClean="0"/>
              <a:t>のリンク</a:t>
            </a:r>
            <a:endParaRPr kumimoji="1" lang="ja-JP" altLang="en-US" sz="1200" dirty="0"/>
          </a:p>
        </p:txBody>
      </p:sp>
      <p:sp>
        <p:nvSpPr>
          <p:cNvPr id="38" name="フローチャート: 処理 37"/>
          <p:cNvSpPr/>
          <p:nvPr/>
        </p:nvSpPr>
        <p:spPr>
          <a:xfrm>
            <a:off x="309966" y="3415112"/>
            <a:ext cx="1797803" cy="2436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ジ</a:t>
            </a:r>
            <a:r>
              <a:rPr kumimoji="1" lang="ja-JP" altLang="en-US" sz="1200" dirty="0" smtClean="0"/>
              <a:t>ャンル</a:t>
            </a:r>
            <a:r>
              <a:rPr kumimoji="1" lang="ja-JP" altLang="en-US" sz="1200" dirty="0" smtClean="0"/>
              <a:t>のリンク</a:t>
            </a:r>
            <a:endParaRPr kumimoji="1" lang="ja-JP" altLang="en-US" sz="1200" dirty="0"/>
          </a:p>
        </p:txBody>
      </p:sp>
      <p:sp>
        <p:nvSpPr>
          <p:cNvPr id="39" name="正方形/長方形 38"/>
          <p:cNvSpPr/>
          <p:nvPr/>
        </p:nvSpPr>
        <p:spPr>
          <a:xfrm>
            <a:off x="876014" y="5634442"/>
            <a:ext cx="151883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発言する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一番下へ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094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517</Words>
  <Application>Microsoft Office PowerPoint</Application>
  <PresentationFormat>ワイド画面</PresentationFormat>
  <Paragraphs>157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学校法人小山学園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koyama</dc:creator>
  <cp:lastModifiedBy>koyama</cp:lastModifiedBy>
  <cp:revision>26</cp:revision>
  <dcterms:created xsi:type="dcterms:W3CDTF">2021-02-01T01:44:15Z</dcterms:created>
  <dcterms:modified xsi:type="dcterms:W3CDTF">2021-02-02T06:18:46Z</dcterms:modified>
</cp:coreProperties>
</file>