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59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yama" initials="k" lastIdx="1" clrIdx="0">
    <p:extLst>
      <p:ext uri="{19B8F6BF-5375-455C-9EA6-DF929625EA0E}">
        <p15:presenceInfo xmlns:p15="http://schemas.microsoft.com/office/powerpoint/2012/main" userId="koya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14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4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00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8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25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2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33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69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0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13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52F8-8468-4FA1-B42B-0E7471ED704E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A24B-1064-4548-9B6D-E106A9F02E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54984" y="782665"/>
            <a:ext cx="7036230" cy="60133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板</a:t>
            </a:r>
            <a:r>
              <a:rPr kumimoji="1" lang="en-US" altLang="ja-JP" sz="2400" dirty="0" smtClean="0"/>
              <a:t>(</a:t>
            </a:r>
            <a:r>
              <a:rPr lang="ja-JP" altLang="en-US" sz="2400" dirty="0" smtClean="0"/>
              <a:t>ジャンル置き場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4" name="フローチャート: 処理 23"/>
          <p:cNvSpPr/>
          <p:nvPr/>
        </p:nvSpPr>
        <p:spPr>
          <a:xfrm>
            <a:off x="3970150" y="1200037"/>
            <a:ext cx="3112576" cy="274180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6" name="フローチャート: 処理 25"/>
          <p:cNvSpPr/>
          <p:nvPr/>
        </p:nvSpPr>
        <p:spPr>
          <a:xfrm>
            <a:off x="5615558" y="1928215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7" name="フローチャート: 処理 26"/>
          <p:cNvSpPr/>
          <p:nvPr/>
        </p:nvSpPr>
        <p:spPr>
          <a:xfrm>
            <a:off x="5863530" y="3402178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5863530" y="2782440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93363" y="1177239"/>
            <a:ext cx="3009254" cy="269763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6" name="フローチャート: 処理 45"/>
          <p:cNvSpPr/>
          <p:nvPr/>
        </p:nvSpPr>
        <p:spPr>
          <a:xfrm>
            <a:off x="3952068" y="4051875"/>
            <a:ext cx="3130658" cy="274180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52" name="フローチャート: 処理 51"/>
          <p:cNvSpPr/>
          <p:nvPr/>
        </p:nvSpPr>
        <p:spPr>
          <a:xfrm>
            <a:off x="511446" y="4074656"/>
            <a:ext cx="2991171" cy="269763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4096719" y="1928215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1" name="フローチャート: 処理 60"/>
          <p:cNvSpPr/>
          <p:nvPr/>
        </p:nvSpPr>
        <p:spPr>
          <a:xfrm>
            <a:off x="4344691" y="3402178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62" name="フローチャート: 処理 61"/>
          <p:cNvSpPr/>
          <p:nvPr/>
        </p:nvSpPr>
        <p:spPr>
          <a:xfrm>
            <a:off x="4344691" y="2782440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84" name="フローチャート: 処理 83"/>
          <p:cNvSpPr/>
          <p:nvPr/>
        </p:nvSpPr>
        <p:spPr>
          <a:xfrm>
            <a:off x="2110356" y="1861012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5" name="フローチャート: 処理 84"/>
          <p:cNvSpPr/>
          <p:nvPr/>
        </p:nvSpPr>
        <p:spPr>
          <a:xfrm>
            <a:off x="2358328" y="3334975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86" name="フローチャート: 処理 85"/>
          <p:cNvSpPr/>
          <p:nvPr/>
        </p:nvSpPr>
        <p:spPr>
          <a:xfrm>
            <a:off x="2358328" y="2715237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87" name="フローチャート: 処理 86"/>
          <p:cNvSpPr/>
          <p:nvPr/>
        </p:nvSpPr>
        <p:spPr>
          <a:xfrm>
            <a:off x="563752" y="1861012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8" name="フローチャート: 処理 87"/>
          <p:cNvSpPr/>
          <p:nvPr/>
        </p:nvSpPr>
        <p:spPr>
          <a:xfrm>
            <a:off x="811724" y="3334975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89" name="フローチャート: 処理 88"/>
          <p:cNvSpPr/>
          <p:nvPr/>
        </p:nvSpPr>
        <p:spPr>
          <a:xfrm>
            <a:off x="811724" y="2715237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90" name="フローチャート: 処理 89"/>
          <p:cNvSpPr/>
          <p:nvPr/>
        </p:nvSpPr>
        <p:spPr>
          <a:xfrm>
            <a:off x="5615558" y="4796064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91" name="フローチャート: 処理 90"/>
          <p:cNvSpPr/>
          <p:nvPr/>
        </p:nvSpPr>
        <p:spPr>
          <a:xfrm>
            <a:off x="5863530" y="6270027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92" name="フローチャート: 処理 91"/>
          <p:cNvSpPr/>
          <p:nvPr/>
        </p:nvSpPr>
        <p:spPr>
          <a:xfrm>
            <a:off x="5863530" y="5650289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93" name="フローチャート: 処理 92"/>
          <p:cNvSpPr/>
          <p:nvPr/>
        </p:nvSpPr>
        <p:spPr>
          <a:xfrm>
            <a:off x="4096719" y="4796064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94" name="フローチャート: 処理 93"/>
          <p:cNvSpPr/>
          <p:nvPr/>
        </p:nvSpPr>
        <p:spPr>
          <a:xfrm>
            <a:off x="4344691" y="6270027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95" name="フローチャート: 処理 94"/>
          <p:cNvSpPr/>
          <p:nvPr/>
        </p:nvSpPr>
        <p:spPr>
          <a:xfrm>
            <a:off x="4344691" y="5650289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02" name="フローチャート: 処理 101"/>
          <p:cNvSpPr/>
          <p:nvPr/>
        </p:nvSpPr>
        <p:spPr>
          <a:xfrm>
            <a:off x="2030285" y="4825393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03" name="フローチャート: 処理 102"/>
          <p:cNvSpPr/>
          <p:nvPr/>
        </p:nvSpPr>
        <p:spPr>
          <a:xfrm>
            <a:off x="2278257" y="6299356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04" name="フローチャート: 処理 103"/>
          <p:cNvSpPr/>
          <p:nvPr/>
        </p:nvSpPr>
        <p:spPr>
          <a:xfrm>
            <a:off x="2278257" y="5679618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05" name="フローチャート: 処理 104"/>
          <p:cNvSpPr/>
          <p:nvPr/>
        </p:nvSpPr>
        <p:spPr>
          <a:xfrm>
            <a:off x="511446" y="4825393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06" name="フローチャート: 処理 105"/>
          <p:cNvSpPr/>
          <p:nvPr/>
        </p:nvSpPr>
        <p:spPr>
          <a:xfrm>
            <a:off x="759418" y="6299356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07" name="フローチャート: 処理 106"/>
          <p:cNvSpPr/>
          <p:nvPr/>
        </p:nvSpPr>
        <p:spPr>
          <a:xfrm>
            <a:off x="759418" y="5679618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41336" y="222631"/>
            <a:ext cx="623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トップ</a:t>
            </a:r>
            <a:r>
              <a:rPr lang="ja-JP" altLang="en-US" dirty="0"/>
              <a:t>ページ</a:t>
            </a:r>
            <a:endParaRPr kumimoji="1" lang="ja-JP" altLang="en-US" dirty="0"/>
          </a:p>
        </p:txBody>
      </p:sp>
      <p:sp>
        <p:nvSpPr>
          <p:cNvPr id="108" name="フローチャート: 処理 107"/>
          <p:cNvSpPr/>
          <p:nvPr/>
        </p:nvSpPr>
        <p:spPr>
          <a:xfrm>
            <a:off x="7785316" y="1065870"/>
            <a:ext cx="3112576" cy="274180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スレ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ジャンル分けされたスレ置き場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09" name="フローチャート: 処理 108"/>
          <p:cNvSpPr/>
          <p:nvPr/>
        </p:nvSpPr>
        <p:spPr>
          <a:xfrm>
            <a:off x="9430724" y="1794048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10" name="フローチャート: 処理 109"/>
          <p:cNvSpPr/>
          <p:nvPr/>
        </p:nvSpPr>
        <p:spPr>
          <a:xfrm>
            <a:off x="9678696" y="3268011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1" name="フローチャート: 処理 110"/>
          <p:cNvSpPr/>
          <p:nvPr/>
        </p:nvSpPr>
        <p:spPr>
          <a:xfrm>
            <a:off x="9678696" y="2648273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2" name="フローチャート: 処理 111"/>
          <p:cNvSpPr/>
          <p:nvPr/>
        </p:nvSpPr>
        <p:spPr>
          <a:xfrm>
            <a:off x="7911885" y="1794048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13" name="フローチャート: 処理 112"/>
          <p:cNvSpPr/>
          <p:nvPr/>
        </p:nvSpPr>
        <p:spPr>
          <a:xfrm>
            <a:off x="8159857" y="3268011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4" name="フローチャート: 処理 113"/>
          <p:cNvSpPr/>
          <p:nvPr/>
        </p:nvSpPr>
        <p:spPr>
          <a:xfrm>
            <a:off x="8159857" y="2648273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027761" y="4749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lang="ja-JP" altLang="en-US" dirty="0"/>
              <a:t>番目</a:t>
            </a:r>
            <a:endParaRPr kumimoji="1" lang="ja-JP" altLang="en-US" dirty="0"/>
          </a:p>
        </p:txBody>
      </p:sp>
      <p:sp>
        <p:nvSpPr>
          <p:cNvPr id="115" name="フローチャート: 処理 114"/>
          <p:cNvSpPr/>
          <p:nvPr/>
        </p:nvSpPr>
        <p:spPr>
          <a:xfrm>
            <a:off x="8748799" y="4661897"/>
            <a:ext cx="1363849" cy="1968284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dirty="0" smtClean="0"/>
              <a:t>レス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発言場所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16" name="フローチャート: 処理 115"/>
          <p:cNvSpPr/>
          <p:nvPr/>
        </p:nvSpPr>
        <p:spPr>
          <a:xfrm>
            <a:off x="8996771" y="6135860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7" name="フローチャート: 処理 116"/>
          <p:cNvSpPr/>
          <p:nvPr/>
        </p:nvSpPr>
        <p:spPr>
          <a:xfrm>
            <a:off x="8996771" y="5516122"/>
            <a:ext cx="867904" cy="472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9097858" y="42151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lang="ja-JP" altLang="en-US" dirty="0"/>
              <a:t>番目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212595" y="155498"/>
            <a:ext cx="197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掲示板作成概要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48385" y="836341"/>
            <a:ext cx="560521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　　　　　→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↓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　　　　　　　</a:t>
            </a:r>
            <a:r>
              <a:rPr lang="ja-JP" altLang="en-US" sz="4000" dirty="0" smtClean="0"/>
              <a:t> →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0793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処理 16"/>
          <p:cNvSpPr/>
          <p:nvPr/>
        </p:nvSpPr>
        <p:spPr>
          <a:xfrm>
            <a:off x="-1" y="0"/>
            <a:ext cx="2852047" cy="6858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スクロール</a:t>
            </a:r>
            <a:r>
              <a:rPr lang="ja-JP" altLang="en-US" dirty="0"/>
              <a:t>時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動かない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61269" y="4973376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61269" y="5052449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309966" y="165709"/>
            <a:ext cx="2262753" cy="717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サイトのタイトル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押したらトップに戻る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309966" y="2046371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309966" y="1179486"/>
            <a:ext cx="2262754" cy="372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検索場所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作るなら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309967" y="2502618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309967" y="2958865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09966" y="3415112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8703008" y="5861353"/>
            <a:ext cx="914400" cy="61264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トップへ戻る</a:t>
            </a:r>
            <a:endParaRPr kumimoji="1" lang="ja-JP" altLang="en-US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694543" y="165708"/>
            <a:ext cx="2378634" cy="6383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全</a:t>
            </a:r>
            <a:r>
              <a:rPr kumimoji="1" lang="ja-JP" altLang="en-US" dirty="0" smtClean="0"/>
              <a:t>ジャンルのスレッドがランダム表示される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個くらい？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883403" y="5634442"/>
            <a:ext cx="15114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500" dirty="0" smtClean="0"/>
              <a:t>スレッド作成</a:t>
            </a:r>
            <a:endParaRPr kumimoji="1" lang="en-US" altLang="ja-JP" sz="1500" dirty="0" smtClean="0"/>
          </a:p>
          <a:p>
            <a:pPr algn="ctr"/>
            <a:r>
              <a:rPr lang="en-US" altLang="ja-JP" sz="1500" dirty="0" smtClean="0"/>
              <a:t>(</a:t>
            </a:r>
            <a:r>
              <a:rPr lang="ja-JP" altLang="en-US" sz="1500" dirty="0"/>
              <a:t>別</a:t>
            </a:r>
            <a:r>
              <a:rPr lang="ja-JP" altLang="en-US" sz="1500" dirty="0" smtClean="0"/>
              <a:t>のページ</a:t>
            </a:r>
            <a:r>
              <a:rPr lang="ja-JP" altLang="en-US" sz="1500" dirty="0"/>
              <a:t>へ</a:t>
            </a:r>
            <a:r>
              <a:rPr lang="en-US" altLang="ja-JP" sz="1500" dirty="0" smtClean="0"/>
              <a:t>)</a:t>
            </a:r>
            <a:endParaRPr kumimoji="1" lang="ja-JP" altLang="en-US" sz="15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061270" y="165709"/>
            <a:ext cx="5966850" cy="165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400" dirty="0" smtClean="0"/>
              <a:t>　　　　　 サイトのタイトル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000" dirty="0" smtClean="0"/>
              <a:t>「サイトの詳細・概要・注意事項を書く場所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　　　　　　　　　　　　　　　　　　　　　</a:t>
            </a:r>
            <a:r>
              <a:rPr lang="ja-JP" altLang="en-US" sz="2000" dirty="0"/>
              <a:t>」</a:t>
            </a:r>
            <a:endParaRPr lang="en-US" altLang="ja-JP" sz="2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4859073" y="-1138180"/>
            <a:ext cx="2371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1</a:t>
            </a:r>
            <a:r>
              <a:rPr kumimoji="1" lang="ja-JP" altLang="en-US" sz="4000" dirty="0" smtClean="0"/>
              <a:t>番目</a:t>
            </a:r>
            <a:endParaRPr kumimoji="1" lang="ja-JP" altLang="en-US" sz="4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3595603" y="3637831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/>
              <a:t>　　　　　　　ジャンル②</a:t>
            </a:r>
            <a:endParaRPr lang="en-US" altLang="ja-JP" sz="2000" dirty="0" smtClean="0"/>
          </a:p>
          <a:p>
            <a:r>
              <a:rPr lang="ja-JP" altLang="en-US" sz="2000" dirty="0" smtClean="0"/>
              <a:t>「同じ</a:t>
            </a:r>
            <a:r>
              <a:rPr lang="ja-JP" altLang="en-US" sz="2000" dirty="0"/>
              <a:t>ジャンルのスレッドを</a:t>
            </a:r>
            <a:r>
              <a:rPr lang="en-US" altLang="ja-JP" sz="2000" dirty="0"/>
              <a:t>1~3</a:t>
            </a:r>
            <a:r>
              <a:rPr lang="ja-JP" altLang="en-US" sz="2000" dirty="0"/>
              <a:t>個</a:t>
            </a:r>
            <a:r>
              <a:rPr lang="ja-JP" altLang="en-US" sz="2000" dirty="0" smtClean="0"/>
              <a:t>出す</a:t>
            </a:r>
            <a:endParaRPr lang="en-US" altLang="ja-JP" sz="2000" dirty="0" smtClean="0"/>
          </a:p>
          <a:p>
            <a:r>
              <a:rPr lang="ja-JP" altLang="en-US" sz="2000" dirty="0" smtClean="0"/>
              <a:t>押したらそのスレッドのページへ飛ぶ　</a:t>
            </a:r>
            <a:r>
              <a:rPr lang="en-US" altLang="ja-JP" sz="2000" dirty="0" smtClean="0"/>
              <a:t>	     </a:t>
            </a:r>
            <a:r>
              <a:rPr lang="ja-JP" altLang="en-US" sz="2000" dirty="0" smtClean="0"/>
              <a:t>                             　　　　」</a:t>
            </a:r>
            <a:endParaRPr lang="en-US" altLang="ja-JP" sz="2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3595603" y="5342708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/>
              <a:t>　　　　　　　ジャンル③</a:t>
            </a:r>
            <a:endParaRPr lang="en-US" altLang="ja-JP" sz="2000" dirty="0" smtClean="0"/>
          </a:p>
          <a:p>
            <a:r>
              <a:rPr lang="ja-JP" altLang="en-US" sz="2000" dirty="0" smtClean="0"/>
              <a:t>「同じ</a:t>
            </a:r>
            <a:r>
              <a:rPr lang="ja-JP" altLang="en-US" sz="2000" dirty="0"/>
              <a:t>ジャンルのスレッドを</a:t>
            </a:r>
            <a:r>
              <a:rPr lang="en-US" altLang="ja-JP" sz="2000" dirty="0"/>
              <a:t>1~3</a:t>
            </a:r>
            <a:r>
              <a:rPr lang="ja-JP" altLang="en-US" sz="2000" dirty="0"/>
              <a:t>個</a:t>
            </a:r>
            <a:r>
              <a:rPr lang="ja-JP" altLang="en-US" sz="2000" dirty="0" smtClean="0"/>
              <a:t>出す</a:t>
            </a:r>
            <a:endParaRPr lang="en-US" altLang="ja-JP" sz="2000" dirty="0" smtClean="0"/>
          </a:p>
          <a:p>
            <a:r>
              <a:rPr lang="ja-JP" altLang="en-US" sz="2000" dirty="0" smtClean="0"/>
              <a:t>押したらそのスレッドのページへ飛ぶ　</a:t>
            </a:r>
            <a:r>
              <a:rPr lang="en-US" altLang="ja-JP" sz="2000" dirty="0" smtClean="0"/>
              <a:t>	     </a:t>
            </a:r>
            <a:r>
              <a:rPr lang="ja-JP" altLang="en-US" sz="2000" dirty="0" smtClean="0"/>
              <a:t>                             　　　　」</a:t>
            </a:r>
            <a:endParaRPr lang="en-US" altLang="ja-JP" sz="2000" dirty="0"/>
          </a:p>
        </p:txBody>
      </p:sp>
      <p:sp>
        <p:nvSpPr>
          <p:cNvPr id="33" name="正方形/長方形 32"/>
          <p:cNvSpPr/>
          <p:nvPr/>
        </p:nvSpPr>
        <p:spPr>
          <a:xfrm>
            <a:off x="3595605" y="2046371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/>
              <a:t>　　　　　　　ジャンル①</a:t>
            </a:r>
            <a:endParaRPr lang="en-US" altLang="ja-JP" sz="2000" dirty="0" smtClean="0"/>
          </a:p>
          <a:p>
            <a:r>
              <a:rPr lang="ja-JP" altLang="en-US" sz="2000" dirty="0" smtClean="0"/>
              <a:t>「同じ</a:t>
            </a:r>
            <a:r>
              <a:rPr lang="ja-JP" altLang="en-US" sz="2000" dirty="0"/>
              <a:t>ジャンルのスレッドを</a:t>
            </a:r>
            <a:r>
              <a:rPr lang="en-US" altLang="ja-JP" sz="2000" dirty="0"/>
              <a:t>1~3</a:t>
            </a:r>
            <a:r>
              <a:rPr lang="ja-JP" altLang="en-US" sz="2000" dirty="0"/>
              <a:t>個</a:t>
            </a:r>
            <a:r>
              <a:rPr lang="ja-JP" altLang="en-US" sz="2000" dirty="0" smtClean="0"/>
              <a:t>出す</a:t>
            </a:r>
            <a:endParaRPr lang="en-US" altLang="ja-JP" sz="2000" dirty="0" smtClean="0"/>
          </a:p>
          <a:p>
            <a:r>
              <a:rPr lang="ja-JP" altLang="en-US" sz="2000" dirty="0" smtClean="0"/>
              <a:t>押したらそのスレッドのページへ飛ぶ　</a:t>
            </a:r>
            <a:r>
              <a:rPr lang="en-US" altLang="ja-JP" sz="2000" dirty="0" smtClean="0"/>
              <a:t>	     </a:t>
            </a:r>
            <a:r>
              <a:rPr lang="ja-JP" altLang="en-US" sz="2000" dirty="0" smtClean="0"/>
              <a:t>                             　　　　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1874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処理 16"/>
          <p:cNvSpPr/>
          <p:nvPr/>
        </p:nvSpPr>
        <p:spPr>
          <a:xfrm>
            <a:off x="-1" y="0"/>
            <a:ext cx="2852047" cy="6858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スクロール</a:t>
            </a:r>
            <a:r>
              <a:rPr lang="ja-JP" altLang="en-US" dirty="0"/>
              <a:t>時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動かない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95605" y="2046371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「タイトル</a:t>
            </a:r>
            <a:r>
              <a:rPr lang="en-US" altLang="ja-JP" dirty="0" smtClean="0"/>
              <a:t>(50</a:t>
            </a:r>
            <a:r>
              <a:rPr lang="ja-JP" altLang="en-US" dirty="0"/>
              <a:t>字くらい</a:t>
            </a:r>
            <a:r>
              <a:rPr lang="en-US" altLang="ja-JP" dirty="0"/>
              <a:t>)</a:t>
            </a:r>
            <a:r>
              <a:rPr lang="ja-JP" altLang="en-US" dirty="0"/>
              <a:t>　　　　　　　　　　　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     </a:t>
            </a:r>
            <a:r>
              <a:rPr lang="ja-JP" altLang="en-US" dirty="0"/>
              <a:t>　　　　　　</a:t>
            </a:r>
            <a:r>
              <a:rPr lang="ja-JP" altLang="en-US" dirty="0" smtClean="0"/>
              <a:t>   </a:t>
            </a:r>
            <a:r>
              <a:rPr lang="ja-JP" altLang="en-US" dirty="0"/>
              <a:t>　 　だいたいここまで」</a:t>
            </a:r>
            <a:endParaRPr lang="en-US" altLang="ja-JP" dirty="0"/>
          </a:p>
          <a:p>
            <a:r>
              <a:rPr lang="ja-JP" altLang="en-US" sz="1400" dirty="0"/>
              <a:t>　　　　</a:t>
            </a:r>
            <a:r>
              <a:rPr lang="ja-JP" altLang="en-US" sz="1400" dirty="0" smtClean="0"/>
              <a:t>                      </a:t>
            </a:r>
            <a:r>
              <a:rPr lang="ja-JP" altLang="en-US" sz="1400" dirty="0"/>
              <a:t>　　　　　投稿主の名前：投稿日時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61269" y="4973376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61269" y="5052449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309966" y="165709"/>
            <a:ext cx="2262753" cy="717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サイトのタイトル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押したらトップに戻る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309966" y="2046371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309966" y="1179486"/>
            <a:ext cx="2262754" cy="372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検索場所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作るなら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309967" y="2502618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309967" y="2958865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09966" y="3415112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8703008" y="5861353"/>
            <a:ext cx="914400" cy="61264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トップへ戻る</a:t>
            </a:r>
            <a:endParaRPr kumimoji="1" lang="ja-JP" altLang="en-US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694543" y="165708"/>
            <a:ext cx="2378634" cy="6383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同ジャンルのスレッドがランダム表示される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個くらい？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061270" y="165709"/>
            <a:ext cx="5966850" cy="165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　　〇〇〇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ジャンル名</a:t>
            </a:r>
            <a:r>
              <a:rPr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ja-JP" altLang="en-US" dirty="0" smtClean="0"/>
              <a:t>概要</a:t>
            </a:r>
            <a:r>
              <a:rPr lang="ja-JP" altLang="en-US" dirty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あるなら書く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　　　　　　　　　　　　　　　　　　　　　　　　 」</a:t>
            </a:r>
            <a:endParaRPr lang="en-US" altLang="ja-JP" dirty="0"/>
          </a:p>
          <a:p>
            <a:endParaRPr lang="en-US" altLang="ja-JP" sz="2400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3595605" y="3641743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「タイトル</a:t>
            </a:r>
            <a:r>
              <a:rPr lang="en-US" altLang="ja-JP" dirty="0" smtClean="0"/>
              <a:t>(50</a:t>
            </a:r>
            <a:r>
              <a:rPr lang="ja-JP" altLang="en-US" dirty="0"/>
              <a:t>字くらい</a:t>
            </a:r>
            <a:r>
              <a:rPr lang="en-US" altLang="ja-JP" dirty="0"/>
              <a:t>)</a:t>
            </a:r>
            <a:r>
              <a:rPr lang="ja-JP" altLang="en-US" dirty="0"/>
              <a:t>　　　　　　　　　　　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     </a:t>
            </a:r>
            <a:r>
              <a:rPr lang="ja-JP" altLang="en-US" dirty="0"/>
              <a:t>　　　　　　</a:t>
            </a:r>
            <a:r>
              <a:rPr lang="ja-JP" altLang="en-US" dirty="0" smtClean="0"/>
              <a:t>   </a:t>
            </a:r>
            <a:r>
              <a:rPr lang="ja-JP" altLang="en-US" dirty="0"/>
              <a:t>　 　だいたいここまで」</a:t>
            </a:r>
            <a:endParaRPr lang="en-US" altLang="ja-JP" dirty="0"/>
          </a:p>
          <a:p>
            <a:r>
              <a:rPr lang="ja-JP" altLang="en-US" sz="1400" dirty="0"/>
              <a:t>　　　　</a:t>
            </a:r>
            <a:r>
              <a:rPr lang="ja-JP" altLang="en-US" sz="1400" dirty="0" smtClean="0"/>
              <a:t>                      </a:t>
            </a:r>
            <a:r>
              <a:rPr lang="ja-JP" altLang="en-US" sz="1400" dirty="0"/>
              <a:t>　　　　　投稿主の名前：投稿日時</a:t>
            </a:r>
            <a:endParaRPr lang="en-US" altLang="ja-JP" sz="1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595605" y="5388585"/>
            <a:ext cx="4898180" cy="136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/>
              <a:t>「タイトル</a:t>
            </a:r>
            <a:r>
              <a:rPr lang="en-US" altLang="ja-JP" dirty="0" smtClean="0"/>
              <a:t>(50</a:t>
            </a:r>
            <a:r>
              <a:rPr lang="ja-JP" altLang="en-US" dirty="0"/>
              <a:t>字くらい</a:t>
            </a:r>
            <a:r>
              <a:rPr lang="en-US" altLang="ja-JP" dirty="0"/>
              <a:t>)</a:t>
            </a:r>
            <a:r>
              <a:rPr lang="ja-JP" altLang="en-US" dirty="0"/>
              <a:t>　　　　　　　　　　　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     </a:t>
            </a:r>
            <a:r>
              <a:rPr lang="ja-JP" altLang="en-US" dirty="0"/>
              <a:t>　　　　　　</a:t>
            </a:r>
            <a:r>
              <a:rPr lang="ja-JP" altLang="en-US" dirty="0" smtClean="0"/>
              <a:t>   </a:t>
            </a:r>
            <a:r>
              <a:rPr lang="ja-JP" altLang="en-US" dirty="0"/>
              <a:t>　 　だいたいここまで」</a:t>
            </a:r>
            <a:endParaRPr lang="en-US" altLang="ja-JP" dirty="0"/>
          </a:p>
          <a:p>
            <a:r>
              <a:rPr lang="ja-JP" altLang="en-US" sz="1400" dirty="0"/>
              <a:t>　　　　</a:t>
            </a:r>
            <a:r>
              <a:rPr lang="ja-JP" altLang="en-US" sz="1400" dirty="0" smtClean="0"/>
              <a:t>                      </a:t>
            </a:r>
            <a:r>
              <a:rPr lang="ja-JP" altLang="en-US" sz="1400" dirty="0"/>
              <a:t>　　　　　投稿主の名前：投稿日時</a:t>
            </a:r>
            <a:endParaRPr lang="en-US" altLang="ja-JP" sz="1400" dirty="0"/>
          </a:p>
        </p:txBody>
      </p:sp>
      <p:sp>
        <p:nvSpPr>
          <p:cNvPr id="2" name="正方形/長方形 1"/>
          <p:cNvSpPr/>
          <p:nvPr/>
        </p:nvSpPr>
        <p:spPr>
          <a:xfrm>
            <a:off x="4859073" y="-1138180"/>
            <a:ext cx="2371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2</a:t>
            </a:r>
            <a:r>
              <a:rPr kumimoji="1" lang="ja-JP" altLang="en-US" sz="4000" dirty="0" smtClean="0"/>
              <a:t>番目</a:t>
            </a:r>
            <a:endParaRPr kumimoji="1" lang="ja-JP" altLang="en-US" sz="4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883403" y="5634442"/>
            <a:ext cx="15114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500" dirty="0" smtClean="0"/>
              <a:t>スレッド作成</a:t>
            </a:r>
            <a:endParaRPr kumimoji="1" lang="en-US" altLang="ja-JP" sz="1500" dirty="0" smtClean="0"/>
          </a:p>
          <a:p>
            <a:pPr algn="ctr"/>
            <a:r>
              <a:rPr lang="en-US" altLang="ja-JP" sz="1500" dirty="0" smtClean="0"/>
              <a:t>(</a:t>
            </a:r>
            <a:r>
              <a:rPr lang="ja-JP" altLang="en-US" sz="1500" dirty="0"/>
              <a:t>別</a:t>
            </a:r>
            <a:r>
              <a:rPr lang="ja-JP" altLang="en-US" sz="1500" dirty="0" smtClean="0"/>
              <a:t>のページ</a:t>
            </a:r>
            <a:r>
              <a:rPr lang="ja-JP" altLang="en-US" sz="1500" dirty="0"/>
              <a:t>へ</a:t>
            </a:r>
            <a:r>
              <a:rPr lang="en-US" altLang="ja-JP" sz="1500" dirty="0" smtClean="0"/>
              <a:t>)</a:t>
            </a:r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969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61270" y="165709"/>
            <a:ext cx="5966850" cy="165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/>
              <a:t>「タイトル</a:t>
            </a:r>
            <a:r>
              <a:rPr lang="en-US" altLang="ja-JP" dirty="0" smtClean="0"/>
              <a:t>(50</a:t>
            </a:r>
            <a:r>
              <a:rPr lang="ja-JP" altLang="en-US" dirty="0" smtClean="0"/>
              <a:t>字くらい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　　　　　　　　　　　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　　　　　　　　　　    　　　 　だいたいここまで」</a:t>
            </a:r>
            <a:endParaRPr lang="en-US" altLang="ja-JP" dirty="0" smtClean="0"/>
          </a:p>
          <a:p>
            <a:r>
              <a:rPr lang="ja-JP" altLang="en-US" sz="1400" dirty="0" smtClean="0"/>
              <a:t>　　　　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 　　　　　                        　　　　　投稿</a:t>
            </a:r>
            <a:r>
              <a:rPr lang="ja-JP" altLang="en-US" sz="1400" dirty="0"/>
              <a:t>主</a:t>
            </a:r>
            <a:r>
              <a:rPr lang="ja-JP" altLang="en-US" sz="1400" dirty="0" smtClean="0"/>
              <a:t>の名前：投稿日時</a:t>
            </a:r>
            <a:endParaRPr lang="en-US" altLang="ja-JP" sz="1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595605" y="2046371"/>
            <a:ext cx="4898180" cy="187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投稿番号：名前：投稿日時</a:t>
            </a:r>
            <a:endParaRPr kumimoji="1" lang="en-US" altLang="ja-JP" dirty="0" smtClean="0"/>
          </a:p>
          <a:p>
            <a:r>
              <a:rPr lang="ja-JP" altLang="en-US" dirty="0" smtClean="0"/>
              <a:t>「コメント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 </a:t>
            </a:r>
            <a:r>
              <a:rPr lang="ja-JP" altLang="en-US" dirty="0" smtClean="0"/>
              <a:t>文字の長さで縦の長さが変わる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                　　　      </a:t>
            </a:r>
            <a:r>
              <a:rPr lang="ja-JP" altLang="en-US" dirty="0" smtClean="0"/>
              <a:t>     長くても</a:t>
            </a:r>
            <a:r>
              <a:rPr lang="en-US" altLang="ja-JP" dirty="0" smtClean="0"/>
              <a:t>150</a:t>
            </a:r>
            <a:r>
              <a:rPr lang="ja-JP" altLang="en-US" dirty="0" smtClean="0"/>
              <a:t>字まで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595604" y="4698940"/>
            <a:ext cx="4898180" cy="187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/>
              <a:t>名前</a:t>
            </a:r>
            <a:r>
              <a:rPr kumimoji="1" lang="en-US" altLang="ja-JP" dirty="0" smtClean="0"/>
              <a:t>[                   20</a:t>
            </a:r>
            <a:r>
              <a:rPr kumimoji="1" lang="ja-JP" altLang="en-US" dirty="0" smtClean="0"/>
              <a:t>文字まで</a:t>
            </a:r>
            <a:r>
              <a:rPr kumimoji="1" lang="en-US" altLang="ja-JP" dirty="0" smtClean="0"/>
              <a:t>                         ]</a:t>
            </a:r>
          </a:p>
          <a:p>
            <a:r>
              <a:rPr lang="ja-JP" altLang="en-US" dirty="0" smtClean="0"/>
              <a:t>コメント</a:t>
            </a:r>
            <a:endParaRPr lang="en-US" altLang="ja-JP" dirty="0" smtClean="0"/>
          </a:p>
          <a:p>
            <a:r>
              <a:rPr lang="ja-JP" altLang="en-US" dirty="0"/>
              <a:t>「</a:t>
            </a:r>
            <a:r>
              <a:rPr lang="en-US" altLang="ja-JP" dirty="0" smtClean="0"/>
              <a:t>                        150</a:t>
            </a:r>
            <a:r>
              <a:rPr lang="ja-JP" altLang="en-US" dirty="0" smtClean="0"/>
              <a:t>字まで</a:t>
            </a:r>
            <a:endParaRPr lang="en-US" altLang="ja-JP" dirty="0"/>
          </a:p>
          <a:p>
            <a:r>
              <a:rPr lang="ja-JP" altLang="en-US" dirty="0" smtClean="0"/>
              <a:t>　　　　　　　　 発言</a:t>
            </a:r>
            <a:r>
              <a:rPr lang="ja-JP" altLang="en-US" dirty="0"/>
              <a:t>場所</a:t>
            </a:r>
            <a:endParaRPr lang="en-US" altLang="ja-JP" dirty="0" smtClean="0"/>
          </a:p>
          <a:p>
            <a:r>
              <a:rPr lang="en-US" altLang="ja-JP" dirty="0" smtClean="0"/>
              <a:t>                                      </a:t>
            </a:r>
            <a:r>
              <a:rPr lang="ja-JP" altLang="en-US" dirty="0" smtClean="0"/>
              <a:t>　　　　 </a:t>
            </a:r>
            <a:r>
              <a:rPr lang="en-US" altLang="ja-JP" dirty="0" smtClean="0"/>
              <a:t>               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                [</a:t>
            </a:r>
            <a:r>
              <a:rPr kumimoji="1" lang="ja-JP" altLang="en-US" dirty="0" smtClean="0"/>
              <a:t>送信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61269" y="4075520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61269" y="4154593"/>
            <a:ext cx="59668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～～～～～～～～～～～～～～～～～～～～～～～～～</a:t>
            </a:r>
            <a:endParaRPr kumimoji="1" lang="ja-JP" altLang="en-US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8703008" y="5861353"/>
            <a:ext cx="914400" cy="612648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トップへ戻る</a:t>
            </a:r>
            <a:endParaRPr kumimoji="1" lang="ja-JP" altLang="en-US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694543" y="165708"/>
            <a:ext cx="2378634" cy="6383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同ジャンルのスレッドがランダム表示される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個くらい？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859073" y="-1138180"/>
            <a:ext cx="23712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/>
              <a:t>3</a:t>
            </a:r>
            <a:r>
              <a:rPr kumimoji="1" lang="ja-JP" altLang="en-US" sz="4000" dirty="0" smtClean="0"/>
              <a:t>番目</a:t>
            </a:r>
            <a:endParaRPr kumimoji="1" lang="ja-JP" altLang="en-US" sz="4000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-1" y="0"/>
            <a:ext cx="2852047" cy="6858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スクロール</a:t>
            </a:r>
            <a:r>
              <a:rPr lang="ja-JP" altLang="en-US" dirty="0"/>
              <a:t>時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動かない</a:t>
            </a:r>
            <a:endParaRPr kumimoji="1" lang="ja-JP" altLang="en-US" dirty="0"/>
          </a:p>
        </p:txBody>
      </p:sp>
      <p:sp>
        <p:nvSpPr>
          <p:cNvPr id="33" name="フローチャート: 処理 32"/>
          <p:cNvSpPr/>
          <p:nvPr/>
        </p:nvSpPr>
        <p:spPr>
          <a:xfrm>
            <a:off x="309966" y="165709"/>
            <a:ext cx="2262753" cy="717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サイトのタイトル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押したらトップに戻る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09966" y="2046371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309966" y="1179486"/>
            <a:ext cx="2262754" cy="372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検索場所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作るなら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36" name="フローチャート: 処理 35"/>
          <p:cNvSpPr/>
          <p:nvPr/>
        </p:nvSpPr>
        <p:spPr>
          <a:xfrm>
            <a:off x="309967" y="2502618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309967" y="2958865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09966" y="3415112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ジ</a:t>
            </a:r>
            <a:r>
              <a:rPr kumimoji="1" lang="ja-JP" altLang="en-US" sz="1200" dirty="0" smtClean="0"/>
              <a:t>ャンルのリンク</a:t>
            </a:r>
            <a:endParaRPr kumimoji="1"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876014" y="5634442"/>
            <a:ext cx="15188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発言する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一番下へ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9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処理 16"/>
          <p:cNvSpPr/>
          <p:nvPr/>
        </p:nvSpPr>
        <p:spPr>
          <a:xfrm>
            <a:off x="-1" y="0"/>
            <a:ext cx="2852047" cy="68580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 smtClean="0"/>
              <a:t>スクロール</a:t>
            </a:r>
            <a:r>
              <a:rPr lang="ja-JP" altLang="en-US" dirty="0"/>
              <a:t>時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動かない</a:t>
            </a:r>
            <a:endParaRPr kumimoji="1" lang="ja-JP" altLang="en-US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309966" y="165709"/>
            <a:ext cx="2262753" cy="717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サイトのタイトル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押したらトップに戻る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309966" y="2046371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309966" y="1179486"/>
            <a:ext cx="2262754" cy="372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検索場所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作るなら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309967" y="2502618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309967" y="2958865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09966" y="3415112"/>
            <a:ext cx="1797803" cy="2436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ジャンルのリンク</a:t>
            </a:r>
            <a:endParaRPr kumimoji="1" lang="ja-JP" altLang="en-US" sz="12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9694543" y="165708"/>
            <a:ext cx="2378634" cy="63831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全</a:t>
            </a:r>
            <a:r>
              <a:rPr kumimoji="1" lang="ja-JP" altLang="en-US" dirty="0" smtClean="0"/>
              <a:t>ジャンルのスレッドがランダム表示される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最大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個くらい？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883403" y="5634442"/>
            <a:ext cx="15114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500" dirty="0" smtClean="0"/>
              <a:t>トップ</a:t>
            </a:r>
            <a:r>
              <a:rPr lang="ja-JP" altLang="en-US" sz="1500" dirty="0"/>
              <a:t>ページ</a:t>
            </a:r>
            <a:r>
              <a:rPr lang="ja-JP" altLang="en-US" sz="1500" dirty="0" smtClean="0"/>
              <a:t>に戻る</a:t>
            </a:r>
            <a:endParaRPr kumimoji="1" lang="en-US" altLang="ja-JP" sz="15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4595425" y="-1382017"/>
            <a:ext cx="33557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スレッド作成</a:t>
            </a:r>
            <a:endParaRPr kumimoji="1" lang="ja-JP" altLang="en-US" sz="4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3378989" y="426201"/>
            <a:ext cx="5788253" cy="324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 smtClean="0"/>
              <a:t>作成場所：ラジオボタンで選択</a:t>
            </a:r>
            <a:endParaRPr lang="en-US" altLang="ja-JP" sz="2000" dirty="0" smtClean="0"/>
          </a:p>
          <a:p>
            <a:r>
              <a:rPr lang="ja-JP" altLang="en-US" sz="2000" dirty="0" smtClean="0"/>
              <a:t>タイトル</a:t>
            </a:r>
            <a:endParaRPr lang="en-US" altLang="ja-JP" sz="2000" dirty="0" smtClean="0"/>
          </a:p>
          <a:p>
            <a:r>
              <a:rPr lang="ja-JP" altLang="en-US" sz="2000" dirty="0" smtClean="0"/>
              <a:t>「</a:t>
            </a:r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r>
              <a:rPr lang="en-US" altLang="ja-JP" sz="2000" dirty="0" smtClean="0"/>
              <a:t>                             50</a:t>
            </a:r>
            <a:r>
              <a:rPr lang="ja-JP" altLang="en-US" sz="2000" dirty="0" smtClean="0"/>
              <a:t>文字ま</a:t>
            </a:r>
            <a:r>
              <a:rPr lang="ja-JP" altLang="en-US" sz="2000" dirty="0"/>
              <a:t>で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　　　　　　　　　  　　　 」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　　　　　　　　 </a:t>
            </a:r>
            <a:r>
              <a:rPr lang="en-US" altLang="ja-JP" sz="2000" dirty="0" smtClean="0"/>
              <a:t> [</a:t>
            </a:r>
            <a:r>
              <a:rPr lang="ja-JP" altLang="en-US" sz="2000" dirty="0" smtClean="0"/>
              <a:t>作成する</a:t>
            </a:r>
            <a:r>
              <a:rPr lang="en-US" altLang="ja-JP" sz="2000" dirty="0" smtClean="0"/>
              <a:t>]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9535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581</Words>
  <Application>Microsoft Office PowerPoint</Application>
  <PresentationFormat>ワイド画面</PresentationFormat>
  <Paragraphs>202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学校法人小山学園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koyama</dc:creator>
  <cp:lastModifiedBy>koyama</cp:lastModifiedBy>
  <cp:revision>30</cp:revision>
  <dcterms:created xsi:type="dcterms:W3CDTF">2021-02-01T01:44:15Z</dcterms:created>
  <dcterms:modified xsi:type="dcterms:W3CDTF">2021-02-02T07:36:58Z</dcterms:modified>
</cp:coreProperties>
</file>