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196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96D4-6226-4BBE-BA2C-CAEB57FAA427}" type="datetimeFigureOut">
              <a:rPr lang="es-ES" smtClean="0"/>
              <a:t>14/02/2017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F0D9-CD6E-4005-BCDA-A77E4A8913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32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96D4-6226-4BBE-BA2C-CAEB57FAA427}" type="datetimeFigureOut">
              <a:rPr lang="es-ES" smtClean="0"/>
              <a:t>14/02/2017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F0D9-CD6E-4005-BCDA-A77E4A8913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40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96D4-6226-4BBE-BA2C-CAEB57FAA427}" type="datetimeFigureOut">
              <a:rPr lang="es-ES" smtClean="0"/>
              <a:t>14/02/2017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F0D9-CD6E-4005-BCDA-A77E4A8913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72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96D4-6226-4BBE-BA2C-CAEB57FAA427}" type="datetimeFigureOut">
              <a:rPr lang="es-ES" smtClean="0"/>
              <a:t>14/02/2017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F0D9-CD6E-4005-BCDA-A77E4A8913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17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96D4-6226-4BBE-BA2C-CAEB57FAA427}" type="datetimeFigureOut">
              <a:rPr lang="es-ES" smtClean="0"/>
              <a:t>14/02/2017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F0D9-CD6E-4005-BCDA-A77E4A8913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82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96D4-6226-4BBE-BA2C-CAEB57FAA427}" type="datetimeFigureOut">
              <a:rPr lang="es-ES" smtClean="0"/>
              <a:t>14/02/2017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F0D9-CD6E-4005-BCDA-A77E4A8913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79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96D4-6226-4BBE-BA2C-CAEB57FAA427}" type="datetimeFigureOut">
              <a:rPr lang="es-ES" smtClean="0"/>
              <a:t>14/02/2017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F0D9-CD6E-4005-BCDA-A77E4A8913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2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96D4-6226-4BBE-BA2C-CAEB57FAA427}" type="datetimeFigureOut">
              <a:rPr lang="es-ES" smtClean="0"/>
              <a:t>14/02/2017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F0D9-CD6E-4005-BCDA-A77E4A8913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96D4-6226-4BBE-BA2C-CAEB57FAA427}" type="datetimeFigureOut">
              <a:rPr lang="es-ES" smtClean="0"/>
              <a:t>14/02/2017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F0D9-CD6E-4005-BCDA-A77E4A8913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47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96D4-6226-4BBE-BA2C-CAEB57FAA427}" type="datetimeFigureOut">
              <a:rPr lang="es-ES" smtClean="0"/>
              <a:t>14/02/2017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F0D9-CD6E-4005-BCDA-A77E4A8913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96D4-6226-4BBE-BA2C-CAEB57FAA427}" type="datetimeFigureOut">
              <a:rPr lang="es-ES" smtClean="0"/>
              <a:t>14/02/2017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F0D9-CD6E-4005-BCDA-A77E4A8913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8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96D4-6226-4BBE-BA2C-CAEB57FAA427}" type="datetimeFigureOut">
              <a:rPr lang="es-ES" smtClean="0"/>
              <a:t>14/02/2017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F0D9-CD6E-4005-BCDA-A77E4A8913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62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l="-72000" r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211276" y="2462998"/>
            <a:ext cx="1780428" cy="486308"/>
          </a:xfrm>
        </p:spPr>
        <p:txBody>
          <a:bodyPr>
            <a:normAutofit/>
          </a:bodyPr>
          <a:lstStyle/>
          <a:p>
            <a:r>
              <a:rPr lang="es-ES" sz="1400" dirty="0" smtClean="0">
                <a:latin typeface="Arial Rounded MT Bold" panose="020F0704030504030204" pitchFamily="34" charset="0"/>
              </a:rPr>
              <a:t>OBJETIVO</a:t>
            </a:r>
            <a:endParaRPr lang="es-ES" sz="1500" dirty="0">
              <a:latin typeface="Arial Rounded MT Bold" panose="020F0704030504030204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2" t="16191"/>
          <a:stretch/>
        </p:blipFill>
        <p:spPr>
          <a:xfrm>
            <a:off x="260648" y="4067944"/>
            <a:ext cx="3048166" cy="213542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46" y="4138571"/>
            <a:ext cx="2919863" cy="206480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00512" y="129695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 Rounded MT Bold" panose="020F0704030504030204" pitchFamily="34" charset="0"/>
              </a:rPr>
              <a:t>INTRODUCCIÓN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05386" y="179512"/>
            <a:ext cx="6480720" cy="972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Arial Rounded MT Bold" panose="020F0704030504030204" pitchFamily="34" charset="0"/>
              </a:rPr>
              <a:t>MAPA DE CAMBIOS DE USO DE SUELO DE SIERRA NEVADA (1956 – 2003)</a:t>
            </a:r>
            <a:endParaRPr lang="es-ES" sz="2400" dirty="0">
              <a:latin typeface="Arial Rounded MT Bold" panose="020F0704030504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93926" y="2898983"/>
            <a:ext cx="667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rial Rounded MT Bold" panose="020F0704030504030204" pitchFamily="34" charset="0"/>
              </a:rPr>
              <a:t>Analizar el cambio en el </a:t>
            </a:r>
            <a:r>
              <a:rPr lang="es-ES" sz="1200" dirty="0">
                <a:latin typeface="Arial Rounded MT Bold" panose="020F0704030504030204" pitchFamily="34" charset="0"/>
              </a:rPr>
              <a:t>uso de suelo en </a:t>
            </a:r>
            <a:r>
              <a:rPr lang="es-ES" sz="1200" dirty="0" smtClean="0">
                <a:latin typeface="Arial Rounded MT Bold" panose="020F0704030504030204" pitchFamily="34" charset="0"/>
              </a:rPr>
              <a:t>S .Nevada </a:t>
            </a:r>
            <a:r>
              <a:rPr lang="es-ES" sz="1200" dirty="0">
                <a:latin typeface="Arial Rounded MT Bold" panose="020F0704030504030204" pitchFamily="34" charset="0"/>
              </a:rPr>
              <a:t>desde un punto estructural, funcional y de servicios </a:t>
            </a:r>
            <a:r>
              <a:rPr lang="es-ES" sz="1200" dirty="0" err="1" smtClean="0">
                <a:latin typeface="Arial Rounded MT Bold" panose="020F0704030504030204" pitchFamily="34" charset="0"/>
              </a:rPr>
              <a:t>ecosistémicos</a:t>
            </a:r>
            <a:r>
              <a:rPr lang="es-ES" sz="1200" dirty="0" smtClean="0">
                <a:latin typeface="Arial Rounded MT Bold" panose="020F0704030504030204" pitchFamily="34" charset="0"/>
              </a:rPr>
              <a:t>. </a:t>
            </a:r>
            <a:r>
              <a:rPr lang="es-ES" sz="1200" dirty="0">
                <a:latin typeface="Arial Rounded MT Bold" panose="020F0704030504030204" pitchFamily="34" charset="0"/>
              </a:rPr>
              <a:t>S</a:t>
            </a:r>
            <a:r>
              <a:rPr lang="es-ES" sz="1200" dirty="0" smtClean="0">
                <a:latin typeface="Arial Rounded MT Bold" panose="020F0704030504030204" pitchFamily="34" charset="0"/>
              </a:rPr>
              <a:t>e </a:t>
            </a:r>
            <a:r>
              <a:rPr lang="es-ES" sz="1200" dirty="0">
                <a:latin typeface="Arial Rounded MT Bold" panose="020F0704030504030204" pitchFamily="34" charset="0"/>
              </a:rPr>
              <a:t>han evaluado </a:t>
            </a:r>
            <a:r>
              <a:rPr lang="es-ES" sz="1200" dirty="0" smtClean="0">
                <a:latin typeface="Arial Rounded MT Bold" panose="020F0704030504030204" pitchFamily="34" charset="0"/>
              </a:rPr>
              <a:t>los cambios hacia  la naturalización de los </a:t>
            </a:r>
            <a:r>
              <a:rPr lang="es-ES" sz="1200" dirty="0">
                <a:latin typeface="Arial Rounded MT Bold" panose="020F0704030504030204" pitchFamily="34" charset="0"/>
              </a:rPr>
              <a:t>suelos </a:t>
            </a:r>
            <a:r>
              <a:rPr lang="es-ES" sz="1200" dirty="0" smtClean="0">
                <a:latin typeface="Arial Rounded MT Bold" panose="020F0704030504030204" pitchFamily="34" charset="0"/>
              </a:rPr>
              <a:t>de </a:t>
            </a:r>
            <a:r>
              <a:rPr lang="es-ES" sz="1200" dirty="0" err="1" smtClean="0">
                <a:latin typeface="Arial Rounded MT Bold" panose="020F0704030504030204" pitchFamily="34" charset="0"/>
              </a:rPr>
              <a:t>S.Nevada</a:t>
            </a:r>
            <a:r>
              <a:rPr lang="es-ES" sz="1200" dirty="0" smtClean="0">
                <a:latin typeface="Arial Rounded MT Bold" panose="020F0704030504030204" pitchFamily="34" charset="0"/>
              </a:rPr>
              <a:t> por la implantación de figuras de protección.</a:t>
            </a:r>
            <a:endParaRPr lang="es-ES" sz="1200" dirty="0">
              <a:latin typeface="Arial Rounded MT Bold" panose="020F070403050403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8386" y="1632001"/>
            <a:ext cx="673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rial Rounded MT Bold" panose="020F0704030504030204" pitchFamily="34" charset="0"/>
              </a:rPr>
              <a:t>Sierra Nevada es un macizo montañoso  protegido desde el año 1986 </a:t>
            </a:r>
            <a:r>
              <a:rPr lang="es-ES" sz="1200" dirty="0">
                <a:latin typeface="Arial Rounded MT Bold" panose="020F0704030504030204" pitchFamily="34" charset="0"/>
              </a:rPr>
              <a:t> </a:t>
            </a:r>
            <a:r>
              <a:rPr lang="es-ES" sz="1200" dirty="0" smtClean="0">
                <a:latin typeface="Arial Rounded MT Bold" panose="020F0704030504030204" pitchFamily="34" charset="0"/>
              </a:rPr>
              <a:t>(Reserva de la Biosfera)  y posteriormente declarado Parque Natural (1989)  y Parque Nacional (1999). Se quiere  saber  las consecuencias  de la incorporación de estas figuras de protección. </a:t>
            </a:r>
            <a:endParaRPr lang="es-ES" sz="1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106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OBJETIVO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5</cp:revision>
  <dcterms:created xsi:type="dcterms:W3CDTF">2017-02-14T15:02:58Z</dcterms:created>
  <dcterms:modified xsi:type="dcterms:W3CDTF">2017-02-14T15:48:09Z</dcterms:modified>
</cp:coreProperties>
</file>