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asdasasdas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dsadsadasdsa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PresentationFormat>Экран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asdasasdas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asdasasdas</dc:title>
  <dc:creator>android studio</dc:creator>
  <cp:lastModifiedBy>Mobil</cp:lastModifiedBy>
  <cp:revision>1</cp:revision>
  <dcterms:created xsi:type="dcterms:W3CDTF">2022-03-30T04:48:45Z</dcterms:created>
  <dcterms:modified xsi:type="dcterms:W3CDTF">2022-03-30T04:49:34Z</dcterms:modified>
</cp:coreProperties>
</file>