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BABY TAPE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DJ tape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BIG BABY TAPE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BABY TAPE</dc:title>
  <dc:creator>android studio</dc:creator>
  <cp:lastModifiedBy>Mobil</cp:lastModifiedBy>
  <cp:revision>1</cp:revision>
  <dcterms:created xsi:type="dcterms:W3CDTF">2022-03-30T04:37:27Z</dcterms:created>
  <dcterms:modified xsi:type="dcterms:W3CDTF">2022-03-30T04:38:16Z</dcterms:modified>
</cp:coreProperties>
</file>