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E6E6E6"/>
    <a:srgbClr val="D9D9D9"/>
    <a:srgbClr val="1E1F22"/>
    <a:srgbClr val="313338"/>
    <a:srgbClr val="AEAEAE"/>
    <a:srgbClr val="404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7" autoAdjust="0"/>
  </p:normalViewPr>
  <p:slideViewPr>
    <p:cSldViewPr snapToGrid="0">
      <p:cViewPr>
        <p:scale>
          <a:sx n="75" d="100"/>
          <a:sy n="75" d="100"/>
        </p:scale>
        <p:origin x="94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A5EEC-F06C-B8A2-8C0B-94ADB6F6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5AE9C2-3F9B-59D1-922A-08224B923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6977E-DEBC-ABB6-40D3-A09A541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3BCF4-A198-D6A6-9C8C-F7F35550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1AC88-1CAE-6A89-D12C-15669394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4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572FC-B793-E67F-84FF-EB317B9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B1884-73B6-D8A4-562B-8E3AFF93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7CA14-FEA1-FFB8-CEF4-8345AAB7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4A990-6172-70C2-539F-279449F7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AC2C2-1EBC-6345-D33C-0968B2CA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0399F3-C098-6ED3-BA5F-5552814A2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56B995-B454-DC1D-3922-B1035262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A860C-59E1-98A7-A130-5DF1625A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913FB-E47D-03EF-310E-E4EE64D4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CD197-7404-A981-08EA-D2B78E71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01EA0-6E0E-A540-B3E2-459295F5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AAD2D-273E-61A2-D439-919E02E0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C6EC2-032E-4EDA-7BD8-1CF81F4C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4CF23-7E1B-5F1A-9500-5ED62541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695B-985B-5932-AB31-7C48FB93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85B5E-3687-5951-3836-D418507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C4890-AC96-6EF2-F573-23036CEC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498FA-EB9D-9AFB-5782-7D9E4362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28492-533F-8029-F2A7-514080C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6E24C-716A-C5D9-1796-EF61F240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52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7C0EC-D8E2-DED3-CE2C-9D407DFE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CCDB9-47A9-7E84-D521-CE2A22EC4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638F75-67A5-C43F-F96B-DC78252A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7BBBB-8517-8E94-0510-8C253847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BE5DBA-5604-B6CC-EC6A-94C64E4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511CE-2815-7469-8124-34D912E9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C1FB-2D2F-7C5E-3F30-E8E6EAA5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F74A5-96F6-0E95-AE5B-09D51F6A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E2358E-5CF4-2623-DE13-BD73E9BBD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480F92-7EE8-45B1-ECD8-AE584BA0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C10EFE-E221-8ECF-49A5-1E9B2C9A5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6BB170-8164-FFE7-14CF-B6D1E27E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C4BC5C-3003-4920-0724-8EF46021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8906D6-F7EA-21CB-A5ED-BF62296E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40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407DF-821E-C1AB-176F-6C003FD3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72C411-42A0-F88E-A22A-310E84A0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6AB2D-EAA7-2014-C775-4D20A256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89F56-626B-A613-7B6D-1171E9C2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3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785D1D-1B4F-BF20-B233-3A38ED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009F9A-7563-47E8-A8F6-D35934CD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AB1DA2-18FD-B07D-D94E-C54EDB0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9F39A-99AA-7B7A-4B25-B0C028F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24BD5-2637-2C60-B746-3C973385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3C5057-E5FC-6F24-6832-561EAF918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9AC4CB-21C0-3469-4CA8-AE9C7786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E2D36-CCAB-E8BB-C597-84B74478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4632B0-AEE6-AFE7-0560-234C22E5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3F4D4-F6A9-3C5D-4011-E41C41F5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800770-E715-64B7-EC48-0B38DAFD8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A23AF-361E-D6B5-E036-D9445F41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E7925-3CF1-406A-224A-CE9CE811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A8939-704A-FDA1-C3A6-882DA1EF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86D2B-1C66-BDA8-87C8-DCAB2ED4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29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B36A-532B-69D3-D3B5-8C682B52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09C12C-3A85-491A-24F0-E4F3C5D3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DD299-A0A8-AAD1-2320-307D1D256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D9BB-D454-4753-80A3-C4839F4D523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3AE8B5-939E-58FF-2BFB-6482BA280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355D9-D6E6-F844-17FB-996CA341B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7D5E-31C0-77F1-E56F-0F7F5B46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656C8F-5837-ED07-01D5-E2D1E83D0605}"/>
              </a:ext>
            </a:extLst>
          </p:cNvPr>
          <p:cNvSpPr/>
          <p:nvPr/>
        </p:nvSpPr>
        <p:spPr>
          <a:xfrm>
            <a:off x="219073" y="986580"/>
            <a:ext cx="11753851" cy="57002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BEAA832-F265-9074-1D9A-7D75CABE7AAA}"/>
              </a:ext>
            </a:extLst>
          </p:cNvPr>
          <p:cNvSpPr/>
          <p:nvPr/>
        </p:nvSpPr>
        <p:spPr>
          <a:xfrm>
            <a:off x="1578350" y="2047874"/>
            <a:ext cx="3406026" cy="43910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996BFA-7695-04F1-9C53-083A3B7FF39A}"/>
              </a:ext>
            </a:extLst>
          </p:cNvPr>
          <p:cNvSpPr/>
          <p:nvPr/>
        </p:nvSpPr>
        <p:spPr>
          <a:xfrm>
            <a:off x="1809748" y="2392262"/>
            <a:ext cx="2933700" cy="103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4B9D9E-55FE-E596-616A-1E6066AAB2BE}"/>
              </a:ext>
            </a:extLst>
          </p:cNvPr>
          <p:cNvSpPr/>
          <p:nvPr/>
        </p:nvSpPr>
        <p:spPr>
          <a:xfrm>
            <a:off x="1809748" y="3754833"/>
            <a:ext cx="2933700" cy="103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A4637CF-C271-D865-D293-B18DBD041853}"/>
              </a:ext>
            </a:extLst>
          </p:cNvPr>
          <p:cNvSpPr/>
          <p:nvPr/>
        </p:nvSpPr>
        <p:spPr>
          <a:xfrm>
            <a:off x="1809748" y="5117404"/>
            <a:ext cx="2933700" cy="103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21377A-4D01-70B0-534E-037D82BE6E8C}"/>
              </a:ext>
            </a:extLst>
          </p:cNvPr>
          <p:cNvSpPr/>
          <p:nvPr/>
        </p:nvSpPr>
        <p:spPr>
          <a:xfrm>
            <a:off x="2025463" y="2516610"/>
            <a:ext cx="2557276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4395A29-7242-09A0-F86F-49D46F11A564}"/>
              </a:ext>
            </a:extLst>
          </p:cNvPr>
          <p:cNvSpPr/>
          <p:nvPr/>
        </p:nvSpPr>
        <p:spPr>
          <a:xfrm>
            <a:off x="2025463" y="2930700"/>
            <a:ext cx="2004874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F03F8A-3551-C367-94A5-F3D077A006C4}"/>
              </a:ext>
            </a:extLst>
          </p:cNvPr>
          <p:cNvSpPr/>
          <p:nvPr/>
        </p:nvSpPr>
        <p:spPr>
          <a:xfrm>
            <a:off x="4106538" y="2926313"/>
            <a:ext cx="47961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^</a:t>
            </a:r>
            <a:r>
              <a:rPr lang="ru-RU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E5065BD-50D2-D425-AD60-AAD7AADD6A01}"/>
              </a:ext>
            </a:extLst>
          </p:cNvPr>
          <p:cNvSpPr/>
          <p:nvPr/>
        </p:nvSpPr>
        <p:spPr>
          <a:xfrm>
            <a:off x="7207624" y="2047874"/>
            <a:ext cx="3406026" cy="43910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403B440-DCBD-C15B-71DD-37B834797264}"/>
              </a:ext>
            </a:extLst>
          </p:cNvPr>
          <p:cNvSpPr/>
          <p:nvPr/>
        </p:nvSpPr>
        <p:spPr>
          <a:xfrm>
            <a:off x="1578350" y="1282596"/>
            <a:ext cx="3406026" cy="4687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Состояние: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0489012-1EDE-DCE3-46B0-190B6BE58D76}"/>
              </a:ext>
            </a:extLst>
          </p:cNvPr>
          <p:cNvSpPr/>
          <p:nvPr/>
        </p:nvSpPr>
        <p:spPr>
          <a:xfrm>
            <a:off x="7207624" y="1282596"/>
            <a:ext cx="3406026" cy="4687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Управление: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718012-4AC4-4B7E-EB60-C28BF7B203FA}"/>
              </a:ext>
            </a:extLst>
          </p:cNvPr>
          <p:cNvSpPr/>
          <p:nvPr/>
        </p:nvSpPr>
        <p:spPr>
          <a:xfrm>
            <a:off x="7207624" y="2392262"/>
            <a:ext cx="3406026" cy="103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4D0BC03-0330-5C4A-0770-5468425BEEAF}"/>
              </a:ext>
            </a:extLst>
          </p:cNvPr>
          <p:cNvSpPr/>
          <p:nvPr/>
        </p:nvSpPr>
        <p:spPr>
          <a:xfrm>
            <a:off x="8129587" y="2516610"/>
            <a:ext cx="1562100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8F27E1-0BB7-4B6B-B511-4C052C381FA9}"/>
              </a:ext>
            </a:extLst>
          </p:cNvPr>
          <p:cNvSpPr/>
          <p:nvPr/>
        </p:nvSpPr>
        <p:spPr>
          <a:xfrm>
            <a:off x="8129587" y="2930700"/>
            <a:ext cx="100629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144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B5716B2-6A83-DB2E-C3E9-5C3364FE2611}"/>
              </a:ext>
            </a:extLst>
          </p:cNvPr>
          <p:cNvSpPr/>
          <p:nvPr/>
        </p:nvSpPr>
        <p:spPr>
          <a:xfrm>
            <a:off x="9212077" y="2930700"/>
            <a:ext cx="479610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^</a:t>
            </a:r>
            <a:r>
              <a:rPr lang="ru-RU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3FDD70B-B134-F1B2-E7F4-367C8FA8C95D}"/>
              </a:ext>
            </a:extLst>
          </p:cNvPr>
          <p:cNvSpPr/>
          <p:nvPr/>
        </p:nvSpPr>
        <p:spPr>
          <a:xfrm>
            <a:off x="7658099" y="2516609"/>
            <a:ext cx="395287" cy="76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A82A185-1766-2050-8A2B-FE244CD8DF4A}"/>
              </a:ext>
            </a:extLst>
          </p:cNvPr>
          <p:cNvSpPr/>
          <p:nvPr/>
        </p:nvSpPr>
        <p:spPr>
          <a:xfrm>
            <a:off x="9767887" y="2516609"/>
            <a:ext cx="395287" cy="76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E0F7E8E3-1077-AB98-9698-11EF12ADEB6A}"/>
              </a:ext>
            </a:extLst>
          </p:cNvPr>
          <p:cNvSpPr/>
          <p:nvPr/>
        </p:nvSpPr>
        <p:spPr>
          <a:xfrm rot="16200000">
            <a:off x="7718820" y="2829433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F9B9168-1C1B-89EC-B4AE-E82F22850EB6}"/>
              </a:ext>
            </a:extLst>
          </p:cNvPr>
          <p:cNvSpPr/>
          <p:nvPr/>
        </p:nvSpPr>
        <p:spPr>
          <a:xfrm rot="5400000">
            <a:off x="9840911" y="2840199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FDB118-897D-D9AD-EBFE-E2866AF4F61E}"/>
              </a:ext>
            </a:extLst>
          </p:cNvPr>
          <p:cNvSpPr/>
          <p:nvPr/>
        </p:nvSpPr>
        <p:spPr>
          <a:xfrm>
            <a:off x="7207623" y="3754833"/>
            <a:ext cx="3412751" cy="103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05BC29F-7096-F682-58F0-23CB0BBA97DE}"/>
              </a:ext>
            </a:extLst>
          </p:cNvPr>
          <p:cNvSpPr/>
          <p:nvPr/>
        </p:nvSpPr>
        <p:spPr>
          <a:xfrm>
            <a:off x="7658100" y="3879181"/>
            <a:ext cx="2505074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состояние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31AD900-8BD7-D5B1-7DA4-5B7C32363887}"/>
              </a:ext>
            </a:extLst>
          </p:cNvPr>
          <p:cNvSpPr/>
          <p:nvPr/>
        </p:nvSpPr>
        <p:spPr>
          <a:xfrm>
            <a:off x="7658098" y="4293271"/>
            <a:ext cx="250507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включен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3538263-1193-EA45-CF85-95CAD7EA6C88}"/>
              </a:ext>
            </a:extLst>
          </p:cNvPr>
          <p:cNvSpPr/>
          <p:nvPr/>
        </p:nvSpPr>
        <p:spPr>
          <a:xfrm>
            <a:off x="7207623" y="5117404"/>
            <a:ext cx="3412751" cy="103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94DF085-4DB5-738D-5B2A-E3E7A69307EE}"/>
              </a:ext>
            </a:extLst>
          </p:cNvPr>
          <p:cNvSpPr/>
          <p:nvPr/>
        </p:nvSpPr>
        <p:spPr>
          <a:xfrm>
            <a:off x="7658100" y="5241752"/>
            <a:ext cx="2505074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Направление воздуха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AB15A98-0A43-7D7B-5533-089BB03723C9}"/>
              </a:ext>
            </a:extLst>
          </p:cNvPr>
          <p:cNvSpPr/>
          <p:nvPr/>
        </p:nvSpPr>
        <p:spPr>
          <a:xfrm>
            <a:off x="7658099" y="5655842"/>
            <a:ext cx="2505075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вверх</a:t>
            </a: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F82002C0-D6DF-713A-5FD7-447A0C56E668}"/>
              </a:ext>
            </a:extLst>
          </p:cNvPr>
          <p:cNvSpPr/>
          <p:nvPr/>
        </p:nvSpPr>
        <p:spPr>
          <a:xfrm rot="10800000">
            <a:off x="9828608" y="5761621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43B468DC-9099-9BF8-8834-71B649ADC86D}"/>
              </a:ext>
            </a:extLst>
          </p:cNvPr>
          <p:cNvSpPr/>
          <p:nvPr/>
        </p:nvSpPr>
        <p:spPr>
          <a:xfrm rot="10800000">
            <a:off x="9840911" y="4421100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C5C4FA6A-30A6-DB90-095B-6E6EDDC37C34}"/>
              </a:ext>
            </a:extLst>
          </p:cNvPr>
          <p:cNvSpPr/>
          <p:nvPr/>
        </p:nvSpPr>
        <p:spPr>
          <a:xfrm>
            <a:off x="219076" y="138854"/>
            <a:ext cx="2938462" cy="847726"/>
          </a:xfrm>
          <a:prstGeom prst="snip2Same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Устр1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Включена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усеченные верхние углы 3">
            <a:extLst>
              <a:ext uri="{FF2B5EF4-FFF2-40B4-BE49-F238E27FC236}">
                <a16:creationId xmlns:a16="http://schemas.microsoft.com/office/drawing/2014/main" id="{CA97AEE2-9866-8DCC-3DBD-ADF04FF171A2}"/>
              </a:ext>
            </a:extLst>
          </p:cNvPr>
          <p:cNvSpPr/>
          <p:nvPr/>
        </p:nvSpPr>
        <p:spPr>
          <a:xfrm>
            <a:off x="3157538" y="138854"/>
            <a:ext cx="2938462" cy="847726"/>
          </a:xfrm>
          <a:prstGeom prst="snip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BCB2B406-6D71-1B78-0C5F-C3C686DFCB22}"/>
              </a:ext>
            </a:extLst>
          </p:cNvPr>
          <p:cNvSpPr/>
          <p:nvPr/>
        </p:nvSpPr>
        <p:spPr>
          <a:xfrm>
            <a:off x="6096001" y="138854"/>
            <a:ext cx="2938462" cy="847726"/>
          </a:xfrm>
          <a:prstGeom prst="snip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Прямоугольник: усеченные верхние углы 51">
            <a:extLst>
              <a:ext uri="{FF2B5EF4-FFF2-40B4-BE49-F238E27FC236}">
                <a16:creationId xmlns:a16="http://schemas.microsoft.com/office/drawing/2014/main" id="{71990B82-7A93-ED3B-83B0-E6877D213606}"/>
              </a:ext>
            </a:extLst>
          </p:cNvPr>
          <p:cNvSpPr/>
          <p:nvPr/>
        </p:nvSpPr>
        <p:spPr>
          <a:xfrm>
            <a:off x="9034462" y="138328"/>
            <a:ext cx="2938462" cy="847726"/>
          </a:xfrm>
          <a:prstGeom prst="snip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настройки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89C2405-4FDC-CE65-692C-481FAA2781B2}"/>
              </a:ext>
            </a:extLst>
          </p:cNvPr>
          <p:cNvSpPr/>
          <p:nvPr/>
        </p:nvSpPr>
        <p:spPr>
          <a:xfrm>
            <a:off x="-843280" y="0"/>
            <a:ext cx="830953" cy="71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87171F-D1B6-2E31-F18D-AB184D6BD264}"/>
              </a:ext>
            </a:extLst>
          </p:cNvPr>
          <p:cNvSpPr/>
          <p:nvPr/>
        </p:nvSpPr>
        <p:spPr>
          <a:xfrm>
            <a:off x="-843278" y="928066"/>
            <a:ext cx="830953" cy="7171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FD5D261-8A21-2D66-C0A6-4C16537F3B09}"/>
              </a:ext>
            </a:extLst>
          </p:cNvPr>
          <p:cNvSpPr/>
          <p:nvPr/>
        </p:nvSpPr>
        <p:spPr>
          <a:xfrm>
            <a:off x="-843279" y="1824319"/>
            <a:ext cx="830953" cy="71717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E330DAA-193C-2160-3D2B-5DD3B878CFEB}"/>
              </a:ext>
            </a:extLst>
          </p:cNvPr>
          <p:cNvSpPr/>
          <p:nvPr/>
        </p:nvSpPr>
        <p:spPr>
          <a:xfrm>
            <a:off x="-843279" y="2720572"/>
            <a:ext cx="830953" cy="7171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93EB855-4690-35BC-39D1-CEB4ABDD99AA}"/>
              </a:ext>
            </a:extLst>
          </p:cNvPr>
          <p:cNvCxnSpPr/>
          <p:nvPr/>
        </p:nvCxnSpPr>
        <p:spPr>
          <a:xfrm>
            <a:off x="6096000" y="1282596"/>
            <a:ext cx="0" cy="515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4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7EC3C2-AB20-2B29-6427-10A2652C0732}"/>
              </a:ext>
            </a:extLst>
          </p:cNvPr>
          <p:cNvSpPr/>
          <p:nvPr/>
        </p:nvSpPr>
        <p:spPr>
          <a:xfrm>
            <a:off x="219073" y="986580"/>
            <a:ext cx="11753851" cy="570023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45C62840-62E5-5DA0-56AA-28C4B96403D8}"/>
              </a:ext>
            </a:extLst>
          </p:cNvPr>
          <p:cNvSpPr/>
          <p:nvPr/>
        </p:nvSpPr>
        <p:spPr>
          <a:xfrm>
            <a:off x="219076" y="138854"/>
            <a:ext cx="2938462" cy="847726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Устр1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Включена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усеченные верхние углы 3">
            <a:extLst>
              <a:ext uri="{FF2B5EF4-FFF2-40B4-BE49-F238E27FC236}">
                <a16:creationId xmlns:a16="http://schemas.microsoft.com/office/drawing/2014/main" id="{5659AB94-127E-9A29-B7EF-93CBF3E688A1}"/>
              </a:ext>
            </a:extLst>
          </p:cNvPr>
          <p:cNvSpPr/>
          <p:nvPr/>
        </p:nvSpPr>
        <p:spPr>
          <a:xfrm>
            <a:off x="3157538" y="138854"/>
            <a:ext cx="2938462" cy="847726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4D170F99-8FE7-5CA6-54B3-A1CEDDDE4C65}"/>
              </a:ext>
            </a:extLst>
          </p:cNvPr>
          <p:cNvSpPr/>
          <p:nvPr/>
        </p:nvSpPr>
        <p:spPr>
          <a:xfrm>
            <a:off x="6096001" y="138854"/>
            <a:ext cx="2938462" cy="847726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Прямоугольник: усеченные верхние углы 51">
            <a:extLst>
              <a:ext uri="{FF2B5EF4-FFF2-40B4-BE49-F238E27FC236}">
                <a16:creationId xmlns:a16="http://schemas.microsoft.com/office/drawing/2014/main" id="{ECC6A4A8-7048-D5D7-3AF3-57CEA588E45D}"/>
              </a:ext>
            </a:extLst>
          </p:cNvPr>
          <p:cNvSpPr/>
          <p:nvPr/>
        </p:nvSpPr>
        <p:spPr>
          <a:xfrm>
            <a:off x="9034462" y="138328"/>
            <a:ext cx="2938462" cy="847726"/>
          </a:xfrm>
          <a:prstGeom prst="snip2Same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настройки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4E946C1-7E48-A7F8-3977-826F1FE113BB}"/>
              </a:ext>
            </a:extLst>
          </p:cNvPr>
          <p:cNvSpPr/>
          <p:nvPr/>
        </p:nvSpPr>
        <p:spPr>
          <a:xfrm>
            <a:off x="852488" y="2047874"/>
            <a:ext cx="4857750" cy="4391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88B8E94-6C71-0073-8E05-648AF8172A53}"/>
              </a:ext>
            </a:extLst>
          </p:cNvPr>
          <p:cNvSpPr/>
          <p:nvPr/>
        </p:nvSpPr>
        <p:spPr>
          <a:xfrm>
            <a:off x="1688307" y="2362446"/>
            <a:ext cx="2933700" cy="103673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C5A61C5-AF96-06EB-2FD0-0AD8A9788E4C}"/>
              </a:ext>
            </a:extLst>
          </p:cNvPr>
          <p:cNvSpPr/>
          <p:nvPr/>
        </p:nvSpPr>
        <p:spPr>
          <a:xfrm>
            <a:off x="1688307" y="3725017"/>
            <a:ext cx="2933700" cy="103673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AA1F3FC1-E1D1-5D54-87B0-1FC9AEB2B480}"/>
              </a:ext>
            </a:extLst>
          </p:cNvPr>
          <p:cNvSpPr/>
          <p:nvPr/>
        </p:nvSpPr>
        <p:spPr>
          <a:xfrm>
            <a:off x="1688307" y="5087588"/>
            <a:ext cx="2933700" cy="103673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EA07DD1-4827-F5B9-086D-9B68F7EF2D5F}"/>
              </a:ext>
            </a:extLst>
          </p:cNvPr>
          <p:cNvSpPr/>
          <p:nvPr/>
        </p:nvSpPr>
        <p:spPr>
          <a:xfrm>
            <a:off x="1904022" y="2486794"/>
            <a:ext cx="2557276" cy="3524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6986C89F-5D59-3F39-88F8-9A95CF871149}"/>
              </a:ext>
            </a:extLst>
          </p:cNvPr>
          <p:cNvSpPr/>
          <p:nvPr/>
        </p:nvSpPr>
        <p:spPr>
          <a:xfrm>
            <a:off x="1904022" y="2900884"/>
            <a:ext cx="2557276" cy="3524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светлая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4089863B-4D8F-467D-011B-70CEFD34835D}"/>
              </a:ext>
            </a:extLst>
          </p:cNvPr>
          <p:cNvSpPr/>
          <p:nvPr/>
        </p:nvSpPr>
        <p:spPr>
          <a:xfrm>
            <a:off x="1904022" y="3866378"/>
            <a:ext cx="2557276" cy="3524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разрешение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DD27DD6B-8FAC-D9EB-BE97-AB1A05510EE4}"/>
              </a:ext>
            </a:extLst>
          </p:cNvPr>
          <p:cNvSpPr/>
          <p:nvPr/>
        </p:nvSpPr>
        <p:spPr>
          <a:xfrm>
            <a:off x="1904022" y="4280468"/>
            <a:ext cx="2557276" cy="3524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144х144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77AB44FF-DC3D-0CC0-18AB-768E8C4AA7C6}"/>
              </a:ext>
            </a:extLst>
          </p:cNvPr>
          <p:cNvSpPr/>
          <p:nvPr/>
        </p:nvSpPr>
        <p:spPr>
          <a:xfrm>
            <a:off x="1904022" y="5232746"/>
            <a:ext cx="2557276" cy="3524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документация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DBAD5B2F-1F63-1033-7088-D1EC70BC6D68}"/>
              </a:ext>
            </a:extLst>
          </p:cNvPr>
          <p:cNvSpPr/>
          <p:nvPr/>
        </p:nvSpPr>
        <p:spPr>
          <a:xfrm>
            <a:off x="1904022" y="5646836"/>
            <a:ext cx="2557276" cy="3524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Открыть документацию</a:t>
            </a:r>
          </a:p>
        </p:txBody>
      </p:sp>
    </p:spTree>
    <p:extLst>
      <p:ext uri="{BB962C8B-B14F-4D97-AF65-F5344CB8AC3E}">
        <p14:creationId xmlns:p14="http://schemas.microsoft.com/office/powerpoint/2010/main" val="225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B7681-FBA8-2682-3B64-2FB9DD76F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C8FA5D-A146-EBA3-91F1-1C8E309243BB}"/>
              </a:ext>
            </a:extLst>
          </p:cNvPr>
          <p:cNvSpPr/>
          <p:nvPr/>
        </p:nvSpPr>
        <p:spPr>
          <a:xfrm>
            <a:off x="219073" y="986580"/>
            <a:ext cx="11753851" cy="5700231"/>
          </a:xfrm>
          <a:prstGeom prst="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AAF8A8A-BAEA-86B0-4D6F-A5088E0A01F7}"/>
              </a:ext>
            </a:extLst>
          </p:cNvPr>
          <p:cNvSpPr/>
          <p:nvPr/>
        </p:nvSpPr>
        <p:spPr>
          <a:xfrm>
            <a:off x="1578350" y="2047874"/>
            <a:ext cx="3406026" cy="4391025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E67258-0ED4-8950-C347-AFF35854804F}"/>
              </a:ext>
            </a:extLst>
          </p:cNvPr>
          <p:cNvSpPr/>
          <p:nvPr/>
        </p:nvSpPr>
        <p:spPr>
          <a:xfrm>
            <a:off x="1809748" y="2392262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7FC6E9-FFAE-46AF-46CE-C4FCD64EE326}"/>
              </a:ext>
            </a:extLst>
          </p:cNvPr>
          <p:cNvSpPr/>
          <p:nvPr/>
        </p:nvSpPr>
        <p:spPr>
          <a:xfrm>
            <a:off x="1809748" y="3754833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2D529E-5031-70E7-2B82-FC6EA7445B9E}"/>
              </a:ext>
            </a:extLst>
          </p:cNvPr>
          <p:cNvSpPr/>
          <p:nvPr/>
        </p:nvSpPr>
        <p:spPr>
          <a:xfrm>
            <a:off x="1809748" y="5117404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A136A9-90A5-0DCE-8D6D-9BBE904465BC}"/>
              </a:ext>
            </a:extLst>
          </p:cNvPr>
          <p:cNvSpPr/>
          <p:nvPr/>
        </p:nvSpPr>
        <p:spPr>
          <a:xfrm>
            <a:off x="2025463" y="2516610"/>
            <a:ext cx="2557276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температура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FAB32B-C02A-0737-B284-B078E4A9D0EB}"/>
              </a:ext>
            </a:extLst>
          </p:cNvPr>
          <p:cNvSpPr/>
          <p:nvPr/>
        </p:nvSpPr>
        <p:spPr>
          <a:xfrm>
            <a:off x="2025463" y="2930700"/>
            <a:ext cx="2004874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4FBF6A-8E95-2F86-FF04-ADF77F062BFB}"/>
              </a:ext>
            </a:extLst>
          </p:cNvPr>
          <p:cNvSpPr/>
          <p:nvPr/>
        </p:nvSpPr>
        <p:spPr>
          <a:xfrm>
            <a:off x="4106538" y="2926313"/>
            <a:ext cx="479610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^</a:t>
            </a:r>
            <a:r>
              <a:rPr lang="ru-RU" dirty="0">
                <a:solidFill>
                  <a:schemeClr val="bg1"/>
                </a:solidFill>
              </a:rPr>
              <a:t>С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E08B6A-A730-7590-FE17-D964ECE9DCA0}"/>
              </a:ext>
            </a:extLst>
          </p:cNvPr>
          <p:cNvSpPr/>
          <p:nvPr/>
        </p:nvSpPr>
        <p:spPr>
          <a:xfrm>
            <a:off x="7207624" y="2047874"/>
            <a:ext cx="3406026" cy="439102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F537A9-8CAC-7A64-24E6-364405E685E8}"/>
              </a:ext>
            </a:extLst>
          </p:cNvPr>
          <p:cNvSpPr/>
          <p:nvPr/>
        </p:nvSpPr>
        <p:spPr>
          <a:xfrm>
            <a:off x="1578350" y="1282596"/>
            <a:ext cx="3406026" cy="46873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Состояние: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867DB13-5342-046F-3CAC-60DBEF3ED4BE}"/>
              </a:ext>
            </a:extLst>
          </p:cNvPr>
          <p:cNvSpPr/>
          <p:nvPr/>
        </p:nvSpPr>
        <p:spPr>
          <a:xfrm>
            <a:off x="7207624" y="1282596"/>
            <a:ext cx="3406026" cy="46873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Управление: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A7D831-7B14-DE5D-A7CD-13FC263F7D74}"/>
              </a:ext>
            </a:extLst>
          </p:cNvPr>
          <p:cNvSpPr/>
          <p:nvPr/>
        </p:nvSpPr>
        <p:spPr>
          <a:xfrm>
            <a:off x="7448552" y="2392262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7BE80BE-EDB1-3498-F8AE-3656D65AE8CB}"/>
              </a:ext>
            </a:extLst>
          </p:cNvPr>
          <p:cNvSpPr/>
          <p:nvPr/>
        </p:nvSpPr>
        <p:spPr>
          <a:xfrm>
            <a:off x="8129587" y="2516610"/>
            <a:ext cx="1562100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температура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426E2A-7A32-25D0-DF27-B73BAFB127B8}"/>
              </a:ext>
            </a:extLst>
          </p:cNvPr>
          <p:cNvSpPr/>
          <p:nvPr/>
        </p:nvSpPr>
        <p:spPr>
          <a:xfrm>
            <a:off x="8129587" y="2930700"/>
            <a:ext cx="1006290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2622230-28E1-DD0B-E8AE-429EF18CF442}"/>
              </a:ext>
            </a:extLst>
          </p:cNvPr>
          <p:cNvSpPr/>
          <p:nvPr/>
        </p:nvSpPr>
        <p:spPr>
          <a:xfrm>
            <a:off x="9212077" y="2930700"/>
            <a:ext cx="479610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^</a:t>
            </a:r>
            <a:r>
              <a:rPr lang="ru-RU" dirty="0">
                <a:solidFill>
                  <a:schemeClr val="bg1"/>
                </a:solidFill>
              </a:rPr>
              <a:t>С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535688-8600-E546-4799-E72EE9F9293E}"/>
              </a:ext>
            </a:extLst>
          </p:cNvPr>
          <p:cNvSpPr/>
          <p:nvPr/>
        </p:nvSpPr>
        <p:spPr>
          <a:xfrm>
            <a:off x="7658099" y="2516609"/>
            <a:ext cx="395287" cy="76651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0F2300F-7F97-FF85-C58D-48B03E2426A6}"/>
              </a:ext>
            </a:extLst>
          </p:cNvPr>
          <p:cNvSpPr/>
          <p:nvPr/>
        </p:nvSpPr>
        <p:spPr>
          <a:xfrm>
            <a:off x="9767887" y="2516609"/>
            <a:ext cx="395287" cy="76651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708A8531-724C-F03E-BFF3-5FDBC804E4B9}"/>
              </a:ext>
            </a:extLst>
          </p:cNvPr>
          <p:cNvSpPr/>
          <p:nvPr/>
        </p:nvSpPr>
        <p:spPr>
          <a:xfrm rot="16200000">
            <a:off x="7718820" y="2829433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D53126FF-1C1A-A901-9EAD-C9339B5B6C81}"/>
              </a:ext>
            </a:extLst>
          </p:cNvPr>
          <p:cNvSpPr/>
          <p:nvPr/>
        </p:nvSpPr>
        <p:spPr>
          <a:xfrm rot="5400000">
            <a:off x="9840911" y="2840199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A7AF13-E45D-324D-66FF-12A51E72BA5E}"/>
              </a:ext>
            </a:extLst>
          </p:cNvPr>
          <p:cNvSpPr/>
          <p:nvPr/>
        </p:nvSpPr>
        <p:spPr>
          <a:xfrm>
            <a:off x="7448552" y="3754833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58F1910-210E-96B8-29E7-C6087390FCAC}"/>
              </a:ext>
            </a:extLst>
          </p:cNvPr>
          <p:cNvSpPr/>
          <p:nvPr/>
        </p:nvSpPr>
        <p:spPr>
          <a:xfrm>
            <a:off x="7658100" y="3879181"/>
            <a:ext cx="2505074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состояние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183B81F-429B-FD7B-30DB-5C515E88721D}"/>
              </a:ext>
            </a:extLst>
          </p:cNvPr>
          <p:cNvSpPr/>
          <p:nvPr/>
        </p:nvSpPr>
        <p:spPr>
          <a:xfrm>
            <a:off x="7658098" y="4293271"/>
            <a:ext cx="2505073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включен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250FD5B-A33D-0C59-D33C-999562C0EB16}"/>
              </a:ext>
            </a:extLst>
          </p:cNvPr>
          <p:cNvSpPr/>
          <p:nvPr/>
        </p:nvSpPr>
        <p:spPr>
          <a:xfrm>
            <a:off x="7448552" y="5117404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3193BA1-3032-2A05-D6F6-2E5420C8368B}"/>
              </a:ext>
            </a:extLst>
          </p:cNvPr>
          <p:cNvSpPr/>
          <p:nvPr/>
        </p:nvSpPr>
        <p:spPr>
          <a:xfrm>
            <a:off x="7658100" y="5241752"/>
            <a:ext cx="2505074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Направление воздуха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B9E4613-2647-E14E-1949-EB6B0FE63DB3}"/>
              </a:ext>
            </a:extLst>
          </p:cNvPr>
          <p:cNvSpPr/>
          <p:nvPr/>
        </p:nvSpPr>
        <p:spPr>
          <a:xfrm>
            <a:off x="7658099" y="5655842"/>
            <a:ext cx="2505075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вверх</a:t>
            </a: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F4D9E20B-1A74-2F18-1D55-6296803ADB50}"/>
              </a:ext>
            </a:extLst>
          </p:cNvPr>
          <p:cNvSpPr/>
          <p:nvPr/>
        </p:nvSpPr>
        <p:spPr>
          <a:xfrm rot="10800000">
            <a:off x="9828608" y="5761621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5BAADD05-1AA3-1520-6613-0CCC543A0E4A}"/>
              </a:ext>
            </a:extLst>
          </p:cNvPr>
          <p:cNvSpPr/>
          <p:nvPr/>
        </p:nvSpPr>
        <p:spPr>
          <a:xfrm rot="10800000">
            <a:off x="9840911" y="4421100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31BB5527-F31B-2328-984C-5B87AE78E56A}"/>
              </a:ext>
            </a:extLst>
          </p:cNvPr>
          <p:cNvSpPr/>
          <p:nvPr/>
        </p:nvSpPr>
        <p:spPr>
          <a:xfrm>
            <a:off x="219076" y="138854"/>
            <a:ext cx="2938462" cy="847726"/>
          </a:xfrm>
          <a:prstGeom prst="snip2SameRect">
            <a:avLst/>
          </a:prstGeom>
          <a:solidFill>
            <a:srgbClr val="AEAE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Устр1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Включена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усеченные верхние углы 3">
            <a:extLst>
              <a:ext uri="{FF2B5EF4-FFF2-40B4-BE49-F238E27FC236}">
                <a16:creationId xmlns:a16="http://schemas.microsoft.com/office/drawing/2014/main" id="{00BCA64D-2DE0-5094-0C50-F8F4B043755A}"/>
              </a:ext>
            </a:extLst>
          </p:cNvPr>
          <p:cNvSpPr/>
          <p:nvPr/>
        </p:nvSpPr>
        <p:spPr>
          <a:xfrm>
            <a:off x="3157538" y="138854"/>
            <a:ext cx="2938462" cy="847726"/>
          </a:xfrm>
          <a:prstGeom prst="snip2Same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022E8A74-033D-F92B-9C77-4B2DA0C20822}"/>
              </a:ext>
            </a:extLst>
          </p:cNvPr>
          <p:cNvSpPr/>
          <p:nvPr/>
        </p:nvSpPr>
        <p:spPr>
          <a:xfrm>
            <a:off x="6096001" y="138854"/>
            <a:ext cx="2938462" cy="847726"/>
          </a:xfrm>
          <a:prstGeom prst="snip2Same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2" name="Прямоугольник: усеченные верхние углы 51">
            <a:extLst>
              <a:ext uri="{FF2B5EF4-FFF2-40B4-BE49-F238E27FC236}">
                <a16:creationId xmlns:a16="http://schemas.microsoft.com/office/drawing/2014/main" id="{646DA108-4F4E-1C2C-42D3-B1C357D72075}"/>
              </a:ext>
            </a:extLst>
          </p:cNvPr>
          <p:cNvSpPr/>
          <p:nvPr/>
        </p:nvSpPr>
        <p:spPr>
          <a:xfrm>
            <a:off x="9034462" y="138328"/>
            <a:ext cx="2938462" cy="847726"/>
          </a:xfrm>
          <a:prstGeom prst="snip2Same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настройки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3FCD41-4FB4-C0C0-9873-D9348F72DC27}"/>
              </a:ext>
            </a:extLst>
          </p:cNvPr>
          <p:cNvSpPr/>
          <p:nvPr/>
        </p:nvSpPr>
        <p:spPr>
          <a:xfrm>
            <a:off x="-843280" y="0"/>
            <a:ext cx="830953" cy="71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6B4995-B9D4-F3F5-3EE8-4A39084AF9C6}"/>
              </a:ext>
            </a:extLst>
          </p:cNvPr>
          <p:cNvSpPr/>
          <p:nvPr/>
        </p:nvSpPr>
        <p:spPr>
          <a:xfrm>
            <a:off x="-843278" y="928066"/>
            <a:ext cx="830953" cy="717176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5F36DA-306D-1E70-E6BF-AC916B1D9C27}"/>
              </a:ext>
            </a:extLst>
          </p:cNvPr>
          <p:cNvSpPr/>
          <p:nvPr/>
        </p:nvSpPr>
        <p:spPr>
          <a:xfrm>
            <a:off x="-843279" y="1824319"/>
            <a:ext cx="830953" cy="71717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899750-46B4-93C3-716B-D985D37A72CA}"/>
              </a:ext>
            </a:extLst>
          </p:cNvPr>
          <p:cNvSpPr/>
          <p:nvPr/>
        </p:nvSpPr>
        <p:spPr>
          <a:xfrm>
            <a:off x="-843279" y="2720572"/>
            <a:ext cx="830953" cy="717176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44EB70-87E6-F8DA-6D42-1C0DA6A3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49" y="7661755"/>
            <a:ext cx="57245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A38C9E0-F7C0-4D66-EBA4-3CF8F3464FD0}"/>
              </a:ext>
            </a:extLst>
          </p:cNvPr>
          <p:cNvSpPr/>
          <p:nvPr/>
        </p:nvSpPr>
        <p:spPr>
          <a:xfrm>
            <a:off x="-843280" y="3648638"/>
            <a:ext cx="830953" cy="717176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6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CC2FFC-737D-A6E9-27FA-C151288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809259"/>
            <a:ext cx="3762900" cy="52394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1FC242-3EC3-06C0-659C-BCFFD3581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6" y="809259"/>
            <a:ext cx="3157582" cy="33697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1D7131-D2F4-4672-6345-ADBA953CE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211" y="1443534"/>
            <a:ext cx="1886213" cy="90500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90DD1C-073E-6B55-4ADD-363F2C80D2BB}"/>
              </a:ext>
            </a:extLst>
          </p:cNvPr>
          <p:cNvSpPr/>
          <p:nvPr/>
        </p:nvSpPr>
        <p:spPr>
          <a:xfrm>
            <a:off x="8982632" y="3070411"/>
            <a:ext cx="1685365" cy="71717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7D43D4-33D3-B023-2367-A8BA00C4F582}"/>
              </a:ext>
            </a:extLst>
          </p:cNvPr>
          <p:cNvSpPr/>
          <p:nvPr/>
        </p:nvSpPr>
        <p:spPr>
          <a:xfrm>
            <a:off x="8982634" y="3998477"/>
            <a:ext cx="1685365" cy="71717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97C2BE-9DA3-92E0-D1B3-FD741D722168}"/>
              </a:ext>
            </a:extLst>
          </p:cNvPr>
          <p:cNvSpPr/>
          <p:nvPr/>
        </p:nvSpPr>
        <p:spPr>
          <a:xfrm>
            <a:off x="8982633" y="4894730"/>
            <a:ext cx="1685365" cy="717176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C791E74-21B5-17E9-24B4-6CC720F5CF94}"/>
              </a:ext>
            </a:extLst>
          </p:cNvPr>
          <p:cNvSpPr/>
          <p:nvPr/>
        </p:nvSpPr>
        <p:spPr>
          <a:xfrm>
            <a:off x="8982633" y="5790983"/>
            <a:ext cx="1685365" cy="71717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2878FE-A2CB-CB31-CCD2-2E3A35563D49}"/>
              </a:ext>
            </a:extLst>
          </p:cNvPr>
          <p:cNvSpPr/>
          <p:nvPr/>
        </p:nvSpPr>
        <p:spPr>
          <a:xfrm>
            <a:off x="447675" y="457200"/>
            <a:ext cx="3575790" cy="594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DF8FCA-6619-693B-E946-7EF75C49F36C}"/>
              </a:ext>
            </a:extLst>
          </p:cNvPr>
          <p:cNvSpPr/>
          <p:nvPr/>
        </p:nvSpPr>
        <p:spPr>
          <a:xfrm>
            <a:off x="4308105" y="457200"/>
            <a:ext cx="3575790" cy="594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CCCC7-A26F-3BD1-D80F-0906A061176B}"/>
              </a:ext>
            </a:extLst>
          </p:cNvPr>
          <p:cNvSpPr/>
          <p:nvPr/>
        </p:nvSpPr>
        <p:spPr>
          <a:xfrm>
            <a:off x="8168535" y="457200"/>
            <a:ext cx="3575790" cy="594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5449D5-485D-45A8-E592-62C290688712}"/>
              </a:ext>
            </a:extLst>
          </p:cNvPr>
          <p:cNvSpPr/>
          <p:nvPr/>
        </p:nvSpPr>
        <p:spPr>
          <a:xfrm>
            <a:off x="768720" y="2229346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D8C063-A589-CAEC-1DF8-02AD402697DB}"/>
              </a:ext>
            </a:extLst>
          </p:cNvPr>
          <p:cNvSpPr/>
          <p:nvPr/>
        </p:nvSpPr>
        <p:spPr>
          <a:xfrm>
            <a:off x="768720" y="3591916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97F76F-81A8-C744-2F15-5AE6A4F17618}"/>
              </a:ext>
            </a:extLst>
          </p:cNvPr>
          <p:cNvSpPr/>
          <p:nvPr/>
        </p:nvSpPr>
        <p:spPr>
          <a:xfrm>
            <a:off x="768720" y="4954487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DBEFD9B-6885-3ECE-D94B-68428ECC6193}"/>
              </a:ext>
            </a:extLst>
          </p:cNvPr>
          <p:cNvSpPr/>
          <p:nvPr/>
        </p:nvSpPr>
        <p:spPr>
          <a:xfrm>
            <a:off x="768720" y="866775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Устр</a:t>
            </a:r>
            <a:r>
              <a:rPr lang="ru-RU" dirty="0"/>
              <a:t> 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C3D54F-F663-4E38-DD00-EBDED03F0661}"/>
              </a:ext>
            </a:extLst>
          </p:cNvPr>
          <p:cNvSpPr/>
          <p:nvPr/>
        </p:nvSpPr>
        <p:spPr>
          <a:xfrm>
            <a:off x="984435" y="2353693"/>
            <a:ext cx="1562100" cy="35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температура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551D000-71F3-A456-FC24-2D8C25522E45}"/>
              </a:ext>
            </a:extLst>
          </p:cNvPr>
          <p:cNvSpPr/>
          <p:nvPr/>
        </p:nvSpPr>
        <p:spPr>
          <a:xfrm>
            <a:off x="984435" y="2767783"/>
            <a:ext cx="1006290" cy="35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144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6C785C-9592-185B-2723-49ABF553BDF6}"/>
              </a:ext>
            </a:extLst>
          </p:cNvPr>
          <p:cNvSpPr/>
          <p:nvPr/>
        </p:nvSpPr>
        <p:spPr>
          <a:xfrm>
            <a:off x="2762250" y="2353693"/>
            <a:ext cx="673470" cy="35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D8C0B0-23A1-8032-14E4-4E7412D9EE62}"/>
              </a:ext>
            </a:extLst>
          </p:cNvPr>
          <p:cNvSpPr/>
          <p:nvPr/>
        </p:nvSpPr>
        <p:spPr>
          <a:xfrm>
            <a:off x="2762250" y="2767783"/>
            <a:ext cx="673470" cy="35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5C737A0-06E9-B34B-3E72-73B6980EE163}"/>
              </a:ext>
            </a:extLst>
          </p:cNvPr>
          <p:cNvSpPr/>
          <p:nvPr/>
        </p:nvSpPr>
        <p:spPr>
          <a:xfrm>
            <a:off x="2066925" y="2767783"/>
            <a:ext cx="479610" cy="35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  <a:r>
              <a:rPr lang="ru-RU" dirty="0"/>
              <a:t>С</a:t>
            </a:r>
          </a:p>
        </p:txBody>
      </p:sp>
    </p:spTree>
    <p:extLst>
      <p:ext uri="{BB962C8B-B14F-4D97-AF65-F5344CB8AC3E}">
        <p14:creationId xmlns:p14="http://schemas.microsoft.com/office/powerpoint/2010/main" val="17903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40A58C-6663-2C33-DACF-9F18CCC817CB}"/>
              </a:ext>
            </a:extLst>
          </p:cNvPr>
          <p:cNvSpPr txBox="1"/>
          <p:nvPr/>
        </p:nvSpPr>
        <p:spPr>
          <a:xfrm>
            <a:off x="352425" y="390674"/>
            <a:ext cx="107156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комплексный признак работы и отображение </a:t>
            </a:r>
          </a:p>
          <a:p>
            <a:r>
              <a:rPr lang="ru-RU" dirty="0"/>
              <a:t>Состояния:</a:t>
            </a:r>
          </a:p>
          <a:p>
            <a:endParaRPr lang="ru-RU" dirty="0"/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5"/>
                </a:solidFill>
              </a:rPr>
              <a:t>Выключена</a:t>
            </a:r>
            <a:r>
              <a:rPr lang="ru-RU" dirty="0"/>
              <a:t>**: Система не работает и не обеспечивает воздухообмен.</a:t>
            </a:r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6"/>
                </a:solidFill>
              </a:rPr>
              <a:t>Включена</a:t>
            </a:r>
            <a:r>
              <a:rPr lang="ru-RU" dirty="0"/>
              <a:t>**: Система активна и функционирует.</a:t>
            </a:r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6"/>
                </a:solidFill>
              </a:rPr>
              <a:t>Режим ожидания</a:t>
            </a:r>
            <a:r>
              <a:rPr lang="ru-RU" dirty="0"/>
              <a:t>**: Система находится в спящем режиме, готова к включению по необходимости.</a:t>
            </a:r>
          </a:p>
          <a:p>
            <a:endParaRPr lang="ru-RU" dirty="0"/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2"/>
                </a:solidFill>
              </a:rPr>
              <a:t>Тех. обслуживание</a:t>
            </a:r>
            <a:r>
              <a:rPr lang="ru-RU" dirty="0"/>
              <a:t>**: Система временно отключена для проведения профилактических работ.</a:t>
            </a:r>
          </a:p>
          <a:p>
            <a:r>
              <a:rPr lang="ru-RU" dirty="0"/>
              <a:t>**</a:t>
            </a:r>
            <a:r>
              <a:rPr lang="ru-RU" dirty="0">
                <a:solidFill>
                  <a:srgbClr val="FF0000"/>
                </a:solidFill>
              </a:rPr>
              <a:t>Ошибка системы</a:t>
            </a:r>
            <a:r>
              <a:rPr lang="ru-RU" dirty="0"/>
              <a:t>**: Обнаружена неисправность, система не функционирует должным образом.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884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</Words>
  <Application>Microsoft Office PowerPoint</Application>
  <PresentationFormat>Широкоэкранный</PresentationFormat>
  <Paragraphs>54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RedFireLord</dc:creator>
  <cp:lastModifiedBy>RedFireLord</cp:lastModifiedBy>
  <cp:revision>5</cp:revision>
  <dcterms:created xsi:type="dcterms:W3CDTF">2025-02-18T08:11:29Z</dcterms:created>
  <dcterms:modified xsi:type="dcterms:W3CDTF">2025-02-18T10:41:24Z</dcterms:modified>
</cp:coreProperties>
</file>