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EC9C-2AFD-4B0D-895D-58907C1CE90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CE3B1-77AA-4A48-B46C-1C183BE3CB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am </a:t>
            </a:r>
            <a:r>
              <a:rPr lang="en-US" dirty="0" err="1" smtClean="0"/>
              <a:t>jst</a:t>
            </a:r>
            <a:r>
              <a:rPr lang="en-US" dirty="0" smtClean="0"/>
              <a:t> </a:t>
            </a:r>
            <a:r>
              <a:rPr lang="en-US" smtClean="0"/>
              <a:t>trying this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Kisembo</dc:creator>
  <cp:lastModifiedBy>Kisembo</cp:lastModifiedBy>
  <cp:revision>2</cp:revision>
  <dcterms:created xsi:type="dcterms:W3CDTF">2018-06-10T07:51:51Z</dcterms:created>
  <dcterms:modified xsi:type="dcterms:W3CDTF">2018-06-10T07:52:51Z</dcterms:modified>
</cp:coreProperties>
</file>