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9"/>
  </p:handoutMasterIdLst>
  <p:sldIdLst>
    <p:sldId id="312" r:id="rId3"/>
    <p:sldId id="304" r:id="rId5"/>
    <p:sldId id="307" r:id="rId6"/>
    <p:sldId id="326" r:id="rId7"/>
    <p:sldId id="314" r:id="rId8"/>
    <p:sldId id="315" r:id="rId9"/>
    <p:sldId id="337" r:id="rId10"/>
    <p:sldId id="317" r:id="rId11"/>
    <p:sldId id="319" r:id="rId12"/>
    <p:sldId id="323" r:id="rId13"/>
    <p:sldId id="324" r:id="rId14"/>
    <p:sldId id="325" r:id="rId15"/>
    <p:sldId id="322" r:id="rId16"/>
    <p:sldId id="321"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05" userDrawn="1">
          <p15:clr>
            <a:srgbClr val="A4A3A4"/>
          </p15:clr>
        </p15:guide>
        <p15:guide id="4" orient="horz" pos="3250" userDrawn="1">
          <p15:clr>
            <a:srgbClr val="A4A3A4"/>
          </p15:clr>
        </p15:guide>
        <p15:guide id="5" pos="6861" userDrawn="1">
          <p15:clr>
            <a:srgbClr val="A4A3A4"/>
          </p15:clr>
        </p15:guide>
        <p15:guide id="6" orient="horz" pos="0"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50" userDrawn="1">
          <p15:clr>
            <a:srgbClr val="A4A3A4"/>
          </p15:clr>
        </p15:guide>
        <p15:guide id="17" pos="3318" userDrawn="1">
          <p15:clr>
            <a:srgbClr val="A4A3A4"/>
          </p15:clr>
        </p15:guide>
        <p15:guide id="18" pos="4032" userDrawn="1">
          <p15:clr>
            <a:srgbClr val="A4A3A4"/>
          </p15:clr>
        </p15:guide>
        <p15:guide id="19" pos="4398" userDrawn="1">
          <p15:clr>
            <a:srgbClr val="A4A3A4"/>
          </p15:clr>
        </p15:guide>
        <p15:guide id="20" pos="4924" userDrawn="1">
          <p15:clr>
            <a:srgbClr val="A4A3A4"/>
          </p15:clr>
        </p15:guide>
        <p15:guide id="21" pos="5544" userDrawn="1">
          <p15:clr>
            <a:srgbClr val="A4A3A4"/>
          </p15:clr>
        </p15:guide>
        <p15:guide id="22" pos="6100" userDrawn="1">
          <p15:clr>
            <a:srgbClr val="A4A3A4"/>
          </p15:clr>
        </p15:guide>
        <p15:guide id="23" orient="horz" pos="2394" userDrawn="1">
          <p15:clr>
            <a:srgbClr val="A4A3A4"/>
          </p15:clr>
        </p15:guide>
        <p15:guide id="25" pos="5227" userDrawn="1">
          <p15:clr>
            <a:srgbClr val="A4A3A4"/>
          </p15:clr>
        </p15:guide>
        <p15:guide id="26" pos="72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9D08"/>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napToObjects="1" showGuides="1">
      <p:cViewPr varScale="1">
        <p:scale>
          <a:sx n="63" d="100"/>
          <a:sy n="63" d="100"/>
        </p:scale>
        <p:origin x="804" y="56"/>
      </p:cViewPr>
      <p:guideLst>
        <p:guide orient="horz" pos="2605"/>
        <p:guide orient="horz" pos="3250"/>
        <p:guide pos="6861"/>
        <p:guide orient="horz"/>
        <p:guide orient="horz" pos="4008"/>
        <p:guide orient="horz" pos="2352"/>
        <p:guide pos="6696"/>
        <p:guide pos="2136"/>
        <p:guide pos="2750"/>
        <p:guide pos="3318"/>
        <p:guide pos="4032"/>
        <p:guide pos="4398"/>
        <p:guide pos="4924"/>
        <p:guide pos="5544"/>
        <p:guide pos="6100"/>
        <p:guide orient="horz" pos="2394"/>
        <p:guide pos="5227"/>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fld>
            <a:endParaRPr lang="en-US" dirty="0"/>
          </a:p>
        </p:txBody>
      </p:sp>
      <p:sp>
        <p:nvSpPr>
          <p:cNvPr id="4" name="Footer Placeholder 3"/>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fld>
            <a:endParaRPr lang="en-US" dirty="0"/>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5" Type="http://schemas.openxmlformats.org/officeDocument/2006/relationships/image" Target="../media/image10.svg"/><Relationship Id="rId4" Type="http://schemas.openxmlformats.org/officeDocument/2006/relationships/image" Target="../media/image9.png"/><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8" name="Freeform: Shape 17"/>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p:cNvGrpSpPr/>
          <p:nvPr userDrawn="1"/>
        </p:nvGrpSpPr>
        <p:grpSpPr>
          <a:xfrm>
            <a:off x="6452303" y="3405019"/>
            <a:ext cx="5739697" cy="3467971"/>
            <a:chOff x="5009037" y="2525712"/>
            <a:chExt cx="7170193" cy="4332288"/>
          </a:xfrm>
        </p:grpSpPr>
        <p:sp>
          <p:nvSpPr>
            <p:cNvPr id="7" name="Freeform 7"/>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8" name="Freeform 6"/>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grpSp>
      <p:grpSp>
        <p:nvGrpSpPr>
          <p:cNvPr id="9" name="Group 8"/>
          <p:cNvGrpSpPr/>
          <p:nvPr userDrawn="1"/>
        </p:nvGrpSpPr>
        <p:grpSpPr>
          <a:xfrm flipH="1" flipV="1">
            <a:off x="6465610" y="0"/>
            <a:ext cx="5739697" cy="3467971"/>
            <a:chOff x="5183405" y="2678112"/>
            <a:chExt cx="7170193" cy="4332288"/>
          </a:xfrm>
        </p:grpSpPr>
        <p:sp>
          <p:nvSpPr>
            <p:cNvPr id="10" name="Freeform 7"/>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noAutofit/>
            </a:bodyPr>
            <a:lstStyle/>
            <a:p>
              <a:endParaRPr lang="en-US" dirty="0"/>
            </a:p>
          </p:txBody>
        </p:sp>
        <p:sp>
          <p:nvSpPr>
            <p:cNvPr id="11" name="Freeform 6"/>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noAutofit/>
            </a:bodyPr>
            <a:lstStyle/>
            <a:p>
              <a:endParaRPr lang="en-US" dirty="0"/>
            </a:p>
          </p:txBody>
        </p:sp>
      </p:grpSp>
      <p:sp>
        <p:nvSpPr>
          <p:cNvPr id="14" name="Image 2"/>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endParaRPr lang="en-US" dirty="0"/>
          </a:p>
        </p:txBody>
      </p:sp>
      <p:sp>
        <p:nvSpPr>
          <p:cNvPr id="13" name="Content Placeholder 2"/>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345">
              <a:lnSpc>
                <a:spcPct val="150000"/>
              </a:lnSpc>
              <a:spcBef>
                <a:spcPts val="0"/>
              </a:spcBef>
              <a:defRPr sz="2000"/>
            </a:lvl2pPr>
            <a:lvl3pPr marL="685800">
              <a:lnSpc>
                <a:spcPct val="150000"/>
              </a:lnSpc>
              <a:spcBef>
                <a:spcPts val="0"/>
              </a:spcBef>
              <a:defRPr sz="1800"/>
            </a:lvl3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p:txBody>
      </p:sp>
      <p:sp>
        <p:nvSpPr>
          <p:cNvPr id="3"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2">
    <p:spTree>
      <p:nvGrpSpPr>
        <p:cNvPr id="1" name=""/>
        <p:cNvGrpSpPr/>
        <p:nvPr/>
      </p:nvGrpSpPr>
      <p:grpSpPr>
        <a:xfrm>
          <a:off x="0" y="0"/>
          <a:ext cx="0" cy="0"/>
          <a:chOff x="0" y="0"/>
          <a:chExt cx="0" cy="0"/>
        </a:xfrm>
      </p:grpSpPr>
      <p:sp>
        <p:nvSpPr>
          <p:cNvPr id="5" name="Rectangle 4"/>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p:cNvGrpSpPr/>
          <p:nvPr userDrawn="1"/>
        </p:nvGrpSpPr>
        <p:grpSpPr>
          <a:xfrm flipH="1">
            <a:off x="9353550" y="0"/>
            <a:ext cx="2838450" cy="2857958"/>
            <a:chOff x="0" y="0"/>
            <a:chExt cx="2838450" cy="2857958"/>
          </a:xfrm>
        </p:grpSpPr>
        <p:sp>
          <p:nvSpPr>
            <p:cNvPr id="12" name="Freeform: Shape 28"/>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p>
          </p:txBody>
        </p:sp>
        <p:sp>
          <p:nvSpPr>
            <p:cNvPr id="15" name="Freeform: Shape 15"/>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6" name="Image 2"/>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endParaRPr lang="en-US" dirty="0"/>
          </a:p>
        </p:txBody>
      </p:sp>
      <p:sp>
        <p:nvSpPr>
          <p:cNvPr id="8" name="Picture Placeholder 7"/>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noAutofit/>
          </a:bodyPr>
          <a:lstStyle/>
          <a:p>
            <a:endParaRPr lang="en-US" dirty="0"/>
          </a:p>
        </p:txBody>
      </p:sp>
      <p:sp>
        <p:nvSpPr>
          <p:cNvPr id="31" name="Freeform 70"/>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33" name="Image 4"/>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endParaRPr lang="en-US" dirty="0"/>
          </a:p>
        </p:txBody>
      </p:sp>
      <p:sp>
        <p:nvSpPr>
          <p:cNvPr id="13" name="Content Placeholder 3"/>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8"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omparison 1">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endParaRPr lang="en-US" dirty="0"/>
          </a:p>
        </p:txBody>
      </p:sp>
      <p:sp>
        <p:nvSpPr>
          <p:cNvPr id="11" name="Image 0"/>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39" name="Freeform: Shape 38"/>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16" name="Slide Number Placeholder 2"/>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fld>
            <a:endParaRPr lang="en-US" dirty="0"/>
          </a:p>
        </p:txBody>
      </p:sp>
      <p:sp>
        <p:nvSpPr>
          <p:cNvPr id="2" name="Content Placeholder 2"/>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345">
              <a:lnSpc>
                <a:spcPct val="100000"/>
              </a:lnSpc>
              <a:spcBef>
                <a:spcPts val="0"/>
              </a:spcBef>
              <a:defRPr sz="2400"/>
            </a:lvl2pPr>
            <a:lvl3pPr marL="685800">
              <a:lnSpc>
                <a:spcPct val="100000"/>
              </a:lnSpc>
              <a:spcBef>
                <a:spcPts val="0"/>
              </a:spcBef>
              <a:defRPr sz="2400"/>
            </a:lvl3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mparison 4">
    <p:spTree>
      <p:nvGrpSpPr>
        <p:cNvPr id="1" name=""/>
        <p:cNvGrpSpPr/>
        <p:nvPr/>
      </p:nvGrpSpPr>
      <p:grpSpPr>
        <a:xfrm>
          <a:off x="0" y="0"/>
          <a:ext cx="0" cy="0"/>
          <a:chOff x="0" y="0"/>
          <a:chExt cx="0" cy="0"/>
        </a:xfrm>
      </p:grpSpPr>
      <p:sp>
        <p:nvSpPr>
          <p:cNvPr id="27" name="Freeform 26"/>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8" name="Freeform 17"/>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4" name="Freeform 13"/>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6" name="Freeform 15"/>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0" name="Title 19"/>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endParaRPr lang="en-US" dirty="0"/>
          </a:p>
        </p:txBody>
      </p:sp>
      <p:sp>
        <p:nvSpPr>
          <p:cNvPr id="19" name="Slide Number Placeholder 2"/>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fld>
            <a:endParaRPr lang="en-US" dirty="0"/>
          </a:p>
        </p:txBody>
      </p:sp>
      <p:sp>
        <p:nvSpPr>
          <p:cNvPr id="23" name="Content Placeholder 3"/>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210" indent="-283210">
              <a:spcBef>
                <a:spcPts val="1000"/>
              </a:spcBef>
              <a:defRPr sz="1800"/>
            </a:lvl2pPr>
            <a:lvl3pPr marL="283210" indent="-283210">
              <a:spcBef>
                <a:spcPts val="1000"/>
              </a:spcBef>
              <a:defRPr sz="1800"/>
            </a:lvl3pPr>
            <a:lvl4pPr marL="283210" indent="-283210">
              <a:spcBef>
                <a:spcPts val="1000"/>
              </a:spcBef>
              <a:defRPr sz="1800"/>
            </a:lvl4pPr>
            <a:lvl5pPr marL="283210" indent="-283210">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5" name="Content Placeholder 5"/>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210" indent="-283210">
              <a:spcBef>
                <a:spcPts val="1000"/>
              </a:spcBef>
              <a:defRPr sz="1800"/>
            </a:lvl2pPr>
            <a:lvl3pPr marL="283210" indent="-283210">
              <a:spcBef>
                <a:spcPts val="1000"/>
              </a:spcBef>
              <a:defRPr sz="1800"/>
            </a:lvl3pPr>
            <a:lvl4pPr marL="283210" indent="-283210">
              <a:spcBef>
                <a:spcPts val="1000"/>
              </a:spcBef>
              <a:defRPr sz="1800"/>
            </a:lvl4pPr>
            <a:lvl5pPr marL="283210" indent="-283210">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meline 1">
    <p:spTree>
      <p:nvGrpSpPr>
        <p:cNvPr id="1" name=""/>
        <p:cNvGrpSpPr/>
        <p:nvPr/>
      </p:nvGrpSpPr>
      <p:grpSpPr>
        <a:xfrm>
          <a:off x="0" y="0"/>
          <a:ext cx="0" cy="0"/>
          <a:chOff x="0" y="0"/>
          <a:chExt cx="0" cy="0"/>
        </a:xfrm>
      </p:grpSpPr>
      <p:sp>
        <p:nvSpPr>
          <p:cNvPr id="33" name="Rectangle 32"/>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endParaRPr lang="en-US" dirty="0"/>
          </a:p>
        </p:txBody>
      </p:sp>
      <p:sp>
        <p:nvSpPr>
          <p:cNvPr id="5" name="Content Placeholder 2"/>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490" indent="-342900">
              <a:spcBef>
                <a:spcPts val="1000"/>
              </a:spcBef>
              <a:buFont typeface="+mj-lt"/>
              <a:buAutoNum type="alphaLcPeriod"/>
              <a:defRPr sz="1800"/>
            </a:lvl2pPr>
            <a:lvl3pPr marL="1202690" indent="-342900">
              <a:spcBef>
                <a:spcPts val="1000"/>
              </a:spcBef>
              <a:buFont typeface="+mj-lt"/>
              <a:buAutoNum type="arabicParenR"/>
              <a:defRPr sz="1800"/>
            </a:lvl3pPr>
            <a:lvl4pPr marL="1659890" indent="-342900">
              <a:spcBef>
                <a:spcPts val="1000"/>
              </a:spcBef>
              <a:buFont typeface="+mj-lt"/>
              <a:buAutoNum type="alphaLcParenR"/>
              <a:defRPr sz="1800"/>
            </a:lvl4pPr>
            <a:lvl5pPr indent="-283210">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
        <p:nvSpPr>
          <p:cNvPr id="3" name="Content Placeholder 2"/>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210">
              <a:spcBef>
                <a:spcPts val="1000"/>
              </a:spcBef>
              <a:defRPr sz="1800"/>
            </a:lvl2pPr>
            <a:lvl3pPr indent="-283210">
              <a:spcBef>
                <a:spcPts val="1000"/>
              </a:spcBef>
              <a:defRPr sz="1800"/>
            </a:lvl3pPr>
            <a:lvl4pPr indent="-283210">
              <a:spcBef>
                <a:spcPts val="1000"/>
              </a:spcBef>
              <a:defRPr sz="1800"/>
            </a:lvl4pPr>
            <a:lvl5pPr indent="-283210">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31" name="Picture Placeholder 30"/>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endParaRPr lang="en-US" dirty="0"/>
          </a:p>
        </p:txBody>
      </p:sp>
      <p:grpSp>
        <p:nvGrpSpPr>
          <p:cNvPr id="32" name="Group 31"/>
          <p:cNvGrpSpPr/>
          <p:nvPr userDrawn="1"/>
        </p:nvGrpSpPr>
        <p:grpSpPr>
          <a:xfrm>
            <a:off x="9353550" y="4000041"/>
            <a:ext cx="2838450" cy="2857959"/>
            <a:chOff x="12797096" y="4000041"/>
            <a:chExt cx="2838450" cy="2857959"/>
          </a:xfrm>
        </p:grpSpPr>
        <p:sp>
          <p:nvSpPr>
            <p:cNvPr id="20" name="Freeform: Shape 28"/>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p>
          </p:txBody>
        </p:sp>
        <p:sp>
          <p:nvSpPr>
            <p:cNvPr id="21" name="Freeform: Shape 25"/>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2" name="Freeform: Shape 15"/>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3" name="Image 2"/>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ummary 2">
    <p:spTree>
      <p:nvGrpSpPr>
        <p:cNvPr id="1" name=""/>
        <p:cNvGrpSpPr/>
        <p:nvPr/>
      </p:nvGrpSpPr>
      <p:grpSpPr>
        <a:xfrm>
          <a:off x="0" y="0"/>
          <a:ext cx="0" cy="0"/>
          <a:chOff x="0" y="0"/>
          <a:chExt cx="0" cy="0"/>
        </a:xfrm>
      </p:grpSpPr>
      <p:sp>
        <p:nvSpPr>
          <p:cNvPr id="5" name="Freeform 4"/>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rot="5400000">
            <a:off x="9991886" y="1247775"/>
            <a:ext cx="2200114" cy="2200114"/>
          </a:xfrm>
          <a:prstGeom prst="rect">
            <a:avLst/>
          </a:prstGeom>
        </p:spPr>
      </p:pic>
      <p:sp>
        <p:nvSpPr>
          <p:cNvPr id="12" name="Freeform 11"/>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345">
              <a:lnSpc>
                <a:spcPct val="100000"/>
              </a:lnSpc>
              <a:spcBef>
                <a:spcPts val="0"/>
              </a:spcBef>
              <a:defRPr sz="2400"/>
            </a:lvl2pPr>
            <a:lvl3pPr marL="685800">
              <a:lnSpc>
                <a:spcPct val="100000"/>
              </a:lnSpc>
              <a:spcBef>
                <a:spcPts val="0"/>
              </a:spcBef>
              <a:defRPr sz="2400"/>
            </a:lvl3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p:txBody>
      </p:sp>
      <p:sp>
        <p:nvSpPr>
          <p:cNvPr id="10" name="Picture Placeholder 9"/>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meline 3">
    <p:spTree>
      <p:nvGrpSpPr>
        <p:cNvPr id="1" name=""/>
        <p:cNvGrpSpPr/>
        <p:nvPr/>
      </p:nvGrpSpPr>
      <p:grpSpPr>
        <a:xfrm>
          <a:off x="0" y="0"/>
          <a:ext cx="0" cy="0"/>
          <a:chOff x="0" y="0"/>
          <a:chExt cx="0" cy="0"/>
        </a:xfrm>
      </p:grpSpPr>
      <p:sp>
        <p:nvSpPr>
          <p:cNvPr id="12" name="Freeform 11"/>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p>
        </p:txBody>
      </p:sp>
      <p:sp>
        <p:nvSpPr>
          <p:cNvPr id="10" name="Freeform 9"/>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30" name="Image 2"/>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endParaRPr lang="en-US" dirty="0"/>
          </a:p>
        </p:txBody>
      </p:sp>
      <p:sp>
        <p:nvSpPr>
          <p:cNvPr id="4" name="Text Placeholder 54"/>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endParaRPr lang="en-US" dirty="0"/>
          </a:p>
        </p:txBody>
      </p:sp>
      <p:sp>
        <p:nvSpPr>
          <p:cNvPr id="9" name="Content Placeholder 2"/>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0"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meline 2">
    <p:spTree>
      <p:nvGrpSpPr>
        <p:cNvPr id="1" name=""/>
        <p:cNvGrpSpPr/>
        <p:nvPr/>
      </p:nvGrpSpPr>
      <p:grpSpPr>
        <a:xfrm>
          <a:off x="0" y="0"/>
          <a:ext cx="0" cy="0"/>
          <a:chOff x="0" y="0"/>
          <a:chExt cx="0" cy="0"/>
        </a:xfrm>
      </p:grpSpPr>
      <p:sp>
        <p:nvSpPr>
          <p:cNvPr id="33" name="Rectangle 32"/>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endParaRPr lang="en-US" dirty="0"/>
          </a:p>
        </p:txBody>
      </p:sp>
      <p:sp>
        <p:nvSpPr>
          <p:cNvPr id="14" name="Content Placeholder 5"/>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6"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ummary 3">
    <p:spTree>
      <p:nvGrpSpPr>
        <p:cNvPr id="1" name=""/>
        <p:cNvGrpSpPr/>
        <p:nvPr/>
      </p:nvGrpSpPr>
      <p:grpSpPr>
        <a:xfrm>
          <a:off x="0" y="0"/>
          <a:ext cx="0" cy="0"/>
          <a:chOff x="0" y="0"/>
          <a:chExt cx="0" cy="0"/>
        </a:xfrm>
      </p:grpSpPr>
      <p:pic>
        <p:nvPicPr>
          <p:cNvPr id="29" name="Graphic 28"/>
          <p:cNvPicPr>
            <a:picLocks noChangeAspect="1"/>
          </p:cNvPicPr>
          <p:nvPr userDrawn="1"/>
        </p:nvPicPr>
        <p:blipFill>
          <a:blip r:embed="rId2" cstate="screen">
            <a:extLst>
              <a:ext uri="{96DAC541-7B7A-43D3-8B79-37D633B846F1}">
                <asvg:svgBlip xmlns:asvg="http://schemas.microsoft.com/office/drawing/2016/SVG/main" r:embed="rId3"/>
              </a:ext>
            </a:extLst>
          </a:blip>
          <a:srcRect t="7193"/>
          <a:stretch>
            <a:fillRect/>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endParaRPr lang="en-US" dirty="0"/>
          </a:p>
        </p:txBody>
      </p:sp>
      <p:sp>
        <p:nvSpPr>
          <p:cNvPr id="49" name="Freeform 48"/>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8" name="Content Placeholder 3"/>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7" name="Slide Number Placeholder 2"/>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fld>
            <a:endParaRPr lang="en-US" dirty="0"/>
          </a:p>
        </p:txBody>
      </p:sp>
      <p:pic>
        <p:nvPicPr>
          <p:cNvPr id="43" name="Graphic 42"/>
          <p:cNvPicPr>
            <a:picLocks noChangeAspect="1"/>
          </p:cNvPicPr>
          <p:nvPr userDrawn="1"/>
        </p:nvPicPr>
        <p:blipFill>
          <a:blip r:embed="rId2" cstate="screen">
            <a:extLst>
              <a:ext uri="{96DAC541-7B7A-43D3-8B79-37D633B846F1}">
                <asvg:svgBlip xmlns:asvg="http://schemas.microsoft.com/office/drawing/2016/SVG/main" r:embed="rId3"/>
              </a:ext>
            </a:extLst>
          </a:blip>
          <a:srcRect t="7193"/>
          <a:stretch>
            <a:fillRect/>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p:cNvPicPr>
            <a:picLocks noChangeAspect="1"/>
          </p:cNvPicPr>
          <p:nvPr userDrawn="1"/>
        </p:nvPicPr>
        <p:blipFill>
          <a:blip r:embed="rId4" cstate="screen">
            <a:extLst>
              <a:ext uri="{96DAC541-7B7A-43D3-8B79-37D633B846F1}">
                <asvg:svgBlip xmlns:asvg="http://schemas.microsoft.com/office/drawing/2016/SVG/main" r:embed="rId5"/>
              </a:ext>
            </a:extLst>
          </a:blip>
          <a:srcRect t="11443" r="10857"/>
          <a:stretch>
            <a:fillRect/>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9" name="Freeform: Shape 18"/>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endParaRPr lang="en-US" dirty="0"/>
          </a:p>
        </p:txBody>
      </p:sp>
      <p:sp>
        <p:nvSpPr>
          <p:cNvPr id="6" name="Subtitle 2"/>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5"/>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1" name="Rectangle 20"/>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33" name="Freeform 32"/>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endParaRPr lang="en-US" dirty="0"/>
          </a:p>
        </p:txBody>
      </p:sp>
      <p:sp>
        <p:nvSpPr>
          <p:cNvPr id="5" name="Content Placeholder 2"/>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345">
              <a:lnSpc>
                <a:spcPct val="100000"/>
              </a:lnSpc>
              <a:spcBef>
                <a:spcPts val="0"/>
              </a:spcBef>
              <a:defRPr sz="2400"/>
            </a:lvl2pPr>
            <a:lvl3pPr marL="685800">
              <a:lnSpc>
                <a:spcPct val="100000"/>
              </a:lnSpc>
              <a:spcBef>
                <a:spcPts val="0"/>
              </a:spcBef>
              <a:defRPr sz="2400"/>
            </a:lvl3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p:txBody>
      </p:sp>
      <p:sp>
        <p:nvSpPr>
          <p:cNvPr id="52" name="Picture Placeholder 7"/>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A61015F-7CC6-4D0A-9D87-873EA4C304C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0298CD5-6C1E-4009-B41F-6DF62E31D3BE}"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endParaRPr lang="en-US"/>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0298CD5-6C1E-4009-B41F-6DF62E31D3BE}"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
        <p:nvSpPr>
          <p:cNvPr id="6" name="Freeform: Shape 5"/>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7" name="Freeform: Shape 6"/>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fld>
            <a:endParaRPr lang="en-US" dirty="0"/>
          </a:p>
        </p:txBody>
      </p:sp>
      <p:sp>
        <p:nvSpPr>
          <p:cNvPr id="5" name="Freeform: Shape 4"/>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6" name="Freeform: Shape 5"/>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0298CD5-6C1E-4009-B41F-6DF62E31D3BE}"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16CA0-919D-4A49-9C8A-62FDFB3A518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Shape 8"/>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F63A3B-78C7-47BE-AE5E-E10140E04643}" type="slidenum">
              <a:rPr lang="en-US" smtClean="0"/>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0.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0.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0.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63495" y="478155"/>
            <a:ext cx="7124700" cy="1989455"/>
          </a:xfrm>
        </p:spPr>
        <p:txBody>
          <a:bodyPr anchor="ctr"/>
          <a:lstStyle/>
          <a:p>
            <a:r>
              <a:rPr lang="en-US" b="1" dirty="0">
                <a:latin typeface="Times New Roman" panose="02020603050405020304" pitchFamily="18" charset="0"/>
                <a:cs typeface="Times New Roman" panose="02020603050405020304" pitchFamily="18" charset="0"/>
              </a:rPr>
              <a:t>MINI PROJECT ON </a:t>
            </a:r>
            <a:br>
              <a:rPr lang="en-US" b="1" dirty="0">
                <a:latin typeface="Times New Roman" panose="02020603050405020304" pitchFamily="18" charset="0"/>
                <a:cs typeface="Times New Roman" panose="02020603050405020304" pitchFamily="18" charset="0"/>
              </a:rPr>
            </a:br>
            <a:r>
              <a:rPr lang="en-IN" altLang="en-US" b="1" dirty="0">
                <a:latin typeface="Times New Roman" panose="02020603050405020304" pitchFamily="18" charset="0"/>
                <a:cs typeface="Times New Roman" panose="02020603050405020304" pitchFamily="18" charset="0"/>
              </a:rPr>
              <a:t>voice based email for blind people</a:t>
            </a:r>
            <a:br>
              <a:rPr lang="en-US" b="1" dirty="0"/>
            </a:br>
            <a:endParaRPr lang="en-US" b="1" dirty="0"/>
          </a:p>
        </p:txBody>
      </p:sp>
      <p:sp>
        <p:nvSpPr>
          <p:cNvPr id="3" name="TextBox 2"/>
          <p:cNvSpPr txBox="1"/>
          <p:nvPr/>
        </p:nvSpPr>
        <p:spPr>
          <a:xfrm>
            <a:off x="1626870" y="4679950"/>
            <a:ext cx="3251200" cy="959485"/>
          </a:xfrm>
          <a:prstGeom prst="rect">
            <a:avLst/>
          </a:prstGeom>
          <a:noFill/>
        </p:spPr>
        <p:txBody>
          <a:bodyPr wrap="square" rtlCol="0">
            <a:noAutofit/>
          </a:bodyPr>
          <a:lstStyle/>
          <a:p>
            <a:r>
              <a:rPr lang="en-IN" b="1" dirty="0">
                <a:latin typeface="Times New Roman" panose="02020603050405020304" pitchFamily="18" charset="0"/>
                <a:cs typeface="Times New Roman" panose="02020603050405020304" pitchFamily="18" charset="0"/>
              </a:rPr>
              <a:t>     Presented By </a:t>
            </a:r>
            <a:endParaRPr lang="en-IN"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Kishor N</a:t>
            </a:r>
            <a:endParaRPr lang="en-IN"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Dheeraj S</a:t>
            </a:r>
            <a:endParaRPr lang="en-IN" b="1" dirty="0">
              <a:latin typeface="Times New Roman" panose="02020603050405020304" pitchFamily="18" charset="0"/>
              <a:cs typeface="Times New Roman" panose="02020603050405020304" pitchFamily="18" charset="0"/>
            </a:endParaRPr>
          </a:p>
          <a:p>
            <a:endParaRPr lang="en-IN" dirty="0"/>
          </a:p>
        </p:txBody>
      </p:sp>
      <p:sp>
        <p:nvSpPr>
          <p:cNvPr id="4" name="TextBox 3"/>
          <p:cNvSpPr txBox="1"/>
          <p:nvPr/>
        </p:nvSpPr>
        <p:spPr>
          <a:xfrm rot="10800000" flipV="1">
            <a:off x="8210550" y="4994274"/>
            <a:ext cx="2946400" cy="86042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Under the </a:t>
            </a:r>
            <a:r>
              <a:rPr lang="en-IN" b="1" dirty="0" err="1">
                <a:latin typeface="Times New Roman" panose="02020603050405020304" pitchFamily="18" charset="0"/>
                <a:cs typeface="Times New Roman" panose="02020603050405020304" pitchFamily="18" charset="0"/>
              </a:rPr>
              <a:t>Guidance</a:t>
            </a:r>
            <a:r>
              <a:rPr lang="en-IN" b="1" dirty="0">
                <a:latin typeface="Times New Roman" panose="02020603050405020304" pitchFamily="18" charset="0"/>
                <a:cs typeface="Times New Roman" panose="02020603050405020304" pitchFamily="18" charset="0"/>
              </a:rPr>
              <a:t> of:</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Dr.Basavesha D </a:t>
            </a:r>
            <a:r>
              <a:rPr lang="en-IN" sz="900" b="1" dirty="0">
                <a:latin typeface="Times New Roman" panose="02020603050405020304" pitchFamily="18" charset="0"/>
                <a:cs typeface="Times New Roman" panose="02020603050405020304" pitchFamily="18" charset="0"/>
              </a:rPr>
              <a:t>M.Tech.,Ph.D.,MISTE</a:t>
            </a:r>
            <a:endParaRPr lang="en-IN" sz="9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     HOD ,Dept. of CSE</a:t>
            </a:r>
            <a:endParaRPr lang="en-IN" sz="1400" b="1" dirty="0">
              <a:latin typeface="Times New Roman" panose="02020603050405020304" pitchFamily="18" charset="0"/>
              <a:cs typeface="Times New Roman" panose="02020603050405020304" pitchFamily="18" charset="0"/>
            </a:endParaRPr>
          </a:p>
        </p:txBody>
      </p:sp>
      <p:pic>
        <p:nvPicPr>
          <p:cNvPr id="5" name="Picture 4" descr="th"/>
          <p:cNvPicPr>
            <a:picLocks noChangeAspect="1"/>
          </p:cNvPicPr>
          <p:nvPr/>
        </p:nvPicPr>
        <p:blipFill>
          <a:blip r:embed="rId1"/>
          <a:stretch>
            <a:fillRect/>
          </a:stretch>
        </p:blipFill>
        <p:spPr>
          <a:xfrm>
            <a:off x="5268595" y="2467610"/>
            <a:ext cx="1714500" cy="1714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50563" y="1089213"/>
            <a:ext cx="9879437" cy="720537"/>
          </a:xfrm>
        </p:spPr>
        <p:txBody>
          <a:bodyPr>
            <a:normAutofit/>
          </a:bodyPr>
          <a:lstStyle/>
          <a:p>
            <a:pPr marR="34925" lvl="0" algn="just" fontAlgn="base">
              <a:lnSpc>
                <a:spcPct val="112000"/>
              </a:lnSpc>
              <a:spcAft>
                <a:spcPts val="40"/>
              </a:spcAft>
              <a:buClr>
                <a:srgbClr val="0D0D0D"/>
              </a:buClr>
              <a:buSzPts val="1400"/>
            </a:pPr>
            <a:r>
              <a:rPr lang="en-IN"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EMAIL RECIVED CONFORMATION</a:t>
            </a:r>
            <a:endParaRPr lang="en-IN"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p:txBody>
          <a:bodyPr/>
          <a:lstStyle/>
          <a:p>
            <a:fld id="{48F63A3B-78C7-47BE-AE5E-E10140E04643}" type="slidenum">
              <a:rPr lang="en-US" smtClean="0"/>
            </a:fld>
            <a:endParaRPr lang="en-US" dirty="0"/>
          </a:p>
        </p:txBody>
      </p:sp>
      <p:pic>
        <p:nvPicPr>
          <p:cNvPr id="3" name="Picture 2" descr="Screenshot (173)"/>
          <p:cNvPicPr>
            <a:picLocks noChangeAspect="1"/>
          </p:cNvPicPr>
          <p:nvPr/>
        </p:nvPicPr>
        <p:blipFill>
          <a:blip r:embed="rId1"/>
          <a:srcRect l="16807" t="23435" r="29070" b="30567"/>
          <a:stretch>
            <a:fillRect/>
          </a:stretch>
        </p:blipFill>
        <p:spPr>
          <a:xfrm>
            <a:off x="1287145" y="1809750"/>
            <a:ext cx="10469880" cy="5005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50563" y="1089213"/>
            <a:ext cx="9879437" cy="720537"/>
          </a:xfrm>
        </p:spPr>
        <p:txBody>
          <a:bodyPr>
            <a:normAutofit/>
          </a:bodyPr>
          <a:lstStyle/>
          <a:p>
            <a:r>
              <a:rPr lang="en-IN" altLang="en-US" dirty="0">
                <a:solidFill>
                  <a:schemeClr val="tx1"/>
                </a:solidFill>
                <a:latin typeface="Bookman Old Style" panose="02050604050505020204" charset="0"/>
                <a:cs typeface="Bookman Old Style" panose="02050604050505020204" charset="0"/>
              </a:rPr>
              <a:t>CHECK YOUR INBOX</a:t>
            </a:r>
            <a:endParaRPr lang="en-IN" altLang="en-US" dirty="0">
              <a:solidFill>
                <a:schemeClr val="tx1"/>
              </a:solidFill>
              <a:latin typeface="Bookman Old Style" panose="02050604050505020204" charset="0"/>
              <a:cs typeface="Bookman Old Style" panose="02050604050505020204" charset="0"/>
            </a:endParaRPr>
          </a:p>
        </p:txBody>
      </p:sp>
      <p:sp>
        <p:nvSpPr>
          <p:cNvPr id="2" name="Slide Number Placeholder 1"/>
          <p:cNvSpPr>
            <a:spLocks noGrp="1"/>
          </p:cNvSpPr>
          <p:nvPr>
            <p:ph type="sldNum" sz="quarter" idx="10"/>
          </p:nvPr>
        </p:nvSpPr>
        <p:spPr/>
        <p:txBody>
          <a:bodyPr/>
          <a:lstStyle/>
          <a:p>
            <a:fld id="{48F63A3B-78C7-47BE-AE5E-E10140E04643}" type="slidenum">
              <a:rPr lang="en-US" smtClean="0"/>
            </a:fld>
            <a:endParaRPr lang="en-US" dirty="0"/>
          </a:p>
        </p:txBody>
      </p:sp>
      <p:pic>
        <p:nvPicPr>
          <p:cNvPr id="3" name="Picture 2" descr="Screenshot (171)"/>
          <p:cNvPicPr>
            <a:picLocks noChangeAspect="1"/>
          </p:cNvPicPr>
          <p:nvPr/>
        </p:nvPicPr>
        <p:blipFill>
          <a:blip r:embed="rId1"/>
          <a:srcRect l="25286" t="56222" r="38897" b="9463"/>
          <a:stretch>
            <a:fillRect/>
          </a:stretch>
        </p:blipFill>
        <p:spPr>
          <a:xfrm>
            <a:off x="1436370" y="1969770"/>
            <a:ext cx="8394065" cy="4523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55445" y="1009015"/>
            <a:ext cx="10640695" cy="720725"/>
          </a:xfrm>
        </p:spPr>
        <p:txBody>
          <a:bodyPr/>
          <a:lstStyle/>
          <a:p>
            <a:r>
              <a:rPr lang="en-IN" altLang="en-US" sz="2400" dirty="0">
                <a:solidFill>
                  <a:schemeClr val="tx1"/>
                </a:solidFill>
                <a:latin typeface="Bookman Old Style" panose="02050604050505020204" charset="0"/>
                <a:cs typeface="Bookman Old Style" panose="02050604050505020204" charset="0"/>
              </a:rPr>
              <a:t>CONFORMATION OF MAIL HAVE BEEN READ</a:t>
            </a:r>
            <a:endParaRPr lang="en-IN" altLang="en-US" sz="2400" dirty="0">
              <a:solidFill>
                <a:schemeClr val="tx1"/>
              </a:solidFill>
              <a:latin typeface="Bookman Old Style" panose="02050604050505020204" charset="0"/>
              <a:cs typeface="Bookman Old Style" panose="02050604050505020204" charset="0"/>
            </a:endParaRPr>
          </a:p>
        </p:txBody>
      </p:sp>
      <p:sp>
        <p:nvSpPr>
          <p:cNvPr id="2" name="Slide Number Placeholder 1"/>
          <p:cNvSpPr>
            <a:spLocks noGrp="1"/>
          </p:cNvSpPr>
          <p:nvPr>
            <p:ph type="sldNum" sz="quarter" idx="10"/>
          </p:nvPr>
        </p:nvSpPr>
        <p:spPr/>
        <p:txBody>
          <a:bodyPr/>
          <a:lstStyle/>
          <a:p>
            <a:fld id="{48F63A3B-78C7-47BE-AE5E-E10140E04643}" type="slidenum">
              <a:rPr lang="en-US" smtClean="0"/>
            </a:fld>
            <a:endParaRPr lang="en-US" dirty="0"/>
          </a:p>
        </p:txBody>
      </p:sp>
      <p:pic>
        <p:nvPicPr>
          <p:cNvPr id="3" name="Picture 2" descr="Screenshot (172)"/>
          <p:cNvPicPr>
            <a:picLocks noChangeAspect="1"/>
          </p:cNvPicPr>
          <p:nvPr/>
        </p:nvPicPr>
        <p:blipFill>
          <a:blip r:embed="rId1"/>
          <a:srcRect t="23824" r="40307" b="7352"/>
          <a:stretch>
            <a:fillRect/>
          </a:stretch>
        </p:blipFill>
        <p:spPr>
          <a:xfrm>
            <a:off x="2456815" y="1809750"/>
            <a:ext cx="7277735" cy="4719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520" y="1057274"/>
            <a:ext cx="11649547" cy="1012785"/>
          </a:xfrm>
        </p:spPr>
        <p:txBody>
          <a:bodyPr/>
          <a:lstStyle/>
          <a:p>
            <a:r>
              <a:rPr lang="en-US" b="1" dirty="0">
                <a:solidFill>
                  <a:schemeClr val="tx1"/>
                </a:solidFill>
                <a:latin typeface="Times New Roman" panose="02020603050405020304" pitchFamily="18" charset="0"/>
                <a:cs typeface="Times New Roman" panose="02020603050405020304" pitchFamily="18" charset="0"/>
              </a:rPr>
              <a:t>conclusion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p:txBody>
          <a:bodyPr>
            <a:noAutofit/>
          </a:bodyPr>
          <a:lstStyle/>
          <a:p>
            <a:pPr>
              <a:lnSpc>
                <a:spcPct val="150000"/>
              </a:lnSpc>
            </a:pPr>
            <a:r>
              <a:rPr lang="en-IN" sz="2000" dirty="0">
                <a:latin typeface="Times New Roman" panose="02020603050405020304" pitchFamily="18" charset="0"/>
                <a:cs typeface="Times New Roman" panose="02020603050405020304" pitchFamily="18" charset="0"/>
              </a:rPr>
              <a:t>In conclusion, developing a voice-based email system for blind individuals represents a significant step forward in enhancing accessibility and independence. This project addresses the pressing need for more inclusive communication tools by leveraging voice recognition technology to create a user-friendly and efficient email solution. By integrating with existing assistive technologies and offering customization options, this system can be tailored to meet the unique needs of each user, promoting a more personalized experience.</a:t>
            </a:r>
            <a:endParaRPr lang="en-IN" sz="2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48F63A3B-78C7-47BE-AE5E-E10140E046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83939" y="1057274"/>
            <a:ext cx="9875463" cy="999746"/>
          </a:xfrm>
        </p:spPr>
        <p:txBody>
          <a:bodyPr/>
          <a:lstStyle/>
          <a:p>
            <a:r>
              <a:rPr lang="en-US"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12" name="Content Placeholder 3"/>
          <p:cNvSpPr>
            <a:spLocks noGrp="1"/>
          </p:cNvSpPr>
          <p:nvPr>
            <p:ph sz="half" idx="2"/>
          </p:nvPr>
        </p:nvSpPr>
        <p:spPr>
          <a:xfrm>
            <a:off x="1550670" y="2303145"/>
            <a:ext cx="7711440" cy="3961765"/>
          </a:xfrm>
        </p:spPr>
        <p:txBody>
          <a:bodyPr>
            <a:normAutofit lnSpcReduction="10000"/>
          </a:bodyPr>
          <a:lstStyle/>
          <a:p>
            <a:pPr marL="457200" lvl="0" indent="-342900" algn="l" rtl="0">
              <a:lnSpc>
                <a:spcPct val="150000"/>
              </a:lnSpc>
              <a:spcBef>
                <a:spcPts val="0"/>
              </a:spcBef>
              <a:spcAft>
                <a:spcPts val="0"/>
              </a:spcAft>
              <a:buSzPts val="1800"/>
              <a:buAutoNum type="arabicPeriod"/>
            </a:pPr>
            <a:r>
              <a:rPr lang="en-GB" u="sng" dirty="0">
                <a:solidFill>
                  <a:schemeClr val="tx1"/>
                </a:solidFill>
                <a:latin typeface="Times New Roman" panose="02020603050405020304" pitchFamily="18" charset="0"/>
                <a:cs typeface="Times New Roman" panose="02020603050405020304" pitchFamily="18" charset="0"/>
              </a:rPr>
              <a:t>Lazar, J., Feng, J. H., &amp; Hochheiser, H. (2017). Research Methods in Human-Computer Interaction. Morgan Kaufmann.</a:t>
            </a:r>
            <a:r>
              <a:rPr lang="en-IN" altLang="en-GB" u="sng" dirty="0">
                <a:solidFill>
                  <a:schemeClr val="tx1"/>
                </a:solidFill>
                <a:latin typeface="Times New Roman" panose="02020603050405020304" pitchFamily="18" charset="0"/>
                <a:cs typeface="Times New Roman" panose="02020603050405020304" pitchFamily="18" charset="0"/>
              </a:rPr>
              <a:t> </a:t>
            </a:r>
            <a:r>
              <a:rPr lang="en-GB" u="sng" dirty="0">
                <a:solidFill>
                  <a:schemeClr val="tx1"/>
                </a:solidFill>
                <a:latin typeface="Times New Roman" panose="02020603050405020304" pitchFamily="18" charset="0"/>
                <a:cs typeface="Times New Roman" panose="02020603050405020304" pitchFamily="18" charset="0"/>
              </a:rPr>
              <a:t>Norman, D. A., &amp; Nielsen, J. (2018). The Design of Everyday Things: Revised and Expanded Edition. Basic Books.</a:t>
            </a:r>
            <a:endParaRPr lang="en-GB" u="sng" dirty="0">
              <a:solidFill>
                <a:schemeClr val="tx1"/>
              </a:solidFill>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SzPts val="1800"/>
              <a:buAutoNum type="arabicPeriod"/>
            </a:pPr>
            <a:r>
              <a:rPr lang="en-GB" u="sng" dirty="0">
                <a:solidFill>
                  <a:schemeClr val="tx1"/>
                </a:solidFill>
                <a:latin typeface="Times New Roman" panose="02020603050405020304" pitchFamily="18" charset="0"/>
                <a:cs typeface="Times New Roman" panose="02020603050405020304" pitchFamily="18" charset="0"/>
              </a:rPr>
              <a:t>World Wide Web Consortium (W3C). (2018). Web Content Accessibility Guidelines (WCAG) 2.1. Retrieved from https://www.w3.org/TR/WCAG21/</a:t>
            </a:r>
            <a:endParaRPr lang="en-GB" u="sng" dirty="0">
              <a:solidFill>
                <a:schemeClr val="tx1"/>
              </a:solidFill>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SzPts val="1800"/>
              <a:buAutoNum type="arabicPeriod"/>
            </a:pPr>
            <a:r>
              <a:rPr lang="en-GB" u="sng" dirty="0">
                <a:solidFill>
                  <a:schemeClr val="tx1"/>
                </a:solidFill>
                <a:latin typeface="Times New Roman" panose="02020603050405020304" pitchFamily="18" charset="0"/>
                <a:cs typeface="Times New Roman" panose="02020603050405020304" pitchFamily="18" charset="0"/>
              </a:rPr>
              <a:t>National Federation of the Blind (NFB). https://www.nfb.org/</a:t>
            </a:r>
            <a:endParaRPr lang="en-GB" u="sng" dirty="0">
              <a:solidFill>
                <a:schemeClr val="tx1"/>
              </a:solidFill>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SzPts val="1800"/>
              <a:buAutoNum type="arabicPeriod"/>
            </a:pPr>
            <a:r>
              <a:rPr lang="en-GB" u="sng" dirty="0">
                <a:solidFill>
                  <a:schemeClr val="tx1"/>
                </a:solidFill>
                <a:latin typeface="Times New Roman" panose="02020603050405020304" pitchFamily="18" charset="0"/>
                <a:cs typeface="Times New Roman" panose="02020603050405020304" pitchFamily="18" charset="0"/>
              </a:rPr>
              <a:t>American Foundation for the Blind (AFB). https://www.afb.org/</a:t>
            </a:r>
            <a:endParaRPr lang="en-GB" u="sng" dirty="0">
              <a:solidFill>
                <a:schemeClr val="tx1"/>
              </a:solidFill>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SzPts val="1800"/>
              <a:buAutoNum type="arabicPeriod"/>
            </a:pPr>
            <a:r>
              <a:rPr lang="en-GB" u="sng" dirty="0">
                <a:solidFill>
                  <a:schemeClr val="tx1"/>
                </a:solidFill>
                <a:latin typeface="Times New Roman" panose="02020603050405020304" pitchFamily="18" charset="0"/>
                <a:cs typeface="Times New Roman" panose="02020603050405020304" pitchFamily="18" charset="0"/>
              </a:rPr>
              <a:t>Google Voice Assistant: https://assistant.google.com/</a:t>
            </a:r>
            <a:endParaRPr lang="en-GB" u="sng"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p:txBody>
          <a:bodyPr/>
          <a:lstStyle/>
          <a:p>
            <a:fld id="{48F63A3B-78C7-47BE-AE5E-E10140E046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5051" y="392583"/>
            <a:ext cx="5715000" cy="3234538"/>
          </a:xfrm>
        </p:spPr>
        <p:txBody>
          <a:bodyPr/>
          <a:lstStyle/>
          <a:p>
            <a:r>
              <a:rPr lang="en-US" sz="6600" b="1" dirty="0">
                <a:latin typeface="Times New Roman" panose="02020603050405020304" pitchFamily="18" charset="0"/>
                <a:cs typeface="Times New Roman" panose="02020603050405020304" pitchFamily="18" charset="0"/>
              </a:rPr>
              <a:t>Thank you</a:t>
            </a:r>
            <a:endParaRPr lang="en-US" sz="66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3185" y="91440"/>
            <a:ext cx="4404853" cy="1422400"/>
          </a:xfrm>
        </p:spPr>
        <p:txBody>
          <a:bodyPr/>
          <a:lstStyle/>
          <a:p>
            <a:r>
              <a:rPr lang="en-US" sz="5400" b="1" dirty="0">
                <a:latin typeface="Times New Roman" panose="02020603050405020304" pitchFamily="18" charset="0"/>
                <a:cs typeface="Times New Roman" panose="02020603050405020304" pitchFamily="18" charset="0"/>
              </a:rPr>
              <a:t>contents</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2820" y="1046480"/>
            <a:ext cx="6297295" cy="5508625"/>
          </a:xfrm>
        </p:spPr>
        <p:txBody>
          <a:bodyPr>
            <a:noAutofit/>
          </a:bodyPr>
          <a:lstStyle/>
          <a:p>
            <a:pPr>
              <a:lnSpc>
                <a:spcPct val="100000"/>
              </a:lnSpc>
            </a:pPr>
            <a:endParaRPr lang="en-US" sz="2800" dirty="0"/>
          </a:p>
          <a:p>
            <a:pPr marL="457200" indent="-457200">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a:t>
            </a:r>
            <a:endParaRPr lang="en-US" sz="28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Objectives</a:t>
            </a:r>
            <a:endParaRPr lang="en-US" sz="28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Problem Statement</a:t>
            </a:r>
            <a:endParaRPr lang="en-US" sz="28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Existing System</a:t>
            </a:r>
            <a:endParaRPr lang="en-US" sz="28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System</a:t>
            </a:r>
            <a:r>
              <a:rPr lang="en-IN" altLang="en-US" sz="2800" dirty="0">
                <a:latin typeface="Times New Roman" panose="02020603050405020304" pitchFamily="18" charset="0"/>
                <a:cs typeface="Times New Roman" panose="02020603050405020304" pitchFamily="18" charset="0"/>
              </a:rPr>
              <a:t> Architecture</a:t>
            </a:r>
            <a:endParaRPr lang="en-US" sz="28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Results</a:t>
            </a:r>
            <a:endParaRPr lang="en-US" sz="28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8F63A3B-78C7-47BE-AE5E-E10140E046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0015" y="119380"/>
            <a:ext cx="10815955" cy="1071245"/>
          </a:xfrm>
        </p:spPr>
        <p:txBody>
          <a:bodyPr/>
          <a:lstStyle/>
          <a:p>
            <a:pPr algn="ctr"/>
            <a:br>
              <a:rPr lang="en-IN" dirty="0"/>
            </a:br>
            <a:r>
              <a:rPr lang="en-IN" dirty="0"/>
              <a:t> </a:t>
            </a:r>
            <a:br>
              <a:rPr lang="en-IN" dirty="0"/>
            </a:br>
            <a:br>
              <a:rPr lang="en-IN" dirty="0"/>
            </a:br>
            <a:r>
              <a:rPr lang="en-IN" dirty="0">
                <a:latin typeface="Times New Roman" panose="02020603050405020304" pitchFamily="18" charset="0"/>
                <a:cs typeface="Times New Roman" panose="02020603050405020304" pitchFamily="18" charset="0"/>
              </a:rPr>
              <a:t>introduction </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741680" y="893445"/>
            <a:ext cx="9432290" cy="4413885"/>
          </a:xfrm>
          <a:prstGeom prst="rect">
            <a:avLst/>
          </a:prstGeom>
          <a:noFill/>
        </p:spPr>
        <p:txBody>
          <a:bodyPr wrap="square" rtlCol="0">
            <a:no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Voice-Based Email System leverages advanced speech recognition and text-to-speech technologies to offer a seamless, auditory email experience. Users can compose, send, and check their emails through simple voice commands, eliminating the need for traditional screen-based interactions. This system is built on Python and integrates with popular email services to ensure reliable and secure communication.</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b="1" u="sng" dirty="0">
                <a:latin typeface="Times New Roman" panose="02020603050405020304" pitchFamily="18" charset="0"/>
                <a:cs typeface="Times New Roman" panose="02020603050405020304" pitchFamily="18" charset="0"/>
              </a:rPr>
              <a:t>Voice Command Input</a:t>
            </a:r>
            <a:r>
              <a:rPr lang="en-IN" dirty="0">
                <a:latin typeface="Times New Roman" panose="02020603050405020304" pitchFamily="18" charset="0"/>
                <a:cs typeface="Times New Roman" panose="02020603050405020304" pitchFamily="18" charset="0"/>
              </a:rPr>
              <a:t>: Users can dictate their emails and provide commands through their voice, making the system accessible and easy to use.</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b="1" u="sng" dirty="0">
                <a:latin typeface="Times New Roman" panose="02020603050405020304" pitchFamily="18" charset="0"/>
                <a:cs typeface="Times New Roman" panose="02020603050405020304" pitchFamily="18" charset="0"/>
              </a:rPr>
              <a:t>Speech Recognition:</a:t>
            </a:r>
            <a:r>
              <a:rPr lang="en-IN" dirty="0">
                <a:latin typeface="Times New Roman" panose="02020603050405020304" pitchFamily="18" charset="0"/>
                <a:cs typeface="Times New Roman" panose="02020603050405020304" pitchFamily="18" charset="0"/>
              </a:rPr>
              <a:t> The system accurately interprets spoken words and converts them into text for composing and sending emails.</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b="1" u="sng" dirty="0">
                <a:latin typeface="Times New Roman" panose="02020603050405020304" pitchFamily="18" charset="0"/>
                <a:cs typeface="Times New Roman" panose="02020603050405020304" pitchFamily="18" charset="0"/>
              </a:rPr>
              <a:t>Text-to-Speech Output</a:t>
            </a:r>
            <a:r>
              <a:rPr lang="en-IN" dirty="0">
                <a:latin typeface="Times New Roman" panose="02020603050405020304" pitchFamily="18" charset="0"/>
                <a:cs typeface="Times New Roman" panose="02020603050405020304" pitchFamily="18" charset="0"/>
              </a:rPr>
              <a:t>: Incoming emails are read aloud to the user, providing a complete auditory experience.</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b="1" u="sng" dirty="0">
                <a:latin typeface="Times New Roman" panose="02020603050405020304" pitchFamily="18" charset="0"/>
                <a:cs typeface="Times New Roman" panose="02020603050405020304" pitchFamily="18" charset="0"/>
              </a:rPr>
              <a:t>Email Management</a:t>
            </a:r>
            <a:r>
              <a:rPr lang="en-IN" dirty="0">
                <a:latin typeface="Times New Roman" panose="02020603050405020304" pitchFamily="18" charset="0"/>
                <a:cs typeface="Times New Roman" panose="02020603050405020304" pitchFamily="18" charset="0"/>
              </a:rPr>
              <a:t>: Users can manage their inbox, check for new messages, and listen to the content of their emails without needing to interact with a screen.</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4950" y="947736"/>
            <a:ext cx="6111076" cy="471489"/>
          </a:xfrm>
        </p:spPr>
        <p:txBody>
          <a:bodyPr/>
          <a:lstStyle/>
          <a:p>
            <a:r>
              <a:rPr lang="en-US"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2"/>
          </p:nvPr>
        </p:nvSpPr>
        <p:spPr/>
        <p:txBody>
          <a:bodyPr>
            <a:normAutofit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The primary objective of the Voice-Based Email System for blind and visually impaired individuals is to create an accessible and intuitive communication tool that allows users to manage their email through voice commands. The system aims to integrate accurate speech recognition for composing and sending emails, alongside text-to-speech technology to read incoming messages aloud. By ensuring secure communication and real-time email management, the project seeks to empower users with greater independence and ease in their digital interactions. Additionally, the system is designed to be compatible with popular email services, providing a seamless experience for users from diverse linguistic backgrounds.</a:t>
            </a:r>
            <a:endParaRPr lang="en-US" dirty="0">
              <a:latin typeface="Times New Roman" panose="02020603050405020304" pitchFamily="18" charset="0"/>
              <a:cs typeface="Times New Roman" panose="02020603050405020304" pitchFamily="18" charset="0"/>
            </a:endParaRPr>
          </a:p>
        </p:txBody>
      </p:sp>
      <p:sp>
        <p:nvSpPr>
          <p:cNvPr id="23" name="Slide Number Placeholder 22"/>
          <p:cNvSpPr>
            <a:spLocks noGrp="1"/>
          </p:cNvSpPr>
          <p:nvPr>
            <p:ph type="sldNum" sz="quarter" idx="10"/>
          </p:nvPr>
        </p:nvSpPr>
        <p:spPr/>
        <p:txBody>
          <a:bodyPr/>
          <a:lstStyle/>
          <a:p>
            <a:fld id="{48F63A3B-78C7-47BE-AE5E-E10140E046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7850" y="324485"/>
            <a:ext cx="6788785" cy="901065"/>
          </a:xfrm>
        </p:spPr>
        <p:txBody>
          <a:bodyPr/>
          <a:lstStyle/>
          <a:p>
            <a:r>
              <a:rPr lang="en-US" b="1"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48F63A3B-78C7-47BE-AE5E-E10140E04643}" type="slidenum">
              <a:rPr lang="en-US" smtClean="0"/>
            </a:fld>
            <a:endParaRPr lang="en-US" dirty="0"/>
          </a:p>
        </p:txBody>
      </p:sp>
      <p:sp>
        <p:nvSpPr>
          <p:cNvPr id="4" name="Content Placeholder 3"/>
          <p:cNvSpPr>
            <a:spLocks noGrp="1"/>
          </p:cNvSpPr>
          <p:nvPr>
            <p:ph idx="11"/>
          </p:nvPr>
        </p:nvSpPr>
        <p:spPr>
          <a:xfrm>
            <a:off x="3874770" y="1144270"/>
            <a:ext cx="7551420" cy="5194300"/>
          </a:xfrm>
        </p:spPr>
        <p:txBody>
          <a:bodyPr>
            <a:noAutofit/>
          </a:bodyPr>
          <a:lstStyle/>
          <a:p>
            <a:pPr algn="just">
              <a:lnSpc>
                <a:spcPct val="150000"/>
              </a:lnSpc>
            </a:pPr>
            <a:r>
              <a:rPr lang="en-US" sz="1800" b="1" u="sng" dirty="0">
                <a:latin typeface="Times New Roman" panose="02020603050405020304" pitchFamily="18" charset="0"/>
                <a:cs typeface="Times New Roman" panose="02020603050405020304" pitchFamily="18" charset="0"/>
              </a:rPr>
              <a:t>Challenges for Blind Users:</a:t>
            </a:r>
            <a:endParaRPr lang="en-US" sz="1800" b="1" u="sng" dirty="0">
              <a:latin typeface="Times New Roman" panose="02020603050405020304" pitchFamily="18" charset="0"/>
              <a:cs typeface="Times New Roman" panose="02020603050405020304" pitchFamily="18" charset="0"/>
            </a:endParaRPr>
          </a:p>
          <a:p>
            <a:pPr indent="457200" algn="just">
              <a:lnSpc>
                <a:spcPct val="150000"/>
              </a:lnSpc>
            </a:pPr>
            <a:r>
              <a:rPr lang="en-US" sz="1800" dirty="0">
                <a:latin typeface="Times New Roman" panose="02020603050405020304" pitchFamily="18" charset="0"/>
                <a:cs typeface="Times New Roman" panose="02020603050405020304" pitchFamily="18" charset="0"/>
              </a:rPr>
              <a:t>Difficulty accessing and managing email due to reliance on visual interfaces.</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b="1" u="sng" dirty="0">
                <a:latin typeface="Times New Roman" panose="02020603050405020304" pitchFamily="18" charset="0"/>
                <a:cs typeface="Times New Roman" panose="02020603050405020304" pitchFamily="18" charset="0"/>
              </a:rPr>
              <a:t>Need for Accessibility:</a:t>
            </a:r>
            <a:endParaRPr lang="en-US" sz="1800" b="1" u="sng" dirty="0">
              <a:latin typeface="Times New Roman" panose="02020603050405020304" pitchFamily="18" charset="0"/>
              <a:cs typeface="Times New Roman" panose="02020603050405020304" pitchFamily="18" charset="0"/>
            </a:endParaRPr>
          </a:p>
          <a:p>
            <a:pPr indent="457200" algn="just">
              <a:lnSpc>
                <a:spcPct val="150000"/>
              </a:lnSpc>
            </a:pPr>
            <a:r>
              <a:rPr lang="en-US" sz="1800" dirty="0">
                <a:latin typeface="Times New Roman" panose="02020603050405020304" pitchFamily="18" charset="0"/>
                <a:cs typeface="Times New Roman" panose="02020603050405020304" pitchFamily="18" charset="0"/>
              </a:rPr>
              <a:t>An accessible solution is needed for auditory interaction with email systems.</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b="1" u="sng" dirty="0">
                <a:latin typeface="Times New Roman" panose="02020603050405020304" pitchFamily="18" charset="0"/>
                <a:cs typeface="Times New Roman" panose="02020603050405020304" pitchFamily="18" charset="0"/>
              </a:rPr>
              <a:t>Project Aim:</a:t>
            </a:r>
            <a:endParaRPr lang="en-US" sz="1800" b="1" u="sng" dirty="0">
              <a:latin typeface="Times New Roman" panose="02020603050405020304" pitchFamily="18" charset="0"/>
              <a:cs typeface="Times New Roman" panose="02020603050405020304" pitchFamily="18" charset="0"/>
            </a:endParaRPr>
          </a:p>
          <a:p>
            <a:pPr indent="457200" algn="just">
              <a:lnSpc>
                <a:spcPct val="150000"/>
              </a:lnSpc>
            </a:pPr>
            <a:r>
              <a:rPr lang="en-US" sz="1800" dirty="0">
                <a:latin typeface="Times New Roman" panose="02020603050405020304" pitchFamily="18" charset="0"/>
                <a:cs typeface="Times New Roman" panose="02020603050405020304" pitchFamily="18" charset="0"/>
              </a:rPr>
              <a:t>Develop a Voice-Based Email System using speech recognition and text-to-speech technologies.</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b="1" u="sng" dirty="0">
                <a:latin typeface="Times New Roman" panose="02020603050405020304" pitchFamily="18" charset="0"/>
                <a:cs typeface="Times New Roman" panose="02020603050405020304" pitchFamily="18" charset="0"/>
              </a:rPr>
              <a:t>Objective:</a:t>
            </a:r>
            <a:endParaRPr lang="en-US" sz="1800" b="1" u="sng" dirty="0">
              <a:latin typeface="Times New Roman" panose="02020603050405020304" pitchFamily="18" charset="0"/>
              <a:cs typeface="Times New Roman" panose="02020603050405020304" pitchFamily="18" charset="0"/>
            </a:endParaRPr>
          </a:p>
          <a:p>
            <a:pPr indent="457200" algn="just">
              <a:lnSpc>
                <a:spcPct val="150000"/>
              </a:lnSpc>
            </a:pPr>
            <a:r>
              <a:rPr lang="en-US" sz="1800" dirty="0">
                <a:latin typeface="Times New Roman" panose="02020603050405020304" pitchFamily="18" charset="0"/>
                <a:cs typeface="Times New Roman" panose="02020603050405020304" pitchFamily="18" charset="0"/>
              </a:rPr>
              <a:t>Enable blind users to manage emails through voice commands, enhancing communication capabilities and promoting digital independence.</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707635"/>
            <a:ext cx="7796464" cy="1222385"/>
          </a:xfrm>
        </p:spPr>
        <p:txBody>
          <a:bodyPr/>
          <a:lstStyle/>
          <a:p>
            <a:r>
              <a:rPr lang="en-US" b="1" dirty="0">
                <a:latin typeface="Times New Roman" panose="02020603050405020304" pitchFamily="18" charset="0"/>
                <a:cs typeface="Times New Roman" panose="02020603050405020304" pitchFamily="18" charset="0"/>
              </a:rPr>
              <a:t>Existing system </a:t>
            </a:r>
            <a:endParaRPr lang="en-US"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48F63A3B-78C7-47BE-AE5E-E10140E04643}" type="slidenum">
              <a:rPr lang="en-US" smtClean="0"/>
            </a:fld>
            <a:endParaRPr lang="en-US" dirty="0"/>
          </a:p>
        </p:txBody>
      </p:sp>
      <p:sp>
        <p:nvSpPr>
          <p:cNvPr id="16" name="Content Placeholder 4"/>
          <p:cNvSpPr>
            <a:spLocks noGrp="1"/>
          </p:cNvSpPr>
          <p:nvPr>
            <p:ph sz="half" idx="2"/>
          </p:nvPr>
        </p:nvSpPr>
        <p:spPr>
          <a:xfrm>
            <a:off x="383540" y="1929765"/>
            <a:ext cx="8333105" cy="4081145"/>
          </a:xfrm>
        </p:spPr>
        <p:txBody>
          <a:bodyPr>
            <a:noAutofit/>
          </a:bodyPr>
          <a:lstStyle/>
          <a:p>
            <a:pPr indent="457200" algn="just">
              <a:lnSpc>
                <a:spcPct val="150000"/>
              </a:lnSpc>
            </a:pPr>
            <a:r>
              <a:rPr lang="en-US" dirty="0">
                <a:latin typeface="Times New Roman" panose="02020603050405020304" pitchFamily="18" charset="0"/>
                <a:cs typeface="Times New Roman" panose="02020603050405020304" pitchFamily="18" charset="0"/>
                <a:sym typeface="+mn-ea"/>
              </a:rPr>
              <a:t>Primarily designed for sighted users, making it hard for visually impaired users to compose, send, and read emails.</a:t>
            </a:r>
            <a:endParaRPr lang="en-US" dirty="0">
              <a:latin typeface="Times New Roman" panose="02020603050405020304" pitchFamily="18" charset="0"/>
              <a:cs typeface="Times New Roman" panose="02020603050405020304" pitchFamily="18" charset="0"/>
            </a:endParaRPr>
          </a:p>
          <a:p>
            <a:pPr algn="just">
              <a:lnSpc>
                <a:spcPct val="150000"/>
              </a:lnSpc>
            </a:pPr>
            <a:r>
              <a:rPr lang="en-US" b="1" u="sng" dirty="0">
                <a:latin typeface="Times New Roman" panose="02020603050405020304" pitchFamily="18" charset="0"/>
                <a:cs typeface="Times New Roman" panose="02020603050405020304" pitchFamily="18" charset="0"/>
              </a:rPr>
              <a:t>Visual Dependency:</a:t>
            </a:r>
            <a:endParaRPr lang="en-US" b="1" u="sng"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Interfaces are designed primarily for sighted users, requiring visual interaction.</a:t>
            </a:r>
            <a:endParaRPr lang="en-US" dirty="0">
              <a:latin typeface="Times New Roman" panose="02020603050405020304" pitchFamily="18" charset="0"/>
              <a:cs typeface="Times New Roman" panose="02020603050405020304" pitchFamily="18" charset="0"/>
            </a:endParaRPr>
          </a:p>
          <a:p>
            <a:pPr algn="just">
              <a:lnSpc>
                <a:spcPct val="150000"/>
              </a:lnSpc>
            </a:pPr>
            <a:r>
              <a:rPr lang="en-US" b="1" u="sng" dirty="0">
                <a:latin typeface="Times New Roman" panose="02020603050405020304" pitchFamily="18" charset="0"/>
                <a:cs typeface="Times New Roman" panose="02020603050405020304" pitchFamily="18" charset="0"/>
              </a:rPr>
              <a:t>Limited Voice Interaction:</a:t>
            </a:r>
            <a:endParaRPr lang="en-US" b="1" u="sng"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Few systems offer comprehensive voice command capabilities for email management.</a:t>
            </a:r>
            <a:endParaRPr lang="en-US" dirty="0">
              <a:latin typeface="Times New Roman" panose="02020603050405020304" pitchFamily="18" charset="0"/>
              <a:cs typeface="Times New Roman" panose="02020603050405020304" pitchFamily="18" charset="0"/>
            </a:endParaRPr>
          </a:p>
          <a:p>
            <a:pPr algn="just">
              <a:lnSpc>
                <a:spcPct val="150000"/>
              </a:lnSpc>
            </a:pPr>
            <a:r>
              <a:rPr lang="en-US" b="1" u="sng" dirty="0">
                <a:latin typeface="Times New Roman" panose="02020603050405020304" pitchFamily="18" charset="0"/>
                <a:cs typeface="Times New Roman" panose="02020603050405020304" pitchFamily="18" charset="0"/>
              </a:rPr>
              <a:t>Manual Input Challenges:</a:t>
            </a:r>
            <a:endParaRPr lang="en-US" b="1" u="sng"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Difficulty composing and editing emails using traditional keyboard and mouse inputs.</a:t>
            </a: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0"/>
          </p:nvPr>
        </p:nvSpPr>
        <p:spPr/>
        <p:txBody>
          <a:bodyPr/>
          <a:p>
            <a:fld id="{48F63A3B-78C7-47BE-AE5E-E10140E04643}" type="slidenum">
              <a:rPr lang="en-US" smtClean="0"/>
            </a:fld>
            <a:endParaRPr lang="en-US" dirty="0"/>
          </a:p>
        </p:txBody>
      </p:sp>
      <p:pic>
        <p:nvPicPr>
          <p:cNvPr id="5" name="Picture 4" descr="Screenshot (175)"/>
          <p:cNvPicPr>
            <a:picLocks noChangeAspect="1"/>
          </p:cNvPicPr>
          <p:nvPr/>
        </p:nvPicPr>
        <p:blipFill>
          <a:blip r:embed="rId1"/>
          <a:srcRect l="28396" t="10098" r="54229" b="70809"/>
          <a:stretch>
            <a:fillRect/>
          </a:stretch>
        </p:blipFill>
        <p:spPr>
          <a:xfrm>
            <a:off x="4077335" y="1488440"/>
            <a:ext cx="6078855" cy="3757930"/>
          </a:xfrm>
          <a:prstGeom prst="rect">
            <a:avLst/>
          </a:prstGeom>
        </p:spPr>
      </p:pic>
      <p:sp>
        <p:nvSpPr>
          <p:cNvPr id="6" name="Text Box 5"/>
          <p:cNvSpPr txBox="1"/>
          <p:nvPr/>
        </p:nvSpPr>
        <p:spPr>
          <a:xfrm>
            <a:off x="4645660" y="685800"/>
            <a:ext cx="4064000" cy="460375"/>
          </a:xfrm>
          <a:prstGeom prst="rect">
            <a:avLst/>
          </a:prstGeom>
          <a:noFill/>
        </p:spPr>
        <p:txBody>
          <a:bodyPr wrap="square" rtlCol="0">
            <a:spAutoFit/>
          </a:bodyPr>
          <a:p>
            <a:r>
              <a:rPr lang="en-IN" altLang="en-US" sz="2400"/>
              <a:t>Language Used : Python</a:t>
            </a:r>
            <a:endParaRPr lang="en-IN" altLang="en-US" sz="240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549468"/>
            <a:ext cx="7631709" cy="1091627"/>
          </a:xfrm>
        </p:spPr>
        <p:txBody>
          <a:bodyPr/>
          <a:lstStyle/>
          <a:p>
            <a:r>
              <a:rPr lang="en-US" b="1" dirty="0">
                <a:solidFill>
                  <a:schemeClr val="tx1"/>
                </a:solidFill>
              </a:rPr>
              <a:t>     </a:t>
            </a:r>
            <a:r>
              <a:rPr lang="en-US" b="1" dirty="0">
                <a:solidFill>
                  <a:schemeClr val="tx1"/>
                </a:solidFill>
                <a:latin typeface="Times New Roman" panose="02020603050405020304" pitchFamily="18" charset="0"/>
                <a:cs typeface="Times New Roman" panose="02020603050405020304" pitchFamily="18" charset="0"/>
              </a:rPr>
              <a:t>System  architecture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8F63A3B-78C7-47BE-AE5E-E10140E04643}" type="slidenum">
              <a:rPr lang="en-US" smtClean="0"/>
            </a:fld>
            <a:endParaRPr lang="en-US" dirty="0"/>
          </a:p>
        </p:txBody>
      </p:sp>
      <p:pic>
        <p:nvPicPr>
          <p:cNvPr id="5" name="Picture 4" descr="VoiceBasedAndroidMailSystem"/>
          <p:cNvPicPr>
            <a:picLocks noChangeAspect="1"/>
          </p:cNvPicPr>
          <p:nvPr/>
        </p:nvPicPr>
        <p:blipFill>
          <a:blip r:embed="rId1"/>
          <a:srcRect l="6114" t="12225" r="10205" b="4172"/>
          <a:stretch>
            <a:fillRect/>
          </a:stretch>
        </p:blipFill>
        <p:spPr>
          <a:xfrm>
            <a:off x="1097280" y="1410335"/>
            <a:ext cx="8215630" cy="5078730"/>
          </a:xfrm>
          <a:prstGeom prst="rect">
            <a:avLst/>
          </a:prstGeom>
        </p:spPr>
      </p:pic>
      <p:sp>
        <p:nvSpPr>
          <p:cNvPr id="6" name="Text Box 5"/>
          <p:cNvSpPr txBox="1"/>
          <p:nvPr/>
        </p:nvSpPr>
        <p:spPr>
          <a:xfrm>
            <a:off x="7086600" y="5637530"/>
            <a:ext cx="1458595" cy="664845"/>
          </a:xfrm>
          <a:prstGeom prst="rect">
            <a:avLst/>
          </a:prstGeom>
          <a:noFill/>
        </p:spPr>
        <p:txBody>
          <a:bodyPr wrap="square" rtlCol="0">
            <a:noAutofit/>
          </a:bodyPr>
          <a:p>
            <a:r>
              <a:rPr lang="en-IN" altLang="en-US" sz="1600">
                <a:solidFill>
                  <a:srgbClr val="089D08"/>
                </a:solidFill>
              </a:rPr>
              <a:t>Sends mails using Python API</a:t>
            </a:r>
            <a:endParaRPr lang="en-IN" altLang="en-US" sz="1600">
              <a:solidFill>
                <a:srgbClr val="089D08"/>
              </a:solidFill>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66190" y="570865"/>
            <a:ext cx="9879330" cy="1579245"/>
          </a:xfrm>
        </p:spPr>
        <p:txBody>
          <a:bodyPr>
            <a:normAutofit fontScale="90000"/>
          </a:bodyPr>
          <a:lstStyle/>
          <a:p>
            <a:pPr>
              <a:lnSpc>
                <a:spcPct val="150000"/>
              </a:lnSpc>
            </a:pPr>
            <a:r>
              <a:rPr lang="en-US" dirty="0"/>
              <a:t>  </a:t>
            </a:r>
            <a:r>
              <a:rPr lang="en-US" b="1" dirty="0">
                <a:solidFill>
                  <a:schemeClr val="tx1"/>
                </a:solidFill>
                <a:latin typeface="Times New Roman" panose="02020603050405020304" pitchFamily="18" charset="0"/>
                <a:cs typeface="Times New Roman" panose="02020603050405020304" pitchFamily="18" charset="0"/>
              </a:rPr>
              <a:t>Results </a:t>
            </a:r>
            <a:br>
              <a:rPr lang="en-US" dirty="0">
                <a:solidFill>
                  <a:schemeClr val="tx1"/>
                </a:solidFill>
                <a:latin typeface="Times New Roman" panose="02020603050405020304" pitchFamily="18" charset="0"/>
                <a:cs typeface="Times New Roman" panose="02020603050405020304" pitchFamily="18" charset="0"/>
              </a:rPr>
            </a:br>
            <a:r>
              <a:rPr lang="en-IN" sz="1800" b="1" u="none" strike="noStrike" kern="100" dirty="0">
                <a:solidFill>
                  <a:srgbClr val="0D0D0D"/>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 page of the application that displays real time email sending to provided mail id. </a:t>
            </a:r>
            <a:br>
              <a:rPr lang="en-IN" sz="1800" b="1" u="none" strike="noStrike" kern="100" dirty="0">
                <a:solidFill>
                  <a:srgbClr val="0D0D0D"/>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b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US" dirty="0">
                <a:solidFill>
                  <a:schemeClr val="tx1"/>
                </a:solidFill>
              </a:rPr>
              <a:t> </a:t>
            </a:r>
            <a:endParaRPr lang="en-US" dirty="0">
              <a:solidFill>
                <a:schemeClr val="tx1"/>
              </a:solidFill>
            </a:endParaRPr>
          </a:p>
        </p:txBody>
      </p:sp>
      <p:sp>
        <p:nvSpPr>
          <p:cNvPr id="2" name="Slide Number Placeholder 1"/>
          <p:cNvSpPr>
            <a:spLocks noGrp="1"/>
          </p:cNvSpPr>
          <p:nvPr>
            <p:ph type="sldNum" sz="quarter" idx="10"/>
          </p:nvPr>
        </p:nvSpPr>
        <p:spPr/>
        <p:txBody>
          <a:bodyPr/>
          <a:lstStyle/>
          <a:p>
            <a:fld id="{48F63A3B-78C7-47BE-AE5E-E10140E04643}" type="slidenum">
              <a:rPr lang="en-US" smtClean="0"/>
            </a:fld>
            <a:endParaRPr lang="en-US" dirty="0"/>
          </a:p>
        </p:txBody>
      </p:sp>
      <p:pic>
        <p:nvPicPr>
          <p:cNvPr id="3" name="Picture 2" descr="Screenshot (170)"/>
          <p:cNvPicPr>
            <a:picLocks noChangeAspect="1"/>
          </p:cNvPicPr>
          <p:nvPr/>
        </p:nvPicPr>
        <p:blipFill>
          <a:blip r:embed="rId1"/>
          <a:srcRect l="24656" t="60074" r="28183" b="8111"/>
          <a:stretch>
            <a:fillRect/>
          </a:stretch>
        </p:blipFill>
        <p:spPr>
          <a:xfrm>
            <a:off x="1095375" y="2020570"/>
            <a:ext cx="10220960" cy="3878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3.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B a c k g r o u n d   x m l n s = " 7 1 a f 3 2 4 3 - 3 d d 4 - 4 a 8 d - 8 c 0 d - d d 7 6 d a 1 f 0 2 a 5 " > f a l s e < / B a c k g r o u n d > < 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  x s i : n i l = " t r u e " / > < M e d i a S e r v i c e K e y P o i n t s   x m l n s = " 7 1 a f 3 2 4 3 - 3 d d 4 - 4 a 8 d - 8 c 0 d - d d 7 6 d a 1 f 0 2 a 5 "   x s i : n i l = " t r u e " / > < / d o c u m e n t M a n a g e m e n t > < / p : p r o p e r t i e s > 
</file>

<file path=customXml/item2.xml>��< ? x m l   v e r s i o n = " 1 . 0 " ? > < c t : c o n t e n t T y p e S c h e m a   c t : _ = " "   m a : _ = " "   m a : c o n t e n t T y p e N a m e = " D o c u m e n t "   m a : c o n t e n t T y p e I D = " 0 x 0 1 0 1 0 0 7 9 F 1 1 1 E D 3 5 F 8 C C 4 7 9 4 4 9 6 0 9 E 8 A 0 9 2 3 A 6 "   m a : c o n t e n t T y p e V e r s i o n = " 2 8 "   m a : c o n t e n t T y p e D e s c r i p t i o n = " C r e a t e   a   n e w   d o c u m e n t . "   m a : c o n t e n t T y p e S c o p e = " "   m a : v e r s i o n I D = " 6 0 f 5 a 4 f 2 d 2 b 0 a b a d c f 5 3 2 d 4 8 e b f 9 c b 7 1 "   x m l n s : c t = " h t t p : / / s c h e m a s . m i c r o s o f t . c o m / o f f i c e / 2 0 0 6 / m e t a d a t a / c o n t e n t T y p e "   x m l n s : m a = " h t t p : / / s c h e m a s . m i c r o s o f t . c o m / o f f i c e / 2 0 0 6 / m e t a d a t a / p r o p e r t i e s / m e t a A t t r i b u t e s " >  
 < x s d : s c h e m a   t a r g e t N a m e s p a c e = " h t t p : / / s c h e m a s . m i c r o s o f t . c o m / o f f i c e / 2 0 0 6 / m e t a d a t a / p r o p e r t i e s "   m a : r o o t = " t r u e "   m a : f i e l d s I D = " 7 d d 7 8 1 2 9 e 6 a 1 8 1 1 f 8 4 8 0 7 a d 1 1 c 6 5 1 5 3 1 " 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S t a t u s "   m i n O c c u r s = " 0 " / >  
 < x s d : e l e m e n t   r e f = " n s 2 : I m a g e "   m i n O c c u r s = " 0 " / > 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1 : _ i p _ U n i f i e d C o m p l i a n c e P o l i c y P r o p e r t i e s "   m i n O c c u r s = " 0 " / >  
 < x s d : e l e m e n t   r e f = " n s 1 : _ i p _ U n i f i e d C o m p l i a n c e P o l i c y U I A c t i o n "   m i n O c c u r s = " 0 " / >  
 < x s d : e l e m e n t   r e f = " n s 4 : T a x C a t c h A l l "   m i n O c c u r s = " 0 " / >  
 < x s d : e l e m e n t   r e f = " n s 2 : I m a g e T a g s T a x H T F i e l d "   m i n O c c u r s = " 0 " / >  
 < x s d : e l e m e n t   r e f = " n s 2 : M e d i a S e r v i c e L o c a t i o n "   m i n O c c u r s = " 0 " / >  
 < x s d : e l e m e n t   r e f = " n s 2 : M e d i a L e n g t h I n S e c o n d s "   m i n O c c u r s = " 0 " / >  
 < x s d : e l e m e n t   r e f = " n s 2 : B a c k g r o u n d "   m i n O c c u r s = " 0 " / >  
 < x s d : e l e m e n t   r e f = " n s 2 : M e d i a S e r v i c e S e a r c h P r o p e r t i e s "   m i n O c c u r s = " 0 " / >  
 < x s d : e l e m e n t   r e f = " n s 2 : M e d i a S e r v i c e D o c T a g s "   m i n O c c u r s = " 0 " / >  
 < x s d : e l e m e n t   r e f = " n s 2 : M e d i a S e r v i c e O b j e c t D e t e c t o r V e r s i o n s "   m i n O c c u r s = " 0 " / >  
 < x s d : e l e m e n t   r e f = " n s 2 : M e d i a S e r v i c e S y s t e m T a g s " 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m a : r e a d O n l y = " f a l s e " >  
 < x s d : s i m p l e T y p e >  
 < x s d : r e s t r i c t i o n   b a s e = " d m s : N o t e " / >  
 < / x s d : s i m p l e T y p e >  
 < / x s d : e l e m e n t >  
 < x s d : e l e m e n t   n a m e = " _ i p _ U n i f i e d C o m p l i a n c e P o l i c y U I A c t i o n "   m a : i n d e x = " 2 1 "   n i l l a b l e = " t r u e "   m a : d i s p l a y N a m e = " U n i f i e d   C o m p l i a n c e   P o l i c y   U I   A c t i o n "   m a : h i d d e n = " t r u e "   m a : i n t e r n a l N a m e = " _ i p _ U n i f i e d C o m p l i a n c e P o l i c y U I A c t i o n "   m a : r e a d O n l y = " f a l s e " > 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t a t u s "   m a : i n d e x = " 2 "   n i l l a b l e = " t r u e "   m a : d i s p l a y N a m e = " S t a t u s "   m a : d e f a u l t = " N o t   s t a r t e d "   m a : f o r m a t = " D r o p d o w n "   m a : i n t e r n a l N a m e = " S t a t u s "   m a : r e a d O n l y = " f a l s e " >  
 < x s d : s i m p l e T y p e >  
 < x s d : r e s t r i c t i o n   b a s e = " d m s : C h o i c e " >  
 < x s d : e n u m e r a t i o n   v a l u e = " N o t   s t a r t e d " / >  
 < x s d : e n u m e r a t i o n   v a l u e = " I n   P r o g r e s s " / >  
 < x s d : e n u m e r a t i o n   v a l u e = " C o m p l e t e d " / >  
 < / x s d : r e s t r i c t i o n >  
 < / x s d : s i m p l e T y p e >  
 < / x s d : e l e m e n t >  
 < x s d : e l e m e n t   n a m e = " I m a g e "   m a : i n d e x = " 3 "   n i l l a b l e = " t r u e "   m a : d i s p l a y N a m e = " I m a g e "   m a : f o r m a t = " I m a g e "   m a : i n t e r n a l N a m e = " I m a g e "   m a : r e a d O n l y = " f a l s 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h i d d e n = " t r u e "   m a : i n t e r n a l N a m e = " M e d i a S e r v i c e O C R "   m a : r e a d O n l y = " t r u e " >  
 < x s d : s i m p l e T y p e >  
 < x s d : r e s t r i c t i o n   b a s e = " d m s : N o t e " / >  
 < / x s d : s i m p l e T y p e >  
 < / x s d : e l e m e n t >  
 < x s d : e l e m e n t   n a m e = " M e d i a S e r v i c e A u t o T a g s "   m a : i n d e x = " 1 1 "   n i l l a b l e = " t r u e "   m a : d i s p l a y N a m e = " M e d i a S e r v i c e A u t o T a g s "   m a : h i d d e n = " t r u e " 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h i d d e n = " t r u e "   m a : i n t e r n a l N a m e = " M e d i a S e r v i c e K e y P o i n t s "   m a : r e a d O n l y = " f a l s e " >  
 < x s d : s i m p l e T y p e >  
 < x s d : r e s t r i c t i o n   b a s e = " d m s : N o t e " / >  
 < / x s d : s i m p l e T y p e >  
 < / x s d : e l e m e n t >  
 < x s d : e l e m e n t   n a m e = " M e d i a S e r v i c e D a t e T a k e n "   m a : i n d e x = " 1 8 "   n i l l a b l e = " t r u e "   m a : d i s p l a y N a m e = " M e d i a S e r v i c e D a t e T a k e n "   m a : h i d d e n = " t r u e "   m a : i n t e r n a l N a m e = " M e d i a S e r v i c e D a t e T a k e n "   m a : r e a d O n l y = " t r u e " >  
 < x s d : s i m p l e T y p e >  
 < x s d : r e s t r i c t i o n   b a s e = " d m s : T e x t " / >  
 < / x s d : s i m p l e 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h i d d e n = " t r u e "   m a : i n t e r n a l N a m e = " M e d i a S e r v i c e L o c a t i o n "   m a : r e a d O n l y = " t r u e " >  
 < x s d : s i m p l e T y p e >  
 < x s d : r e s t r i c t i o n   b a s e = " d m s : T e x t " / >  
 < / x s d : s i m p l e T y p e >  
 < / x s d : e l e m e n t >  
 < x s d : e l e m e n t   n a m e = " M e d i a L e n g t h I n S e c o n d s "   m a : i n d e x = " 2 7 "   n i l l a b l e = " t r u e "   m a : d i s p l a y N a m e = " M e d i a L e n g t h I n S e c o n d s "   m a : h i d d e n = " t r u e "   m a : i n t e r n a l N a m e = " M e d i a L e n g t h I n S e c o n d s "   m a : r e a d O n l y = " t r u e " >  
 < x s d : s i m p l e T y p e >  
 < x s d : r e s t r i c t i o n   b a s e = " d m s : U n k n o w n " / >  
 < / x s d : s i m p l e T y p e >  
 < / x s d : e l e m e n t >  
 < x s d : e l e m e n t   n a m e = " B a c k g r o u n d "   m a : i n d e x = " 2 8 "   n i l l a b l e = " t r u e "   m a : d i s p l a y N a m e = " B a c k g r o u n d "   m a : d e f a u l t = " 0 "   m a : f o r m a t = " D r o p d o w n "   m a : i n t e r n a l N a m e = " B a c k g r o u n d " >  
 < x s d : s i m p l e T y p e >  
 < x s d : r e s t r i c t i o n   b a s e = " d m s : B o o l e a n " / >  
 < / x s d : s i m p l e T y p e >  
 < / x s d : e l e m e n t >  
 < x s d : e l e m e n t   n a m e = " M e d i a S e r v i c e S e a r c h P r o p e r t i e s "   m a : i n d e x = " 2 9 "   n i l l a b l e = " t r u e "   m a : d i s p l a y N a m e = " M e d i a S e r v i c e S e a r c h P r o p e r t i e s "   m a : h i d d e n = " t r u e "   m a : i n t e r n a l N a m e = " M e d i a S e r v i c e S e a r c h P r o p e r t i e s "   m a : r e a d O n l y = " t r u e " >  
 < x s d : s i m p l e T y p e >  
 < x s d : r e s t r i c t i o n   b a s e = " d m s : N o t e " / >  
 < / x s d : s i m p l e T y p e >  
 < / x s d : e l e m e n t >  
 < x s d : e l e m e n t   n a m e = " M e d i a S e r v i c e D o c T a g s "   m a : i n d e x = " 3 0 "   n i l l a b l e = " t r u e "   m a : d i s p l a y N a m e = " M e d i a S e r v i c e D o c T a g s "   m a : h i d d e n = " t r u e "   m a : i n t e r n a l N a m e = " M e d i a S e r v i c e D o c T a g s "   m a : r e a d O n l y = " t r u e " >  
 < x s d : s i m p l e T y p e >  
 < x s d : r e s t r i c t i o n   b a s e = " d m s : N o t e " / >  
 < / x s d : s i m p l e T y p e >  
 < / x s d : e l e m e n t >  
 < x s d : e l e m e n t   n a m e = " M e d i a S e r v i c e O b j e c t D e t e c t o r V e r s i o n s "   m a : i n d e x = " 3 1 " 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3 2 "   n i l l a b l e = " t r u e "   m a : d i s p l a y N a m e = " M e d i a S e r v i c e S y s t e m T a g s "   m a : h i d d e n = " t r u e "   m a : i n t e r n a l N a m e = " M e d i a S e r v i c e S y s t e m T a g s "   m a : r e a d O n l y = " t r u e " >  
 < x s d : s i m p l e T y p e >  
 < x s d : r e s t r i c t i o n   b a s e = " d m s : N o t e " / > 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h i d d e n = " t r u e " 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h i d d e n = " t r u e "   m a : i n t e r n a l N a m e = " S h a r e d W i t h D e t a i l s "   m a : r e a d O n l y = " t r u e " >  
 < x s d : s i m p l e T y p e >  
 < x s d : r e s t r i c t i o n   b a s e = " d m s : N o t e " / > 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r e a d O n l y = " f a l s e " 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d i s p l a y N a m e = " C o n t e n t   T y p e " / >  
 < x s d : e l e m e n t   r e f = " d c : t i t l e "   m i n O c c u r s = " 0 "   m a x O c c u r s = " 1 "   m a : i n d e x = " 1 " 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BA719FA4-954C-4FA8-82CB-206659C3B826}">
  <ds:schemaRefs/>
</ds:datastoreItem>
</file>

<file path=customXml/itemProps2.xml><?xml version="1.0" encoding="utf-8"?>
<ds:datastoreItem xmlns:ds="http://schemas.openxmlformats.org/officeDocument/2006/customXml" ds:itemID="{04948363-B267-4BAC-8655-100FBEC280C1}">
  <ds:schemaRefs/>
</ds:datastoreItem>
</file>

<file path=customXml/itemProps3.xml><?xml version="1.0" encoding="utf-8"?>
<ds:datastoreItem xmlns:ds="http://schemas.openxmlformats.org/officeDocument/2006/customXml" ds:itemID="{16DBB56F-4362-4386-A1A1-3DF898896616}">
  <ds:schemaRefs/>
</ds:datastoreItem>
</file>

<file path=docProps/app.xml><?xml version="1.0" encoding="utf-8"?>
<Properties xmlns="http://schemas.openxmlformats.org/officeDocument/2006/extended-properties" xmlns:vt="http://schemas.openxmlformats.org/officeDocument/2006/docPropsVTypes">
  <Template>TM02900720[[fn=Integral]]</Template>
  <TotalTime>0</TotalTime>
  <Words>4226</Words>
  <Application>WPS Presentation</Application>
  <PresentationFormat>Widescreen</PresentationFormat>
  <Paragraphs>108</Paragraphs>
  <Slides>15</Slides>
  <Notes>17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Tw Cen MT</vt:lpstr>
      <vt:lpstr>Wingdings 3</vt:lpstr>
      <vt:lpstr>Times New Roman</vt:lpstr>
      <vt:lpstr>Bookman Old Style</vt:lpstr>
      <vt:lpstr>Tw Cen MT Condensed</vt:lpstr>
      <vt:lpstr>Microsoft YaHei</vt:lpstr>
      <vt:lpstr>Arial Unicode MS</vt:lpstr>
      <vt:lpstr>Calibri</vt:lpstr>
      <vt:lpstr>Integral</vt:lpstr>
      <vt:lpstr>MINI PROJECT ON  voice based email for blind people </vt:lpstr>
      <vt:lpstr>contents</vt:lpstr>
      <vt:lpstr>    introduction    </vt:lpstr>
      <vt:lpstr>Objectives</vt:lpstr>
      <vt:lpstr>Problem  statement</vt:lpstr>
      <vt:lpstr>Existing system </vt:lpstr>
      <vt:lpstr>PowerPoint 演示文稿</vt:lpstr>
      <vt:lpstr>     System  architecture   </vt:lpstr>
      <vt:lpstr>  Results  The page of the application that displays real time email sending to provided mail id.    </vt:lpstr>
      <vt:lpstr>EMAIL RECIVED CONFORMATION</vt:lpstr>
      <vt:lpstr>CHECK YOUR INBOX</vt:lpstr>
      <vt:lpstr>CONFORMATION OF MAIL HAVE BEEN READ</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LAXMI ABBAI</dc:creator>
  <cp:lastModifiedBy>ASUS</cp:lastModifiedBy>
  <cp:revision>14</cp:revision>
  <dcterms:created xsi:type="dcterms:W3CDTF">2024-07-23T14:02:00Z</dcterms:created>
  <dcterms:modified xsi:type="dcterms:W3CDTF">2024-07-30T05:03:50Z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9E497B07722248099F0CD83F6E633A82_13</vt:lpwstr>
  </property>
  <property fmtid="{D5CDD505-2E9C-101B-9397-08002B2CF9AE}" pid="4" name="KSOProductBuildVer">
    <vt:lpwstr>1033-12.2.0.17153</vt:lpwstr>
  </property>
</Properties>
</file>