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2C8-5EFF-82DA-8237-EBA401147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9E0E8-2FE9-A73F-1CA2-7B1377F68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2A056-0EFC-53D1-7072-060804FC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B2F5-AFBE-4704-9000-B14B164FBF4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D6BCF-C503-BDDE-42B4-1D16CB64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0315-25CF-5A56-655E-E1D66993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6D3F-5B80-437A-9BAA-5CCD614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1FBE-BA00-E15B-5A40-BF47D89B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AE995-5E98-19A6-2ABD-2588FEF59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A4AE5-2C3F-A05C-E650-B149D297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B2F5-AFBE-4704-9000-B14B164FBF4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93BD2-AA5E-C567-CCFE-EFF1C734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FCEB9-36FD-2336-0DE5-7738DB8A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6D3F-5B80-437A-9BAA-5CCD614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6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71C50-A309-7F9E-5624-A4184B21D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B8713-6B31-AF47-ACF9-5508A1418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4FFC8-C5DE-7149-FDF8-2621A194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B2F5-AFBE-4704-9000-B14B164FBF4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7222F-AAC4-6343-C428-AA1A996F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30A3-557B-69FF-0322-37BA55DB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6D3F-5B80-437A-9BAA-5CCD614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9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BF1C-B842-335D-4A66-84D7A122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1E3C-71F5-8F72-98E2-8BB847B5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413A-0058-3912-8E2B-FDA83C2A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B2F5-AFBE-4704-9000-B14B164FBF4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CD5A-C86B-2954-8778-FEF57529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87047-D00A-C7E7-06B0-CD4CB0C5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6D3F-5B80-437A-9BAA-5CCD614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6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34A6-F428-8A44-B765-6D1AB32F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5957C-D35D-552B-488E-09F82CEC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AF8B8-216A-16C8-20A1-9BD61C88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B2F5-AFBE-4704-9000-B14B164FBF4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1C29-D7D4-2137-8BDD-4F329165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A1E7-D457-3139-851F-2DF95AA1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6D3F-5B80-437A-9BAA-5CCD614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9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5FB6-93CB-BB99-AAA6-68B2FF6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36D0-1400-DDF4-7EC7-129BC8D60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1F459-361D-997C-1525-510BFFBE4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D4E9B-2B0D-C35D-DB68-1D04C749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B2F5-AFBE-4704-9000-B14B164FBF4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FDE7E-E7D1-69B7-A1EB-E6610B3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D1112-17BB-4650-92D2-3EBF0B4C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6D3F-5B80-437A-9BAA-5CCD614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3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40BE-8DDD-6DC9-11EC-5E50A406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48B1-47F8-1B49-CC30-7F3CF59E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66E4C-4194-0D28-AD92-A6049A1E0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A9B38-7B2D-A791-D24D-EB5CA5934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75EBB-6008-5A80-D1EA-1AFDE9FEB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68538-A5BF-775D-FCDC-07978632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B2F5-AFBE-4704-9000-B14B164FBF4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43FD8-7807-26BC-8D93-0400EDBC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54ACB-3AF0-59D5-31FF-B9F428BB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6D3F-5B80-437A-9BAA-5CCD614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3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9A4F-DD01-BABF-9C74-0FFA6420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46398-4EF3-5628-35B1-CE217384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B2F5-AFBE-4704-9000-B14B164FBF4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8E839-A9F6-7C6A-8A6F-B258BD72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FD85F-56C1-BFD7-6517-E1AFCFE1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6D3F-5B80-437A-9BAA-5CCD614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8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3173C-0072-CAAE-3499-48702039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B2F5-AFBE-4704-9000-B14B164FBF4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01D01-B1B2-B6AD-CD38-A35FE0E5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365A6-A3F0-8156-EA35-535E60FF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6D3F-5B80-437A-9BAA-5CCD614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358D-0421-C0D8-6302-23C65E4A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44BD-ABBD-89CF-77B6-143DA28A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57126-0A92-915B-93ED-F3A24613E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AF239-FBB0-26C7-4597-F4BB47A3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B2F5-AFBE-4704-9000-B14B164FBF4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4A311-98D2-076D-5581-EC61CAFA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CAF57-6CB7-2A92-D82C-C8EBB260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6D3F-5B80-437A-9BAA-5CCD614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8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ABB7-FCF6-BA97-A93A-8D49081C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D6F09-A7B6-05B3-F531-AF71341B7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CD4DE-2850-493B-4A46-D126E7414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54063-2536-03F0-4064-DDB951B6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B2F5-AFBE-4704-9000-B14B164FBF4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D0147-DEA8-0350-D474-81B44F89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28F1E-FAEF-7671-F7EC-50A8E50B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6D3F-5B80-437A-9BAA-5CCD614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0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1CC9D-2614-4720-280C-2464F589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A3D5C-7908-F2E4-25C4-C247954C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3A57-F093-265F-466D-DB6877F76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3B2F5-AFBE-4704-9000-B14B164FBF4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43B7-CB5F-0FEA-CA3D-B1F909B13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0C3A-54EE-3EEC-3C2F-C3E54CB3B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6D3F-5B80-437A-9BAA-5CCD614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file:///C:\Users\kishore\Pictures\PROJECTS\Excel\Financial%20Statistics%20Dashboard.xlsx!Geograghically!R1C1:R42C2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6E04CC6-F70C-11FB-679D-5CADDD178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980957"/>
              </p:ext>
            </p:extLst>
          </p:nvPr>
        </p:nvGraphicFramePr>
        <p:xfrm>
          <a:off x="231976" y="601909"/>
          <a:ext cx="11851764" cy="5654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7078325" imgH="8134350" progId="Excel.Sheet.12">
                  <p:link updateAutomatic="1"/>
                </p:oleObj>
              </mc:Choice>
              <mc:Fallback>
                <p:oleObj name="Worksheet" r:id="rId2" imgW="17078325" imgH="813435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976" y="601909"/>
                        <a:ext cx="11851764" cy="5654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491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88A2832-E708-1805-46B1-029A49B3D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421319"/>
              </p:ext>
            </p:extLst>
          </p:nvPr>
        </p:nvGraphicFramePr>
        <p:xfrm>
          <a:off x="152508" y="536895"/>
          <a:ext cx="11886984" cy="566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7078325" imgH="8134350" progId="Excel.Sheet.12">
                  <p:embed/>
                </p:oleObj>
              </mc:Choice>
              <mc:Fallback>
                <p:oleObj name="Worksheet" r:id="rId2" imgW="17078325" imgH="81343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508" y="536895"/>
                        <a:ext cx="11886984" cy="5662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2B0B20-D952-06DD-5ADE-945C60201D94}"/>
              </a:ext>
            </a:extLst>
          </p:cNvPr>
          <p:cNvSpPr txBox="1"/>
          <p:nvPr/>
        </p:nvSpPr>
        <p:spPr>
          <a:xfrm>
            <a:off x="152508" y="619946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Embedded link (click the image)</a:t>
            </a:r>
          </a:p>
        </p:txBody>
      </p:sp>
    </p:spTree>
    <p:extLst>
      <p:ext uri="{BB962C8B-B14F-4D97-AF65-F5344CB8AC3E}">
        <p14:creationId xmlns:p14="http://schemas.microsoft.com/office/powerpoint/2010/main" val="249145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C:\Users\kishore\Pictures\PROJECTS\Excel\Financial Statistics Dashboard.xlsx!Geograghically!R1C1:R42C28</vt:lpstr>
      <vt:lpstr>Microsoft Excel Worksheet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Nadar</dc:creator>
  <cp:lastModifiedBy>Kishore Nadar</cp:lastModifiedBy>
  <cp:revision>1</cp:revision>
  <dcterms:created xsi:type="dcterms:W3CDTF">2022-08-02T12:44:12Z</dcterms:created>
  <dcterms:modified xsi:type="dcterms:W3CDTF">2022-08-02T12:52:29Z</dcterms:modified>
</cp:coreProperties>
</file>