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ublic Sans Medium"/>
      <p:regular r:id="rId14"/>
      <p:bold r:id="rId15"/>
      <p:italic r:id="rId16"/>
      <p:boldItalic r:id="rId17"/>
    </p:embeddedFont>
    <p:embeddedFont>
      <p:font typeface="Public Sans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  <p:embeddedFont>
      <p:font typeface="Public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italic.fntdata"/><Relationship Id="rId22" Type="http://schemas.openxmlformats.org/officeDocument/2006/relationships/font" Target="fonts/OldStandardTT-regular.fntdata"/><Relationship Id="rId21" Type="http://schemas.openxmlformats.org/officeDocument/2006/relationships/font" Target="fonts/PublicSans-boldItalic.fntdata"/><Relationship Id="rId24" Type="http://schemas.openxmlformats.org/officeDocument/2006/relationships/font" Target="fonts/OldStandardTT-italic.fntdata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ublicSansLight-bold.fntdata"/><Relationship Id="rId25" Type="http://schemas.openxmlformats.org/officeDocument/2006/relationships/font" Target="fonts/PublicSansLight-regular.fntdata"/><Relationship Id="rId28" Type="http://schemas.openxmlformats.org/officeDocument/2006/relationships/font" Target="fonts/PublicSansLight-boldItalic.fntdata"/><Relationship Id="rId27" Type="http://schemas.openxmlformats.org/officeDocument/2006/relationships/font" Target="fonts/PublicSans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ublicSansMedium-bold.fntdata"/><Relationship Id="rId14" Type="http://schemas.openxmlformats.org/officeDocument/2006/relationships/font" Target="fonts/PublicSansMedium-regular.fntdata"/><Relationship Id="rId17" Type="http://schemas.openxmlformats.org/officeDocument/2006/relationships/font" Target="fonts/PublicSansMedium-boldItalic.fntdata"/><Relationship Id="rId16" Type="http://schemas.openxmlformats.org/officeDocument/2006/relationships/font" Target="fonts/PublicSansMedium-italic.fntdata"/><Relationship Id="rId19" Type="http://schemas.openxmlformats.org/officeDocument/2006/relationships/font" Target="fonts/PublicSans-bold.fntdata"/><Relationship Id="rId18" Type="http://schemas.openxmlformats.org/officeDocument/2006/relationships/font" Target="fonts/Public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c35ea60e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1c35ea60e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1c35ea60e6_1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1c35ea60e6_1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1c35ea60e6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1c35ea60e6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c35ea60e6_1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c35ea60e6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1c35ea60e6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1c35ea60e6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c35ea60e6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1c35ea60e6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c35ea60e6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1c35ea60e6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" name="Google Shape;104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" name="Google Shape;105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2" name="Google Shape;112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9" name="Google Shape;139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4" name="Google Shape;144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1" name="Google Shape;171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/>
          <p:nvPr/>
        </p:nvSpPr>
        <p:spPr>
          <a:xfrm>
            <a:off x="228600" y="223500"/>
            <a:ext cx="8686800" cy="46965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9807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5" name="Google Shape;185;p35"/>
          <p:cNvSpPr txBox="1"/>
          <p:nvPr>
            <p:ph idx="2" type="body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&amp; Content">
  <p:cSld name="CUSTOM_13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571350" y="620025"/>
            <a:ext cx="60606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92" name="Google Shape;192;p3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tx">
  <p:cSld name="TITLE_AND_BODY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8" name="Google Shape;198;p3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nded Audience" type="twoColTx">
  <p:cSld name="TITLE_AND_TWO_COLUMNS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1" name="Google Shape;201;p38"/>
          <p:cNvSpPr txBox="1"/>
          <p:nvPr>
            <p:ph type="title"/>
          </p:nvPr>
        </p:nvSpPr>
        <p:spPr>
          <a:xfrm>
            <a:off x="396875" y="3950225"/>
            <a:ext cx="7227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228600" y="4707300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38"/>
          <p:cNvSpPr/>
          <p:nvPr>
            <p:ph idx="2" type="pic"/>
          </p:nvPr>
        </p:nvSpPr>
        <p:spPr>
          <a:xfrm>
            <a:off x="396875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4" name="Google Shape;204;p38"/>
          <p:cNvSpPr/>
          <p:nvPr>
            <p:ph idx="3" type="pic"/>
          </p:nvPr>
        </p:nvSpPr>
        <p:spPr>
          <a:xfrm>
            <a:off x="3243990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5" name="Google Shape;205;p38"/>
          <p:cNvSpPr/>
          <p:nvPr>
            <p:ph idx="4" type="pic"/>
          </p:nvPr>
        </p:nvSpPr>
        <p:spPr>
          <a:xfrm>
            <a:off x="6091104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6" name="Google Shape;206;p38"/>
          <p:cNvSpPr txBox="1"/>
          <p:nvPr>
            <p:ph idx="5" type="title"/>
          </p:nvPr>
        </p:nvSpPr>
        <p:spPr>
          <a:xfrm>
            <a:off x="770225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6" type="title"/>
          </p:nvPr>
        </p:nvSpPr>
        <p:spPr>
          <a:xfrm>
            <a:off x="3602700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idx="7" type="title"/>
          </p:nvPr>
        </p:nvSpPr>
        <p:spPr>
          <a:xfrm>
            <a:off x="6464454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8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1" type="titleOnly">
  <p:cSld name="TITLE_ONLY"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" name="Google Shape;212;p39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3" name="Google Shape;213;p39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4" name="Google Shape;214;p39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2">
  <p:cSld name="CUSTOM_11"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0" name="Google Shape;220;p40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1" name="Google Shape;221;p40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2" name="Google Shape;222;p40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24" name="Google Shape;224;p40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4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3">
  <p:cSld name="CUSTOM_12"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8" name="Google Shape;228;p41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9" name="Google Shape;229;p41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" name="Google Shape;230;p41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32" name="Google Shape;232;p41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Overview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7" name="Google Shape;237;p42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238" name="Google Shape;238;p42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2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6" name="Google Shape;246;p42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2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8" name="Google Shape;248;p4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&amp; Outcomes">
  <p:cSld name="MAIN_POINT"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43"/>
          <p:cNvSpPr txBox="1"/>
          <p:nvPr>
            <p:ph idx="2" type="subTitle"/>
          </p:nvPr>
        </p:nvSpPr>
        <p:spPr>
          <a:xfrm>
            <a:off x="5380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3"/>
          <p:cNvSpPr txBox="1"/>
          <p:nvPr>
            <p:ph idx="3" type="body"/>
          </p:nvPr>
        </p:nvSpPr>
        <p:spPr>
          <a:xfrm>
            <a:off x="5380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4" name="Google Shape;254;p43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3"/>
          <p:cNvSpPr txBox="1"/>
          <p:nvPr>
            <p:ph idx="4" type="subTitle"/>
          </p:nvPr>
        </p:nvSpPr>
        <p:spPr>
          <a:xfrm>
            <a:off x="5380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3"/>
          <p:cNvSpPr txBox="1"/>
          <p:nvPr>
            <p:ph idx="5" type="body"/>
          </p:nvPr>
        </p:nvSpPr>
        <p:spPr>
          <a:xfrm>
            <a:off x="538050" y="1521355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7" name="Google Shape;257;p43"/>
          <p:cNvSpPr txBox="1"/>
          <p:nvPr>
            <p:ph idx="6" type="subTitle"/>
          </p:nvPr>
        </p:nvSpPr>
        <p:spPr>
          <a:xfrm>
            <a:off x="538050" y="2130802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3"/>
          <p:cNvSpPr txBox="1"/>
          <p:nvPr>
            <p:ph idx="7" type="body"/>
          </p:nvPr>
        </p:nvSpPr>
        <p:spPr>
          <a:xfrm>
            <a:off x="538050" y="242767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9" name="Google Shape;259;p43"/>
          <p:cNvSpPr txBox="1"/>
          <p:nvPr>
            <p:ph idx="8" type="subTitle"/>
          </p:nvPr>
        </p:nvSpPr>
        <p:spPr>
          <a:xfrm>
            <a:off x="538050" y="3037130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3"/>
          <p:cNvSpPr txBox="1"/>
          <p:nvPr>
            <p:ph idx="9" type="body"/>
          </p:nvPr>
        </p:nvSpPr>
        <p:spPr>
          <a:xfrm>
            <a:off x="538050" y="333400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1" name="Google Shape;261;p43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2" name="Google Shape;262;p43"/>
          <p:cNvSpPr txBox="1"/>
          <p:nvPr>
            <p:ph idx="13" type="body"/>
          </p:nvPr>
        </p:nvSpPr>
        <p:spPr>
          <a:xfrm>
            <a:off x="49829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3" name="Google Shape;263;p43"/>
          <p:cNvSpPr txBox="1"/>
          <p:nvPr>
            <p:ph idx="14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3"/>
          <p:cNvSpPr txBox="1"/>
          <p:nvPr>
            <p:ph idx="15" type="subTitle"/>
          </p:nvPr>
        </p:nvSpPr>
        <p:spPr>
          <a:xfrm>
            <a:off x="49829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16" type="body"/>
          </p:nvPr>
        </p:nvSpPr>
        <p:spPr>
          <a:xfrm>
            <a:off x="4982950" y="1521354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6" name="Google Shape;266;p43"/>
          <p:cNvSpPr txBox="1"/>
          <p:nvPr>
            <p:ph idx="17" type="subTitle"/>
          </p:nvPr>
        </p:nvSpPr>
        <p:spPr>
          <a:xfrm>
            <a:off x="4982950" y="2130801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3"/>
          <p:cNvSpPr txBox="1"/>
          <p:nvPr>
            <p:ph idx="18" type="body"/>
          </p:nvPr>
        </p:nvSpPr>
        <p:spPr>
          <a:xfrm>
            <a:off x="4982950" y="242767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8" name="Google Shape;268;p4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43"/>
          <p:cNvSpPr txBox="1"/>
          <p:nvPr>
            <p:ph idx="19" type="subTitle"/>
          </p:nvPr>
        </p:nvSpPr>
        <p:spPr>
          <a:xfrm>
            <a:off x="4982950" y="3037129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3"/>
          <p:cNvSpPr txBox="1"/>
          <p:nvPr>
            <p:ph idx="20" type="body"/>
          </p:nvPr>
        </p:nvSpPr>
        <p:spPr>
          <a:xfrm>
            <a:off x="4982950" y="3333998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1" name="Google Shape;271;p43"/>
          <p:cNvSpPr txBox="1"/>
          <p:nvPr>
            <p:ph idx="21" type="subTitle"/>
          </p:nvPr>
        </p:nvSpPr>
        <p:spPr>
          <a:xfrm>
            <a:off x="49829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We Work">
  <p:cSld name="SECTION_TITLE_AND_DESCRIPTION"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/>
          <p:nvPr/>
        </p:nvSpPr>
        <p:spPr>
          <a:xfrm>
            <a:off x="226275" y="223500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4" name="Google Shape;274;p44"/>
          <p:cNvSpPr/>
          <p:nvPr/>
        </p:nvSpPr>
        <p:spPr>
          <a:xfrm>
            <a:off x="3165850" y="223500"/>
            <a:ext cx="2813700" cy="3706800"/>
          </a:xfrm>
          <a:prstGeom prst="roundRect">
            <a:avLst>
              <a:gd fmla="val 1413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5" name="Google Shape;275;p44"/>
          <p:cNvSpPr/>
          <p:nvPr>
            <p:ph idx="2" type="pic"/>
          </p:nvPr>
        </p:nvSpPr>
        <p:spPr>
          <a:xfrm>
            <a:off x="228675" y="153505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6" name="Google Shape;276;p44"/>
          <p:cNvSpPr/>
          <p:nvPr/>
        </p:nvSpPr>
        <p:spPr>
          <a:xfrm>
            <a:off x="6103025" y="2763825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44"/>
          <p:cNvSpPr/>
          <p:nvPr>
            <p:ph idx="3" type="pic"/>
          </p:nvPr>
        </p:nvSpPr>
        <p:spPr>
          <a:xfrm>
            <a:off x="6105350" y="22350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8" name="Google Shape;278;p44"/>
          <p:cNvSpPr txBox="1"/>
          <p:nvPr>
            <p:ph idx="1" type="subTitle"/>
          </p:nvPr>
        </p:nvSpPr>
        <p:spPr>
          <a:xfrm>
            <a:off x="210100" y="4062125"/>
            <a:ext cx="486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44"/>
          <p:cNvSpPr txBox="1"/>
          <p:nvPr>
            <p:ph idx="4" type="subTitle"/>
          </p:nvPr>
        </p:nvSpPr>
        <p:spPr>
          <a:xfrm>
            <a:off x="415725" y="291000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4"/>
          <p:cNvSpPr txBox="1"/>
          <p:nvPr>
            <p:ph idx="5" type="subTitle"/>
          </p:nvPr>
        </p:nvSpPr>
        <p:spPr>
          <a:xfrm>
            <a:off x="6292475" y="2831325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4"/>
          <p:cNvSpPr txBox="1"/>
          <p:nvPr>
            <p:ph type="title"/>
          </p:nvPr>
        </p:nvSpPr>
        <p:spPr>
          <a:xfrm>
            <a:off x="3357469" y="375900"/>
            <a:ext cx="24927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2" name="Google Shape;282;p44"/>
          <p:cNvSpPr txBox="1"/>
          <p:nvPr>
            <p:ph idx="6" type="body"/>
          </p:nvPr>
        </p:nvSpPr>
        <p:spPr>
          <a:xfrm>
            <a:off x="3321050" y="1395000"/>
            <a:ext cx="2384400" cy="23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44"/>
          <p:cNvSpPr txBox="1"/>
          <p:nvPr>
            <p:ph idx="7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4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APTION_ONLY"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idx="1" type="subTitle"/>
          </p:nvPr>
        </p:nvSpPr>
        <p:spPr>
          <a:xfrm>
            <a:off x="228600" y="3858425"/>
            <a:ext cx="22026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45"/>
          <p:cNvSpPr/>
          <p:nvPr>
            <p:ph idx="2" type="pic"/>
          </p:nvPr>
        </p:nvSpPr>
        <p:spPr>
          <a:xfrm>
            <a:off x="3351555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8" name="Google Shape;288;p45"/>
          <p:cNvSpPr/>
          <p:nvPr>
            <p:ph idx="3" type="pic"/>
          </p:nvPr>
        </p:nvSpPr>
        <p:spPr>
          <a:xfrm>
            <a:off x="4641661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9" name="Google Shape;289;p45"/>
          <p:cNvSpPr/>
          <p:nvPr>
            <p:ph idx="4" type="pic"/>
          </p:nvPr>
        </p:nvSpPr>
        <p:spPr>
          <a:xfrm>
            <a:off x="2061450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0" name="Google Shape;290;p45"/>
          <p:cNvSpPr/>
          <p:nvPr>
            <p:ph idx="5" type="pic"/>
          </p:nvPr>
        </p:nvSpPr>
        <p:spPr>
          <a:xfrm>
            <a:off x="3351555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1" name="Google Shape;291;p45"/>
          <p:cNvSpPr/>
          <p:nvPr>
            <p:ph idx="6" type="pic"/>
          </p:nvPr>
        </p:nvSpPr>
        <p:spPr>
          <a:xfrm>
            <a:off x="4641661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45"/>
          <p:cNvSpPr/>
          <p:nvPr>
            <p:ph idx="7" type="pic"/>
          </p:nvPr>
        </p:nvSpPr>
        <p:spPr>
          <a:xfrm>
            <a:off x="5931766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3" name="Google Shape;293;p45"/>
          <p:cNvSpPr txBox="1"/>
          <p:nvPr>
            <p:ph idx="8" type="body"/>
          </p:nvPr>
        </p:nvSpPr>
        <p:spPr>
          <a:xfrm>
            <a:off x="33515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45"/>
          <p:cNvSpPr txBox="1"/>
          <p:nvPr>
            <p:ph idx="9" type="body"/>
          </p:nvPr>
        </p:nvSpPr>
        <p:spPr>
          <a:xfrm>
            <a:off x="46416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45"/>
          <p:cNvSpPr txBox="1"/>
          <p:nvPr>
            <p:ph idx="13" type="body"/>
          </p:nvPr>
        </p:nvSpPr>
        <p:spPr>
          <a:xfrm>
            <a:off x="20614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45"/>
          <p:cNvSpPr txBox="1"/>
          <p:nvPr>
            <p:ph idx="14" type="body"/>
          </p:nvPr>
        </p:nvSpPr>
        <p:spPr>
          <a:xfrm>
            <a:off x="33515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7" name="Google Shape;297;p45"/>
          <p:cNvSpPr txBox="1"/>
          <p:nvPr>
            <p:ph idx="15" type="body"/>
          </p:nvPr>
        </p:nvSpPr>
        <p:spPr>
          <a:xfrm>
            <a:off x="4641650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45"/>
          <p:cNvSpPr txBox="1"/>
          <p:nvPr>
            <p:ph idx="16" type="body"/>
          </p:nvPr>
        </p:nvSpPr>
        <p:spPr>
          <a:xfrm>
            <a:off x="5931775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45"/>
          <p:cNvSpPr/>
          <p:nvPr>
            <p:ph idx="17" type="pic"/>
          </p:nvPr>
        </p:nvSpPr>
        <p:spPr>
          <a:xfrm>
            <a:off x="2706505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5"/>
          <p:cNvSpPr/>
          <p:nvPr>
            <p:ph idx="18" type="pic"/>
          </p:nvPr>
        </p:nvSpPr>
        <p:spPr>
          <a:xfrm>
            <a:off x="3996611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5"/>
          <p:cNvSpPr/>
          <p:nvPr>
            <p:ph idx="19" type="pic"/>
          </p:nvPr>
        </p:nvSpPr>
        <p:spPr>
          <a:xfrm>
            <a:off x="5286716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5"/>
          <p:cNvSpPr txBox="1"/>
          <p:nvPr>
            <p:ph idx="20" type="body"/>
          </p:nvPr>
        </p:nvSpPr>
        <p:spPr>
          <a:xfrm>
            <a:off x="2706475" y="462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5"/>
          <p:cNvSpPr txBox="1"/>
          <p:nvPr>
            <p:ph idx="21" type="body"/>
          </p:nvPr>
        </p:nvSpPr>
        <p:spPr>
          <a:xfrm>
            <a:off x="3996600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45"/>
          <p:cNvSpPr txBox="1"/>
          <p:nvPr>
            <p:ph idx="22" type="body"/>
          </p:nvPr>
        </p:nvSpPr>
        <p:spPr>
          <a:xfrm>
            <a:off x="5286725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45"/>
          <p:cNvSpPr txBox="1"/>
          <p:nvPr>
            <p:ph idx="2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4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Overview">
  <p:cSld name="BIG_NUMBER"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/>
          <p:nvPr/>
        </p:nvSpPr>
        <p:spPr>
          <a:xfrm>
            <a:off x="228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46"/>
          <p:cNvSpPr txBox="1"/>
          <p:nvPr>
            <p:ph idx="2" type="body"/>
          </p:nvPr>
        </p:nvSpPr>
        <p:spPr>
          <a:xfrm>
            <a:off x="5373925" y="3376450"/>
            <a:ext cx="35415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46"/>
          <p:cNvSpPr txBox="1"/>
          <p:nvPr>
            <p:ph idx="3" type="body"/>
          </p:nvPr>
        </p:nvSpPr>
        <p:spPr>
          <a:xfrm>
            <a:off x="280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2" name="Google Shape;312;p46"/>
          <p:cNvSpPr/>
          <p:nvPr/>
        </p:nvSpPr>
        <p:spPr>
          <a:xfrm>
            <a:off x="2431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46"/>
          <p:cNvSpPr txBox="1"/>
          <p:nvPr>
            <p:ph idx="4" type="body"/>
          </p:nvPr>
        </p:nvSpPr>
        <p:spPr>
          <a:xfrm>
            <a:off x="2482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4" name="Google Shape;314;p46"/>
          <p:cNvSpPr/>
          <p:nvPr/>
        </p:nvSpPr>
        <p:spPr>
          <a:xfrm>
            <a:off x="4633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5" name="Google Shape;315;p46"/>
          <p:cNvSpPr txBox="1"/>
          <p:nvPr>
            <p:ph idx="5" type="body"/>
          </p:nvPr>
        </p:nvSpPr>
        <p:spPr>
          <a:xfrm>
            <a:off x="4685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6" name="Google Shape;316;p46"/>
          <p:cNvSpPr/>
          <p:nvPr/>
        </p:nvSpPr>
        <p:spPr>
          <a:xfrm>
            <a:off x="6836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46"/>
          <p:cNvSpPr txBox="1"/>
          <p:nvPr>
            <p:ph idx="6" type="body"/>
          </p:nvPr>
        </p:nvSpPr>
        <p:spPr>
          <a:xfrm>
            <a:off x="6887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8" name="Google Shape;318;p46"/>
          <p:cNvSpPr txBox="1"/>
          <p:nvPr>
            <p:ph idx="7" type="subTitle"/>
          </p:nvPr>
        </p:nvSpPr>
        <p:spPr>
          <a:xfrm>
            <a:off x="280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6"/>
          <p:cNvSpPr txBox="1"/>
          <p:nvPr>
            <p:ph idx="8" type="subTitle"/>
          </p:nvPr>
        </p:nvSpPr>
        <p:spPr>
          <a:xfrm>
            <a:off x="2482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6"/>
          <p:cNvSpPr txBox="1"/>
          <p:nvPr>
            <p:ph idx="9" type="subTitle"/>
          </p:nvPr>
        </p:nvSpPr>
        <p:spPr>
          <a:xfrm>
            <a:off x="4685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6"/>
          <p:cNvSpPr txBox="1"/>
          <p:nvPr>
            <p:ph idx="13" type="subTitle"/>
          </p:nvPr>
        </p:nvSpPr>
        <p:spPr>
          <a:xfrm>
            <a:off x="6887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4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Rules" type="blank">
  <p:cSld name="BLANK"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7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47"/>
          <p:cNvSpPr txBox="1"/>
          <p:nvPr>
            <p:ph idx="3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47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9" name="Google Shape;329;p47"/>
          <p:cNvSpPr txBox="1"/>
          <p:nvPr>
            <p:ph idx="4" type="subTitle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7"/>
          <p:cNvSpPr txBox="1"/>
          <p:nvPr>
            <p:ph idx="5" type="body"/>
          </p:nvPr>
        </p:nvSpPr>
        <p:spPr>
          <a:xfrm>
            <a:off x="4849488" y="1548391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1" name="Google Shape;331;p47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7" type="body"/>
          </p:nvPr>
        </p:nvSpPr>
        <p:spPr>
          <a:xfrm>
            <a:off x="4849488" y="2349257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8" type="subTitle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9" type="body"/>
          </p:nvPr>
        </p:nvSpPr>
        <p:spPr>
          <a:xfrm>
            <a:off x="4849488" y="315593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idx="13" type="subTitle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7"/>
          <p:cNvSpPr txBox="1"/>
          <p:nvPr>
            <p:ph idx="14" type="body"/>
          </p:nvPr>
        </p:nvSpPr>
        <p:spPr>
          <a:xfrm>
            <a:off x="4849488" y="4043962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7" name="Google Shape;337;p47"/>
          <p:cNvSpPr txBox="1"/>
          <p:nvPr>
            <p:ph idx="15" type="subTitle"/>
          </p:nvPr>
        </p:nvSpPr>
        <p:spPr>
          <a:xfrm>
            <a:off x="4849425" y="450638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7"/>
          <p:cNvSpPr txBox="1"/>
          <p:nvPr>
            <p:ph idx="16" type="body"/>
          </p:nvPr>
        </p:nvSpPr>
        <p:spPr>
          <a:xfrm>
            <a:off x="4849488" y="74751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9" name="Google Shape;339;p4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"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962775" y="223500"/>
            <a:ext cx="79527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ols &amp; Meetings">
  <p:cSld name="CUSTOM_2"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49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7" name="Google Shape;347;p49"/>
          <p:cNvSpPr txBox="1"/>
          <p:nvPr>
            <p:ph idx="2" type="body"/>
          </p:nvPr>
        </p:nvSpPr>
        <p:spPr>
          <a:xfrm>
            <a:off x="517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49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9" name="Google Shape;349;p49"/>
          <p:cNvSpPr txBox="1"/>
          <p:nvPr>
            <p:ph idx="3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0" name="Google Shape;350;p49"/>
          <p:cNvSpPr txBox="1"/>
          <p:nvPr>
            <p:ph idx="4" type="body"/>
          </p:nvPr>
        </p:nvSpPr>
        <p:spPr>
          <a:xfrm>
            <a:off x="4922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1" name="Google Shape;351;p4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ps for success">
  <p:cSld name="CUSTOM_3"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4" name="Google Shape;354;p50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355" name="Google Shape;355;p50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0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7" name="Google Shape;357;p50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50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9" name="Google Shape;359;p50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1" name="Google Shape;361;p50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5" name="Google Shape;365;p5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4"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8" name="Google Shape;368;p51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5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 process">
  <p:cSld name="CUSTOM_5">
    <p:bg>
      <p:bgPr>
        <a:solidFill>
          <a:schemeClr val="dk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/>
          <p:nvPr/>
        </p:nvSpPr>
        <p:spPr>
          <a:xfrm>
            <a:off x="2286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2" name="Google Shape;372;p52"/>
          <p:cNvSpPr txBox="1"/>
          <p:nvPr>
            <p:ph idx="1" type="subTitle"/>
          </p:nvPr>
        </p:nvSpPr>
        <p:spPr>
          <a:xfrm>
            <a:off x="2846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2"/>
          <p:cNvSpPr txBox="1"/>
          <p:nvPr>
            <p:ph idx="2" type="body"/>
          </p:nvPr>
        </p:nvSpPr>
        <p:spPr>
          <a:xfrm>
            <a:off x="2846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4" name="Google Shape;374;p52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52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6" name="Google Shape;376;p52"/>
          <p:cNvSpPr/>
          <p:nvPr/>
        </p:nvSpPr>
        <p:spPr>
          <a:xfrm>
            <a:off x="316515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7" name="Google Shape;377;p52"/>
          <p:cNvSpPr txBox="1"/>
          <p:nvPr>
            <p:ph idx="4" type="subTitle"/>
          </p:nvPr>
        </p:nvSpPr>
        <p:spPr>
          <a:xfrm>
            <a:off x="322120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52"/>
          <p:cNvSpPr txBox="1"/>
          <p:nvPr>
            <p:ph idx="5" type="body"/>
          </p:nvPr>
        </p:nvSpPr>
        <p:spPr>
          <a:xfrm>
            <a:off x="322120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9" name="Google Shape;379;p52"/>
          <p:cNvSpPr/>
          <p:nvPr/>
        </p:nvSpPr>
        <p:spPr>
          <a:xfrm>
            <a:off x="61017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80" name="Google Shape;380;p52"/>
          <p:cNvSpPr txBox="1"/>
          <p:nvPr>
            <p:ph idx="6" type="subTitle"/>
          </p:nvPr>
        </p:nvSpPr>
        <p:spPr>
          <a:xfrm>
            <a:off x="61577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52"/>
          <p:cNvSpPr txBox="1"/>
          <p:nvPr>
            <p:ph idx="7" type="body"/>
          </p:nvPr>
        </p:nvSpPr>
        <p:spPr>
          <a:xfrm>
            <a:off x="61577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2" name="Google Shape;382;p52"/>
          <p:cNvSpPr/>
          <p:nvPr/>
        </p:nvSpPr>
        <p:spPr>
          <a:xfrm>
            <a:off x="6101700" y="25317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83" name="Google Shape;383;p52"/>
          <p:cNvSpPr txBox="1"/>
          <p:nvPr>
            <p:ph idx="8" type="subTitle"/>
          </p:nvPr>
        </p:nvSpPr>
        <p:spPr>
          <a:xfrm>
            <a:off x="6157750" y="26038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2"/>
          <p:cNvSpPr txBox="1"/>
          <p:nvPr>
            <p:ph idx="9" type="body"/>
          </p:nvPr>
        </p:nvSpPr>
        <p:spPr>
          <a:xfrm>
            <a:off x="6157750" y="32716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5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s &amp; Suggestion ">
  <p:cSld name="CUSTOM_6"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9" name="Google Shape;389;p53"/>
          <p:cNvSpPr txBox="1"/>
          <p:nvPr>
            <p:ph idx="2" type="subTitle"/>
          </p:nvPr>
        </p:nvSpPr>
        <p:spPr>
          <a:xfrm>
            <a:off x="2286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0" name="Google Shape;390;p53"/>
          <p:cNvSpPr txBox="1"/>
          <p:nvPr>
            <p:ph idx="3" type="body"/>
          </p:nvPr>
        </p:nvSpPr>
        <p:spPr>
          <a:xfrm>
            <a:off x="2287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53"/>
          <p:cNvSpPr txBox="1"/>
          <p:nvPr>
            <p:ph idx="4" type="subTitle"/>
          </p:nvPr>
        </p:nvSpPr>
        <p:spPr>
          <a:xfrm>
            <a:off x="2431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53"/>
          <p:cNvSpPr txBox="1"/>
          <p:nvPr>
            <p:ph idx="5" type="body"/>
          </p:nvPr>
        </p:nvSpPr>
        <p:spPr>
          <a:xfrm>
            <a:off x="2431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53"/>
          <p:cNvSpPr txBox="1"/>
          <p:nvPr>
            <p:ph idx="6" type="subTitle"/>
          </p:nvPr>
        </p:nvSpPr>
        <p:spPr>
          <a:xfrm>
            <a:off x="4633725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53"/>
          <p:cNvSpPr txBox="1"/>
          <p:nvPr>
            <p:ph idx="7" type="body"/>
          </p:nvPr>
        </p:nvSpPr>
        <p:spPr>
          <a:xfrm>
            <a:off x="4633850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3"/>
          <p:cNvSpPr txBox="1"/>
          <p:nvPr>
            <p:ph idx="8" type="subTitle"/>
          </p:nvPr>
        </p:nvSpPr>
        <p:spPr>
          <a:xfrm>
            <a:off x="6836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6" name="Google Shape;396;p53"/>
          <p:cNvSpPr txBox="1"/>
          <p:nvPr>
            <p:ph idx="9" type="body"/>
          </p:nvPr>
        </p:nvSpPr>
        <p:spPr>
          <a:xfrm>
            <a:off x="6836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7" name="Google Shape;397;p5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nths">
  <p:cSld name="CUSTOM_7">
    <p:bg>
      <p:bgPr>
        <a:solidFill>
          <a:schemeClr val="dk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54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54"/>
          <p:cNvSpPr/>
          <p:nvPr/>
        </p:nvSpPr>
        <p:spPr>
          <a:xfrm>
            <a:off x="2286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2" name="Google Shape;402;p54"/>
          <p:cNvSpPr txBox="1"/>
          <p:nvPr>
            <p:ph idx="3" type="subTitle"/>
          </p:nvPr>
        </p:nvSpPr>
        <p:spPr>
          <a:xfrm>
            <a:off x="2846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54"/>
          <p:cNvSpPr txBox="1"/>
          <p:nvPr>
            <p:ph idx="4" type="body"/>
          </p:nvPr>
        </p:nvSpPr>
        <p:spPr>
          <a:xfrm>
            <a:off x="3251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4" name="Google Shape;404;p54"/>
          <p:cNvSpPr/>
          <p:nvPr/>
        </p:nvSpPr>
        <p:spPr>
          <a:xfrm>
            <a:off x="316515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5" name="Google Shape;405;p54"/>
          <p:cNvSpPr txBox="1"/>
          <p:nvPr>
            <p:ph idx="5" type="subTitle"/>
          </p:nvPr>
        </p:nvSpPr>
        <p:spPr>
          <a:xfrm>
            <a:off x="322120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4"/>
          <p:cNvSpPr txBox="1"/>
          <p:nvPr>
            <p:ph idx="6" type="body"/>
          </p:nvPr>
        </p:nvSpPr>
        <p:spPr>
          <a:xfrm>
            <a:off x="326170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7" name="Google Shape;407;p54"/>
          <p:cNvSpPr/>
          <p:nvPr/>
        </p:nvSpPr>
        <p:spPr>
          <a:xfrm>
            <a:off x="61017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8" name="Google Shape;408;p54"/>
          <p:cNvSpPr txBox="1"/>
          <p:nvPr>
            <p:ph idx="7" type="subTitle"/>
          </p:nvPr>
        </p:nvSpPr>
        <p:spPr>
          <a:xfrm>
            <a:off x="61577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4"/>
          <p:cNvSpPr txBox="1"/>
          <p:nvPr>
            <p:ph idx="8" type="body"/>
          </p:nvPr>
        </p:nvSpPr>
        <p:spPr>
          <a:xfrm>
            <a:off x="61982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0" name="Google Shape;410;p5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ful links">
  <p:cSld name="CUSTOM_8"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/>
          <p:nvPr/>
        </p:nvSpPr>
        <p:spPr>
          <a:xfrm>
            <a:off x="4633600" y="223500"/>
            <a:ext cx="4281900" cy="2002800"/>
          </a:xfrm>
          <a:prstGeom prst="roundRect">
            <a:avLst>
              <a:gd fmla="val 127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13" name="Google Shape;413;p55"/>
          <p:cNvSpPr txBox="1"/>
          <p:nvPr/>
        </p:nvSpPr>
        <p:spPr>
          <a:xfrm>
            <a:off x="3286470" y="3339550"/>
            <a:ext cx="12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200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☝️</a:t>
            </a:r>
            <a:endParaRPr sz="7200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55"/>
          <p:cNvSpPr txBox="1"/>
          <p:nvPr>
            <p:ph idx="2" type="subTitle"/>
          </p:nvPr>
        </p:nvSpPr>
        <p:spPr>
          <a:xfrm>
            <a:off x="5367775" y="3723400"/>
            <a:ext cx="35478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55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17" name="Google Shape;417;p55"/>
          <p:cNvSpPr txBox="1"/>
          <p:nvPr>
            <p:ph idx="3" type="subTitle"/>
          </p:nvPr>
        </p:nvSpPr>
        <p:spPr>
          <a:xfrm>
            <a:off x="427825" y="396875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5"/>
          <p:cNvSpPr txBox="1"/>
          <p:nvPr>
            <p:ph idx="4" type="subTitle"/>
          </p:nvPr>
        </p:nvSpPr>
        <p:spPr>
          <a:xfrm>
            <a:off x="427853" y="1124562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5"/>
          <p:cNvSpPr txBox="1"/>
          <p:nvPr>
            <p:ph idx="5" type="subTitle"/>
          </p:nvPr>
        </p:nvSpPr>
        <p:spPr>
          <a:xfrm>
            <a:off x="427853" y="1852223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5"/>
          <p:cNvSpPr txBox="1"/>
          <p:nvPr>
            <p:ph idx="6" type="subTitle"/>
          </p:nvPr>
        </p:nvSpPr>
        <p:spPr>
          <a:xfrm>
            <a:off x="427853" y="2595897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5"/>
          <p:cNvSpPr txBox="1"/>
          <p:nvPr>
            <p:ph idx="7" type="subTitle"/>
          </p:nvPr>
        </p:nvSpPr>
        <p:spPr>
          <a:xfrm>
            <a:off x="4822775" y="289375"/>
            <a:ext cx="3906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5"/>
          <p:cNvSpPr txBox="1"/>
          <p:nvPr>
            <p:ph idx="8" type="body"/>
          </p:nvPr>
        </p:nvSpPr>
        <p:spPr>
          <a:xfrm>
            <a:off x="4844650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55"/>
          <p:cNvSpPr txBox="1"/>
          <p:nvPr>
            <p:ph idx="9" type="body"/>
          </p:nvPr>
        </p:nvSpPr>
        <p:spPr>
          <a:xfrm>
            <a:off x="6225688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55"/>
          <p:cNvSpPr txBox="1"/>
          <p:nvPr>
            <p:ph idx="13" type="body"/>
          </p:nvPr>
        </p:nvSpPr>
        <p:spPr>
          <a:xfrm>
            <a:off x="7606725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5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oint">
  <p:cSld name="CUSTOM_9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28" name="Google Shape;428;p56"/>
          <p:cNvSpPr txBox="1"/>
          <p:nvPr>
            <p:ph idx="1" type="subTitle"/>
          </p:nvPr>
        </p:nvSpPr>
        <p:spPr>
          <a:xfrm>
            <a:off x="529450" y="419650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6"/>
          <p:cNvSpPr txBox="1"/>
          <p:nvPr>
            <p:ph idx="2" type="body"/>
          </p:nvPr>
        </p:nvSpPr>
        <p:spPr>
          <a:xfrm>
            <a:off x="529510" y="71652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0" name="Google Shape;430;p56"/>
          <p:cNvSpPr txBox="1"/>
          <p:nvPr>
            <p:ph type="title"/>
          </p:nvPr>
        </p:nvSpPr>
        <p:spPr>
          <a:xfrm>
            <a:off x="393725" y="3932625"/>
            <a:ext cx="4037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1" name="Google Shape;431;p56"/>
          <p:cNvSpPr txBox="1"/>
          <p:nvPr>
            <p:ph idx="3" type="subTitle"/>
          </p:nvPr>
        </p:nvSpPr>
        <p:spPr>
          <a:xfrm>
            <a:off x="529480" y="1247253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56"/>
          <p:cNvSpPr txBox="1"/>
          <p:nvPr>
            <p:ph idx="4" type="body"/>
          </p:nvPr>
        </p:nvSpPr>
        <p:spPr>
          <a:xfrm>
            <a:off x="529540" y="1544130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3" name="Google Shape;433;p56"/>
          <p:cNvSpPr txBox="1"/>
          <p:nvPr>
            <p:ph idx="5" type="subTitle"/>
          </p:nvPr>
        </p:nvSpPr>
        <p:spPr>
          <a:xfrm>
            <a:off x="529480" y="2153577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56"/>
          <p:cNvSpPr txBox="1"/>
          <p:nvPr>
            <p:ph idx="6" type="body"/>
          </p:nvPr>
        </p:nvSpPr>
        <p:spPr>
          <a:xfrm>
            <a:off x="529540" y="245044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5" name="Google Shape;435;p56"/>
          <p:cNvSpPr txBox="1"/>
          <p:nvPr>
            <p:ph idx="7" type="subTitle"/>
          </p:nvPr>
        </p:nvSpPr>
        <p:spPr>
          <a:xfrm>
            <a:off x="529480" y="3059905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6"/>
          <p:cNvSpPr txBox="1"/>
          <p:nvPr>
            <p:ph idx="8" type="body"/>
          </p:nvPr>
        </p:nvSpPr>
        <p:spPr>
          <a:xfrm>
            <a:off x="529540" y="3356775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7" name="Google Shape;437;p56"/>
          <p:cNvSpPr/>
          <p:nvPr>
            <p:ph idx="9" type="pic"/>
          </p:nvPr>
        </p:nvSpPr>
        <p:spPr>
          <a:xfrm>
            <a:off x="4633600" y="223500"/>
            <a:ext cx="4280700" cy="4483800"/>
          </a:xfrm>
          <a:prstGeom prst="roundRect">
            <a:avLst>
              <a:gd fmla="val 5546" name="adj"/>
            </a:avLst>
          </a:prstGeom>
          <a:noFill/>
          <a:ln>
            <a:noFill/>
          </a:ln>
        </p:spPr>
      </p:sp>
      <p:sp>
        <p:nvSpPr>
          <p:cNvPr id="438" name="Google Shape;438;p56"/>
          <p:cNvSpPr txBox="1"/>
          <p:nvPr>
            <p:ph idx="1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p56"/>
          <p:cNvSpPr txBox="1"/>
          <p:nvPr>
            <p:ph idx="14" type="subTitle"/>
          </p:nvPr>
        </p:nvSpPr>
        <p:spPr>
          <a:xfrm>
            <a:off x="4771050" y="3371675"/>
            <a:ext cx="3885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6"/>
          <p:cNvSpPr txBox="1"/>
          <p:nvPr>
            <p:ph idx="15" type="body"/>
          </p:nvPr>
        </p:nvSpPr>
        <p:spPr>
          <a:xfrm>
            <a:off x="4771050" y="3944875"/>
            <a:ext cx="3970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1" name="Google Shape;441;p5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dk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44" name="Google Shape;444;p5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5" name="Google Shape;445;p57"/>
          <p:cNvSpPr/>
          <p:nvPr>
            <p:ph idx="2" type="pic"/>
          </p:nvPr>
        </p:nvSpPr>
        <p:spPr>
          <a:xfrm>
            <a:off x="71872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6" name="Google Shape;446;p57"/>
          <p:cNvSpPr/>
          <p:nvPr>
            <p:ph idx="3" type="pic"/>
          </p:nvPr>
        </p:nvSpPr>
        <p:spPr>
          <a:xfrm>
            <a:off x="54671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7" name="Google Shape;447;p57"/>
          <p:cNvSpPr/>
          <p:nvPr>
            <p:ph idx="4" type="pic"/>
          </p:nvPr>
        </p:nvSpPr>
        <p:spPr>
          <a:xfrm>
            <a:off x="37470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8" name="Google Shape;448;p57"/>
          <p:cNvSpPr txBox="1"/>
          <p:nvPr>
            <p:ph idx="5" type="subTitle"/>
          </p:nvPr>
        </p:nvSpPr>
        <p:spPr>
          <a:xfrm>
            <a:off x="37470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57"/>
          <p:cNvSpPr txBox="1"/>
          <p:nvPr>
            <p:ph idx="6" type="subTitle"/>
          </p:nvPr>
        </p:nvSpPr>
        <p:spPr>
          <a:xfrm>
            <a:off x="54671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7"/>
          <p:cNvSpPr txBox="1"/>
          <p:nvPr>
            <p:ph idx="7" type="subTitle"/>
          </p:nvPr>
        </p:nvSpPr>
        <p:spPr>
          <a:xfrm>
            <a:off x="71872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7"/>
          <p:cNvSpPr txBox="1"/>
          <p:nvPr>
            <p:ph idx="8" type="body"/>
          </p:nvPr>
        </p:nvSpPr>
        <p:spPr>
          <a:xfrm>
            <a:off x="37470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2" name="Google Shape;452;p57"/>
          <p:cNvSpPr txBox="1"/>
          <p:nvPr>
            <p:ph idx="9" type="body"/>
          </p:nvPr>
        </p:nvSpPr>
        <p:spPr>
          <a:xfrm>
            <a:off x="54671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3" name="Google Shape;453;p57"/>
          <p:cNvSpPr txBox="1"/>
          <p:nvPr>
            <p:ph idx="13" type="body"/>
          </p:nvPr>
        </p:nvSpPr>
        <p:spPr>
          <a:xfrm>
            <a:off x="71872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4" name="Google Shape;454;p57"/>
          <p:cNvSpPr txBox="1"/>
          <p:nvPr>
            <p:ph type="title"/>
          </p:nvPr>
        </p:nvSpPr>
        <p:spPr>
          <a:xfrm>
            <a:off x="396875" y="3950225"/>
            <a:ext cx="31977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5" name="Google Shape;455;p57"/>
          <p:cNvSpPr txBox="1"/>
          <p:nvPr>
            <p:ph idx="14" type="body"/>
          </p:nvPr>
        </p:nvSpPr>
        <p:spPr>
          <a:xfrm>
            <a:off x="396875" y="620025"/>
            <a:ext cx="29367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6" name="Google Shape;456;p57"/>
          <p:cNvSpPr txBox="1"/>
          <p:nvPr>
            <p:ph idx="15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7" name="Google Shape;457;p5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CA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ojis">
  <p:cSld name="CUSTOM">
    <p:bg>
      <p:bgPr>
        <a:solidFill>
          <a:schemeClr val="dk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28600" y="223500"/>
            <a:ext cx="86868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ublic Sans"/>
              <a:buNone/>
              <a:defRPr sz="6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47900" y="3457700"/>
            <a:ext cx="86868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pos="529">
          <p15:clr>
            <a:srgbClr val="E46962"/>
          </p15:clr>
        </p15:guide>
        <p15:guide id="4" pos="606">
          <p15:clr>
            <a:srgbClr val="E46962"/>
          </p15:clr>
        </p15:guide>
        <p15:guide id="5" pos="991">
          <p15:clr>
            <a:srgbClr val="E46962"/>
          </p15:clr>
        </p15:guide>
        <p15:guide id="6" pos="1069">
          <p15:clr>
            <a:srgbClr val="E46962"/>
          </p15:clr>
        </p15:guide>
        <p15:guide id="7" pos="1454">
          <p15:clr>
            <a:srgbClr val="E46962"/>
          </p15:clr>
        </p15:guide>
        <p15:guide id="8" pos="1531">
          <p15:clr>
            <a:srgbClr val="E46962"/>
          </p15:clr>
        </p15:guide>
        <p15:guide id="9" pos="1916">
          <p15:clr>
            <a:srgbClr val="E46962"/>
          </p15:clr>
        </p15:guide>
        <p15:guide id="10" pos="1994">
          <p15:clr>
            <a:srgbClr val="E46962"/>
          </p15:clr>
        </p15:guide>
        <p15:guide id="11" pos="2379">
          <p15:clr>
            <a:srgbClr val="E46962"/>
          </p15:clr>
        </p15:guide>
        <p15:guide id="12" pos="2456">
          <p15:clr>
            <a:srgbClr val="E46962"/>
          </p15:clr>
        </p15:guide>
        <p15:guide id="13" pos="2919">
          <p15:clr>
            <a:srgbClr val="E46962"/>
          </p15:clr>
        </p15:guide>
        <p15:guide id="14" pos="3381">
          <p15:clr>
            <a:srgbClr val="E46962"/>
          </p15:clr>
        </p15:guide>
        <p15:guide id="15" pos="3766">
          <p15:clr>
            <a:srgbClr val="E46962"/>
          </p15:clr>
        </p15:guide>
        <p15:guide id="16" pos="3844">
          <p15:clr>
            <a:srgbClr val="E46962"/>
          </p15:clr>
        </p15:guide>
        <p15:guide id="17" pos="4229">
          <p15:clr>
            <a:srgbClr val="E46962"/>
          </p15:clr>
        </p15:guide>
        <p15:guide id="18" pos="2841">
          <p15:clr>
            <a:srgbClr val="E46962"/>
          </p15:clr>
        </p15:guide>
        <p15:guide id="19" pos="3304">
          <p15:clr>
            <a:srgbClr val="E46962"/>
          </p15:clr>
        </p15:guide>
        <p15:guide id="20" pos="4306">
          <p15:clr>
            <a:srgbClr val="E46962"/>
          </p15:clr>
        </p15:guide>
        <p15:guide id="21" pos="4691">
          <p15:clr>
            <a:srgbClr val="E46962"/>
          </p15:clr>
        </p15:guide>
        <p15:guide id="22" pos="4769">
          <p15:clr>
            <a:srgbClr val="E46962"/>
          </p15:clr>
        </p15:guide>
        <p15:guide id="23" pos="5154">
          <p15:clr>
            <a:srgbClr val="E46962"/>
          </p15:clr>
        </p15:guide>
        <p15:guide id="24" pos="5231">
          <p15:clr>
            <a:srgbClr val="E46962"/>
          </p15:clr>
        </p15:guide>
        <p15:guide id="25" pos="5616">
          <p15:clr>
            <a:srgbClr val="E46962"/>
          </p15:clr>
        </p15:guide>
        <p15:guide id="26" orient="horz" pos="29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800"/>
              <a:t>Welcome to</a:t>
            </a:r>
            <a:endParaRPr sz="6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800"/>
              <a:t>[TKB Grading System]</a:t>
            </a:r>
            <a:endParaRPr sz="6800"/>
          </a:p>
        </p:txBody>
      </p:sp>
      <p:sp>
        <p:nvSpPr>
          <p:cNvPr id="465" name="Google Shape;465;p59"/>
          <p:cNvSpPr txBox="1"/>
          <p:nvPr>
            <p:ph idx="1" type="body"/>
          </p:nvPr>
        </p:nvSpPr>
        <p:spPr>
          <a:xfrm>
            <a:off x="199775" y="4308150"/>
            <a:ext cx="2994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By Phoeuk Thao, Kishaan Thalaysingam, Brian Arnautov</a:t>
            </a:r>
            <a:endParaRPr/>
          </a:p>
        </p:txBody>
      </p:sp>
      <p:sp>
        <p:nvSpPr>
          <p:cNvPr id="466" name="Google Shape;466;p59"/>
          <p:cNvSpPr txBox="1"/>
          <p:nvPr>
            <p:ph idx="2" type="body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Dec 05, 2024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TKB Grading System</a:t>
            </a:r>
            <a:endParaRPr/>
          </a:p>
        </p:txBody>
      </p:sp>
      <p:sp>
        <p:nvSpPr>
          <p:cNvPr id="473" name="Google Shape;473;p60"/>
          <p:cNvSpPr txBox="1"/>
          <p:nvPr>
            <p:ph idx="4294967295" type="body"/>
          </p:nvPr>
        </p:nvSpPr>
        <p:spPr>
          <a:xfrm>
            <a:off x="5993850" y="4707425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Page #</a:t>
            </a:r>
            <a:endParaRPr/>
          </a:p>
        </p:txBody>
      </p:sp>
      <p:sp>
        <p:nvSpPr>
          <p:cNvPr id="474" name="Google Shape;474;p60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Index &amp; Content</a:t>
            </a:r>
            <a:endParaRPr/>
          </a:p>
        </p:txBody>
      </p:sp>
      <p:sp>
        <p:nvSpPr>
          <p:cNvPr id="475" name="Google Shape;475;p60"/>
          <p:cNvSpPr txBox="1"/>
          <p:nvPr>
            <p:ph idx="2" type="body"/>
          </p:nvPr>
        </p:nvSpPr>
        <p:spPr>
          <a:xfrm>
            <a:off x="571500" y="666750"/>
            <a:ext cx="60606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A"/>
              <a:t>What is TKB G.S.?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A"/>
              <a:t>What </a:t>
            </a:r>
            <a:r>
              <a:rPr lang="en-CA"/>
              <a:t>does</a:t>
            </a:r>
            <a:r>
              <a:rPr lang="en-CA"/>
              <a:t> it do?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A"/>
              <a:t>Intended</a:t>
            </a:r>
            <a:r>
              <a:rPr lang="en-CA"/>
              <a:t> market</a:t>
            </a:r>
            <a:r>
              <a:rPr lang="en-CA" sz="1000">
                <a:latin typeface="Public Sans Light"/>
                <a:ea typeface="Public Sans Light"/>
                <a:cs typeface="Public Sans Light"/>
                <a:sym typeface="Public Sans Light"/>
              </a:rPr>
              <a:t>(</a:t>
            </a:r>
            <a:r>
              <a:rPr lang="en-CA" sz="1000">
                <a:latin typeface="Public Sans Light"/>
                <a:ea typeface="Public Sans Light"/>
                <a:cs typeface="Public Sans Light"/>
                <a:sym typeface="Public Sans Light"/>
              </a:rPr>
              <a:t>Who’s it for)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A"/>
              <a:t>Our 17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A"/>
              <a:t>Demonstration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A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TKB G.S. ?</a:t>
            </a:r>
            <a:endParaRPr/>
          </a:p>
        </p:txBody>
      </p:sp>
      <p:sp>
        <p:nvSpPr>
          <p:cNvPr id="481" name="Google Shape;481;p61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TKB Grading System</a:t>
            </a:r>
            <a:endParaRPr/>
          </a:p>
        </p:txBody>
      </p:sp>
      <p:sp>
        <p:nvSpPr>
          <p:cNvPr id="482" name="Google Shape;482;p61"/>
          <p:cNvSpPr txBox="1"/>
          <p:nvPr>
            <p:ph idx="4294967295" type="body"/>
          </p:nvPr>
        </p:nvSpPr>
        <p:spPr>
          <a:xfrm>
            <a:off x="5993850" y="4707425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Page #</a:t>
            </a:r>
            <a:endParaRPr/>
          </a:p>
        </p:txBody>
      </p:sp>
      <p:sp>
        <p:nvSpPr>
          <p:cNvPr id="483" name="Google Shape;483;p61"/>
          <p:cNvSpPr txBox="1"/>
          <p:nvPr>
            <p:ph idx="2" type="body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900"/>
              <a:t>TKB Grading System is a “brand new” “innovative” Grading System to grade students in a simple and easy to understand way. </a:t>
            </a:r>
            <a:endParaRPr sz="1900"/>
          </a:p>
        </p:txBody>
      </p:sp>
      <p:sp>
        <p:nvSpPr>
          <p:cNvPr id="484" name="Google Shape;484;p6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2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TKB Grading System</a:t>
            </a:r>
            <a:endParaRPr/>
          </a:p>
        </p:txBody>
      </p:sp>
      <p:sp>
        <p:nvSpPr>
          <p:cNvPr id="490" name="Google Shape;490;p62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</a:t>
            </a:r>
            <a:r>
              <a:rPr lang="en-CA"/>
              <a:t>does it do?</a:t>
            </a:r>
            <a:endParaRPr/>
          </a:p>
        </p:txBody>
      </p:sp>
      <p:sp>
        <p:nvSpPr>
          <p:cNvPr id="491" name="Google Shape;491;p62"/>
          <p:cNvSpPr txBox="1"/>
          <p:nvPr>
            <p:ph idx="2" type="body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TKB Grading System grades </a:t>
            </a:r>
            <a:r>
              <a:rPr lang="en-CA"/>
              <a:t>students</a:t>
            </a:r>
            <a:r>
              <a:rPr lang="en-CA"/>
              <a:t>’ assignments and evaluations. The system is intended for students and teachers alike.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TKB Grading System</a:t>
            </a:r>
            <a:endParaRPr/>
          </a:p>
        </p:txBody>
      </p:sp>
      <p:sp>
        <p:nvSpPr>
          <p:cNvPr id="497" name="Google Shape;497;p63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Intended Market</a:t>
            </a:r>
            <a:endParaRPr/>
          </a:p>
        </p:txBody>
      </p:sp>
      <p:sp>
        <p:nvSpPr>
          <p:cNvPr id="498" name="Google Shape;498;p63"/>
          <p:cNvSpPr txBox="1"/>
          <p:nvPr>
            <p:ph idx="2" type="body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 stated previously, the TKB Grading System is intended for students and teachers alike. The system is intended for any teacher or school </a:t>
            </a:r>
            <a:r>
              <a:rPr lang="en-CA"/>
              <a:t>system that requires a </a:t>
            </a:r>
            <a:r>
              <a:rPr lang="en-CA" u="sng"/>
              <a:t>simple</a:t>
            </a:r>
            <a:r>
              <a:rPr lang="en-CA"/>
              <a:t> and </a:t>
            </a:r>
            <a:r>
              <a:rPr lang="en-CA" u="sng"/>
              <a:t>efficient</a:t>
            </a:r>
            <a:r>
              <a:rPr lang="en-CA"/>
              <a:t> Grading System.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4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TKB Grading System</a:t>
            </a:r>
            <a:endParaRPr/>
          </a:p>
        </p:txBody>
      </p:sp>
      <p:sp>
        <p:nvSpPr>
          <p:cNvPr id="504" name="Google Shape;504;p64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Our 17 Features</a:t>
            </a:r>
            <a:endParaRPr/>
          </a:p>
        </p:txBody>
      </p:sp>
      <p:sp>
        <p:nvSpPr>
          <p:cNvPr id="505" name="Google Shape;505;p64"/>
          <p:cNvSpPr txBox="1"/>
          <p:nvPr/>
        </p:nvSpPr>
        <p:spPr>
          <a:xfrm>
            <a:off x="228600" y="342900"/>
            <a:ext cx="8687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Char char="-"/>
            </a:pPr>
            <a:r>
              <a:rPr lang="en-CA" sz="1200">
                <a:solidFill>
                  <a:schemeClr val="dk1"/>
                </a:solidFill>
              </a:rPr>
              <a:t>Selection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Viewing Status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Language Support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Dark/Light Mode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Login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Search Functionality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Beauty and Aesthetics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File Handling and Backup Data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Error Support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CRUD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 sz="1200">
                <a:solidFill>
                  <a:schemeClr val="dk1"/>
                </a:solidFill>
              </a:rPr>
              <a:t>Add/Modify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 sz="1200">
                <a:solidFill>
                  <a:schemeClr val="dk1"/>
                </a:solidFill>
              </a:rPr>
              <a:t>Grade Entry &amp; Editing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 sz="1200">
                <a:solidFill>
                  <a:schemeClr val="dk1"/>
                </a:solidFill>
              </a:rPr>
              <a:t>Grade Weighting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Dropout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5"/>
          <p:cNvSpPr txBox="1"/>
          <p:nvPr>
            <p:ph type="title"/>
          </p:nvPr>
        </p:nvSpPr>
        <p:spPr>
          <a:xfrm>
            <a:off x="374200" y="17684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Demonstration</a:t>
            </a:r>
            <a:endParaRPr/>
          </a:p>
        </p:txBody>
      </p:sp>
      <p:sp>
        <p:nvSpPr>
          <p:cNvPr id="511" name="Google Shape;511;p65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TKB Grading System</a:t>
            </a:r>
            <a:endParaRPr/>
          </a:p>
        </p:txBody>
      </p:sp>
      <p:sp>
        <p:nvSpPr>
          <p:cNvPr id="512" name="Google Shape;512;p65"/>
          <p:cNvSpPr txBox="1"/>
          <p:nvPr>
            <p:ph idx="4294967295" type="body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Page #</a:t>
            </a:r>
            <a:endParaRPr/>
          </a:p>
        </p:txBody>
      </p:sp>
      <p:sp>
        <p:nvSpPr>
          <p:cNvPr id="513" name="Google Shape;513;p6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Employee Orientation &amp; Training">
  <a:themeElements>
    <a:clrScheme name="Simple Light">
      <a:dk1>
        <a:srgbClr val="000000"/>
      </a:dk1>
      <a:lt1>
        <a:srgbClr val="FBF8F4"/>
      </a:lt1>
      <a:dk2>
        <a:srgbClr val="4B917D"/>
      </a:dk2>
      <a:lt2>
        <a:srgbClr val="DAFEA4"/>
      </a:lt2>
      <a:accent1>
        <a:srgbClr val="A0C7FE"/>
      </a:accent1>
      <a:accent2>
        <a:srgbClr val="E0E0E0"/>
      </a:accent2>
      <a:accent3>
        <a:srgbClr val="BDE6DB"/>
      </a:accent3>
      <a:accent4>
        <a:srgbClr val="F7FDD7"/>
      </a:accent4>
      <a:accent5>
        <a:srgbClr val="FFFFFF"/>
      </a:accent5>
      <a:accent6>
        <a:srgbClr val="3F8BA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