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han-14/StegoAicteProjec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721016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Kishan Kumar Jha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>
                <a:solidFill>
                  <a:srgbClr val="148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Kishan Kumar Jha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Haldia Institute of Technology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CSE(Cyber Security)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https://github.com/Kishan-14/StegoAicteProject.git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30583"/>
            <a:ext cx="11029616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Enhanced Encryption Methods –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Utilize AES encryption before concealing text within images.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Expansion to Audio &amp; Video –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Extend steganography techniques beyond just images.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AI-Resistant Techniques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 strategies to evade detection by advanced forensic tools.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Cross-Platform Availability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steganography accessible via mobile apps and web platforms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875002"/>
            <a:ext cx="110296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not secure and are easily detectable.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11(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Laptop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Editor: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shell 3.13.2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05724"/>
            <a:ext cx="1102961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any noticeable changes made to the image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Python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language is used for giving the logic 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Jpg format is uploaded in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36283"/>
            <a:ext cx="11029616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Law Enforcement Agencies </a:t>
            </a:r>
            <a:r>
              <a:rPr lang="en-US" sz="2400" dirty="0"/>
              <a:t>– For tracking illegal content or securing sensitive evidence.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Corporate Organizations </a:t>
            </a:r>
            <a:r>
              <a:rPr lang="en-US" sz="2400" dirty="0"/>
              <a:t>– To secure internal communication and confidential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&amp; Academicians </a:t>
            </a:r>
            <a:r>
              <a:rPr lang="en-US" sz="2400" dirty="0"/>
              <a:t>– For studying data security techniques and cryptography.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CB6B51-D107-EE43-975B-99EFC4FA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8" y="1814769"/>
            <a:ext cx="5742178" cy="4739779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BDF0D11-1498-23C2-13DD-DE3F6FE7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61304"/>
            <a:ext cx="2218818" cy="32461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Source Code:</a:t>
            </a:r>
            <a:endParaRPr lang="hi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D03B56-62CC-B281-8B6E-5ACA6AFC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67" y="1361304"/>
            <a:ext cx="5303139" cy="50987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C3ED3C-A7BF-289B-8C0C-01F2576C6CB4}"/>
              </a:ext>
            </a:extLst>
          </p:cNvPr>
          <p:cNvSpPr txBox="1"/>
          <p:nvPr/>
        </p:nvSpPr>
        <p:spPr>
          <a:xfrm>
            <a:off x="6519333" y="1016000"/>
            <a:ext cx="354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Output Compiled Filed:</a:t>
            </a:r>
            <a:endParaRPr lang="hi-IN" sz="1600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FB31A-2391-02FF-E2EA-D58EB7151D8E}"/>
              </a:ext>
            </a:extLst>
          </p:cNvPr>
          <p:cNvSpPr txBox="1"/>
          <p:nvPr/>
        </p:nvSpPr>
        <p:spPr>
          <a:xfrm>
            <a:off x="567267" y="736600"/>
            <a:ext cx="3349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hi-IN" sz="4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B1F3E-FA58-BF12-86BC-38115B7A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7" y="2045619"/>
            <a:ext cx="4027910" cy="46684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9832DD-3C33-64B1-2C3F-8CBEBDEDB65F}"/>
              </a:ext>
            </a:extLst>
          </p:cNvPr>
          <p:cNvSpPr txBox="1"/>
          <p:nvPr/>
        </p:nvSpPr>
        <p:spPr>
          <a:xfrm>
            <a:off x="872067" y="1515533"/>
            <a:ext cx="247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Orignial</a:t>
            </a:r>
            <a:r>
              <a:rPr lang="en-IN" dirty="0"/>
              <a:t> image:</a:t>
            </a:r>
            <a:endParaRPr lang="hi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F5DE2D-8B0E-0E87-D086-B77574C71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32" y="2045618"/>
            <a:ext cx="3810001" cy="4668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7CF2C1-A405-E51A-65D3-32F1861397D8}"/>
              </a:ext>
            </a:extLst>
          </p:cNvPr>
          <p:cNvSpPr txBox="1"/>
          <p:nvPr/>
        </p:nvSpPr>
        <p:spPr>
          <a:xfrm>
            <a:off x="5757333" y="151553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Encrypted Image: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93776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easy and secure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 Future improvements can make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 project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155</TotalTime>
  <Words>356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KISHAN KUMAR JHA</cp:lastModifiedBy>
  <cp:revision>28</cp:revision>
  <dcterms:created xsi:type="dcterms:W3CDTF">2021-05-26T16:50:10Z</dcterms:created>
  <dcterms:modified xsi:type="dcterms:W3CDTF">2025-02-22T09:15:12Z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