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presProps" Target="presProps.xml"/>
  <Relationship Id="rId23" Type="http://schemas.openxmlformats.org/officeDocument/2006/relationships/viewProps" Target="viewProps.xml"/>
  <Relationship Id="rId2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9304996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212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313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414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515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616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717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818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919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096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096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096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096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096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096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096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096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096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096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096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096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096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096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096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096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096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096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096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7">
  <a:themeElements>
    <a:clrScheme name="Theme6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Slides>19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2023-12-31T14:41:31Z</dcterms:created>
  <dcterms:modified xsi:type="dcterms:W3CDTF">2023-12-31T14:41:31Z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