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7" r:id="rId5"/>
    <p:sldId id="258" r:id="rId6"/>
    <p:sldId id="259" r:id="rId7"/>
    <p:sldId id="261" r:id="rId8"/>
    <p:sldId id="268" r:id="rId9"/>
    <p:sldId id="262" r:id="rId10"/>
    <p:sldId id="263" r:id="rId11"/>
    <p:sldId id="269" r:id="rId12"/>
    <p:sldId id="264" r:id="rId13"/>
    <p:sldId id="265" r:id="rId14"/>
    <p:sldId id="270" r:id="rId15"/>
    <p:sldId id="267" r:id="rId16"/>
    <p:sldId id="273" r:id="rId17"/>
    <p:sldId id="272" r:id="rId18"/>
    <p:sldId id="271" r:id="rId19"/>
    <p:sldId id="274" r:id="rId20"/>
    <p:sldId id="27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ata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47.png"/><Relationship Id="rId4" Type="http://schemas.openxmlformats.org/officeDocument/2006/relationships/image" Target="../media/image51.svg"/></Relationships>
</file>

<file path=ppt/diagrams/_rels/data6.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ata8.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47.png"/><Relationship Id="rId4" Type="http://schemas.openxmlformats.org/officeDocument/2006/relationships/image" Target="../media/image51.svg"/></Relationships>
</file>

<file path=ppt/diagrams/_rels/drawing6.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rawing8.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E8AD1-880D-42D4-8282-82FE8EF5B3D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19A428-A8C5-42F8-8679-2B57B018EAEB}">
      <dgm:prSet/>
      <dgm:spPr/>
      <dgm:t>
        <a:bodyPr/>
        <a:lstStyle/>
        <a:p>
          <a:r>
            <a:rPr lang="en-US" b="1">
              <a:latin typeface="Times New Roman" panose="02020603050405020304" pitchFamily="18" charset="0"/>
              <a:cs typeface="Times New Roman" panose="02020603050405020304" pitchFamily="18" charset="0"/>
            </a:rPr>
            <a:t>Purpose: </a:t>
          </a:r>
          <a:endParaRPr lang="en-US">
            <a:latin typeface="Times New Roman" panose="02020603050405020304" pitchFamily="18" charset="0"/>
            <a:cs typeface="Times New Roman" panose="02020603050405020304" pitchFamily="18" charset="0"/>
          </a:endParaRPr>
        </a:p>
      </dgm:t>
    </dgm:pt>
    <dgm:pt modelId="{0A206E88-4F83-472A-A993-FC4839EF124C}" type="parTrans" cxnId="{B9141305-6B6A-42F3-A485-39344EF586F1}">
      <dgm:prSet/>
      <dgm:spPr/>
      <dgm:t>
        <a:bodyPr/>
        <a:lstStyle/>
        <a:p>
          <a:endParaRPr lang="en-US"/>
        </a:p>
      </dgm:t>
    </dgm:pt>
    <dgm:pt modelId="{EEC3272A-719B-4154-B6EB-8A1137FFCEFF}" type="sibTrans" cxnId="{B9141305-6B6A-42F3-A485-39344EF586F1}">
      <dgm:prSet/>
      <dgm:spPr/>
      <dgm:t>
        <a:bodyPr/>
        <a:lstStyle/>
        <a:p>
          <a:endParaRPr lang="en-US"/>
        </a:p>
      </dgm:t>
    </dgm:pt>
    <dgm:pt modelId="{6B43EFAD-0276-4029-9788-3FD9EEA048E5}">
      <dgm:prSet/>
      <dgm:spPr/>
      <dgm:t>
        <a:bodyPr/>
        <a:lstStyle/>
        <a:p>
          <a:r>
            <a:rPr lang="en-US" b="0" i="0" dirty="0">
              <a:latin typeface="Times New Roman" panose="02020603050405020304" pitchFamily="18" charset="0"/>
              <a:cs typeface="Times New Roman" panose="02020603050405020304" pitchFamily="18" charset="0"/>
            </a:rPr>
            <a:t>The primary objective is to develop a model or system that can analyze text data (reviews) and determine the sentiment associated with them.</a:t>
          </a:r>
          <a:endParaRPr lang="en-US" dirty="0">
            <a:latin typeface="Times New Roman" panose="02020603050405020304" pitchFamily="18" charset="0"/>
            <a:cs typeface="Times New Roman" panose="02020603050405020304" pitchFamily="18" charset="0"/>
          </a:endParaRPr>
        </a:p>
      </dgm:t>
    </dgm:pt>
    <dgm:pt modelId="{06ECA0A5-299B-4C6F-807F-849EAB6F9204}" type="parTrans" cxnId="{4A4138FD-BB8C-4817-B4BC-A7E1CB4DB284}">
      <dgm:prSet/>
      <dgm:spPr/>
      <dgm:t>
        <a:bodyPr/>
        <a:lstStyle/>
        <a:p>
          <a:endParaRPr lang="en-US"/>
        </a:p>
      </dgm:t>
    </dgm:pt>
    <dgm:pt modelId="{87985E81-0BAF-4630-93D2-F12486CE850B}" type="sibTrans" cxnId="{4A4138FD-BB8C-4817-B4BC-A7E1CB4DB284}">
      <dgm:prSet/>
      <dgm:spPr/>
      <dgm:t>
        <a:bodyPr/>
        <a:lstStyle/>
        <a:p>
          <a:endParaRPr lang="en-US"/>
        </a:p>
      </dgm:t>
    </dgm:pt>
    <dgm:pt modelId="{C8D8F198-2B4C-4440-A086-024FD9F92806}">
      <dgm:prSet/>
      <dgm:spPr/>
      <dgm:t>
        <a:bodyPr/>
        <a:lstStyle/>
        <a:p>
          <a:r>
            <a:rPr lang="en-US" b="0" i="0">
              <a:latin typeface="Times New Roman" panose="02020603050405020304" pitchFamily="18" charset="0"/>
              <a:cs typeface="Times New Roman" panose="02020603050405020304" pitchFamily="18" charset="0"/>
            </a:rPr>
            <a:t>The project aims to develop a system that automatically evaluates and categorizes customer reviews of restaurants based on their sentiments. </a:t>
          </a:r>
          <a:endParaRPr lang="en-US">
            <a:latin typeface="Times New Roman" panose="02020603050405020304" pitchFamily="18" charset="0"/>
            <a:cs typeface="Times New Roman" panose="02020603050405020304" pitchFamily="18" charset="0"/>
          </a:endParaRPr>
        </a:p>
      </dgm:t>
    </dgm:pt>
    <dgm:pt modelId="{B499598A-172F-4EED-AEA3-6D7108F22351}" type="parTrans" cxnId="{2095D293-C3CB-4892-A370-55D621804400}">
      <dgm:prSet/>
      <dgm:spPr/>
      <dgm:t>
        <a:bodyPr/>
        <a:lstStyle/>
        <a:p>
          <a:endParaRPr lang="en-US"/>
        </a:p>
      </dgm:t>
    </dgm:pt>
    <dgm:pt modelId="{B7A4337C-3C56-4C53-8262-0393E058A0D6}" type="sibTrans" cxnId="{2095D293-C3CB-4892-A370-55D621804400}">
      <dgm:prSet/>
      <dgm:spPr/>
      <dgm:t>
        <a:bodyPr/>
        <a:lstStyle/>
        <a:p>
          <a:endParaRPr lang="en-US"/>
        </a:p>
      </dgm:t>
    </dgm:pt>
    <dgm:pt modelId="{8C0B5DD5-ABAD-4FC0-8446-B65117D68E3E}">
      <dgm:prSet/>
      <dgm:spPr/>
      <dgm:t>
        <a:bodyPr/>
        <a:lstStyle/>
        <a:p>
          <a:r>
            <a:rPr lang="en-US" b="0" i="0">
              <a:latin typeface="Times New Roman" panose="02020603050405020304" pitchFamily="18" charset="0"/>
              <a:cs typeface="Times New Roman" panose="02020603050405020304" pitchFamily="18" charset="0"/>
            </a:rPr>
            <a:t>The project uses Natural Language Processing (NLP) techniques and machine learning models to analyze text data and provide insights into customer satisfaction levels.</a:t>
          </a:r>
          <a:endParaRPr lang="en-US">
            <a:latin typeface="Times New Roman" panose="02020603050405020304" pitchFamily="18" charset="0"/>
            <a:cs typeface="Times New Roman" panose="02020603050405020304" pitchFamily="18" charset="0"/>
          </a:endParaRPr>
        </a:p>
      </dgm:t>
    </dgm:pt>
    <dgm:pt modelId="{11E716D5-C4D8-4FF4-BAC1-1787747B0B50}" type="parTrans" cxnId="{55536602-29C5-4F8F-8527-63CA68863CBF}">
      <dgm:prSet/>
      <dgm:spPr/>
      <dgm:t>
        <a:bodyPr/>
        <a:lstStyle/>
        <a:p>
          <a:endParaRPr lang="en-US"/>
        </a:p>
      </dgm:t>
    </dgm:pt>
    <dgm:pt modelId="{52FE88D7-7790-4EC9-A68A-6794B384A0D2}" type="sibTrans" cxnId="{55536602-29C5-4F8F-8527-63CA68863CBF}">
      <dgm:prSet/>
      <dgm:spPr/>
      <dgm:t>
        <a:bodyPr/>
        <a:lstStyle/>
        <a:p>
          <a:endParaRPr lang="en-US"/>
        </a:p>
      </dgm:t>
    </dgm:pt>
    <dgm:pt modelId="{43C193BE-0889-42E5-993B-D7BFC1F0C68A}">
      <dgm:prSet/>
      <dgm:spPr/>
      <dgm:t>
        <a:bodyPr/>
        <a:lstStyle/>
        <a:p>
          <a:r>
            <a:rPr lang="en-US" b="1">
              <a:latin typeface="Times New Roman" panose="02020603050405020304" pitchFamily="18" charset="0"/>
              <a:cs typeface="Times New Roman" panose="02020603050405020304" pitchFamily="18" charset="0"/>
            </a:rPr>
            <a:t>Scope:</a:t>
          </a:r>
          <a:endParaRPr lang="en-US">
            <a:latin typeface="Times New Roman" panose="02020603050405020304" pitchFamily="18" charset="0"/>
            <a:cs typeface="Times New Roman" panose="02020603050405020304" pitchFamily="18" charset="0"/>
          </a:endParaRPr>
        </a:p>
      </dgm:t>
    </dgm:pt>
    <dgm:pt modelId="{6978F378-4DC1-4C3C-A486-89BA9A259CD6}" type="parTrans" cxnId="{E7F95B9E-4686-47FD-9339-5672524A25A4}">
      <dgm:prSet/>
      <dgm:spPr/>
      <dgm:t>
        <a:bodyPr/>
        <a:lstStyle/>
        <a:p>
          <a:endParaRPr lang="en-US"/>
        </a:p>
      </dgm:t>
    </dgm:pt>
    <dgm:pt modelId="{2BEE7E0C-7723-4CA5-B342-753E78DF65A8}" type="sibTrans" cxnId="{E7F95B9E-4686-47FD-9339-5672524A25A4}">
      <dgm:prSet/>
      <dgm:spPr/>
      <dgm:t>
        <a:bodyPr/>
        <a:lstStyle/>
        <a:p>
          <a:endParaRPr lang="en-US"/>
        </a:p>
      </dgm:t>
    </dgm:pt>
    <dgm:pt modelId="{3D242B02-D553-4714-870F-B991BE021621}">
      <dgm:prSet/>
      <dgm:spPr/>
      <dgm:t>
        <a:bodyPr/>
        <a:lstStyle/>
        <a:p>
          <a:r>
            <a:rPr lang="en-US">
              <a:latin typeface="Times New Roman" panose="02020603050405020304" pitchFamily="18" charset="0"/>
              <a:cs typeface="Times New Roman" panose="02020603050405020304" pitchFamily="18" charset="0"/>
            </a:rPr>
            <a:t>Sentiment analysis of restaurant reviews can be used to understand overall customer satisfaction, specific aspects of the dining experience, customer demographics, and competitive performance.</a:t>
          </a:r>
        </a:p>
      </dgm:t>
    </dgm:pt>
    <dgm:pt modelId="{A1741AAD-E590-47B7-88E7-7759A1E71631}" type="parTrans" cxnId="{39362FEC-7EDA-4930-8AC3-57D4F119569B}">
      <dgm:prSet/>
      <dgm:spPr/>
      <dgm:t>
        <a:bodyPr/>
        <a:lstStyle/>
        <a:p>
          <a:endParaRPr lang="en-US"/>
        </a:p>
      </dgm:t>
    </dgm:pt>
    <dgm:pt modelId="{E73552E8-F11A-428E-B394-2E30A13DAE93}" type="sibTrans" cxnId="{39362FEC-7EDA-4930-8AC3-57D4F119569B}">
      <dgm:prSet/>
      <dgm:spPr/>
      <dgm:t>
        <a:bodyPr/>
        <a:lstStyle/>
        <a:p>
          <a:endParaRPr lang="en-US"/>
        </a:p>
      </dgm:t>
    </dgm:pt>
    <dgm:pt modelId="{5D7E34B6-ED2C-426D-A2A8-63D2C45E0039}">
      <dgm:prSet/>
      <dgm:spPr/>
      <dgm:t>
        <a:bodyPr/>
        <a:lstStyle/>
        <a:p>
          <a:r>
            <a:rPr lang="en-US" b="0" i="0">
              <a:latin typeface="Times New Roman" panose="02020603050405020304" pitchFamily="18" charset="0"/>
              <a:cs typeface="Times New Roman" panose="02020603050405020304" pitchFamily="18" charset="0"/>
            </a:rPr>
            <a:t>The project aims to deliver sentiment analysis system that can accurately classify restaurant reviews into positive or negative categories. </a:t>
          </a:r>
          <a:endParaRPr lang="en-US">
            <a:latin typeface="Times New Roman" panose="02020603050405020304" pitchFamily="18" charset="0"/>
            <a:cs typeface="Times New Roman" panose="02020603050405020304" pitchFamily="18" charset="0"/>
          </a:endParaRPr>
        </a:p>
      </dgm:t>
    </dgm:pt>
    <dgm:pt modelId="{48BD7B55-3B6E-45DA-BE6A-60B44A1312AE}" type="parTrans" cxnId="{3050C7D6-6E88-4C9D-82BC-8382787AD075}">
      <dgm:prSet/>
      <dgm:spPr/>
      <dgm:t>
        <a:bodyPr/>
        <a:lstStyle/>
        <a:p>
          <a:endParaRPr lang="en-US"/>
        </a:p>
      </dgm:t>
    </dgm:pt>
    <dgm:pt modelId="{04F89A4F-8569-4D0D-B9F1-91996D4B755E}" type="sibTrans" cxnId="{3050C7D6-6E88-4C9D-82BC-8382787AD075}">
      <dgm:prSet/>
      <dgm:spPr/>
      <dgm:t>
        <a:bodyPr/>
        <a:lstStyle/>
        <a:p>
          <a:endParaRPr lang="en-US"/>
        </a:p>
      </dgm:t>
    </dgm:pt>
    <dgm:pt modelId="{7913FEC4-143D-4EB5-AC5F-E42BD837448B}">
      <dgm:prSet/>
      <dgm:spPr/>
      <dgm:t>
        <a:bodyPr/>
        <a:lstStyle/>
        <a:p>
          <a:r>
            <a:rPr lang="en-US" b="0" i="0" dirty="0">
              <a:latin typeface="Times New Roman" panose="02020603050405020304" pitchFamily="18" charset="0"/>
              <a:cs typeface="Times New Roman" panose="02020603050405020304" pitchFamily="18" charset="0"/>
            </a:rPr>
            <a:t>Once a satisfactory model is trained, it can be deployed as a service or integrated into a larger application. This could be a web application, mobile app, or any other platform where users can input reviews and receive sentiment predictions.</a:t>
          </a:r>
          <a:endParaRPr lang="en-US" dirty="0">
            <a:latin typeface="Times New Roman" panose="02020603050405020304" pitchFamily="18" charset="0"/>
            <a:cs typeface="Times New Roman" panose="02020603050405020304" pitchFamily="18" charset="0"/>
          </a:endParaRPr>
        </a:p>
      </dgm:t>
    </dgm:pt>
    <dgm:pt modelId="{8D5B80EE-73C5-4C39-8C53-F13AEF11CD96}" type="parTrans" cxnId="{E28FB107-068E-47EB-9CFC-E5A6892CF617}">
      <dgm:prSet/>
      <dgm:spPr/>
      <dgm:t>
        <a:bodyPr/>
        <a:lstStyle/>
        <a:p>
          <a:endParaRPr lang="en-US"/>
        </a:p>
      </dgm:t>
    </dgm:pt>
    <dgm:pt modelId="{BE210D58-48E3-4F33-BDF7-BD14210068F6}" type="sibTrans" cxnId="{E28FB107-068E-47EB-9CFC-E5A6892CF617}">
      <dgm:prSet/>
      <dgm:spPr/>
      <dgm:t>
        <a:bodyPr/>
        <a:lstStyle/>
        <a:p>
          <a:endParaRPr lang="en-US"/>
        </a:p>
      </dgm:t>
    </dgm:pt>
    <dgm:pt modelId="{A5EDE76F-DF4E-4610-A182-E13254716BF2}" type="pres">
      <dgm:prSet presAssocID="{6C2E8AD1-880D-42D4-8282-82FE8EF5B3D0}" presName="root" presStyleCnt="0">
        <dgm:presLayoutVars>
          <dgm:dir/>
          <dgm:resizeHandles val="exact"/>
        </dgm:presLayoutVars>
      </dgm:prSet>
      <dgm:spPr/>
    </dgm:pt>
    <dgm:pt modelId="{17CF42AF-8BE8-4461-A31D-D9D32E94D1F2}" type="pres">
      <dgm:prSet presAssocID="{0319A428-A8C5-42F8-8679-2B57B018EAEB}" presName="compNode" presStyleCnt="0"/>
      <dgm:spPr/>
    </dgm:pt>
    <dgm:pt modelId="{E5DD505D-844E-468B-988F-4830ECF4632C}" type="pres">
      <dgm:prSet presAssocID="{0319A428-A8C5-42F8-8679-2B57B018EAE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F6EBBAF-7519-42B4-960A-95B95C0AAFCC}" type="pres">
      <dgm:prSet presAssocID="{0319A428-A8C5-42F8-8679-2B57B018EAEB}" presName="spaceRect" presStyleCnt="0"/>
      <dgm:spPr/>
    </dgm:pt>
    <dgm:pt modelId="{4D48D3D0-53D6-4EFD-8916-363DDA3DEB1B}" type="pres">
      <dgm:prSet presAssocID="{0319A428-A8C5-42F8-8679-2B57B018EAEB}" presName="textRect" presStyleLbl="revTx" presStyleIdx="0" presStyleCnt="8">
        <dgm:presLayoutVars>
          <dgm:chMax val="1"/>
          <dgm:chPref val="1"/>
        </dgm:presLayoutVars>
      </dgm:prSet>
      <dgm:spPr/>
    </dgm:pt>
    <dgm:pt modelId="{A1106938-6295-46FC-B958-80C28FC16792}" type="pres">
      <dgm:prSet presAssocID="{EEC3272A-719B-4154-B6EB-8A1137FFCEFF}" presName="sibTrans" presStyleCnt="0"/>
      <dgm:spPr/>
    </dgm:pt>
    <dgm:pt modelId="{CFF7FD6B-1542-4B76-8340-67451325D8BA}" type="pres">
      <dgm:prSet presAssocID="{6B43EFAD-0276-4029-9788-3FD9EEA048E5}" presName="compNode" presStyleCnt="0"/>
      <dgm:spPr/>
    </dgm:pt>
    <dgm:pt modelId="{4856A86C-CFE2-4F7A-B8EB-9B3FB08FA871}" type="pres">
      <dgm:prSet presAssocID="{6B43EFAD-0276-4029-9788-3FD9EEA048E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0B036D2-6608-42EC-9EF2-A68188499C34}" type="pres">
      <dgm:prSet presAssocID="{6B43EFAD-0276-4029-9788-3FD9EEA048E5}" presName="spaceRect" presStyleCnt="0"/>
      <dgm:spPr/>
    </dgm:pt>
    <dgm:pt modelId="{34839B61-100B-413C-823D-69A4BA20E943}" type="pres">
      <dgm:prSet presAssocID="{6B43EFAD-0276-4029-9788-3FD9EEA048E5}" presName="textRect" presStyleLbl="revTx" presStyleIdx="1" presStyleCnt="8">
        <dgm:presLayoutVars>
          <dgm:chMax val="1"/>
          <dgm:chPref val="1"/>
        </dgm:presLayoutVars>
      </dgm:prSet>
      <dgm:spPr/>
    </dgm:pt>
    <dgm:pt modelId="{EA1D34C7-763D-4276-9D1F-0B529700DED3}" type="pres">
      <dgm:prSet presAssocID="{87985E81-0BAF-4630-93D2-F12486CE850B}" presName="sibTrans" presStyleCnt="0"/>
      <dgm:spPr/>
    </dgm:pt>
    <dgm:pt modelId="{03E966FF-BDDA-4CC5-A710-E6E48ECAD674}" type="pres">
      <dgm:prSet presAssocID="{C8D8F198-2B4C-4440-A086-024FD9F92806}" presName="compNode" presStyleCnt="0"/>
      <dgm:spPr/>
    </dgm:pt>
    <dgm:pt modelId="{02F901B4-7CCF-442E-9EDA-F226B3394EE8}" type="pres">
      <dgm:prSet presAssocID="{C8D8F198-2B4C-4440-A086-024FD9F9280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02BF148-ECD5-477A-BBEE-2C22E02BA20D}" type="pres">
      <dgm:prSet presAssocID="{C8D8F198-2B4C-4440-A086-024FD9F92806}" presName="spaceRect" presStyleCnt="0"/>
      <dgm:spPr/>
    </dgm:pt>
    <dgm:pt modelId="{F068A071-82D8-49A3-B545-CF14E187771E}" type="pres">
      <dgm:prSet presAssocID="{C8D8F198-2B4C-4440-A086-024FD9F92806}" presName="textRect" presStyleLbl="revTx" presStyleIdx="2" presStyleCnt="8">
        <dgm:presLayoutVars>
          <dgm:chMax val="1"/>
          <dgm:chPref val="1"/>
        </dgm:presLayoutVars>
      </dgm:prSet>
      <dgm:spPr/>
    </dgm:pt>
    <dgm:pt modelId="{D7854EEC-3A0E-455D-988A-D2E69FC4519C}" type="pres">
      <dgm:prSet presAssocID="{B7A4337C-3C56-4C53-8262-0393E058A0D6}" presName="sibTrans" presStyleCnt="0"/>
      <dgm:spPr/>
    </dgm:pt>
    <dgm:pt modelId="{C961C2B1-364D-4738-93AC-1D003A1E48AC}" type="pres">
      <dgm:prSet presAssocID="{8C0B5DD5-ABAD-4FC0-8446-B65117D68E3E}" presName="compNode" presStyleCnt="0"/>
      <dgm:spPr/>
    </dgm:pt>
    <dgm:pt modelId="{4B6AF37D-D552-4560-B1BC-4809D7D604C7}" type="pres">
      <dgm:prSet presAssocID="{8C0B5DD5-ABAD-4FC0-8446-B65117D68E3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CF1F916B-AF5E-41DF-AB92-468CE7A591DF}" type="pres">
      <dgm:prSet presAssocID="{8C0B5DD5-ABAD-4FC0-8446-B65117D68E3E}" presName="spaceRect" presStyleCnt="0"/>
      <dgm:spPr/>
    </dgm:pt>
    <dgm:pt modelId="{3F40B91B-21EE-41D4-A648-2C82E79A95DE}" type="pres">
      <dgm:prSet presAssocID="{8C0B5DD5-ABAD-4FC0-8446-B65117D68E3E}" presName="textRect" presStyleLbl="revTx" presStyleIdx="3" presStyleCnt="8">
        <dgm:presLayoutVars>
          <dgm:chMax val="1"/>
          <dgm:chPref val="1"/>
        </dgm:presLayoutVars>
      </dgm:prSet>
      <dgm:spPr/>
    </dgm:pt>
    <dgm:pt modelId="{C757A488-F605-4DAD-B29E-9C1906CBB877}" type="pres">
      <dgm:prSet presAssocID="{52FE88D7-7790-4EC9-A68A-6794B384A0D2}" presName="sibTrans" presStyleCnt="0"/>
      <dgm:spPr/>
    </dgm:pt>
    <dgm:pt modelId="{CF5A77F6-7EBD-4D98-B04E-6644D49C8281}" type="pres">
      <dgm:prSet presAssocID="{43C193BE-0889-42E5-993B-D7BFC1F0C68A}" presName="compNode" presStyleCnt="0"/>
      <dgm:spPr/>
    </dgm:pt>
    <dgm:pt modelId="{483A8FB7-2C1C-4399-A362-52566D17172A}" type="pres">
      <dgm:prSet presAssocID="{43C193BE-0889-42E5-993B-D7BFC1F0C68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5D1149E-B414-4FF8-83C0-189914355DDD}" type="pres">
      <dgm:prSet presAssocID="{43C193BE-0889-42E5-993B-D7BFC1F0C68A}" presName="spaceRect" presStyleCnt="0"/>
      <dgm:spPr/>
    </dgm:pt>
    <dgm:pt modelId="{2D6982AE-E5D0-41F9-B4AA-0EE8BCB10125}" type="pres">
      <dgm:prSet presAssocID="{43C193BE-0889-42E5-993B-D7BFC1F0C68A}" presName="textRect" presStyleLbl="revTx" presStyleIdx="4" presStyleCnt="8">
        <dgm:presLayoutVars>
          <dgm:chMax val="1"/>
          <dgm:chPref val="1"/>
        </dgm:presLayoutVars>
      </dgm:prSet>
      <dgm:spPr/>
    </dgm:pt>
    <dgm:pt modelId="{1D355232-F8A1-4658-B60D-98946586FA91}" type="pres">
      <dgm:prSet presAssocID="{2BEE7E0C-7723-4CA5-B342-753E78DF65A8}" presName="sibTrans" presStyleCnt="0"/>
      <dgm:spPr/>
    </dgm:pt>
    <dgm:pt modelId="{E6181B62-F67A-4751-ACD1-12E0DA3DD9F9}" type="pres">
      <dgm:prSet presAssocID="{3D242B02-D553-4714-870F-B991BE021621}" presName="compNode" presStyleCnt="0"/>
      <dgm:spPr/>
    </dgm:pt>
    <dgm:pt modelId="{0D02917C-FDA7-467C-B8FF-C8AED3E83F18}" type="pres">
      <dgm:prSet presAssocID="{3D242B02-D553-4714-870F-B991BE02162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vered plate"/>
        </a:ext>
      </dgm:extLst>
    </dgm:pt>
    <dgm:pt modelId="{BAFA7F00-F189-412B-8248-53DB07A4EDDF}" type="pres">
      <dgm:prSet presAssocID="{3D242B02-D553-4714-870F-B991BE021621}" presName="spaceRect" presStyleCnt="0"/>
      <dgm:spPr/>
    </dgm:pt>
    <dgm:pt modelId="{13E2326B-840B-4B1E-AFB0-6AAEB5C1DEF8}" type="pres">
      <dgm:prSet presAssocID="{3D242B02-D553-4714-870F-B991BE021621}" presName="textRect" presStyleLbl="revTx" presStyleIdx="5" presStyleCnt="8">
        <dgm:presLayoutVars>
          <dgm:chMax val="1"/>
          <dgm:chPref val="1"/>
        </dgm:presLayoutVars>
      </dgm:prSet>
      <dgm:spPr/>
    </dgm:pt>
    <dgm:pt modelId="{05F1E361-F3F2-47F0-864D-825C0A1A9815}" type="pres">
      <dgm:prSet presAssocID="{E73552E8-F11A-428E-B394-2E30A13DAE93}" presName="sibTrans" presStyleCnt="0"/>
      <dgm:spPr/>
    </dgm:pt>
    <dgm:pt modelId="{0FDBCB04-5BC9-48CF-B3DF-CFC18A06B6F2}" type="pres">
      <dgm:prSet presAssocID="{5D7E34B6-ED2C-426D-A2A8-63D2C45E0039}" presName="compNode" presStyleCnt="0"/>
      <dgm:spPr/>
    </dgm:pt>
    <dgm:pt modelId="{59322156-2DFB-4800-9EF5-3B3745F753E2}" type="pres">
      <dgm:prSet presAssocID="{5D7E34B6-ED2C-426D-A2A8-63D2C45E003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rk and knife"/>
        </a:ext>
      </dgm:extLst>
    </dgm:pt>
    <dgm:pt modelId="{B616EC04-DF07-42F4-8765-82C637B9CD8B}" type="pres">
      <dgm:prSet presAssocID="{5D7E34B6-ED2C-426D-A2A8-63D2C45E0039}" presName="spaceRect" presStyleCnt="0"/>
      <dgm:spPr/>
    </dgm:pt>
    <dgm:pt modelId="{83490B5B-93EA-4858-B306-3799AE10E749}" type="pres">
      <dgm:prSet presAssocID="{5D7E34B6-ED2C-426D-A2A8-63D2C45E0039}" presName="textRect" presStyleLbl="revTx" presStyleIdx="6" presStyleCnt="8">
        <dgm:presLayoutVars>
          <dgm:chMax val="1"/>
          <dgm:chPref val="1"/>
        </dgm:presLayoutVars>
      </dgm:prSet>
      <dgm:spPr/>
    </dgm:pt>
    <dgm:pt modelId="{E4612C30-ADDD-4A98-BAD8-9174774AF3AE}" type="pres">
      <dgm:prSet presAssocID="{04F89A4F-8569-4D0D-B9F1-91996D4B755E}" presName="sibTrans" presStyleCnt="0"/>
      <dgm:spPr/>
    </dgm:pt>
    <dgm:pt modelId="{6CFEE3A4-9706-48DC-A3DD-5485AFAAE16A}" type="pres">
      <dgm:prSet presAssocID="{7913FEC4-143D-4EB5-AC5F-E42BD837448B}" presName="compNode" presStyleCnt="0"/>
      <dgm:spPr/>
    </dgm:pt>
    <dgm:pt modelId="{ED9C7F5D-79BA-45F4-ABEA-66D367D5D286}" type="pres">
      <dgm:prSet presAssocID="{7913FEC4-143D-4EB5-AC5F-E42BD837448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ouse"/>
        </a:ext>
      </dgm:extLst>
    </dgm:pt>
    <dgm:pt modelId="{0ECF1328-E027-459F-9D20-560B0A9012E5}" type="pres">
      <dgm:prSet presAssocID="{7913FEC4-143D-4EB5-AC5F-E42BD837448B}" presName="spaceRect" presStyleCnt="0"/>
      <dgm:spPr/>
    </dgm:pt>
    <dgm:pt modelId="{2E04324C-93F8-457D-8F6D-BA3C1A182B5F}" type="pres">
      <dgm:prSet presAssocID="{7913FEC4-143D-4EB5-AC5F-E42BD837448B}" presName="textRect" presStyleLbl="revTx" presStyleIdx="7" presStyleCnt="8">
        <dgm:presLayoutVars>
          <dgm:chMax val="1"/>
          <dgm:chPref val="1"/>
        </dgm:presLayoutVars>
      </dgm:prSet>
      <dgm:spPr/>
    </dgm:pt>
  </dgm:ptLst>
  <dgm:cxnLst>
    <dgm:cxn modelId="{55536602-29C5-4F8F-8527-63CA68863CBF}" srcId="{6C2E8AD1-880D-42D4-8282-82FE8EF5B3D0}" destId="{8C0B5DD5-ABAD-4FC0-8446-B65117D68E3E}" srcOrd="3" destOrd="0" parTransId="{11E716D5-C4D8-4FF4-BAC1-1787747B0B50}" sibTransId="{52FE88D7-7790-4EC9-A68A-6794B384A0D2}"/>
    <dgm:cxn modelId="{B9141305-6B6A-42F3-A485-39344EF586F1}" srcId="{6C2E8AD1-880D-42D4-8282-82FE8EF5B3D0}" destId="{0319A428-A8C5-42F8-8679-2B57B018EAEB}" srcOrd="0" destOrd="0" parTransId="{0A206E88-4F83-472A-A993-FC4839EF124C}" sibTransId="{EEC3272A-719B-4154-B6EB-8A1137FFCEFF}"/>
    <dgm:cxn modelId="{E28FB107-068E-47EB-9CFC-E5A6892CF617}" srcId="{6C2E8AD1-880D-42D4-8282-82FE8EF5B3D0}" destId="{7913FEC4-143D-4EB5-AC5F-E42BD837448B}" srcOrd="7" destOrd="0" parTransId="{8D5B80EE-73C5-4C39-8C53-F13AEF11CD96}" sibTransId="{BE210D58-48E3-4F33-BDF7-BD14210068F6}"/>
    <dgm:cxn modelId="{E6AD951B-4FB0-4EA9-A0D4-F410C706194D}" type="presOf" srcId="{0319A428-A8C5-42F8-8679-2B57B018EAEB}" destId="{4D48D3D0-53D6-4EFD-8916-363DDA3DEB1B}" srcOrd="0" destOrd="0" presId="urn:microsoft.com/office/officeart/2018/2/layout/IconLabelList"/>
    <dgm:cxn modelId="{06D4DB33-EA41-4882-85DC-6D95425B674F}" type="presOf" srcId="{7913FEC4-143D-4EB5-AC5F-E42BD837448B}" destId="{2E04324C-93F8-457D-8F6D-BA3C1A182B5F}" srcOrd="0" destOrd="0" presId="urn:microsoft.com/office/officeart/2018/2/layout/IconLabelList"/>
    <dgm:cxn modelId="{E138F237-50C4-415C-B27E-3175E16DE740}" type="presOf" srcId="{43C193BE-0889-42E5-993B-D7BFC1F0C68A}" destId="{2D6982AE-E5D0-41F9-B4AA-0EE8BCB10125}" srcOrd="0" destOrd="0" presId="urn:microsoft.com/office/officeart/2018/2/layout/IconLabelList"/>
    <dgm:cxn modelId="{4CEC4960-C7CD-4D6F-9700-40EAE6E00C4E}" type="presOf" srcId="{8C0B5DD5-ABAD-4FC0-8446-B65117D68E3E}" destId="{3F40B91B-21EE-41D4-A648-2C82E79A95DE}" srcOrd="0" destOrd="0" presId="urn:microsoft.com/office/officeart/2018/2/layout/IconLabelList"/>
    <dgm:cxn modelId="{1D42FA63-2400-44F9-B638-44E3E0AA1A18}" type="presOf" srcId="{6C2E8AD1-880D-42D4-8282-82FE8EF5B3D0}" destId="{A5EDE76F-DF4E-4610-A182-E13254716BF2}" srcOrd="0" destOrd="0" presId="urn:microsoft.com/office/officeart/2018/2/layout/IconLabelList"/>
    <dgm:cxn modelId="{F2D72649-62BF-4804-A0DA-3FCFA21B36C5}" type="presOf" srcId="{5D7E34B6-ED2C-426D-A2A8-63D2C45E0039}" destId="{83490B5B-93EA-4858-B306-3799AE10E749}" srcOrd="0" destOrd="0" presId="urn:microsoft.com/office/officeart/2018/2/layout/IconLabelList"/>
    <dgm:cxn modelId="{B473D98B-CD39-423E-BF1E-8DC78C18B18D}" type="presOf" srcId="{6B43EFAD-0276-4029-9788-3FD9EEA048E5}" destId="{34839B61-100B-413C-823D-69A4BA20E943}" srcOrd="0" destOrd="0" presId="urn:microsoft.com/office/officeart/2018/2/layout/IconLabelList"/>
    <dgm:cxn modelId="{2095D293-C3CB-4892-A370-55D621804400}" srcId="{6C2E8AD1-880D-42D4-8282-82FE8EF5B3D0}" destId="{C8D8F198-2B4C-4440-A086-024FD9F92806}" srcOrd="2" destOrd="0" parTransId="{B499598A-172F-4EED-AEA3-6D7108F22351}" sibTransId="{B7A4337C-3C56-4C53-8262-0393E058A0D6}"/>
    <dgm:cxn modelId="{E7F95B9E-4686-47FD-9339-5672524A25A4}" srcId="{6C2E8AD1-880D-42D4-8282-82FE8EF5B3D0}" destId="{43C193BE-0889-42E5-993B-D7BFC1F0C68A}" srcOrd="4" destOrd="0" parTransId="{6978F378-4DC1-4C3C-A486-89BA9A259CD6}" sibTransId="{2BEE7E0C-7723-4CA5-B342-753E78DF65A8}"/>
    <dgm:cxn modelId="{F69648BB-B972-49BE-AA59-BBCA75044C5A}" type="presOf" srcId="{C8D8F198-2B4C-4440-A086-024FD9F92806}" destId="{F068A071-82D8-49A3-B545-CF14E187771E}" srcOrd="0" destOrd="0" presId="urn:microsoft.com/office/officeart/2018/2/layout/IconLabelList"/>
    <dgm:cxn modelId="{9200F7CE-2297-42CF-910F-8834DE4CFE9F}" type="presOf" srcId="{3D242B02-D553-4714-870F-B991BE021621}" destId="{13E2326B-840B-4B1E-AFB0-6AAEB5C1DEF8}" srcOrd="0" destOrd="0" presId="urn:microsoft.com/office/officeart/2018/2/layout/IconLabelList"/>
    <dgm:cxn modelId="{3050C7D6-6E88-4C9D-82BC-8382787AD075}" srcId="{6C2E8AD1-880D-42D4-8282-82FE8EF5B3D0}" destId="{5D7E34B6-ED2C-426D-A2A8-63D2C45E0039}" srcOrd="6" destOrd="0" parTransId="{48BD7B55-3B6E-45DA-BE6A-60B44A1312AE}" sibTransId="{04F89A4F-8569-4D0D-B9F1-91996D4B755E}"/>
    <dgm:cxn modelId="{39362FEC-7EDA-4930-8AC3-57D4F119569B}" srcId="{6C2E8AD1-880D-42D4-8282-82FE8EF5B3D0}" destId="{3D242B02-D553-4714-870F-B991BE021621}" srcOrd="5" destOrd="0" parTransId="{A1741AAD-E590-47B7-88E7-7759A1E71631}" sibTransId="{E73552E8-F11A-428E-B394-2E30A13DAE93}"/>
    <dgm:cxn modelId="{4A4138FD-BB8C-4817-B4BC-A7E1CB4DB284}" srcId="{6C2E8AD1-880D-42D4-8282-82FE8EF5B3D0}" destId="{6B43EFAD-0276-4029-9788-3FD9EEA048E5}" srcOrd="1" destOrd="0" parTransId="{06ECA0A5-299B-4C6F-807F-849EAB6F9204}" sibTransId="{87985E81-0BAF-4630-93D2-F12486CE850B}"/>
    <dgm:cxn modelId="{4D1EE695-1B04-4C04-A9C6-823F6EE50FA9}" type="presParOf" srcId="{A5EDE76F-DF4E-4610-A182-E13254716BF2}" destId="{17CF42AF-8BE8-4461-A31D-D9D32E94D1F2}" srcOrd="0" destOrd="0" presId="urn:microsoft.com/office/officeart/2018/2/layout/IconLabelList"/>
    <dgm:cxn modelId="{227FF722-F224-4639-926D-D47E4BF3256C}" type="presParOf" srcId="{17CF42AF-8BE8-4461-A31D-D9D32E94D1F2}" destId="{E5DD505D-844E-468B-988F-4830ECF4632C}" srcOrd="0" destOrd="0" presId="urn:microsoft.com/office/officeart/2018/2/layout/IconLabelList"/>
    <dgm:cxn modelId="{85A9886D-CFF2-4083-91A1-CE2F4A5BE5EE}" type="presParOf" srcId="{17CF42AF-8BE8-4461-A31D-D9D32E94D1F2}" destId="{1F6EBBAF-7519-42B4-960A-95B95C0AAFCC}" srcOrd="1" destOrd="0" presId="urn:microsoft.com/office/officeart/2018/2/layout/IconLabelList"/>
    <dgm:cxn modelId="{8F9D9A90-7A8B-4F11-B6C5-80C97F7CA589}" type="presParOf" srcId="{17CF42AF-8BE8-4461-A31D-D9D32E94D1F2}" destId="{4D48D3D0-53D6-4EFD-8916-363DDA3DEB1B}" srcOrd="2" destOrd="0" presId="urn:microsoft.com/office/officeart/2018/2/layout/IconLabelList"/>
    <dgm:cxn modelId="{A5C56F86-9250-467B-8454-3840707D473E}" type="presParOf" srcId="{A5EDE76F-DF4E-4610-A182-E13254716BF2}" destId="{A1106938-6295-46FC-B958-80C28FC16792}" srcOrd="1" destOrd="0" presId="urn:microsoft.com/office/officeart/2018/2/layout/IconLabelList"/>
    <dgm:cxn modelId="{5EAB872A-1AE4-4921-8F36-84CA6B0E2515}" type="presParOf" srcId="{A5EDE76F-DF4E-4610-A182-E13254716BF2}" destId="{CFF7FD6B-1542-4B76-8340-67451325D8BA}" srcOrd="2" destOrd="0" presId="urn:microsoft.com/office/officeart/2018/2/layout/IconLabelList"/>
    <dgm:cxn modelId="{48A64DFA-B50E-48D1-ADE1-970E3474AD79}" type="presParOf" srcId="{CFF7FD6B-1542-4B76-8340-67451325D8BA}" destId="{4856A86C-CFE2-4F7A-B8EB-9B3FB08FA871}" srcOrd="0" destOrd="0" presId="urn:microsoft.com/office/officeart/2018/2/layout/IconLabelList"/>
    <dgm:cxn modelId="{758FD435-9820-4CCC-A70C-DE5B483D5A9C}" type="presParOf" srcId="{CFF7FD6B-1542-4B76-8340-67451325D8BA}" destId="{B0B036D2-6608-42EC-9EF2-A68188499C34}" srcOrd="1" destOrd="0" presId="urn:microsoft.com/office/officeart/2018/2/layout/IconLabelList"/>
    <dgm:cxn modelId="{120565D6-D029-4AAE-B907-2E44E18C34C0}" type="presParOf" srcId="{CFF7FD6B-1542-4B76-8340-67451325D8BA}" destId="{34839B61-100B-413C-823D-69A4BA20E943}" srcOrd="2" destOrd="0" presId="urn:microsoft.com/office/officeart/2018/2/layout/IconLabelList"/>
    <dgm:cxn modelId="{17879181-2D5A-4DEB-AD54-3E293DC667D3}" type="presParOf" srcId="{A5EDE76F-DF4E-4610-A182-E13254716BF2}" destId="{EA1D34C7-763D-4276-9D1F-0B529700DED3}" srcOrd="3" destOrd="0" presId="urn:microsoft.com/office/officeart/2018/2/layout/IconLabelList"/>
    <dgm:cxn modelId="{4540AE9D-53AC-4400-ABC6-A789C952B153}" type="presParOf" srcId="{A5EDE76F-DF4E-4610-A182-E13254716BF2}" destId="{03E966FF-BDDA-4CC5-A710-E6E48ECAD674}" srcOrd="4" destOrd="0" presId="urn:microsoft.com/office/officeart/2018/2/layout/IconLabelList"/>
    <dgm:cxn modelId="{85AA1E35-8A0C-483E-A268-D1D371E54111}" type="presParOf" srcId="{03E966FF-BDDA-4CC5-A710-E6E48ECAD674}" destId="{02F901B4-7CCF-442E-9EDA-F226B3394EE8}" srcOrd="0" destOrd="0" presId="urn:microsoft.com/office/officeart/2018/2/layout/IconLabelList"/>
    <dgm:cxn modelId="{979C13ED-E1F8-49E2-9090-A6847D74A92B}" type="presParOf" srcId="{03E966FF-BDDA-4CC5-A710-E6E48ECAD674}" destId="{902BF148-ECD5-477A-BBEE-2C22E02BA20D}" srcOrd="1" destOrd="0" presId="urn:microsoft.com/office/officeart/2018/2/layout/IconLabelList"/>
    <dgm:cxn modelId="{B4216B87-3498-4D04-9B17-CFFFF3B8343A}" type="presParOf" srcId="{03E966FF-BDDA-4CC5-A710-E6E48ECAD674}" destId="{F068A071-82D8-49A3-B545-CF14E187771E}" srcOrd="2" destOrd="0" presId="urn:microsoft.com/office/officeart/2018/2/layout/IconLabelList"/>
    <dgm:cxn modelId="{8496EE28-EAE7-4872-9180-804B3125AC8B}" type="presParOf" srcId="{A5EDE76F-DF4E-4610-A182-E13254716BF2}" destId="{D7854EEC-3A0E-455D-988A-D2E69FC4519C}" srcOrd="5" destOrd="0" presId="urn:microsoft.com/office/officeart/2018/2/layout/IconLabelList"/>
    <dgm:cxn modelId="{ECA0F7F3-373D-47B6-B280-BDCE43C9E572}" type="presParOf" srcId="{A5EDE76F-DF4E-4610-A182-E13254716BF2}" destId="{C961C2B1-364D-4738-93AC-1D003A1E48AC}" srcOrd="6" destOrd="0" presId="urn:microsoft.com/office/officeart/2018/2/layout/IconLabelList"/>
    <dgm:cxn modelId="{27C6B26D-5C0F-45E9-B76E-E611A93DD189}" type="presParOf" srcId="{C961C2B1-364D-4738-93AC-1D003A1E48AC}" destId="{4B6AF37D-D552-4560-B1BC-4809D7D604C7}" srcOrd="0" destOrd="0" presId="urn:microsoft.com/office/officeart/2018/2/layout/IconLabelList"/>
    <dgm:cxn modelId="{E746288F-8B90-49DA-9CF1-46E9FC645BD4}" type="presParOf" srcId="{C961C2B1-364D-4738-93AC-1D003A1E48AC}" destId="{CF1F916B-AF5E-41DF-AB92-468CE7A591DF}" srcOrd="1" destOrd="0" presId="urn:microsoft.com/office/officeart/2018/2/layout/IconLabelList"/>
    <dgm:cxn modelId="{C3ABDC53-4923-427E-850E-D4606C18416E}" type="presParOf" srcId="{C961C2B1-364D-4738-93AC-1D003A1E48AC}" destId="{3F40B91B-21EE-41D4-A648-2C82E79A95DE}" srcOrd="2" destOrd="0" presId="urn:microsoft.com/office/officeart/2018/2/layout/IconLabelList"/>
    <dgm:cxn modelId="{23600E91-EAF1-4532-A1DC-7ACCA536C9A5}" type="presParOf" srcId="{A5EDE76F-DF4E-4610-A182-E13254716BF2}" destId="{C757A488-F605-4DAD-B29E-9C1906CBB877}" srcOrd="7" destOrd="0" presId="urn:microsoft.com/office/officeart/2018/2/layout/IconLabelList"/>
    <dgm:cxn modelId="{8A52CC3A-83D5-4481-9567-FB40FEBE448C}" type="presParOf" srcId="{A5EDE76F-DF4E-4610-A182-E13254716BF2}" destId="{CF5A77F6-7EBD-4D98-B04E-6644D49C8281}" srcOrd="8" destOrd="0" presId="urn:microsoft.com/office/officeart/2018/2/layout/IconLabelList"/>
    <dgm:cxn modelId="{5EE4BD8B-93A4-4BCF-B89D-348D707E6897}" type="presParOf" srcId="{CF5A77F6-7EBD-4D98-B04E-6644D49C8281}" destId="{483A8FB7-2C1C-4399-A362-52566D17172A}" srcOrd="0" destOrd="0" presId="urn:microsoft.com/office/officeart/2018/2/layout/IconLabelList"/>
    <dgm:cxn modelId="{28F510D0-E968-48C8-8EC3-188A0A748964}" type="presParOf" srcId="{CF5A77F6-7EBD-4D98-B04E-6644D49C8281}" destId="{95D1149E-B414-4FF8-83C0-189914355DDD}" srcOrd="1" destOrd="0" presId="urn:microsoft.com/office/officeart/2018/2/layout/IconLabelList"/>
    <dgm:cxn modelId="{050C1396-DD98-47C5-B675-7092AFD61FA2}" type="presParOf" srcId="{CF5A77F6-7EBD-4D98-B04E-6644D49C8281}" destId="{2D6982AE-E5D0-41F9-B4AA-0EE8BCB10125}" srcOrd="2" destOrd="0" presId="urn:microsoft.com/office/officeart/2018/2/layout/IconLabelList"/>
    <dgm:cxn modelId="{17A65CC7-9910-4AE1-A2F1-342593EB373F}" type="presParOf" srcId="{A5EDE76F-DF4E-4610-A182-E13254716BF2}" destId="{1D355232-F8A1-4658-B60D-98946586FA91}" srcOrd="9" destOrd="0" presId="urn:microsoft.com/office/officeart/2018/2/layout/IconLabelList"/>
    <dgm:cxn modelId="{679BBAF7-89D8-47DC-BD42-E10F470CA001}" type="presParOf" srcId="{A5EDE76F-DF4E-4610-A182-E13254716BF2}" destId="{E6181B62-F67A-4751-ACD1-12E0DA3DD9F9}" srcOrd="10" destOrd="0" presId="urn:microsoft.com/office/officeart/2018/2/layout/IconLabelList"/>
    <dgm:cxn modelId="{40E80BCB-FCCE-4921-9F8F-3C586C863358}" type="presParOf" srcId="{E6181B62-F67A-4751-ACD1-12E0DA3DD9F9}" destId="{0D02917C-FDA7-467C-B8FF-C8AED3E83F18}" srcOrd="0" destOrd="0" presId="urn:microsoft.com/office/officeart/2018/2/layout/IconLabelList"/>
    <dgm:cxn modelId="{CD7674AB-0F62-4B7E-914E-56B23D78CF3A}" type="presParOf" srcId="{E6181B62-F67A-4751-ACD1-12E0DA3DD9F9}" destId="{BAFA7F00-F189-412B-8248-53DB07A4EDDF}" srcOrd="1" destOrd="0" presId="urn:microsoft.com/office/officeart/2018/2/layout/IconLabelList"/>
    <dgm:cxn modelId="{E42F2A04-5D4A-4A70-A828-FF25232720A7}" type="presParOf" srcId="{E6181B62-F67A-4751-ACD1-12E0DA3DD9F9}" destId="{13E2326B-840B-4B1E-AFB0-6AAEB5C1DEF8}" srcOrd="2" destOrd="0" presId="urn:microsoft.com/office/officeart/2018/2/layout/IconLabelList"/>
    <dgm:cxn modelId="{0CBA8259-443D-476B-9707-B2A8BBFCB3C2}" type="presParOf" srcId="{A5EDE76F-DF4E-4610-A182-E13254716BF2}" destId="{05F1E361-F3F2-47F0-864D-825C0A1A9815}" srcOrd="11" destOrd="0" presId="urn:microsoft.com/office/officeart/2018/2/layout/IconLabelList"/>
    <dgm:cxn modelId="{233EFB10-E1B5-4A5D-84B4-60E556397A8A}" type="presParOf" srcId="{A5EDE76F-DF4E-4610-A182-E13254716BF2}" destId="{0FDBCB04-5BC9-48CF-B3DF-CFC18A06B6F2}" srcOrd="12" destOrd="0" presId="urn:microsoft.com/office/officeart/2018/2/layout/IconLabelList"/>
    <dgm:cxn modelId="{A313B2B2-C737-44FE-9A9C-EBEF933720D6}" type="presParOf" srcId="{0FDBCB04-5BC9-48CF-B3DF-CFC18A06B6F2}" destId="{59322156-2DFB-4800-9EF5-3B3745F753E2}" srcOrd="0" destOrd="0" presId="urn:microsoft.com/office/officeart/2018/2/layout/IconLabelList"/>
    <dgm:cxn modelId="{924E90E3-E836-40D1-889C-9419F124BB1A}" type="presParOf" srcId="{0FDBCB04-5BC9-48CF-B3DF-CFC18A06B6F2}" destId="{B616EC04-DF07-42F4-8765-82C637B9CD8B}" srcOrd="1" destOrd="0" presId="urn:microsoft.com/office/officeart/2018/2/layout/IconLabelList"/>
    <dgm:cxn modelId="{8FED9C26-3A34-4159-BCD6-2E05AFB2BF7F}" type="presParOf" srcId="{0FDBCB04-5BC9-48CF-B3DF-CFC18A06B6F2}" destId="{83490B5B-93EA-4858-B306-3799AE10E749}" srcOrd="2" destOrd="0" presId="urn:microsoft.com/office/officeart/2018/2/layout/IconLabelList"/>
    <dgm:cxn modelId="{D9AD9410-B12D-4DD2-A7C2-53F3C2EF0C3F}" type="presParOf" srcId="{A5EDE76F-DF4E-4610-A182-E13254716BF2}" destId="{E4612C30-ADDD-4A98-BAD8-9174774AF3AE}" srcOrd="13" destOrd="0" presId="urn:microsoft.com/office/officeart/2018/2/layout/IconLabelList"/>
    <dgm:cxn modelId="{795EB2FF-359E-4BB5-B76D-97FD5B2E0CBA}" type="presParOf" srcId="{A5EDE76F-DF4E-4610-A182-E13254716BF2}" destId="{6CFEE3A4-9706-48DC-A3DD-5485AFAAE16A}" srcOrd="14" destOrd="0" presId="urn:microsoft.com/office/officeart/2018/2/layout/IconLabelList"/>
    <dgm:cxn modelId="{7FB40725-5424-44F2-97B9-F7C5D4EE3610}" type="presParOf" srcId="{6CFEE3A4-9706-48DC-A3DD-5485AFAAE16A}" destId="{ED9C7F5D-79BA-45F4-ABEA-66D367D5D286}" srcOrd="0" destOrd="0" presId="urn:microsoft.com/office/officeart/2018/2/layout/IconLabelList"/>
    <dgm:cxn modelId="{D0A9F7D4-7462-45A4-8747-92AA3998D856}" type="presParOf" srcId="{6CFEE3A4-9706-48DC-A3DD-5485AFAAE16A}" destId="{0ECF1328-E027-459F-9D20-560B0A9012E5}" srcOrd="1" destOrd="0" presId="urn:microsoft.com/office/officeart/2018/2/layout/IconLabelList"/>
    <dgm:cxn modelId="{999FF4ED-3365-49EE-9005-8849EB282D25}" type="presParOf" srcId="{6CFEE3A4-9706-48DC-A3DD-5485AFAAE16A}" destId="{2E04324C-93F8-457D-8F6D-BA3C1A182B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D4D33-B930-4E0F-AA27-A88D884E1B7D}"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1322A9DF-29A3-4168-89E6-9F33EEA8410F}">
      <dgm:prSet/>
      <dgm:spPr/>
      <dgm:t>
        <a:bodyPr/>
        <a:lstStyle/>
        <a:p>
          <a:r>
            <a:rPr lang="en-US" b="1">
              <a:latin typeface="Times New Roman" panose="02020603050405020304" pitchFamily="18" charset="0"/>
              <a:cs typeface="Times New Roman" panose="02020603050405020304" pitchFamily="18" charset="0"/>
            </a:rPr>
            <a:t>Objectives:</a:t>
          </a:r>
          <a:endParaRPr lang="en-US">
            <a:latin typeface="Times New Roman" panose="02020603050405020304" pitchFamily="18" charset="0"/>
            <a:cs typeface="Times New Roman" panose="02020603050405020304" pitchFamily="18" charset="0"/>
          </a:endParaRPr>
        </a:p>
      </dgm:t>
    </dgm:pt>
    <dgm:pt modelId="{6538E811-5CE1-457C-B57A-B45F4613AFF4}" type="parTrans" cxnId="{A1BE890D-E23A-4F32-9D5B-B3FDD83BACCD}">
      <dgm:prSet/>
      <dgm:spPr/>
      <dgm:t>
        <a:bodyPr/>
        <a:lstStyle/>
        <a:p>
          <a:endParaRPr lang="en-US"/>
        </a:p>
      </dgm:t>
    </dgm:pt>
    <dgm:pt modelId="{D5066891-F116-4C55-A476-9A3CD66E60CA}" type="sibTrans" cxnId="{A1BE890D-E23A-4F32-9D5B-B3FDD83BACCD}">
      <dgm:prSet/>
      <dgm:spPr/>
      <dgm:t>
        <a:bodyPr/>
        <a:lstStyle/>
        <a:p>
          <a:endParaRPr lang="en-US"/>
        </a:p>
      </dgm:t>
    </dgm:pt>
    <dgm:pt modelId="{06DF7A43-C8E1-4E94-86DB-E6A72D12CD8C}">
      <dgm:prSet/>
      <dgm:spPr/>
      <dgm:t>
        <a:bodyPr/>
        <a:lstStyle/>
        <a:p>
          <a:r>
            <a:rPr lang="en-IN" i="0">
              <a:latin typeface="Times New Roman" panose="02020603050405020304" pitchFamily="18" charset="0"/>
              <a:cs typeface="Times New Roman" panose="02020603050405020304" pitchFamily="18" charset="0"/>
            </a:rPr>
            <a:t>Data Collection and Preprocessing</a:t>
          </a:r>
          <a:endParaRPr lang="en-US">
            <a:latin typeface="Times New Roman" panose="02020603050405020304" pitchFamily="18" charset="0"/>
            <a:cs typeface="Times New Roman" panose="02020603050405020304" pitchFamily="18" charset="0"/>
          </a:endParaRPr>
        </a:p>
      </dgm:t>
    </dgm:pt>
    <dgm:pt modelId="{E5163F94-395D-452F-810A-B60D2F3D1616}" type="parTrans" cxnId="{598C90A4-FE3F-40C1-94C1-47E7E8B78BA7}">
      <dgm:prSet/>
      <dgm:spPr/>
      <dgm:t>
        <a:bodyPr/>
        <a:lstStyle/>
        <a:p>
          <a:endParaRPr lang="en-US"/>
        </a:p>
      </dgm:t>
    </dgm:pt>
    <dgm:pt modelId="{3EF5E180-DEB5-4A38-9F4F-F091D4A28659}" type="sibTrans" cxnId="{598C90A4-FE3F-40C1-94C1-47E7E8B78BA7}">
      <dgm:prSet/>
      <dgm:spPr/>
      <dgm:t>
        <a:bodyPr/>
        <a:lstStyle/>
        <a:p>
          <a:endParaRPr lang="en-US"/>
        </a:p>
      </dgm:t>
    </dgm:pt>
    <dgm:pt modelId="{67D46D79-9FD6-4C51-A29B-C36EC68A9565}">
      <dgm:prSet/>
      <dgm:spPr/>
      <dgm:t>
        <a:bodyPr/>
        <a:lstStyle/>
        <a:p>
          <a:r>
            <a:rPr lang="en-IN">
              <a:latin typeface="Times New Roman" panose="02020603050405020304" pitchFamily="18" charset="0"/>
              <a:cs typeface="Times New Roman" panose="02020603050405020304" pitchFamily="18" charset="0"/>
            </a:rPr>
            <a:t>Model Selection and Training</a:t>
          </a:r>
          <a:endParaRPr lang="en-US">
            <a:latin typeface="Times New Roman" panose="02020603050405020304" pitchFamily="18" charset="0"/>
            <a:cs typeface="Times New Roman" panose="02020603050405020304" pitchFamily="18" charset="0"/>
          </a:endParaRPr>
        </a:p>
      </dgm:t>
    </dgm:pt>
    <dgm:pt modelId="{B5AA9D6D-E21C-4827-8620-0E0E2B527730}" type="parTrans" cxnId="{F3DAEF8B-174D-4FE0-AF0C-F004A2EB8E8C}">
      <dgm:prSet/>
      <dgm:spPr/>
      <dgm:t>
        <a:bodyPr/>
        <a:lstStyle/>
        <a:p>
          <a:endParaRPr lang="en-US"/>
        </a:p>
      </dgm:t>
    </dgm:pt>
    <dgm:pt modelId="{2E699657-889B-432F-9C19-0DD9E5FB178C}" type="sibTrans" cxnId="{F3DAEF8B-174D-4FE0-AF0C-F004A2EB8E8C}">
      <dgm:prSet/>
      <dgm:spPr/>
      <dgm:t>
        <a:bodyPr/>
        <a:lstStyle/>
        <a:p>
          <a:endParaRPr lang="en-US"/>
        </a:p>
      </dgm:t>
    </dgm:pt>
    <dgm:pt modelId="{F44AC8FD-73F2-4A48-B16E-D610AF024EDB}">
      <dgm:prSet/>
      <dgm:spPr/>
      <dgm:t>
        <a:bodyPr/>
        <a:lstStyle/>
        <a:p>
          <a:r>
            <a:rPr lang="en-IN" i="0">
              <a:latin typeface="Times New Roman" panose="02020603050405020304" pitchFamily="18" charset="0"/>
              <a:cs typeface="Times New Roman" panose="02020603050405020304" pitchFamily="18" charset="0"/>
            </a:rPr>
            <a:t>Evaluation and Performance Metrics</a:t>
          </a:r>
          <a:endParaRPr lang="en-US">
            <a:latin typeface="Times New Roman" panose="02020603050405020304" pitchFamily="18" charset="0"/>
            <a:cs typeface="Times New Roman" panose="02020603050405020304" pitchFamily="18" charset="0"/>
          </a:endParaRPr>
        </a:p>
      </dgm:t>
    </dgm:pt>
    <dgm:pt modelId="{0EF5A455-972E-44CA-B0DC-A88103E1DB79}" type="parTrans" cxnId="{5C3E07E1-F457-4A13-A75C-D5D8DD46F90F}">
      <dgm:prSet/>
      <dgm:spPr/>
      <dgm:t>
        <a:bodyPr/>
        <a:lstStyle/>
        <a:p>
          <a:endParaRPr lang="en-US"/>
        </a:p>
      </dgm:t>
    </dgm:pt>
    <dgm:pt modelId="{11811EF1-15C4-4927-A555-73395F49EAFA}" type="sibTrans" cxnId="{5C3E07E1-F457-4A13-A75C-D5D8DD46F90F}">
      <dgm:prSet/>
      <dgm:spPr/>
      <dgm:t>
        <a:bodyPr/>
        <a:lstStyle/>
        <a:p>
          <a:endParaRPr lang="en-US"/>
        </a:p>
      </dgm:t>
    </dgm:pt>
    <dgm:pt modelId="{6CB7D426-F2AB-4D2B-BA7A-DE24A9D12A4F}">
      <dgm:prSet/>
      <dgm:spPr/>
      <dgm:t>
        <a:bodyPr/>
        <a:lstStyle/>
        <a:p>
          <a:r>
            <a:rPr lang="en-US">
              <a:latin typeface="Times New Roman" panose="02020603050405020304" pitchFamily="18" charset="0"/>
              <a:cs typeface="Times New Roman" panose="02020603050405020304" pitchFamily="18" charset="0"/>
            </a:rPr>
            <a:t>Classify reviews as positive or negative</a:t>
          </a:r>
        </a:p>
      </dgm:t>
    </dgm:pt>
    <dgm:pt modelId="{44CDF26B-9C01-4CF1-9339-521C5D98FCFC}" type="parTrans" cxnId="{E41B56A5-0906-43AE-B499-298C4802E05B}">
      <dgm:prSet/>
      <dgm:spPr/>
      <dgm:t>
        <a:bodyPr/>
        <a:lstStyle/>
        <a:p>
          <a:endParaRPr lang="en-US"/>
        </a:p>
      </dgm:t>
    </dgm:pt>
    <dgm:pt modelId="{BDAD7E0F-12B9-4658-8BC9-E526AB3EB8B0}" type="sibTrans" cxnId="{E41B56A5-0906-43AE-B499-298C4802E05B}">
      <dgm:prSet/>
      <dgm:spPr/>
      <dgm:t>
        <a:bodyPr/>
        <a:lstStyle/>
        <a:p>
          <a:endParaRPr lang="en-US"/>
        </a:p>
      </dgm:t>
    </dgm:pt>
    <dgm:pt modelId="{ABF3E7DC-38C7-4498-BFE2-07B6540BC428}">
      <dgm:prSet/>
      <dgm:spPr/>
      <dgm:t>
        <a:bodyPr/>
        <a:lstStyle/>
        <a:p>
          <a:r>
            <a:rPr lang="en-US">
              <a:latin typeface="Times New Roman" panose="02020603050405020304" pitchFamily="18" charset="0"/>
              <a:cs typeface="Times New Roman" panose="02020603050405020304" pitchFamily="18" charset="0"/>
            </a:rPr>
            <a:t>Understand customer satisfaction</a:t>
          </a:r>
        </a:p>
      </dgm:t>
    </dgm:pt>
    <dgm:pt modelId="{3CD84794-6D90-4368-870B-693B3DB65A65}" type="parTrans" cxnId="{A4F45031-7C3D-4399-83C6-D108287A977C}">
      <dgm:prSet/>
      <dgm:spPr/>
      <dgm:t>
        <a:bodyPr/>
        <a:lstStyle/>
        <a:p>
          <a:endParaRPr lang="en-US"/>
        </a:p>
      </dgm:t>
    </dgm:pt>
    <dgm:pt modelId="{6780F3CF-5EDB-44F7-9BC4-8C64FCF32EF0}" type="sibTrans" cxnId="{A4F45031-7C3D-4399-83C6-D108287A977C}">
      <dgm:prSet/>
      <dgm:spPr/>
      <dgm:t>
        <a:bodyPr/>
        <a:lstStyle/>
        <a:p>
          <a:endParaRPr lang="en-US"/>
        </a:p>
      </dgm:t>
    </dgm:pt>
    <dgm:pt modelId="{CACB6AA2-8984-472C-B192-3818448EEFC7}">
      <dgm:prSet/>
      <dgm:spPr/>
      <dgm:t>
        <a:bodyPr/>
        <a:lstStyle/>
        <a:p>
          <a:r>
            <a:rPr lang="en-US" dirty="0">
              <a:latin typeface="Times New Roman" panose="02020603050405020304" pitchFamily="18" charset="0"/>
              <a:cs typeface="Times New Roman" panose="02020603050405020304" pitchFamily="18" charset="0"/>
            </a:rPr>
            <a:t>Identify areas for improvement</a:t>
          </a:r>
        </a:p>
      </dgm:t>
    </dgm:pt>
    <dgm:pt modelId="{B42337B3-5DBB-4E53-A314-0B4AFBBEC805}" type="parTrans" cxnId="{01D0BE69-0E63-4ADE-9C46-5DB3B56C77D2}">
      <dgm:prSet/>
      <dgm:spPr/>
      <dgm:t>
        <a:bodyPr/>
        <a:lstStyle/>
        <a:p>
          <a:endParaRPr lang="en-US"/>
        </a:p>
      </dgm:t>
    </dgm:pt>
    <dgm:pt modelId="{E34191B4-E196-480C-A611-C77DF0D8F15E}" type="sibTrans" cxnId="{01D0BE69-0E63-4ADE-9C46-5DB3B56C77D2}">
      <dgm:prSet/>
      <dgm:spPr/>
      <dgm:t>
        <a:bodyPr/>
        <a:lstStyle/>
        <a:p>
          <a:endParaRPr lang="en-US"/>
        </a:p>
      </dgm:t>
    </dgm:pt>
    <dgm:pt modelId="{23A19722-DE32-42F0-B36A-14DE0CFE89C0}">
      <dgm:prSet/>
      <dgm:spPr/>
      <dgm:t>
        <a:bodyPr/>
        <a:lstStyle/>
        <a:p>
          <a:r>
            <a:rPr lang="en-US" dirty="0">
              <a:latin typeface="Times New Roman" panose="02020603050405020304" pitchFamily="18" charset="0"/>
              <a:cs typeface="Times New Roman" panose="02020603050405020304" pitchFamily="18" charset="0"/>
            </a:rPr>
            <a:t>Make better business decisions</a:t>
          </a:r>
        </a:p>
      </dgm:t>
    </dgm:pt>
    <dgm:pt modelId="{91D37FCA-83E6-4904-90FA-0D33356D133C}" type="parTrans" cxnId="{3DB5057E-123D-4502-AE08-DAD470D1C05C}">
      <dgm:prSet/>
      <dgm:spPr/>
      <dgm:t>
        <a:bodyPr/>
        <a:lstStyle/>
        <a:p>
          <a:endParaRPr lang="en-US"/>
        </a:p>
      </dgm:t>
    </dgm:pt>
    <dgm:pt modelId="{6B9891AB-71AD-4BC6-8023-7056B1ADBD14}" type="sibTrans" cxnId="{3DB5057E-123D-4502-AE08-DAD470D1C05C}">
      <dgm:prSet/>
      <dgm:spPr/>
      <dgm:t>
        <a:bodyPr/>
        <a:lstStyle/>
        <a:p>
          <a:endParaRPr lang="en-US"/>
        </a:p>
      </dgm:t>
    </dgm:pt>
    <dgm:pt modelId="{D4886BC0-E215-45EC-95A4-EDF68BE8B0DA}">
      <dgm:prSet/>
      <dgm:spPr/>
      <dgm:t>
        <a:bodyPr/>
        <a:lstStyle/>
        <a:p>
          <a:r>
            <a:rPr lang="en-US" dirty="0">
              <a:latin typeface="Times New Roman" panose="02020603050405020304" pitchFamily="18" charset="0"/>
              <a:cs typeface="Times New Roman" panose="02020603050405020304" pitchFamily="18" charset="0"/>
            </a:rPr>
            <a:t>Identify specific aspects of the dining experience that customers are most and least satisfied with</a:t>
          </a:r>
        </a:p>
      </dgm:t>
    </dgm:pt>
    <dgm:pt modelId="{BBC64D71-A279-4F84-8A0A-FA824217D7C0}" type="parTrans" cxnId="{A9F79BC6-7C79-47D6-A854-4B415BE52252}">
      <dgm:prSet/>
      <dgm:spPr/>
      <dgm:t>
        <a:bodyPr/>
        <a:lstStyle/>
        <a:p>
          <a:endParaRPr lang="en-US"/>
        </a:p>
      </dgm:t>
    </dgm:pt>
    <dgm:pt modelId="{6483BBA9-A76A-4C1E-A855-C6DB18F9EE83}" type="sibTrans" cxnId="{A9F79BC6-7C79-47D6-A854-4B415BE52252}">
      <dgm:prSet/>
      <dgm:spPr/>
      <dgm:t>
        <a:bodyPr/>
        <a:lstStyle/>
        <a:p>
          <a:endParaRPr lang="en-US"/>
        </a:p>
      </dgm:t>
    </dgm:pt>
    <dgm:pt modelId="{C44942FF-53A7-4D64-B429-0EF8D9230351}">
      <dgm:prSet/>
      <dgm:spPr/>
      <dgm:t>
        <a:bodyPr/>
        <a:lstStyle/>
        <a:p>
          <a:r>
            <a:rPr lang="en-US" dirty="0">
              <a:latin typeface="Times New Roman" panose="02020603050405020304" pitchFamily="18" charset="0"/>
              <a:cs typeface="Times New Roman" panose="02020603050405020304" pitchFamily="18" charset="0"/>
            </a:rPr>
            <a:t>Understand how different groups of customers (e.g., age groups, nationalities, etc.) feel about the restaurant</a:t>
          </a:r>
        </a:p>
      </dgm:t>
    </dgm:pt>
    <dgm:pt modelId="{3016A891-B464-4C79-9FA1-2F3F825B1C23}" type="parTrans" cxnId="{C0342B29-9666-46ED-8569-B7C99DCCB9FE}">
      <dgm:prSet/>
      <dgm:spPr/>
      <dgm:t>
        <a:bodyPr/>
        <a:lstStyle/>
        <a:p>
          <a:endParaRPr lang="en-US"/>
        </a:p>
      </dgm:t>
    </dgm:pt>
    <dgm:pt modelId="{8455F8B4-2E8F-4F0E-8115-03B124FDBB9B}" type="sibTrans" cxnId="{C0342B29-9666-46ED-8569-B7C99DCCB9FE}">
      <dgm:prSet/>
      <dgm:spPr/>
      <dgm:t>
        <a:bodyPr/>
        <a:lstStyle/>
        <a:p>
          <a:endParaRPr lang="en-US"/>
        </a:p>
      </dgm:t>
    </dgm:pt>
    <dgm:pt modelId="{575316C4-1EB6-4B72-BFB9-E380DC622CE1}">
      <dgm:prSet/>
      <dgm:spPr/>
      <dgm:t>
        <a:bodyPr/>
        <a:lstStyle/>
        <a:p>
          <a:r>
            <a:rPr lang="en-US" dirty="0">
              <a:latin typeface="Times New Roman" panose="02020603050405020304" pitchFamily="18" charset="0"/>
              <a:cs typeface="Times New Roman" panose="02020603050405020304" pitchFamily="18" charset="0"/>
            </a:rPr>
            <a:t>Compare the sentiment of reviews for a particular restaurant to those of its competitors</a:t>
          </a:r>
        </a:p>
      </dgm:t>
    </dgm:pt>
    <dgm:pt modelId="{236B62FF-4815-4568-8E99-9D4F54115DB2}" type="parTrans" cxnId="{22F790BA-94A7-44B3-977F-398E23C7B163}">
      <dgm:prSet/>
      <dgm:spPr/>
      <dgm:t>
        <a:bodyPr/>
        <a:lstStyle/>
        <a:p>
          <a:endParaRPr lang="en-US"/>
        </a:p>
      </dgm:t>
    </dgm:pt>
    <dgm:pt modelId="{1CF361B1-8AA4-4D2E-825F-39BB573F1D6B}" type="sibTrans" cxnId="{22F790BA-94A7-44B3-977F-398E23C7B163}">
      <dgm:prSet/>
      <dgm:spPr/>
      <dgm:t>
        <a:bodyPr/>
        <a:lstStyle/>
        <a:p>
          <a:endParaRPr lang="en-US"/>
        </a:p>
      </dgm:t>
    </dgm:pt>
    <dgm:pt modelId="{C23EDB61-5C61-412A-AF7F-AAE6384BDA8A}" type="pres">
      <dgm:prSet presAssocID="{E7CD4D33-B930-4E0F-AA27-A88D884E1B7D}" presName="vert0" presStyleCnt="0">
        <dgm:presLayoutVars>
          <dgm:dir/>
          <dgm:animOne val="branch"/>
          <dgm:animLvl val="lvl"/>
        </dgm:presLayoutVars>
      </dgm:prSet>
      <dgm:spPr/>
    </dgm:pt>
    <dgm:pt modelId="{BDE41EB6-F675-4C7C-A511-9D76FEF75962}" type="pres">
      <dgm:prSet presAssocID="{1322A9DF-29A3-4168-89E6-9F33EEA8410F}" presName="thickLine" presStyleLbl="alignNode1" presStyleIdx="0" presStyleCnt="1"/>
      <dgm:spPr/>
    </dgm:pt>
    <dgm:pt modelId="{14F5FED9-99E7-4D71-B75C-B93AD74ABBAC}" type="pres">
      <dgm:prSet presAssocID="{1322A9DF-29A3-4168-89E6-9F33EEA8410F}" presName="horz1" presStyleCnt="0"/>
      <dgm:spPr/>
    </dgm:pt>
    <dgm:pt modelId="{9BEEADEC-9661-4D7C-835F-0C073D6ECDE8}" type="pres">
      <dgm:prSet presAssocID="{1322A9DF-29A3-4168-89E6-9F33EEA8410F}" presName="tx1" presStyleLbl="revTx" presStyleIdx="0" presStyleCnt="11"/>
      <dgm:spPr/>
    </dgm:pt>
    <dgm:pt modelId="{CCB7B995-0C9B-419A-9B7E-DB343034A29B}" type="pres">
      <dgm:prSet presAssocID="{1322A9DF-29A3-4168-89E6-9F33EEA8410F}" presName="vert1" presStyleCnt="0"/>
      <dgm:spPr/>
    </dgm:pt>
    <dgm:pt modelId="{B5277E74-11F0-4FDE-9102-7FBC742B1E7E}" type="pres">
      <dgm:prSet presAssocID="{06DF7A43-C8E1-4E94-86DB-E6A72D12CD8C}" presName="vertSpace2a" presStyleCnt="0"/>
      <dgm:spPr/>
    </dgm:pt>
    <dgm:pt modelId="{97E3B2A9-2C24-4609-A84C-343A7A6DE3FA}" type="pres">
      <dgm:prSet presAssocID="{06DF7A43-C8E1-4E94-86DB-E6A72D12CD8C}" presName="horz2" presStyleCnt="0"/>
      <dgm:spPr/>
    </dgm:pt>
    <dgm:pt modelId="{6E591DD9-9B8E-4D07-B9F2-0D29F3C3B985}" type="pres">
      <dgm:prSet presAssocID="{06DF7A43-C8E1-4E94-86DB-E6A72D12CD8C}" presName="horzSpace2" presStyleCnt="0"/>
      <dgm:spPr/>
    </dgm:pt>
    <dgm:pt modelId="{9FE3BE56-C786-4336-A0CA-18573B4253F0}" type="pres">
      <dgm:prSet presAssocID="{06DF7A43-C8E1-4E94-86DB-E6A72D12CD8C}" presName="tx2" presStyleLbl="revTx" presStyleIdx="1" presStyleCnt="11"/>
      <dgm:spPr/>
    </dgm:pt>
    <dgm:pt modelId="{69F8E41F-D50D-4B62-859C-BA49D9E82194}" type="pres">
      <dgm:prSet presAssocID="{06DF7A43-C8E1-4E94-86DB-E6A72D12CD8C}" presName="vert2" presStyleCnt="0"/>
      <dgm:spPr/>
    </dgm:pt>
    <dgm:pt modelId="{4AE86AB4-E497-446E-8CE1-A29B6A0505CA}" type="pres">
      <dgm:prSet presAssocID="{06DF7A43-C8E1-4E94-86DB-E6A72D12CD8C}" presName="thinLine2b" presStyleLbl="callout" presStyleIdx="0" presStyleCnt="10"/>
      <dgm:spPr/>
    </dgm:pt>
    <dgm:pt modelId="{E5099A51-DB76-4BD8-90A5-9CD4AE44BE1C}" type="pres">
      <dgm:prSet presAssocID="{06DF7A43-C8E1-4E94-86DB-E6A72D12CD8C}" presName="vertSpace2b" presStyleCnt="0"/>
      <dgm:spPr/>
    </dgm:pt>
    <dgm:pt modelId="{B1B9E65D-4CE8-4745-81CA-D76A5A3746C9}" type="pres">
      <dgm:prSet presAssocID="{67D46D79-9FD6-4C51-A29B-C36EC68A9565}" presName="horz2" presStyleCnt="0"/>
      <dgm:spPr/>
    </dgm:pt>
    <dgm:pt modelId="{396A2D9D-CFAD-469F-A62B-AF1882A82F79}" type="pres">
      <dgm:prSet presAssocID="{67D46D79-9FD6-4C51-A29B-C36EC68A9565}" presName="horzSpace2" presStyleCnt="0"/>
      <dgm:spPr/>
    </dgm:pt>
    <dgm:pt modelId="{D7039668-34DD-43F9-864D-0512EDD9E586}" type="pres">
      <dgm:prSet presAssocID="{67D46D79-9FD6-4C51-A29B-C36EC68A9565}" presName="tx2" presStyleLbl="revTx" presStyleIdx="2" presStyleCnt="11"/>
      <dgm:spPr/>
    </dgm:pt>
    <dgm:pt modelId="{21A3966A-EF71-4569-9161-41A8BA138820}" type="pres">
      <dgm:prSet presAssocID="{67D46D79-9FD6-4C51-A29B-C36EC68A9565}" presName="vert2" presStyleCnt="0"/>
      <dgm:spPr/>
    </dgm:pt>
    <dgm:pt modelId="{6C71DD35-0CFF-434B-8C99-767CAD7E981B}" type="pres">
      <dgm:prSet presAssocID="{67D46D79-9FD6-4C51-A29B-C36EC68A9565}" presName="thinLine2b" presStyleLbl="callout" presStyleIdx="1" presStyleCnt="10"/>
      <dgm:spPr/>
    </dgm:pt>
    <dgm:pt modelId="{D331C50E-2566-40FE-B91E-244C21C68DC9}" type="pres">
      <dgm:prSet presAssocID="{67D46D79-9FD6-4C51-A29B-C36EC68A9565}" presName="vertSpace2b" presStyleCnt="0"/>
      <dgm:spPr/>
    </dgm:pt>
    <dgm:pt modelId="{663E00AA-33E0-4C47-98E0-78358279866E}" type="pres">
      <dgm:prSet presAssocID="{F44AC8FD-73F2-4A48-B16E-D610AF024EDB}" presName="horz2" presStyleCnt="0"/>
      <dgm:spPr/>
    </dgm:pt>
    <dgm:pt modelId="{CF1CDBAD-5B52-4639-82EB-D096FA327BE5}" type="pres">
      <dgm:prSet presAssocID="{F44AC8FD-73F2-4A48-B16E-D610AF024EDB}" presName="horzSpace2" presStyleCnt="0"/>
      <dgm:spPr/>
    </dgm:pt>
    <dgm:pt modelId="{82FABD61-B22B-492B-8EE7-4C23B3341B82}" type="pres">
      <dgm:prSet presAssocID="{F44AC8FD-73F2-4A48-B16E-D610AF024EDB}" presName="tx2" presStyleLbl="revTx" presStyleIdx="3" presStyleCnt="11"/>
      <dgm:spPr/>
    </dgm:pt>
    <dgm:pt modelId="{21E9BBC2-2125-48B8-BE77-88BCEEAEB9E9}" type="pres">
      <dgm:prSet presAssocID="{F44AC8FD-73F2-4A48-B16E-D610AF024EDB}" presName="vert2" presStyleCnt="0"/>
      <dgm:spPr/>
    </dgm:pt>
    <dgm:pt modelId="{BA90386F-C6DA-4896-9CE1-D9D617C6FFF1}" type="pres">
      <dgm:prSet presAssocID="{F44AC8FD-73F2-4A48-B16E-D610AF024EDB}" presName="thinLine2b" presStyleLbl="callout" presStyleIdx="2" presStyleCnt="10"/>
      <dgm:spPr/>
    </dgm:pt>
    <dgm:pt modelId="{B9DD1656-18AC-42C9-B86C-76A6CA430AB9}" type="pres">
      <dgm:prSet presAssocID="{F44AC8FD-73F2-4A48-B16E-D610AF024EDB}" presName="vertSpace2b" presStyleCnt="0"/>
      <dgm:spPr/>
    </dgm:pt>
    <dgm:pt modelId="{366E6ABB-2AAA-4D0A-A010-421219DAE3A0}" type="pres">
      <dgm:prSet presAssocID="{6CB7D426-F2AB-4D2B-BA7A-DE24A9D12A4F}" presName="horz2" presStyleCnt="0"/>
      <dgm:spPr/>
    </dgm:pt>
    <dgm:pt modelId="{C7BBB27A-3FC9-4514-9CCA-F0693EC24F48}" type="pres">
      <dgm:prSet presAssocID="{6CB7D426-F2AB-4D2B-BA7A-DE24A9D12A4F}" presName="horzSpace2" presStyleCnt="0"/>
      <dgm:spPr/>
    </dgm:pt>
    <dgm:pt modelId="{BD2912BE-61EE-4042-91B4-7C82160186EE}" type="pres">
      <dgm:prSet presAssocID="{6CB7D426-F2AB-4D2B-BA7A-DE24A9D12A4F}" presName="tx2" presStyleLbl="revTx" presStyleIdx="4" presStyleCnt="11"/>
      <dgm:spPr/>
    </dgm:pt>
    <dgm:pt modelId="{ED465788-85E8-4736-B5C6-A63701016C86}" type="pres">
      <dgm:prSet presAssocID="{6CB7D426-F2AB-4D2B-BA7A-DE24A9D12A4F}" presName="vert2" presStyleCnt="0"/>
      <dgm:spPr/>
    </dgm:pt>
    <dgm:pt modelId="{8A544D0B-3C61-48F7-9315-57C52A70EC3F}" type="pres">
      <dgm:prSet presAssocID="{6CB7D426-F2AB-4D2B-BA7A-DE24A9D12A4F}" presName="thinLine2b" presStyleLbl="callout" presStyleIdx="3" presStyleCnt="10"/>
      <dgm:spPr/>
    </dgm:pt>
    <dgm:pt modelId="{287D9AA6-90A5-4617-8CB2-8A5166CAB2D6}" type="pres">
      <dgm:prSet presAssocID="{6CB7D426-F2AB-4D2B-BA7A-DE24A9D12A4F}" presName="vertSpace2b" presStyleCnt="0"/>
      <dgm:spPr/>
    </dgm:pt>
    <dgm:pt modelId="{E9FC46B4-A93E-4543-90D1-7D9C3C347BBD}" type="pres">
      <dgm:prSet presAssocID="{ABF3E7DC-38C7-4498-BFE2-07B6540BC428}" presName="horz2" presStyleCnt="0"/>
      <dgm:spPr/>
    </dgm:pt>
    <dgm:pt modelId="{90B98CDD-DE64-4489-9445-5BBDB1389118}" type="pres">
      <dgm:prSet presAssocID="{ABF3E7DC-38C7-4498-BFE2-07B6540BC428}" presName="horzSpace2" presStyleCnt="0"/>
      <dgm:spPr/>
    </dgm:pt>
    <dgm:pt modelId="{DAA73F1A-2FFE-47DD-B5FF-61E557829B69}" type="pres">
      <dgm:prSet presAssocID="{ABF3E7DC-38C7-4498-BFE2-07B6540BC428}" presName="tx2" presStyleLbl="revTx" presStyleIdx="5" presStyleCnt="11"/>
      <dgm:spPr/>
    </dgm:pt>
    <dgm:pt modelId="{358E43B0-775C-4BBB-8D2D-8CAF3F5BE109}" type="pres">
      <dgm:prSet presAssocID="{ABF3E7DC-38C7-4498-BFE2-07B6540BC428}" presName="vert2" presStyleCnt="0"/>
      <dgm:spPr/>
    </dgm:pt>
    <dgm:pt modelId="{8A3BBB3D-4D86-4525-9AFE-48E2962F802B}" type="pres">
      <dgm:prSet presAssocID="{ABF3E7DC-38C7-4498-BFE2-07B6540BC428}" presName="thinLine2b" presStyleLbl="callout" presStyleIdx="4" presStyleCnt="10"/>
      <dgm:spPr/>
    </dgm:pt>
    <dgm:pt modelId="{929AC611-F114-45D6-B4B7-58991FD40B80}" type="pres">
      <dgm:prSet presAssocID="{ABF3E7DC-38C7-4498-BFE2-07B6540BC428}" presName="vertSpace2b" presStyleCnt="0"/>
      <dgm:spPr/>
    </dgm:pt>
    <dgm:pt modelId="{C24AF488-9D4B-4EE4-84EE-BADB07FA1DF5}" type="pres">
      <dgm:prSet presAssocID="{CACB6AA2-8984-472C-B192-3818448EEFC7}" presName="horz2" presStyleCnt="0"/>
      <dgm:spPr/>
    </dgm:pt>
    <dgm:pt modelId="{80043F7A-5F4D-4A8E-8C9C-301CB66F29C0}" type="pres">
      <dgm:prSet presAssocID="{CACB6AA2-8984-472C-B192-3818448EEFC7}" presName="horzSpace2" presStyleCnt="0"/>
      <dgm:spPr/>
    </dgm:pt>
    <dgm:pt modelId="{50BE0D73-2242-48AE-8080-81FF7466F306}" type="pres">
      <dgm:prSet presAssocID="{CACB6AA2-8984-472C-B192-3818448EEFC7}" presName="tx2" presStyleLbl="revTx" presStyleIdx="6" presStyleCnt="11"/>
      <dgm:spPr/>
    </dgm:pt>
    <dgm:pt modelId="{8E525598-F192-4305-B0BE-0294B1DBFCA6}" type="pres">
      <dgm:prSet presAssocID="{CACB6AA2-8984-472C-B192-3818448EEFC7}" presName="vert2" presStyleCnt="0"/>
      <dgm:spPr/>
    </dgm:pt>
    <dgm:pt modelId="{97E6798C-8626-4AA2-B3B2-925360A73F72}" type="pres">
      <dgm:prSet presAssocID="{CACB6AA2-8984-472C-B192-3818448EEFC7}" presName="thinLine2b" presStyleLbl="callout" presStyleIdx="5" presStyleCnt="10"/>
      <dgm:spPr/>
    </dgm:pt>
    <dgm:pt modelId="{FDA868BA-6DFC-4651-B820-5ACAF22BBA9E}" type="pres">
      <dgm:prSet presAssocID="{CACB6AA2-8984-472C-B192-3818448EEFC7}" presName="vertSpace2b" presStyleCnt="0"/>
      <dgm:spPr/>
    </dgm:pt>
    <dgm:pt modelId="{9CC2D983-44BC-4157-BD86-04E4F14ABA1E}" type="pres">
      <dgm:prSet presAssocID="{23A19722-DE32-42F0-B36A-14DE0CFE89C0}" presName="horz2" presStyleCnt="0"/>
      <dgm:spPr/>
    </dgm:pt>
    <dgm:pt modelId="{8A3812D4-3139-4E8D-BAF8-7659A9F73A40}" type="pres">
      <dgm:prSet presAssocID="{23A19722-DE32-42F0-B36A-14DE0CFE89C0}" presName="horzSpace2" presStyleCnt="0"/>
      <dgm:spPr/>
    </dgm:pt>
    <dgm:pt modelId="{9A9AB59F-90A4-4F08-B01B-96A0B32AA44B}" type="pres">
      <dgm:prSet presAssocID="{23A19722-DE32-42F0-B36A-14DE0CFE89C0}" presName="tx2" presStyleLbl="revTx" presStyleIdx="7" presStyleCnt="11"/>
      <dgm:spPr/>
    </dgm:pt>
    <dgm:pt modelId="{FE94BBC0-F007-47A8-8A7D-746B11701696}" type="pres">
      <dgm:prSet presAssocID="{23A19722-DE32-42F0-B36A-14DE0CFE89C0}" presName="vert2" presStyleCnt="0"/>
      <dgm:spPr/>
    </dgm:pt>
    <dgm:pt modelId="{239A1BEA-BDE5-4D1E-8A89-47F80CD05C0F}" type="pres">
      <dgm:prSet presAssocID="{23A19722-DE32-42F0-B36A-14DE0CFE89C0}" presName="thinLine2b" presStyleLbl="callout" presStyleIdx="6" presStyleCnt="10"/>
      <dgm:spPr/>
    </dgm:pt>
    <dgm:pt modelId="{55AB2F54-3276-4EFD-B3B1-49ADC517BC7A}" type="pres">
      <dgm:prSet presAssocID="{23A19722-DE32-42F0-B36A-14DE0CFE89C0}" presName="vertSpace2b" presStyleCnt="0"/>
      <dgm:spPr/>
    </dgm:pt>
    <dgm:pt modelId="{D072811F-B3C0-44F4-AD2C-9FB127624769}" type="pres">
      <dgm:prSet presAssocID="{D4886BC0-E215-45EC-95A4-EDF68BE8B0DA}" presName="horz2" presStyleCnt="0"/>
      <dgm:spPr/>
    </dgm:pt>
    <dgm:pt modelId="{EDA827AB-08AF-44A7-8D22-0D31DB88B3DA}" type="pres">
      <dgm:prSet presAssocID="{D4886BC0-E215-45EC-95A4-EDF68BE8B0DA}" presName="horzSpace2" presStyleCnt="0"/>
      <dgm:spPr/>
    </dgm:pt>
    <dgm:pt modelId="{1B8859D0-2FCD-4A5F-91C5-F3E44630F93A}" type="pres">
      <dgm:prSet presAssocID="{D4886BC0-E215-45EC-95A4-EDF68BE8B0DA}" presName="tx2" presStyleLbl="revTx" presStyleIdx="8" presStyleCnt="11"/>
      <dgm:spPr/>
    </dgm:pt>
    <dgm:pt modelId="{64F34EBB-F682-43AB-8E2E-190B5EB994F1}" type="pres">
      <dgm:prSet presAssocID="{D4886BC0-E215-45EC-95A4-EDF68BE8B0DA}" presName="vert2" presStyleCnt="0"/>
      <dgm:spPr/>
    </dgm:pt>
    <dgm:pt modelId="{5A88010B-DFAB-4DF8-AD0A-C351073ADD71}" type="pres">
      <dgm:prSet presAssocID="{D4886BC0-E215-45EC-95A4-EDF68BE8B0DA}" presName="thinLine2b" presStyleLbl="callout" presStyleIdx="7" presStyleCnt="10"/>
      <dgm:spPr/>
    </dgm:pt>
    <dgm:pt modelId="{99F67D91-F76A-4E41-A5E2-25B8F73E9E56}" type="pres">
      <dgm:prSet presAssocID="{D4886BC0-E215-45EC-95A4-EDF68BE8B0DA}" presName="vertSpace2b" presStyleCnt="0"/>
      <dgm:spPr/>
    </dgm:pt>
    <dgm:pt modelId="{77E11FD5-8AD2-4F99-B661-7D7601520FA2}" type="pres">
      <dgm:prSet presAssocID="{C44942FF-53A7-4D64-B429-0EF8D9230351}" presName="horz2" presStyleCnt="0"/>
      <dgm:spPr/>
    </dgm:pt>
    <dgm:pt modelId="{4234887C-10F4-4642-8DA0-5EA7A111BB38}" type="pres">
      <dgm:prSet presAssocID="{C44942FF-53A7-4D64-B429-0EF8D9230351}" presName="horzSpace2" presStyleCnt="0"/>
      <dgm:spPr/>
    </dgm:pt>
    <dgm:pt modelId="{99255410-1B71-462F-95AE-5F5C00155D0F}" type="pres">
      <dgm:prSet presAssocID="{C44942FF-53A7-4D64-B429-0EF8D9230351}" presName="tx2" presStyleLbl="revTx" presStyleIdx="9" presStyleCnt="11"/>
      <dgm:spPr/>
    </dgm:pt>
    <dgm:pt modelId="{CD4E8EBD-FD58-4F68-A06D-0167303C0A46}" type="pres">
      <dgm:prSet presAssocID="{C44942FF-53A7-4D64-B429-0EF8D9230351}" presName="vert2" presStyleCnt="0"/>
      <dgm:spPr/>
    </dgm:pt>
    <dgm:pt modelId="{429FBCD2-1688-48ED-818F-B9ED18B95122}" type="pres">
      <dgm:prSet presAssocID="{C44942FF-53A7-4D64-B429-0EF8D9230351}" presName="thinLine2b" presStyleLbl="callout" presStyleIdx="8" presStyleCnt="10"/>
      <dgm:spPr/>
    </dgm:pt>
    <dgm:pt modelId="{016C91F1-82B5-4B9D-96E0-BF8253165A97}" type="pres">
      <dgm:prSet presAssocID="{C44942FF-53A7-4D64-B429-0EF8D9230351}" presName="vertSpace2b" presStyleCnt="0"/>
      <dgm:spPr/>
    </dgm:pt>
    <dgm:pt modelId="{11FF633E-F24C-490B-909B-D39F02BDEBC9}" type="pres">
      <dgm:prSet presAssocID="{575316C4-1EB6-4B72-BFB9-E380DC622CE1}" presName="horz2" presStyleCnt="0"/>
      <dgm:spPr/>
    </dgm:pt>
    <dgm:pt modelId="{89B6120F-6FBA-4474-AA9E-C0BA1B4F0B59}" type="pres">
      <dgm:prSet presAssocID="{575316C4-1EB6-4B72-BFB9-E380DC622CE1}" presName="horzSpace2" presStyleCnt="0"/>
      <dgm:spPr/>
    </dgm:pt>
    <dgm:pt modelId="{4D891444-5A77-4294-9072-700E249F9312}" type="pres">
      <dgm:prSet presAssocID="{575316C4-1EB6-4B72-BFB9-E380DC622CE1}" presName="tx2" presStyleLbl="revTx" presStyleIdx="10" presStyleCnt="11"/>
      <dgm:spPr/>
    </dgm:pt>
    <dgm:pt modelId="{987EECFA-5426-4A1F-9CE0-56334CCA4DF4}" type="pres">
      <dgm:prSet presAssocID="{575316C4-1EB6-4B72-BFB9-E380DC622CE1}" presName="vert2" presStyleCnt="0"/>
      <dgm:spPr/>
    </dgm:pt>
    <dgm:pt modelId="{F0A74A73-1B59-4D51-AED4-1551ACA821B7}" type="pres">
      <dgm:prSet presAssocID="{575316C4-1EB6-4B72-BFB9-E380DC622CE1}" presName="thinLine2b" presStyleLbl="callout" presStyleIdx="9" presStyleCnt="10"/>
      <dgm:spPr/>
    </dgm:pt>
    <dgm:pt modelId="{CFAF80FB-618D-469F-BA91-57783DB78F9F}" type="pres">
      <dgm:prSet presAssocID="{575316C4-1EB6-4B72-BFB9-E380DC622CE1}" presName="vertSpace2b" presStyleCnt="0"/>
      <dgm:spPr/>
    </dgm:pt>
  </dgm:ptLst>
  <dgm:cxnLst>
    <dgm:cxn modelId="{A1BE890D-E23A-4F32-9D5B-B3FDD83BACCD}" srcId="{E7CD4D33-B930-4E0F-AA27-A88D884E1B7D}" destId="{1322A9DF-29A3-4168-89E6-9F33EEA8410F}" srcOrd="0" destOrd="0" parTransId="{6538E811-5CE1-457C-B57A-B45F4613AFF4}" sibTransId="{D5066891-F116-4C55-A476-9A3CD66E60CA}"/>
    <dgm:cxn modelId="{F4DB2025-F005-409A-9382-3BFF52C74113}" type="presOf" srcId="{CACB6AA2-8984-472C-B192-3818448EEFC7}" destId="{50BE0D73-2242-48AE-8080-81FF7466F306}" srcOrd="0" destOrd="0" presId="urn:microsoft.com/office/officeart/2008/layout/LinedList"/>
    <dgm:cxn modelId="{C0342B29-9666-46ED-8569-B7C99DCCB9FE}" srcId="{1322A9DF-29A3-4168-89E6-9F33EEA8410F}" destId="{C44942FF-53A7-4D64-B429-0EF8D9230351}" srcOrd="8" destOrd="0" parTransId="{3016A891-B464-4C79-9FA1-2F3F825B1C23}" sibTransId="{8455F8B4-2E8F-4F0E-8115-03B124FDBB9B}"/>
    <dgm:cxn modelId="{A4F45031-7C3D-4399-83C6-D108287A977C}" srcId="{1322A9DF-29A3-4168-89E6-9F33EEA8410F}" destId="{ABF3E7DC-38C7-4498-BFE2-07B6540BC428}" srcOrd="4" destOrd="0" parTransId="{3CD84794-6D90-4368-870B-693B3DB65A65}" sibTransId="{6780F3CF-5EDB-44F7-9BC4-8C64FCF32EF0}"/>
    <dgm:cxn modelId="{3976FF5D-21B5-41D4-8654-8F3493854286}" type="presOf" srcId="{1322A9DF-29A3-4168-89E6-9F33EEA8410F}" destId="{9BEEADEC-9661-4D7C-835F-0C073D6ECDE8}" srcOrd="0" destOrd="0" presId="urn:microsoft.com/office/officeart/2008/layout/LinedList"/>
    <dgm:cxn modelId="{01D0BE69-0E63-4ADE-9C46-5DB3B56C77D2}" srcId="{1322A9DF-29A3-4168-89E6-9F33EEA8410F}" destId="{CACB6AA2-8984-472C-B192-3818448EEFC7}" srcOrd="5" destOrd="0" parTransId="{B42337B3-5DBB-4E53-A314-0B4AFBBEC805}" sibTransId="{E34191B4-E196-480C-A611-C77DF0D8F15E}"/>
    <dgm:cxn modelId="{D125C469-ADE0-4BD5-A4C4-021A784C93FA}" type="presOf" srcId="{ABF3E7DC-38C7-4498-BFE2-07B6540BC428}" destId="{DAA73F1A-2FFE-47DD-B5FF-61E557829B69}" srcOrd="0" destOrd="0" presId="urn:microsoft.com/office/officeart/2008/layout/LinedList"/>
    <dgm:cxn modelId="{3DB5057E-123D-4502-AE08-DAD470D1C05C}" srcId="{1322A9DF-29A3-4168-89E6-9F33EEA8410F}" destId="{23A19722-DE32-42F0-B36A-14DE0CFE89C0}" srcOrd="6" destOrd="0" parTransId="{91D37FCA-83E6-4904-90FA-0D33356D133C}" sibTransId="{6B9891AB-71AD-4BC6-8023-7056B1ADBD14}"/>
    <dgm:cxn modelId="{F3DAEF8B-174D-4FE0-AF0C-F004A2EB8E8C}" srcId="{1322A9DF-29A3-4168-89E6-9F33EEA8410F}" destId="{67D46D79-9FD6-4C51-A29B-C36EC68A9565}" srcOrd="1" destOrd="0" parTransId="{B5AA9D6D-E21C-4827-8620-0E0E2B527730}" sibTransId="{2E699657-889B-432F-9C19-0DD9E5FB178C}"/>
    <dgm:cxn modelId="{FEEEC190-10BC-48C3-8CA2-74F74CED4AE1}" type="presOf" srcId="{6CB7D426-F2AB-4D2B-BA7A-DE24A9D12A4F}" destId="{BD2912BE-61EE-4042-91B4-7C82160186EE}" srcOrd="0" destOrd="0" presId="urn:microsoft.com/office/officeart/2008/layout/LinedList"/>
    <dgm:cxn modelId="{E5DECA9A-C8B2-4991-8B1D-B1B5EE6B9322}" type="presOf" srcId="{E7CD4D33-B930-4E0F-AA27-A88D884E1B7D}" destId="{C23EDB61-5C61-412A-AF7F-AAE6384BDA8A}" srcOrd="0" destOrd="0" presId="urn:microsoft.com/office/officeart/2008/layout/LinedList"/>
    <dgm:cxn modelId="{5650A29E-7037-4E9A-8A51-B0E5B90D1EC3}" type="presOf" srcId="{575316C4-1EB6-4B72-BFB9-E380DC622CE1}" destId="{4D891444-5A77-4294-9072-700E249F9312}" srcOrd="0" destOrd="0" presId="urn:microsoft.com/office/officeart/2008/layout/LinedList"/>
    <dgm:cxn modelId="{BB2289A3-F3F1-4AC6-9BE2-4F538417D628}" type="presOf" srcId="{F44AC8FD-73F2-4A48-B16E-D610AF024EDB}" destId="{82FABD61-B22B-492B-8EE7-4C23B3341B82}" srcOrd="0" destOrd="0" presId="urn:microsoft.com/office/officeart/2008/layout/LinedList"/>
    <dgm:cxn modelId="{598C90A4-FE3F-40C1-94C1-47E7E8B78BA7}" srcId="{1322A9DF-29A3-4168-89E6-9F33EEA8410F}" destId="{06DF7A43-C8E1-4E94-86DB-E6A72D12CD8C}" srcOrd="0" destOrd="0" parTransId="{E5163F94-395D-452F-810A-B60D2F3D1616}" sibTransId="{3EF5E180-DEB5-4A38-9F4F-F091D4A28659}"/>
    <dgm:cxn modelId="{E41B56A5-0906-43AE-B499-298C4802E05B}" srcId="{1322A9DF-29A3-4168-89E6-9F33EEA8410F}" destId="{6CB7D426-F2AB-4D2B-BA7A-DE24A9D12A4F}" srcOrd="3" destOrd="0" parTransId="{44CDF26B-9C01-4CF1-9339-521C5D98FCFC}" sibTransId="{BDAD7E0F-12B9-4658-8BC9-E526AB3EB8B0}"/>
    <dgm:cxn modelId="{2902BAB6-7692-41F1-AB66-EB87F3087754}" type="presOf" srcId="{C44942FF-53A7-4D64-B429-0EF8D9230351}" destId="{99255410-1B71-462F-95AE-5F5C00155D0F}" srcOrd="0" destOrd="0" presId="urn:microsoft.com/office/officeart/2008/layout/LinedList"/>
    <dgm:cxn modelId="{22F790BA-94A7-44B3-977F-398E23C7B163}" srcId="{1322A9DF-29A3-4168-89E6-9F33EEA8410F}" destId="{575316C4-1EB6-4B72-BFB9-E380DC622CE1}" srcOrd="9" destOrd="0" parTransId="{236B62FF-4815-4568-8E99-9D4F54115DB2}" sibTransId="{1CF361B1-8AA4-4D2E-825F-39BB573F1D6B}"/>
    <dgm:cxn modelId="{7D4734BD-C41B-422F-8469-946C0221ADF6}" type="presOf" srcId="{23A19722-DE32-42F0-B36A-14DE0CFE89C0}" destId="{9A9AB59F-90A4-4F08-B01B-96A0B32AA44B}" srcOrd="0" destOrd="0" presId="urn:microsoft.com/office/officeart/2008/layout/LinedList"/>
    <dgm:cxn modelId="{A9F79BC6-7C79-47D6-A854-4B415BE52252}" srcId="{1322A9DF-29A3-4168-89E6-9F33EEA8410F}" destId="{D4886BC0-E215-45EC-95A4-EDF68BE8B0DA}" srcOrd="7" destOrd="0" parTransId="{BBC64D71-A279-4F84-8A0A-FA824217D7C0}" sibTransId="{6483BBA9-A76A-4C1E-A855-C6DB18F9EE83}"/>
    <dgm:cxn modelId="{03D8BEC6-F57B-4A8C-AA06-104D9C0B9E82}" type="presOf" srcId="{06DF7A43-C8E1-4E94-86DB-E6A72D12CD8C}" destId="{9FE3BE56-C786-4336-A0CA-18573B4253F0}" srcOrd="0" destOrd="0" presId="urn:microsoft.com/office/officeart/2008/layout/LinedList"/>
    <dgm:cxn modelId="{93A0B4D7-E369-4AB8-BB85-BA4F434251D5}" type="presOf" srcId="{D4886BC0-E215-45EC-95A4-EDF68BE8B0DA}" destId="{1B8859D0-2FCD-4A5F-91C5-F3E44630F93A}" srcOrd="0" destOrd="0" presId="urn:microsoft.com/office/officeart/2008/layout/LinedList"/>
    <dgm:cxn modelId="{5C3E07E1-F457-4A13-A75C-D5D8DD46F90F}" srcId="{1322A9DF-29A3-4168-89E6-9F33EEA8410F}" destId="{F44AC8FD-73F2-4A48-B16E-D610AF024EDB}" srcOrd="2" destOrd="0" parTransId="{0EF5A455-972E-44CA-B0DC-A88103E1DB79}" sibTransId="{11811EF1-15C4-4927-A555-73395F49EAFA}"/>
    <dgm:cxn modelId="{8E2C8BF6-8DD8-4A45-8F6A-6EA9015ECF1D}" type="presOf" srcId="{67D46D79-9FD6-4C51-A29B-C36EC68A9565}" destId="{D7039668-34DD-43F9-864D-0512EDD9E586}" srcOrd="0" destOrd="0" presId="urn:microsoft.com/office/officeart/2008/layout/LinedList"/>
    <dgm:cxn modelId="{011E34A2-31D9-4FA2-B5F2-D250D6C2FC98}" type="presParOf" srcId="{C23EDB61-5C61-412A-AF7F-AAE6384BDA8A}" destId="{BDE41EB6-F675-4C7C-A511-9D76FEF75962}" srcOrd="0" destOrd="0" presId="urn:microsoft.com/office/officeart/2008/layout/LinedList"/>
    <dgm:cxn modelId="{5D64A0B8-014B-4A2F-9617-F0B6784063F4}" type="presParOf" srcId="{C23EDB61-5C61-412A-AF7F-AAE6384BDA8A}" destId="{14F5FED9-99E7-4D71-B75C-B93AD74ABBAC}" srcOrd="1" destOrd="0" presId="urn:microsoft.com/office/officeart/2008/layout/LinedList"/>
    <dgm:cxn modelId="{D2149E39-8827-4D4D-A15E-894ECF430C85}" type="presParOf" srcId="{14F5FED9-99E7-4D71-B75C-B93AD74ABBAC}" destId="{9BEEADEC-9661-4D7C-835F-0C073D6ECDE8}" srcOrd="0" destOrd="0" presId="urn:microsoft.com/office/officeart/2008/layout/LinedList"/>
    <dgm:cxn modelId="{FCB2004F-0CEF-4D85-8B7F-126C37EB5DC7}" type="presParOf" srcId="{14F5FED9-99E7-4D71-B75C-B93AD74ABBAC}" destId="{CCB7B995-0C9B-419A-9B7E-DB343034A29B}" srcOrd="1" destOrd="0" presId="urn:microsoft.com/office/officeart/2008/layout/LinedList"/>
    <dgm:cxn modelId="{3A197390-9E26-4D27-8D4F-97C66218413B}" type="presParOf" srcId="{CCB7B995-0C9B-419A-9B7E-DB343034A29B}" destId="{B5277E74-11F0-4FDE-9102-7FBC742B1E7E}" srcOrd="0" destOrd="0" presId="urn:microsoft.com/office/officeart/2008/layout/LinedList"/>
    <dgm:cxn modelId="{75F59CE5-432F-47B2-99E7-9981D11421EC}" type="presParOf" srcId="{CCB7B995-0C9B-419A-9B7E-DB343034A29B}" destId="{97E3B2A9-2C24-4609-A84C-343A7A6DE3FA}" srcOrd="1" destOrd="0" presId="urn:microsoft.com/office/officeart/2008/layout/LinedList"/>
    <dgm:cxn modelId="{677515F8-C8D0-4869-80FD-45578DF90FBF}" type="presParOf" srcId="{97E3B2A9-2C24-4609-A84C-343A7A6DE3FA}" destId="{6E591DD9-9B8E-4D07-B9F2-0D29F3C3B985}" srcOrd="0" destOrd="0" presId="urn:microsoft.com/office/officeart/2008/layout/LinedList"/>
    <dgm:cxn modelId="{C15138CC-ECC1-4B87-88D3-A617FF625773}" type="presParOf" srcId="{97E3B2A9-2C24-4609-A84C-343A7A6DE3FA}" destId="{9FE3BE56-C786-4336-A0CA-18573B4253F0}" srcOrd="1" destOrd="0" presId="urn:microsoft.com/office/officeart/2008/layout/LinedList"/>
    <dgm:cxn modelId="{A06F3AFB-B056-4F88-AC25-45CB7836B2BC}" type="presParOf" srcId="{97E3B2A9-2C24-4609-A84C-343A7A6DE3FA}" destId="{69F8E41F-D50D-4B62-859C-BA49D9E82194}" srcOrd="2" destOrd="0" presId="urn:microsoft.com/office/officeart/2008/layout/LinedList"/>
    <dgm:cxn modelId="{3A25361B-9524-4FE2-A820-6AAD91BAB431}" type="presParOf" srcId="{CCB7B995-0C9B-419A-9B7E-DB343034A29B}" destId="{4AE86AB4-E497-446E-8CE1-A29B6A0505CA}" srcOrd="2" destOrd="0" presId="urn:microsoft.com/office/officeart/2008/layout/LinedList"/>
    <dgm:cxn modelId="{643F7FC8-1456-4B5E-BEE5-2B89BFCA5600}" type="presParOf" srcId="{CCB7B995-0C9B-419A-9B7E-DB343034A29B}" destId="{E5099A51-DB76-4BD8-90A5-9CD4AE44BE1C}" srcOrd="3" destOrd="0" presId="urn:microsoft.com/office/officeart/2008/layout/LinedList"/>
    <dgm:cxn modelId="{31374CAC-B951-4B32-8648-68F558018711}" type="presParOf" srcId="{CCB7B995-0C9B-419A-9B7E-DB343034A29B}" destId="{B1B9E65D-4CE8-4745-81CA-D76A5A3746C9}" srcOrd="4" destOrd="0" presId="urn:microsoft.com/office/officeart/2008/layout/LinedList"/>
    <dgm:cxn modelId="{A4C74E65-CDFB-4090-A086-2FF42E67902A}" type="presParOf" srcId="{B1B9E65D-4CE8-4745-81CA-D76A5A3746C9}" destId="{396A2D9D-CFAD-469F-A62B-AF1882A82F79}" srcOrd="0" destOrd="0" presId="urn:microsoft.com/office/officeart/2008/layout/LinedList"/>
    <dgm:cxn modelId="{99F5BA23-5FCC-4DEC-9E35-82A4B0482B3C}" type="presParOf" srcId="{B1B9E65D-4CE8-4745-81CA-D76A5A3746C9}" destId="{D7039668-34DD-43F9-864D-0512EDD9E586}" srcOrd="1" destOrd="0" presId="urn:microsoft.com/office/officeart/2008/layout/LinedList"/>
    <dgm:cxn modelId="{B813F9DA-6029-45E3-A4D2-5DB91F022E7B}" type="presParOf" srcId="{B1B9E65D-4CE8-4745-81CA-D76A5A3746C9}" destId="{21A3966A-EF71-4569-9161-41A8BA138820}" srcOrd="2" destOrd="0" presId="urn:microsoft.com/office/officeart/2008/layout/LinedList"/>
    <dgm:cxn modelId="{FAEC7018-C9AF-47EE-8C68-AAC48836B762}" type="presParOf" srcId="{CCB7B995-0C9B-419A-9B7E-DB343034A29B}" destId="{6C71DD35-0CFF-434B-8C99-767CAD7E981B}" srcOrd="5" destOrd="0" presId="urn:microsoft.com/office/officeart/2008/layout/LinedList"/>
    <dgm:cxn modelId="{68A54444-5D28-46C4-9F5A-FAE0D3749EAC}" type="presParOf" srcId="{CCB7B995-0C9B-419A-9B7E-DB343034A29B}" destId="{D331C50E-2566-40FE-B91E-244C21C68DC9}" srcOrd="6" destOrd="0" presId="urn:microsoft.com/office/officeart/2008/layout/LinedList"/>
    <dgm:cxn modelId="{DE21268D-A5FC-440B-BFEA-773D5863723C}" type="presParOf" srcId="{CCB7B995-0C9B-419A-9B7E-DB343034A29B}" destId="{663E00AA-33E0-4C47-98E0-78358279866E}" srcOrd="7" destOrd="0" presId="urn:microsoft.com/office/officeart/2008/layout/LinedList"/>
    <dgm:cxn modelId="{1117659F-A35A-461D-AD15-8EE505727AA2}" type="presParOf" srcId="{663E00AA-33E0-4C47-98E0-78358279866E}" destId="{CF1CDBAD-5B52-4639-82EB-D096FA327BE5}" srcOrd="0" destOrd="0" presId="urn:microsoft.com/office/officeart/2008/layout/LinedList"/>
    <dgm:cxn modelId="{96398F59-D9F4-46CE-ADE4-3B61A8F9D8B1}" type="presParOf" srcId="{663E00AA-33E0-4C47-98E0-78358279866E}" destId="{82FABD61-B22B-492B-8EE7-4C23B3341B82}" srcOrd="1" destOrd="0" presId="urn:microsoft.com/office/officeart/2008/layout/LinedList"/>
    <dgm:cxn modelId="{C0FD97B3-EE52-4072-951C-13F764F31AD9}" type="presParOf" srcId="{663E00AA-33E0-4C47-98E0-78358279866E}" destId="{21E9BBC2-2125-48B8-BE77-88BCEEAEB9E9}" srcOrd="2" destOrd="0" presId="urn:microsoft.com/office/officeart/2008/layout/LinedList"/>
    <dgm:cxn modelId="{C4EDCF94-EBF7-4580-87FA-57F4C32F6686}" type="presParOf" srcId="{CCB7B995-0C9B-419A-9B7E-DB343034A29B}" destId="{BA90386F-C6DA-4896-9CE1-D9D617C6FFF1}" srcOrd="8" destOrd="0" presId="urn:microsoft.com/office/officeart/2008/layout/LinedList"/>
    <dgm:cxn modelId="{16DA13CC-EC01-45CE-87CA-0D80E8481F32}" type="presParOf" srcId="{CCB7B995-0C9B-419A-9B7E-DB343034A29B}" destId="{B9DD1656-18AC-42C9-B86C-76A6CA430AB9}" srcOrd="9" destOrd="0" presId="urn:microsoft.com/office/officeart/2008/layout/LinedList"/>
    <dgm:cxn modelId="{3ED737F1-A64C-4893-8235-DE0934ED906E}" type="presParOf" srcId="{CCB7B995-0C9B-419A-9B7E-DB343034A29B}" destId="{366E6ABB-2AAA-4D0A-A010-421219DAE3A0}" srcOrd="10" destOrd="0" presId="urn:microsoft.com/office/officeart/2008/layout/LinedList"/>
    <dgm:cxn modelId="{4438EC38-96FC-4AC3-BCB1-5876D40132C1}" type="presParOf" srcId="{366E6ABB-2AAA-4D0A-A010-421219DAE3A0}" destId="{C7BBB27A-3FC9-4514-9CCA-F0693EC24F48}" srcOrd="0" destOrd="0" presId="urn:microsoft.com/office/officeart/2008/layout/LinedList"/>
    <dgm:cxn modelId="{B73D6BE9-610B-43BF-A8F3-9C3D7B7144E4}" type="presParOf" srcId="{366E6ABB-2AAA-4D0A-A010-421219DAE3A0}" destId="{BD2912BE-61EE-4042-91B4-7C82160186EE}" srcOrd="1" destOrd="0" presId="urn:microsoft.com/office/officeart/2008/layout/LinedList"/>
    <dgm:cxn modelId="{3F0EBAD1-5CB7-4A57-8190-74D1434E1690}" type="presParOf" srcId="{366E6ABB-2AAA-4D0A-A010-421219DAE3A0}" destId="{ED465788-85E8-4736-B5C6-A63701016C86}" srcOrd="2" destOrd="0" presId="urn:microsoft.com/office/officeart/2008/layout/LinedList"/>
    <dgm:cxn modelId="{FD5EE8B3-DF8F-42AE-A81A-C3C4D5C7C9C7}" type="presParOf" srcId="{CCB7B995-0C9B-419A-9B7E-DB343034A29B}" destId="{8A544D0B-3C61-48F7-9315-57C52A70EC3F}" srcOrd="11" destOrd="0" presId="urn:microsoft.com/office/officeart/2008/layout/LinedList"/>
    <dgm:cxn modelId="{6B85334F-6700-45D8-B0CF-57CD5761A293}" type="presParOf" srcId="{CCB7B995-0C9B-419A-9B7E-DB343034A29B}" destId="{287D9AA6-90A5-4617-8CB2-8A5166CAB2D6}" srcOrd="12" destOrd="0" presId="urn:microsoft.com/office/officeart/2008/layout/LinedList"/>
    <dgm:cxn modelId="{6C1F72AD-EFE8-4245-8902-750F9A698DF5}" type="presParOf" srcId="{CCB7B995-0C9B-419A-9B7E-DB343034A29B}" destId="{E9FC46B4-A93E-4543-90D1-7D9C3C347BBD}" srcOrd="13" destOrd="0" presId="urn:microsoft.com/office/officeart/2008/layout/LinedList"/>
    <dgm:cxn modelId="{A62F8300-C169-4565-B0B0-D12DE704E4A3}" type="presParOf" srcId="{E9FC46B4-A93E-4543-90D1-7D9C3C347BBD}" destId="{90B98CDD-DE64-4489-9445-5BBDB1389118}" srcOrd="0" destOrd="0" presId="urn:microsoft.com/office/officeart/2008/layout/LinedList"/>
    <dgm:cxn modelId="{14D89108-9D81-4BE4-AC3C-4AE503E39FD8}" type="presParOf" srcId="{E9FC46B4-A93E-4543-90D1-7D9C3C347BBD}" destId="{DAA73F1A-2FFE-47DD-B5FF-61E557829B69}" srcOrd="1" destOrd="0" presId="urn:microsoft.com/office/officeart/2008/layout/LinedList"/>
    <dgm:cxn modelId="{E1B34B29-1591-4DF3-A320-1EDD8C1375D3}" type="presParOf" srcId="{E9FC46B4-A93E-4543-90D1-7D9C3C347BBD}" destId="{358E43B0-775C-4BBB-8D2D-8CAF3F5BE109}" srcOrd="2" destOrd="0" presId="urn:microsoft.com/office/officeart/2008/layout/LinedList"/>
    <dgm:cxn modelId="{3889A2C9-6323-4040-B85B-5005FB5C9AB2}" type="presParOf" srcId="{CCB7B995-0C9B-419A-9B7E-DB343034A29B}" destId="{8A3BBB3D-4D86-4525-9AFE-48E2962F802B}" srcOrd="14" destOrd="0" presId="urn:microsoft.com/office/officeart/2008/layout/LinedList"/>
    <dgm:cxn modelId="{DDB29CD9-7B62-4A65-93DA-3B12DAB6BB6F}" type="presParOf" srcId="{CCB7B995-0C9B-419A-9B7E-DB343034A29B}" destId="{929AC611-F114-45D6-B4B7-58991FD40B80}" srcOrd="15" destOrd="0" presId="urn:microsoft.com/office/officeart/2008/layout/LinedList"/>
    <dgm:cxn modelId="{BABBDC10-4DA3-453C-853A-08C3CA670EF7}" type="presParOf" srcId="{CCB7B995-0C9B-419A-9B7E-DB343034A29B}" destId="{C24AF488-9D4B-4EE4-84EE-BADB07FA1DF5}" srcOrd="16" destOrd="0" presId="urn:microsoft.com/office/officeart/2008/layout/LinedList"/>
    <dgm:cxn modelId="{838AEF15-9E46-4A9F-B59C-710898EC7076}" type="presParOf" srcId="{C24AF488-9D4B-4EE4-84EE-BADB07FA1DF5}" destId="{80043F7A-5F4D-4A8E-8C9C-301CB66F29C0}" srcOrd="0" destOrd="0" presId="urn:microsoft.com/office/officeart/2008/layout/LinedList"/>
    <dgm:cxn modelId="{4C4606C3-FCBC-4ECC-976A-44324321F399}" type="presParOf" srcId="{C24AF488-9D4B-4EE4-84EE-BADB07FA1DF5}" destId="{50BE0D73-2242-48AE-8080-81FF7466F306}" srcOrd="1" destOrd="0" presId="urn:microsoft.com/office/officeart/2008/layout/LinedList"/>
    <dgm:cxn modelId="{DA248AC3-5AA4-4FB1-8A81-FA78649F389A}" type="presParOf" srcId="{C24AF488-9D4B-4EE4-84EE-BADB07FA1DF5}" destId="{8E525598-F192-4305-B0BE-0294B1DBFCA6}" srcOrd="2" destOrd="0" presId="urn:microsoft.com/office/officeart/2008/layout/LinedList"/>
    <dgm:cxn modelId="{7C25DBB5-F90B-4943-9691-FA11747A9A22}" type="presParOf" srcId="{CCB7B995-0C9B-419A-9B7E-DB343034A29B}" destId="{97E6798C-8626-4AA2-B3B2-925360A73F72}" srcOrd="17" destOrd="0" presId="urn:microsoft.com/office/officeart/2008/layout/LinedList"/>
    <dgm:cxn modelId="{723CE331-EE9E-4369-907C-260E5F59EB65}" type="presParOf" srcId="{CCB7B995-0C9B-419A-9B7E-DB343034A29B}" destId="{FDA868BA-6DFC-4651-B820-5ACAF22BBA9E}" srcOrd="18" destOrd="0" presId="urn:microsoft.com/office/officeart/2008/layout/LinedList"/>
    <dgm:cxn modelId="{A137367C-6F89-4A30-B6EB-E5DD1FEFBF65}" type="presParOf" srcId="{CCB7B995-0C9B-419A-9B7E-DB343034A29B}" destId="{9CC2D983-44BC-4157-BD86-04E4F14ABA1E}" srcOrd="19" destOrd="0" presId="urn:microsoft.com/office/officeart/2008/layout/LinedList"/>
    <dgm:cxn modelId="{83DD3393-C979-4955-AC04-0A68CDF94767}" type="presParOf" srcId="{9CC2D983-44BC-4157-BD86-04E4F14ABA1E}" destId="{8A3812D4-3139-4E8D-BAF8-7659A9F73A40}" srcOrd="0" destOrd="0" presId="urn:microsoft.com/office/officeart/2008/layout/LinedList"/>
    <dgm:cxn modelId="{F89423E9-0EA4-40CB-97BF-EF0E6099FD34}" type="presParOf" srcId="{9CC2D983-44BC-4157-BD86-04E4F14ABA1E}" destId="{9A9AB59F-90A4-4F08-B01B-96A0B32AA44B}" srcOrd="1" destOrd="0" presId="urn:microsoft.com/office/officeart/2008/layout/LinedList"/>
    <dgm:cxn modelId="{B3587CCB-E7B8-4059-A88C-F92DE438AC83}" type="presParOf" srcId="{9CC2D983-44BC-4157-BD86-04E4F14ABA1E}" destId="{FE94BBC0-F007-47A8-8A7D-746B11701696}" srcOrd="2" destOrd="0" presId="urn:microsoft.com/office/officeart/2008/layout/LinedList"/>
    <dgm:cxn modelId="{B892824B-25DE-4E42-B37C-13B6540274BC}" type="presParOf" srcId="{CCB7B995-0C9B-419A-9B7E-DB343034A29B}" destId="{239A1BEA-BDE5-4D1E-8A89-47F80CD05C0F}" srcOrd="20" destOrd="0" presId="urn:microsoft.com/office/officeart/2008/layout/LinedList"/>
    <dgm:cxn modelId="{249EF2FE-C892-447F-B200-6A8FFE43BF8E}" type="presParOf" srcId="{CCB7B995-0C9B-419A-9B7E-DB343034A29B}" destId="{55AB2F54-3276-4EFD-B3B1-49ADC517BC7A}" srcOrd="21" destOrd="0" presId="urn:microsoft.com/office/officeart/2008/layout/LinedList"/>
    <dgm:cxn modelId="{4D8DA24B-92CA-40DD-A721-34344E97522E}" type="presParOf" srcId="{CCB7B995-0C9B-419A-9B7E-DB343034A29B}" destId="{D072811F-B3C0-44F4-AD2C-9FB127624769}" srcOrd="22" destOrd="0" presId="urn:microsoft.com/office/officeart/2008/layout/LinedList"/>
    <dgm:cxn modelId="{2891CE1E-AD7A-4066-BD7B-C25813DD9F73}" type="presParOf" srcId="{D072811F-B3C0-44F4-AD2C-9FB127624769}" destId="{EDA827AB-08AF-44A7-8D22-0D31DB88B3DA}" srcOrd="0" destOrd="0" presId="urn:microsoft.com/office/officeart/2008/layout/LinedList"/>
    <dgm:cxn modelId="{551F3D90-9E66-4773-8AEA-E3258B5F8BCF}" type="presParOf" srcId="{D072811F-B3C0-44F4-AD2C-9FB127624769}" destId="{1B8859D0-2FCD-4A5F-91C5-F3E44630F93A}" srcOrd="1" destOrd="0" presId="urn:microsoft.com/office/officeart/2008/layout/LinedList"/>
    <dgm:cxn modelId="{A1A64946-B03E-4A4A-B6D1-F0F905D9A58E}" type="presParOf" srcId="{D072811F-B3C0-44F4-AD2C-9FB127624769}" destId="{64F34EBB-F682-43AB-8E2E-190B5EB994F1}" srcOrd="2" destOrd="0" presId="urn:microsoft.com/office/officeart/2008/layout/LinedList"/>
    <dgm:cxn modelId="{5E8DA895-4EDA-403B-8399-97BCA00C56DC}" type="presParOf" srcId="{CCB7B995-0C9B-419A-9B7E-DB343034A29B}" destId="{5A88010B-DFAB-4DF8-AD0A-C351073ADD71}" srcOrd="23" destOrd="0" presId="urn:microsoft.com/office/officeart/2008/layout/LinedList"/>
    <dgm:cxn modelId="{8C825691-5F28-4101-832F-B1EB93D684F6}" type="presParOf" srcId="{CCB7B995-0C9B-419A-9B7E-DB343034A29B}" destId="{99F67D91-F76A-4E41-A5E2-25B8F73E9E56}" srcOrd="24" destOrd="0" presId="urn:microsoft.com/office/officeart/2008/layout/LinedList"/>
    <dgm:cxn modelId="{AC1CCF66-C918-49E5-AF51-0DF617984106}" type="presParOf" srcId="{CCB7B995-0C9B-419A-9B7E-DB343034A29B}" destId="{77E11FD5-8AD2-4F99-B661-7D7601520FA2}" srcOrd="25" destOrd="0" presId="urn:microsoft.com/office/officeart/2008/layout/LinedList"/>
    <dgm:cxn modelId="{1D0B978A-52F1-4327-804F-FAA3316C33B8}" type="presParOf" srcId="{77E11FD5-8AD2-4F99-B661-7D7601520FA2}" destId="{4234887C-10F4-4642-8DA0-5EA7A111BB38}" srcOrd="0" destOrd="0" presId="urn:microsoft.com/office/officeart/2008/layout/LinedList"/>
    <dgm:cxn modelId="{4EADAE35-F8FE-4F5B-ABBB-5A25BBB2B485}" type="presParOf" srcId="{77E11FD5-8AD2-4F99-B661-7D7601520FA2}" destId="{99255410-1B71-462F-95AE-5F5C00155D0F}" srcOrd="1" destOrd="0" presId="urn:microsoft.com/office/officeart/2008/layout/LinedList"/>
    <dgm:cxn modelId="{DD2DA6D9-1B31-4823-913C-8AD68D669189}" type="presParOf" srcId="{77E11FD5-8AD2-4F99-B661-7D7601520FA2}" destId="{CD4E8EBD-FD58-4F68-A06D-0167303C0A46}" srcOrd="2" destOrd="0" presId="urn:microsoft.com/office/officeart/2008/layout/LinedList"/>
    <dgm:cxn modelId="{E80AA300-2FC1-4B65-B2D5-882E4BA7BF4B}" type="presParOf" srcId="{CCB7B995-0C9B-419A-9B7E-DB343034A29B}" destId="{429FBCD2-1688-48ED-818F-B9ED18B95122}" srcOrd="26" destOrd="0" presId="urn:microsoft.com/office/officeart/2008/layout/LinedList"/>
    <dgm:cxn modelId="{FE9F74D9-069A-42A5-8E57-CC0E6AE11A77}" type="presParOf" srcId="{CCB7B995-0C9B-419A-9B7E-DB343034A29B}" destId="{016C91F1-82B5-4B9D-96E0-BF8253165A97}" srcOrd="27" destOrd="0" presId="urn:microsoft.com/office/officeart/2008/layout/LinedList"/>
    <dgm:cxn modelId="{80A70DC8-A688-4C5A-9E9C-0FFBBD295FAC}" type="presParOf" srcId="{CCB7B995-0C9B-419A-9B7E-DB343034A29B}" destId="{11FF633E-F24C-490B-909B-D39F02BDEBC9}" srcOrd="28" destOrd="0" presId="urn:microsoft.com/office/officeart/2008/layout/LinedList"/>
    <dgm:cxn modelId="{AA5160F2-DC3E-4151-83A7-2CCC2DCF5BF8}" type="presParOf" srcId="{11FF633E-F24C-490B-909B-D39F02BDEBC9}" destId="{89B6120F-6FBA-4474-AA9E-C0BA1B4F0B59}" srcOrd="0" destOrd="0" presId="urn:microsoft.com/office/officeart/2008/layout/LinedList"/>
    <dgm:cxn modelId="{529FE8CF-1610-4DA4-9CA2-9122A1AFB9AF}" type="presParOf" srcId="{11FF633E-F24C-490B-909B-D39F02BDEBC9}" destId="{4D891444-5A77-4294-9072-700E249F9312}" srcOrd="1" destOrd="0" presId="urn:microsoft.com/office/officeart/2008/layout/LinedList"/>
    <dgm:cxn modelId="{D00461B8-6DD4-4659-9E10-3768F0DAFBAC}" type="presParOf" srcId="{11FF633E-F24C-490B-909B-D39F02BDEBC9}" destId="{987EECFA-5426-4A1F-9CE0-56334CCA4DF4}" srcOrd="2" destOrd="0" presId="urn:microsoft.com/office/officeart/2008/layout/LinedList"/>
    <dgm:cxn modelId="{FEF55663-6C1E-4F32-A0BF-01C44E3D3640}" type="presParOf" srcId="{CCB7B995-0C9B-419A-9B7E-DB343034A29B}" destId="{F0A74A73-1B59-4D51-AED4-1551ACA821B7}" srcOrd="29" destOrd="0" presId="urn:microsoft.com/office/officeart/2008/layout/LinedList"/>
    <dgm:cxn modelId="{F9BD1B44-7B2B-4EDB-9CE7-0120B0C8B171}" type="presParOf" srcId="{CCB7B995-0C9B-419A-9B7E-DB343034A29B}" destId="{CFAF80FB-618D-469F-BA91-57783DB78F9F}"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041DD4-F6F7-4893-8B60-BA204C176896}"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67D374E8-421D-41F7-A2BE-531A75B9C356}">
      <dgm:prSet/>
      <dgm:spPr/>
      <dgm:t>
        <a:bodyPr/>
        <a:lstStyle/>
        <a:p>
          <a:r>
            <a:rPr lang="en-US" b="1" dirty="0">
              <a:latin typeface="Times New Roman" panose="02020603050405020304" pitchFamily="18" charset="0"/>
              <a:cs typeface="Times New Roman" panose="02020603050405020304" pitchFamily="18" charset="0"/>
            </a:rPr>
            <a:t>Restaurant owners and managers:</a:t>
          </a:r>
          <a:r>
            <a:rPr lang="en-US" dirty="0">
              <a:latin typeface="Times New Roman" panose="02020603050405020304" pitchFamily="18" charset="0"/>
              <a:cs typeface="Times New Roman" panose="02020603050405020304" pitchFamily="18" charset="0"/>
            </a:rPr>
            <a:t> </a:t>
          </a:r>
          <a:r>
            <a:rPr lang="en-US" b="0" i="0" dirty="0">
              <a:latin typeface="Times New Roman" panose="02020603050405020304" pitchFamily="18" charset="0"/>
              <a:cs typeface="Times New Roman" panose="02020603050405020304" pitchFamily="18" charset="0"/>
            </a:rPr>
            <a:t>They can use the sentiment analysis tool to gain insights into customer feedback and make informed decisions to improve their services, menu offerings, and overall customer experience. </a:t>
          </a:r>
          <a:endParaRPr lang="en-US" dirty="0">
            <a:latin typeface="Times New Roman" panose="02020603050405020304" pitchFamily="18" charset="0"/>
            <a:cs typeface="Times New Roman" panose="02020603050405020304" pitchFamily="18" charset="0"/>
          </a:endParaRPr>
        </a:p>
      </dgm:t>
    </dgm:pt>
    <dgm:pt modelId="{CF7763DE-0929-4EB5-8853-3174233FACF6}" type="parTrans" cxnId="{0BF32DBF-236E-46B7-986C-9F90F6111885}">
      <dgm:prSet/>
      <dgm:spPr/>
      <dgm:t>
        <a:bodyPr/>
        <a:lstStyle/>
        <a:p>
          <a:endParaRPr lang="en-US"/>
        </a:p>
      </dgm:t>
    </dgm:pt>
    <dgm:pt modelId="{46E37576-ACB4-4CC2-BAEA-EF8FE05A48E8}" type="sibTrans" cxnId="{0BF32DBF-236E-46B7-986C-9F90F6111885}">
      <dgm:prSet/>
      <dgm:spPr/>
      <dgm:t>
        <a:bodyPr/>
        <a:lstStyle/>
        <a:p>
          <a:endParaRPr lang="en-US"/>
        </a:p>
      </dgm:t>
    </dgm:pt>
    <dgm:pt modelId="{BFDB1E82-A6C3-49DF-99C6-4C2115E1E737}">
      <dgm:prSet/>
      <dgm:spPr/>
      <dgm:t>
        <a:bodyPr/>
        <a:lstStyle/>
        <a:p>
          <a:r>
            <a:rPr lang="en-US" b="1" dirty="0">
              <a:latin typeface="Times New Roman" panose="02020603050405020304" pitchFamily="18" charset="0"/>
              <a:cs typeface="Times New Roman" panose="02020603050405020304" pitchFamily="18" charset="0"/>
            </a:rPr>
            <a:t>Potential customers</a:t>
          </a:r>
          <a:r>
            <a:rPr lang="en-US" dirty="0">
              <a:latin typeface="Times New Roman" panose="02020603050405020304" pitchFamily="18" charset="0"/>
              <a:cs typeface="Times New Roman" panose="02020603050405020304" pitchFamily="18" charset="0"/>
            </a:rPr>
            <a:t>: Learn about the quality of food and service before they dine there.</a:t>
          </a:r>
          <a:r>
            <a:rPr lang="en-US" b="0" i="0" dirty="0">
              <a:latin typeface="Times New Roman" panose="02020603050405020304" pitchFamily="18" charset="0"/>
              <a:cs typeface="Times New Roman" panose="02020603050405020304" pitchFamily="18" charset="0"/>
            </a:rPr>
            <a:t> Positive changes in response to feedback contribute to better overall dining experiences.</a:t>
          </a:r>
          <a:endParaRPr lang="en-US" dirty="0">
            <a:latin typeface="Times New Roman" panose="02020603050405020304" pitchFamily="18" charset="0"/>
            <a:cs typeface="Times New Roman" panose="02020603050405020304" pitchFamily="18" charset="0"/>
          </a:endParaRPr>
        </a:p>
      </dgm:t>
    </dgm:pt>
    <dgm:pt modelId="{AA0833DF-CD09-449A-A1E0-FB648F7403BB}" type="parTrans" cxnId="{5C23D50C-C083-4977-B57A-25F86615E6C3}">
      <dgm:prSet/>
      <dgm:spPr/>
      <dgm:t>
        <a:bodyPr/>
        <a:lstStyle/>
        <a:p>
          <a:endParaRPr lang="en-US"/>
        </a:p>
      </dgm:t>
    </dgm:pt>
    <dgm:pt modelId="{0A8BBE07-1613-48B5-B231-CE5C917296AC}" type="sibTrans" cxnId="{5C23D50C-C083-4977-B57A-25F86615E6C3}">
      <dgm:prSet/>
      <dgm:spPr/>
      <dgm:t>
        <a:bodyPr/>
        <a:lstStyle/>
        <a:p>
          <a:endParaRPr lang="en-US"/>
        </a:p>
      </dgm:t>
    </dgm:pt>
    <dgm:pt modelId="{E8F563E8-BE3D-4D09-8F00-77A634E37D70}">
      <dgm:prSet/>
      <dgm:spPr/>
      <dgm:t>
        <a:bodyPr/>
        <a:lstStyle/>
        <a:p>
          <a:r>
            <a:rPr lang="en-US" b="1" dirty="0">
              <a:latin typeface="Times New Roman" panose="02020603050405020304" pitchFamily="18" charset="0"/>
              <a:cs typeface="Times New Roman" panose="02020603050405020304" pitchFamily="18" charset="0"/>
            </a:rPr>
            <a:t>Market researchers and analysts</a:t>
          </a:r>
          <a:r>
            <a:rPr lang="en-US" dirty="0">
              <a:latin typeface="Times New Roman" panose="02020603050405020304" pitchFamily="18" charset="0"/>
              <a:cs typeface="Times New Roman" panose="02020603050405020304" pitchFamily="18" charset="0"/>
            </a:rPr>
            <a:t>: </a:t>
          </a:r>
          <a:r>
            <a:rPr lang="en-US" b="0" i="0" dirty="0">
              <a:latin typeface="Times New Roman" panose="02020603050405020304" pitchFamily="18" charset="0"/>
              <a:cs typeface="Times New Roman" panose="02020603050405020304" pitchFamily="18" charset="0"/>
            </a:rPr>
            <a:t>Data analysts and researchers in the restaurant industry can use the sentiment analysis results for deeper insights into customer preferences, trends, and areas of improvement. </a:t>
          </a:r>
          <a:endParaRPr lang="en-US" dirty="0">
            <a:latin typeface="Times New Roman" panose="02020603050405020304" pitchFamily="18" charset="0"/>
            <a:cs typeface="Times New Roman" panose="02020603050405020304" pitchFamily="18" charset="0"/>
          </a:endParaRPr>
        </a:p>
      </dgm:t>
    </dgm:pt>
    <dgm:pt modelId="{5E439F63-94BA-41FB-B24F-A82D8E4D154E}" type="parTrans" cxnId="{5866F206-A9F2-4F01-94CD-10D4CE8DC5D4}">
      <dgm:prSet/>
      <dgm:spPr/>
      <dgm:t>
        <a:bodyPr/>
        <a:lstStyle/>
        <a:p>
          <a:endParaRPr lang="en-US"/>
        </a:p>
      </dgm:t>
    </dgm:pt>
    <dgm:pt modelId="{15E1403A-0C32-4015-A3B7-8BACE7149D99}" type="sibTrans" cxnId="{5866F206-A9F2-4F01-94CD-10D4CE8DC5D4}">
      <dgm:prSet/>
      <dgm:spPr/>
      <dgm:t>
        <a:bodyPr/>
        <a:lstStyle/>
        <a:p>
          <a:endParaRPr lang="en-US"/>
        </a:p>
      </dgm:t>
    </dgm:pt>
    <dgm:pt modelId="{FE86B027-6B76-4A27-B0A7-644D8EE53591}">
      <dgm:prSet/>
      <dgm:spPr/>
      <dgm:t>
        <a:bodyPr/>
        <a:lstStyle/>
        <a:p>
          <a:r>
            <a:rPr lang="en-US" b="1" dirty="0">
              <a:latin typeface="Times New Roman" panose="02020603050405020304" pitchFamily="18" charset="0"/>
              <a:cs typeface="Times New Roman" panose="02020603050405020304" pitchFamily="18" charset="0"/>
            </a:rPr>
            <a:t>Food critics and journalists:</a:t>
          </a:r>
          <a:r>
            <a:rPr lang="en-US" dirty="0">
              <a:latin typeface="Times New Roman" panose="02020603050405020304" pitchFamily="18" charset="0"/>
              <a:cs typeface="Times New Roman" panose="02020603050405020304" pitchFamily="18" charset="0"/>
            </a:rPr>
            <a:t> Write more informed reviews of restaurants.</a:t>
          </a:r>
        </a:p>
      </dgm:t>
    </dgm:pt>
    <dgm:pt modelId="{706FE886-7AFC-4E1B-9FC2-040E951B6597}" type="parTrans" cxnId="{F0F962BA-447A-4248-8124-0A05154A9A6F}">
      <dgm:prSet/>
      <dgm:spPr/>
      <dgm:t>
        <a:bodyPr/>
        <a:lstStyle/>
        <a:p>
          <a:endParaRPr lang="en-US"/>
        </a:p>
      </dgm:t>
    </dgm:pt>
    <dgm:pt modelId="{C185DE93-8287-4682-93B3-413D72287121}" type="sibTrans" cxnId="{F0F962BA-447A-4248-8124-0A05154A9A6F}">
      <dgm:prSet/>
      <dgm:spPr/>
      <dgm:t>
        <a:bodyPr/>
        <a:lstStyle/>
        <a:p>
          <a:endParaRPr lang="en-US"/>
        </a:p>
      </dgm:t>
    </dgm:pt>
    <dgm:pt modelId="{3C95DFB6-B38A-47A6-923E-B9982DA6B5E8}" type="pres">
      <dgm:prSet presAssocID="{8E041DD4-F6F7-4893-8B60-BA204C176896}" presName="root" presStyleCnt="0">
        <dgm:presLayoutVars>
          <dgm:dir/>
          <dgm:resizeHandles val="exact"/>
        </dgm:presLayoutVars>
      </dgm:prSet>
      <dgm:spPr/>
    </dgm:pt>
    <dgm:pt modelId="{2C939AA0-0F39-4AD5-B993-9102A8D231F1}" type="pres">
      <dgm:prSet presAssocID="{8E041DD4-F6F7-4893-8B60-BA204C176896}" presName="container" presStyleCnt="0">
        <dgm:presLayoutVars>
          <dgm:dir/>
          <dgm:resizeHandles val="exact"/>
        </dgm:presLayoutVars>
      </dgm:prSet>
      <dgm:spPr/>
    </dgm:pt>
    <dgm:pt modelId="{279BD0FC-C11E-4C28-A272-5E977442E263}" type="pres">
      <dgm:prSet presAssocID="{67D374E8-421D-41F7-A2BE-531A75B9C356}" presName="compNode" presStyleCnt="0"/>
      <dgm:spPr/>
    </dgm:pt>
    <dgm:pt modelId="{A8164D04-8C74-45AA-A584-10E47AE90586}" type="pres">
      <dgm:prSet presAssocID="{67D374E8-421D-41F7-A2BE-531A75B9C356}" presName="iconBgRect" presStyleLbl="bgShp" presStyleIdx="0" presStyleCnt="4"/>
      <dgm:spPr/>
    </dgm:pt>
    <dgm:pt modelId="{86802A9B-600C-4790-9A5E-AE319A0E6194}" type="pres">
      <dgm:prSet presAssocID="{67D374E8-421D-41F7-A2BE-531A75B9C3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DF551347-4D1A-4AC3-85F8-8907D75663F5}" type="pres">
      <dgm:prSet presAssocID="{67D374E8-421D-41F7-A2BE-531A75B9C356}" presName="spaceRect" presStyleCnt="0"/>
      <dgm:spPr/>
    </dgm:pt>
    <dgm:pt modelId="{6AD6668C-AD5A-4589-BF83-FABCEA88D0B5}" type="pres">
      <dgm:prSet presAssocID="{67D374E8-421D-41F7-A2BE-531A75B9C356}" presName="textRect" presStyleLbl="revTx" presStyleIdx="0" presStyleCnt="4">
        <dgm:presLayoutVars>
          <dgm:chMax val="1"/>
          <dgm:chPref val="1"/>
        </dgm:presLayoutVars>
      </dgm:prSet>
      <dgm:spPr/>
    </dgm:pt>
    <dgm:pt modelId="{4D0FC371-7F06-477B-A988-A6EC55F8CB17}" type="pres">
      <dgm:prSet presAssocID="{46E37576-ACB4-4CC2-BAEA-EF8FE05A48E8}" presName="sibTrans" presStyleLbl="sibTrans2D1" presStyleIdx="0" presStyleCnt="0"/>
      <dgm:spPr/>
    </dgm:pt>
    <dgm:pt modelId="{6B5B4966-97AA-4015-9A68-AB16C4A5CA49}" type="pres">
      <dgm:prSet presAssocID="{BFDB1E82-A6C3-49DF-99C6-4C2115E1E737}" presName="compNode" presStyleCnt="0"/>
      <dgm:spPr/>
    </dgm:pt>
    <dgm:pt modelId="{85854CB9-1F73-4218-9909-3FB8A0196E02}" type="pres">
      <dgm:prSet presAssocID="{BFDB1E82-A6C3-49DF-99C6-4C2115E1E737}" presName="iconBgRect" presStyleLbl="bgShp" presStyleIdx="1" presStyleCnt="4"/>
      <dgm:spPr/>
    </dgm:pt>
    <dgm:pt modelId="{6992104F-9397-41A8-9868-A627425D8582}" type="pres">
      <dgm:prSet presAssocID="{BFDB1E82-A6C3-49DF-99C6-4C2115E1E7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A3DC5BD0-4D87-441C-8DA5-1371072CFD13}" type="pres">
      <dgm:prSet presAssocID="{BFDB1E82-A6C3-49DF-99C6-4C2115E1E737}" presName="spaceRect" presStyleCnt="0"/>
      <dgm:spPr/>
    </dgm:pt>
    <dgm:pt modelId="{7E68ACF8-5ABE-43D1-962F-51C4AA79460B}" type="pres">
      <dgm:prSet presAssocID="{BFDB1E82-A6C3-49DF-99C6-4C2115E1E737}" presName="textRect" presStyleLbl="revTx" presStyleIdx="1" presStyleCnt="4">
        <dgm:presLayoutVars>
          <dgm:chMax val="1"/>
          <dgm:chPref val="1"/>
        </dgm:presLayoutVars>
      </dgm:prSet>
      <dgm:spPr/>
    </dgm:pt>
    <dgm:pt modelId="{8A0C43C3-7745-4546-B3E1-EBC3B7DE6838}" type="pres">
      <dgm:prSet presAssocID="{0A8BBE07-1613-48B5-B231-CE5C917296AC}" presName="sibTrans" presStyleLbl="sibTrans2D1" presStyleIdx="0" presStyleCnt="0"/>
      <dgm:spPr/>
    </dgm:pt>
    <dgm:pt modelId="{016821C2-80CD-46D9-ABF8-64A5494188CD}" type="pres">
      <dgm:prSet presAssocID="{E8F563E8-BE3D-4D09-8F00-77A634E37D70}" presName="compNode" presStyleCnt="0"/>
      <dgm:spPr/>
    </dgm:pt>
    <dgm:pt modelId="{4B81833A-CB8F-4503-8F4A-A2233A8CA16D}" type="pres">
      <dgm:prSet presAssocID="{E8F563E8-BE3D-4D09-8F00-77A634E37D70}" presName="iconBgRect" presStyleLbl="bgShp" presStyleIdx="2" presStyleCnt="4"/>
      <dgm:spPr/>
    </dgm:pt>
    <dgm:pt modelId="{85C19304-F723-4A02-9226-90AD5C044F66}" type="pres">
      <dgm:prSet presAssocID="{E8F563E8-BE3D-4D09-8F00-77A634E37D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7F48111-1390-4145-8C29-05B427473BF7}" type="pres">
      <dgm:prSet presAssocID="{E8F563E8-BE3D-4D09-8F00-77A634E37D70}" presName="spaceRect" presStyleCnt="0"/>
      <dgm:spPr/>
    </dgm:pt>
    <dgm:pt modelId="{E6AC10D7-ECAE-4682-8295-B8841A526227}" type="pres">
      <dgm:prSet presAssocID="{E8F563E8-BE3D-4D09-8F00-77A634E37D70}" presName="textRect" presStyleLbl="revTx" presStyleIdx="2" presStyleCnt="4">
        <dgm:presLayoutVars>
          <dgm:chMax val="1"/>
          <dgm:chPref val="1"/>
        </dgm:presLayoutVars>
      </dgm:prSet>
      <dgm:spPr/>
    </dgm:pt>
    <dgm:pt modelId="{5A23208B-91B5-4455-958C-A36AC26D6152}" type="pres">
      <dgm:prSet presAssocID="{15E1403A-0C32-4015-A3B7-8BACE7149D99}" presName="sibTrans" presStyleLbl="sibTrans2D1" presStyleIdx="0" presStyleCnt="0"/>
      <dgm:spPr/>
    </dgm:pt>
    <dgm:pt modelId="{EB666835-3E2C-4E5D-B782-042BDEBF960B}" type="pres">
      <dgm:prSet presAssocID="{FE86B027-6B76-4A27-B0A7-644D8EE53591}" presName="compNode" presStyleCnt="0"/>
      <dgm:spPr/>
    </dgm:pt>
    <dgm:pt modelId="{1CCB1C93-60FC-4DC8-9144-8B1EF3F6B643}" type="pres">
      <dgm:prSet presAssocID="{FE86B027-6B76-4A27-B0A7-644D8EE53591}" presName="iconBgRect" presStyleLbl="bgShp" presStyleIdx="3" presStyleCnt="4"/>
      <dgm:spPr/>
    </dgm:pt>
    <dgm:pt modelId="{2ED150CC-D6B8-412E-AE34-D9C3F6A02600}" type="pres">
      <dgm:prSet presAssocID="{FE86B027-6B76-4A27-B0A7-644D8EE535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DA167F01-4BD1-463C-98C1-78E8697AD0F2}" type="pres">
      <dgm:prSet presAssocID="{FE86B027-6B76-4A27-B0A7-644D8EE53591}" presName="spaceRect" presStyleCnt="0"/>
      <dgm:spPr/>
    </dgm:pt>
    <dgm:pt modelId="{4628E5F7-E006-4B3C-8995-8F600EBB4E77}" type="pres">
      <dgm:prSet presAssocID="{FE86B027-6B76-4A27-B0A7-644D8EE53591}" presName="textRect" presStyleLbl="revTx" presStyleIdx="3" presStyleCnt="4">
        <dgm:presLayoutVars>
          <dgm:chMax val="1"/>
          <dgm:chPref val="1"/>
        </dgm:presLayoutVars>
      </dgm:prSet>
      <dgm:spPr/>
    </dgm:pt>
  </dgm:ptLst>
  <dgm:cxnLst>
    <dgm:cxn modelId="{5866F206-A9F2-4F01-94CD-10D4CE8DC5D4}" srcId="{8E041DD4-F6F7-4893-8B60-BA204C176896}" destId="{E8F563E8-BE3D-4D09-8F00-77A634E37D70}" srcOrd="2" destOrd="0" parTransId="{5E439F63-94BA-41FB-B24F-A82D8E4D154E}" sibTransId="{15E1403A-0C32-4015-A3B7-8BACE7149D99}"/>
    <dgm:cxn modelId="{5C23D50C-C083-4977-B57A-25F86615E6C3}" srcId="{8E041DD4-F6F7-4893-8B60-BA204C176896}" destId="{BFDB1E82-A6C3-49DF-99C6-4C2115E1E737}" srcOrd="1" destOrd="0" parTransId="{AA0833DF-CD09-449A-A1E0-FB648F7403BB}" sibTransId="{0A8BBE07-1613-48B5-B231-CE5C917296AC}"/>
    <dgm:cxn modelId="{9EA2BC15-06C4-4AAC-B4E5-72411BA1ECC7}" type="presOf" srcId="{67D374E8-421D-41F7-A2BE-531A75B9C356}" destId="{6AD6668C-AD5A-4589-BF83-FABCEA88D0B5}" srcOrd="0" destOrd="0" presId="urn:microsoft.com/office/officeart/2018/2/layout/IconCircleList"/>
    <dgm:cxn modelId="{6BF8375C-31E4-4C3E-B38C-945DE2C40295}" type="presOf" srcId="{0A8BBE07-1613-48B5-B231-CE5C917296AC}" destId="{8A0C43C3-7745-4546-B3E1-EBC3B7DE6838}" srcOrd="0" destOrd="0" presId="urn:microsoft.com/office/officeart/2018/2/layout/IconCircleList"/>
    <dgm:cxn modelId="{5034BC44-3F88-4C78-8CB5-8FBFA22FAE34}" type="presOf" srcId="{8E041DD4-F6F7-4893-8B60-BA204C176896}" destId="{3C95DFB6-B38A-47A6-923E-B9982DA6B5E8}" srcOrd="0" destOrd="0" presId="urn:microsoft.com/office/officeart/2018/2/layout/IconCircleList"/>
    <dgm:cxn modelId="{3240694A-E511-4C29-A2F4-CAC58B42DEAE}" type="presOf" srcId="{BFDB1E82-A6C3-49DF-99C6-4C2115E1E737}" destId="{7E68ACF8-5ABE-43D1-962F-51C4AA79460B}" srcOrd="0" destOrd="0" presId="urn:microsoft.com/office/officeart/2018/2/layout/IconCircleList"/>
    <dgm:cxn modelId="{CEF6C4A8-202D-4189-8C73-F849531A36D9}" type="presOf" srcId="{E8F563E8-BE3D-4D09-8F00-77A634E37D70}" destId="{E6AC10D7-ECAE-4682-8295-B8841A526227}" srcOrd="0" destOrd="0" presId="urn:microsoft.com/office/officeart/2018/2/layout/IconCircleList"/>
    <dgm:cxn modelId="{F0F962BA-447A-4248-8124-0A05154A9A6F}" srcId="{8E041DD4-F6F7-4893-8B60-BA204C176896}" destId="{FE86B027-6B76-4A27-B0A7-644D8EE53591}" srcOrd="3" destOrd="0" parTransId="{706FE886-7AFC-4E1B-9FC2-040E951B6597}" sibTransId="{C185DE93-8287-4682-93B3-413D72287121}"/>
    <dgm:cxn modelId="{0BF32DBF-236E-46B7-986C-9F90F6111885}" srcId="{8E041DD4-F6F7-4893-8B60-BA204C176896}" destId="{67D374E8-421D-41F7-A2BE-531A75B9C356}" srcOrd="0" destOrd="0" parTransId="{CF7763DE-0929-4EB5-8853-3174233FACF6}" sibTransId="{46E37576-ACB4-4CC2-BAEA-EF8FE05A48E8}"/>
    <dgm:cxn modelId="{EDBDE1CE-CF57-41E2-92DF-67E819423DCC}" type="presOf" srcId="{15E1403A-0C32-4015-A3B7-8BACE7149D99}" destId="{5A23208B-91B5-4455-958C-A36AC26D6152}" srcOrd="0" destOrd="0" presId="urn:microsoft.com/office/officeart/2018/2/layout/IconCircleList"/>
    <dgm:cxn modelId="{71FBC2E3-AE37-455C-B0D6-713D8153E138}" type="presOf" srcId="{46E37576-ACB4-4CC2-BAEA-EF8FE05A48E8}" destId="{4D0FC371-7F06-477B-A988-A6EC55F8CB17}" srcOrd="0" destOrd="0" presId="urn:microsoft.com/office/officeart/2018/2/layout/IconCircleList"/>
    <dgm:cxn modelId="{D67B29FF-4BE2-4266-A2BC-E457530BF209}" type="presOf" srcId="{FE86B027-6B76-4A27-B0A7-644D8EE53591}" destId="{4628E5F7-E006-4B3C-8995-8F600EBB4E77}" srcOrd="0" destOrd="0" presId="urn:microsoft.com/office/officeart/2018/2/layout/IconCircleList"/>
    <dgm:cxn modelId="{E5EFAB78-C982-4874-9D09-C4BD5CC0C94D}" type="presParOf" srcId="{3C95DFB6-B38A-47A6-923E-B9982DA6B5E8}" destId="{2C939AA0-0F39-4AD5-B993-9102A8D231F1}" srcOrd="0" destOrd="0" presId="urn:microsoft.com/office/officeart/2018/2/layout/IconCircleList"/>
    <dgm:cxn modelId="{4F2FB8E4-070E-4708-B136-9DDCC004E3C2}" type="presParOf" srcId="{2C939AA0-0F39-4AD5-B993-9102A8D231F1}" destId="{279BD0FC-C11E-4C28-A272-5E977442E263}" srcOrd="0" destOrd="0" presId="urn:microsoft.com/office/officeart/2018/2/layout/IconCircleList"/>
    <dgm:cxn modelId="{2DA59C62-BF7E-416F-9A9E-3DA2A4B71FDD}" type="presParOf" srcId="{279BD0FC-C11E-4C28-A272-5E977442E263}" destId="{A8164D04-8C74-45AA-A584-10E47AE90586}" srcOrd="0" destOrd="0" presId="urn:microsoft.com/office/officeart/2018/2/layout/IconCircleList"/>
    <dgm:cxn modelId="{32F14E06-462E-4C4C-9F6C-329D4831CEC6}" type="presParOf" srcId="{279BD0FC-C11E-4C28-A272-5E977442E263}" destId="{86802A9B-600C-4790-9A5E-AE319A0E6194}" srcOrd="1" destOrd="0" presId="urn:microsoft.com/office/officeart/2018/2/layout/IconCircleList"/>
    <dgm:cxn modelId="{9E99DB55-DCDD-4766-BE0E-EEBB28F5594D}" type="presParOf" srcId="{279BD0FC-C11E-4C28-A272-5E977442E263}" destId="{DF551347-4D1A-4AC3-85F8-8907D75663F5}" srcOrd="2" destOrd="0" presId="urn:microsoft.com/office/officeart/2018/2/layout/IconCircleList"/>
    <dgm:cxn modelId="{0F16D449-0508-4F0B-9F1F-31C479E2FC5F}" type="presParOf" srcId="{279BD0FC-C11E-4C28-A272-5E977442E263}" destId="{6AD6668C-AD5A-4589-BF83-FABCEA88D0B5}" srcOrd="3" destOrd="0" presId="urn:microsoft.com/office/officeart/2018/2/layout/IconCircleList"/>
    <dgm:cxn modelId="{A0BD65A9-C1B4-4125-A809-7EC4E5AA621B}" type="presParOf" srcId="{2C939AA0-0F39-4AD5-B993-9102A8D231F1}" destId="{4D0FC371-7F06-477B-A988-A6EC55F8CB17}" srcOrd="1" destOrd="0" presId="urn:microsoft.com/office/officeart/2018/2/layout/IconCircleList"/>
    <dgm:cxn modelId="{21863CC3-9F56-4BEE-BC3F-77435533CD84}" type="presParOf" srcId="{2C939AA0-0F39-4AD5-B993-9102A8D231F1}" destId="{6B5B4966-97AA-4015-9A68-AB16C4A5CA49}" srcOrd="2" destOrd="0" presId="urn:microsoft.com/office/officeart/2018/2/layout/IconCircleList"/>
    <dgm:cxn modelId="{7EEB1BE2-6EB6-4CC5-BA42-D0B5E56BD0A7}" type="presParOf" srcId="{6B5B4966-97AA-4015-9A68-AB16C4A5CA49}" destId="{85854CB9-1F73-4218-9909-3FB8A0196E02}" srcOrd="0" destOrd="0" presId="urn:microsoft.com/office/officeart/2018/2/layout/IconCircleList"/>
    <dgm:cxn modelId="{E9181975-6FBC-4337-8E84-79FE6915ACB2}" type="presParOf" srcId="{6B5B4966-97AA-4015-9A68-AB16C4A5CA49}" destId="{6992104F-9397-41A8-9868-A627425D8582}" srcOrd="1" destOrd="0" presId="urn:microsoft.com/office/officeart/2018/2/layout/IconCircleList"/>
    <dgm:cxn modelId="{092D9468-96BE-4B70-B783-6B49A206039B}" type="presParOf" srcId="{6B5B4966-97AA-4015-9A68-AB16C4A5CA49}" destId="{A3DC5BD0-4D87-441C-8DA5-1371072CFD13}" srcOrd="2" destOrd="0" presId="urn:microsoft.com/office/officeart/2018/2/layout/IconCircleList"/>
    <dgm:cxn modelId="{DF46AF06-38D3-4C6D-9D23-FF0D7A7B54BD}" type="presParOf" srcId="{6B5B4966-97AA-4015-9A68-AB16C4A5CA49}" destId="{7E68ACF8-5ABE-43D1-962F-51C4AA79460B}" srcOrd="3" destOrd="0" presId="urn:microsoft.com/office/officeart/2018/2/layout/IconCircleList"/>
    <dgm:cxn modelId="{76E62FDF-DCA0-4909-B3F6-AC3B21072C15}" type="presParOf" srcId="{2C939AA0-0F39-4AD5-B993-9102A8D231F1}" destId="{8A0C43C3-7745-4546-B3E1-EBC3B7DE6838}" srcOrd="3" destOrd="0" presId="urn:microsoft.com/office/officeart/2018/2/layout/IconCircleList"/>
    <dgm:cxn modelId="{197BFCB9-6458-4045-B023-29F147DC574C}" type="presParOf" srcId="{2C939AA0-0F39-4AD5-B993-9102A8D231F1}" destId="{016821C2-80CD-46D9-ABF8-64A5494188CD}" srcOrd="4" destOrd="0" presId="urn:microsoft.com/office/officeart/2018/2/layout/IconCircleList"/>
    <dgm:cxn modelId="{7BD4E8A8-E62C-4CA7-8966-051EF2D3A1ED}" type="presParOf" srcId="{016821C2-80CD-46D9-ABF8-64A5494188CD}" destId="{4B81833A-CB8F-4503-8F4A-A2233A8CA16D}" srcOrd="0" destOrd="0" presId="urn:microsoft.com/office/officeart/2018/2/layout/IconCircleList"/>
    <dgm:cxn modelId="{2D57882D-98FC-4044-88AB-248E2EB936B1}" type="presParOf" srcId="{016821C2-80CD-46D9-ABF8-64A5494188CD}" destId="{85C19304-F723-4A02-9226-90AD5C044F66}" srcOrd="1" destOrd="0" presId="urn:microsoft.com/office/officeart/2018/2/layout/IconCircleList"/>
    <dgm:cxn modelId="{240F9E56-3869-4E2C-8B1E-A2117444CF7F}" type="presParOf" srcId="{016821C2-80CD-46D9-ABF8-64A5494188CD}" destId="{17F48111-1390-4145-8C29-05B427473BF7}" srcOrd="2" destOrd="0" presId="urn:microsoft.com/office/officeart/2018/2/layout/IconCircleList"/>
    <dgm:cxn modelId="{977C4B36-2FF3-469C-974F-2B3B4E4E83ED}" type="presParOf" srcId="{016821C2-80CD-46D9-ABF8-64A5494188CD}" destId="{E6AC10D7-ECAE-4682-8295-B8841A526227}" srcOrd="3" destOrd="0" presId="urn:microsoft.com/office/officeart/2018/2/layout/IconCircleList"/>
    <dgm:cxn modelId="{89B0C68E-279C-4E8B-8957-124030DCB698}" type="presParOf" srcId="{2C939AA0-0F39-4AD5-B993-9102A8D231F1}" destId="{5A23208B-91B5-4455-958C-A36AC26D6152}" srcOrd="5" destOrd="0" presId="urn:microsoft.com/office/officeart/2018/2/layout/IconCircleList"/>
    <dgm:cxn modelId="{27CFE67E-65DB-4063-9F15-2A47F0EA539F}" type="presParOf" srcId="{2C939AA0-0F39-4AD5-B993-9102A8D231F1}" destId="{EB666835-3E2C-4E5D-B782-042BDEBF960B}" srcOrd="6" destOrd="0" presId="urn:microsoft.com/office/officeart/2018/2/layout/IconCircleList"/>
    <dgm:cxn modelId="{F399BFA0-CDB7-427C-9E9B-419B08E49FA5}" type="presParOf" srcId="{EB666835-3E2C-4E5D-B782-042BDEBF960B}" destId="{1CCB1C93-60FC-4DC8-9144-8B1EF3F6B643}" srcOrd="0" destOrd="0" presId="urn:microsoft.com/office/officeart/2018/2/layout/IconCircleList"/>
    <dgm:cxn modelId="{C84AB83D-8CCB-414F-86A8-059C67E6C495}" type="presParOf" srcId="{EB666835-3E2C-4E5D-B782-042BDEBF960B}" destId="{2ED150CC-D6B8-412E-AE34-D9C3F6A02600}" srcOrd="1" destOrd="0" presId="urn:microsoft.com/office/officeart/2018/2/layout/IconCircleList"/>
    <dgm:cxn modelId="{552AAB07-DC4C-4349-9D79-F53FE20AA116}" type="presParOf" srcId="{EB666835-3E2C-4E5D-B782-042BDEBF960B}" destId="{DA167F01-4BD1-463C-98C1-78E8697AD0F2}" srcOrd="2" destOrd="0" presId="urn:microsoft.com/office/officeart/2018/2/layout/IconCircleList"/>
    <dgm:cxn modelId="{65CACDDA-657E-42DB-AEED-07DC1DDE2032}" type="presParOf" srcId="{EB666835-3E2C-4E5D-B782-042BDEBF960B}" destId="{4628E5F7-E006-4B3C-8995-8F600EBB4E7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062713-E45B-4491-8FAE-BD910FBD5FC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BC057A1-88EF-4009-AB34-C6047D5A345F}">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Automated Insight </a:t>
          </a:r>
          <a:r>
            <a:rPr lang="en-US" b="1" i="0" dirty="0" err="1">
              <a:latin typeface="Times New Roman" panose="02020603050405020304" pitchFamily="18" charset="0"/>
              <a:cs typeface="Times New Roman" panose="02020603050405020304" pitchFamily="18" charset="0"/>
            </a:rPr>
            <a:t>Generation</a:t>
          </a:r>
          <a:r>
            <a:rPr lang="en-US" b="0" i="0" dirty="0" err="1">
              <a:latin typeface="Times New Roman" panose="02020603050405020304" pitchFamily="18" charset="0"/>
              <a:cs typeface="Times New Roman" panose="02020603050405020304" pitchFamily="18" charset="0"/>
            </a:rPr>
            <a:t>:The</a:t>
          </a:r>
          <a:r>
            <a:rPr lang="en-US" b="0" i="0" dirty="0">
              <a:latin typeface="Times New Roman" panose="02020603050405020304" pitchFamily="18" charset="0"/>
              <a:cs typeface="Times New Roman" panose="02020603050405020304" pitchFamily="18" charset="0"/>
            </a:rPr>
            <a:t> system provides automated analysis of restaurant reviews, saving time and effort that would otherwise be spent manually sorting through large volumes of feedback.</a:t>
          </a:r>
          <a:endParaRPr lang="en-US" dirty="0">
            <a:latin typeface="Times New Roman" panose="02020603050405020304" pitchFamily="18" charset="0"/>
            <a:cs typeface="Times New Roman" panose="02020603050405020304" pitchFamily="18" charset="0"/>
          </a:endParaRPr>
        </a:p>
      </dgm:t>
    </dgm:pt>
    <dgm:pt modelId="{085B704D-20E7-45F8-9D60-EA8BF84F3BA9}" type="parTrans" cxnId="{6DC320D9-34E1-44B9-B73B-FD1278362A7C}">
      <dgm:prSet/>
      <dgm:spPr/>
      <dgm:t>
        <a:bodyPr/>
        <a:lstStyle/>
        <a:p>
          <a:endParaRPr lang="en-US"/>
        </a:p>
      </dgm:t>
    </dgm:pt>
    <dgm:pt modelId="{0050F162-7B2F-40CA-ADCE-C842E3938DB4}" type="sibTrans" cxnId="{6DC320D9-34E1-44B9-B73B-FD1278362A7C}">
      <dgm:prSet/>
      <dgm:spPr/>
      <dgm:t>
        <a:bodyPr/>
        <a:lstStyle/>
        <a:p>
          <a:endParaRPr lang="en-US"/>
        </a:p>
      </dgm:t>
    </dgm:pt>
    <dgm:pt modelId="{6B5253AD-CFC3-4B30-9B21-A32A82638196}">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Improved </a:t>
          </a:r>
          <a:r>
            <a:rPr lang="en-US" b="1" i="0" dirty="0" err="1">
              <a:latin typeface="Times New Roman" panose="02020603050405020304" pitchFamily="18" charset="0"/>
              <a:cs typeface="Times New Roman" panose="02020603050405020304" pitchFamily="18" charset="0"/>
            </a:rPr>
            <a:t>Decision-Making</a:t>
          </a:r>
          <a:r>
            <a:rPr lang="en-US" b="0" i="0" dirty="0" err="1">
              <a:latin typeface="Times New Roman" panose="02020603050405020304" pitchFamily="18" charset="0"/>
              <a:cs typeface="Times New Roman" panose="02020603050405020304" pitchFamily="18" charset="0"/>
            </a:rPr>
            <a:t>:Restaurant</a:t>
          </a:r>
          <a:r>
            <a:rPr lang="en-US" b="0" i="0" dirty="0">
              <a:latin typeface="Times New Roman" panose="02020603050405020304" pitchFamily="18" charset="0"/>
              <a:cs typeface="Times New Roman" panose="02020603050405020304" pitchFamily="18" charset="0"/>
            </a:rPr>
            <a:t> owners and managers can make more informed decisions based on the insights provided by the sentiment analysis tool.</a:t>
          </a:r>
          <a:endParaRPr lang="en-US" dirty="0">
            <a:latin typeface="Times New Roman" panose="02020603050405020304" pitchFamily="18" charset="0"/>
            <a:cs typeface="Times New Roman" panose="02020603050405020304" pitchFamily="18" charset="0"/>
          </a:endParaRPr>
        </a:p>
      </dgm:t>
    </dgm:pt>
    <dgm:pt modelId="{84498E8F-975D-4AE3-B338-7E70AB1383F6}" type="parTrans" cxnId="{4E7D265A-5C4B-44D7-B216-3BA77188A5B4}">
      <dgm:prSet/>
      <dgm:spPr/>
      <dgm:t>
        <a:bodyPr/>
        <a:lstStyle/>
        <a:p>
          <a:endParaRPr lang="en-US"/>
        </a:p>
      </dgm:t>
    </dgm:pt>
    <dgm:pt modelId="{CD26351F-A63E-4606-9F0C-FC8148A444C9}" type="sibTrans" cxnId="{4E7D265A-5C4B-44D7-B216-3BA77188A5B4}">
      <dgm:prSet/>
      <dgm:spPr/>
      <dgm:t>
        <a:bodyPr/>
        <a:lstStyle/>
        <a:p>
          <a:endParaRPr lang="en-US"/>
        </a:p>
      </dgm:t>
    </dgm:pt>
    <dgm:pt modelId="{EB5C13F4-CDC4-4EC3-8297-7A6EBA9F3C03}">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Scalability and </a:t>
          </a:r>
          <a:r>
            <a:rPr lang="en-US" b="1" i="0" dirty="0" err="1">
              <a:latin typeface="Times New Roman" panose="02020603050405020304" pitchFamily="18" charset="0"/>
              <a:cs typeface="Times New Roman" panose="02020603050405020304" pitchFamily="18" charset="0"/>
            </a:rPr>
            <a:t>Adaptability</a:t>
          </a:r>
          <a:r>
            <a:rPr lang="en-US" b="0" i="0" dirty="0" err="1">
              <a:latin typeface="Times New Roman" panose="02020603050405020304" pitchFamily="18" charset="0"/>
              <a:cs typeface="Times New Roman" panose="02020603050405020304" pitchFamily="18" charset="0"/>
            </a:rPr>
            <a:t>:The</a:t>
          </a:r>
          <a:r>
            <a:rPr lang="en-US" b="0" i="0" dirty="0">
              <a:latin typeface="Times New Roman" panose="02020603050405020304" pitchFamily="18" charset="0"/>
              <a:cs typeface="Times New Roman" panose="02020603050405020304" pitchFamily="18" charset="0"/>
            </a:rPr>
            <a:t> system is designed to handle large volumes of reviews, ensuring scalability as a restaurant's customer base grows.</a:t>
          </a:r>
          <a:endParaRPr lang="en-US" dirty="0">
            <a:latin typeface="Times New Roman" panose="02020603050405020304" pitchFamily="18" charset="0"/>
            <a:cs typeface="Times New Roman" panose="02020603050405020304" pitchFamily="18" charset="0"/>
          </a:endParaRPr>
        </a:p>
      </dgm:t>
    </dgm:pt>
    <dgm:pt modelId="{E6667028-B889-45F8-A8F3-551D9BD9CE3B}" type="parTrans" cxnId="{F08B8E4A-18EA-4694-A8A0-DAC21920C973}">
      <dgm:prSet/>
      <dgm:spPr/>
      <dgm:t>
        <a:bodyPr/>
        <a:lstStyle/>
        <a:p>
          <a:endParaRPr lang="en-US"/>
        </a:p>
      </dgm:t>
    </dgm:pt>
    <dgm:pt modelId="{1B348E87-4331-40AC-93D4-C672DF7BAB4F}" type="sibTrans" cxnId="{F08B8E4A-18EA-4694-A8A0-DAC21920C973}">
      <dgm:prSet/>
      <dgm:spPr/>
      <dgm:t>
        <a:bodyPr/>
        <a:lstStyle/>
        <a:p>
          <a:endParaRPr lang="en-US"/>
        </a:p>
      </dgm:t>
    </dgm:pt>
    <dgm:pt modelId="{91F42A69-CEB4-4829-8A67-18618F8CF548}">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Customization and </a:t>
          </a:r>
          <a:r>
            <a:rPr lang="en-US" b="1" i="0" dirty="0" err="1">
              <a:latin typeface="Times New Roman" panose="02020603050405020304" pitchFamily="18" charset="0"/>
              <a:cs typeface="Times New Roman" panose="02020603050405020304" pitchFamily="18" charset="0"/>
            </a:rPr>
            <a:t>Integration</a:t>
          </a:r>
          <a:r>
            <a:rPr lang="en-US" b="0" i="0" dirty="0" err="1">
              <a:latin typeface="Times New Roman" panose="02020603050405020304" pitchFamily="18" charset="0"/>
              <a:cs typeface="Times New Roman" panose="02020603050405020304" pitchFamily="18" charset="0"/>
            </a:rPr>
            <a:t>:The</a:t>
          </a:r>
          <a:r>
            <a:rPr lang="en-US" b="0" i="0" dirty="0">
              <a:latin typeface="Times New Roman" panose="02020603050405020304" pitchFamily="18" charset="0"/>
              <a:cs typeface="Times New Roman" panose="02020603050405020304" pitchFamily="18" charset="0"/>
            </a:rPr>
            <a:t> system can be customized to suit specific business needs and integrated into various platforms.</a:t>
          </a:r>
          <a:endParaRPr lang="en-US" dirty="0">
            <a:latin typeface="Times New Roman" panose="02020603050405020304" pitchFamily="18" charset="0"/>
            <a:cs typeface="Times New Roman" panose="02020603050405020304" pitchFamily="18" charset="0"/>
          </a:endParaRPr>
        </a:p>
      </dgm:t>
    </dgm:pt>
    <dgm:pt modelId="{2E752CF4-421B-4CEF-BED2-27828FEC55DC}" type="parTrans" cxnId="{1C11C3F7-5E09-48DB-B93C-132A46B5F039}">
      <dgm:prSet/>
      <dgm:spPr/>
      <dgm:t>
        <a:bodyPr/>
        <a:lstStyle/>
        <a:p>
          <a:endParaRPr lang="en-US"/>
        </a:p>
      </dgm:t>
    </dgm:pt>
    <dgm:pt modelId="{2AC6A9E3-AF22-48E5-B1DF-79BAA7CEEC68}" type="sibTrans" cxnId="{1C11C3F7-5E09-48DB-B93C-132A46B5F039}">
      <dgm:prSet/>
      <dgm:spPr/>
      <dgm:t>
        <a:bodyPr/>
        <a:lstStyle/>
        <a:p>
          <a:endParaRPr lang="en-US"/>
        </a:p>
      </dgm:t>
    </dgm:pt>
    <dgm:pt modelId="{75C90BDC-9CAD-4252-93EB-1E06FFE9D512}">
      <dgm:prSet/>
      <dgm:spPr/>
      <dgm:t>
        <a:bodyPr/>
        <a:lstStyle/>
        <a:p>
          <a:pPr>
            <a:lnSpc>
              <a:spcPct val="100000"/>
            </a:lnSpc>
          </a:pPr>
          <a:r>
            <a:rPr lang="en-US" dirty="0">
              <a:latin typeface="Times New Roman" panose="02020603050405020304" pitchFamily="18" charset="0"/>
              <a:cs typeface="Times New Roman" panose="02020603050405020304" pitchFamily="18" charset="0"/>
            </a:rPr>
            <a:t>Additionally, my solution is easy to use and deploy. Restaurants can simply provide me with a set of restaurant reviews, and I will return the sentiment of each review. This information can then be used to improve the restaurant experience for customers.</a:t>
          </a:r>
        </a:p>
      </dgm:t>
    </dgm:pt>
    <dgm:pt modelId="{B516E3FB-B63E-4F46-9E8E-C812B0114AD0}" type="parTrans" cxnId="{86B08AE2-89B7-45C4-9DB6-730EC12EA392}">
      <dgm:prSet/>
      <dgm:spPr/>
      <dgm:t>
        <a:bodyPr/>
        <a:lstStyle/>
        <a:p>
          <a:endParaRPr lang="en-US"/>
        </a:p>
      </dgm:t>
    </dgm:pt>
    <dgm:pt modelId="{63DA5CA1-7749-4594-AE8B-4D5D475C0B12}" type="sibTrans" cxnId="{86B08AE2-89B7-45C4-9DB6-730EC12EA392}">
      <dgm:prSet/>
      <dgm:spPr/>
      <dgm:t>
        <a:bodyPr/>
        <a:lstStyle/>
        <a:p>
          <a:endParaRPr lang="en-US"/>
        </a:p>
      </dgm:t>
    </dgm:pt>
    <dgm:pt modelId="{232127A7-8A6C-48C2-B190-41886D8CF0CC}" type="pres">
      <dgm:prSet presAssocID="{54062713-E45B-4491-8FAE-BD910FBD5FC4}" presName="root" presStyleCnt="0">
        <dgm:presLayoutVars>
          <dgm:dir/>
          <dgm:resizeHandles val="exact"/>
        </dgm:presLayoutVars>
      </dgm:prSet>
      <dgm:spPr/>
    </dgm:pt>
    <dgm:pt modelId="{E2F702AD-3D62-44FF-A716-DFF441B0407D}" type="pres">
      <dgm:prSet presAssocID="{BBC057A1-88EF-4009-AB34-C6047D5A345F}" presName="compNode" presStyleCnt="0"/>
      <dgm:spPr/>
    </dgm:pt>
    <dgm:pt modelId="{4FDA2D6C-2E48-42A9-9D6C-2F49754967A2}" type="pres">
      <dgm:prSet presAssocID="{BBC057A1-88EF-4009-AB34-C6047D5A345F}" presName="bgRect" presStyleLbl="bgShp" presStyleIdx="0" presStyleCnt="5"/>
      <dgm:spPr/>
    </dgm:pt>
    <dgm:pt modelId="{5B00F24A-4B8E-4037-81A7-9C3FD19B77A0}" type="pres">
      <dgm:prSet presAssocID="{BBC057A1-88EF-4009-AB34-C6047D5A345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6ABFD36-1D94-44E3-AA00-11A708E643FA}" type="pres">
      <dgm:prSet presAssocID="{BBC057A1-88EF-4009-AB34-C6047D5A345F}" presName="spaceRect" presStyleCnt="0"/>
      <dgm:spPr/>
    </dgm:pt>
    <dgm:pt modelId="{0897481A-6EA4-42DC-8109-CABCB9D5EB72}" type="pres">
      <dgm:prSet presAssocID="{BBC057A1-88EF-4009-AB34-C6047D5A345F}" presName="parTx" presStyleLbl="revTx" presStyleIdx="0" presStyleCnt="5">
        <dgm:presLayoutVars>
          <dgm:chMax val="0"/>
          <dgm:chPref val="0"/>
        </dgm:presLayoutVars>
      </dgm:prSet>
      <dgm:spPr/>
    </dgm:pt>
    <dgm:pt modelId="{AAAAA31C-64ED-44A5-A876-0B52892C2C78}" type="pres">
      <dgm:prSet presAssocID="{0050F162-7B2F-40CA-ADCE-C842E3938DB4}" presName="sibTrans" presStyleCnt="0"/>
      <dgm:spPr/>
    </dgm:pt>
    <dgm:pt modelId="{7F29CBE9-2CDD-4EEF-87B7-C2C57EAE75CA}" type="pres">
      <dgm:prSet presAssocID="{6B5253AD-CFC3-4B30-9B21-A32A82638196}" presName="compNode" presStyleCnt="0"/>
      <dgm:spPr/>
    </dgm:pt>
    <dgm:pt modelId="{939CC7E2-8742-4659-9D32-E252B83FC111}" type="pres">
      <dgm:prSet presAssocID="{6B5253AD-CFC3-4B30-9B21-A32A82638196}" presName="bgRect" presStyleLbl="bgShp" presStyleIdx="1" presStyleCnt="5"/>
      <dgm:spPr/>
    </dgm:pt>
    <dgm:pt modelId="{FD2DB8A7-D9D4-4970-844B-32A6739D6C4A}" type="pres">
      <dgm:prSet presAssocID="{6B5253AD-CFC3-4B30-9B21-A32A826381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7272E71-470C-4EE7-B1B5-656E570085D6}" type="pres">
      <dgm:prSet presAssocID="{6B5253AD-CFC3-4B30-9B21-A32A82638196}" presName="spaceRect" presStyleCnt="0"/>
      <dgm:spPr/>
    </dgm:pt>
    <dgm:pt modelId="{E8068966-69A9-422D-A3A8-410F3B63DA69}" type="pres">
      <dgm:prSet presAssocID="{6B5253AD-CFC3-4B30-9B21-A32A82638196}" presName="parTx" presStyleLbl="revTx" presStyleIdx="1" presStyleCnt="5">
        <dgm:presLayoutVars>
          <dgm:chMax val="0"/>
          <dgm:chPref val="0"/>
        </dgm:presLayoutVars>
      </dgm:prSet>
      <dgm:spPr/>
    </dgm:pt>
    <dgm:pt modelId="{A9D1543E-50F6-4D7B-923F-D9AD5D4626B7}" type="pres">
      <dgm:prSet presAssocID="{CD26351F-A63E-4606-9F0C-FC8148A444C9}" presName="sibTrans" presStyleCnt="0"/>
      <dgm:spPr/>
    </dgm:pt>
    <dgm:pt modelId="{7EBE78BF-081B-4F71-B5AA-8D57625550F4}" type="pres">
      <dgm:prSet presAssocID="{EB5C13F4-CDC4-4EC3-8297-7A6EBA9F3C03}" presName="compNode" presStyleCnt="0"/>
      <dgm:spPr/>
    </dgm:pt>
    <dgm:pt modelId="{F9F85FA8-CE14-4104-9145-6B2DDE3B0426}" type="pres">
      <dgm:prSet presAssocID="{EB5C13F4-CDC4-4EC3-8297-7A6EBA9F3C03}" presName="bgRect" presStyleLbl="bgShp" presStyleIdx="2" presStyleCnt="5"/>
      <dgm:spPr/>
    </dgm:pt>
    <dgm:pt modelId="{6418B699-224B-4446-8B3A-44A430E7603C}" type="pres">
      <dgm:prSet presAssocID="{EB5C13F4-CDC4-4EC3-8297-7A6EBA9F3C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FE3600C9-7C11-42AA-B437-EA2AF5B627DA}" type="pres">
      <dgm:prSet presAssocID="{EB5C13F4-CDC4-4EC3-8297-7A6EBA9F3C03}" presName="spaceRect" presStyleCnt="0"/>
      <dgm:spPr/>
    </dgm:pt>
    <dgm:pt modelId="{476DEEE2-C1C6-4330-AB5A-64B194EAF3E2}" type="pres">
      <dgm:prSet presAssocID="{EB5C13F4-CDC4-4EC3-8297-7A6EBA9F3C03}" presName="parTx" presStyleLbl="revTx" presStyleIdx="2" presStyleCnt="5">
        <dgm:presLayoutVars>
          <dgm:chMax val="0"/>
          <dgm:chPref val="0"/>
        </dgm:presLayoutVars>
      </dgm:prSet>
      <dgm:spPr/>
    </dgm:pt>
    <dgm:pt modelId="{3EF7948B-955D-4E23-B19B-BC5B0DED0718}" type="pres">
      <dgm:prSet presAssocID="{1B348E87-4331-40AC-93D4-C672DF7BAB4F}" presName="sibTrans" presStyleCnt="0"/>
      <dgm:spPr/>
    </dgm:pt>
    <dgm:pt modelId="{3A80E024-47BC-4854-8105-722F1F09FC61}" type="pres">
      <dgm:prSet presAssocID="{91F42A69-CEB4-4829-8A67-18618F8CF548}" presName="compNode" presStyleCnt="0"/>
      <dgm:spPr/>
    </dgm:pt>
    <dgm:pt modelId="{F8A2E745-7ED3-4A26-B3C8-B35CE1D3281D}" type="pres">
      <dgm:prSet presAssocID="{91F42A69-CEB4-4829-8A67-18618F8CF548}" presName="bgRect" presStyleLbl="bgShp" presStyleIdx="3" presStyleCnt="5"/>
      <dgm:spPr/>
    </dgm:pt>
    <dgm:pt modelId="{BB9DBF4D-AA88-43D3-8A37-3BFABEDAAE5E}" type="pres">
      <dgm:prSet presAssocID="{91F42A69-CEB4-4829-8A67-18618F8CF5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ED37DE9-EB10-4EDF-A8C3-9305C0627C7C}" type="pres">
      <dgm:prSet presAssocID="{91F42A69-CEB4-4829-8A67-18618F8CF548}" presName="spaceRect" presStyleCnt="0"/>
      <dgm:spPr/>
    </dgm:pt>
    <dgm:pt modelId="{5CD9407B-B852-4238-99C3-55581F066AE2}" type="pres">
      <dgm:prSet presAssocID="{91F42A69-CEB4-4829-8A67-18618F8CF548}" presName="parTx" presStyleLbl="revTx" presStyleIdx="3" presStyleCnt="5">
        <dgm:presLayoutVars>
          <dgm:chMax val="0"/>
          <dgm:chPref val="0"/>
        </dgm:presLayoutVars>
      </dgm:prSet>
      <dgm:spPr/>
    </dgm:pt>
    <dgm:pt modelId="{81C4499D-31F0-49D2-ABC2-895B4B8982B0}" type="pres">
      <dgm:prSet presAssocID="{2AC6A9E3-AF22-48E5-B1DF-79BAA7CEEC68}" presName="sibTrans" presStyleCnt="0"/>
      <dgm:spPr/>
    </dgm:pt>
    <dgm:pt modelId="{B4E19567-7A8F-4766-9B10-37249FB62D1C}" type="pres">
      <dgm:prSet presAssocID="{75C90BDC-9CAD-4252-93EB-1E06FFE9D512}" presName="compNode" presStyleCnt="0"/>
      <dgm:spPr/>
    </dgm:pt>
    <dgm:pt modelId="{D3C48F62-4A43-4A31-9B82-7F2E3FFD365A}" type="pres">
      <dgm:prSet presAssocID="{75C90BDC-9CAD-4252-93EB-1E06FFE9D512}" presName="bgRect" presStyleLbl="bgShp" presStyleIdx="4" presStyleCnt="5"/>
      <dgm:spPr/>
    </dgm:pt>
    <dgm:pt modelId="{D1DBE6BD-D837-40B5-A66A-FEE35987F011}" type="pres">
      <dgm:prSet presAssocID="{75C90BDC-9CAD-4252-93EB-1E06FFE9D51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iter"/>
        </a:ext>
      </dgm:extLst>
    </dgm:pt>
    <dgm:pt modelId="{E9788855-A474-44D6-8B41-200F7822084E}" type="pres">
      <dgm:prSet presAssocID="{75C90BDC-9CAD-4252-93EB-1E06FFE9D512}" presName="spaceRect" presStyleCnt="0"/>
      <dgm:spPr/>
    </dgm:pt>
    <dgm:pt modelId="{560832AE-C8F4-4CF2-9915-6F13DD3F795F}" type="pres">
      <dgm:prSet presAssocID="{75C90BDC-9CAD-4252-93EB-1E06FFE9D512}" presName="parTx" presStyleLbl="revTx" presStyleIdx="4" presStyleCnt="5">
        <dgm:presLayoutVars>
          <dgm:chMax val="0"/>
          <dgm:chPref val="0"/>
        </dgm:presLayoutVars>
      </dgm:prSet>
      <dgm:spPr/>
    </dgm:pt>
  </dgm:ptLst>
  <dgm:cxnLst>
    <dgm:cxn modelId="{9C549804-0898-47C6-A7A9-E870BDF597A1}" type="presOf" srcId="{54062713-E45B-4491-8FAE-BD910FBD5FC4}" destId="{232127A7-8A6C-48C2-B190-41886D8CF0CC}" srcOrd="0" destOrd="0" presId="urn:microsoft.com/office/officeart/2018/2/layout/IconVerticalSolidList"/>
    <dgm:cxn modelId="{4383E20C-59DC-4E9A-9522-6B37A23070DC}" type="presOf" srcId="{91F42A69-CEB4-4829-8A67-18618F8CF548}" destId="{5CD9407B-B852-4238-99C3-55581F066AE2}" srcOrd="0" destOrd="0" presId="urn:microsoft.com/office/officeart/2018/2/layout/IconVerticalSolidList"/>
    <dgm:cxn modelId="{53BEBC26-A609-4EA8-8108-A273C0220D84}" type="presOf" srcId="{EB5C13F4-CDC4-4EC3-8297-7A6EBA9F3C03}" destId="{476DEEE2-C1C6-4330-AB5A-64B194EAF3E2}" srcOrd="0" destOrd="0" presId="urn:microsoft.com/office/officeart/2018/2/layout/IconVerticalSolidList"/>
    <dgm:cxn modelId="{F08B8E4A-18EA-4694-A8A0-DAC21920C973}" srcId="{54062713-E45B-4491-8FAE-BD910FBD5FC4}" destId="{EB5C13F4-CDC4-4EC3-8297-7A6EBA9F3C03}" srcOrd="2" destOrd="0" parTransId="{E6667028-B889-45F8-A8F3-551D9BD9CE3B}" sibTransId="{1B348E87-4331-40AC-93D4-C672DF7BAB4F}"/>
    <dgm:cxn modelId="{BA355050-15FB-45D6-B4A4-C3254253B58B}" type="presOf" srcId="{BBC057A1-88EF-4009-AB34-C6047D5A345F}" destId="{0897481A-6EA4-42DC-8109-CABCB9D5EB72}" srcOrd="0" destOrd="0" presId="urn:microsoft.com/office/officeart/2018/2/layout/IconVerticalSolidList"/>
    <dgm:cxn modelId="{4E7D265A-5C4B-44D7-B216-3BA77188A5B4}" srcId="{54062713-E45B-4491-8FAE-BD910FBD5FC4}" destId="{6B5253AD-CFC3-4B30-9B21-A32A82638196}" srcOrd="1" destOrd="0" parTransId="{84498E8F-975D-4AE3-B338-7E70AB1383F6}" sibTransId="{CD26351F-A63E-4606-9F0C-FC8148A444C9}"/>
    <dgm:cxn modelId="{98FE72A3-9A30-43B3-BDD5-8178DDA9B228}" type="presOf" srcId="{6B5253AD-CFC3-4B30-9B21-A32A82638196}" destId="{E8068966-69A9-422D-A3A8-410F3B63DA69}" srcOrd="0" destOrd="0" presId="urn:microsoft.com/office/officeart/2018/2/layout/IconVerticalSolidList"/>
    <dgm:cxn modelId="{CC0239AC-492D-4FC8-8D12-A4F425FF244A}" type="presOf" srcId="{75C90BDC-9CAD-4252-93EB-1E06FFE9D512}" destId="{560832AE-C8F4-4CF2-9915-6F13DD3F795F}" srcOrd="0" destOrd="0" presId="urn:microsoft.com/office/officeart/2018/2/layout/IconVerticalSolidList"/>
    <dgm:cxn modelId="{6DC320D9-34E1-44B9-B73B-FD1278362A7C}" srcId="{54062713-E45B-4491-8FAE-BD910FBD5FC4}" destId="{BBC057A1-88EF-4009-AB34-C6047D5A345F}" srcOrd="0" destOrd="0" parTransId="{085B704D-20E7-45F8-9D60-EA8BF84F3BA9}" sibTransId="{0050F162-7B2F-40CA-ADCE-C842E3938DB4}"/>
    <dgm:cxn modelId="{86B08AE2-89B7-45C4-9DB6-730EC12EA392}" srcId="{54062713-E45B-4491-8FAE-BD910FBD5FC4}" destId="{75C90BDC-9CAD-4252-93EB-1E06FFE9D512}" srcOrd="4" destOrd="0" parTransId="{B516E3FB-B63E-4F46-9E8E-C812B0114AD0}" sibTransId="{63DA5CA1-7749-4594-AE8B-4D5D475C0B12}"/>
    <dgm:cxn modelId="{1C11C3F7-5E09-48DB-B93C-132A46B5F039}" srcId="{54062713-E45B-4491-8FAE-BD910FBD5FC4}" destId="{91F42A69-CEB4-4829-8A67-18618F8CF548}" srcOrd="3" destOrd="0" parTransId="{2E752CF4-421B-4CEF-BED2-27828FEC55DC}" sibTransId="{2AC6A9E3-AF22-48E5-B1DF-79BAA7CEEC68}"/>
    <dgm:cxn modelId="{5D81C2EB-CFC0-46FC-AC26-FCB95FAA603D}" type="presParOf" srcId="{232127A7-8A6C-48C2-B190-41886D8CF0CC}" destId="{E2F702AD-3D62-44FF-A716-DFF441B0407D}" srcOrd="0" destOrd="0" presId="urn:microsoft.com/office/officeart/2018/2/layout/IconVerticalSolidList"/>
    <dgm:cxn modelId="{8407E9F0-AA47-40D0-A13B-C2608E1E2C3B}" type="presParOf" srcId="{E2F702AD-3D62-44FF-A716-DFF441B0407D}" destId="{4FDA2D6C-2E48-42A9-9D6C-2F49754967A2}" srcOrd="0" destOrd="0" presId="urn:microsoft.com/office/officeart/2018/2/layout/IconVerticalSolidList"/>
    <dgm:cxn modelId="{8818EE3A-D4AA-4410-96F4-92527E0CF5AD}" type="presParOf" srcId="{E2F702AD-3D62-44FF-A716-DFF441B0407D}" destId="{5B00F24A-4B8E-4037-81A7-9C3FD19B77A0}" srcOrd="1" destOrd="0" presId="urn:microsoft.com/office/officeart/2018/2/layout/IconVerticalSolidList"/>
    <dgm:cxn modelId="{322A473D-1BDB-4314-8E37-455909151F03}" type="presParOf" srcId="{E2F702AD-3D62-44FF-A716-DFF441B0407D}" destId="{F6ABFD36-1D94-44E3-AA00-11A708E643FA}" srcOrd="2" destOrd="0" presId="urn:microsoft.com/office/officeart/2018/2/layout/IconVerticalSolidList"/>
    <dgm:cxn modelId="{6A236C18-CD34-41E4-BB29-F2ABAF4BF401}" type="presParOf" srcId="{E2F702AD-3D62-44FF-A716-DFF441B0407D}" destId="{0897481A-6EA4-42DC-8109-CABCB9D5EB72}" srcOrd="3" destOrd="0" presId="urn:microsoft.com/office/officeart/2018/2/layout/IconVerticalSolidList"/>
    <dgm:cxn modelId="{37E66DBC-25C1-4AFF-BEAB-9E27CFB3BA18}" type="presParOf" srcId="{232127A7-8A6C-48C2-B190-41886D8CF0CC}" destId="{AAAAA31C-64ED-44A5-A876-0B52892C2C78}" srcOrd="1" destOrd="0" presId="urn:microsoft.com/office/officeart/2018/2/layout/IconVerticalSolidList"/>
    <dgm:cxn modelId="{E7B4DEFE-E543-4FFA-9CB4-8D2D683BA127}" type="presParOf" srcId="{232127A7-8A6C-48C2-B190-41886D8CF0CC}" destId="{7F29CBE9-2CDD-4EEF-87B7-C2C57EAE75CA}" srcOrd="2" destOrd="0" presId="urn:microsoft.com/office/officeart/2018/2/layout/IconVerticalSolidList"/>
    <dgm:cxn modelId="{231269BC-084E-4BC2-8A2B-EDC517CBC1C9}" type="presParOf" srcId="{7F29CBE9-2CDD-4EEF-87B7-C2C57EAE75CA}" destId="{939CC7E2-8742-4659-9D32-E252B83FC111}" srcOrd="0" destOrd="0" presId="urn:microsoft.com/office/officeart/2018/2/layout/IconVerticalSolidList"/>
    <dgm:cxn modelId="{B5ECC45A-1486-49C8-9131-B1CF5ADFDE3F}" type="presParOf" srcId="{7F29CBE9-2CDD-4EEF-87B7-C2C57EAE75CA}" destId="{FD2DB8A7-D9D4-4970-844B-32A6739D6C4A}" srcOrd="1" destOrd="0" presId="urn:microsoft.com/office/officeart/2018/2/layout/IconVerticalSolidList"/>
    <dgm:cxn modelId="{4B984D67-3311-496D-9E89-932642610F79}" type="presParOf" srcId="{7F29CBE9-2CDD-4EEF-87B7-C2C57EAE75CA}" destId="{E7272E71-470C-4EE7-B1B5-656E570085D6}" srcOrd="2" destOrd="0" presId="urn:microsoft.com/office/officeart/2018/2/layout/IconVerticalSolidList"/>
    <dgm:cxn modelId="{F6DA7BD1-13BF-45EE-8D07-BF1083955F14}" type="presParOf" srcId="{7F29CBE9-2CDD-4EEF-87B7-C2C57EAE75CA}" destId="{E8068966-69A9-422D-A3A8-410F3B63DA69}" srcOrd="3" destOrd="0" presId="urn:microsoft.com/office/officeart/2018/2/layout/IconVerticalSolidList"/>
    <dgm:cxn modelId="{6E082182-8858-4254-9E1F-0E76C1D26AF7}" type="presParOf" srcId="{232127A7-8A6C-48C2-B190-41886D8CF0CC}" destId="{A9D1543E-50F6-4D7B-923F-D9AD5D4626B7}" srcOrd="3" destOrd="0" presId="urn:microsoft.com/office/officeart/2018/2/layout/IconVerticalSolidList"/>
    <dgm:cxn modelId="{E0927873-3BD9-4F44-85F9-2F9972C45474}" type="presParOf" srcId="{232127A7-8A6C-48C2-B190-41886D8CF0CC}" destId="{7EBE78BF-081B-4F71-B5AA-8D57625550F4}" srcOrd="4" destOrd="0" presId="urn:microsoft.com/office/officeart/2018/2/layout/IconVerticalSolidList"/>
    <dgm:cxn modelId="{06F0B30C-E7BF-417B-8F75-32F9F768F1E3}" type="presParOf" srcId="{7EBE78BF-081B-4F71-B5AA-8D57625550F4}" destId="{F9F85FA8-CE14-4104-9145-6B2DDE3B0426}" srcOrd="0" destOrd="0" presId="urn:microsoft.com/office/officeart/2018/2/layout/IconVerticalSolidList"/>
    <dgm:cxn modelId="{7B348962-29CC-40FB-A893-666D5AAF5407}" type="presParOf" srcId="{7EBE78BF-081B-4F71-B5AA-8D57625550F4}" destId="{6418B699-224B-4446-8B3A-44A430E7603C}" srcOrd="1" destOrd="0" presId="urn:microsoft.com/office/officeart/2018/2/layout/IconVerticalSolidList"/>
    <dgm:cxn modelId="{6C8A1A9C-E417-4392-BFB7-4FE1A949B9F0}" type="presParOf" srcId="{7EBE78BF-081B-4F71-B5AA-8D57625550F4}" destId="{FE3600C9-7C11-42AA-B437-EA2AF5B627DA}" srcOrd="2" destOrd="0" presId="urn:microsoft.com/office/officeart/2018/2/layout/IconVerticalSolidList"/>
    <dgm:cxn modelId="{862D6BCA-35BD-4A66-9A40-1FC2262F8EB2}" type="presParOf" srcId="{7EBE78BF-081B-4F71-B5AA-8D57625550F4}" destId="{476DEEE2-C1C6-4330-AB5A-64B194EAF3E2}" srcOrd="3" destOrd="0" presId="urn:microsoft.com/office/officeart/2018/2/layout/IconVerticalSolidList"/>
    <dgm:cxn modelId="{D789E17A-CF5D-4B74-ACE2-8FE50A9CB948}" type="presParOf" srcId="{232127A7-8A6C-48C2-B190-41886D8CF0CC}" destId="{3EF7948B-955D-4E23-B19B-BC5B0DED0718}" srcOrd="5" destOrd="0" presId="urn:microsoft.com/office/officeart/2018/2/layout/IconVerticalSolidList"/>
    <dgm:cxn modelId="{7547A2FF-F6ED-4249-86B9-6A1BCBA1B802}" type="presParOf" srcId="{232127A7-8A6C-48C2-B190-41886D8CF0CC}" destId="{3A80E024-47BC-4854-8105-722F1F09FC61}" srcOrd="6" destOrd="0" presId="urn:microsoft.com/office/officeart/2018/2/layout/IconVerticalSolidList"/>
    <dgm:cxn modelId="{AAE0C93B-C6BE-47D7-8531-4FBDBD7DE120}" type="presParOf" srcId="{3A80E024-47BC-4854-8105-722F1F09FC61}" destId="{F8A2E745-7ED3-4A26-B3C8-B35CE1D3281D}" srcOrd="0" destOrd="0" presId="urn:microsoft.com/office/officeart/2018/2/layout/IconVerticalSolidList"/>
    <dgm:cxn modelId="{BD781FEC-7F75-4FBA-AEC5-B1D301D4D0F6}" type="presParOf" srcId="{3A80E024-47BC-4854-8105-722F1F09FC61}" destId="{BB9DBF4D-AA88-43D3-8A37-3BFABEDAAE5E}" srcOrd="1" destOrd="0" presId="urn:microsoft.com/office/officeart/2018/2/layout/IconVerticalSolidList"/>
    <dgm:cxn modelId="{CFD8D224-C9B3-4859-B560-CC232319E976}" type="presParOf" srcId="{3A80E024-47BC-4854-8105-722F1F09FC61}" destId="{9ED37DE9-EB10-4EDF-A8C3-9305C0627C7C}" srcOrd="2" destOrd="0" presId="urn:microsoft.com/office/officeart/2018/2/layout/IconVerticalSolidList"/>
    <dgm:cxn modelId="{B10E7815-0019-4B0E-AAA1-04E1F581B442}" type="presParOf" srcId="{3A80E024-47BC-4854-8105-722F1F09FC61}" destId="{5CD9407B-B852-4238-99C3-55581F066AE2}" srcOrd="3" destOrd="0" presId="urn:microsoft.com/office/officeart/2018/2/layout/IconVerticalSolidList"/>
    <dgm:cxn modelId="{278AB7B0-ECAE-407F-9FE0-81D4FAE35552}" type="presParOf" srcId="{232127A7-8A6C-48C2-B190-41886D8CF0CC}" destId="{81C4499D-31F0-49D2-ABC2-895B4B8982B0}" srcOrd="7" destOrd="0" presId="urn:microsoft.com/office/officeart/2018/2/layout/IconVerticalSolidList"/>
    <dgm:cxn modelId="{DA92092A-AEB2-490B-BD3C-B033FB4DC221}" type="presParOf" srcId="{232127A7-8A6C-48C2-B190-41886D8CF0CC}" destId="{B4E19567-7A8F-4766-9B10-37249FB62D1C}" srcOrd="8" destOrd="0" presId="urn:microsoft.com/office/officeart/2018/2/layout/IconVerticalSolidList"/>
    <dgm:cxn modelId="{7D3D4038-2135-4657-A0B1-C75E59C717D3}" type="presParOf" srcId="{B4E19567-7A8F-4766-9B10-37249FB62D1C}" destId="{D3C48F62-4A43-4A31-9B82-7F2E3FFD365A}" srcOrd="0" destOrd="0" presId="urn:microsoft.com/office/officeart/2018/2/layout/IconVerticalSolidList"/>
    <dgm:cxn modelId="{24E8D765-1288-491C-B946-E3C8364AB5DE}" type="presParOf" srcId="{B4E19567-7A8F-4766-9B10-37249FB62D1C}" destId="{D1DBE6BD-D837-40B5-A66A-FEE35987F011}" srcOrd="1" destOrd="0" presId="urn:microsoft.com/office/officeart/2018/2/layout/IconVerticalSolidList"/>
    <dgm:cxn modelId="{7C92E565-E418-4C70-AF4E-3600F4E7B843}" type="presParOf" srcId="{B4E19567-7A8F-4766-9B10-37249FB62D1C}" destId="{E9788855-A474-44D6-8B41-200F7822084E}" srcOrd="2" destOrd="0" presId="urn:microsoft.com/office/officeart/2018/2/layout/IconVerticalSolidList"/>
    <dgm:cxn modelId="{564EA9B8-AC63-4057-8344-D3F27B268A8C}" type="presParOf" srcId="{B4E19567-7A8F-4766-9B10-37249FB62D1C}" destId="{560832AE-C8F4-4CF2-9915-6F13DD3F79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DA803-DFCD-4DBB-BE2E-515EF64C9B5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A82E5E0-AD1C-4FFC-A76E-86A3EC536B50}">
      <dgm:prSet/>
      <dgm:spPr/>
      <dgm:t>
        <a:bodyPr/>
        <a:lstStyle/>
        <a:p>
          <a:r>
            <a:rPr lang="en-US" dirty="0">
              <a:latin typeface="Times New Roman" panose="02020603050405020304" pitchFamily="18" charset="0"/>
              <a:cs typeface="Times New Roman" panose="02020603050405020304" pitchFamily="18" charset="0"/>
            </a:rPr>
            <a:t>I used my knowledge of language and my ability to understand the context of text to improve the accuracy of the sentiment analysis. </a:t>
          </a:r>
        </a:p>
      </dgm:t>
    </dgm:pt>
    <dgm:pt modelId="{BC67DD3C-3589-42C0-8448-B20244BD603E}" type="parTrans" cxnId="{02AC09DA-0EC7-4D62-A4D4-44FB094AFA7E}">
      <dgm:prSet/>
      <dgm:spPr/>
      <dgm:t>
        <a:bodyPr/>
        <a:lstStyle/>
        <a:p>
          <a:endParaRPr lang="en-US"/>
        </a:p>
      </dgm:t>
    </dgm:pt>
    <dgm:pt modelId="{3ABDBF78-6EB8-4584-A306-EA3E14DFB1B9}" type="sibTrans" cxnId="{02AC09DA-0EC7-4D62-A4D4-44FB094AFA7E}">
      <dgm:prSet/>
      <dgm:spPr/>
      <dgm:t>
        <a:bodyPr/>
        <a:lstStyle/>
        <a:p>
          <a:endParaRPr lang="en-US"/>
        </a:p>
      </dgm:t>
    </dgm:pt>
    <dgm:pt modelId="{088CDF50-5740-4DA0-8A02-033712B02E18}">
      <dgm:prSet/>
      <dgm:spPr/>
      <dgm:t>
        <a:bodyPr/>
        <a:lstStyle/>
        <a:p>
          <a:r>
            <a:rPr lang="en-US" dirty="0">
              <a:latin typeface="Times New Roman" panose="02020603050405020304" pitchFamily="18" charset="0"/>
              <a:cs typeface="Times New Roman" panose="02020603050405020304" pitchFamily="18" charset="0"/>
            </a:rPr>
            <a:t>I made the project more flexible and scalable. My model can be used to analyze different types of text data, including restaurant reviews, social media posts, and customer surveys. It can also be used to analyze large volumes of text data in a short amount of time.</a:t>
          </a:r>
        </a:p>
      </dgm:t>
    </dgm:pt>
    <dgm:pt modelId="{2797D3ED-0D31-438F-B75B-F1D9FDF27354}" type="parTrans" cxnId="{8D294539-7870-4872-BEF4-B1043EBF7566}">
      <dgm:prSet/>
      <dgm:spPr/>
      <dgm:t>
        <a:bodyPr/>
        <a:lstStyle/>
        <a:p>
          <a:endParaRPr lang="en-US"/>
        </a:p>
      </dgm:t>
    </dgm:pt>
    <dgm:pt modelId="{EA3B2419-EB19-462C-B284-34681D64083E}" type="sibTrans" cxnId="{8D294539-7870-4872-BEF4-B1043EBF7566}">
      <dgm:prSet/>
      <dgm:spPr/>
      <dgm:t>
        <a:bodyPr/>
        <a:lstStyle/>
        <a:p>
          <a:endParaRPr lang="en-US"/>
        </a:p>
      </dgm:t>
    </dgm:pt>
    <dgm:pt modelId="{DF9F9E37-F9C7-4D73-ADF6-6A255CC50292}">
      <dgm:prSet/>
      <dgm:spPr/>
      <dgm:t>
        <a:bodyPr/>
        <a:lstStyle/>
        <a:p>
          <a:r>
            <a:rPr lang="en-US" dirty="0">
              <a:latin typeface="Times New Roman" panose="02020603050405020304" pitchFamily="18" charset="0"/>
              <a:cs typeface="Times New Roman" panose="02020603050405020304" pitchFamily="18" charset="0"/>
            </a:rPr>
            <a:t>I made the project easier to use and deploy. Restaurants can simply provide me with a set of restaurant reviews, and I will return the sentiment of each review. This information can then be used to improve the restaurant experience for customers.</a:t>
          </a:r>
        </a:p>
      </dgm:t>
    </dgm:pt>
    <dgm:pt modelId="{5A59F3F2-B6D8-45D8-A1A4-61AEF7DB1327}" type="parTrans" cxnId="{6FA2B28C-84D8-4FDB-94EA-2D1EE8E9AE48}">
      <dgm:prSet/>
      <dgm:spPr/>
      <dgm:t>
        <a:bodyPr/>
        <a:lstStyle/>
        <a:p>
          <a:endParaRPr lang="en-US"/>
        </a:p>
      </dgm:t>
    </dgm:pt>
    <dgm:pt modelId="{5B8058AD-5117-48F3-BA7F-EF6E99182F0D}" type="sibTrans" cxnId="{6FA2B28C-84D8-4FDB-94EA-2D1EE8E9AE48}">
      <dgm:prSet/>
      <dgm:spPr/>
      <dgm:t>
        <a:bodyPr/>
        <a:lstStyle/>
        <a:p>
          <a:endParaRPr lang="en-US"/>
        </a:p>
      </dgm:t>
    </dgm:pt>
    <dgm:pt modelId="{9A41D599-6DBB-4DBE-83A2-45119C5B48DD}">
      <dgm:prSet/>
      <dgm:spPr/>
      <dgm:t>
        <a:bodyPr/>
        <a:lstStyle/>
        <a:p>
          <a:r>
            <a:rPr lang="en-US" b="0" i="0" dirty="0">
              <a:latin typeface="Times New Roman" panose="02020603050405020304" pitchFamily="18" charset="0"/>
              <a:cs typeface="Times New Roman" panose="02020603050405020304" pitchFamily="18" charset="0"/>
            </a:rPr>
            <a:t>Moreover, depending on the target audience or specific needs, we can select or develop a sentiment analysis model that performs exceptionally well for the chosen type of reviews (e.g., fine dining, fast food, specific cuisine types).</a:t>
          </a:r>
          <a:endParaRPr lang="en-US" dirty="0">
            <a:latin typeface="Times New Roman" panose="02020603050405020304" pitchFamily="18" charset="0"/>
            <a:cs typeface="Times New Roman" panose="02020603050405020304" pitchFamily="18" charset="0"/>
          </a:endParaRPr>
        </a:p>
      </dgm:t>
    </dgm:pt>
    <dgm:pt modelId="{11DFB938-DC7F-40A9-8137-392EDF99BA5D}" type="parTrans" cxnId="{4ECAD997-C960-4883-A53C-FF51797C3CB1}">
      <dgm:prSet/>
      <dgm:spPr/>
      <dgm:t>
        <a:bodyPr/>
        <a:lstStyle/>
        <a:p>
          <a:endParaRPr lang="en-US"/>
        </a:p>
      </dgm:t>
    </dgm:pt>
    <dgm:pt modelId="{8A4A2112-FBF0-40F7-9705-5599C90B662C}" type="sibTrans" cxnId="{4ECAD997-C960-4883-A53C-FF51797C3CB1}">
      <dgm:prSet/>
      <dgm:spPr/>
      <dgm:t>
        <a:bodyPr/>
        <a:lstStyle/>
        <a:p>
          <a:endParaRPr lang="en-US"/>
        </a:p>
      </dgm:t>
    </dgm:pt>
    <dgm:pt modelId="{A97F957C-22D5-4C2F-B03C-AC40D11F9C1C}" type="pres">
      <dgm:prSet presAssocID="{C15DA803-DFCD-4DBB-BE2E-515EF64C9B57}" presName="root" presStyleCnt="0">
        <dgm:presLayoutVars>
          <dgm:dir/>
          <dgm:resizeHandles val="exact"/>
        </dgm:presLayoutVars>
      </dgm:prSet>
      <dgm:spPr/>
    </dgm:pt>
    <dgm:pt modelId="{E1275A31-24A4-47DA-BC84-B69BE9F529F4}" type="pres">
      <dgm:prSet presAssocID="{DA82E5E0-AD1C-4FFC-A76E-86A3EC536B50}" presName="compNode" presStyleCnt="0"/>
      <dgm:spPr/>
    </dgm:pt>
    <dgm:pt modelId="{43BAB04D-FAA7-4E08-95E6-24C82A7F4CBC}" type="pres">
      <dgm:prSet presAssocID="{DA82E5E0-AD1C-4FFC-A76E-86A3EC536B50}" presName="bgRect" presStyleLbl="bgShp" presStyleIdx="0" presStyleCnt="4"/>
      <dgm:spPr/>
    </dgm:pt>
    <dgm:pt modelId="{4714D954-EFA3-4F89-83D0-F8FCAF069561}" type="pres">
      <dgm:prSet presAssocID="{DA82E5E0-AD1C-4FFC-A76E-86A3EC536B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7DBE498-39B3-42A2-ABB7-EFD5BA8F6D3F}" type="pres">
      <dgm:prSet presAssocID="{DA82E5E0-AD1C-4FFC-A76E-86A3EC536B50}" presName="spaceRect" presStyleCnt="0"/>
      <dgm:spPr/>
    </dgm:pt>
    <dgm:pt modelId="{D85B7B6F-88EC-4B5F-AB8E-9DF57908E16C}" type="pres">
      <dgm:prSet presAssocID="{DA82E5E0-AD1C-4FFC-A76E-86A3EC536B50}" presName="parTx" presStyleLbl="revTx" presStyleIdx="0" presStyleCnt="4">
        <dgm:presLayoutVars>
          <dgm:chMax val="0"/>
          <dgm:chPref val="0"/>
        </dgm:presLayoutVars>
      </dgm:prSet>
      <dgm:spPr/>
    </dgm:pt>
    <dgm:pt modelId="{C6096722-74FF-4E1C-AF2C-DCF5084ED23A}" type="pres">
      <dgm:prSet presAssocID="{3ABDBF78-6EB8-4584-A306-EA3E14DFB1B9}" presName="sibTrans" presStyleCnt="0"/>
      <dgm:spPr/>
    </dgm:pt>
    <dgm:pt modelId="{2FF0BAF0-72F0-47B4-BF45-5EE0AC6DA1BC}" type="pres">
      <dgm:prSet presAssocID="{088CDF50-5740-4DA0-8A02-033712B02E18}" presName="compNode" presStyleCnt="0"/>
      <dgm:spPr/>
    </dgm:pt>
    <dgm:pt modelId="{FC2A04DD-8345-4DAC-83E2-02F37C3EF254}" type="pres">
      <dgm:prSet presAssocID="{088CDF50-5740-4DA0-8A02-033712B02E18}" presName="bgRect" presStyleLbl="bgShp" presStyleIdx="1" presStyleCnt="4"/>
      <dgm:spPr/>
    </dgm:pt>
    <dgm:pt modelId="{7EA54B53-AB54-43F2-9459-6D7E0749D5C7}" type="pres">
      <dgm:prSet presAssocID="{088CDF50-5740-4DA0-8A02-033712B02E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4B1C38B-B5CE-4CD0-8573-6910C4809F55}" type="pres">
      <dgm:prSet presAssocID="{088CDF50-5740-4DA0-8A02-033712B02E18}" presName="spaceRect" presStyleCnt="0"/>
      <dgm:spPr/>
    </dgm:pt>
    <dgm:pt modelId="{03B80524-2939-40E1-8E3C-A253BEB1524F}" type="pres">
      <dgm:prSet presAssocID="{088CDF50-5740-4DA0-8A02-033712B02E18}" presName="parTx" presStyleLbl="revTx" presStyleIdx="1" presStyleCnt="4">
        <dgm:presLayoutVars>
          <dgm:chMax val="0"/>
          <dgm:chPref val="0"/>
        </dgm:presLayoutVars>
      </dgm:prSet>
      <dgm:spPr/>
    </dgm:pt>
    <dgm:pt modelId="{417276B1-AFFD-4AC5-8CC4-23A54EBB25BB}" type="pres">
      <dgm:prSet presAssocID="{EA3B2419-EB19-462C-B284-34681D64083E}" presName="sibTrans" presStyleCnt="0"/>
      <dgm:spPr/>
    </dgm:pt>
    <dgm:pt modelId="{00B1DD6F-837D-4610-B8F2-55A01601062B}" type="pres">
      <dgm:prSet presAssocID="{DF9F9E37-F9C7-4D73-ADF6-6A255CC50292}" presName="compNode" presStyleCnt="0"/>
      <dgm:spPr/>
    </dgm:pt>
    <dgm:pt modelId="{10667B62-191E-49FF-A59A-009656CC356D}" type="pres">
      <dgm:prSet presAssocID="{DF9F9E37-F9C7-4D73-ADF6-6A255CC50292}" presName="bgRect" presStyleLbl="bgShp" presStyleIdx="2" presStyleCnt="4"/>
      <dgm:spPr/>
    </dgm:pt>
    <dgm:pt modelId="{8160B072-BBAA-4D31-BFD4-D2963A2B43BB}" type="pres">
      <dgm:prSet presAssocID="{DF9F9E37-F9C7-4D73-ADF6-6A255CC502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11F17DDF-A712-4157-AF9D-A1B84F67A4C9}" type="pres">
      <dgm:prSet presAssocID="{DF9F9E37-F9C7-4D73-ADF6-6A255CC50292}" presName="spaceRect" presStyleCnt="0"/>
      <dgm:spPr/>
    </dgm:pt>
    <dgm:pt modelId="{E53F57E9-65E3-4E2E-A545-2FB3AEE33B12}" type="pres">
      <dgm:prSet presAssocID="{DF9F9E37-F9C7-4D73-ADF6-6A255CC50292}" presName="parTx" presStyleLbl="revTx" presStyleIdx="2" presStyleCnt="4">
        <dgm:presLayoutVars>
          <dgm:chMax val="0"/>
          <dgm:chPref val="0"/>
        </dgm:presLayoutVars>
      </dgm:prSet>
      <dgm:spPr/>
    </dgm:pt>
    <dgm:pt modelId="{39E9CC0A-536F-4F15-9CA3-68E02838AED6}" type="pres">
      <dgm:prSet presAssocID="{5B8058AD-5117-48F3-BA7F-EF6E99182F0D}" presName="sibTrans" presStyleCnt="0"/>
      <dgm:spPr/>
    </dgm:pt>
    <dgm:pt modelId="{88E1D659-211A-4F48-871B-6C0BDEDE0F59}" type="pres">
      <dgm:prSet presAssocID="{9A41D599-6DBB-4DBE-83A2-45119C5B48DD}" presName="compNode" presStyleCnt="0"/>
      <dgm:spPr/>
    </dgm:pt>
    <dgm:pt modelId="{229794F7-E8B4-44AA-A1DE-B954FD5FB0E2}" type="pres">
      <dgm:prSet presAssocID="{9A41D599-6DBB-4DBE-83A2-45119C5B48DD}" presName="bgRect" presStyleLbl="bgShp" presStyleIdx="3" presStyleCnt="4"/>
      <dgm:spPr/>
    </dgm:pt>
    <dgm:pt modelId="{D3B32E6B-52BF-449E-8716-D4B29E79CFC8}" type="pres">
      <dgm:prSet presAssocID="{9A41D599-6DBB-4DBE-83A2-45119C5B48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629E3C84-7209-4510-BDFA-712C19C2B4B3}" type="pres">
      <dgm:prSet presAssocID="{9A41D599-6DBB-4DBE-83A2-45119C5B48DD}" presName="spaceRect" presStyleCnt="0"/>
      <dgm:spPr/>
    </dgm:pt>
    <dgm:pt modelId="{EC8252D6-986B-4FD7-B209-B46EA64A72FA}" type="pres">
      <dgm:prSet presAssocID="{9A41D599-6DBB-4DBE-83A2-45119C5B48DD}" presName="parTx" presStyleLbl="revTx" presStyleIdx="3" presStyleCnt="4">
        <dgm:presLayoutVars>
          <dgm:chMax val="0"/>
          <dgm:chPref val="0"/>
        </dgm:presLayoutVars>
      </dgm:prSet>
      <dgm:spPr/>
    </dgm:pt>
  </dgm:ptLst>
  <dgm:cxnLst>
    <dgm:cxn modelId="{8D294539-7870-4872-BEF4-B1043EBF7566}" srcId="{C15DA803-DFCD-4DBB-BE2E-515EF64C9B57}" destId="{088CDF50-5740-4DA0-8A02-033712B02E18}" srcOrd="1" destOrd="0" parTransId="{2797D3ED-0D31-438F-B75B-F1D9FDF27354}" sibTransId="{EA3B2419-EB19-462C-B284-34681D64083E}"/>
    <dgm:cxn modelId="{3CBB124D-7958-41F8-AC14-945F732A7CEE}" type="presOf" srcId="{088CDF50-5740-4DA0-8A02-033712B02E18}" destId="{03B80524-2939-40E1-8E3C-A253BEB1524F}" srcOrd="0" destOrd="0" presId="urn:microsoft.com/office/officeart/2018/2/layout/IconVerticalSolidList"/>
    <dgm:cxn modelId="{8D522459-7396-44F8-B035-66A8E1F70DBC}" type="presOf" srcId="{C15DA803-DFCD-4DBB-BE2E-515EF64C9B57}" destId="{A97F957C-22D5-4C2F-B03C-AC40D11F9C1C}" srcOrd="0" destOrd="0" presId="urn:microsoft.com/office/officeart/2018/2/layout/IconVerticalSolidList"/>
    <dgm:cxn modelId="{6FA2B28C-84D8-4FDB-94EA-2D1EE8E9AE48}" srcId="{C15DA803-DFCD-4DBB-BE2E-515EF64C9B57}" destId="{DF9F9E37-F9C7-4D73-ADF6-6A255CC50292}" srcOrd="2" destOrd="0" parTransId="{5A59F3F2-B6D8-45D8-A1A4-61AEF7DB1327}" sibTransId="{5B8058AD-5117-48F3-BA7F-EF6E99182F0D}"/>
    <dgm:cxn modelId="{4ECAD997-C960-4883-A53C-FF51797C3CB1}" srcId="{C15DA803-DFCD-4DBB-BE2E-515EF64C9B57}" destId="{9A41D599-6DBB-4DBE-83A2-45119C5B48DD}" srcOrd="3" destOrd="0" parTransId="{11DFB938-DC7F-40A9-8137-392EDF99BA5D}" sibTransId="{8A4A2112-FBF0-40F7-9705-5599C90B662C}"/>
    <dgm:cxn modelId="{B67F5BB8-579C-405A-B383-444687B1C6A5}" type="presOf" srcId="{DA82E5E0-AD1C-4FFC-A76E-86A3EC536B50}" destId="{D85B7B6F-88EC-4B5F-AB8E-9DF57908E16C}" srcOrd="0" destOrd="0" presId="urn:microsoft.com/office/officeart/2018/2/layout/IconVerticalSolidList"/>
    <dgm:cxn modelId="{AF2622D6-5966-4218-9FEF-93149F9D9176}" type="presOf" srcId="{9A41D599-6DBB-4DBE-83A2-45119C5B48DD}" destId="{EC8252D6-986B-4FD7-B209-B46EA64A72FA}" srcOrd="0" destOrd="0" presId="urn:microsoft.com/office/officeart/2018/2/layout/IconVerticalSolidList"/>
    <dgm:cxn modelId="{02AC09DA-0EC7-4D62-A4D4-44FB094AFA7E}" srcId="{C15DA803-DFCD-4DBB-BE2E-515EF64C9B57}" destId="{DA82E5E0-AD1C-4FFC-A76E-86A3EC536B50}" srcOrd="0" destOrd="0" parTransId="{BC67DD3C-3589-42C0-8448-B20244BD603E}" sibTransId="{3ABDBF78-6EB8-4584-A306-EA3E14DFB1B9}"/>
    <dgm:cxn modelId="{13DD85E2-7CA0-4A47-B5E8-24BF63D3320C}" type="presOf" srcId="{DF9F9E37-F9C7-4D73-ADF6-6A255CC50292}" destId="{E53F57E9-65E3-4E2E-A545-2FB3AEE33B12}" srcOrd="0" destOrd="0" presId="urn:microsoft.com/office/officeart/2018/2/layout/IconVerticalSolidList"/>
    <dgm:cxn modelId="{F1590543-1636-4C43-A754-5E9D38054445}" type="presParOf" srcId="{A97F957C-22D5-4C2F-B03C-AC40D11F9C1C}" destId="{E1275A31-24A4-47DA-BC84-B69BE9F529F4}" srcOrd="0" destOrd="0" presId="urn:microsoft.com/office/officeart/2018/2/layout/IconVerticalSolidList"/>
    <dgm:cxn modelId="{02951C77-A5F3-4A72-9948-163ED74CCD83}" type="presParOf" srcId="{E1275A31-24A4-47DA-BC84-B69BE9F529F4}" destId="{43BAB04D-FAA7-4E08-95E6-24C82A7F4CBC}" srcOrd="0" destOrd="0" presId="urn:microsoft.com/office/officeart/2018/2/layout/IconVerticalSolidList"/>
    <dgm:cxn modelId="{D0F564C4-BB34-40D8-9DE8-7752FD156A4D}" type="presParOf" srcId="{E1275A31-24A4-47DA-BC84-B69BE9F529F4}" destId="{4714D954-EFA3-4F89-83D0-F8FCAF069561}" srcOrd="1" destOrd="0" presId="urn:microsoft.com/office/officeart/2018/2/layout/IconVerticalSolidList"/>
    <dgm:cxn modelId="{0D71C8D6-1E7F-4F2E-B37A-BCB98977538F}" type="presParOf" srcId="{E1275A31-24A4-47DA-BC84-B69BE9F529F4}" destId="{F7DBE498-39B3-42A2-ABB7-EFD5BA8F6D3F}" srcOrd="2" destOrd="0" presId="urn:microsoft.com/office/officeart/2018/2/layout/IconVerticalSolidList"/>
    <dgm:cxn modelId="{A67C3703-CB79-4A12-BABE-E2570847E6E9}" type="presParOf" srcId="{E1275A31-24A4-47DA-BC84-B69BE9F529F4}" destId="{D85B7B6F-88EC-4B5F-AB8E-9DF57908E16C}" srcOrd="3" destOrd="0" presId="urn:microsoft.com/office/officeart/2018/2/layout/IconVerticalSolidList"/>
    <dgm:cxn modelId="{365DEB5B-CBA9-4382-903E-D8960A863565}" type="presParOf" srcId="{A97F957C-22D5-4C2F-B03C-AC40D11F9C1C}" destId="{C6096722-74FF-4E1C-AF2C-DCF5084ED23A}" srcOrd="1" destOrd="0" presId="urn:microsoft.com/office/officeart/2018/2/layout/IconVerticalSolidList"/>
    <dgm:cxn modelId="{FAE52B27-190A-4008-A5FF-8B53F312F3B7}" type="presParOf" srcId="{A97F957C-22D5-4C2F-B03C-AC40D11F9C1C}" destId="{2FF0BAF0-72F0-47B4-BF45-5EE0AC6DA1BC}" srcOrd="2" destOrd="0" presId="urn:microsoft.com/office/officeart/2018/2/layout/IconVerticalSolidList"/>
    <dgm:cxn modelId="{56A2069E-4EB9-4051-B25B-6E8D75F67251}" type="presParOf" srcId="{2FF0BAF0-72F0-47B4-BF45-5EE0AC6DA1BC}" destId="{FC2A04DD-8345-4DAC-83E2-02F37C3EF254}" srcOrd="0" destOrd="0" presId="urn:microsoft.com/office/officeart/2018/2/layout/IconVerticalSolidList"/>
    <dgm:cxn modelId="{50AE5F14-22CE-4FAF-8303-B49A4815B799}" type="presParOf" srcId="{2FF0BAF0-72F0-47B4-BF45-5EE0AC6DA1BC}" destId="{7EA54B53-AB54-43F2-9459-6D7E0749D5C7}" srcOrd="1" destOrd="0" presId="urn:microsoft.com/office/officeart/2018/2/layout/IconVerticalSolidList"/>
    <dgm:cxn modelId="{03CAFFBD-ED98-4BEA-B049-56834BE0B333}" type="presParOf" srcId="{2FF0BAF0-72F0-47B4-BF45-5EE0AC6DA1BC}" destId="{E4B1C38B-B5CE-4CD0-8573-6910C4809F55}" srcOrd="2" destOrd="0" presId="urn:microsoft.com/office/officeart/2018/2/layout/IconVerticalSolidList"/>
    <dgm:cxn modelId="{70D1C7A5-ECEE-406F-9FB4-AFF6B2D5EF85}" type="presParOf" srcId="{2FF0BAF0-72F0-47B4-BF45-5EE0AC6DA1BC}" destId="{03B80524-2939-40E1-8E3C-A253BEB1524F}" srcOrd="3" destOrd="0" presId="urn:microsoft.com/office/officeart/2018/2/layout/IconVerticalSolidList"/>
    <dgm:cxn modelId="{2CE10157-EB2B-47D5-808D-89127A4E429A}" type="presParOf" srcId="{A97F957C-22D5-4C2F-B03C-AC40D11F9C1C}" destId="{417276B1-AFFD-4AC5-8CC4-23A54EBB25BB}" srcOrd="3" destOrd="0" presId="urn:microsoft.com/office/officeart/2018/2/layout/IconVerticalSolidList"/>
    <dgm:cxn modelId="{D825650D-277B-4D77-815C-C21318D137A5}" type="presParOf" srcId="{A97F957C-22D5-4C2F-B03C-AC40D11F9C1C}" destId="{00B1DD6F-837D-4610-B8F2-55A01601062B}" srcOrd="4" destOrd="0" presId="urn:microsoft.com/office/officeart/2018/2/layout/IconVerticalSolidList"/>
    <dgm:cxn modelId="{4F319E81-18EC-432D-A5AE-A10350C4EC8D}" type="presParOf" srcId="{00B1DD6F-837D-4610-B8F2-55A01601062B}" destId="{10667B62-191E-49FF-A59A-009656CC356D}" srcOrd="0" destOrd="0" presId="urn:microsoft.com/office/officeart/2018/2/layout/IconVerticalSolidList"/>
    <dgm:cxn modelId="{16FCCA0D-4DB1-424E-9F55-52499AA08801}" type="presParOf" srcId="{00B1DD6F-837D-4610-B8F2-55A01601062B}" destId="{8160B072-BBAA-4D31-BFD4-D2963A2B43BB}" srcOrd="1" destOrd="0" presId="urn:microsoft.com/office/officeart/2018/2/layout/IconVerticalSolidList"/>
    <dgm:cxn modelId="{CDEB28D0-EFE5-46FE-9C4A-11DFA2ADB8FE}" type="presParOf" srcId="{00B1DD6F-837D-4610-B8F2-55A01601062B}" destId="{11F17DDF-A712-4157-AF9D-A1B84F67A4C9}" srcOrd="2" destOrd="0" presId="urn:microsoft.com/office/officeart/2018/2/layout/IconVerticalSolidList"/>
    <dgm:cxn modelId="{B1173EF7-C088-4E85-8D96-364E8AEDC0AB}" type="presParOf" srcId="{00B1DD6F-837D-4610-B8F2-55A01601062B}" destId="{E53F57E9-65E3-4E2E-A545-2FB3AEE33B12}" srcOrd="3" destOrd="0" presId="urn:microsoft.com/office/officeart/2018/2/layout/IconVerticalSolidList"/>
    <dgm:cxn modelId="{73E34FEC-2898-4669-B148-066C724FCD5E}" type="presParOf" srcId="{A97F957C-22D5-4C2F-B03C-AC40D11F9C1C}" destId="{39E9CC0A-536F-4F15-9CA3-68E02838AED6}" srcOrd="5" destOrd="0" presId="urn:microsoft.com/office/officeart/2018/2/layout/IconVerticalSolidList"/>
    <dgm:cxn modelId="{D54F63F4-2202-4A13-B883-42115CE1C70F}" type="presParOf" srcId="{A97F957C-22D5-4C2F-B03C-AC40D11F9C1C}" destId="{88E1D659-211A-4F48-871B-6C0BDEDE0F59}" srcOrd="6" destOrd="0" presId="urn:microsoft.com/office/officeart/2018/2/layout/IconVerticalSolidList"/>
    <dgm:cxn modelId="{2615C9E8-494F-48BB-BA77-783E8CC7E08B}" type="presParOf" srcId="{88E1D659-211A-4F48-871B-6C0BDEDE0F59}" destId="{229794F7-E8B4-44AA-A1DE-B954FD5FB0E2}" srcOrd="0" destOrd="0" presId="urn:microsoft.com/office/officeart/2018/2/layout/IconVerticalSolidList"/>
    <dgm:cxn modelId="{D9B64ADD-D6E4-49C7-9750-1E98AF01DE80}" type="presParOf" srcId="{88E1D659-211A-4F48-871B-6C0BDEDE0F59}" destId="{D3B32E6B-52BF-449E-8716-D4B29E79CFC8}" srcOrd="1" destOrd="0" presId="urn:microsoft.com/office/officeart/2018/2/layout/IconVerticalSolidList"/>
    <dgm:cxn modelId="{A2F17726-782D-48CC-942B-086817DA263D}" type="presParOf" srcId="{88E1D659-211A-4F48-871B-6C0BDEDE0F59}" destId="{629E3C84-7209-4510-BDFA-712C19C2B4B3}" srcOrd="2" destOrd="0" presId="urn:microsoft.com/office/officeart/2018/2/layout/IconVerticalSolidList"/>
    <dgm:cxn modelId="{913993EE-122D-4CB0-9C38-DA4397B7F3AA}" type="presParOf" srcId="{88E1D659-211A-4F48-871B-6C0BDEDE0F59}" destId="{EC8252D6-986B-4FD7-B209-B46EA64A72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9C2080-2264-40C7-BB41-79F9D19844F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6C6C9B-6B36-4AEF-999D-DC0C4BA45C92}">
      <dgm:prSet/>
      <dgm:spPr/>
      <dgm:t>
        <a:bodyPr/>
        <a:lstStyle/>
        <a:p>
          <a:r>
            <a:rPr lang="en-US" b="1" dirty="0">
              <a:solidFill>
                <a:schemeClr val="bg1"/>
              </a:solidFill>
            </a:rPr>
            <a:t>Multinomial Naive </a:t>
          </a:r>
        </a:p>
        <a:p>
          <a:r>
            <a:rPr lang="en-US" b="1" dirty="0">
              <a:solidFill>
                <a:schemeClr val="bg1"/>
              </a:solidFill>
            </a:rPr>
            <a:t>Bayes algorithm</a:t>
          </a:r>
          <a:endParaRPr lang="en-US" dirty="0">
            <a:solidFill>
              <a:schemeClr val="bg1"/>
            </a:solidFill>
          </a:endParaRPr>
        </a:p>
      </dgm:t>
    </dgm:pt>
    <dgm:pt modelId="{13061F0B-6C5D-44B7-AB96-6B827BAD6DBE}" type="parTrans" cxnId="{385ADDD2-02C3-49C7-AB43-D0E15A1ADEC6}">
      <dgm:prSet/>
      <dgm:spPr/>
      <dgm:t>
        <a:bodyPr/>
        <a:lstStyle/>
        <a:p>
          <a:endParaRPr lang="en-US"/>
        </a:p>
      </dgm:t>
    </dgm:pt>
    <dgm:pt modelId="{A9BB0EA7-AC3A-44C3-9262-9974E2B524B8}" type="sibTrans" cxnId="{385ADDD2-02C3-49C7-AB43-D0E15A1ADEC6}">
      <dgm:prSet/>
      <dgm:spPr/>
      <dgm:t>
        <a:bodyPr/>
        <a:lstStyle/>
        <a:p>
          <a:endParaRPr lang="en-US"/>
        </a:p>
      </dgm:t>
    </dgm:pt>
    <dgm:pt modelId="{2DF17FCC-FB8E-4EC7-A126-0951495443CD}">
      <dgm:prSet/>
      <dgm:spPr/>
      <dgm:t>
        <a:bodyPr/>
        <a:lstStyle/>
        <a:p>
          <a:endParaRPr lang="en-IN" dirty="0"/>
        </a:p>
      </dgm:t>
    </dgm:pt>
    <dgm:pt modelId="{BD0F4FD6-C99B-4D55-9503-5CD75CFC023A}" type="parTrans" cxnId="{317A28EA-181D-4A07-847A-03EC53E36A45}">
      <dgm:prSet/>
      <dgm:spPr/>
      <dgm:t>
        <a:bodyPr/>
        <a:lstStyle/>
        <a:p>
          <a:endParaRPr lang="en-US"/>
        </a:p>
      </dgm:t>
    </dgm:pt>
    <dgm:pt modelId="{3FB29AC3-B3E6-4E2C-8192-B2C6B5E5B0B1}" type="sibTrans" cxnId="{317A28EA-181D-4A07-847A-03EC53E36A45}">
      <dgm:prSet/>
      <dgm:spPr/>
      <dgm:t>
        <a:bodyPr/>
        <a:lstStyle/>
        <a:p>
          <a:endParaRPr lang="en-US"/>
        </a:p>
      </dgm:t>
    </dgm:pt>
    <dgm:pt modelId="{B66B90C1-3810-47C8-9139-10949235FA3C}">
      <dgm:prSet/>
      <dgm:spPr/>
      <dgm:t>
        <a:bodyPr/>
        <a:lstStyle/>
        <a:p>
          <a:endParaRPr lang="en-IN"/>
        </a:p>
      </dgm:t>
    </dgm:pt>
    <dgm:pt modelId="{9AC279EE-314D-47E6-9D2C-55AE45D95AC5}" type="parTrans" cxnId="{B095AE43-4598-41F5-894F-13626B6A7E8E}">
      <dgm:prSet/>
      <dgm:spPr/>
      <dgm:t>
        <a:bodyPr/>
        <a:lstStyle/>
        <a:p>
          <a:endParaRPr lang="en-US"/>
        </a:p>
      </dgm:t>
    </dgm:pt>
    <dgm:pt modelId="{A49F46F6-E094-4820-9BAD-B2BFC4A61165}" type="sibTrans" cxnId="{B095AE43-4598-41F5-894F-13626B6A7E8E}">
      <dgm:prSet/>
      <dgm:spPr/>
      <dgm:t>
        <a:bodyPr/>
        <a:lstStyle/>
        <a:p>
          <a:endParaRPr lang="en-US"/>
        </a:p>
      </dgm:t>
    </dgm:pt>
    <dgm:pt modelId="{D46D4607-4335-4B41-9490-1E5F84A521D2}">
      <dgm:prSet/>
      <dgm:spPr/>
      <dgm:t>
        <a:bodyPr/>
        <a:lstStyle/>
        <a:p>
          <a:endParaRPr lang="en-IN"/>
        </a:p>
      </dgm:t>
    </dgm:pt>
    <dgm:pt modelId="{64011D63-0FCB-4181-B0FA-E1B5C3ED2BFD}" type="parTrans" cxnId="{BCC937A0-3CFD-48C1-BFA1-606D6583C2DE}">
      <dgm:prSet/>
      <dgm:spPr/>
      <dgm:t>
        <a:bodyPr/>
        <a:lstStyle/>
        <a:p>
          <a:endParaRPr lang="en-US"/>
        </a:p>
      </dgm:t>
    </dgm:pt>
    <dgm:pt modelId="{21F17540-5C49-4C51-80C2-5EC61D3437C2}" type="sibTrans" cxnId="{BCC937A0-3CFD-48C1-BFA1-606D6583C2DE}">
      <dgm:prSet/>
      <dgm:spPr/>
      <dgm:t>
        <a:bodyPr/>
        <a:lstStyle/>
        <a:p>
          <a:endParaRPr lang="en-US"/>
        </a:p>
      </dgm:t>
    </dgm:pt>
    <dgm:pt modelId="{C6F5D002-9B48-4110-BCBC-54D94D282650}">
      <dgm:prSet/>
      <dgm:spPr/>
      <dgm:t>
        <a:bodyPr/>
        <a:lstStyle/>
        <a:p>
          <a:endParaRPr lang="en-IN"/>
        </a:p>
      </dgm:t>
    </dgm:pt>
    <dgm:pt modelId="{47BB1920-C9EC-4A01-8D80-0747E13605AF}" type="parTrans" cxnId="{B04C55F5-F087-426F-A570-4C618C071C4F}">
      <dgm:prSet/>
      <dgm:spPr/>
      <dgm:t>
        <a:bodyPr/>
        <a:lstStyle/>
        <a:p>
          <a:endParaRPr lang="en-US"/>
        </a:p>
      </dgm:t>
    </dgm:pt>
    <dgm:pt modelId="{78D9BC11-B2A5-461A-B1EE-BF5052EDB0CA}" type="sibTrans" cxnId="{B04C55F5-F087-426F-A570-4C618C071C4F}">
      <dgm:prSet/>
      <dgm:spPr/>
      <dgm:t>
        <a:bodyPr/>
        <a:lstStyle/>
        <a:p>
          <a:endParaRPr lang="en-US"/>
        </a:p>
      </dgm:t>
    </dgm:pt>
    <dgm:pt modelId="{449C082B-B84B-4DF0-8CCF-186DBD81F812}">
      <dgm:prSet/>
      <dgm:spPr/>
      <dgm:t>
        <a:bodyPr/>
        <a:lstStyle/>
        <a:p>
          <a:endParaRPr lang="en-IN"/>
        </a:p>
      </dgm:t>
    </dgm:pt>
    <dgm:pt modelId="{DBDF9AEB-A13A-42CC-BD96-243B734ADFEC}" type="parTrans" cxnId="{7DAEE4A8-7FD2-4580-88D7-56FEF3A85638}">
      <dgm:prSet/>
      <dgm:spPr/>
      <dgm:t>
        <a:bodyPr/>
        <a:lstStyle/>
        <a:p>
          <a:endParaRPr lang="en-US"/>
        </a:p>
      </dgm:t>
    </dgm:pt>
    <dgm:pt modelId="{1687C64D-3FBF-4853-8FE5-29D01E331442}" type="sibTrans" cxnId="{7DAEE4A8-7FD2-4580-88D7-56FEF3A85638}">
      <dgm:prSet/>
      <dgm:spPr/>
      <dgm:t>
        <a:bodyPr/>
        <a:lstStyle/>
        <a:p>
          <a:endParaRPr lang="en-US"/>
        </a:p>
      </dgm:t>
    </dgm:pt>
    <dgm:pt modelId="{E1696B31-F8FA-4480-9A10-B3FEE799B45B}" type="pres">
      <dgm:prSet presAssocID="{419C2080-2264-40C7-BB41-79F9D19844FE}" presName="root" presStyleCnt="0">
        <dgm:presLayoutVars>
          <dgm:dir/>
          <dgm:resizeHandles val="exact"/>
        </dgm:presLayoutVars>
      </dgm:prSet>
      <dgm:spPr/>
    </dgm:pt>
    <dgm:pt modelId="{44D22ABC-6B5D-49A6-8391-043DE95A5D69}" type="pres">
      <dgm:prSet presAssocID="{BD6C6C9B-6B36-4AEF-999D-DC0C4BA45C92}" presName="compNode" presStyleCnt="0"/>
      <dgm:spPr/>
    </dgm:pt>
    <dgm:pt modelId="{7F666E77-8C03-47F6-B28A-33C888994950}" type="pres">
      <dgm:prSet presAssocID="{BD6C6C9B-6B36-4AEF-999D-DC0C4BA45C92}" presName="iconRect" presStyleLbl="node1" presStyleIdx="0" presStyleCnt="1" custLinFactNeighborX="0" custLinFactNeighborY="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5BC636-BD64-47A8-AFEA-958C9440A401}" type="pres">
      <dgm:prSet presAssocID="{BD6C6C9B-6B36-4AEF-999D-DC0C4BA45C92}" presName="spaceRect" presStyleCnt="0"/>
      <dgm:spPr/>
    </dgm:pt>
    <dgm:pt modelId="{012DC3A4-7A19-4107-A1FA-B076F908EA73}" type="pres">
      <dgm:prSet presAssocID="{BD6C6C9B-6B36-4AEF-999D-DC0C4BA45C92}" presName="textRect" presStyleLbl="revTx" presStyleIdx="0" presStyleCnt="1" custScaleY="131464">
        <dgm:presLayoutVars>
          <dgm:chMax val="1"/>
          <dgm:chPref val="1"/>
        </dgm:presLayoutVars>
      </dgm:prSet>
      <dgm:spPr/>
    </dgm:pt>
  </dgm:ptLst>
  <dgm:cxnLst>
    <dgm:cxn modelId="{B095AE43-4598-41F5-894F-13626B6A7E8E}" srcId="{BD6C6C9B-6B36-4AEF-999D-DC0C4BA45C92}" destId="{B66B90C1-3810-47C8-9139-10949235FA3C}" srcOrd="1" destOrd="0" parTransId="{9AC279EE-314D-47E6-9D2C-55AE45D95AC5}" sibTransId="{A49F46F6-E094-4820-9BAD-B2BFC4A61165}"/>
    <dgm:cxn modelId="{BCC937A0-3CFD-48C1-BFA1-606D6583C2DE}" srcId="{BD6C6C9B-6B36-4AEF-999D-DC0C4BA45C92}" destId="{D46D4607-4335-4B41-9490-1E5F84A521D2}" srcOrd="2" destOrd="0" parTransId="{64011D63-0FCB-4181-B0FA-E1B5C3ED2BFD}" sibTransId="{21F17540-5C49-4C51-80C2-5EC61D3437C2}"/>
    <dgm:cxn modelId="{7DAEE4A8-7FD2-4580-88D7-56FEF3A85638}" srcId="{BD6C6C9B-6B36-4AEF-999D-DC0C4BA45C92}" destId="{449C082B-B84B-4DF0-8CCF-186DBD81F812}" srcOrd="4" destOrd="0" parTransId="{DBDF9AEB-A13A-42CC-BD96-243B734ADFEC}" sibTransId="{1687C64D-3FBF-4853-8FE5-29D01E331442}"/>
    <dgm:cxn modelId="{CE7D35BA-C30D-4688-8687-F0FE02A4715C}" type="presOf" srcId="{419C2080-2264-40C7-BB41-79F9D19844FE}" destId="{E1696B31-F8FA-4480-9A10-B3FEE799B45B}" srcOrd="0" destOrd="0" presId="urn:microsoft.com/office/officeart/2018/2/layout/IconLabelList"/>
    <dgm:cxn modelId="{1BC6C3CA-731C-4B46-9FCF-50012734F4FF}" type="presOf" srcId="{BD6C6C9B-6B36-4AEF-999D-DC0C4BA45C92}" destId="{012DC3A4-7A19-4107-A1FA-B076F908EA73}" srcOrd="0" destOrd="0" presId="urn:microsoft.com/office/officeart/2018/2/layout/IconLabelList"/>
    <dgm:cxn modelId="{385ADDD2-02C3-49C7-AB43-D0E15A1ADEC6}" srcId="{419C2080-2264-40C7-BB41-79F9D19844FE}" destId="{BD6C6C9B-6B36-4AEF-999D-DC0C4BA45C92}" srcOrd="0" destOrd="0" parTransId="{13061F0B-6C5D-44B7-AB96-6B827BAD6DBE}" sibTransId="{A9BB0EA7-AC3A-44C3-9262-9974E2B524B8}"/>
    <dgm:cxn modelId="{317A28EA-181D-4A07-847A-03EC53E36A45}" srcId="{BD6C6C9B-6B36-4AEF-999D-DC0C4BA45C92}" destId="{2DF17FCC-FB8E-4EC7-A126-0951495443CD}" srcOrd="0" destOrd="0" parTransId="{BD0F4FD6-C99B-4D55-9503-5CD75CFC023A}" sibTransId="{3FB29AC3-B3E6-4E2C-8192-B2C6B5E5B0B1}"/>
    <dgm:cxn modelId="{B04C55F5-F087-426F-A570-4C618C071C4F}" srcId="{BD6C6C9B-6B36-4AEF-999D-DC0C4BA45C92}" destId="{C6F5D002-9B48-4110-BCBC-54D94D282650}" srcOrd="3" destOrd="0" parTransId="{47BB1920-C9EC-4A01-8D80-0747E13605AF}" sibTransId="{78D9BC11-B2A5-461A-B1EE-BF5052EDB0CA}"/>
    <dgm:cxn modelId="{1AB1098B-1180-4D45-8BF0-06D81C493BAD}" type="presParOf" srcId="{E1696B31-F8FA-4480-9A10-B3FEE799B45B}" destId="{44D22ABC-6B5D-49A6-8391-043DE95A5D69}" srcOrd="0" destOrd="0" presId="urn:microsoft.com/office/officeart/2018/2/layout/IconLabelList"/>
    <dgm:cxn modelId="{96B70465-F41F-4C8A-8670-4C6146910254}" type="presParOf" srcId="{44D22ABC-6B5D-49A6-8391-043DE95A5D69}" destId="{7F666E77-8C03-47F6-B28A-33C888994950}" srcOrd="0" destOrd="0" presId="urn:microsoft.com/office/officeart/2018/2/layout/IconLabelList"/>
    <dgm:cxn modelId="{A5954FF3-5B05-43DB-82DA-14B27F0F4988}" type="presParOf" srcId="{44D22ABC-6B5D-49A6-8391-043DE95A5D69}" destId="{765BC636-BD64-47A8-AFEA-958C9440A401}" srcOrd="1" destOrd="0" presId="urn:microsoft.com/office/officeart/2018/2/layout/IconLabelList"/>
    <dgm:cxn modelId="{07B79653-97DA-4CC1-A9F2-F4ADD2AFE250}" type="presParOf" srcId="{44D22ABC-6B5D-49A6-8391-043DE95A5D69}" destId="{012DC3A4-7A19-4107-A1FA-B076F908EA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8FC758-E394-4367-90A6-322F319E418F}"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D0582973-AE1D-43C7-9AAF-28366FB69895}">
      <dgm:prSet/>
      <dgm:spPr/>
      <dgm:t>
        <a:bodyPr/>
        <a:lstStyle/>
        <a:p>
          <a:r>
            <a:rPr lang="en-US" b="1" dirty="0">
              <a:latin typeface="Times New Roman" panose="02020603050405020304" pitchFamily="18" charset="0"/>
              <a:cs typeface="Times New Roman" panose="02020603050405020304" pitchFamily="18" charset="0"/>
            </a:rPr>
            <a:t>Benefits of using the MNB algorithm for restaurant sentiment analysis:</a:t>
          </a:r>
          <a:endParaRPr lang="en-US" dirty="0">
            <a:latin typeface="Times New Roman" panose="02020603050405020304" pitchFamily="18" charset="0"/>
            <a:cs typeface="Times New Roman" panose="02020603050405020304" pitchFamily="18" charset="0"/>
          </a:endParaRPr>
        </a:p>
      </dgm:t>
    </dgm:pt>
    <dgm:pt modelId="{D02FF6DF-403E-4E28-9665-FB6327EE674D}" type="parTrans" cxnId="{97E021EB-DA60-4D27-86B9-C89841241C54}">
      <dgm:prSet/>
      <dgm:spPr/>
      <dgm:t>
        <a:bodyPr/>
        <a:lstStyle/>
        <a:p>
          <a:endParaRPr lang="en-US"/>
        </a:p>
      </dgm:t>
    </dgm:pt>
    <dgm:pt modelId="{3A6BA18C-18F0-4F72-B8A3-FDAA831E0B99}" type="sibTrans" cxnId="{97E021EB-DA60-4D27-86B9-C89841241C54}">
      <dgm:prSet/>
      <dgm:spPr/>
      <dgm:t>
        <a:bodyPr/>
        <a:lstStyle/>
        <a:p>
          <a:endParaRPr lang="en-US"/>
        </a:p>
      </dgm:t>
    </dgm:pt>
    <dgm:pt modelId="{1D36C9C6-D026-4BF6-9BA7-75E9191551B1}">
      <dgm:prSet/>
      <dgm:spPr/>
      <dgm:t>
        <a:bodyPr/>
        <a:lstStyle/>
        <a:p>
          <a:r>
            <a:rPr lang="en-IN" b="1" i="0" dirty="0">
              <a:latin typeface="Times New Roman" panose="02020603050405020304" pitchFamily="18" charset="0"/>
              <a:cs typeface="Times New Roman" panose="02020603050405020304" pitchFamily="18" charset="0"/>
            </a:rPr>
            <a:t>Simple Implementation and Training</a:t>
          </a:r>
          <a:r>
            <a:rPr lang="en-IN" b="0" i="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Able to learn from even a relatively small dataset of labeled reviews.</a:t>
          </a:r>
          <a:r>
            <a:rPr lang="en-US" b="0" i="0" dirty="0">
              <a:latin typeface="Times New Roman" panose="02020603050405020304" pitchFamily="18" charset="0"/>
              <a:cs typeface="Times New Roman" panose="02020603050405020304" pitchFamily="18" charset="0"/>
            </a:rPr>
            <a:t> Its simplicity makes it a good choice for tasks like sentiment analysis.</a:t>
          </a:r>
          <a:endParaRPr lang="en-US" dirty="0">
            <a:latin typeface="Times New Roman" panose="02020603050405020304" pitchFamily="18" charset="0"/>
            <a:cs typeface="Times New Roman" panose="02020603050405020304" pitchFamily="18" charset="0"/>
          </a:endParaRPr>
        </a:p>
      </dgm:t>
    </dgm:pt>
    <dgm:pt modelId="{623009F8-64AF-40C0-ACFA-829226AB26EC}" type="parTrans" cxnId="{3C772BD6-6A35-42AA-AE85-BA474F3F5022}">
      <dgm:prSet/>
      <dgm:spPr/>
      <dgm:t>
        <a:bodyPr/>
        <a:lstStyle/>
        <a:p>
          <a:endParaRPr lang="en-US"/>
        </a:p>
      </dgm:t>
    </dgm:pt>
    <dgm:pt modelId="{19F1CA38-F167-41D1-B31E-8971BCF7C23C}" type="sibTrans" cxnId="{3C772BD6-6A35-42AA-AE85-BA474F3F5022}">
      <dgm:prSet/>
      <dgm:spPr/>
      <dgm:t>
        <a:bodyPr/>
        <a:lstStyle/>
        <a:p>
          <a:endParaRPr lang="en-US"/>
        </a:p>
      </dgm:t>
    </dgm:pt>
    <dgm:pt modelId="{CCF59431-16E2-41A6-98B8-9F1C5110E2D9}">
      <dgm:prSet/>
      <dgm:spPr/>
      <dgm:t>
        <a:bodyPr/>
        <a:lstStyle/>
        <a:p>
          <a:r>
            <a:rPr lang="en-US" b="1" dirty="0">
              <a:latin typeface="Times New Roman" panose="02020603050405020304" pitchFamily="18" charset="0"/>
              <a:cs typeface="Times New Roman" panose="02020603050405020304" pitchFamily="18" charset="0"/>
            </a:rPr>
            <a:t>Effective for text classification tasks: </a:t>
          </a:r>
          <a:r>
            <a:rPr lang="en-US" b="0" i="0" dirty="0">
              <a:latin typeface="Times New Roman" panose="02020603050405020304" pitchFamily="18" charset="0"/>
              <a:cs typeface="Times New Roman" panose="02020603050405020304" pitchFamily="18" charset="0"/>
            </a:rPr>
            <a:t>It efficiently handles the high dimensionality of text data, making it an effective choice for analyzing restaurant reviews.</a:t>
          </a:r>
          <a:endParaRPr lang="en-US" dirty="0">
            <a:latin typeface="Times New Roman" panose="02020603050405020304" pitchFamily="18" charset="0"/>
            <a:cs typeface="Times New Roman" panose="02020603050405020304" pitchFamily="18" charset="0"/>
          </a:endParaRPr>
        </a:p>
      </dgm:t>
    </dgm:pt>
    <dgm:pt modelId="{6D5BF9DD-A7C5-4CE6-8574-91D61D94DF42}" type="parTrans" cxnId="{E630BE83-544D-4416-BF81-0D8A7C967B15}">
      <dgm:prSet/>
      <dgm:spPr/>
      <dgm:t>
        <a:bodyPr/>
        <a:lstStyle/>
        <a:p>
          <a:endParaRPr lang="en-US"/>
        </a:p>
      </dgm:t>
    </dgm:pt>
    <dgm:pt modelId="{E50A1732-16DE-415A-AA4C-3E4F0A6C84FF}" type="sibTrans" cxnId="{E630BE83-544D-4416-BF81-0D8A7C967B15}">
      <dgm:prSet/>
      <dgm:spPr/>
      <dgm:t>
        <a:bodyPr/>
        <a:lstStyle/>
        <a:p>
          <a:endParaRPr lang="en-US"/>
        </a:p>
      </dgm:t>
    </dgm:pt>
    <dgm:pt modelId="{336749CF-2190-46EB-B8DA-AB6394B0DBD6}">
      <dgm:prSet/>
      <dgm:spPr/>
      <dgm:t>
        <a:bodyPr/>
        <a:lstStyle/>
        <a:p>
          <a:r>
            <a:rPr lang="en-US" b="1" i="0" dirty="0">
              <a:latin typeface="Times New Roman" panose="02020603050405020304" pitchFamily="18" charset="0"/>
              <a:cs typeface="Times New Roman" panose="02020603050405020304" pitchFamily="18" charset="0"/>
            </a:rPr>
            <a:t>Effective with Limited Labeled Data</a:t>
          </a:r>
          <a:r>
            <a:rPr lang="en-US" b="0" i="0" dirty="0">
              <a:latin typeface="Times New Roman" panose="02020603050405020304" pitchFamily="18" charset="0"/>
              <a:cs typeface="Times New Roman" panose="02020603050405020304" pitchFamily="18" charset="0"/>
            </a:rPr>
            <a:t>: MNB can perform well even with a relatively small dataset of labeled reviews. </a:t>
          </a:r>
          <a:endParaRPr lang="en-US" dirty="0">
            <a:latin typeface="Times New Roman" panose="02020603050405020304" pitchFamily="18" charset="0"/>
            <a:cs typeface="Times New Roman" panose="02020603050405020304" pitchFamily="18" charset="0"/>
          </a:endParaRPr>
        </a:p>
      </dgm:t>
    </dgm:pt>
    <dgm:pt modelId="{38AF334D-9B7A-4997-90D8-621860A72DF6}" type="parTrans" cxnId="{AA259F65-D144-4B76-A182-F16F8A54BA71}">
      <dgm:prSet/>
      <dgm:spPr/>
      <dgm:t>
        <a:bodyPr/>
        <a:lstStyle/>
        <a:p>
          <a:endParaRPr lang="en-US"/>
        </a:p>
      </dgm:t>
    </dgm:pt>
    <dgm:pt modelId="{0A811167-9747-40CD-B340-9DAE83F1E6D1}" type="sibTrans" cxnId="{AA259F65-D144-4B76-A182-F16F8A54BA71}">
      <dgm:prSet/>
      <dgm:spPr/>
      <dgm:t>
        <a:bodyPr/>
        <a:lstStyle/>
        <a:p>
          <a:endParaRPr lang="en-US"/>
        </a:p>
      </dgm:t>
    </dgm:pt>
    <dgm:pt modelId="{825F7AD9-D553-468F-AC86-63DB0465FEA6}">
      <dgm:prSet/>
      <dgm:spPr/>
      <dgm:t>
        <a:bodyPr/>
        <a:lstStyle/>
        <a:p>
          <a:r>
            <a:rPr lang="en-US" b="1" i="0" dirty="0">
              <a:latin typeface="Times New Roman" panose="02020603050405020304" pitchFamily="18" charset="0"/>
              <a:cs typeface="Times New Roman" panose="02020603050405020304" pitchFamily="18" charset="0"/>
            </a:rPr>
            <a:t>Well-Suited for Categorical Data</a:t>
          </a:r>
          <a:r>
            <a:rPr lang="en-US" b="0" i="0" dirty="0">
              <a:latin typeface="Times New Roman" panose="02020603050405020304" pitchFamily="18" charset="0"/>
              <a:cs typeface="Times New Roman" panose="02020603050405020304" pitchFamily="18" charset="0"/>
            </a:rPr>
            <a:t>: MNB is designed to work with categorical features like word counts or term frequencies.</a:t>
          </a:r>
          <a:endParaRPr lang="en-US" dirty="0">
            <a:latin typeface="Times New Roman" panose="02020603050405020304" pitchFamily="18" charset="0"/>
            <a:cs typeface="Times New Roman" panose="02020603050405020304" pitchFamily="18" charset="0"/>
          </a:endParaRPr>
        </a:p>
      </dgm:t>
    </dgm:pt>
    <dgm:pt modelId="{F56E8AFD-45CB-4FDA-9F23-865935118147}" type="parTrans" cxnId="{F826B81B-C448-4A2E-8309-F5F26554A77F}">
      <dgm:prSet/>
      <dgm:spPr/>
      <dgm:t>
        <a:bodyPr/>
        <a:lstStyle/>
        <a:p>
          <a:endParaRPr lang="en-US"/>
        </a:p>
      </dgm:t>
    </dgm:pt>
    <dgm:pt modelId="{B0036CFE-B465-4EC6-8129-08AF13106B6D}" type="sibTrans" cxnId="{F826B81B-C448-4A2E-8309-F5F26554A77F}">
      <dgm:prSet/>
      <dgm:spPr/>
      <dgm:t>
        <a:bodyPr/>
        <a:lstStyle/>
        <a:p>
          <a:endParaRPr lang="en-US"/>
        </a:p>
      </dgm:t>
    </dgm:pt>
    <dgm:pt modelId="{D71E2707-7604-4066-96D7-C43464199DED}" type="pres">
      <dgm:prSet presAssocID="{218FC758-E394-4367-90A6-322F319E418F}" presName="linear" presStyleCnt="0">
        <dgm:presLayoutVars>
          <dgm:animLvl val="lvl"/>
          <dgm:resizeHandles val="exact"/>
        </dgm:presLayoutVars>
      </dgm:prSet>
      <dgm:spPr/>
    </dgm:pt>
    <dgm:pt modelId="{75D808E5-6200-4F18-908B-D949A6832935}" type="pres">
      <dgm:prSet presAssocID="{D0582973-AE1D-43C7-9AAF-28366FB69895}" presName="parentText" presStyleLbl="node1" presStyleIdx="0" presStyleCnt="1">
        <dgm:presLayoutVars>
          <dgm:chMax val="0"/>
          <dgm:bulletEnabled val="1"/>
        </dgm:presLayoutVars>
      </dgm:prSet>
      <dgm:spPr/>
    </dgm:pt>
    <dgm:pt modelId="{3B201118-9BDC-42B5-A052-9BB54BC8C693}" type="pres">
      <dgm:prSet presAssocID="{D0582973-AE1D-43C7-9AAF-28366FB69895}" presName="childText" presStyleLbl="revTx" presStyleIdx="0" presStyleCnt="1">
        <dgm:presLayoutVars>
          <dgm:bulletEnabled val="1"/>
        </dgm:presLayoutVars>
      </dgm:prSet>
      <dgm:spPr/>
    </dgm:pt>
  </dgm:ptLst>
  <dgm:cxnLst>
    <dgm:cxn modelId="{BFB85301-9007-4A7E-9A07-88E5AD8288BB}" type="presOf" srcId="{218FC758-E394-4367-90A6-322F319E418F}" destId="{D71E2707-7604-4066-96D7-C43464199DED}" srcOrd="0" destOrd="0" presId="urn:microsoft.com/office/officeart/2005/8/layout/vList2"/>
    <dgm:cxn modelId="{F826B81B-C448-4A2E-8309-F5F26554A77F}" srcId="{D0582973-AE1D-43C7-9AAF-28366FB69895}" destId="{825F7AD9-D553-468F-AC86-63DB0465FEA6}" srcOrd="3" destOrd="0" parTransId="{F56E8AFD-45CB-4FDA-9F23-865935118147}" sibTransId="{B0036CFE-B465-4EC6-8129-08AF13106B6D}"/>
    <dgm:cxn modelId="{2D858D5D-84C2-41E3-BAB7-7CE35627A085}" type="presOf" srcId="{CCF59431-16E2-41A6-98B8-9F1C5110E2D9}" destId="{3B201118-9BDC-42B5-A052-9BB54BC8C693}" srcOrd="0" destOrd="1" presId="urn:microsoft.com/office/officeart/2005/8/layout/vList2"/>
    <dgm:cxn modelId="{AA259F65-D144-4B76-A182-F16F8A54BA71}" srcId="{D0582973-AE1D-43C7-9AAF-28366FB69895}" destId="{336749CF-2190-46EB-B8DA-AB6394B0DBD6}" srcOrd="2" destOrd="0" parTransId="{38AF334D-9B7A-4997-90D8-621860A72DF6}" sibTransId="{0A811167-9747-40CD-B340-9DAE83F1E6D1}"/>
    <dgm:cxn modelId="{B3241F46-DE95-4E16-9DB7-3D5B4BB7E62F}" type="presOf" srcId="{825F7AD9-D553-468F-AC86-63DB0465FEA6}" destId="{3B201118-9BDC-42B5-A052-9BB54BC8C693}" srcOrd="0" destOrd="3" presId="urn:microsoft.com/office/officeart/2005/8/layout/vList2"/>
    <dgm:cxn modelId="{E630BE83-544D-4416-BF81-0D8A7C967B15}" srcId="{D0582973-AE1D-43C7-9AAF-28366FB69895}" destId="{CCF59431-16E2-41A6-98B8-9F1C5110E2D9}" srcOrd="1" destOrd="0" parTransId="{6D5BF9DD-A7C5-4CE6-8574-91D61D94DF42}" sibTransId="{E50A1732-16DE-415A-AA4C-3E4F0A6C84FF}"/>
    <dgm:cxn modelId="{04081987-8D3E-4FD1-84AC-D601754065DD}" type="presOf" srcId="{D0582973-AE1D-43C7-9AAF-28366FB69895}" destId="{75D808E5-6200-4F18-908B-D949A6832935}" srcOrd="0" destOrd="0" presId="urn:microsoft.com/office/officeart/2005/8/layout/vList2"/>
    <dgm:cxn modelId="{4922AF99-7EA7-41B6-B401-BFCC23DCD274}" type="presOf" srcId="{1D36C9C6-D026-4BF6-9BA7-75E9191551B1}" destId="{3B201118-9BDC-42B5-A052-9BB54BC8C693}" srcOrd="0" destOrd="0" presId="urn:microsoft.com/office/officeart/2005/8/layout/vList2"/>
    <dgm:cxn modelId="{19915AC8-4BAA-4A2A-8EDF-42796A513CFD}" type="presOf" srcId="{336749CF-2190-46EB-B8DA-AB6394B0DBD6}" destId="{3B201118-9BDC-42B5-A052-9BB54BC8C693}" srcOrd="0" destOrd="2" presId="urn:microsoft.com/office/officeart/2005/8/layout/vList2"/>
    <dgm:cxn modelId="{3C772BD6-6A35-42AA-AE85-BA474F3F5022}" srcId="{D0582973-AE1D-43C7-9AAF-28366FB69895}" destId="{1D36C9C6-D026-4BF6-9BA7-75E9191551B1}" srcOrd="0" destOrd="0" parTransId="{623009F8-64AF-40C0-ACFA-829226AB26EC}" sibTransId="{19F1CA38-F167-41D1-B31E-8971BCF7C23C}"/>
    <dgm:cxn modelId="{97E021EB-DA60-4D27-86B9-C89841241C54}" srcId="{218FC758-E394-4367-90A6-322F319E418F}" destId="{D0582973-AE1D-43C7-9AAF-28366FB69895}" srcOrd="0" destOrd="0" parTransId="{D02FF6DF-403E-4E28-9665-FB6327EE674D}" sibTransId="{3A6BA18C-18F0-4F72-B8A3-FDAA831E0B99}"/>
    <dgm:cxn modelId="{C89B1D0A-CC7D-42F8-B6E4-502771B02BFC}" type="presParOf" srcId="{D71E2707-7604-4066-96D7-C43464199DED}" destId="{75D808E5-6200-4F18-908B-D949A6832935}" srcOrd="0" destOrd="0" presId="urn:microsoft.com/office/officeart/2005/8/layout/vList2"/>
    <dgm:cxn modelId="{108CF460-AA25-43A3-9F9D-5058F539B3E5}" type="presParOf" srcId="{D71E2707-7604-4066-96D7-C43464199DED}" destId="{3B201118-9BDC-42B5-A052-9BB54BC8C69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9C2080-2264-40C7-BB41-79F9D19844F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6C6C9B-6B36-4AEF-999D-DC0C4BA45C92}">
      <dgm:prSet/>
      <dgm:spPr/>
      <dgm:t>
        <a:bodyPr/>
        <a:lstStyle/>
        <a:p>
          <a:r>
            <a:rPr lang="en-US" b="1" dirty="0">
              <a:solidFill>
                <a:schemeClr val="bg1"/>
              </a:solidFill>
              <a:latin typeface="Times New Roman" panose="02020603050405020304" pitchFamily="18" charset="0"/>
              <a:cs typeface="Times New Roman" panose="02020603050405020304" pitchFamily="18" charset="0"/>
            </a:rPr>
            <a:t>Multinomial Naive </a:t>
          </a:r>
        </a:p>
        <a:p>
          <a:r>
            <a:rPr lang="en-US" b="1" dirty="0">
              <a:solidFill>
                <a:schemeClr val="bg1"/>
              </a:solidFill>
              <a:latin typeface="Times New Roman" panose="02020603050405020304" pitchFamily="18" charset="0"/>
              <a:cs typeface="Times New Roman" panose="02020603050405020304" pitchFamily="18" charset="0"/>
            </a:rPr>
            <a:t>Bayes algorithm</a:t>
          </a:r>
          <a:endParaRPr lang="en-US" dirty="0">
            <a:solidFill>
              <a:schemeClr val="bg1"/>
            </a:solidFill>
            <a:latin typeface="Times New Roman" panose="02020603050405020304" pitchFamily="18" charset="0"/>
            <a:cs typeface="Times New Roman" panose="02020603050405020304" pitchFamily="18" charset="0"/>
          </a:endParaRPr>
        </a:p>
      </dgm:t>
    </dgm:pt>
    <dgm:pt modelId="{13061F0B-6C5D-44B7-AB96-6B827BAD6DBE}" type="parTrans" cxnId="{385ADDD2-02C3-49C7-AB43-D0E15A1ADEC6}">
      <dgm:prSet/>
      <dgm:spPr/>
      <dgm:t>
        <a:bodyPr/>
        <a:lstStyle/>
        <a:p>
          <a:endParaRPr lang="en-US"/>
        </a:p>
      </dgm:t>
    </dgm:pt>
    <dgm:pt modelId="{A9BB0EA7-AC3A-44C3-9262-9974E2B524B8}" type="sibTrans" cxnId="{385ADDD2-02C3-49C7-AB43-D0E15A1ADEC6}">
      <dgm:prSet/>
      <dgm:spPr/>
      <dgm:t>
        <a:bodyPr/>
        <a:lstStyle/>
        <a:p>
          <a:endParaRPr lang="en-US"/>
        </a:p>
      </dgm:t>
    </dgm:pt>
    <dgm:pt modelId="{2DF17FCC-FB8E-4EC7-A126-0951495443CD}">
      <dgm:prSet/>
      <dgm:spPr/>
      <dgm:t>
        <a:bodyPr/>
        <a:lstStyle/>
        <a:p>
          <a:endParaRPr lang="en-IN"/>
        </a:p>
      </dgm:t>
    </dgm:pt>
    <dgm:pt modelId="{BD0F4FD6-C99B-4D55-9503-5CD75CFC023A}" type="parTrans" cxnId="{317A28EA-181D-4A07-847A-03EC53E36A45}">
      <dgm:prSet/>
      <dgm:spPr/>
      <dgm:t>
        <a:bodyPr/>
        <a:lstStyle/>
        <a:p>
          <a:endParaRPr lang="en-US"/>
        </a:p>
      </dgm:t>
    </dgm:pt>
    <dgm:pt modelId="{3FB29AC3-B3E6-4E2C-8192-B2C6B5E5B0B1}" type="sibTrans" cxnId="{317A28EA-181D-4A07-847A-03EC53E36A45}">
      <dgm:prSet/>
      <dgm:spPr/>
      <dgm:t>
        <a:bodyPr/>
        <a:lstStyle/>
        <a:p>
          <a:endParaRPr lang="en-US"/>
        </a:p>
      </dgm:t>
    </dgm:pt>
    <dgm:pt modelId="{B66B90C1-3810-47C8-9139-10949235FA3C}">
      <dgm:prSet/>
      <dgm:spPr/>
      <dgm:t>
        <a:bodyPr/>
        <a:lstStyle/>
        <a:p>
          <a:endParaRPr lang="en-IN"/>
        </a:p>
      </dgm:t>
    </dgm:pt>
    <dgm:pt modelId="{9AC279EE-314D-47E6-9D2C-55AE45D95AC5}" type="parTrans" cxnId="{B095AE43-4598-41F5-894F-13626B6A7E8E}">
      <dgm:prSet/>
      <dgm:spPr/>
      <dgm:t>
        <a:bodyPr/>
        <a:lstStyle/>
        <a:p>
          <a:endParaRPr lang="en-US"/>
        </a:p>
      </dgm:t>
    </dgm:pt>
    <dgm:pt modelId="{A49F46F6-E094-4820-9BAD-B2BFC4A61165}" type="sibTrans" cxnId="{B095AE43-4598-41F5-894F-13626B6A7E8E}">
      <dgm:prSet/>
      <dgm:spPr/>
      <dgm:t>
        <a:bodyPr/>
        <a:lstStyle/>
        <a:p>
          <a:endParaRPr lang="en-US"/>
        </a:p>
      </dgm:t>
    </dgm:pt>
    <dgm:pt modelId="{D46D4607-4335-4B41-9490-1E5F84A521D2}">
      <dgm:prSet/>
      <dgm:spPr/>
      <dgm:t>
        <a:bodyPr/>
        <a:lstStyle/>
        <a:p>
          <a:endParaRPr lang="en-IN"/>
        </a:p>
      </dgm:t>
    </dgm:pt>
    <dgm:pt modelId="{64011D63-0FCB-4181-B0FA-E1B5C3ED2BFD}" type="parTrans" cxnId="{BCC937A0-3CFD-48C1-BFA1-606D6583C2DE}">
      <dgm:prSet/>
      <dgm:spPr/>
      <dgm:t>
        <a:bodyPr/>
        <a:lstStyle/>
        <a:p>
          <a:endParaRPr lang="en-US"/>
        </a:p>
      </dgm:t>
    </dgm:pt>
    <dgm:pt modelId="{21F17540-5C49-4C51-80C2-5EC61D3437C2}" type="sibTrans" cxnId="{BCC937A0-3CFD-48C1-BFA1-606D6583C2DE}">
      <dgm:prSet/>
      <dgm:spPr/>
      <dgm:t>
        <a:bodyPr/>
        <a:lstStyle/>
        <a:p>
          <a:endParaRPr lang="en-US"/>
        </a:p>
      </dgm:t>
    </dgm:pt>
    <dgm:pt modelId="{C6F5D002-9B48-4110-BCBC-54D94D282650}">
      <dgm:prSet/>
      <dgm:spPr/>
      <dgm:t>
        <a:bodyPr/>
        <a:lstStyle/>
        <a:p>
          <a:endParaRPr lang="en-IN"/>
        </a:p>
      </dgm:t>
    </dgm:pt>
    <dgm:pt modelId="{47BB1920-C9EC-4A01-8D80-0747E13605AF}" type="parTrans" cxnId="{B04C55F5-F087-426F-A570-4C618C071C4F}">
      <dgm:prSet/>
      <dgm:spPr/>
      <dgm:t>
        <a:bodyPr/>
        <a:lstStyle/>
        <a:p>
          <a:endParaRPr lang="en-US"/>
        </a:p>
      </dgm:t>
    </dgm:pt>
    <dgm:pt modelId="{78D9BC11-B2A5-461A-B1EE-BF5052EDB0CA}" type="sibTrans" cxnId="{B04C55F5-F087-426F-A570-4C618C071C4F}">
      <dgm:prSet/>
      <dgm:spPr/>
      <dgm:t>
        <a:bodyPr/>
        <a:lstStyle/>
        <a:p>
          <a:endParaRPr lang="en-US"/>
        </a:p>
      </dgm:t>
    </dgm:pt>
    <dgm:pt modelId="{449C082B-B84B-4DF0-8CCF-186DBD81F812}">
      <dgm:prSet/>
      <dgm:spPr/>
      <dgm:t>
        <a:bodyPr/>
        <a:lstStyle/>
        <a:p>
          <a:endParaRPr lang="en-IN"/>
        </a:p>
      </dgm:t>
    </dgm:pt>
    <dgm:pt modelId="{DBDF9AEB-A13A-42CC-BD96-243B734ADFEC}" type="parTrans" cxnId="{7DAEE4A8-7FD2-4580-88D7-56FEF3A85638}">
      <dgm:prSet/>
      <dgm:spPr/>
      <dgm:t>
        <a:bodyPr/>
        <a:lstStyle/>
        <a:p>
          <a:endParaRPr lang="en-US"/>
        </a:p>
      </dgm:t>
    </dgm:pt>
    <dgm:pt modelId="{1687C64D-3FBF-4853-8FE5-29D01E331442}" type="sibTrans" cxnId="{7DAEE4A8-7FD2-4580-88D7-56FEF3A85638}">
      <dgm:prSet/>
      <dgm:spPr/>
      <dgm:t>
        <a:bodyPr/>
        <a:lstStyle/>
        <a:p>
          <a:endParaRPr lang="en-US"/>
        </a:p>
      </dgm:t>
    </dgm:pt>
    <dgm:pt modelId="{E1696B31-F8FA-4480-9A10-B3FEE799B45B}" type="pres">
      <dgm:prSet presAssocID="{419C2080-2264-40C7-BB41-79F9D19844FE}" presName="root" presStyleCnt="0">
        <dgm:presLayoutVars>
          <dgm:dir/>
          <dgm:resizeHandles val="exact"/>
        </dgm:presLayoutVars>
      </dgm:prSet>
      <dgm:spPr/>
    </dgm:pt>
    <dgm:pt modelId="{44D22ABC-6B5D-49A6-8391-043DE95A5D69}" type="pres">
      <dgm:prSet presAssocID="{BD6C6C9B-6B36-4AEF-999D-DC0C4BA45C92}" presName="compNode" presStyleCnt="0"/>
      <dgm:spPr/>
    </dgm:pt>
    <dgm:pt modelId="{7F666E77-8C03-47F6-B28A-33C888994950}" type="pres">
      <dgm:prSet presAssocID="{BD6C6C9B-6B36-4AEF-999D-DC0C4BA45C92}" presName="iconRect" presStyleLbl="node1" presStyleIdx="0" presStyleCnt="1" custLinFactNeighborX="0" custLinFactNeighborY="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5BC636-BD64-47A8-AFEA-958C9440A401}" type="pres">
      <dgm:prSet presAssocID="{BD6C6C9B-6B36-4AEF-999D-DC0C4BA45C92}" presName="spaceRect" presStyleCnt="0"/>
      <dgm:spPr/>
    </dgm:pt>
    <dgm:pt modelId="{012DC3A4-7A19-4107-A1FA-B076F908EA73}" type="pres">
      <dgm:prSet presAssocID="{BD6C6C9B-6B36-4AEF-999D-DC0C4BA45C92}" presName="textRect" presStyleLbl="revTx" presStyleIdx="0" presStyleCnt="1" custScaleY="131464">
        <dgm:presLayoutVars>
          <dgm:chMax val="1"/>
          <dgm:chPref val="1"/>
        </dgm:presLayoutVars>
      </dgm:prSet>
      <dgm:spPr/>
    </dgm:pt>
  </dgm:ptLst>
  <dgm:cxnLst>
    <dgm:cxn modelId="{B095AE43-4598-41F5-894F-13626B6A7E8E}" srcId="{BD6C6C9B-6B36-4AEF-999D-DC0C4BA45C92}" destId="{B66B90C1-3810-47C8-9139-10949235FA3C}" srcOrd="1" destOrd="0" parTransId="{9AC279EE-314D-47E6-9D2C-55AE45D95AC5}" sibTransId="{A49F46F6-E094-4820-9BAD-B2BFC4A61165}"/>
    <dgm:cxn modelId="{BCC937A0-3CFD-48C1-BFA1-606D6583C2DE}" srcId="{BD6C6C9B-6B36-4AEF-999D-DC0C4BA45C92}" destId="{D46D4607-4335-4B41-9490-1E5F84A521D2}" srcOrd="2" destOrd="0" parTransId="{64011D63-0FCB-4181-B0FA-E1B5C3ED2BFD}" sibTransId="{21F17540-5C49-4C51-80C2-5EC61D3437C2}"/>
    <dgm:cxn modelId="{7DAEE4A8-7FD2-4580-88D7-56FEF3A85638}" srcId="{BD6C6C9B-6B36-4AEF-999D-DC0C4BA45C92}" destId="{449C082B-B84B-4DF0-8CCF-186DBD81F812}" srcOrd="4" destOrd="0" parTransId="{DBDF9AEB-A13A-42CC-BD96-243B734ADFEC}" sibTransId="{1687C64D-3FBF-4853-8FE5-29D01E331442}"/>
    <dgm:cxn modelId="{CE7D35BA-C30D-4688-8687-F0FE02A4715C}" type="presOf" srcId="{419C2080-2264-40C7-BB41-79F9D19844FE}" destId="{E1696B31-F8FA-4480-9A10-B3FEE799B45B}" srcOrd="0" destOrd="0" presId="urn:microsoft.com/office/officeart/2018/2/layout/IconLabelList"/>
    <dgm:cxn modelId="{1BC6C3CA-731C-4B46-9FCF-50012734F4FF}" type="presOf" srcId="{BD6C6C9B-6B36-4AEF-999D-DC0C4BA45C92}" destId="{012DC3A4-7A19-4107-A1FA-B076F908EA73}" srcOrd="0" destOrd="0" presId="urn:microsoft.com/office/officeart/2018/2/layout/IconLabelList"/>
    <dgm:cxn modelId="{385ADDD2-02C3-49C7-AB43-D0E15A1ADEC6}" srcId="{419C2080-2264-40C7-BB41-79F9D19844FE}" destId="{BD6C6C9B-6B36-4AEF-999D-DC0C4BA45C92}" srcOrd="0" destOrd="0" parTransId="{13061F0B-6C5D-44B7-AB96-6B827BAD6DBE}" sibTransId="{A9BB0EA7-AC3A-44C3-9262-9974E2B524B8}"/>
    <dgm:cxn modelId="{317A28EA-181D-4A07-847A-03EC53E36A45}" srcId="{BD6C6C9B-6B36-4AEF-999D-DC0C4BA45C92}" destId="{2DF17FCC-FB8E-4EC7-A126-0951495443CD}" srcOrd="0" destOrd="0" parTransId="{BD0F4FD6-C99B-4D55-9503-5CD75CFC023A}" sibTransId="{3FB29AC3-B3E6-4E2C-8192-B2C6B5E5B0B1}"/>
    <dgm:cxn modelId="{B04C55F5-F087-426F-A570-4C618C071C4F}" srcId="{BD6C6C9B-6B36-4AEF-999D-DC0C4BA45C92}" destId="{C6F5D002-9B48-4110-BCBC-54D94D282650}" srcOrd="3" destOrd="0" parTransId="{47BB1920-C9EC-4A01-8D80-0747E13605AF}" sibTransId="{78D9BC11-B2A5-461A-B1EE-BF5052EDB0CA}"/>
    <dgm:cxn modelId="{1AB1098B-1180-4D45-8BF0-06D81C493BAD}" type="presParOf" srcId="{E1696B31-F8FA-4480-9A10-B3FEE799B45B}" destId="{44D22ABC-6B5D-49A6-8391-043DE95A5D69}" srcOrd="0" destOrd="0" presId="urn:microsoft.com/office/officeart/2018/2/layout/IconLabelList"/>
    <dgm:cxn modelId="{96B70465-F41F-4C8A-8670-4C6146910254}" type="presParOf" srcId="{44D22ABC-6B5D-49A6-8391-043DE95A5D69}" destId="{7F666E77-8C03-47F6-B28A-33C888994950}" srcOrd="0" destOrd="0" presId="urn:microsoft.com/office/officeart/2018/2/layout/IconLabelList"/>
    <dgm:cxn modelId="{A5954FF3-5B05-43DB-82DA-14B27F0F4988}" type="presParOf" srcId="{44D22ABC-6B5D-49A6-8391-043DE95A5D69}" destId="{765BC636-BD64-47A8-AFEA-958C9440A401}" srcOrd="1" destOrd="0" presId="urn:microsoft.com/office/officeart/2018/2/layout/IconLabelList"/>
    <dgm:cxn modelId="{07B79653-97DA-4CC1-A9F2-F4ADD2AFE250}" type="presParOf" srcId="{44D22ABC-6B5D-49A6-8391-043DE95A5D69}" destId="{012DC3A4-7A19-4107-A1FA-B076F908EA73}"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8D79A-4822-4A06-AB35-BE5C06483BF2}" type="doc">
      <dgm:prSet loTypeId="urn:microsoft.com/office/officeart/2005/8/layout/bProcess4" loCatId="process" qsTypeId="urn:microsoft.com/office/officeart/2005/8/quickstyle/simple5" qsCatId="simple" csTypeId="urn:microsoft.com/office/officeart/2005/8/colors/accent1_2" csCatId="accent1" phldr="1"/>
      <dgm:spPr/>
      <dgm:t>
        <a:bodyPr/>
        <a:lstStyle/>
        <a:p>
          <a:endParaRPr lang="en-US"/>
        </a:p>
      </dgm:t>
    </dgm:pt>
    <dgm:pt modelId="{FC997F9C-01DC-4301-BC0D-C50CC8BF6851}">
      <dgm:prSet custT="1"/>
      <dgm:spPr/>
      <dgm:t>
        <a:bodyPr/>
        <a:lstStyle/>
        <a:p>
          <a:r>
            <a:rPr lang="en-US" sz="1200" b="0" i="0" dirty="0"/>
            <a:t>Using Multinomial Naive Bayes,</a:t>
          </a:r>
          <a:endParaRPr lang="en-US" sz="1200" dirty="0"/>
        </a:p>
      </dgm:t>
    </dgm:pt>
    <dgm:pt modelId="{308ABEB2-C7AF-4FFA-A49E-1F92C0B07573}" type="parTrans" cxnId="{CC7996FF-FDD6-4E34-A405-894B713F19A9}">
      <dgm:prSet/>
      <dgm:spPr/>
      <dgm:t>
        <a:bodyPr/>
        <a:lstStyle/>
        <a:p>
          <a:endParaRPr lang="en-US"/>
        </a:p>
      </dgm:t>
    </dgm:pt>
    <dgm:pt modelId="{33D73B8B-A8C7-4061-A015-6C2BB09E0F66}" type="sibTrans" cxnId="{CC7996FF-FDD6-4E34-A405-894B713F19A9}">
      <dgm:prSet/>
      <dgm:spPr/>
      <dgm:t>
        <a:bodyPr/>
        <a:lstStyle/>
        <a:p>
          <a:endParaRPr lang="en-US"/>
        </a:p>
      </dgm:t>
    </dgm:pt>
    <dgm:pt modelId="{9FB33A55-8EE5-462E-9D99-F30C5657CB08}">
      <dgm:prSet custT="1"/>
      <dgm:spPr/>
      <dgm:t>
        <a:bodyPr/>
        <a:lstStyle/>
        <a:p>
          <a:r>
            <a:rPr lang="en-US" sz="1100" b="0" i="0" dirty="0"/>
            <a:t>Accuracy of prediction is 77.67%.</a:t>
          </a:r>
          <a:endParaRPr lang="en-US" sz="1100" dirty="0"/>
        </a:p>
      </dgm:t>
    </dgm:pt>
    <dgm:pt modelId="{CEC5AF8E-6F78-44DF-86D8-E3D144C9F9AC}" type="parTrans" cxnId="{3062CF6A-D193-4FAC-85FB-3391A68D69EA}">
      <dgm:prSet/>
      <dgm:spPr/>
      <dgm:t>
        <a:bodyPr/>
        <a:lstStyle/>
        <a:p>
          <a:endParaRPr lang="en-US"/>
        </a:p>
      </dgm:t>
    </dgm:pt>
    <dgm:pt modelId="{5E3A9783-18BE-4A70-A7AD-2464D3E330B7}" type="sibTrans" cxnId="{3062CF6A-D193-4FAC-85FB-3391A68D69EA}">
      <dgm:prSet/>
      <dgm:spPr/>
      <dgm:t>
        <a:bodyPr/>
        <a:lstStyle/>
        <a:p>
          <a:endParaRPr lang="en-US"/>
        </a:p>
      </dgm:t>
    </dgm:pt>
    <dgm:pt modelId="{76012798-9CA3-4F3D-B64C-34AE2BFCEB74}">
      <dgm:prSet custT="1"/>
      <dgm:spPr/>
      <dgm:t>
        <a:bodyPr/>
        <a:lstStyle/>
        <a:p>
          <a:r>
            <a:rPr lang="en-US" sz="1100" b="0" i="0" dirty="0"/>
            <a:t>Precision of prediction is 0.78.</a:t>
          </a:r>
          <a:endParaRPr lang="en-US" sz="1100" dirty="0"/>
        </a:p>
      </dgm:t>
    </dgm:pt>
    <dgm:pt modelId="{A5986217-B96C-44E3-8DE4-6C69F9F125D3}" type="parTrans" cxnId="{F9805087-DBC0-4058-A264-7BC34E255E06}">
      <dgm:prSet/>
      <dgm:spPr/>
      <dgm:t>
        <a:bodyPr/>
        <a:lstStyle/>
        <a:p>
          <a:endParaRPr lang="en-US"/>
        </a:p>
      </dgm:t>
    </dgm:pt>
    <dgm:pt modelId="{F8728E61-2468-4C83-8DC2-0FD61C81AECE}" type="sibTrans" cxnId="{F9805087-DBC0-4058-A264-7BC34E255E06}">
      <dgm:prSet/>
      <dgm:spPr/>
      <dgm:t>
        <a:bodyPr/>
        <a:lstStyle/>
        <a:p>
          <a:endParaRPr lang="en-US"/>
        </a:p>
      </dgm:t>
    </dgm:pt>
    <dgm:pt modelId="{D6A5BD69-A258-4E22-852D-5AC00CF3DB13}">
      <dgm:prSet custT="1"/>
      <dgm:spPr/>
      <dgm:t>
        <a:bodyPr/>
        <a:lstStyle/>
        <a:p>
          <a:r>
            <a:rPr lang="en-US" sz="1100" b="0" i="0"/>
            <a:t>Recall of prediction is 0.77.</a:t>
          </a:r>
          <a:endParaRPr lang="en-US" sz="1100"/>
        </a:p>
      </dgm:t>
    </dgm:pt>
    <dgm:pt modelId="{8B6F52DA-56BB-4E52-A613-AC2AA43C4A64}" type="parTrans" cxnId="{E7A5A9E0-1410-4EAD-8DAB-17D80E1C7DFC}">
      <dgm:prSet/>
      <dgm:spPr/>
      <dgm:t>
        <a:bodyPr/>
        <a:lstStyle/>
        <a:p>
          <a:endParaRPr lang="en-US"/>
        </a:p>
      </dgm:t>
    </dgm:pt>
    <dgm:pt modelId="{49B0AE9B-5323-4903-A83B-2624FFC918E5}" type="sibTrans" cxnId="{E7A5A9E0-1410-4EAD-8DAB-17D80E1C7DFC}">
      <dgm:prSet/>
      <dgm:spPr/>
      <dgm:t>
        <a:bodyPr/>
        <a:lstStyle/>
        <a:p>
          <a:endParaRPr lang="en-US"/>
        </a:p>
      </dgm:t>
    </dgm:pt>
    <dgm:pt modelId="{0BEB6A52-0DBC-451C-9582-ED1E2B43F024}">
      <dgm:prSet custT="1"/>
      <dgm:spPr/>
      <dgm:t>
        <a:bodyPr/>
        <a:lstStyle/>
        <a:p>
          <a:r>
            <a:rPr lang="en-US" sz="1100" b="0" i="0" dirty="0"/>
            <a:t>Using Bernoulli Naive Bayes,</a:t>
          </a:r>
          <a:endParaRPr lang="en-US" sz="1100" dirty="0"/>
        </a:p>
      </dgm:t>
    </dgm:pt>
    <dgm:pt modelId="{6C315281-8885-4ADD-B6EB-9BF5D440E92B}" type="parTrans" cxnId="{94C57074-E7D3-4164-9290-A12F120B882E}">
      <dgm:prSet/>
      <dgm:spPr/>
      <dgm:t>
        <a:bodyPr/>
        <a:lstStyle/>
        <a:p>
          <a:endParaRPr lang="en-US"/>
        </a:p>
      </dgm:t>
    </dgm:pt>
    <dgm:pt modelId="{562AE427-3A2C-4C1B-9B4E-B3A304D7411C}" type="sibTrans" cxnId="{94C57074-E7D3-4164-9290-A12F120B882E}">
      <dgm:prSet/>
      <dgm:spPr/>
      <dgm:t>
        <a:bodyPr/>
        <a:lstStyle/>
        <a:p>
          <a:endParaRPr lang="en-US"/>
        </a:p>
      </dgm:t>
    </dgm:pt>
    <dgm:pt modelId="{221FCD8C-8420-44A3-818B-15E561E0A541}">
      <dgm:prSet custT="1"/>
      <dgm:spPr/>
      <dgm:t>
        <a:bodyPr/>
        <a:lstStyle/>
        <a:p>
          <a:r>
            <a:rPr lang="en-US" sz="1100" b="0" i="0"/>
            <a:t>Accuracy of prediction is 77.0%.</a:t>
          </a:r>
          <a:endParaRPr lang="en-US" sz="1100"/>
        </a:p>
      </dgm:t>
    </dgm:pt>
    <dgm:pt modelId="{9884B933-A840-4AED-98BF-ABF055ACFB92}" type="parTrans" cxnId="{8F4A3B24-B579-4EA2-B798-BE55EEA22B51}">
      <dgm:prSet/>
      <dgm:spPr/>
      <dgm:t>
        <a:bodyPr/>
        <a:lstStyle/>
        <a:p>
          <a:endParaRPr lang="en-US"/>
        </a:p>
      </dgm:t>
    </dgm:pt>
    <dgm:pt modelId="{C17B4BE3-FDDF-4FBB-8D41-6E52B41424DD}" type="sibTrans" cxnId="{8F4A3B24-B579-4EA2-B798-BE55EEA22B51}">
      <dgm:prSet/>
      <dgm:spPr/>
      <dgm:t>
        <a:bodyPr/>
        <a:lstStyle/>
        <a:p>
          <a:endParaRPr lang="en-US"/>
        </a:p>
      </dgm:t>
    </dgm:pt>
    <dgm:pt modelId="{66408532-FBCD-44DA-99F1-62ED37097122}">
      <dgm:prSet custT="1"/>
      <dgm:spPr/>
      <dgm:t>
        <a:bodyPr/>
        <a:lstStyle/>
        <a:p>
          <a:r>
            <a:rPr lang="en-US" sz="1100" b="0" i="0"/>
            <a:t>Precision of prediction is 0.76.</a:t>
          </a:r>
          <a:endParaRPr lang="en-US" sz="1100"/>
        </a:p>
      </dgm:t>
    </dgm:pt>
    <dgm:pt modelId="{634EDAA5-FC49-400E-99A5-A224D65B9D62}" type="parTrans" cxnId="{F09C8812-089A-4AD9-8847-9A1F1519D3A9}">
      <dgm:prSet/>
      <dgm:spPr/>
      <dgm:t>
        <a:bodyPr/>
        <a:lstStyle/>
        <a:p>
          <a:endParaRPr lang="en-US"/>
        </a:p>
      </dgm:t>
    </dgm:pt>
    <dgm:pt modelId="{3729D339-4DD3-4B3B-A37D-A0D1D1D353C2}" type="sibTrans" cxnId="{F09C8812-089A-4AD9-8847-9A1F1519D3A9}">
      <dgm:prSet/>
      <dgm:spPr/>
      <dgm:t>
        <a:bodyPr/>
        <a:lstStyle/>
        <a:p>
          <a:endParaRPr lang="en-US"/>
        </a:p>
      </dgm:t>
    </dgm:pt>
    <dgm:pt modelId="{6785EAD8-E911-4666-8946-2DE255993AFD}">
      <dgm:prSet custT="1"/>
      <dgm:spPr/>
      <dgm:t>
        <a:bodyPr/>
        <a:lstStyle/>
        <a:p>
          <a:r>
            <a:rPr lang="en-US" sz="1100" b="0" i="0"/>
            <a:t>Recall of prediction is 0.78.</a:t>
          </a:r>
          <a:endParaRPr lang="en-US" sz="1100"/>
        </a:p>
      </dgm:t>
    </dgm:pt>
    <dgm:pt modelId="{28901197-3002-4FD7-93A5-32D8F03F3418}" type="parTrans" cxnId="{C834B82E-98AE-4E61-8000-6FF21C853AEF}">
      <dgm:prSet/>
      <dgm:spPr/>
      <dgm:t>
        <a:bodyPr/>
        <a:lstStyle/>
        <a:p>
          <a:endParaRPr lang="en-US"/>
        </a:p>
      </dgm:t>
    </dgm:pt>
    <dgm:pt modelId="{94371664-73E4-4698-920E-FE65C59E6A66}" type="sibTrans" cxnId="{C834B82E-98AE-4E61-8000-6FF21C853AEF}">
      <dgm:prSet/>
      <dgm:spPr/>
      <dgm:t>
        <a:bodyPr/>
        <a:lstStyle/>
        <a:p>
          <a:endParaRPr lang="en-US"/>
        </a:p>
      </dgm:t>
    </dgm:pt>
    <dgm:pt modelId="{06DA9472-BB5E-48B2-B269-F9887539A77F}">
      <dgm:prSet custT="1"/>
      <dgm:spPr/>
      <dgm:t>
        <a:bodyPr/>
        <a:lstStyle/>
        <a:p>
          <a:r>
            <a:rPr lang="en-US" sz="1100" b="0" i="0"/>
            <a:t>Using Logistic Regression,</a:t>
          </a:r>
          <a:endParaRPr lang="en-US" sz="1100"/>
        </a:p>
      </dgm:t>
    </dgm:pt>
    <dgm:pt modelId="{BF97B6E8-6D61-48CB-B33A-1872FEB3CD18}" type="parTrans" cxnId="{1D43E1C1-4BBF-42D5-B6D7-8FE10C3964A3}">
      <dgm:prSet/>
      <dgm:spPr/>
      <dgm:t>
        <a:bodyPr/>
        <a:lstStyle/>
        <a:p>
          <a:endParaRPr lang="en-US"/>
        </a:p>
      </dgm:t>
    </dgm:pt>
    <dgm:pt modelId="{3B3850EF-FDE2-4846-9F06-96C3CDF4B77A}" type="sibTrans" cxnId="{1D43E1C1-4BBF-42D5-B6D7-8FE10C3964A3}">
      <dgm:prSet/>
      <dgm:spPr/>
      <dgm:t>
        <a:bodyPr/>
        <a:lstStyle/>
        <a:p>
          <a:endParaRPr lang="en-US"/>
        </a:p>
      </dgm:t>
    </dgm:pt>
    <dgm:pt modelId="{229A3400-315A-4823-A9B0-BBDB52AC7475}">
      <dgm:prSet custT="1"/>
      <dgm:spPr/>
      <dgm:t>
        <a:bodyPr/>
        <a:lstStyle/>
        <a:p>
          <a:r>
            <a:rPr lang="en-US" sz="1100" b="0" i="0" dirty="0"/>
            <a:t>Accuracy of prediction is 76.67%.</a:t>
          </a:r>
          <a:endParaRPr lang="en-US" sz="1100" dirty="0"/>
        </a:p>
      </dgm:t>
    </dgm:pt>
    <dgm:pt modelId="{B90AB7F6-5F53-4E13-BD9C-C8E600BE0CB2}" type="parTrans" cxnId="{9CB7520F-4FEC-484F-9D76-F549F8BF6DA7}">
      <dgm:prSet/>
      <dgm:spPr/>
      <dgm:t>
        <a:bodyPr/>
        <a:lstStyle/>
        <a:p>
          <a:endParaRPr lang="en-US"/>
        </a:p>
      </dgm:t>
    </dgm:pt>
    <dgm:pt modelId="{D540B174-D4FB-48A0-938C-9CB565CDE8D9}" type="sibTrans" cxnId="{9CB7520F-4FEC-484F-9D76-F549F8BF6DA7}">
      <dgm:prSet/>
      <dgm:spPr/>
      <dgm:t>
        <a:bodyPr/>
        <a:lstStyle/>
        <a:p>
          <a:endParaRPr lang="en-US"/>
        </a:p>
      </dgm:t>
    </dgm:pt>
    <dgm:pt modelId="{6BC7DB9E-A2BD-4FDB-80CF-E528C2DFDC06}">
      <dgm:prSet custT="1"/>
      <dgm:spPr/>
      <dgm:t>
        <a:bodyPr/>
        <a:lstStyle/>
        <a:p>
          <a:r>
            <a:rPr lang="en-US" sz="1100" b="0" i="0"/>
            <a:t>Precision of prediction is 0.8.</a:t>
          </a:r>
          <a:endParaRPr lang="en-US" sz="1100"/>
        </a:p>
      </dgm:t>
    </dgm:pt>
    <dgm:pt modelId="{07D12E7D-F9AC-4578-BF7A-C1442ADBC2BE}" type="parTrans" cxnId="{65EA0F1B-EBAF-4124-9D53-FE273793005B}">
      <dgm:prSet/>
      <dgm:spPr/>
      <dgm:t>
        <a:bodyPr/>
        <a:lstStyle/>
        <a:p>
          <a:endParaRPr lang="en-US"/>
        </a:p>
      </dgm:t>
    </dgm:pt>
    <dgm:pt modelId="{5A98AD4C-77F2-4525-8DD2-5DFAF79BE71D}" type="sibTrans" cxnId="{65EA0F1B-EBAF-4124-9D53-FE273793005B}">
      <dgm:prSet/>
      <dgm:spPr/>
      <dgm:t>
        <a:bodyPr/>
        <a:lstStyle/>
        <a:p>
          <a:endParaRPr lang="en-US"/>
        </a:p>
      </dgm:t>
    </dgm:pt>
    <dgm:pt modelId="{BF4994D1-9183-443E-97C8-4A37EDF0E58B}">
      <dgm:prSet custT="1"/>
      <dgm:spPr/>
      <dgm:t>
        <a:bodyPr/>
        <a:lstStyle/>
        <a:p>
          <a:r>
            <a:rPr lang="en-US" sz="1100" b="0" i="0"/>
            <a:t>Recall of prediction is 0.71.</a:t>
          </a:r>
          <a:endParaRPr lang="en-US" sz="1100"/>
        </a:p>
      </dgm:t>
    </dgm:pt>
    <dgm:pt modelId="{12FE9D3B-CAB3-4194-BEE3-E661B2CFC8C9}" type="parTrans" cxnId="{12A10A01-E69F-4108-A695-19A25014E5AF}">
      <dgm:prSet/>
      <dgm:spPr/>
      <dgm:t>
        <a:bodyPr/>
        <a:lstStyle/>
        <a:p>
          <a:endParaRPr lang="en-US"/>
        </a:p>
      </dgm:t>
    </dgm:pt>
    <dgm:pt modelId="{DA43E9B8-493A-458D-B31E-6A2C10BF8329}" type="sibTrans" cxnId="{12A10A01-E69F-4108-A695-19A25014E5AF}">
      <dgm:prSet/>
      <dgm:spPr/>
      <dgm:t>
        <a:bodyPr/>
        <a:lstStyle/>
        <a:p>
          <a:endParaRPr lang="en-US"/>
        </a:p>
      </dgm:t>
    </dgm:pt>
    <dgm:pt modelId="{0BFB46E9-F9E3-44F1-AB7B-37E8C5B7499D}" type="pres">
      <dgm:prSet presAssocID="{4A38D79A-4822-4A06-AB35-BE5C06483BF2}" presName="Name0" presStyleCnt="0">
        <dgm:presLayoutVars>
          <dgm:dir/>
          <dgm:resizeHandles/>
        </dgm:presLayoutVars>
      </dgm:prSet>
      <dgm:spPr/>
    </dgm:pt>
    <dgm:pt modelId="{8DE558C9-36AD-4994-8B4D-9334FD59F191}" type="pres">
      <dgm:prSet presAssocID="{FC997F9C-01DC-4301-BC0D-C50CC8BF6851}" presName="compNode" presStyleCnt="0"/>
      <dgm:spPr/>
    </dgm:pt>
    <dgm:pt modelId="{8B24A1D8-1B56-4487-91C7-72C12CFEED31}" type="pres">
      <dgm:prSet presAssocID="{FC997F9C-01DC-4301-BC0D-C50CC8BF6851}" presName="dummyConnPt" presStyleCnt="0"/>
      <dgm:spPr/>
    </dgm:pt>
    <dgm:pt modelId="{792EA8A1-93AA-4874-9499-038C7B11CA84}" type="pres">
      <dgm:prSet presAssocID="{FC997F9C-01DC-4301-BC0D-C50CC8BF6851}" presName="node" presStyleLbl="node1" presStyleIdx="0" presStyleCnt="12">
        <dgm:presLayoutVars>
          <dgm:bulletEnabled val="1"/>
        </dgm:presLayoutVars>
      </dgm:prSet>
      <dgm:spPr/>
    </dgm:pt>
    <dgm:pt modelId="{53A1E77E-59F4-4657-B16B-DB1601B6BE5E}" type="pres">
      <dgm:prSet presAssocID="{33D73B8B-A8C7-4061-A015-6C2BB09E0F66}" presName="sibTrans" presStyleLbl="bgSibTrans2D1" presStyleIdx="0" presStyleCnt="11"/>
      <dgm:spPr/>
    </dgm:pt>
    <dgm:pt modelId="{8ABB9564-2474-4BBC-B2AB-E522E0116009}" type="pres">
      <dgm:prSet presAssocID="{9FB33A55-8EE5-462E-9D99-F30C5657CB08}" presName="compNode" presStyleCnt="0"/>
      <dgm:spPr/>
    </dgm:pt>
    <dgm:pt modelId="{31C5B349-F61A-411C-9899-D74D2CF358DE}" type="pres">
      <dgm:prSet presAssocID="{9FB33A55-8EE5-462E-9D99-F30C5657CB08}" presName="dummyConnPt" presStyleCnt="0"/>
      <dgm:spPr/>
    </dgm:pt>
    <dgm:pt modelId="{CD641E22-E446-48B2-A8A8-B9098E417BB6}" type="pres">
      <dgm:prSet presAssocID="{9FB33A55-8EE5-462E-9D99-F30C5657CB08}" presName="node" presStyleLbl="node1" presStyleIdx="1" presStyleCnt="12">
        <dgm:presLayoutVars>
          <dgm:bulletEnabled val="1"/>
        </dgm:presLayoutVars>
      </dgm:prSet>
      <dgm:spPr/>
    </dgm:pt>
    <dgm:pt modelId="{BBD6FBF5-84E8-4AD0-8735-17DA68403EE3}" type="pres">
      <dgm:prSet presAssocID="{5E3A9783-18BE-4A70-A7AD-2464D3E330B7}" presName="sibTrans" presStyleLbl="bgSibTrans2D1" presStyleIdx="1" presStyleCnt="11"/>
      <dgm:spPr/>
    </dgm:pt>
    <dgm:pt modelId="{8E984028-0D37-4B1A-869E-960456527A1C}" type="pres">
      <dgm:prSet presAssocID="{76012798-9CA3-4F3D-B64C-34AE2BFCEB74}" presName="compNode" presStyleCnt="0"/>
      <dgm:spPr/>
    </dgm:pt>
    <dgm:pt modelId="{E276DC4D-59BB-4DF9-B580-C46913BC7658}" type="pres">
      <dgm:prSet presAssocID="{76012798-9CA3-4F3D-B64C-34AE2BFCEB74}" presName="dummyConnPt" presStyleCnt="0"/>
      <dgm:spPr/>
    </dgm:pt>
    <dgm:pt modelId="{3E9EFA6E-48FC-4B43-B9C2-17EEA71BD9A7}" type="pres">
      <dgm:prSet presAssocID="{76012798-9CA3-4F3D-B64C-34AE2BFCEB74}" presName="node" presStyleLbl="node1" presStyleIdx="2" presStyleCnt="12">
        <dgm:presLayoutVars>
          <dgm:bulletEnabled val="1"/>
        </dgm:presLayoutVars>
      </dgm:prSet>
      <dgm:spPr/>
    </dgm:pt>
    <dgm:pt modelId="{4BDFD824-990C-4E20-A5A7-6AE0428C3CC7}" type="pres">
      <dgm:prSet presAssocID="{F8728E61-2468-4C83-8DC2-0FD61C81AECE}" presName="sibTrans" presStyleLbl="bgSibTrans2D1" presStyleIdx="2" presStyleCnt="11"/>
      <dgm:spPr/>
    </dgm:pt>
    <dgm:pt modelId="{93D9FA09-A2BA-473A-AF81-5E56BD5AAC48}" type="pres">
      <dgm:prSet presAssocID="{D6A5BD69-A258-4E22-852D-5AC00CF3DB13}" presName="compNode" presStyleCnt="0"/>
      <dgm:spPr/>
    </dgm:pt>
    <dgm:pt modelId="{5BC27F3E-0EDE-41E6-896A-B27121FB6565}" type="pres">
      <dgm:prSet presAssocID="{D6A5BD69-A258-4E22-852D-5AC00CF3DB13}" presName="dummyConnPt" presStyleCnt="0"/>
      <dgm:spPr/>
    </dgm:pt>
    <dgm:pt modelId="{88D5718C-8176-45DA-AB22-3298E359E37B}" type="pres">
      <dgm:prSet presAssocID="{D6A5BD69-A258-4E22-852D-5AC00CF3DB13}" presName="node" presStyleLbl="node1" presStyleIdx="3" presStyleCnt="12">
        <dgm:presLayoutVars>
          <dgm:bulletEnabled val="1"/>
        </dgm:presLayoutVars>
      </dgm:prSet>
      <dgm:spPr/>
    </dgm:pt>
    <dgm:pt modelId="{2D5766FB-60D1-450F-823C-FE945B85B6CA}" type="pres">
      <dgm:prSet presAssocID="{49B0AE9B-5323-4903-A83B-2624FFC918E5}" presName="sibTrans" presStyleLbl="bgSibTrans2D1" presStyleIdx="3" presStyleCnt="11"/>
      <dgm:spPr/>
    </dgm:pt>
    <dgm:pt modelId="{84355212-9264-49DB-B0BA-957FAD1FB151}" type="pres">
      <dgm:prSet presAssocID="{0BEB6A52-0DBC-451C-9582-ED1E2B43F024}" presName="compNode" presStyleCnt="0"/>
      <dgm:spPr/>
    </dgm:pt>
    <dgm:pt modelId="{178D4668-7580-4086-A37F-C276DB69AB78}" type="pres">
      <dgm:prSet presAssocID="{0BEB6A52-0DBC-451C-9582-ED1E2B43F024}" presName="dummyConnPt" presStyleCnt="0"/>
      <dgm:spPr/>
    </dgm:pt>
    <dgm:pt modelId="{7A7CC0E9-A2FD-4CEA-BD7D-BCD3DB5C8B00}" type="pres">
      <dgm:prSet presAssocID="{0BEB6A52-0DBC-451C-9582-ED1E2B43F024}" presName="node" presStyleLbl="node1" presStyleIdx="4" presStyleCnt="12">
        <dgm:presLayoutVars>
          <dgm:bulletEnabled val="1"/>
        </dgm:presLayoutVars>
      </dgm:prSet>
      <dgm:spPr/>
    </dgm:pt>
    <dgm:pt modelId="{51F086E1-1DFE-42BB-992A-B3A19B73F08F}" type="pres">
      <dgm:prSet presAssocID="{562AE427-3A2C-4C1B-9B4E-B3A304D7411C}" presName="sibTrans" presStyleLbl="bgSibTrans2D1" presStyleIdx="4" presStyleCnt="11"/>
      <dgm:spPr/>
    </dgm:pt>
    <dgm:pt modelId="{702B2C5F-7032-40D3-9C7F-B6CAD0D6CE94}" type="pres">
      <dgm:prSet presAssocID="{221FCD8C-8420-44A3-818B-15E561E0A541}" presName="compNode" presStyleCnt="0"/>
      <dgm:spPr/>
    </dgm:pt>
    <dgm:pt modelId="{8B773690-7CF6-4F4A-B4CE-2B147D90F3C0}" type="pres">
      <dgm:prSet presAssocID="{221FCD8C-8420-44A3-818B-15E561E0A541}" presName="dummyConnPt" presStyleCnt="0"/>
      <dgm:spPr/>
    </dgm:pt>
    <dgm:pt modelId="{470F00AF-5B95-4EB7-A679-94274E020828}" type="pres">
      <dgm:prSet presAssocID="{221FCD8C-8420-44A3-818B-15E561E0A541}" presName="node" presStyleLbl="node1" presStyleIdx="5" presStyleCnt="12">
        <dgm:presLayoutVars>
          <dgm:bulletEnabled val="1"/>
        </dgm:presLayoutVars>
      </dgm:prSet>
      <dgm:spPr/>
    </dgm:pt>
    <dgm:pt modelId="{2109E1B5-A200-444F-9677-5826E6F2573B}" type="pres">
      <dgm:prSet presAssocID="{C17B4BE3-FDDF-4FBB-8D41-6E52B41424DD}" presName="sibTrans" presStyleLbl="bgSibTrans2D1" presStyleIdx="5" presStyleCnt="11"/>
      <dgm:spPr/>
    </dgm:pt>
    <dgm:pt modelId="{FA303130-6CC4-46FE-8CED-B83CEB4C4758}" type="pres">
      <dgm:prSet presAssocID="{66408532-FBCD-44DA-99F1-62ED37097122}" presName="compNode" presStyleCnt="0"/>
      <dgm:spPr/>
    </dgm:pt>
    <dgm:pt modelId="{1483F5E1-B31B-4BAA-B689-6570D93E4E7D}" type="pres">
      <dgm:prSet presAssocID="{66408532-FBCD-44DA-99F1-62ED37097122}" presName="dummyConnPt" presStyleCnt="0"/>
      <dgm:spPr/>
    </dgm:pt>
    <dgm:pt modelId="{5B6681EB-2F04-41E4-B747-FC6ACCDD721F}" type="pres">
      <dgm:prSet presAssocID="{66408532-FBCD-44DA-99F1-62ED37097122}" presName="node" presStyleLbl="node1" presStyleIdx="6" presStyleCnt="12">
        <dgm:presLayoutVars>
          <dgm:bulletEnabled val="1"/>
        </dgm:presLayoutVars>
      </dgm:prSet>
      <dgm:spPr/>
    </dgm:pt>
    <dgm:pt modelId="{D00518A1-97B6-4004-AEA9-A21B292DDC81}" type="pres">
      <dgm:prSet presAssocID="{3729D339-4DD3-4B3B-A37D-A0D1D1D353C2}" presName="sibTrans" presStyleLbl="bgSibTrans2D1" presStyleIdx="6" presStyleCnt="11"/>
      <dgm:spPr/>
    </dgm:pt>
    <dgm:pt modelId="{ECD13DE3-6A22-4588-8455-995BD6272F9A}" type="pres">
      <dgm:prSet presAssocID="{6785EAD8-E911-4666-8946-2DE255993AFD}" presName="compNode" presStyleCnt="0"/>
      <dgm:spPr/>
    </dgm:pt>
    <dgm:pt modelId="{4E3EDF92-E222-45DC-896B-3B180801233B}" type="pres">
      <dgm:prSet presAssocID="{6785EAD8-E911-4666-8946-2DE255993AFD}" presName="dummyConnPt" presStyleCnt="0"/>
      <dgm:spPr/>
    </dgm:pt>
    <dgm:pt modelId="{3025F95E-B5DF-437C-B1A4-EA34735C0910}" type="pres">
      <dgm:prSet presAssocID="{6785EAD8-E911-4666-8946-2DE255993AFD}" presName="node" presStyleLbl="node1" presStyleIdx="7" presStyleCnt="12">
        <dgm:presLayoutVars>
          <dgm:bulletEnabled val="1"/>
        </dgm:presLayoutVars>
      </dgm:prSet>
      <dgm:spPr/>
    </dgm:pt>
    <dgm:pt modelId="{A5DF7364-8EEA-4410-A6A9-7CCFD0EF77E0}" type="pres">
      <dgm:prSet presAssocID="{94371664-73E4-4698-920E-FE65C59E6A66}" presName="sibTrans" presStyleLbl="bgSibTrans2D1" presStyleIdx="7" presStyleCnt="11"/>
      <dgm:spPr/>
    </dgm:pt>
    <dgm:pt modelId="{3168107B-02E6-4270-B982-1F7B44804D3F}" type="pres">
      <dgm:prSet presAssocID="{06DA9472-BB5E-48B2-B269-F9887539A77F}" presName="compNode" presStyleCnt="0"/>
      <dgm:spPr/>
    </dgm:pt>
    <dgm:pt modelId="{A89C6180-6489-4DF7-B4AE-EB99CE9F66AB}" type="pres">
      <dgm:prSet presAssocID="{06DA9472-BB5E-48B2-B269-F9887539A77F}" presName="dummyConnPt" presStyleCnt="0"/>
      <dgm:spPr/>
    </dgm:pt>
    <dgm:pt modelId="{89F8F184-5BAA-44C7-A753-98BA227F2811}" type="pres">
      <dgm:prSet presAssocID="{06DA9472-BB5E-48B2-B269-F9887539A77F}" presName="node" presStyleLbl="node1" presStyleIdx="8" presStyleCnt="12">
        <dgm:presLayoutVars>
          <dgm:bulletEnabled val="1"/>
        </dgm:presLayoutVars>
      </dgm:prSet>
      <dgm:spPr/>
    </dgm:pt>
    <dgm:pt modelId="{4CB827DE-ADCE-4814-BA26-60099ABEBABA}" type="pres">
      <dgm:prSet presAssocID="{3B3850EF-FDE2-4846-9F06-96C3CDF4B77A}" presName="sibTrans" presStyleLbl="bgSibTrans2D1" presStyleIdx="8" presStyleCnt="11"/>
      <dgm:spPr/>
    </dgm:pt>
    <dgm:pt modelId="{236DF207-042D-4D7A-91D6-331391512708}" type="pres">
      <dgm:prSet presAssocID="{229A3400-315A-4823-A9B0-BBDB52AC7475}" presName="compNode" presStyleCnt="0"/>
      <dgm:spPr/>
    </dgm:pt>
    <dgm:pt modelId="{7EAB3E19-9B56-483F-981A-0260639B851F}" type="pres">
      <dgm:prSet presAssocID="{229A3400-315A-4823-A9B0-BBDB52AC7475}" presName="dummyConnPt" presStyleCnt="0"/>
      <dgm:spPr/>
    </dgm:pt>
    <dgm:pt modelId="{7B9E25F1-580A-4E80-BF58-2525B0E8AEAC}" type="pres">
      <dgm:prSet presAssocID="{229A3400-315A-4823-A9B0-BBDB52AC7475}" presName="node" presStyleLbl="node1" presStyleIdx="9" presStyleCnt="12">
        <dgm:presLayoutVars>
          <dgm:bulletEnabled val="1"/>
        </dgm:presLayoutVars>
      </dgm:prSet>
      <dgm:spPr/>
    </dgm:pt>
    <dgm:pt modelId="{5751860D-A8B5-4611-BCEE-8F258E804F11}" type="pres">
      <dgm:prSet presAssocID="{D540B174-D4FB-48A0-938C-9CB565CDE8D9}" presName="sibTrans" presStyleLbl="bgSibTrans2D1" presStyleIdx="9" presStyleCnt="11"/>
      <dgm:spPr/>
    </dgm:pt>
    <dgm:pt modelId="{B7D21241-D22D-4C58-A66B-5B7B5E54C890}" type="pres">
      <dgm:prSet presAssocID="{6BC7DB9E-A2BD-4FDB-80CF-E528C2DFDC06}" presName="compNode" presStyleCnt="0"/>
      <dgm:spPr/>
    </dgm:pt>
    <dgm:pt modelId="{4EAACC6D-F1CB-4661-8AF7-9C095B2BF871}" type="pres">
      <dgm:prSet presAssocID="{6BC7DB9E-A2BD-4FDB-80CF-E528C2DFDC06}" presName="dummyConnPt" presStyleCnt="0"/>
      <dgm:spPr/>
    </dgm:pt>
    <dgm:pt modelId="{BA84EA24-15B1-481B-9E87-3AB430EECFA1}" type="pres">
      <dgm:prSet presAssocID="{6BC7DB9E-A2BD-4FDB-80CF-E528C2DFDC06}" presName="node" presStyleLbl="node1" presStyleIdx="10" presStyleCnt="12">
        <dgm:presLayoutVars>
          <dgm:bulletEnabled val="1"/>
        </dgm:presLayoutVars>
      </dgm:prSet>
      <dgm:spPr/>
    </dgm:pt>
    <dgm:pt modelId="{F6B057AB-F2B0-44BF-BBD1-5F4873821608}" type="pres">
      <dgm:prSet presAssocID="{5A98AD4C-77F2-4525-8DD2-5DFAF79BE71D}" presName="sibTrans" presStyleLbl="bgSibTrans2D1" presStyleIdx="10" presStyleCnt="11"/>
      <dgm:spPr/>
    </dgm:pt>
    <dgm:pt modelId="{0E4F6F09-63A1-4D89-A408-B7BF9AD35213}" type="pres">
      <dgm:prSet presAssocID="{BF4994D1-9183-443E-97C8-4A37EDF0E58B}" presName="compNode" presStyleCnt="0"/>
      <dgm:spPr/>
    </dgm:pt>
    <dgm:pt modelId="{4B1A08E3-F0A3-4DEF-A6BE-FEFC77A31196}" type="pres">
      <dgm:prSet presAssocID="{BF4994D1-9183-443E-97C8-4A37EDF0E58B}" presName="dummyConnPt" presStyleCnt="0"/>
      <dgm:spPr/>
    </dgm:pt>
    <dgm:pt modelId="{3EB6320F-90ED-40E3-91CB-D527D0FC698A}" type="pres">
      <dgm:prSet presAssocID="{BF4994D1-9183-443E-97C8-4A37EDF0E58B}" presName="node" presStyleLbl="node1" presStyleIdx="11" presStyleCnt="12">
        <dgm:presLayoutVars>
          <dgm:bulletEnabled val="1"/>
        </dgm:presLayoutVars>
      </dgm:prSet>
      <dgm:spPr/>
    </dgm:pt>
  </dgm:ptLst>
  <dgm:cxnLst>
    <dgm:cxn modelId="{12A10A01-E69F-4108-A695-19A25014E5AF}" srcId="{4A38D79A-4822-4A06-AB35-BE5C06483BF2}" destId="{BF4994D1-9183-443E-97C8-4A37EDF0E58B}" srcOrd="11" destOrd="0" parTransId="{12FE9D3B-CAB3-4194-BEE3-E661B2CFC8C9}" sibTransId="{DA43E9B8-493A-458D-B31E-6A2C10BF8329}"/>
    <dgm:cxn modelId="{36E41908-E9CF-448D-961C-5013D7C12E13}" type="presOf" srcId="{3729D339-4DD3-4B3B-A37D-A0D1D1D353C2}" destId="{D00518A1-97B6-4004-AEA9-A21B292DDC81}" srcOrd="0" destOrd="0" presId="urn:microsoft.com/office/officeart/2005/8/layout/bProcess4"/>
    <dgm:cxn modelId="{9CB7520F-4FEC-484F-9D76-F549F8BF6DA7}" srcId="{4A38D79A-4822-4A06-AB35-BE5C06483BF2}" destId="{229A3400-315A-4823-A9B0-BBDB52AC7475}" srcOrd="9" destOrd="0" parTransId="{B90AB7F6-5F53-4E13-BD9C-C8E600BE0CB2}" sibTransId="{D540B174-D4FB-48A0-938C-9CB565CDE8D9}"/>
    <dgm:cxn modelId="{F09C8812-089A-4AD9-8847-9A1F1519D3A9}" srcId="{4A38D79A-4822-4A06-AB35-BE5C06483BF2}" destId="{66408532-FBCD-44DA-99F1-62ED37097122}" srcOrd="6" destOrd="0" parTransId="{634EDAA5-FC49-400E-99A5-A224D65B9D62}" sibTransId="{3729D339-4DD3-4B3B-A37D-A0D1D1D353C2}"/>
    <dgm:cxn modelId="{AE540C17-49B9-4C26-ACCB-5AB75CDC17DD}" type="presOf" srcId="{5E3A9783-18BE-4A70-A7AD-2464D3E330B7}" destId="{BBD6FBF5-84E8-4AD0-8735-17DA68403EE3}" srcOrd="0" destOrd="0" presId="urn:microsoft.com/office/officeart/2005/8/layout/bProcess4"/>
    <dgm:cxn modelId="{6AE23418-9B37-4393-8F55-CB6F9D6AC7F7}" type="presOf" srcId="{3B3850EF-FDE2-4846-9F06-96C3CDF4B77A}" destId="{4CB827DE-ADCE-4814-BA26-60099ABEBABA}" srcOrd="0" destOrd="0" presId="urn:microsoft.com/office/officeart/2005/8/layout/bProcess4"/>
    <dgm:cxn modelId="{65EA0F1B-EBAF-4124-9D53-FE273793005B}" srcId="{4A38D79A-4822-4A06-AB35-BE5C06483BF2}" destId="{6BC7DB9E-A2BD-4FDB-80CF-E528C2DFDC06}" srcOrd="10" destOrd="0" parTransId="{07D12E7D-F9AC-4578-BF7A-C1442ADBC2BE}" sibTransId="{5A98AD4C-77F2-4525-8DD2-5DFAF79BE71D}"/>
    <dgm:cxn modelId="{8F4A3B24-B579-4EA2-B798-BE55EEA22B51}" srcId="{4A38D79A-4822-4A06-AB35-BE5C06483BF2}" destId="{221FCD8C-8420-44A3-818B-15E561E0A541}" srcOrd="5" destOrd="0" parTransId="{9884B933-A840-4AED-98BF-ABF055ACFB92}" sibTransId="{C17B4BE3-FDDF-4FBB-8D41-6E52B41424DD}"/>
    <dgm:cxn modelId="{C41DCC24-AE03-47E4-9982-09E23EA77FA1}" type="presOf" srcId="{BF4994D1-9183-443E-97C8-4A37EDF0E58B}" destId="{3EB6320F-90ED-40E3-91CB-D527D0FC698A}" srcOrd="0" destOrd="0" presId="urn:microsoft.com/office/officeart/2005/8/layout/bProcess4"/>
    <dgm:cxn modelId="{50ADF824-4D65-447D-941D-354373027CCC}" type="presOf" srcId="{C17B4BE3-FDDF-4FBB-8D41-6E52B41424DD}" destId="{2109E1B5-A200-444F-9677-5826E6F2573B}" srcOrd="0" destOrd="0" presId="urn:microsoft.com/office/officeart/2005/8/layout/bProcess4"/>
    <dgm:cxn modelId="{C834B82E-98AE-4E61-8000-6FF21C853AEF}" srcId="{4A38D79A-4822-4A06-AB35-BE5C06483BF2}" destId="{6785EAD8-E911-4666-8946-2DE255993AFD}" srcOrd="7" destOrd="0" parTransId="{28901197-3002-4FD7-93A5-32D8F03F3418}" sibTransId="{94371664-73E4-4698-920E-FE65C59E6A66}"/>
    <dgm:cxn modelId="{1E49B234-61D5-4A58-97F5-474C587FD044}" type="presOf" srcId="{FC997F9C-01DC-4301-BC0D-C50CC8BF6851}" destId="{792EA8A1-93AA-4874-9499-038C7B11CA84}" srcOrd="0" destOrd="0" presId="urn:microsoft.com/office/officeart/2005/8/layout/bProcess4"/>
    <dgm:cxn modelId="{F261D235-F4E5-4CFD-AB56-EBDCB1D9C708}" type="presOf" srcId="{4A38D79A-4822-4A06-AB35-BE5C06483BF2}" destId="{0BFB46E9-F9E3-44F1-AB7B-37E8C5B7499D}" srcOrd="0" destOrd="0" presId="urn:microsoft.com/office/officeart/2005/8/layout/bProcess4"/>
    <dgm:cxn modelId="{42E8515E-DE34-4A7C-8A7F-BAB96E7048E6}" type="presOf" srcId="{0BEB6A52-0DBC-451C-9582-ED1E2B43F024}" destId="{7A7CC0E9-A2FD-4CEA-BD7D-BCD3DB5C8B00}" srcOrd="0" destOrd="0" presId="urn:microsoft.com/office/officeart/2005/8/layout/bProcess4"/>
    <dgm:cxn modelId="{92117E64-5840-44A7-A0A0-18AFF2F52673}" type="presOf" srcId="{F8728E61-2468-4C83-8DC2-0FD61C81AECE}" destId="{4BDFD824-990C-4E20-A5A7-6AE0428C3CC7}" srcOrd="0" destOrd="0" presId="urn:microsoft.com/office/officeart/2005/8/layout/bProcess4"/>
    <dgm:cxn modelId="{304C5D4A-1F67-4D93-AF6A-742C58195935}" type="presOf" srcId="{562AE427-3A2C-4C1B-9B4E-B3A304D7411C}" destId="{51F086E1-1DFE-42BB-992A-B3A19B73F08F}" srcOrd="0" destOrd="0" presId="urn:microsoft.com/office/officeart/2005/8/layout/bProcess4"/>
    <dgm:cxn modelId="{3062CF6A-D193-4FAC-85FB-3391A68D69EA}" srcId="{4A38D79A-4822-4A06-AB35-BE5C06483BF2}" destId="{9FB33A55-8EE5-462E-9D99-F30C5657CB08}" srcOrd="1" destOrd="0" parTransId="{CEC5AF8E-6F78-44DF-86D8-E3D144C9F9AC}" sibTransId="{5E3A9783-18BE-4A70-A7AD-2464D3E330B7}"/>
    <dgm:cxn modelId="{D4D56874-AF36-456D-AF59-96971DE31792}" type="presOf" srcId="{9FB33A55-8EE5-462E-9D99-F30C5657CB08}" destId="{CD641E22-E446-48B2-A8A8-B9098E417BB6}" srcOrd="0" destOrd="0" presId="urn:microsoft.com/office/officeart/2005/8/layout/bProcess4"/>
    <dgm:cxn modelId="{94C57074-E7D3-4164-9290-A12F120B882E}" srcId="{4A38D79A-4822-4A06-AB35-BE5C06483BF2}" destId="{0BEB6A52-0DBC-451C-9582-ED1E2B43F024}" srcOrd="4" destOrd="0" parTransId="{6C315281-8885-4ADD-B6EB-9BF5D440E92B}" sibTransId="{562AE427-3A2C-4C1B-9B4E-B3A304D7411C}"/>
    <dgm:cxn modelId="{82D6CD86-B5DF-4C0B-AD15-084455B26C58}" type="presOf" srcId="{76012798-9CA3-4F3D-B64C-34AE2BFCEB74}" destId="{3E9EFA6E-48FC-4B43-B9C2-17EEA71BD9A7}" srcOrd="0" destOrd="0" presId="urn:microsoft.com/office/officeart/2005/8/layout/bProcess4"/>
    <dgm:cxn modelId="{F9805087-DBC0-4058-A264-7BC34E255E06}" srcId="{4A38D79A-4822-4A06-AB35-BE5C06483BF2}" destId="{76012798-9CA3-4F3D-B64C-34AE2BFCEB74}" srcOrd="2" destOrd="0" parTransId="{A5986217-B96C-44E3-8DE4-6C69F9F125D3}" sibTransId="{F8728E61-2468-4C83-8DC2-0FD61C81AECE}"/>
    <dgm:cxn modelId="{7841D599-977A-47C6-BE05-10E605B832E0}" type="presOf" srcId="{06DA9472-BB5E-48B2-B269-F9887539A77F}" destId="{89F8F184-5BAA-44C7-A753-98BA227F2811}" srcOrd="0" destOrd="0" presId="urn:microsoft.com/office/officeart/2005/8/layout/bProcess4"/>
    <dgm:cxn modelId="{F1FD119E-1640-4B36-9A81-6F533170D4A2}" type="presOf" srcId="{49B0AE9B-5323-4903-A83B-2624FFC918E5}" destId="{2D5766FB-60D1-450F-823C-FE945B85B6CA}" srcOrd="0" destOrd="0" presId="urn:microsoft.com/office/officeart/2005/8/layout/bProcess4"/>
    <dgm:cxn modelId="{965A4EB2-232A-48AC-9654-A1EB8792DE47}" type="presOf" srcId="{221FCD8C-8420-44A3-818B-15E561E0A541}" destId="{470F00AF-5B95-4EB7-A679-94274E020828}" srcOrd="0" destOrd="0" presId="urn:microsoft.com/office/officeart/2005/8/layout/bProcess4"/>
    <dgm:cxn modelId="{06EA53B3-4802-4083-929C-BC5275DC2EE8}" type="presOf" srcId="{33D73B8B-A8C7-4061-A015-6C2BB09E0F66}" destId="{53A1E77E-59F4-4657-B16B-DB1601B6BE5E}" srcOrd="0" destOrd="0" presId="urn:microsoft.com/office/officeart/2005/8/layout/bProcess4"/>
    <dgm:cxn modelId="{1D43E1C1-4BBF-42D5-B6D7-8FE10C3964A3}" srcId="{4A38D79A-4822-4A06-AB35-BE5C06483BF2}" destId="{06DA9472-BB5E-48B2-B269-F9887539A77F}" srcOrd="8" destOrd="0" parTransId="{BF97B6E8-6D61-48CB-B33A-1872FEB3CD18}" sibTransId="{3B3850EF-FDE2-4846-9F06-96C3CDF4B77A}"/>
    <dgm:cxn modelId="{C7A546CC-9B86-4D67-9D8B-3F68A8BFC818}" type="presOf" srcId="{6785EAD8-E911-4666-8946-2DE255993AFD}" destId="{3025F95E-B5DF-437C-B1A4-EA34735C0910}" srcOrd="0" destOrd="0" presId="urn:microsoft.com/office/officeart/2005/8/layout/bProcess4"/>
    <dgm:cxn modelId="{45CAAFCC-03A9-471B-9E10-825BDDEAD1E9}" type="presOf" srcId="{229A3400-315A-4823-A9B0-BBDB52AC7475}" destId="{7B9E25F1-580A-4E80-BF58-2525B0E8AEAC}" srcOrd="0" destOrd="0" presId="urn:microsoft.com/office/officeart/2005/8/layout/bProcess4"/>
    <dgm:cxn modelId="{4DA930D7-E1C6-4D7E-8E7E-883884DBFFC8}" type="presOf" srcId="{5A98AD4C-77F2-4525-8DD2-5DFAF79BE71D}" destId="{F6B057AB-F2B0-44BF-BBD1-5F4873821608}" srcOrd="0" destOrd="0" presId="urn:microsoft.com/office/officeart/2005/8/layout/bProcess4"/>
    <dgm:cxn modelId="{5C17DCDE-B443-4939-B622-B799B0923DCD}" type="presOf" srcId="{D6A5BD69-A258-4E22-852D-5AC00CF3DB13}" destId="{88D5718C-8176-45DA-AB22-3298E359E37B}" srcOrd="0" destOrd="0" presId="urn:microsoft.com/office/officeart/2005/8/layout/bProcess4"/>
    <dgm:cxn modelId="{E7A5A9E0-1410-4EAD-8DAB-17D80E1C7DFC}" srcId="{4A38D79A-4822-4A06-AB35-BE5C06483BF2}" destId="{D6A5BD69-A258-4E22-852D-5AC00CF3DB13}" srcOrd="3" destOrd="0" parTransId="{8B6F52DA-56BB-4E52-A613-AC2AA43C4A64}" sibTransId="{49B0AE9B-5323-4903-A83B-2624FFC918E5}"/>
    <dgm:cxn modelId="{F7F8A1E9-8DC6-426E-A2DE-0CFC9250D388}" type="presOf" srcId="{94371664-73E4-4698-920E-FE65C59E6A66}" destId="{A5DF7364-8EEA-4410-A6A9-7CCFD0EF77E0}" srcOrd="0" destOrd="0" presId="urn:microsoft.com/office/officeart/2005/8/layout/bProcess4"/>
    <dgm:cxn modelId="{5D3CD1EC-02D6-4714-A00E-18630135FEAA}" type="presOf" srcId="{D540B174-D4FB-48A0-938C-9CB565CDE8D9}" destId="{5751860D-A8B5-4611-BCEE-8F258E804F11}" srcOrd="0" destOrd="0" presId="urn:microsoft.com/office/officeart/2005/8/layout/bProcess4"/>
    <dgm:cxn modelId="{962C8DF1-671A-4879-90A4-5A553DD0E2E9}" type="presOf" srcId="{6BC7DB9E-A2BD-4FDB-80CF-E528C2DFDC06}" destId="{BA84EA24-15B1-481B-9E87-3AB430EECFA1}" srcOrd="0" destOrd="0" presId="urn:microsoft.com/office/officeart/2005/8/layout/bProcess4"/>
    <dgm:cxn modelId="{D20F13FD-555B-40D9-868E-46AFC89B6D1A}" type="presOf" srcId="{66408532-FBCD-44DA-99F1-62ED37097122}" destId="{5B6681EB-2F04-41E4-B747-FC6ACCDD721F}" srcOrd="0" destOrd="0" presId="urn:microsoft.com/office/officeart/2005/8/layout/bProcess4"/>
    <dgm:cxn modelId="{CC7996FF-FDD6-4E34-A405-894B713F19A9}" srcId="{4A38D79A-4822-4A06-AB35-BE5C06483BF2}" destId="{FC997F9C-01DC-4301-BC0D-C50CC8BF6851}" srcOrd="0" destOrd="0" parTransId="{308ABEB2-C7AF-4FFA-A49E-1F92C0B07573}" sibTransId="{33D73B8B-A8C7-4061-A015-6C2BB09E0F66}"/>
    <dgm:cxn modelId="{51FC08F8-39B3-476E-9605-8A5540C93EAF}" type="presParOf" srcId="{0BFB46E9-F9E3-44F1-AB7B-37E8C5B7499D}" destId="{8DE558C9-36AD-4994-8B4D-9334FD59F191}" srcOrd="0" destOrd="0" presId="urn:microsoft.com/office/officeart/2005/8/layout/bProcess4"/>
    <dgm:cxn modelId="{F10A53B9-937B-4CF3-862C-F61ADD941D69}" type="presParOf" srcId="{8DE558C9-36AD-4994-8B4D-9334FD59F191}" destId="{8B24A1D8-1B56-4487-91C7-72C12CFEED31}" srcOrd="0" destOrd="0" presId="urn:microsoft.com/office/officeart/2005/8/layout/bProcess4"/>
    <dgm:cxn modelId="{BB453812-6A2B-4221-9815-00B5D05EFED0}" type="presParOf" srcId="{8DE558C9-36AD-4994-8B4D-9334FD59F191}" destId="{792EA8A1-93AA-4874-9499-038C7B11CA84}" srcOrd="1" destOrd="0" presId="urn:microsoft.com/office/officeart/2005/8/layout/bProcess4"/>
    <dgm:cxn modelId="{3561E49B-32C3-40FF-92AF-1B7DA1848891}" type="presParOf" srcId="{0BFB46E9-F9E3-44F1-AB7B-37E8C5B7499D}" destId="{53A1E77E-59F4-4657-B16B-DB1601B6BE5E}" srcOrd="1" destOrd="0" presId="urn:microsoft.com/office/officeart/2005/8/layout/bProcess4"/>
    <dgm:cxn modelId="{77D944C8-FD92-4C31-BF99-BA4433736E37}" type="presParOf" srcId="{0BFB46E9-F9E3-44F1-AB7B-37E8C5B7499D}" destId="{8ABB9564-2474-4BBC-B2AB-E522E0116009}" srcOrd="2" destOrd="0" presId="urn:microsoft.com/office/officeart/2005/8/layout/bProcess4"/>
    <dgm:cxn modelId="{D8C1A418-4785-47FF-BEBC-4C9C16586A02}" type="presParOf" srcId="{8ABB9564-2474-4BBC-B2AB-E522E0116009}" destId="{31C5B349-F61A-411C-9899-D74D2CF358DE}" srcOrd="0" destOrd="0" presId="urn:microsoft.com/office/officeart/2005/8/layout/bProcess4"/>
    <dgm:cxn modelId="{29D1396A-B37B-4AD9-B28C-B86CFF05A260}" type="presParOf" srcId="{8ABB9564-2474-4BBC-B2AB-E522E0116009}" destId="{CD641E22-E446-48B2-A8A8-B9098E417BB6}" srcOrd="1" destOrd="0" presId="urn:microsoft.com/office/officeart/2005/8/layout/bProcess4"/>
    <dgm:cxn modelId="{2DB2A406-882D-4F0D-9D30-7C946B3CB56D}" type="presParOf" srcId="{0BFB46E9-F9E3-44F1-AB7B-37E8C5B7499D}" destId="{BBD6FBF5-84E8-4AD0-8735-17DA68403EE3}" srcOrd="3" destOrd="0" presId="urn:microsoft.com/office/officeart/2005/8/layout/bProcess4"/>
    <dgm:cxn modelId="{AF8ECA16-32F4-4DD7-957B-CDA5FA6A1C07}" type="presParOf" srcId="{0BFB46E9-F9E3-44F1-AB7B-37E8C5B7499D}" destId="{8E984028-0D37-4B1A-869E-960456527A1C}" srcOrd="4" destOrd="0" presId="urn:microsoft.com/office/officeart/2005/8/layout/bProcess4"/>
    <dgm:cxn modelId="{427DD7B2-7321-4DA8-990D-E507877D72F2}" type="presParOf" srcId="{8E984028-0D37-4B1A-869E-960456527A1C}" destId="{E276DC4D-59BB-4DF9-B580-C46913BC7658}" srcOrd="0" destOrd="0" presId="urn:microsoft.com/office/officeart/2005/8/layout/bProcess4"/>
    <dgm:cxn modelId="{39816D73-DC1B-4DF2-9507-8B6F9EE1C9BC}" type="presParOf" srcId="{8E984028-0D37-4B1A-869E-960456527A1C}" destId="{3E9EFA6E-48FC-4B43-B9C2-17EEA71BD9A7}" srcOrd="1" destOrd="0" presId="urn:microsoft.com/office/officeart/2005/8/layout/bProcess4"/>
    <dgm:cxn modelId="{3D09687B-39F9-4699-A998-C67ABFE99823}" type="presParOf" srcId="{0BFB46E9-F9E3-44F1-AB7B-37E8C5B7499D}" destId="{4BDFD824-990C-4E20-A5A7-6AE0428C3CC7}" srcOrd="5" destOrd="0" presId="urn:microsoft.com/office/officeart/2005/8/layout/bProcess4"/>
    <dgm:cxn modelId="{0E45C958-ADCD-4911-9F0B-7A0402A5ABF0}" type="presParOf" srcId="{0BFB46E9-F9E3-44F1-AB7B-37E8C5B7499D}" destId="{93D9FA09-A2BA-473A-AF81-5E56BD5AAC48}" srcOrd="6" destOrd="0" presId="urn:microsoft.com/office/officeart/2005/8/layout/bProcess4"/>
    <dgm:cxn modelId="{F8B33F16-BEA5-4552-A5FC-72D1B5490F21}" type="presParOf" srcId="{93D9FA09-A2BA-473A-AF81-5E56BD5AAC48}" destId="{5BC27F3E-0EDE-41E6-896A-B27121FB6565}" srcOrd="0" destOrd="0" presId="urn:microsoft.com/office/officeart/2005/8/layout/bProcess4"/>
    <dgm:cxn modelId="{3980D651-A8E2-402A-BB04-FD339F52770F}" type="presParOf" srcId="{93D9FA09-A2BA-473A-AF81-5E56BD5AAC48}" destId="{88D5718C-8176-45DA-AB22-3298E359E37B}" srcOrd="1" destOrd="0" presId="urn:microsoft.com/office/officeart/2005/8/layout/bProcess4"/>
    <dgm:cxn modelId="{C681BFBA-6F4B-44FF-961B-08B6883C3045}" type="presParOf" srcId="{0BFB46E9-F9E3-44F1-AB7B-37E8C5B7499D}" destId="{2D5766FB-60D1-450F-823C-FE945B85B6CA}" srcOrd="7" destOrd="0" presId="urn:microsoft.com/office/officeart/2005/8/layout/bProcess4"/>
    <dgm:cxn modelId="{55A069E1-72F0-4E0A-B2CB-E69DFA8296E7}" type="presParOf" srcId="{0BFB46E9-F9E3-44F1-AB7B-37E8C5B7499D}" destId="{84355212-9264-49DB-B0BA-957FAD1FB151}" srcOrd="8" destOrd="0" presId="urn:microsoft.com/office/officeart/2005/8/layout/bProcess4"/>
    <dgm:cxn modelId="{143483FF-A985-4668-83BA-A49700BBC15C}" type="presParOf" srcId="{84355212-9264-49DB-B0BA-957FAD1FB151}" destId="{178D4668-7580-4086-A37F-C276DB69AB78}" srcOrd="0" destOrd="0" presId="urn:microsoft.com/office/officeart/2005/8/layout/bProcess4"/>
    <dgm:cxn modelId="{0C3D2EE8-5D7D-4DD6-8D3B-F4E244C6CCC4}" type="presParOf" srcId="{84355212-9264-49DB-B0BA-957FAD1FB151}" destId="{7A7CC0E9-A2FD-4CEA-BD7D-BCD3DB5C8B00}" srcOrd="1" destOrd="0" presId="urn:microsoft.com/office/officeart/2005/8/layout/bProcess4"/>
    <dgm:cxn modelId="{0145FBCF-838B-4B69-9A1C-76EA6452450D}" type="presParOf" srcId="{0BFB46E9-F9E3-44F1-AB7B-37E8C5B7499D}" destId="{51F086E1-1DFE-42BB-992A-B3A19B73F08F}" srcOrd="9" destOrd="0" presId="urn:microsoft.com/office/officeart/2005/8/layout/bProcess4"/>
    <dgm:cxn modelId="{03D8BC4E-4A13-47A8-B79C-29FA17545471}" type="presParOf" srcId="{0BFB46E9-F9E3-44F1-AB7B-37E8C5B7499D}" destId="{702B2C5F-7032-40D3-9C7F-B6CAD0D6CE94}" srcOrd="10" destOrd="0" presId="urn:microsoft.com/office/officeart/2005/8/layout/bProcess4"/>
    <dgm:cxn modelId="{56802724-5C93-4838-8E4B-93135C718621}" type="presParOf" srcId="{702B2C5F-7032-40D3-9C7F-B6CAD0D6CE94}" destId="{8B773690-7CF6-4F4A-B4CE-2B147D90F3C0}" srcOrd="0" destOrd="0" presId="urn:microsoft.com/office/officeart/2005/8/layout/bProcess4"/>
    <dgm:cxn modelId="{AAD93923-C487-4158-B3C8-4D78FD100C20}" type="presParOf" srcId="{702B2C5F-7032-40D3-9C7F-B6CAD0D6CE94}" destId="{470F00AF-5B95-4EB7-A679-94274E020828}" srcOrd="1" destOrd="0" presId="urn:microsoft.com/office/officeart/2005/8/layout/bProcess4"/>
    <dgm:cxn modelId="{9C8F25CA-C4C2-4928-B2F9-D5C09ECD4DA8}" type="presParOf" srcId="{0BFB46E9-F9E3-44F1-AB7B-37E8C5B7499D}" destId="{2109E1B5-A200-444F-9677-5826E6F2573B}" srcOrd="11" destOrd="0" presId="urn:microsoft.com/office/officeart/2005/8/layout/bProcess4"/>
    <dgm:cxn modelId="{E0CFF52F-5A01-4CD5-8912-61FA7D5D0838}" type="presParOf" srcId="{0BFB46E9-F9E3-44F1-AB7B-37E8C5B7499D}" destId="{FA303130-6CC4-46FE-8CED-B83CEB4C4758}" srcOrd="12" destOrd="0" presId="urn:microsoft.com/office/officeart/2005/8/layout/bProcess4"/>
    <dgm:cxn modelId="{46165879-A7F3-42BC-A927-7758481E5B5D}" type="presParOf" srcId="{FA303130-6CC4-46FE-8CED-B83CEB4C4758}" destId="{1483F5E1-B31B-4BAA-B689-6570D93E4E7D}" srcOrd="0" destOrd="0" presId="urn:microsoft.com/office/officeart/2005/8/layout/bProcess4"/>
    <dgm:cxn modelId="{3A6F940A-4249-4211-A89F-B6467FFA622C}" type="presParOf" srcId="{FA303130-6CC4-46FE-8CED-B83CEB4C4758}" destId="{5B6681EB-2F04-41E4-B747-FC6ACCDD721F}" srcOrd="1" destOrd="0" presId="urn:microsoft.com/office/officeart/2005/8/layout/bProcess4"/>
    <dgm:cxn modelId="{92C668EE-A39D-498F-A28D-4910BB758E0E}" type="presParOf" srcId="{0BFB46E9-F9E3-44F1-AB7B-37E8C5B7499D}" destId="{D00518A1-97B6-4004-AEA9-A21B292DDC81}" srcOrd="13" destOrd="0" presId="urn:microsoft.com/office/officeart/2005/8/layout/bProcess4"/>
    <dgm:cxn modelId="{84F9C5F9-C5D7-42E2-82DF-357855156932}" type="presParOf" srcId="{0BFB46E9-F9E3-44F1-AB7B-37E8C5B7499D}" destId="{ECD13DE3-6A22-4588-8455-995BD6272F9A}" srcOrd="14" destOrd="0" presId="urn:microsoft.com/office/officeart/2005/8/layout/bProcess4"/>
    <dgm:cxn modelId="{EF212C94-F80C-4B25-A1B7-839FD8770012}" type="presParOf" srcId="{ECD13DE3-6A22-4588-8455-995BD6272F9A}" destId="{4E3EDF92-E222-45DC-896B-3B180801233B}" srcOrd="0" destOrd="0" presId="urn:microsoft.com/office/officeart/2005/8/layout/bProcess4"/>
    <dgm:cxn modelId="{ADA92E43-A733-4ABB-9A61-D0253B183352}" type="presParOf" srcId="{ECD13DE3-6A22-4588-8455-995BD6272F9A}" destId="{3025F95E-B5DF-437C-B1A4-EA34735C0910}" srcOrd="1" destOrd="0" presId="urn:microsoft.com/office/officeart/2005/8/layout/bProcess4"/>
    <dgm:cxn modelId="{2AA9C0DA-9073-47B9-ABAB-9CF73CE3A28C}" type="presParOf" srcId="{0BFB46E9-F9E3-44F1-AB7B-37E8C5B7499D}" destId="{A5DF7364-8EEA-4410-A6A9-7CCFD0EF77E0}" srcOrd="15" destOrd="0" presId="urn:microsoft.com/office/officeart/2005/8/layout/bProcess4"/>
    <dgm:cxn modelId="{7C923734-977C-47B9-94BD-5BE209590FFD}" type="presParOf" srcId="{0BFB46E9-F9E3-44F1-AB7B-37E8C5B7499D}" destId="{3168107B-02E6-4270-B982-1F7B44804D3F}" srcOrd="16" destOrd="0" presId="urn:microsoft.com/office/officeart/2005/8/layout/bProcess4"/>
    <dgm:cxn modelId="{B6E45D9B-A6B1-4D11-9F0E-55BE6A721A14}" type="presParOf" srcId="{3168107B-02E6-4270-B982-1F7B44804D3F}" destId="{A89C6180-6489-4DF7-B4AE-EB99CE9F66AB}" srcOrd="0" destOrd="0" presId="urn:microsoft.com/office/officeart/2005/8/layout/bProcess4"/>
    <dgm:cxn modelId="{82F8E28C-78A1-4CC9-BA3B-9999F483F990}" type="presParOf" srcId="{3168107B-02E6-4270-B982-1F7B44804D3F}" destId="{89F8F184-5BAA-44C7-A753-98BA227F2811}" srcOrd="1" destOrd="0" presId="urn:microsoft.com/office/officeart/2005/8/layout/bProcess4"/>
    <dgm:cxn modelId="{DCAE4627-B20E-4C74-AE8A-188257651830}" type="presParOf" srcId="{0BFB46E9-F9E3-44F1-AB7B-37E8C5B7499D}" destId="{4CB827DE-ADCE-4814-BA26-60099ABEBABA}" srcOrd="17" destOrd="0" presId="urn:microsoft.com/office/officeart/2005/8/layout/bProcess4"/>
    <dgm:cxn modelId="{D4F1BF7E-FF58-43F9-AF52-9D3DC378A02A}" type="presParOf" srcId="{0BFB46E9-F9E3-44F1-AB7B-37E8C5B7499D}" destId="{236DF207-042D-4D7A-91D6-331391512708}" srcOrd="18" destOrd="0" presId="urn:microsoft.com/office/officeart/2005/8/layout/bProcess4"/>
    <dgm:cxn modelId="{09A020E9-FA3D-4757-BC06-E9EC400E0461}" type="presParOf" srcId="{236DF207-042D-4D7A-91D6-331391512708}" destId="{7EAB3E19-9B56-483F-981A-0260639B851F}" srcOrd="0" destOrd="0" presId="urn:microsoft.com/office/officeart/2005/8/layout/bProcess4"/>
    <dgm:cxn modelId="{17D8B8E1-6ADF-41D9-9E52-239874F15B4E}" type="presParOf" srcId="{236DF207-042D-4D7A-91D6-331391512708}" destId="{7B9E25F1-580A-4E80-BF58-2525B0E8AEAC}" srcOrd="1" destOrd="0" presId="urn:microsoft.com/office/officeart/2005/8/layout/bProcess4"/>
    <dgm:cxn modelId="{0533004E-EEE2-4C5D-80D6-B2AA683CBE4C}" type="presParOf" srcId="{0BFB46E9-F9E3-44F1-AB7B-37E8C5B7499D}" destId="{5751860D-A8B5-4611-BCEE-8F258E804F11}" srcOrd="19" destOrd="0" presId="urn:microsoft.com/office/officeart/2005/8/layout/bProcess4"/>
    <dgm:cxn modelId="{29472AA1-3EB5-4FCD-B246-0FB43B5135CC}" type="presParOf" srcId="{0BFB46E9-F9E3-44F1-AB7B-37E8C5B7499D}" destId="{B7D21241-D22D-4C58-A66B-5B7B5E54C890}" srcOrd="20" destOrd="0" presId="urn:microsoft.com/office/officeart/2005/8/layout/bProcess4"/>
    <dgm:cxn modelId="{F48DD810-71D1-4958-BAC8-21B7C52DE676}" type="presParOf" srcId="{B7D21241-D22D-4C58-A66B-5B7B5E54C890}" destId="{4EAACC6D-F1CB-4661-8AF7-9C095B2BF871}" srcOrd="0" destOrd="0" presId="urn:microsoft.com/office/officeart/2005/8/layout/bProcess4"/>
    <dgm:cxn modelId="{DC13E45B-C2EC-407B-AEFB-20317B7AE0D2}" type="presParOf" srcId="{B7D21241-D22D-4C58-A66B-5B7B5E54C890}" destId="{BA84EA24-15B1-481B-9E87-3AB430EECFA1}" srcOrd="1" destOrd="0" presId="urn:microsoft.com/office/officeart/2005/8/layout/bProcess4"/>
    <dgm:cxn modelId="{9B0AD288-FC62-4CE4-8CE4-0E7E665C1133}" type="presParOf" srcId="{0BFB46E9-F9E3-44F1-AB7B-37E8C5B7499D}" destId="{F6B057AB-F2B0-44BF-BBD1-5F4873821608}" srcOrd="21" destOrd="0" presId="urn:microsoft.com/office/officeart/2005/8/layout/bProcess4"/>
    <dgm:cxn modelId="{5DEE2326-84C5-45EB-97B3-D249DF9E5CF0}" type="presParOf" srcId="{0BFB46E9-F9E3-44F1-AB7B-37E8C5B7499D}" destId="{0E4F6F09-63A1-4D89-A408-B7BF9AD35213}" srcOrd="22" destOrd="0" presId="urn:microsoft.com/office/officeart/2005/8/layout/bProcess4"/>
    <dgm:cxn modelId="{B790BE0C-B99D-4109-80D5-5D340FDDEAFB}" type="presParOf" srcId="{0E4F6F09-63A1-4D89-A408-B7BF9AD35213}" destId="{4B1A08E3-F0A3-4DEF-A6BE-FEFC77A31196}" srcOrd="0" destOrd="0" presId="urn:microsoft.com/office/officeart/2005/8/layout/bProcess4"/>
    <dgm:cxn modelId="{95324330-C569-4249-908B-2DE115744561}" type="presParOf" srcId="{0E4F6F09-63A1-4D89-A408-B7BF9AD35213}" destId="{3EB6320F-90ED-40E3-91CB-D527D0FC698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D505D-844E-468B-988F-4830ECF4632C}">
      <dsp:nvSpPr>
        <dsp:cNvPr id="0" name=""/>
        <dsp:cNvSpPr/>
      </dsp:nvSpPr>
      <dsp:spPr>
        <a:xfrm>
          <a:off x="424338" y="364864"/>
          <a:ext cx="693720" cy="693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48D3D0-53D6-4EFD-8916-363DDA3DEB1B}">
      <dsp:nvSpPr>
        <dsp:cNvPr id="0" name=""/>
        <dsp:cNvSpPr/>
      </dsp:nvSpPr>
      <dsp:spPr>
        <a:xfrm>
          <a:off x="398" y="1381765"/>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latin typeface="Times New Roman" panose="02020603050405020304" pitchFamily="18" charset="0"/>
              <a:cs typeface="Times New Roman" panose="02020603050405020304" pitchFamily="18" charset="0"/>
            </a:rPr>
            <a:t>Purpose: </a:t>
          </a:r>
          <a:endParaRPr lang="en-US" sz="1100" kern="1200">
            <a:latin typeface="Times New Roman" panose="02020603050405020304" pitchFamily="18" charset="0"/>
            <a:cs typeface="Times New Roman" panose="02020603050405020304" pitchFamily="18" charset="0"/>
          </a:endParaRPr>
        </a:p>
      </dsp:txBody>
      <dsp:txXfrm>
        <a:off x="398" y="1381765"/>
        <a:ext cx="1541601" cy="1118704"/>
      </dsp:txXfrm>
    </dsp:sp>
    <dsp:sp modelId="{4856A86C-CFE2-4F7A-B8EB-9B3FB08FA871}">
      <dsp:nvSpPr>
        <dsp:cNvPr id="0" name=""/>
        <dsp:cNvSpPr/>
      </dsp:nvSpPr>
      <dsp:spPr>
        <a:xfrm>
          <a:off x="2235720" y="364864"/>
          <a:ext cx="693720" cy="693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839B61-100B-413C-823D-69A4BA20E943}">
      <dsp:nvSpPr>
        <dsp:cNvPr id="0" name=""/>
        <dsp:cNvSpPr/>
      </dsp:nvSpPr>
      <dsp:spPr>
        <a:xfrm>
          <a:off x="1811780" y="1381765"/>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The primary objective is to develop a model or system that can analyze text data (reviews) and determine the sentiment associated with them.</a:t>
          </a:r>
          <a:endParaRPr lang="en-US" sz="1100" kern="1200" dirty="0">
            <a:latin typeface="Times New Roman" panose="02020603050405020304" pitchFamily="18" charset="0"/>
            <a:cs typeface="Times New Roman" panose="02020603050405020304" pitchFamily="18" charset="0"/>
          </a:endParaRPr>
        </a:p>
      </dsp:txBody>
      <dsp:txXfrm>
        <a:off x="1811780" y="1381765"/>
        <a:ext cx="1541601" cy="1118704"/>
      </dsp:txXfrm>
    </dsp:sp>
    <dsp:sp modelId="{02F901B4-7CCF-442E-9EDA-F226B3394EE8}">
      <dsp:nvSpPr>
        <dsp:cNvPr id="0" name=""/>
        <dsp:cNvSpPr/>
      </dsp:nvSpPr>
      <dsp:spPr>
        <a:xfrm>
          <a:off x="4047102" y="364864"/>
          <a:ext cx="693720" cy="693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68A071-82D8-49A3-B545-CF14E187771E}">
      <dsp:nvSpPr>
        <dsp:cNvPr id="0" name=""/>
        <dsp:cNvSpPr/>
      </dsp:nvSpPr>
      <dsp:spPr>
        <a:xfrm>
          <a:off x="3623162" y="1381765"/>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latin typeface="Times New Roman" panose="02020603050405020304" pitchFamily="18" charset="0"/>
              <a:cs typeface="Times New Roman" panose="02020603050405020304" pitchFamily="18" charset="0"/>
            </a:rPr>
            <a:t>The project aims to develop a system that automatically evaluates and categorizes customer reviews of restaurants based on their sentiments. </a:t>
          </a:r>
          <a:endParaRPr lang="en-US" sz="1100" kern="1200">
            <a:latin typeface="Times New Roman" panose="02020603050405020304" pitchFamily="18" charset="0"/>
            <a:cs typeface="Times New Roman" panose="02020603050405020304" pitchFamily="18" charset="0"/>
          </a:endParaRPr>
        </a:p>
      </dsp:txBody>
      <dsp:txXfrm>
        <a:off x="3623162" y="1381765"/>
        <a:ext cx="1541601" cy="1118704"/>
      </dsp:txXfrm>
    </dsp:sp>
    <dsp:sp modelId="{4B6AF37D-D552-4560-B1BC-4809D7D604C7}">
      <dsp:nvSpPr>
        <dsp:cNvPr id="0" name=""/>
        <dsp:cNvSpPr/>
      </dsp:nvSpPr>
      <dsp:spPr>
        <a:xfrm>
          <a:off x="5858484" y="364864"/>
          <a:ext cx="693720" cy="693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40B91B-21EE-41D4-A648-2C82E79A95DE}">
      <dsp:nvSpPr>
        <dsp:cNvPr id="0" name=""/>
        <dsp:cNvSpPr/>
      </dsp:nvSpPr>
      <dsp:spPr>
        <a:xfrm>
          <a:off x="5434543" y="1381765"/>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latin typeface="Times New Roman" panose="02020603050405020304" pitchFamily="18" charset="0"/>
              <a:cs typeface="Times New Roman" panose="02020603050405020304" pitchFamily="18" charset="0"/>
            </a:rPr>
            <a:t>The project uses Natural Language Processing (NLP) techniques and machine learning models to analyze text data and provide insights into customer satisfaction levels.</a:t>
          </a:r>
          <a:endParaRPr lang="en-US" sz="1100" kern="1200">
            <a:latin typeface="Times New Roman" panose="02020603050405020304" pitchFamily="18" charset="0"/>
            <a:cs typeface="Times New Roman" panose="02020603050405020304" pitchFamily="18" charset="0"/>
          </a:endParaRPr>
        </a:p>
      </dsp:txBody>
      <dsp:txXfrm>
        <a:off x="5434543" y="1381765"/>
        <a:ext cx="1541601" cy="1118704"/>
      </dsp:txXfrm>
    </dsp:sp>
    <dsp:sp modelId="{483A8FB7-2C1C-4399-A362-52566D17172A}">
      <dsp:nvSpPr>
        <dsp:cNvPr id="0" name=""/>
        <dsp:cNvSpPr/>
      </dsp:nvSpPr>
      <dsp:spPr>
        <a:xfrm>
          <a:off x="424338" y="2885870"/>
          <a:ext cx="693720" cy="6937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6982AE-E5D0-41F9-B4AA-0EE8BCB10125}">
      <dsp:nvSpPr>
        <dsp:cNvPr id="0" name=""/>
        <dsp:cNvSpPr/>
      </dsp:nvSpPr>
      <dsp:spPr>
        <a:xfrm>
          <a:off x="398" y="3902771"/>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latin typeface="Times New Roman" panose="02020603050405020304" pitchFamily="18" charset="0"/>
              <a:cs typeface="Times New Roman" panose="02020603050405020304" pitchFamily="18" charset="0"/>
            </a:rPr>
            <a:t>Scope:</a:t>
          </a:r>
          <a:endParaRPr lang="en-US" sz="1100" kern="1200">
            <a:latin typeface="Times New Roman" panose="02020603050405020304" pitchFamily="18" charset="0"/>
            <a:cs typeface="Times New Roman" panose="02020603050405020304" pitchFamily="18" charset="0"/>
          </a:endParaRPr>
        </a:p>
      </dsp:txBody>
      <dsp:txXfrm>
        <a:off x="398" y="3902771"/>
        <a:ext cx="1541601" cy="1118704"/>
      </dsp:txXfrm>
    </dsp:sp>
    <dsp:sp modelId="{0D02917C-FDA7-467C-B8FF-C8AED3E83F18}">
      <dsp:nvSpPr>
        <dsp:cNvPr id="0" name=""/>
        <dsp:cNvSpPr/>
      </dsp:nvSpPr>
      <dsp:spPr>
        <a:xfrm>
          <a:off x="2235720" y="2885870"/>
          <a:ext cx="693720" cy="6937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E2326B-840B-4B1E-AFB0-6AAEB5C1DEF8}">
      <dsp:nvSpPr>
        <dsp:cNvPr id="0" name=""/>
        <dsp:cNvSpPr/>
      </dsp:nvSpPr>
      <dsp:spPr>
        <a:xfrm>
          <a:off x="1811780" y="3902771"/>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Sentiment analysis of restaurant reviews can be used to understand overall customer satisfaction, specific aspects of the dining experience, customer demographics, and competitive performance.</a:t>
          </a:r>
        </a:p>
      </dsp:txBody>
      <dsp:txXfrm>
        <a:off x="1811780" y="3902771"/>
        <a:ext cx="1541601" cy="1118704"/>
      </dsp:txXfrm>
    </dsp:sp>
    <dsp:sp modelId="{59322156-2DFB-4800-9EF5-3B3745F753E2}">
      <dsp:nvSpPr>
        <dsp:cNvPr id="0" name=""/>
        <dsp:cNvSpPr/>
      </dsp:nvSpPr>
      <dsp:spPr>
        <a:xfrm>
          <a:off x="4047102" y="2885870"/>
          <a:ext cx="693720" cy="6937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490B5B-93EA-4858-B306-3799AE10E749}">
      <dsp:nvSpPr>
        <dsp:cNvPr id="0" name=""/>
        <dsp:cNvSpPr/>
      </dsp:nvSpPr>
      <dsp:spPr>
        <a:xfrm>
          <a:off x="3623162" y="3902771"/>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latin typeface="Times New Roman" panose="02020603050405020304" pitchFamily="18" charset="0"/>
              <a:cs typeface="Times New Roman" panose="02020603050405020304" pitchFamily="18" charset="0"/>
            </a:rPr>
            <a:t>The project aims to deliver sentiment analysis system that can accurately classify restaurant reviews into positive or negative categories. </a:t>
          </a:r>
          <a:endParaRPr lang="en-US" sz="1100" kern="1200">
            <a:latin typeface="Times New Roman" panose="02020603050405020304" pitchFamily="18" charset="0"/>
            <a:cs typeface="Times New Roman" panose="02020603050405020304" pitchFamily="18" charset="0"/>
          </a:endParaRPr>
        </a:p>
      </dsp:txBody>
      <dsp:txXfrm>
        <a:off x="3623162" y="3902771"/>
        <a:ext cx="1541601" cy="1118704"/>
      </dsp:txXfrm>
    </dsp:sp>
    <dsp:sp modelId="{ED9C7F5D-79BA-45F4-ABEA-66D367D5D286}">
      <dsp:nvSpPr>
        <dsp:cNvPr id="0" name=""/>
        <dsp:cNvSpPr/>
      </dsp:nvSpPr>
      <dsp:spPr>
        <a:xfrm>
          <a:off x="5858484" y="2885870"/>
          <a:ext cx="693720" cy="69372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04324C-93F8-457D-8F6D-BA3C1A182B5F}">
      <dsp:nvSpPr>
        <dsp:cNvPr id="0" name=""/>
        <dsp:cNvSpPr/>
      </dsp:nvSpPr>
      <dsp:spPr>
        <a:xfrm>
          <a:off x="5434543" y="3902771"/>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Once a satisfactory model is trained, it can be deployed as a service or integrated into a larger application. This could be a web application, mobile app, or any other platform where users can input reviews and receive sentiment predictions.</a:t>
          </a:r>
          <a:endParaRPr lang="en-US" sz="1100" kern="1200" dirty="0">
            <a:latin typeface="Times New Roman" panose="02020603050405020304" pitchFamily="18" charset="0"/>
            <a:cs typeface="Times New Roman" panose="02020603050405020304" pitchFamily="18" charset="0"/>
          </a:endParaRPr>
        </a:p>
      </dsp:txBody>
      <dsp:txXfrm>
        <a:off x="5434543" y="3902771"/>
        <a:ext cx="1541601" cy="1118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41EB6-F675-4C7C-A511-9D76FEF75962}">
      <dsp:nvSpPr>
        <dsp:cNvPr id="0" name=""/>
        <dsp:cNvSpPr/>
      </dsp:nvSpPr>
      <dsp:spPr>
        <a:xfrm>
          <a:off x="0" y="0"/>
          <a:ext cx="6650991"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9BEEADEC-9661-4D7C-835F-0C073D6ECDE8}">
      <dsp:nvSpPr>
        <dsp:cNvPr id="0" name=""/>
        <dsp:cNvSpPr/>
      </dsp:nvSpPr>
      <dsp:spPr>
        <a:xfrm>
          <a:off x="0" y="0"/>
          <a:ext cx="1330198" cy="4658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Objectives:</a:t>
          </a:r>
          <a:endParaRPr lang="en-US" sz="1900" kern="1200">
            <a:latin typeface="Times New Roman" panose="02020603050405020304" pitchFamily="18" charset="0"/>
            <a:cs typeface="Times New Roman" panose="02020603050405020304" pitchFamily="18" charset="0"/>
          </a:endParaRPr>
        </a:p>
      </dsp:txBody>
      <dsp:txXfrm>
        <a:off x="0" y="0"/>
        <a:ext cx="1330198" cy="4658216"/>
      </dsp:txXfrm>
    </dsp:sp>
    <dsp:sp modelId="{9FE3BE56-C786-4336-A0CA-18573B4253F0}">
      <dsp:nvSpPr>
        <dsp:cNvPr id="0" name=""/>
        <dsp:cNvSpPr/>
      </dsp:nvSpPr>
      <dsp:spPr>
        <a:xfrm>
          <a:off x="1429963" y="22062"/>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i="0" kern="1200">
              <a:latin typeface="Times New Roman" panose="02020603050405020304" pitchFamily="18" charset="0"/>
              <a:cs typeface="Times New Roman" panose="02020603050405020304" pitchFamily="18" charset="0"/>
            </a:rPr>
            <a:t>Data Collection and Preprocessing</a:t>
          </a:r>
          <a:endParaRPr lang="en-US" sz="1300" kern="1200">
            <a:latin typeface="Times New Roman" panose="02020603050405020304" pitchFamily="18" charset="0"/>
            <a:cs typeface="Times New Roman" panose="02020603050405020304" pitchFamily="18" charset="0"/>
          </a:endParaRPr>
        </a:p>
      </dsp:txBody>
      <dsp:txXfrm>
        <a:off x="1429963" y="22062"/>
        <a:ext cx="5221027" cy="441256"/>
      </dsp:txXfrm>
    </dsp:sp>
    <dsp:sp modelId="{4AE86AB4-E497-446E-8CE1-A29B6A0505CA}">
      <dsp:nvSpPr>
        <dsp:cNvPr id="0" name=""/>
        <dsp:cNvSpPr/>
      </dsp:nvSpPr>
      <dsp:spPr>
        <a:xfrm>
          <a:off x="1330198" y="463319"/>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7039668-34DD-43F9-864D-0512EDD9E586}">
      <dsp:nvSpPr>
        <dsp:cNvPr id="0" name=""/>
        <dsp:cNvSpPr/>
      </dsp:nvSpPr>
      <dsp:spPr>
        <a:xfrm>
          <a:off x="1429963" y="485382"/>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Model Selection and Training</a:t>
          </a:r>
          <a:endParaRPr lang="en-US" sz="1300" kern="1200">
            <a:latin typeface="Times New Roman" panose="02020603050405020304" pitchFamily="18" charset="0"/>
            <a:cs typeface="Times New Roman" panose="02020603050405020304" pitchFamily="18" charset="0"/>
          </a:endParaRPr>
        </a:p>
      </dsp:txBody>
      <dsp:txXfrm>
        <a:off x="1429963" y="485382"/>
        <a:ext cx="5221027" cy="441256"/>
      </dsp:txXfrm>
    </dsp:sp>
    <dsp:sp modelId="{6C71DD35-0CFF-434B-8C99-767CAD7E981B}">
      <dsp:nvSpPr>
        <dsp:cNvPr id="0" name=""/>
        <dsp:cNvSpPr/>
      </dsp:nvSpPr>
      <dsp:spPr>
        <a:xfrm>
          <a:off x="1330198" y="926639"/>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2FABD61-B22B-492B-8EE7-4C23B3341B82}">
      <dsp:nvSpPr>
        <dsp:cNvPr id="0" name=""/>
        <dsp:cNvSpPr/>
      </dsp:nvSpPr>
      <dsp:spPr>
        <a:xfrm>
          <a:off x="1429963" y="948702"/>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i="0" kern="1200">
              <a:latin typeface="Times New Roman" panose="02020603050405020304" pitchFamily="18" charset="0"/>
              <a:cs typeface="Times New Roman" panose="02020603050405020304" pitchFamily="18" charset="0"/>
            </a:rPr>
            <a:t>Evaluation and Performance Metrics</a:t>
          </a:r>
          <a:endParaRPr lang="en-US" sz="1300" kern="1200">
            <a:latin typeface="Times New Roman" panose="02020603050405020304" pitchFamily="18" charset="0"/>
            <a:cs typeface="Times New Roman" panose="02020603050405020304" pitchFamily="18" charset="0"/>
          </a:endParaRPr>
        </a:p>
      </dsp:txBody>
      <dsp:txXfrm>
        <a:off x="1429963" y="948702"/>
        <a:ext cx="5221027" cy="441256"/>
      </dsp:txXfrm>
    </dsp:sp>
    <dsp:sp modelId="{BA90386F-C6DA-4896-9CE1-D9D617C6FFF1}">
      <dsp:nvSpPr>
        <dsp:cNvPr id="0" name=""/>
        <dsp:cNvSpPr/>
      </dsp:nvSpPr>
      <dsp:spPr>
        <a:xfrm>
          <a:off x="1330198" y="1389958"/>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BD2912BE-61EE-4042-91B4-7C82160186EE}">
      <dsp:nvSpPr>
        <dsp:cNvPr id="0" name=""/>
        <dsp:cNvSpPr/>
      </dsp:nvSpPr>
      <dsp:spPr>
        <a:xfrm>
          <a:off x="1429963" y="1412021"/>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Classify reviews as positive or negative</a:t>
          </a:r>
        </a:p>
      </dsp:txBody>
      <dsp:txXfrm>
        <a:off x="1429963" y="1412021"/>
        <a:ext cx="5221027" cy="441256"/>
      </dsp:txXfrm>
    </dsp:sp>
    <dsp:sp modelId="{8A544D0B-3C61-48F7-9315-57C52A70EC3F}">
      <dsp:nvSpPr>
        <dsp:cNvPr id="0" name=""/>
        <dsp:cNvSpPr/>
      </dsp:nvSpPr>
      <dsp:spPr>
        <a:xfrm>
          <a:off x="1330198" y="1853278"/>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AA73F1A-2FFE-47DD-B5FF-61E557829B69}">
      <dsp:nvSpPr>
        <dsp:cNvPr id="0" name=""/>
        <dsp:cNvSpPr/>
      </dsp:nvSpPr>
      <dsp:spPr>
        <a:xfrm>
          <a:off x="1429963" y="1875341"/>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Understand customer satisfaction</a:t>
          </a:r>
        </a:p>
      </dsp:txBody>
      <dsp:txXfrm>
        <a:off x="1429963" y="1875341"/>
        <a:ext cx="5221027" cy="441256"/>
      </dsp:txXfrm>
    </dsp:sp>
    <dsp:sp modelId="{8A3BBB3D-4D86-4525-9AFE-48E2962F802B}">
      <dsp:nvSpPr>
        <dsp:cNvPr id="0" name=""/>
        <dsp:cNvSpPr/>
      </dsp:nvSpPr>
      <dsp:spPr>
        <a:xfrm>
          <a:off x="1330198" y="2316598"/>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50BE0D73-2242-48AE-8080-81FF7466F306}">
      <dsp:nvSpPr>
        <dsp:cNvPr id="0" name=""/>
        <dsp:cNvSpPr/>
      </dsp:nvSpPr>
      <dsp:spPr>
        <a:xfrm>
          <a:off x="1429963" y="2338660"/>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Identify areas for improvement</a:t>
          </a:r>
        </a:p>
      </dsp:txBody>
      <dsp:txXfrm>
        <a:off x="1429963" y="2338660"/>
        <a:ext cx="5221027" cy="441256"/>
      </dsp:txXfrm>
    </dsp:sp>
    <dsp:sp modelId="{97E6798C-8626-4AA2-B3B2-925360A73F72}">
      <dsp:nvSpPr>
        <dsp:cNvPr id="0" name=""/>
        <dsp:cNvSpPr/>
      </dsp:nvSpPr>
      <dsp:spPr>
        <a:xfrm>
          <a:off x="1330198" y="2779917"/>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A9AB59F-90A4-4F08-B01B-96A0B32AA44B}">
      <dsp:nvSpPr>
        <dsp:cNvPr id="0" name=""/>
        <dsp:cNvSpPr/>
      </dsp:nvSpPr>
      <dsp:spPr>
        <a:xfrm>
          <a:off x="1429963" y="2801980"/>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Make better business decisions</a:t>
          </a:r>
        </a:p>
      </dsp:txBody>
      <dsp:txXfrm>
        <a:off x="1429963" y="2801980"/>
        <a:ext cx="5221027" cy="441256"/>
      </dsp:txXfrm>
    </dsp:sp>
    <dsp:sp modelId="{239A1BEA-BDE5-4D1E-8A89-47F80CD05C0F}">
      <dsp:nvSpPr>
        <dsp:cNvPr id="0" name=""/>
        <dsp:cNvSpPr/>
      </dsp:nvSpPr>
      <dsp:spPr>
        <a:xfrm>
          <a:off x="1330198" y="3243237"/>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1B8859D0-2FCD-4A5F-91C5-F3E44630F93A}">
      <dsp:nvSpPr>
        <dsp:cNvPr id="0" name=""/>
        <dsp:cNvSpPr/>
      </dsp:nvSpPr>
      <dsp:spPr>
        <a:xfrm>
          <a:off x="1429963" y="3265300"/>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Identify specific aspects of the dining experience that customers are most and least satisfied with</a:t>
          </a:r>
        </a:p>
      </dsp:txBody>
      <dsp:txXfrm>
        <a:off x="1429963" y="3265300"/>
        <a:ext cx="5221027" cy="441256"/>
      </dsp:txXfrm>
    </dsp:sp>
    <dsp:sp modelId="{5A88010B-DFAB-4DF8-AD0A-C351073ADD71}">
      <dsp:nvSpPr>
        <dsp:cNvPr id="0" name=""/>
        <dsp:cNvSpPr/>
      </dsp:nvSpPr>
      <dsp:spPr>
        <a:xfrm>
          <a:off x="1330198" y="3706557"/>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9255410-1B71-462F-95AE-5F5C00155D0F}">
      <dsp:nvSpPr>
        <dsp:cNvPr id="0" name=""/>
        <dsp:cNvSpPr/>
      </dsp:nvSpPr>
      <dsp:spPr>
        <a:xfrm>
          <a:off x="1429963" y="3728619"/>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Understand how different groups of customers (e.g., age groups, nationalities, etc.) feel about the restaurant</a:t>
          </a:r>
        </a:p>
      </dsp:txBody>
      <dsp:txXfrm>
        <a:off x="1429963" y="3728619"/>
        <a:ext cx="5221027" cy="441256"/>
      </dsp:txXfrm>
    </dsp:sp>
    <dsp:sp modelId="{429FBCD2-1688-48ED-818F-B9ED18B95122}">
      <dsp:nvSpPr>
        <dsp:cNvPr id="0" name=""/>
        <dsp:cNvSpPr/>
      </dsp:nvSpPr>
      <dsp:spPr>
        <a:xfrm>
          <a:off x="1330198" y="4169876"/>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4D891444-5A77-4294-9072-700E249F9312}">
      <dsp:nvSpPr>
        <dsp:cNvPr id="0" name=""/>
        <dsp:cNvSpPr/>
      </dsp:nvSpPr>
      <dsp:spPr>
        <a:xfrm>
          <a:off x="1429963" y="4191939"/>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Compare the sentiment of reviews for a particular restaurant to those of its competitors</a:t>
          </a:r>
        </a:p>
      </dsp:txBody>
      <dsp:txXfrm>
        <a:off x="1429963" y="4191939"/>
        <a:ext cx="5221027" cy="441256"/>
      </dsp:txXfrm>
    </dsp:sp>
    <dsp:sp modelId="{F0A74A73-1B59-4D51-AED4-1551ACA821B7}">
      <dsp:nvSpPr>
        <dsp:cNvPr id="0" name=""/>
        <dsp:cNvSpPr/>
      </dsp:nvSpPr>
      <dsp:spPr>
        <a:xfrm>
          <a:off x="1330198" y="4633196"/>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4D04-8C74-45AA-A584-10E47AE90586}">
      <dsp:nvSpPr>
        <dsp:cNvPr id="0" name=""/>
        <dsp:cNvSpPr/>
      </dsp:nvSpPr>
      <dsp:spPr>
        <a:xfrm>
          <a:off x="6363" y="49811"/>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02A9B-600C-4790-9A5E-AE319A0E6194}">
      <dsp:nvSpPr>
        <dsp:cNvPr id="0" name=""/>
        <dsp:cNvSpPr/>
      </dsp:nvSpPr>
      <dsp:spPr>
        <a:xfrm>
          <a:off x="312648" y="356096"/>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D6668C-AD5A-4589-BF83-FABCEA88D0B5}">
      <dsp:nvSpPr>
        <dsp:cNvPr id="0" name=""/>
        <dsp:cNvSpPr/>
      </dsp:nvSpPr>
      <dsp:spPr>
        <a:xfrm>
          <a:off x="1777400"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Restaurant owners and managers:</a:t>
          </a:r>
          <a:r>
            <a:rPr lang="en-US" sz="1600" kern="1200" dirty="0">
              <a:latin typeface="Times New Roman" panose="02020603050405020304" pitchFamily="18" charset="0"/>
              <a:cs typeface="Times New Roman" panose="02020603050405020304" pitchFamily="18" charset="0"/>
            </a:rPr>
            <a:t> </a:t>
          </a:r>
          <a:r>
            <a:rPr lang="en-US" sz="1600" b="0" i="0" kern="1200" dirty="0">
              <a:latin typeface="Times New Roman" panose="02020603050405020304" pitchFamily="18" charset="0"/>
              <a:cs typeface="Times New Roman" panose="02020603050405020304" pitchFamily="18" charset="0"/>
            </a:rPr>
            <a:t>They can use the sentiment analysis tool to gain insights into customer feedback and make informed decisions to improve their services, menu offerings, and overall customer experience. </a:t>
          </a:r>
          <a:endParaRPr lang="en-US" sz="1600" kern="1200" dirty="0">
            <a:latin typeface="Times New Roman" panose="02020603050405020304" pitchFamily="18" charset="0"/>
            <a:cs typeface="Times New Roman" panose="02020603050405020304" pitchFamily="18" charset="0"/>
          </a:endParaRPr>
        </a:p>
      </dsp:txBody>
      <dsp:txXfrm>
        <a:off x="1777400" y="49811"/>
        <a:ext cx="3437893" cy="1458500"/>
      </dsp:txXfrm>
    </dsp:sp>
    <dsp:sp modelId="{85854CB9-1F73-4218-9909-3FB8A0196E02}">
      <dsp:nvSpPr>
        <dsp:cNvPr id="0" name=""/>
        <dsp:cNvSpPr/>
      </dsp:nvSpPr>
      <dsp:spPr>
        <a:xfrm>
          <a:off x="5814320" y="49811"/>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2104F-9397-41A8-9868-A627425D8582}">
      <dsp:nvSpPr>
        <dsp:cNvPr id="0" name=""/>
        <dsp:cNvSpPr/>
      </dsp:nvSpPr>
      <dsp:spPr>
        <a:xfrm>
          <a:off x="6120606" y="356096"/>
          <a:ext cx="845930" cy="84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8ACF8-5ABE-43D1-962F-51C4AA79460B}">
      <dsp:nvSpPr>
        <dsp:cNvPr id="0" name=""/>
        <dsp:cNvSpPr/>
      </dsp:nvSpPr>
      <dsp:spPr>
        <a:xfrm>
          <a:off x="7585357"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Potential customers</a:t>
          </a:r>
          <a:r>
            <a:rPr lang="en-US" sz="1600" kern="1200" dirty="0">
              <a:latin typeface="Times New Roman" panose="02020603050405020304" pitchFamily="18" charset="0"/>
              <a:cs typeface="Times New Roman" panose="02020603050405020304" pitchFamily="18" charset="0"/>
            </a:rPr>
            <a:t>: Learn about the quality of food and service before they dine there.</a:t>
          </a:r>
          <a:r>
            <a:rPr lang="en-US" sz="1600" b="0" i="0" kern="1200" dirty="0">
              <a:latin typeface="Times New Roman" panose="02020603050405020304" pitchFamily="18" charset="0"/>
              <a:cs typeface="Times New Roman" panose="02020603050405020304" pitchFamily="18" charset="0"/>
            </a:rPr>
            <a:t> Positive changes in response to feedback contribute to better overall dining experiences.</a:t>
          </a:r>
          <a:endParaRPr lang="en-US" sz="1600" kern="1200" dirty="0">
            <a:latin typeface="Times New Roman" panose="02020603050405020304" pitchFamily="18" charset="0"/>
            <a:cs typeface="Times New Roman" panose="02020603050405020304" pitchFamily="18" charset="0"/>
          </a:endParaRPr>
        </a:p>
      </dsp:txBody>
      <dsp:txXfrm>
        <a:off x="7585357" y="49811"/>
        <a:ext cx="3437893" cy="1458500"/>
      </dsp:txXfrm>
    </dsp:sp>
    <dsp:sp modelId="{4B81833A-CB8F-4503-8F4A-A2233A8CA16D}">
      <dsp:nvSpPr>
        <dsp:cNvPr id="0" name=""/>
        <dsp:cNvSpPr/>
      </dsp:nvSpPr>
      <dsp:spPr>
        <a:xfrm>
          <a:off x="6363" y="2126174"/>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19304-F723-4A02-9226-90AD5C044F66}">
      <dsp:nvSpPr>
        <dsp:cNvPr id="0" name=""/>
        <dsp:cNvSpPr/>
      </dsp:nvSpPr>
      <dsp:spPr>
        <a:xfrm>
          <a:off x="312648" y="2432459"/>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AC10D7-ECAE-4682-8295-B8841A526227}">
      <dsp:nvSpPr>
        <dsp:cNvPr id="0" name=""/>
        <dsp:cNvSpPr/>
      </dsp:nvSpPr>
      <dsp:spPr>
        <a:xfrm>
          <a:off x="1777400"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Market researchers and analysts</a:t>
          </a:r>
          <a:r>
            <a:rPr lang="en-US" sz="1600" kern="1200" dirty="0">
              <a:latin typeface="Times New Roman" panose="02020603050405020304" pitchFamily="18" charset="0"/>
              <a:cs typeface="Times New Roman" panose="02020603050405020304" pitchFamily="18" charset="0"/>
            </a:rPr>
            <a:t>: </a:t>
          </a:r>
          <a:r>
            <a:rPr lang="en-US" sz="1600" b="0" i="0" kern="1200" dirty="0">
              <a:latin typeface="Times New Roman" panose="02020603050405020304" pitchFamily="18" charset="0"/>
              <a:cs typeface="Times New Roman" panose="02020603050405020304" pitchFamily="18" charset="0"/>
            </a:rPr>
            <a:t>Data analysts and researchers in the restaurant industry can use the sentiment analysis results for deeper insights into customer preferences, trends, and areas of improvement. </a:t>
          </a:r>
          <a:endParaRPr lang="en-US" sz="1600" kern="1200" dirty="0">
            <a:latin typeface="Times New Roman" panose="02020603050405020304" pitchFamily="18" charset="0"/>
            <a:cs typeface="Times New Roman" panose="02020603050405020304" pitchFamily="18" charset="0"/>
          </a:endParaRPr>
        </a:p>
      </dsp:txBody>
      <dsp:txXfrm>
        <a:off x="1777400" y="2126174"/>
        <a:ext cx="3437893" cy="1458500"/>
      </dsp:txXfrm>
    </dsp:sp>
    <dsp:sp modelId="{1CCB1C93-60FC-4DC8-9144-8B1EF3F6B643}">
      <dsp:nvSpPr>
        <dsp:cNvPr id="0" name=""/>
        <dsp:cNvSpPr/>
      </dsp:nvSpPr>
      <dsp:spPr>
        <a:xfrm>
          <a:off x="5814320" y="2126174"/>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150CC-D6B8-412E-AE34-D9C3F6A02600}">
      <dsp:nvSpPr>
        <dsp:cNvPr id="0" name=""/>
        <dsp:cNvSpPr/>
      </dsp:nvSpPr>
      <dsp:spPr>
        <a:xfrm>
          <a:off x="6120606" y="2432459"/>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28E5F7-E006-4B3C-8995-8F600EBB4E77}">
      <dsp:nvSpPr>
        <dsp:cNvPr id="0" name=""/>
        <dsp:cNvSpPr/>
      </dsp:nvSpPr>
      <dsp:spPr>
        <a:xfrm>
          <a:off x="7585357"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Food critics and journalists:</a:t>
          </a:r>
          <a:r>
            <a:rPr lang="en-US" sz="1600" kern="1200" dirty="0">
              <a:latin typeface="Times New Roman" panose="02020603050405020304" pitchFamily="18" charset="0"/>
              <a:cs typeface="Times New Roman" panose="02020603050405020304" pitchFamily="18" charset="0"/>
            </a:rPr>
            <a:t> Write more informed reviews of restaurants.</a:t>
          </a:r>
        </a:p>
      </dsp:txBody>
      <dsp:txXfrm>
        <a:off x="7585357" y="2126174"/>
        <a:ext cx="3437893" cy="1458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A2D6C-2E48-42A9-9D6C-2F49754967A2}">
      <dsp:nvSpPr>
        <dsp:cNvPr id="0" name=""/>
        <dsp:cNvSpPr/>
      </dsp:nvSpPr>
      <dsp:spPr>
        <a:xfrm>
          <a:off x="0" y="7380"/>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0F24A-4B8E-4037-81A7-9C3FD19B77A0}">
      <dsp:nvSpPr>
        <dsp:cNvPr id="0" name=""/>
        <dsp:cNvSpPr/>
      </dsp:nvSpPr>
      <dsp:spPr>
        <a:xfrm>
          <a:off x="267462" y="206319"/>
          <a:ext cx="486769" cy="4862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97481A-6EA4-42DC-8109-CABCB9D5EB72}">
      <dsp:nvSpPr>
        <dsp:cNvPr id="0" name=""/>
        <dsp:cNvSpPr/>
      </dsp:nvSpPr>
      <dsp:spPr>
        <a:xfrm>
          <a:off x="1021694" y="7380"/>
          <a:ext cx="5583139"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Automated Insight </a:t>
          </a:r>
          <a:r>
            <a:rPr lang="en-US" sz="1400" b="1" i="0" kern="1200" dirty="0" err="1">
              <a:latin typeface="Times New Roman" panose="02020603050405020304" pitchFamily="18" charset="0"/>
              <a:cs typeface="Times New Roman" panose="02020603050405020304" pitchFamily="18" charset="0"/>
            </a:rPr>
            <a:t>Generation</a:t>
          </a:r>
          <a:r>
            <a:rPr lang="en-US" sz="1400" b="0" i="0" kern="1200" dirty="0" err="1">
              <a:latin typeface="Times New Roman" panose="02020603050405020304" pitchFamily="18" charset="0"/>
              <a:cs typeface="Times New Roman" panose="02020603050405020304" pitchFamily="18" charset="0"/>
            </a:rPr>
            <a:t>:The</a:t>
          </a:r>
          <a:r>
            <a:rPr lang="en-US" sz="1400" b="0" i="0" kern="1200" dirty="0">
              <a:latin typeface="Times New Roman" panose="02020603050405020304" pitchFamily="18" charset="0"/>
              <a:cs typeface="Times New Roman" panose="02020603050405020304" pitchFamily="18" charset="0"/>
            </a:rPr>
            <a:t> system provides automated analysis of restaurant reviews, saving time and effort that would otherwise be spent manually sorting through large volumes of feedback.</a:t>
          </a:r>
          <a:endParaRPr lang="en-US" sz="1400" kern="1200" dirty="0">
            <a:latin typeface="Times New Roman" panose="02020603050405020304" pitchFamily="18" charset="0"/>
            <a:cs typeface="Times New Roman" panose="02020603050405020304" pitchFamily="18" charset="0"/>
          </a:endParaRPr>
        </a:p>
      </dsp:txBody>
      <dsp:txXfrm>
        <a:off x="1021694" y="7380"/>
        <a:ext cx="5583139" cy="967063"/>
      </dsp:txXfrm>
    </dsp:sp>
    <dsp:sp modelId="{939CC7E2-8742-4659-9D32-E252B83FC111}">
      <dsp:nvSpPr>
        <dsp:cNvPr id="0" name=""/>
        <dsp:cNvSpPr/>
      </dsp:nvSpPr>
      <dsp:spPr>
        <a:xfrm>
          <a:off x="0" y="1216209"/>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DB8A7-D9D4-4970-844B-32A6739D6C4A}">
      <dsp:nvSpPr>
        <dsp:cNvPr id="0" name=""/>
        <dsp:cNvSpPr/>
      </dsp:nvSpPr>
      <dsp:spPr>
        <a:xfrm>
          <a:off x="267462" y="1415148"/>
          <a:ext cx="486769" cy="486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068966-69A9-422D-A3A8-410F3B63DA69}">
      <dsp:nvSpPr>
        <dsp:cNvPr id="0" name=""/>
        <dsp:cNvSpPr/>
      </dsp:nvSpPr>
      <dsp:spPr>
        <a:xfrm>
          <a:off x="1021694" y="1216209"/>
          <a:ext cx="5583139"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Improved </a:t>
          </a:r>
          <a:r>
            <a:rPr lang="en-US" sz="1400" b="1" i="0" kern="1200" dirty="0" err="1">
              <a:latin typeface="Times New Roman" panose="02020603050405020304" pitchFamily="18" charset="0"/>
              <a:cs typeface="Times New Roman" panose="02020603050405020304" pitchFamily="18" charset="0"/>
            </a:rPr>
            <a:t>Decision-Making</a:t>
          </a:r>
          <a:r>
            <a:rPr lang="en-US" sz="1400" b="0" i="0" kern="1200" dirty="0" err="1">
              <a:latin typeface="Times New Roman" panose="02020603050405020304" pitchFamily="18" charset="0"/>
              <a:cs typeface="Times New Roman" panose="02020603050405020304" pitchFamily="18" charset="0"/>
            </a:rPr>
            <a:t>:Restaurant</a:t>
          </a:r>
          <a:r>
            <a:rPr lang="en-US" sz="1400" b="0" i="0" kern="1200" dirty="0">
              <a:latin typeface="Times New Roman" panose="02020603050405020304" pitchFamily="18" charset="0"/>
              <a:cs typeface="Times New Roman" panose="02020603050405020304" pitchFamily="18" charset="0"/>
            </a:rPr>
            <a:t> owners and managers can make more informed decisions based on the insights provided by the sentiment analysis tool.</a:t>
          </a:r>
          <a:endParaRPr lang="en-US" sz="1400" kern="1200" dirty="0">
            <a:latin typeface="Times New Roman" panose="02020603050405020304" pitchFamily="18" charset="0"/>
            <a:cs typeface="Times New Roman" panose="02020603050405020304" pitchFamily="18" charset="0"/>
          </a:endParaRPr>
        </a:p>
      </dsp:txBody>
      <dsp:txXfrm>
        <a:off x="1021694" y="1216209"/>
        <a:ext cx="5583139" cy="967063"/>
      </dsp:txXfrm>
    </dsp:sp>
    <dsp:sp modelId="{F9F85FA8-CE14-4104-9145-6B2DDE3B0426}">
      <dsp:nvSpPr>
        <dsp:cNvPr id="0" name=""/>
        <dsp:cNvSpPr/>
      </dsp:nvSpPr>
      <dsp:spPr>
        <a:xfrm>
          <a:off x="0" y="2425038"/>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8B699-224B-4446-8B3A-44A430E7603C}">
      <dsp:nvSpPr>
        <dsp:cNvPr id="0" name=""/>
        <dsp:cNvSpPr/>
      </dsp:nvSpPr>
      <dsp:spPr>
        <a:xfrm>
          <a:off x="267462" y="2623977"/>
          <a:ext cx="486769" cy="486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6DEEE2-C1C6-4330-AB5A-64B194EAF3E2}">
      <dsp:nvSpPr>
        <dsp:cNvPr id="0" name=""/>
        <dsp:cNvSpPr/>
      </dsp:nvSpPr>
      <dsp:spPr>
        <a:xfrm>
          <a:off x="1021694" y="2425038"/>
          <a:ext cx="5583139"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Scalability and </a:t>
          </a:r>
          <a:r>
            <a:rPr lang="en-US" sz="1400" b="1" i="0" kern="1200" dirty="0" err="1">
              <a:latin typeface="Times New Roman" panose="02020603050405020304" pitchFamily="18" charset="0"/>
              <a:cs typeface="Times New Roman" panose="02020603050405020304" pitchFamily="18" charset="0"/>
            </a:rPr>
            <a:t>Adaptability</a:t>
          </a:r>
          <a:r>
            <a:rPr lang="en-US" sz="1400" b="0" i="0" kern="1200" dirty="0" err="1">
              <a:latin typeface="Times New Roman" panose="02020603050405020304" pitchFamily="18" charset="0"/>
              <a:cs typeface="Times New Roman" panose="02020603050405020304" pitchFamily="18" charset="0"/>
            </a:rPr>
            <a:t>:The</a:t>
          </a:r>
          <a:r>
            <a:rPr lang="en-US" sz="1400" b="0" i="0" kern="1200" dirty="0">
              <a:latin typeface="Times New Roman" panose="02020603050405020304" pitchFamily="18" charset="0"/>
              <a:cs typeface="Times New Roman" panose="02020603050405020304" pitchFamily="18" charset="0"/>
            </a:rPr>
            <a:t> system is designed to handle large volumes of reviews, ensuring scalability as a restaurant's customer base grows.</a:t>
          </a:r>
          <a:endParaRPr lang="en-US" sz="1400" kern="1200" dirty="0">
            <a:latin typeface="Times New Roman" panose="02020603050405020304" pitchFamily="18" charset="0"/>
            <a:cs typeface="Times New Roman" panose="02020603050405020304" pitchFamily="18" charset="0"/>
          </a:endParaRPr>
        </a:p>
      </dsp:txBody>
      <dsp:txXfrm>
        <a:off x="1021694" y="2425038"/>
        <a:ext cx="5583139" cy="967063"/>
      </dsp:txXfrm>
    </dsp:sp>
    <dsp:sp modelId="{F8A2E745-7ED3-4A26-B3C8-B35CE1D3281D}">
      <dsp:nvSpPr>
        <dsp:cNvPr id="0" name=""/>
        <dsp:cNvSpPr/>
      </dsp:nvSpPr>
      <dsp:spPr>
        <a:xfrm>
          <a:off x="0" y="3633867"/>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DBF4D-AA88-43D3-8A37-3BFABEDAAE5E}">
      <dsp:nvSpPr>
        <dsp:cNvPr id="0" name=""/>
        <dsp:cNvSpPr/>
      </dsp:nvSpPr>
      <dsp:spPr>
        <a:xfrm>
          <a:off x="267462" y="3832806"/>
          <a:ext cx="486769" cy="4862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D9407B-B852-4238-99C3-55581F066AE2}">
      <dsp:nvSpPr>
        <dsp:cNvPr id="0" name=""/>
        <dsp:cNvSpPr/>
      </dsp:nvSpPr>
      <dsp:spPr>
        <a:xfrm>
          <a:off x="1021694" y="3633867"/>
          <a:ext cx="5583139"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Customization and </a:t>
          </a:r>
          <a:r>
            <a:rPr lang="en-US" sz="1400" b="1" i="0" kern="1200" dirty="0" err="1">
              <a:latin typeface="Times New Roman" panose="02020603050405020304" pitchFamily="18" charset="0"/>
              <a:cs typeface="Times New Roman" panose="02020603050405020304" pitchFamily="18" charset="0"/>
            </a:rPr>
            <a:t>Integration</a:t>
          </a:r>
          <a:r>
            <a:rPr lang="en-US" sz="1400" b="0" i="0" kern="1200" dirty="0" err="1">
              <a:latin typeface="Times New Roman" panose="02020603050405020304" pitchFamily="18" charset="0"/>
              <a:cs typeface="Times New Roman" panose="02020603050405020304" pitchFamily="18" charset="0"/>
            </a:rPr>
            <a:t>:The</a:t>
          </a:r>
          <a:r>
            <a:rPr lang="en-US" sz="1400" b="0" i="0" kern="1200" dirty="0">
              <a:latin typeface="Times New Roman" panose="02020603050405020304" pitchFamily="18" charset="0"/>
              <a:cs typeface="Times New Roman" panose="02020603050405020304" pitchFamily="18" charset="0"/>
            </a:rPr>
            <a:t> system can be customized to suit specific business needs and integrated into various platforms.</a:t>
          </a:r>
          <a:endParaRPr lang="en-US" sz="1400" kern="1200" dirty="0">
            <a:latin typeface="Times New Roman" panose="02020603050405020304" pitchFamily="18" charset="0"/>
            <a:cs typeface="Times New Roman" panose="02020603050405020304" pitchFamily="18" charset="0"/>
          </a:endParaRPr>
        </a:p>
      </dsp:txBody>
      <dsp:txXfrm>
        <a:off x="1021694" y="3633867"/>
        <a:ext cx="5583139" cy="967063"/>
      </dsp:txXfrm>
    </dsp:sp>
    <dsp:sp modelId="{D3C48F62-4A43-4A31-9B82-7F2E3FFD365A}">
      <dsp:nvSpPr>
        <dsp:cNvPr id="0" name=""/>
        <dsp:cNvSpPr/>
      </dsp:nvSpPr>
      <dsp:spPr>
        <a:xfrm>
          <a:off x="0" y="4842696"/>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DBE6BD-D837-40B5-A66A-FEE35987F011}">
      <dsp:nvSpPr>
        <dsp:cNvPr id="0" name=""/>
        <dsp:cNvSpPr/>
      </dsp:nvSpPr>
      <dsp:spPr>
        <a:xfrm>
          <a:off x="267723" y="5041634"/>
          <a:ext cx="486769" cy="4862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832AE-C8F4-4CF2-9915-6F13DD3F795F}">
      <dsp:nvSpPr>
        <dsp:cNvPr id="0" name=""/>
        <dsp:cNvSpPr/>
      </dsp:nvSpPr>
      <dsp:spPr>
        <a:xfrm>
          <a:off x="1022216" y="4842696"/>
          <a:ext cx="5532941"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Additionally, my solution is easy to use and deploy. Restaurants can simply provide me with a set of restaurant reviews, and I will return the sentiment of each review. This information can then be used to improve the restaurant experience for customers.</a:t>
          </a:r>
        </a:p>
      </dsp:txBody>
      <dsp:txXfrm>
        <a:off x="1022216" y="4842696"/>
        <a:ext cx="5532941" cy="967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AB04D-FAA7-4E08-95E6-24C82A7F4CBC}">
      <dsp:nvSpPr>
        <dsp:cNvPr id="0" name=""/>
        <dsp:cNvSpPr/>
      </dsp:nvSpPr>
      <dsp:spPr>
        <a:xfrm>
          <a:off x="0" y="1508"/>
          <a:ext cx="11029615" cy="7645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4D954-EFA3-4F89-83D0-F8FCAF069561}">
      <dsp:nvSpPr>
        <dsp:cNvPr id="0" name=""/>
        <dsp:cNvSpPr/>
      </dsp:nvSpPr>
      <dsp:spPr>
        <a:xfrm>
          <a:off x="231267" y="173525"/>
          <a:ext cx="420485" cy="420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5B7B6F-88EC-4B5F-AB8E-9DF57908E16C}">
      <dsp:nvSpPr>
        <dsp:cNvPr id="0" name=""/>
        <dsp:cNvSpPr/>
      </dsp:nvSpPr>
      <dsp:spPr>
        <a:xfrm>
          <a:off x="883020" y="1508"/>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 used my knowledge of language and my ability to understand the context of text to improve the accuracy of the sentiment analysis. </a:t>
          </a:r>
        </a:p>
      </dsp:txBody>
      <dsp:txXfrm>
        <a:off x="883020" y="1508"/>
        <a:ext cx="10146594" cy="764519"/>
      </dsp:txXfrm>
    </dsp:sp>
    <dsp:sp modelId="{FC2A04DD-8345-4DAC-83E2-02F37C3EF254}">
      <dsp:nvSpPr>
        <dsp:cNvPr id="0" name=""/>
        <dsp:cNvSpPr/>
      </dsp:nvSpPr>
      <dsp:spPr>
        <a:xfrm>
          <a:off x="0" y="957158"/>
          <a:ext cx="11029615" cy="7645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54B53-AB54-43F2-9459-6D7E0749D5C7}">
      <dsp:nvSpPr>
        <dsp:cNvPr id="0" name=""/>
        <dsp:cNvSpPr/>
      </dsp:nvSpPr>
      <dsp:spPr>
        <a:xfrm>
          <a:off x="231267" y="1129175"/>
          <a:ext cx="420485" cy="420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B80524-2939-40E1-8E3C-A253BEB1524F}">
      <dsp:nvSpPr>
        <dsp:cNvPr id="0" name=""/>
        <dsp:cNvSpPr/>
      </dsp:nvSpPr>
      <dsp:spPr>
        <a:xfrm>
          <a:off x="883020" y="957158"/>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 made the project more flexible and scalable. My model can be used to analyze different types of text data, including restaurant reviews, social media posts, and customer surveys. It can also be used to analyze large volumes of text data in a short amount of time.</a:t>
          </a:r>
        </a:p>
      </dsp:txBody>
      <dsp:txXfrm>
        <a:off x="883020" y="957158"/>
        <a:ext cx="10146594" cy="764519"/>
      </dsp:txXfrm>
    </dsp:sp>
    <dsp:sp modelId="{10667B62-191E-49FF-A59A-009656CC356D}">
      <dsp:nvSpPr>
        <dsp:cNvPr id="0" name=""/>
        <dsp:cNvSpPr/>
      </dsp:nvSpPr>
      <dsp:spPr>
        <a:xfrm>
          <a:off x="0" y="1912807"/>
          <a:ext cx="11029615" cy="7645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0B072-BBAA-4D31-BFD4-D2963A2B43BB}">
      <dsp:nvSpPr>
        <dsp:cNvPr id="0" name=""/>
        <dsp:cNvSpPr/>
      </dsp:nvSpPr>
      <dsp:spPr>
        <a:xfrm>
          <a:off x="231267" y="2084824"/>
          <a:ext cx="420485" cy="4204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3F57E9-65E3-4E2E-A545-2FB3AEE33B12}">
      <dsp:nvSpPr>
        <dsp:cNvPr id="0" name=""/>
        <dsp:cNvSpPr/>
      </dsp:nvSpPr>
      <dsp:spPr>
        <a:xfrm>
          <a:off x="883020" y="1912807"/>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 made the project easier to use and deploy. Restaurants can simply provide me with a set of restaurant reviews, and I will return the sentiment of each review. This information can then be used to improve the restaurant experience for customers.</a:t>
          </a:r>
        </a:p>
      </dsp:txBody>
      <dsp:txXfrm>
        <a:off x="883020" y="1912807"/>
        <a:ext cx="10146594" cy="764519"/>
      </dsp:txXfrm>
    </dsp:sp>
    <dsp:sp modelId="{229794F7-E8B4-44AA-A1DE-B954FD5FB0E2}">
      <dsp:nvSpPr>
        <dsp:cNvPr id="0" name=""/>
        <dsp:cNvSpPr/>
      </dsp:nvSpPr>
      <dsp:spPr>
        <a:xfrm>
          <a:off x="0" y="2868457"/>
          <a:ext cx="11029615" cy="7645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32E6B-52BF-449E-8716-D4B29E79CFC8}">
      <dsp:nvSpPr>
        <dsp:cNvPr id="0" name=""/>
        <dsp:cNvSpPr/>
      </dsp:nvSpPr>
      <dsp:spPr>
        <a:xfrm>
          <a:off x="231267" y="3040474"/>
          <a:ext cx="420485" cy="4204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8252D6-986B-4FD7-B209-B46EA64A72FA}">
      <dsp:nvSpPr>
        <dsp:cNvPr id="0" name=""/>
        <dsp:cNvSpPr/>
      </dsp:nvSpPr>
      <dsp:spPr>
        <a:xfrm>
          <a:off x="883020" y="2868457"/>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Times New Roman" panose="02020603050405020304" pitchFamily="18" charset="0"/>
              <a:cs typeface="Times New Roman" panose="02020603050405020304" pitchFamily="18" charset="0"/>
            </a:rPr>
            <a:t>Moreover, depending on the target audience or specific needs, we can select or develop a sentiment analysis model that performs exceptionally well for the chosen type of reviews (e.g., fine dining, fast food, specific cuisine types).</a:t>
          </a:r>
          <a:endParaRPr lang="en-US" sz="1500" kern="1200" dirty="0">
            <a:latin typeface="Times New Roman" panose="02020603050405020304" pitchFamily="18" charset="0"/>
            <a:cs typeface="Times New Roman" panose="02020603050405020304" pitchFamily="18" charset="0"/>
          </a:endParaRPr>
        </a:p>
      </dsp:txBody>
      <dsp:txXfrm>
        <a:off x="883020" y="2868457"/>
        <a:ext cx="10146594" cy="764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6E77-8C03-47F6-B28A-33C888994950}">
      <dsp:nvSpPr>
        <dsp:cNvPr id="0" name=""/>
        <dsp:cNvSpPr/>
      </dsp:nvSpPr>
      <dsp:spPr>
        <a:xfrm>
          <a:off x="1106847" y="227528"/>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DC3A4-7A19-4107-A1FA-B076F908EA73}">
      <dsp:nvSpPr>
        <dsp:cNvPr id="0" name=""/>
        <dsp:cNvSpPr/>
      </dsp:nvSpPr>
      <dsp:spPr>
        <a:xfrm>
          <a:off x="5472" y="2322965"/>
          <a:ext cx="4005000" cy="946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Multinomial Naive </a:t>
          </a:r>
        </a:p>
        <a:p>
          <a:pPr marL="0" lvl="0" indent="0" algn="ctr" defTabSz="1244600">
            <a:lnSpc>
              <a:spcPct val="90000"/>
            </a:lnSpc>
            <a:spcBef>
              <a:spcPct val="0"/>
            </a:spcBef>
            <a:spcAft>
              <a:spcPct val="35000"/>
            </a:spcAft>
            <a:buNone/>
          </a:pPr>
          <a:r>
            <a:rPr lang="en-US" sz="2800" b="1" kern="1200" dirty="0">
              <a:solidFill>
                <a:schemeClr val="bg1"/>
              </a:solidFill>
            </a:rPr>
            <a:t>Bayes algorithm</a:t>
          </a:r>
          <a:endParaRPr lang="en-US" sz="2800" kern="1200" dirty="0">
            <a:solidFill>
              <a:schemeClr val="bg1"/>
            </a:solidFill>
          </a:endParaRPr>
        </a:p>
      </dsp:txBody>
      <dsp:txXfrm>
        <a:off x="5472" y="2322965"/>
        <a:ext cx="4005000" cy="946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808E5-6200-4F18-908B-D949A6832935}">
      <dsp:nvSpPr>
        <dsp:cNvPr id="0" name=""/>
        <dsp:cNvSpPr/>
      </dsp:nvSpPr>
      <dsp:spPr>
        <a:xfrm>
          <a:off x="0" y="375387"/>
          <a:ext cx="6650991" cy="926639"/>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Benefits of using the MNB algorithm for restaurant sentiment analysis:</a:t>
          </a:r>
          <a:endParaRPr lang="en-US" sz="2400" kern="1200" dirty="0">
            <a:latin typeface="Times New Roman" panose="02020603050405020304" pitchFamily="18" charset="0"/>
            <a:cs typeface="Times New Roman" panose="02020603050405020304" pitchFamily="18" charset="0"/>
          </a:endParaRPr>
        </a:p>
      </dsp:txBody>
      <dsp:txXfrm>
        <a:off x="45235" y="420622"/>
        <a:ext cx="6560521" cy="836169"/>
      </dsp:txXfrm>
    </dsp:sp>
    <dsp:sp modelId="{3B201118-9BDC-42B5-A052-9BB54BC8C693}">
      <dsp:nvSpPr>
        <dsp:cNvPr id="0" name=""/>
        <dsp:cNvSpPr/>
      </dsp:nvSpPr>
      <dsp:spPr>
        <a:xfrm>
          <a:off x="0" y="1302027"/>
          <a:ext cx="6650991" cy="298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16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b="1" i="0" kern="1200" dirty="0">
              <a:latin typeface="Times New Roman" panose="02020603050405020304" pitchFamily="18" charset="0"/>
              <a:cs typeface="Times New Roman" panose="02020603050405020304" pitchFamily="18" charset="0"/>
            </a:rPr>
            <a:t>Simple Implementation and Training</a:t>
          </a:r>
          <a:r>
            <a:rPr lang="en-IN" sz="1900" b="0" i="0" kern="1200" dirty="0">
              <a:latin typeface="Times New Roman" panose="02020603050405020304" pitchFamily="18" charset="0"/>
              <a:cs typeface="Times New Roman" panose="02020603050405020304" pitchFamily="18" charset="0"/>
            </a:rPr>
            <a:t>:</a:t>
          </a:r>
          <a:r>
            <a:rPr lang="en-US" sz="1900" kern="1200" dirty="0">
              <a:latin typeface="Times New Roman" panose="02020603050405020304" pitchFamily="18" charset="0"/>
              <a:cs typeface="Times New Roman" panose="02020603050405020304" pitchFamily="18" charset="0"/>
            </a:rPr>
            <a:t>Able to learn from even a relatively small dataset of labeled reviews.</a:t>
          </a:r>
          <a:r>
            <a:rPr lang="en-US" sz="1900" b="0" i="0" kern="1200" dirty="0">
              <a:latin typeface="Times New Roman" panose="02020603050405020304" pitchFamily="18" charset="0"/>
              <a:cs typeface="Times New Roman" panose="02020603050405020304" pitchFamily="18" charset="0"/>
            </a:rPr>
            <a:t> Its simplicity makes it a good choice for tasks like sentiment analysis.</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20000"/>
            </a:spcAft>
            <a:buChar char="•"/>
          </a:pPr>
          <a:r>
            <a:rPr lang="en-US" sz="1900" b="1" kern="1200" dirty="0">
              <a:latin typeface="Times New Roman" panose="02020603050405020304" pitchFamily="18" charset="0"/>
              <a:cs typeface="Times New Roman" panose="02020603050405020304" pitchFamily="18" charset="0"/>
            </a:rPr>
            <a:t>Effective for text classification tasks: </a:t>
          </a:r>
          <a:r>
            <a:rPr lang="en-US" sz="1900" b="0" i="0" kern="1200" dirty="0">
              <a:latin typeface="Times New Roman" panose="02020603050405020304" pitchFamily="18" charset="0"/>
              <a:cs typeface="Times New Roman" panose="02020603050405020304" pitchFamily="18" charset="0"/>
            </a:rPr>
            <a:t>It efficiently handles the high dimensionality of text data, making it an effective choice for analyzing restaurant reviews.</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20000"/>
            </a:spcAft>
            <a:buChar char="•"/>
          </a:pPr>
          <a:r>
            <a:rPr lang="en-US" sz="1900" b="1" i="0" kern="1200" dirty="0">
              <a:latin typeface="Times New Roman" panose="02020603050405020304" pitchFamily="18" charset="0"/>
              <a:cs typeface="Times New Roman" panose="02020603050405020304" pitchFamily="18" charset="0"/>
            </a:rPr>
            <a:t>Effective with Limited Labeled Data</a:t>
          </a:r>
          <a:r>
            <a:rPr lang="en-US" sz="1900" b="0" i="0" kern="1200" dirty="0">
              <a:latin typeface="Times New Roman" panose="02020603050405020304" pitchFamily="18" charset="0"/>
              <a:cs typeface="Times New Roman" panose="02020603050405020304" pitchFamily="18" charset="0"/>
            </a:rPr>
            <a:t>: MNB can perform well even with a relatively small dataset of labeled reviews. </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20000"/>
            </a:spcAft>
            <a:buChar char="•"/>
          </a:pPr>
          <a:r>
            <a:rPr lang="en-US" sz="1900" b="1" i="0" kern="1200" dirty="0">
              <a:latin typeface="Times New Roman" panose="02020603050405020304" pitchFamily="18" charset="0"/>
              <a:cs typeface="Times New Roman" panose="02020603050405020304" pitchFamily="18" charset="0"/>
            </a:rPr>
            <a:t>Well-Suited for Categorical Data</a:t>
          </a:r>
          <a:r>
            <a:rPr lang="en-US" sz="1900" b="0" i="0" kern="1200" dirty="0">
              <a:latin typeface="Times New Roman" panose="02020603050405020304" pitchFamily="18" charset="0"/>
              <a:cs typeface="Times New Roman" panose="02020603050405020304" pitchFamily="18" charset="0"/>
            </a:rPr>
            <a:t>: MNB is designed to work with categorical features like word counts or term frequencies.</a:t>
          </a:r>
          <a:endParaRPr lang="en-US" sz="1900" kern="1200" dirty="0">
            <a:latin typeface="Times New Roman" panose="02020603050405020304" pitchFamily="18" charset="0"/>
            <a:cs typeface="Times New Roman" panose="02020603050405020304" pitchFamily="18" charset="0"/>
          </a:endParaRPr>
        </a:p>
      </dsp:txBody>
      <dsp:txXfrm>
        <a:off x="0" y="1302027"/>
        <a:ext cx="6650991" cy="2980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6E77-8C03-47F6-B28A-33C888994950}">
      <dsp:nvSpPr>
        <dsp:cNvPr id="0" name=""/>
        <dsp:cNvSpPr/>
      </dsp:nvSpPr>
      <dsp:spPr>
        <a:xfrm>
          <a:off x="1106847" y="227528"/>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DC3A4-7A19-4107-A1FA-B076F908EA73}">
      <dsp:nvSpPr>
        <dsp:cNvPr id="0" name=""/>
        <dsp:cNvSpPr/>
      </dsp:nvSpPr>
      <dsp:spPr>
        <a:xfrm>
          <a:off x="5472" y="2322965"/>
          <a:ext cx="4005000" cy="946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cs typeface="Times New Roman" panose="02020603050405020304" pitchFamily="18" charset="0"/>
            </a:rPr>
            <a:t>Multinomial Naive </a:t>
          </a:r>
        </a:p>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cs typeface="Times New Roman" panose="02020603050405020304" pitchFamily="18" charset="0"/>
            </a:rPr>
            <a:t>Bayes algorithm</a:t>
          </a:r>
          <a:endParaRPr lang="en-US" sz="2800" kern="1200" dirty="0">
            <a:solidFill>
              <a:schemeClr val="bg1"/>
            </a:solidFill>
            <a:latin typeface="Times New Roman" panose="02020603050405020304" pitchFamily="18" charset="0"/>
            <a:cs typeface="Times New Roman" panose="02020603050405020304" pitchFamily="18" charset="0"/>
          </a:endParaRPr>
        </a:p>
      </dsp:txBody>
      <dsp:txXfrm>
        <a:off x="5472" y="2322965"/>
        <a:ext cx="4005000" cy="946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1E77E-59F4-4657-B16B-DB1601B6BE5E}">
      <dsp:nvSpPr>
        <dsp:cNvPr id="0" name=""/>
        <dsp:cNvSpPr/>
      </dsp:nvSpPr>
      <dsp:spPr>
        <a:xfrm rot="5400000">
          <a:off x="59130"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92EA8A1-93AA-4874-9499-038C7B11CA84}">
      <dsp:nvSpPr>
        <dsp:cNvPr id="0" name=""/>
        <dsp:cNvSpPr/>
      </dsp:nvSpPr>
      <dsp:spPr>
        <a:xfrm>
          <a:off x="336154"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Using Multinomial Naive Bayes,</a:t>
          </a:r>
          <a:endParaRPr lang="en-US" sz="1200" kern="1200" dirty="0"/>
        </a:p>
      </dsp:txBody>
      <dsp:txXfrm>
        <a:off x="364860" y="30048"/>
        <a:ext cx="1576107" cy="922699"/>
      </dsp:txXfrm>
    </dsp:sp>
    <dsp:sp modelId="{BBD6FBF5-84E8-4AD0-8735-17DA68403EE3}">
      <dsp:nvSpPr>
        <dsp:cNvPr id="0" name=""/>
        <dsp:cNvSpPr/>
      </dsp:nvSpPr>
      <dsp:spPr>
        <a:xfrm rot="5400000">
          <a:off x="59130"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D641E22-E446-48B2-A8A8-B9098E417BB6}">
      <dsp:nvSpPr>
        <dsp:cNvPr id="0" name=""/>
        <dsp:cNvSpPr/>
      </dsp:nvSpPr>
      <dsp:spPr>
        <a:xfrm>
          <a:off x="336154"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Accuracy of prediction is 77.67%.</a:t>
          </a:r>
          <a:endParaRPr lang="en-US" sz="1100" kern="1200" dirty="0"/>
        </a:p>
      </dsp:txBody>
      <dsp:txXfrm>
        <a:off x="364860" y="1255188"/>
        <a:ext cx="1576107" cy="922699"/>
      </dsp:txXfrm>
    </dsp:sp>
    <dsp:sp modelId="{4BDFD824-990C-4E20-A5A7-6AE0428C3CC7}">
      <dsp:nvSpPr>
        <dsp:cNvPr id="0" name=""/>
        <dsp:cNvSpPr/>
      </dsp:nvSpPr>
      <dsp:spPr>
        <a:xfrm rot="5400000">
          <a:off x="59130"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E9EFA6E-48FC-4B43-B9C2-17EEA71BD9A7}">
      <dsp:nvSpPr>
        <dsp:cNvPr id="0" name=""/>
        <dsp:cNvSpPr/>
      </dsp:nvSpPr>
      <dsp:spPr>
        <a:xfrm>
          <a:off x="336154"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Precision of prediction is 0.78.</a:t>
          </a:r>
          <a:endParaRPr lang="en-US" sz="1100" kern="1200" dirty="0"/>
        </a:p>
      </dsp:txBody>
      <dsp:txXfrm>
        <a:off x="364860" y="2480327"/>
        <a:ext cx="1576107" cy="922699"/>
      </dsp:txXfrm>
    </dsp:sp>
    <dsp:sp modelId="{2D5766FB-60D1-450F-823C-FE945B85B6CA}">
      <dsp:nvSpPr>
        <dsp:cNvPr id="0" name=""/>
        <dsp:cNvSpPr/>
      </dsp:nvSpPr>
      <dsp:spPr>
        <a:xfrm>
          <a:off x="671700" y="3844534"/>
          <a:ext cx="2163739"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8D5718C-8176-45DA-AB22-3298E359E37B}">
      <dsp:nvSpPr>
        <dsp:cNvPr id="0" name=""/>
        <dsp:cNvSpPr/>
      </dsp:nvSpPr>
      <dsp:spPr>
        <a:xfrm>
          <a:off x="336154"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0.77.</a:t>
          </a:r>
          <a:endParaRPr lang="en-US" sz="1100" kern="1200"/>
        </a:p>
      </dsp:txBody>
      <dsp:txXfrm>
        <a:off x="364860" y="3705467"/>
        <a:ext cx="1576107" cy="922699"/>
      </dsp:txXfrm>
    </dsp:sp>
    <dsp:sp modelId="{51F086E1-1DFE-42BB-992A-B3A19B73F08F}">
      <dsp:nvSpPr>
        <dsp:cNvPr id="0" name=""/>
        <dsp:cNvSpPr/>
      </dsp:nvSpPr>
      <dsp:spPr>
        <a:xfrm rot="16200000">
          <a:off x="2231711"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A7CC0E9-A2FD-4CEA-BD7D-BCD3DB5C8B00}">
      <dsp:nvSpPr>
        <dsp:cNvPr id="0" name=""/>
        <dsp:cNvSpPr/>
      </dsp:nvSpPr>
      <dsp:spPr>
        <a:xfrm>
          <a:off x="2508735"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Using Bernoulli Naive Bayes,</a:t>
          </a:r>
          <a:endParaRPr lang="en-US" sz="1100" kern="1200" dirty="0"/>
        </a:p>
      </dsp:txBody>
      <dsp:txXfrm>
        <a:off x="2537441" y="3705467"/>
        <a:ext cx="1576107" cy="922699"/>
      </dsp:txXfrm>
    </dsp:sp>
    <dsp:sp modelId="{2109E1B5-A200-444F-9677-5826E6F2573B}">
      <dsp:nvSpPr>
        <dsp:cNvPr id="0" name=""/>
        <dsp:cNvSpPr/>
      </dsp:nvSpPr>
      <dsp:spPr>
        <a:xfrm rot="16200000">
          <a:off x="2231711"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470F00AF-5B95-4EB7-A679-94274E020828}">
      <dsp:nvSpPr>
        <dsp:cNvPr id="0" name=""/>
        <dsp:cNvSpPr/>
      </dsp:nvSpPr>
      <dsp:spPr>
        <a:xfrm>
          <a:off x="2508735"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Accuracy of prediction is 77.0%.</a:t>
          </a:r>
          <a:endParaRPr lang="en-US" sz="1100" kern="1200"/>
        </a:p>
      </dsp:txBody>
      <dsp:txXfrm>
        <a:off x="2537441" y="2480327"/>
        <a:ext cx="1576107" cy="922699"/>
      </dsp:txXfrm>
    </dsp:sp>
    <dsp:sp modelId="{D00518A1-97B6-4004-AEA9-A21B292DDC81}">
      <dsp:nvSpPr>
        <dsp:cNvPr id="0" name=""/>
        <dsp:cNvSpPr/>
      </dsp:nvSpPr>
      <dsp:spPr>
        <a:xfrm rot="16200000">
          <a:off x="2231711"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B6681EB-2F04-41E4-B747-FC6ACCDD721F}">
      <dsp:nvSpPr>
        <dsp:cNvPr id="0" name=""/>
        <dsp:cNvSpPr/>
      </dsp:nvSpPr>
      <dsp:spPr>
        <a:xfrm>
          <a:off x="2508735"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Precision of prediction is 0.76.</a:t>
          </a:r>
          <a:endParaRPr lang="en-US" sz="1100" kern="1200"/>
        </a:p>
      </dsp:txBody>
      <dsp:txXfrm>
        <a:off x="2537441" y="1255188"/>
        <a:ext cx="1576107" cy="922699"/>
      </dsp:txXfrm>
    </dsp:sp>
    <dsp:sp modelId="{A5DF7364-8EEA-4410-A6A9-7CCFD0EF77E0}">
      <dsp:nvSpPr>
        <dsp:cNvPr id="0" name=""/>
        <dsp:cNvSpPr/>
      </dsp:nvSpPr>
      <dsp:spPr>
        <a:xfrm>
          <a:off x="2844281" y="169115"/>
          <a:ext cx="2163739"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025F95E-B5DF-437C-B1A4-EA34735C0910}">
      <dsp:nvSpPr>
        <dsp:cNvPr id="0" name=""/>
        <dsp:cNvSpPr/>
      </dsp:nvSpPr>
      <dsp:spPr>
        <a:xfrm>
          <a:off x="2508735"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0.78.</a:t>
          </a:r>
          <a:endParaRPr lang="en-US" sz="1100" kern="1200"/>
        </a:p>
      </dsp:txBody>
      <dsp:txXfrm>
        <a:off x="2537441" y="30048"/>
        <a:ext cx="1576107" cy="922699"/>
      </dsp:txXfrm>
    </dsp:sp>
    <dsp:sp modelId="{4CB827DE-ADCE-4814-BA26-60099ABEBABA}">
      <dsp:nvSpPr>
        <dsp:cNvPr id="0" name=""/>
        <dsp:cNvSpPr/>
      </dsp:nvSpPr>
      <dsp:spPr>
        <a:xfrm rot="5400000">
          <a:off x="4404292"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9F8F184-5BAA-44C7-A753-98BA227F2811}">
      <dsp:nvSpPr>
        <dsp:cNvPr id="0" name=""/>
        <dsp:cNvSpPr/>
      </dsp:nvSpPr>
      <dsp:spPr>
        <a:xfrm>
          <a:off x="4681316"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Using Logistic Regression,</a:t>
          </a:r>
          <a:endParaRPr lang="en-US" sz="1100" kern="1200"/>
        </a:p>
      </dsp:txBody>
      <dsp:txXfrm>
        <a:off x="4710022" y="30048"/>
        <a:ext cx="1576107" cy="922699"/>
      </dsp:txXfrm>
    </dsp:sp>
    <dsp:sp modelId="{5751860D-A8B5-4611-BCEE-8F258E804F11}">
      <dsp:nvSpPr>
        <dsp:cNvPr id="0" name=""/>
        <dsp:cNvSpPr/>
      </dsp:nvSpPr>
      <dsp:spPr>
        <a:xfrm rot="5400000">
          <a:off x="4404292"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B9E25F1-580A-4E80-BF58-2525B0E8AEAC}">
      <dsp:nvSpPr>
        <dsp:cNvPr id="0" name=""/>
        <dsp:cNvSpPr/>
      </dsp:nvSpPr>
      <dsp:spPr>
        <a:xfrm>
          <a:off x="4681316"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Accuracy of prediction is 76.67%.</a:t>
          </a:r>
          <a:endParaRPr lang="en-US" sz="1100" kern="1200" dirty="0"/>
        </a:p>
      </dsp:txBody>
      <dsp:txXfrm>
        <a:off x="4710022" y="1255188"/>
        <a:ext cx="1576107" cy="922699"/>
      </dsp:txXfrm>
    </dsp:sp>
    <dsp:sp modelId="{F6B057AB-F2B0-44BF-BBD1-5F4873821608}">
      <dsp:nvSpPr>
        <dsp:cNvPr id="0" name=""/>
        <dsp:cNvSpPr/>
      </dsp:nvSpPr>
      <dsp:spPr>
        <a:xfrm rot="5400000">
          <a:off x="4404292"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A84EA24-15B1-481B-9E87-3AB430EECFA1}">
      <dsp:nvSpPr>
        <dsp:cNvPr id="0" name=""/>
        <dsp:cNvSpPr/>
      </dsp:nvSpPr>
      <dsp:spPr>
        <a:xfrm>
          <a:off x="4681316"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Precision of prediction is 0.8.</a:t>
          </a:r>
          <a:endParaRPr lang="en-US" sz="1100" kern="1200"/>
        </a:p>
      </dsp:txBody>
      <dsp:txXfrm>
        <a:off x="4710022" y="2480327"/>
        <a:ext cx="1576107" cy="922699"/>
      </dsp:txXfrm>
    </dsp:sp>
    <dsp:sp modelId="{3EB6320F-90ED-40E3-91CB-D527D0FC698A}">
      <dsp:nvSpPr>
        <dsp:cNvPr id="0" name=""/>
        <dsp:cNvSpPr/>
      </dsp:nvSpPr>
      <dsp:spPr>
        <a:xfrm>
          <a:off x="4681316"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0.71.</a:t>
          </a:r>
          <a:endParaRPr lang="en-US" sz="1100" kern="1200"/>
        </a:p>
      </dsp:txBody>
      <dsp:txXfrm>
        <a:off x="4710022" y="3705467"/>
        <a:ext cx="1576107" cy="9226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ishan-8283/IBM-Internship-Project.git" TargetMode="External"/><Relationship Id="rId2" Type="http://schemas.openxmlformats.org/officeDocument/2006/relationships/hyperlink" Target="https://github.com/Ayus3h/IBM_Internship_Project" TargetMode="External"/><Relationship Id="rId1" Type="http://schemas.openxmlformats.org/officeDocument/2006/relationships/slideLayout" Target="../slideLayouts/slideLayout2.xml"/><Relationship Id="rId5" Type="http://schemas.openxmlformats.org/officeDocument/2006/relationships/hyperlink" Target="https://lthub.ubc.ca/guides/github-instructor-guide/" TargetMode="External"/><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slide" Target="slide3.xml"/><Relationship Id="rId18" Type="http://schemas.openxmlformats.org/officeDocument/2006/relationships/image" Target="../media/image28.svg"/><Relationship Id="rId3" Type="http://schemas.openxmlformats.org/officeDocument/2006/relationships/diagramLayout" Target="../diagrams/layout2.xml"/><Relationship Id="rId7" Type="http://schemas.openxmlformats.org/officeDocument/2006/relationships/slide" Target="slide4.xml"/><Relationship Id="rId12" Type="http://schemas.openxmlformats.org/officeDocument/2006/relationships/image" Target="../media/image24.svg"/><Relationship Id="rId17" Type="http://schemas.openxmlformats.org/officeDocument/2006/relationships/image" Target="../media/image27.png"/><Relationship Id="rId2" Type="http://schemas.openxmlformats.org/officeDocument/2006/relationships/diagramData" Target="../diagrams/data2.xml"/><Relationship Id="rId16" Type="http://schemas.openxmlformats.org/officeDocument/2006/relationships/slide" Target="slide6.xml"/><Relationship Id="rId20" Type="http://schemas.openxmlformats.org/officeDocument/2006/relationships/image" Target="../media/image30.svg"/><Relationship Id="rId1" Type="http://schemas.openxmlformats.org/officeDocument/2006/relationships/slideLayout" Target="../slideLayouts/slideLayout8.xml"/><Relationship Id="rId6" Type="http://schemas.microsoft.com/office/2007/relationships/diagramDrawing" Target="../diagrams/drawing2.xml"/><Relationship Id="rId11" Type="http://schemas.openxmlformats.org/officeDocument/2006/relationships/image" Target="../media/image23.png"/><Relationship Id="rId5" Type="http://schemas.openxmlformats.org/officeDocument/2006/relationships/diagramColors" Target="../diagrams/colors2.xml"/><Relationship Id="rId15" Type="http://schemas.openxmlformats.org/officeDocument/2006/relationships/image" Target="../media/image26.svg"/><Relationship Id="rId10" Type="http://schemas.openxmlformats.org/officeDocument/2006/relationships/slide" Target="slide5.xml"/><Relationship Id="rId19" Type="http://schemas.openxmlformats.org/officeDocument/2006/relationships/image" Target="../media/image29.png"/><Relationship Id="rId4" Type="http://schemas.openxmlformats.org/officeDocument/2006/relationships/diagramQuickStyle" Target="../diagrams/quickStyle2.xml"/><Relationship Id="rId9" Type="http://schemas.openxmlformats.org/officeDocument/2006/relationships/image" Target="../media/image22.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453643"/>
            <a:ext cx="10993549" cy="793104"/>
          </a:xfrm>
        </p:spPr>
        <p:txBody>
          <a:bodyPr>
            <a:normAutofit/>
          </a:bodyPr>
          <a:lstStyle/>
          <a:p>
            <a:r>
              <a:rPr lang="en-GB" sz="3600"/>
              <a:t>Student </a:t>
            </a:r>
            <a:r>
              <a:rPr lang="en-GB"/>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4800" y="1246747"/>
            <a:ext cx="10993546" cy="2660215"/>
          </a:xfrm>
        </p:spPr>
        <p:txBody>
          <a:bodyPr>
            <a:normAutofit/>
          </a:bodyPr>
          <a:lstStyle/>
          <a:p>
            <a:r>
              <a:rPr lang="en-US" sz="1600" cap="none" dirty="0">
                <a:solidFill>
                  <a:schemeClr val="tx1"/>
                </a:solidFill>
                <a:latin typeface="Times New Roman" panose="02020603050405020304" pitchFamily="18" charset="0"/>
                <a:cs typeface="Times New Roman" panose="02020603050405020304" pitchFamily="18" charset="0"/>
              </a:rPr>
              <a:t>Name: </a:t>
            </a:r>
            <a:r>
              <a:rPr lang="en-US" cap="none" dirty="0">
                <a:solidFill>
                  <a:schemeClr val="tx1"/>
                </a:solidFill>
                <a:latin typeface="Times New Roman" panose="02020603050405020304" pitchFamily="18" charset="0"/>
                <a:cs typeface="Times New Roman" panose="02020603050405020304" pitchFamily="18" charset="0"/>
              </a:rPr>
              <a:t>Kishan Kumar Pandey</a:t>
            </a:r>
            <a:endParaRPr lang="en-US" sz="1600" cap="none" dirty="0">
              <a:solidFill>
                <a:schemeClr val="tx1"/>
              </a:solidFill>
              <a:latin typeface="Times New Roman" panose="02020603050405020304" pitchFamily="18" charset="0"/>
              <a:cs typeface="Times New Roman" panose="02020603050405020304" pitchFamily="18" charset="0"/>
            </a:endParaRPr>
          </a:p>
          <a:p>
            <a:r>
              <a:rPr lang="en-US" sz="1600" cap="none" dirty="0">
                <a:solidFill>
                  <a:schemeClr val="tx1"/>
                </a:solidFill>
                <a:latin typeface="Times New Roman" panose="02020603050405020304" pitchFamily="18" charset="0"/>
                <a:cs typeface="Times New Roman" panose="02020603050405020304" pitchFamily="18" charset="0"/>
              </a:rPr>
              <a:t>Skills Build Email ID: </a:t>
            </a:r>
            <a:r>
              <a:rPr lang="en-US" cap="none" dirty="0">
                <a:solidFill>
                  <a:schemeClr val="tx1"/>
                </a:solidFill>
                <a:latin typeface="Times New Roman" panose="02020603050405020304" pitchFamily="18" charset="0"/>
                <a:cs typeface="Times New Roman" panose="02020603050405020304" pitchFamily="18" charset="0"/>
              </a:rPr>
              <a:t>kishanpandey445@gmail.com</a:t>
            </a:r>
            <a:endParaRPr lang="en-US" sz="1600" cap="none" dirty="0">
              <a:solidFill>
                <a:schemeClr val="tx1"/>
              </a:solidFill>
              <a:latin typeface="Times New Roman" panose="02020603050405020304" pitchFamily="18" charset="0"/>
              <a:cs typeface="Times New Roman" panose="02020603050405020304" pitchFamily="18" charset="0"/>
            </a:endParaRPr>
          </a:p>
          <a:p>
            <a:r>
              <a:rPr lang="en-US" sz="1600" cap="none" dirty="0">
                <a:solidFill>
                  <a:schemeClr val="tx1"/>
                </a:solidFill>
                <a:latin typeface="Times New Roman" panose="02020603050405020304" pitchFamily="18" charset="0"/>
                <a:cs typeface="Times New Roman" panose="02020603050405020304" pitchFamily="18" charset="0"/>
              </a:rPr>
              <a:t>College Name: Babu </a:t>
            </a:r>
            <a:r>
              <a:rPr lang="en-US" sz="1600" cap="none" dirty="0" err="1">
                <a:solidFill>
                  <a:schemeClr val="tx1"/>
                </a:solidFill>
                <a:latin typeface="Times New Roman" panose="02020603050405020304" pitchFamily="18" charset="0"/>
                <a:cs typeface="Times New Roman" panose="02020603050405020304" pitchFamily="18" charset="0"/>
              </a:rPr>
              <a:t>Banarasi</a:t>
            </a:r>
            <a:r>
              <a:rPr lang="en-US" sz="1600" cap="none" dirty="0">
                <a:solidFill>
                  <a:schemeClr val="tx1"/>
                </a:solidFill>
                <a:latin typeface="Times New Roman" panose="02020603050405020304" pitchFamily="18" charset="0"/>
                <a:cs typeface="Times New Roman" panose="02020603050405020304" pitchFamily="18" charset="0"/>
              </a:rPr>
              <a:t> Das Northern India Institute Of Technology, Lucknow</a:t>
            </a:r>
          </a:p>
          <a:p>
            <a:r>
              <a:rPr lang="en-US" sz="1600" cap="none" dirty="0">
                <a:solidFill>
                  <a:schemeClr val="tx1"/>
                </a:solidFill>
                <a:latin typeface="Times New Roman" panose="02020603050405020304" pitchFamily="18" charset="0"/>
                <a:cs typeface="Times New Roman" panose="02020603050405020304" pitchFamily="18" charset="0"/>
              </a:rPr>
              <a:t>College State: Uttar Pradesh</a:t>
            </a:r>
          </a:p>
          <a:p>
            <a:r>
              <a:rPr lang="en-US" sz="1600" cap="none" dirty="0">
                <a:solidFill>
                  <a:schemeClr val="tx1"/>
                </a:solidFill>
                <a:latin typeface="Times New Roman" panose="02020603050405020304" pitchFamily="18" charset="0"/>
                <a:cs typeface="Times New Roman" panose="02020603050405020304" pitchFamily="18" charset="0"/>
              </a:rPr>
              <a:t>Internship Domain: Artificial Intelligence</a:t>
            </a:r>
          </a:p>
          <a:p>
            <a:r>
              <a:rPr lang="en-US" sz="1600" cap="none" dirty="0">
                <a:solidFill>
                  <a:schemeClr val="tx1"/>
                </a:solidFill>
                <a:latin typeface="Times New Roman" panose="02020603050405020304" pitchFamily="18" charset="0"/>
                <a:cs typeface="Times New Roman" panose="02020603050405020304" pitchFamily="18" charset="0"/>
              </a:rPr>
              <a:t>Internship Start And End Date: 18 Aug 2023 to 30 Sep 2023</a:t>
            </a:r>
          </a:p>
          <a:p>
            <a:endParaRPr lang="en-GB" cap="none"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Picture 3"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3774439"/>
            <a:ext cx="11260667" cy="2762442"/>
          </a:xfrm>
          <a:prstGeom prst="rect">
            <a:avLst/>
          </a:prstGeom>
        </p:spPr>
      </p:pic>
      <p:pic>
        <p:nvPicPr>
          <p:cNvPr id="8" name="Picture 7">
            <a:extLst>
              <a:ext uri="{FF2B5EF4-FFF2-40B4-BE49-F238E27FC236}">
                <a16:creationId xmlns:a16="http://schemas.microsoft.com/office/drawing/2014/main" id="{F8E234EF-1264-313B-748A-5BBE52649BF9}"/>
              </a:ext>
            </a:extLst>
          </p:cNvPr>
          <p:cNvPicPr>
            <a:picLocks noChangeAspect="1"/>
          </p:cNvPicPr>
          <p:nvPr/>
        </p:nvPicPr>
        <p:blipFill>
          <a:blip r:embed="rId3"/>
          <a:srcRect/>
          <a:stretch/>
        </p:blipFill>
        <p:spPr>
          <a:xfrm>
            <a:off x="8890501" y="764518"/>
            <a:ext cx="2144668" cy="2776693"/>
          </a:xfrm>
          <a:prstGeom prst="rect">
            <a:avLst/>
          </a:prstGeom>
          <a:ln>
            <a:noFill/>
          </a:ln>
          <a:effectLst>
            <a:softEdge rad="112500"/>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59686" y="486383"/>
            <a:ext cx="3031852" cy="1167537"/>
          </a:xfrm>
        </p:spPr>
        <p:txBody>
          <a:bodyPr anchor="b">
            <a:normAutofit/>
          </a:bodyP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00928" y="1179829"/>
            <a:ext cx="6650991" cy="4658216"/>
          </a:xfrm>
        </p:spPr>
        <p:txBody>
          <a:bodyPr anchor="ctr">
            <a:normAutofit/>
          </a:bodyPr>
          <a:lstStyle/>
          <a:p>
            <a:pPr marL="0" indent="0">
              <a:lnSpc>
                <a:spcPct val="100000"/>
              </a:lnSpc>
              <a:buNone/>
            </a:pPr>
            <a:r>
              <a:rPr lang="en-US" sz="1900" b="1" dirty="0">
                <a:latin typeface="Times New Roman" panose="02020603050405020304" pitchFamily="18" charset="0"/>
                <a:cs typeface="Times New Roman" panose="02020603050405020304" pitchFamily="18" charset="0"/>
              </a:rPr>
              <a:t>Multinomial Naive Bayes algorithm:</a:t>
            </a:r>
          </a:p>
          <a:p>
            <a:pPr>
              <a:lnSpc>
                <a:spcPct val="100000"/>
              </a:lnSpc>
            </a:pPr>
            <a:r>
              <a:rPr lang="en-US" sz="1900" dirty="0">
                <a:latin typeface="Times New Roman" panose="02020603050405020304" pitchFamily="18" charset="0"/>
                <a:cs typeface="Times New Roman" panose="02020603050405020304" pitchFamily="18" charset="0"/>
              </a:rPr>
              <a:t>A probabilistic classification algorithm well-suited for text classification tasks, such as sentiment analysis.</a:t>
            </a:r>
          </a:p>
          <a:p>
            <a:pPr>
              <a:lnSpc>
                <a:spcPct val="100000"/>
              </a:lnSpc>
            </a:pPr>
            <a:r>
              <a:rPr lang="en-US" sz="1900" dirty="0">
                <a:latin typeface="Times New Roman" panose="02020603050405020304" pitchFamily="18" charset="0"/>
                <a:cs typeface="Times New Roman" panose="02020603050405020304" pitchFamily="18" charset="0"/>
              </a:rPr>
              <a:t>Assumes that the features of the data are independent of each other.</a:t>
            </a:r>
          </a:p>
          <a:p>
            <a:pPr>
              <a:lnSpc>
                <a:spcPct val="100000"/>
              </a:lnSpc>
            </a:pPr>
            <a:r>
              <a:rPr lang="en-US" sz="1900" dirty="0">
                <a:latin typeface="Times New Roman" panose="02020603050405020304" pitchFamily="18" charset="0"/>
                <a:cs typeface="Times New Roman" panose="02020603050405020304" pitchFamily="18" charset="0"/>
              </a:rPr>
              <a:t>Learns the probabilities of each word in the dataset belonging to each sentiment class (positive or negative).</a:t>
            </a:r>
          </a:p>
          <a:p>
            <a:pPr>
              <a:lnSpc>
                <a:spcPct val="100000"/>
              </a:lnSpc>
            </a:pPr>
            <a:r>
              <a:rPr lang="en-US" sz="1900" dirty="0">
                <a:latin typeface="Times New Roman" panose="02020603050405020304" pitchFamily="18" charset="0"/>
                <a:cs typeface="Times New Roman" panose="02020603050405020304" pitchFamily="18" charset="0"/>
              </a:rPr>
              <a:t>Apply the probability to data </a:t>
            </a:r>
            <a:r>
              <a:rPr lang="en-US" sz="1900" b="0" i="0" dirty="0">
                <a:effectLst/>
                <a:latin typeface="Times New Roman" panose="02020603050405020304" pitchFamily="18" charset="0"/>
                <a:cs typeface="Times New Roman" panose="02020603050405020304" pitchFamily="18" charset="0"/>
              </a:rPr>
              <a:t>by treating the problem as a binary classification task, where the classes are positive and negative sentiments.</a:t>
            </a:r>
            <a:endParaRPr lang="en-US" sz="1900" dirty="0">
              <a:latin typeface="Times New Roman" panose="02020603050405020304" pitchFamily="18" charset="0"/>
              <a:cs typeface="Times New Roman" panose="02020603050405020304" pitchFamily="18" charset="0"/>
            </a:endParaRPr>
          </a:p>
          <a:p>
            <a:pPr>
              <a:lnSpc>
                <a:spcPct val="100000"/>
              </a:lnSpc>
            </a:pPr>
            <a:r>
              <a:rPr lang="en-US" sz="1900" dirty="0">
                <a:latin typeface="Times New Roman" panose="02020603050405020304" pitchFamily="18" charset="0"/>
                <a:cs typeface="Times New Roman" panose="02020603050405020304" pitchFamily="18" charset="0"/>
              </a:rPr>
              <a:t>Predicts the sentiment of a new review by calculating the probability of the review belonging to each sentiment class and then predicting the class with the highest probability.</a:t>
            </a:r>
          </a:p>
        </p:txBody>
      </p:sp>
      <p:graphicFrame>
        <p:nvGraphicFramePr>
          <p:cNvPr id="4" name="Content Placeholder 2">
            <a:extLst>
              <a:ext uri="{FF2B5EF4-FFF2-40B4-BE49-F238E27FC236}">
                <a16:creationId xmlns:a16="http://schemas.microsoft.com/office/drawing/2014/main" id="{FCDE572A-E632-1E94-2878-F33C2825D48F}"/>
              </a:ext>
            </a:extLst>
          </p:cNvPr>
          <p:cNvGraphicFramePr>
            <a:graphicFrameLocks/>
          </p:cNvGraphicFramePr>
          <p:nvPr>
            <p:extLst>
              <p:ext uri="{D42A27DB-BD31-4B8C-83A1-F6EECF244321}">
                <p14:modId xmlns:p14="http://schemas.microsoft.com/office/powerpoint/2010/main" val="4096535100"/>
              </p:ext>
            </p:extLst>
          </p:nvPr>
        </p:nvGraphicFramePr>
        <p:xfrm>
          <a:off x="236899" y="1699938"/>
          <a:ext cx="4015946" cy="345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13772" y="843847"/>
            <a:ext cx="3031852" cy="688100"/>
          </a:xfrm>
        </p:spPr>
        <p:txBody>
          <a:bodyPr anchor="b">
            <a:normAutofit/>
          </a:bodyPr>
          <a:lstStyle/>
          <a:p>
            <a:r>
              <a:rPr lang="en-GB" dirty="0"/>
              <a:t>MODELLING</a:t>
            </a:r>
            <a:endParaRPr lang="en-US" dirty="0"/>
          </a:p>
        </p:txBody>
      </p:sp>
      <p:graphicFrame>
        <p:nvGraphicFramePr>
          <p:cNvPr id="12" name="Content Placeholder 2">
            <a:extLst>
              <a:ext uri="{FF2B5EF4-FFF2-40B4-BE49-F238E27FC236}">
                <a16:creationId xmlns:a16="http://schemas.microsoft.com/office/drawing/2014/main" id="{B8B1549F-47D4-C062-24E7-C6E0510C5571}"/>
              </a:ext>
            </a:extLst>
          </p:cNvPr>
          <p:cNvGraphicFramePr>
            <a:graphicFrameLocks noGrp="1"/>
          </p:cNvGraphicFramePr>
          <p:nvPr>
            <p:ph idx="1"/>
            <p:extLst>
              <p:ext uri="{D42A27DB-BD31-4B8C-83A1-F6EECF244321}">
                <p14:modId xmlns:p14="http://schemas.microsoft.com/office/powerpoint/2010/main" val="2042370885"/>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2">
            <a:extLst>
              <a:ext uri="{FF2B5EF4-FFF2-40B4-BE49-F238E27FC236}">
                <a16:creationId xmlns:a16="http://schemas.microsoft.com/office/drawing/2014/main" id="{45786A13-10F3-8CF8-327E-CC9B5E5F3153}"/>
              </a:ext>
            </a:extLst>
          </p:cNvPr>
          <p:cNvGraphicFramePr>
            <a:graphicFrameLocks/>
          </p:cNvGraphicFramePr>
          <p:nvPr>
            <p:extLst>
              <p:ext uri="{D42A27DB-BD31-4B8C-83A1-F6EECF244321}">
                <p14:modId xmlns:p14="http://schemas.microsoft.com/office/powerpoint/2010/main" val="919369894"/>
              </p:ext>
            </p:extLst>
          </p:nvPr>
        </p:nvGraphicFramePr>
        <p:xfrm>
          <a:off x="217444" y="1867929"/>
          <a:ext cx="4015946" cy="3458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3183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892383"/>
          </a:xfrm>
        </p:spPr>
        <p:txBody>
          <a:bodyPr vert="horz" lIns="91440" tIns="45720" rIns="91440" bIns="45720" rtlCol="0" anchor="b">
            <a:normAutofit/>
          </a:bodyPr>
          <a:lstStyle/>
          <a:p>
            <a:r>
              <a:rPr lang="en-US" b="0" kern="1200" cap="all" dirty="0">
                <a:latin typeface="+mj-lt"/>
                <a:ea typeface="+mj-ea"/>
                <a:cs typeface="+mj-cs"/>
              </a:rPr>
              <a:t>Results</a:t>
            </a:r>
          </a:p>
        </p:txBody>
      </p:sp>
      <p:pic>
        <p:nvPicPr>
          <p:cNvPr id="23" name="Picture 22">
            <a:extLst>
              <a:ext uri="{FF2B5EF4-FFF2-40B4-BE49-F238E27FC236}">
                <a16:creationId xmlns:a16="http://schemas.microsoft.com/office/drawing/2014/main" id="{FB7F901E-5254-52C7-2508-1D83D1FED93B}"/>
              </a:ext>
            </a:extLst>
          </p:cNvPr>
          <p:cNvPicPr>
            <a:picLocks noChangeAspect="1"/>
          </p:cNvPicPr>
          <p:nvPr/>
        </p:nvPicPr>
        <p:blipFill rotWithShape="1">
          <a:blip r:embed="rId2"/>
          <a:srcRect r="34012"/>
          <a:stretch/>
        </p:blipFill>
        <p:spPr>
          <a:xfrm>
            <a:off x="4395014" y="1912337"/>
            <a:ext cx="7156906" cy="2667504"/>
          </a:xfrm>
          <a:prstGeom prst="rect">
            <a:avLst/>
          </a:prstGeom>
          <a:ln>
            <a:noFill/>
          </a:ln>
          <a:effectLst>
            <a:softEdge rad="112500"/>
          </a:effectLst>
        </p:spPr>
      </p:pic>
      <p:sp>
        <p:nvSpPr>
          <p:cNvPr id="22" name="TextBox 7">
            <a:extLst>
              <a:ext uri="{FF2B5EF4-FFF2-40B4-BE49-F238E27FC236}">
                <a16:creationId xmlns:a16="http://schemas.microsoft.com/office/drawing/2014/main" id="{714D596A-4328-832F-7FA3-046FB564ECB7}"/>
              </a:ext>
            </a:extLst>
          </p:cNvPr>
          <p:cNvSpPr txBox="1"/>
          <p:nvPr/>
        </p:nvSpPr>
        <p:spPr>
          <a:xfrm>
            <a:off x="767857" y="2275114"/>
            <a:ext cx="3031852" cy="3562932"/>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20000"/>
              </a:spcBef>
              <a:spcAft>
                <a:spcPts val="600"/>
              </a:spcAft>
              <a:buClr>
                <a:schemeClr val="accent1"/>
              </a:buClr>
              <a:buSzPct val="92000"/>
            </a:pPr>
            <a:r>
              <a:rPr lang="en-US" sz="1600" kern="1200" dirty="0">
                <a:solidFill>
                  <a:srgbClr val="FFFFFF"/>
                </a:solidFill>
                <a:latin typeface="Times New Roman" panose="02020603050405020304" pitchFamily="18" charset="0"/>
                <a:cs typeface="Times New Roman" panose="02020603050405020304" pitchFamily="18" charset="0"/>
              </a:rPr>
              <a:t>Data Cleaning : Before using data for model training its essential to clean the data. Cleaning data involves steps like making data into correct format for used for training, removing blanks, and removing unwanted data. In this case we have </a:t>
            </a:r>
            <a:r>
              <a:rPr lang="en-US" sz="1600" kern="1200" dirty="0" err="1">
                <a:solidFill>
                  <a:srgbClr val="FFFFFF"/>
                </a:solidFill>
                <a:latin typeface="Times New Roman" panose="02020603050405020304" pitchFamily="18" charset="0"/>
                <a:cs typeface="Times New Roman" panose="02020603050405020304" pitchFamily="18" charset="0"/>
              </a:rPr>
              <a:t>stopwords</a:t>
            </a:r>
            <a:r>
              <a:rPr lang="en-US" sz="1600" kern="1200" dirty="0">
                <a:solidFill>
                  <a:srgbClr val="FFFFFF"/>
                </a:solidFill>
                <a:latin typeface="Times New Roman" panose="02020603050405020304" pitchFamily="18" charset="0"/>
                <a:cs typeface="Times New Roman" panose="02020603050405020304" pitchFamily="18" charset="0"/>
              </a:rPr>
              <a:t> (the words that doesn’t contribute in meaning of sentence) so we will remove them first before training the model.</a:t>
            </a:r>
          </a:p>
        </p:txBody>
      </p:sp>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r>
              <a:rPr lang="en-GB" dirty="0"/>
              <a:t>Multinomial </a:t>
            </a:r>
            <a:r>
              <a:rPr lang="en-GB" dirty="0" err="1"/>
              <a:t>nb</a:t>
            </a:r>
            <a:endParaRPr lang="en-US" dirty="0"/>
          </a:p>
        </p:txBody>
      </p:sp>
      <p:pic>
        <p:nvPicPr>
          <p:cNvPr id="7" name="Picture 6" descr="A screenshot of a computer&#10;&#10;Description automatically generated">
            <a:extLst>
              <a:ext uri="{FF2B5EF4-FFF2-40B4-BE49-F238E27FC236}">
                <a16:creationId xmlns:a16="http://schemas.microsoft.com/office/drawing/2014/main" id="{1AE28967-DE3B-98FE-C4D2-D04C3D07072B}"/>
              </a:ext>
            </a:extLst>
          </p:cNvPr>
          <p:cNvPicPr>
            <a:picLocks noChangeAspect="1"/>
          </p:cNvPicPr>
          <p:nvPr/>
        </p:nvPicPr>
        <p:blipFill rotWithShape="1">
          <a:blip r:embed="rId2"/>
          <a:srcRect l="3303" t="12222" r="63840" b="5556"/>
          <a:stretch/>
        </p:blipFill>
        <p:spPr>
          <a:xfrm>
            <a:off x="4299858" y="665405"/>
            <a:ext cx="6335486" cy="6013863"/>
          </a:xfrm>
          <a:prstGeom prst="rect">
            <a:avLst/>
          </a:prstGeom>
          <a:noFill/>
          <a:ln>
            <a:noFill/>
          </a:ln>
          <a:effectLst>
            <a:softEdge rad="112500"/>
          </a:effectLst>
        </p:spPr>
      </p:pic>
    </p:spTree>
    <p:extLst>
      <p:ext uri="{BB962C8B-B14F-4D97-AF65-F5344CB8AC3E}">
        <p14:creationId xmlns:p14="http://schemas.microsoft.com/office/powerpoint/2010/main" val="334561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r>
              <a:rPr lang="en-GB" dirty="0"/>
              <a:t>Bernoulli NB</a:t>
            </a:r>
            <a:endParaRPr lang="en-US" dirty="0"/>
          </a:p>
        </p:txBody>
      </p:sp>
      <p:pic>
        <p:nvPicPr>
          <p:cNvPr id="5" name="Picture 4" descr="A screenshot of a computer&#10;&#10;Description automatically generated">
            <a:extLst>
              <a:ext uri="{FF2B5EF4-FFF2-40B4-BE49-F238E27FC236}">
                <a16:creationId xmlns:a16="http://schemas.microsoft.com/office/drawing/2014/main" id="{3F9194CA-54C7-5868-0F05-46CA7C98F198}"/>
              </a:ext>
            </a:extLst>
          </p:cNvPr>
          <p:cNvPicPr>
            <a:picLocks noChangeAspect="1"/>
          </p:cNvPicPr>
          <p:nvPr/>
        </p:nvPicPr>
        <p:blipFill rotWithShape="1">
          <a:blip r:embed="rId2"/>
          <a:srcRect l="3661" t="12857" r="62411" b="7202"/>
          <a:stretch/>
        </p:blipFill>
        <p:spPr>
          <a:xfrm>
            <a:off x="4288971" y="660520"/>
            <a:ext cx="6085115" cy="6030691"/>
          </a:xfrm>
          <a:prstGeom prst="rect">
            <a:avLst/>
          </a:prstGeom>
          <a:ln>
            <a:noFill/>
          </a:ln>
          <a:effectLst>
            <a:softEdge rad="112500"/>
          </a:effectLst>
        </p:spPr>
      </p:pic>
    </p:spTree>
    <p:extLst>
      <p:ext uri="{BB962C8B-B14F-4D97-AF65-F5344CB8AC3E}">
        <p14:creationId xmlns:p14="http://schemas.microsoft.com/office/powerpoint/2010/main" val="415664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1635915"/>
          </a:xfrm>
        </p:spPr>
        <p:txBody>
          <a:bodyPr anchor="b">
            <a:normAutofit/>
          </a:bodyPr>
          <a:lstStyle/>
          <a:p>
            <a:pPr algn="l"/>
            <a:r>
              <a:rPr lang="en-IN" b="0" i="0" dirty="0">
                <a:effectLst/>
                <a:latin typeface="-apple-system"/>
              </a:rPr>
              <a:t>Logistic </a:t>
            </a:r>
            <a:r>
              <a:rPr lang="en-IN" sz="2800" b="0" i="0" dirty="0">
                <a:effectLst/>
                <a:latin typeface="-apple-system"/>
              </a:rPr>
              <a:t>Regression</a:t>
            </a:r>
          </a:p>
        </p:txBody>
      </p:sp>
      <p:pic>
        <p:nvPicPr>
          <p:cNvPr id="5" name="Picture 4">
            <a:extLst>
              <a:ext uri="{FF2B5EF4-FFF2-40B4-BE49-F238E27FC236}">
                <a16:creationId xmlns:a16="http://schemas.microsoft.com/office/drawing/2014/main" id="{E75B887D-1320-AC02-9D22-B099B0DB9347}"/>
              </a:ext>
            </a:extLst>
          </p:cNvPr>
          <p:cNvPicPr>
            <a:picLocks noChangeAspect="1"/>
          </p:cNvPicPr>
          <p:nvPr/>
        </p:nvPicPr>
        <p:blipFill rotWithShape="1">
          <a:blip r:embed="rId2"/>
          <a:srcRect l="2422" t="11806" r="59732" b="7200"/>
          <a:stretch/>
        </p:blipFill>
        <p:spPr>
          <a:xfrm>
            <a:off x="4267911" y="615382"/>
            <a:ext cx="6072808" cy="6149751"/>
          </a:xfrm>
          <a:prstGeom prst="rect">
            <a:avLst/>
          </a:prstGeom>
          <a:ln>
            <a:noFill/>
          </a:ln>
          <a:effectLst>
            <a:softEdge rad="112500"/>
          </a:effectLst>
        </p:spPr>
      </p:pic>
    </p:spTree>
    <p:extLst>
      <p:ext uri="{BB962C8B-B14F-4D97-AF65-F5344CB8AC3E}">
        <p14:creationId xmlns:p14="http://schemas.microsoft.com/office/powerpoint/2010/main" val="76609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0081" y="796919"/>
            <a:ext cx="3031852" cy="446069"/>
          </a:xfrm>
        </p:spPr>
        <p:txBody>
          <a:bodyPr vert="horz" lIns="91440" tIns="45720" rIns="91440" bIns="45720" rtlCol="0" anchor="b">
            <a:normAutofit fontScale="90000"/>
          </a:bodyPr>
          <a:lstStyle/>
          <a:p>
            <a:r>
              <a:rPr lang="en-US" b="0" kern="1200" cap="all" dirty="0">
                <a:latin typeface="+mj-lt"/>
                <a:ea typeface="+mj-ea"/>
                <a:cs typeface="+mj-cs"/>
              </a:rPr>
              <a:t>Results</a:t>
            </a:r>
          </a:p>
        </p:txBody>
      </p:sp>
      <p:sp>
        <p:nvSpPr>
          <p:cNvPr id="15" name="TextBox 14">
            <a:extLst>
              <a:ext uri="{FF2B5EF4-FFF2-40B4-BE49-F238E27FC236}">
                <a16:creationId xmlns:a16="http://schemas.microsoft.com/office/drawing/2014/main" id="{02365259-41E2-B649-B1A0-EAB917110112}"/>
              </a:ext>
            </a:extLst>
          </p:cNvPr>
          <p:cNvSpPr txBox="1"/>
          <p:nvPr/>
        </p:nvSpPr>
        <p:spPr>
          <a:xfrm>
            <a:off x="777382" y="1369804"/>
            <a:ext cx="3031852" cy="4658216"/>
          </a:xfrm>
          <a:prstGeom prst="rect">
            <a:avLst/>
          </a:prstGeom>
        </p:spPr>
        <p:txBody>
          <a:bodyPr vert="horz" lIns="91440" tIns="45720" rIns="91440" bIns="45720" rtlCol="0" anchor="t">
            <a:normAutofit/>
          </a:bodyPr>
          <a:lstStyle/>
          <a:p>
            <a:pPr defTabSz="457200">
              <a:lnSpc>
                <a:spcPct val="110000"/>
              </a:lnSpc>
              <a:spcBef>
                <a:spcPct val="20000"/>
              </a:spcBef>
              <a:spcAft>
                <a:spcPts val="600"/>
              </a:spcAft>
              <a:buClr>
                <a:schemeClr val="accent1"/>
              </a:buClr>
              <a:buSzPct val="92000"/>
            </a:pPr>
            <a:r>
              <a:rPr lang="en-US" sz="1600" b="0" i="0" dirty="0">
                <a:solidFill>
                  <a:schemeClr val="bg1"/>
                </a:solidFill>
              </a:rPr>
              <a:t>From the results, Multinomial Naive Bayes is slightly better method compared to Bernoulli Naive Bayes and Logistic Regression, with 77.67% accuracy which means the model built for the prediction of sentiment of the restaurant review gives 77.67% right prediction.</a:t>
            </a:r>
            <a:endParaRPr lang="en-US" sz="1600" dirty="0">
              <a:solidFill>
                <a:schemeClr val="bg1"/>
              </a:solidFill>
            </a:endParaRPr>
          </a:p>
          <a:p>
            <a:pPr defTabSz="457200">
              <a:lnSpc>
                <a:spcPct val="110000"/>
              </a:lnSpc>
              <a:spcBef>
                <a:spcPct val="20000"/>
              </a:spcBef>
              <a:spcAft>
                <a:spcPts val="600"/>
              </a:spcAft>
              <a:buClr>
                <a:schemeClr val="accent1"/>
              </a:buClr>
              <a:buSzPct val="92000"/>
            </a:pPr>
            <a:endParaRPr lang="en-US" sz="1600" kern="1200" dirty="0">
              <a:solidFill>
                <a:schemeClr val="bg1"/>
              </a:solidFill>
              <a:latin typeface="+mn-lt"/>
              <a:ea typeface="+mn-ea"/>
              <a:cs typeface="+mn-cs"/>
            </a:endParaRPr>
          </a:p>
          <a:p>
            <a:pPr defTabSz="457200">
              <a:lnSpc>
                <a:spcPct val="110000"/>
              </a:lnSpc>
              <a:spcBef>
                <a:spcPct val="20000"/>
              </a:spcBef>
              <a:spcAft>
                <a:spcPts val="600"/>
              </a:spcAft>
              <a:buClr>
                <a:schemeClr val="accent1"/>
              </a:buClr>
              <a:buSzPct val="92000"/>
            </a:pPr>
            <a:endParaRPr lang="en-US" sz="1600" kern="1200" dirty="0">
              <a:solidFill>
                <a:schemeClr val="bg1"/>
              </a:solidFill>
              <a:latin typeface="+mn-lt"/>
              <a:ea typeface="+mn-ea"/>
              <a:cs typeface="+mn-cs"/>
            </a:endParaRPr>
          </a:p>
        </p:txBody>
      </p:sp>
      <p:graphicFrame>
        <p:nvGraphicFramePr>
          <p:cNvPr id="13" name="TextBox 4">
            <a:extLst>
              <a:ext uri="{FF2B5EF4-FFF2-40B4-BE49-F238E27FC236}">
                <a16:creationId xmlns:a16="http://schemas.microsoft.com/office/drawing/2014/main" id="{464F8BCE-7E78-B3F4-52E9-6D026161D995}"/>
              </a:ext>
            </a:extLst>
          </p:cNvPr>
          <p:cNvGraphicFramePr/>
          <p:nvPr>
            <p:extLst>
              <p:ext uri="{D42A27DB-BD31-4B8C-83A1-F6EECF244321}">
                <p14:modId xmlns:p14="http://schemas.microsoft.com/office/powerpoint/2010/main" val="2101060728"/>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57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1635915"/>
          </a:xfrm>
        </p:spPr>
        <p:txBody>
          <a:bodyPr anchor="b">
            <a:normAutofit/>
          </a:bodyPr>
          <a:lstStyle/>
          <a:p>
            <a:pPr algn="l"/>
            <a:r>
              <a:rPr lang="en-IN" b="0" i="0" dirty="0">
                <a:effectLst/>
                <a:latin typeface="-apple-system"/>
              </a:rPr>
              <a:t>Final Outcome </a:t>
            </a:r>
            <a:br>
              <a:rPr lang="en-IN" b="0" i="0" dirty="0">
                <a:effectLst/>
                <a:latin typeface="-apple-system"/>
              </a:rPr>
            </a:br>
            <a:r>
              <a:rPr lang="en-IN" b="0" i="0" dirty="0">
                <a:effectLst/>
                <a:latin typeface="-apple-system"/>
              </a:rPr>
              <a:t>on reviews</a:t>
            </a:r>
            <a:endParaRPr lang="en-IN" sz="2800" b="0" i="0" dirty="0">
              <a:effectLst/>
              <a:latin typeface="-apple-system"/>
            </a:endParaRPr>
          </a:p>
        </p:txBody>
      </p:sp>
      <p:pic>
        <p:nvPicPr>
          <p:cNvPr id="4" name="Picture 3" descr="A screenshot of a computer&#10;&#10;Description automatically generated">
            <a:extLst>
              <a:ext uri="{FF2B5EF4-FFF2-40B4-BE49-F238E27FC236}">
                <a16:creationId xmlns:a16="http://schemas.microsoft.com/office/drawing/2014/main" id="{EABBD2D0-71E0-BA44-BDD5-5CAA225B3761}"/>
              </a:ext>
            </a:extLst>
          </p:cNvPr>
          <p:cNvPicPr>
            <a:picLocks noChangeAspect="1"/>
          </p:cNvPicPr>
          <p:nvPr/>
        </p:nvPicPr>
        <p:blipFill rotWithShape="1">
          <a:blip r:embed="rId2"/>
          <a:srcRect l="2679" t="16826" r="40714" b="13015"/>
          <a:stretch/>
        </p:blipFill>
        <p:spPr>
          <a:xfrm>
            <a:off x="4430484" y="751361"/>
            <a:ext cx="7322778" cy="5388182"/>
          </a:xfrm>
          <a:prstGeom prst="rect">
            <a:avLst/>
          </a:prstGeom>
        </p:spPr>
      </p:pic>
    </p:spTree>
    <p:extLst>
      <p:ext uri="{BB962C8B-B14F-4D97-AF65-F5344CB8AC3E}">
        <p14:creationId xmlns:p14="http://schemas.microsoft.com/office/powerpoint/2010/main" val="140688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hlinkClick r:id="rId2"/>
            <a:extLst>
              <a:ext uri="{FF2B5EF4-FFF2-40B4-BE49-F238E27FC236}">
                <a16:creationId xmlns:a16="http://schemas.microsoft.com/office/drawing/2014/main" id="{888A6E57-9A40-9C13-73A3-24BB4479D630}"/>
              </a:ext>
            </a:extLst>
          </p:cNvPr>
          <p:cNvSpPr/>
          <p:nvPr/>
        </p:nvSpPr>
        <p:spPr>
          <a:xfrm>
            <a:off x="4057471" y="1615426"/>
            <a:ext cx="3657600" cy="4258296"/>
          </a:xfrm>
          <a:prstGeom prst="roundRect">
            <a:avLst/>
          </a:prstGeom>
          <a:effectLst>
            <a:glow rad="228600">
              <a:schemeClr val="bg1">
                <a:alpha val="40000"/>
              </a:schemeClr>
            </a:glo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endParaRPr lang="en-IN"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pic>
        <p:nvPicPr>
          <p:cNvPr id="5" name="Content Placeholder 4" descr="A black background with a black square&#10;&#10;Description automatically generated with medium confidence">
            <a:hlinkClick r:id="rId3"/>
            <a:extLst>
              <a:ext uri="{FF2B5EF4-FFF2-40B4-BE49-F238E27FC236}">
                <a16:creationId xmlns:a16="http://schemas.microsoft.com/office/drawing/2014/main" id="{5E10FD8D-D79B-DDEB-ECEC-639FB76FBEE5}"/>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4224346" y="2150286"/>
            <a:ext cx="3323849" cy="1869665"/>
          </a:xfrm>
        </p:spPr>
      </p:pic>
      <p:sp>
        <p:nvSpPr>
          <p:cNvPr id="17" name="TextBox 10">
            <a:extLst>
              <a:ext uri="{FF2B5EF4-FFF2-40B4-BE49-F238E27FC236}">
                <a16:creationId xmlns:a16="http://schemas.microsoft.com/office/drawing/2014/main" id="{2432CCDE-1BCE-EB2F-74F9-02C70A8D6736}"/>
              </a:ext>
            </a:extLst>
          </p:cNvPr>
          <p:cNvSpPr txBox="1"/>
          <p:nvPr/>
        </p:nvSpPr>
        <p:spPr>
          <a:xfrm>
            <a:off x="4558081" y="4818868"/>
            <a:ext cx="26563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t>Click on shape to open link</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3" y="729658"/>
            <a:ext cx="11029616" cy="988332"/>
          </a:xfrm>
        </p:spPr>
        <p:txBody>
          <a:bodyPr anchor="b">
            <a:normAutofit/>
          </a:bodyPr>
          <a:lstStyle/>
          <a:p>
            <a:r>
              <a:rPr lang="en-US" b="0" i="0">
                <a:effectLst/>
              </a:rPr>
              <a:t>Project title – “Sentiment Analysis of Restaurant Reviews”</a:t>
            </a:r>
            <a:br>
              <a:rPr lang="en-GB"/>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sz="half" idx="1"/>
          </p:nvPr>
        </p:nvSpPr>
        <p:spPr>
          <a:xfrm>
            <a:off x="581193" y="2228003"/>
            <a:ext cx="5194767" cy="3633047"/>
          </a:xfrm>
        </p:spPr>
        <p:txBody>
          <a:bodyPr anchor="ctr">
            <a:normAutofit/>
          </a:bodyPr>
          <a:lstStyle/>
          <a:p>
            <a:pPr marL="0" indent="0">
              <a:buNone/>
            </a:pPr>
            <a:r>
              <a:rPr lang="en-US" b="0" i="0" dirty="0">
                <a:effectLst/>
                <a:latin typeface="Times New Roman" panose="02020603050405020304" pitchFamily="18" charset="0"/>
                <a:cs typeface="Times New Roman" panose="02020603050405020304" pitchFamily="18" charset="0"/>
              </a:rPr>
              <a:t>The problem statement or project topic revolves around the task of automatically classifying and understanding the sentiment expressed in reviews written by customers about restaurants. This is a common application of Natural Language Processing (NLP) and Machine Learning techniques.</a:t>
            </a:r>
            <a:endParaRPr lang="en-US" dirty="0">
              <a:latin typeface="Times New Roman" panose="02020603050405020304" pitchFamily="18" charset="0"/>
              <a:cs typeface="Times New Roman" panose="02020603050405020304" pitchFamily="18" charset="0"/>
            </a:endParaRPr>
          </a:p>
        </p:txBody>
      </p:sp>
      <p:pic>
        <p:nvPicPr>
          <p:cNvPr id="1026" name="Picture 2" descr="Restaurant Reviews Images: Browse 8,370 Stock Photos ...">
            <a:extLst>
              <a:ext uri="{FF2B5EF4-FFF2-40B4-BE49-F238E27FC236}">
                <a16:creationId xmlns:a16="http://schemas.microsoft.com/office/drawing/2014/main" id="{84D7CE50-9539-1107-8188-151454C57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 t="2588" r="4" b="7438"/>
          <a:stretch/>
        </p:blipFill>
        <p:spPr bwMode="auto">
          <a:xfrm>
            <a:off x="6416039" y="2228004"/>
            <a:ext cx="5194769" cy="335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41251"/>
            <a:ext cx="5916885" cy="423409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As the influence of the social media and internet is increasing in ones life there arises a need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valuable insights from the data scattered over the internet in various forms. Business like restaurants can use this data to find out how they are performing and find out what are the reviews of their customers and know what their customers are really thinking of them. Our goal is to create a AI algorithm that finds the sentiment of a user from its review and distinguish it between two categories either positive or negative. This can be really beneficial for the restaurants to gain insights and also to </a:t>
            </a:r>
            <a:r>
              <a:rPr lang="en-US" dirty="0" err="1">
                <a:latin typeface="Times New Roman" panose="02020603050405020304" pitchFamily="18" charset="0"/>
                <a:cs typeface="Times New Roman" panose="02020603050405020304" pitchFamily="18" charset="0"/>
              </a:rPr>
              <a:t>recognise</a:t>
            </a:r>
            <a:r>
              <a:rPr lang="en-US" dirty="0">
                <a:latin typeface="Times New Roman" panose="02020603050405020304" pitchFamily="18" charset="0"/>
                <a:cs typeface="Times New Roman" panose="02020603050405020304" pitchFamily="18" charset="0"/>
              </a:rPr>
              <a:t> which dish is performing best, what are the areas to work on, what are the negative points. Using this knowledge they can upgrade themselves so that they can perform well on their customers.</a:t>
            </a:r>
          </a:p>
        </p:txBody>
      </p:sp>
      <mc:AlternateContent xmlns:mc="http://schemas.openxmlformats.org/markup-compatibility/2006">
        <mc:Choice xmlns:am3d="http://schemas.microsoft.com/office/drawing/2017/model3d" Requires="am3d">
          <p:graphicFrame>
            <p:nvGraphicFramePr>
              <p:cNvPr id="6" name="3D Model 5" descr="Chat">
                <a:extLst>
                  <a:ext uri="{FF2B5EF4-FFF2-40B4-BE49-F238E27FC236}">
                    <a16:creationId xmlns:a16="http://schemas.microsoft.com/office/drawing/2014/main" id="{D664C091-2468-6E43-7173-0194C1DE167D}"/>
                  </a:ext>
                </a:extLst>
              </p:cNvPr>
              <p:cNvGraphicFramePr/>
              <p:nvPr>
                <p:extLst>
                  <p:ext uri="{D42A27DB-BD31-4B8C-83A1-F6EECF244321}">
                    <p14:modId xmlns:p14="http://schemas.microsoft.com/office/powerpoint/2010/main" val="1895927499"/>
                  </p:ext>
                </p:extLst>
              </p:nvPr>
            </p:nvGraphicFramePr>
            <p:xfrm>
              <a:off x="7107301" y="2745679"/>
              <a:ext cx="4806213" cy="2221446"/>
            </p:xfrm>
            <a:graphic>
              <a:graphicData uri="http://schemas.microsoft.com/office/drawing/2017/model3d">
                <am3d:model3d r:embed="rId2">
                  <am3d:spPr>
                    <a:xfrm>
                      <a:off x="0" y="0"/>
                      <a:ext cx="4806213" cy="2221446"/>
                    </a:xfrm>
                    <a:prstGeom prst="rect">
                      <a:avLst/>
                    </a:prstGeom>
                  </am3d:spPr>
                  <am3d:camera>
                    <am3d:pos x="0" y="0" z="61302350"/>
                    <am3d:up dx="0" dy="36000000" dz="0"/>
                    <am3d:lookAt x="0" y="0" z="0"/>
                    <am3d:perspective fov="2700000"/>
                  </am3d:camera>
                  <am3d:trans>
                    <am3d:meterPerModelUnit n="190602" d="1000000"/>
                    <am3d:preTrans dx="2246715" dy="-8468697" dz="723917"/>
                    <am3d:scale>
                      <am3d:sx n="1000000" d="1000000"/>
                      <am3d:sy n="1000000" d="1000000"/>
                      <am3d:sz n="1000000" d="1000000"/>
                    </am3d:scale>
                    <am3d:rot/>
                    <am3d:postTrans dx="0" dy="0" dz="0"/>
                  </am3d:trans>
                  <am3d:raster rName="Office3DRenderer" rVer="16.0.8326">
                    <am3d:blip r:embed="rId3"/>
                  </am3d:raster>
                  <am3d:objViewport viewportSz="53429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Chat">
                <a:extLst>
                  <a:ext uri="{FF2B5EF4-FFF2-40B4-BE49-F238E27FC236}">
                    <a16:creationId xmlns:a16="http://schemas.microsoft.com/office/drawing/2014/main" id="{D664C091-2468-6E43-7173-0194C1DE167D}"/>
                  </a:ext>
                </a:extLst>
              </p:cNvPr>
              <p:cNvPicPr>
                <a:picLocks noGrp="1" noRot="1" noChangeAspect="1" noMove="1" noResize="1" noEditPoints="1" noAdjustHandles="1" noChangeArrowheads="1" noChangeShapeType="1" noCrop="1"/>
              </p:cNvPicPr>
              <p:nvPr/>
            </p:nvPicPr>
            <p:blipFill>
              <a:blip r:embed="rId3"/>
              <a:stretch>
                <a:fillRect/>
              </a:stretch>
            </p:blipFill>
            <p:spPr>
              <a:xfrm>
                <a:off x="7107301" y="2745679"/>
                <a:ext cx="4806213" cy="2221446"/>
              </a:xfrm>
              <a:prstGeom prst="rect">
                <a:avLst/>
              </a:prstGeom>
            </p:spPr>
          </p:pic>
        </mc:Fallback>
      </mc:AlternateContent>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r>
              <a:rPr lang="en-US" dirty="0"/>
              <a:t>PROJECT  OVERVIEW</a:t>
            </a:r>
          </a:p>
        </p:txBody>
      </p:sp>
      <p:graphicFrame>
        <p:nvGraphicFramePr>
          <p:cNvPr id="5" name="Content Placeholder 2">
            <a:extLst>
              <a:ext uri="{FF2B5EF4-FFF2-40B4-BE49-F238E27FC236}">
                <a16:creationId xmlns:a16="http://schemas.microsoft.com/office/drawing/2014/main" id="{A03F5C56-9DF9-E659-B86F-ABDE669524FF}"/>
              </a:ext>
            </a:extLst>
          </p:cNvPr>
          <p:cNvGraphicFramePr>
            <a:graphicFrameLocks noGrp="1"/>
          </p:cNvGraphicFramePr>
          <p:nvPr>
            <p:ph idx="1"/>
            <p:extLst>
              <p:ext uri="{D42A27DB-BD31-4B8C-83A1-F6EECF244321}">
                <p14:modId xmlns:p14="http://schemas.microsoft.com/office/powerpoint/2010/main" val="651094637"/>
              </p:ext>
            </p:extLst>
          </p:nvPr>
        </p:nvGraphicFramePr>
        <p:xfrm>
          <a:off x="4560460" y="871606"/>
          <a:ext cx="6976544" cy="5386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547E7AFB-F073-5F2E-A24A-04C0562675FF}"/>
              </a:ext>
            </a:extLst>
          </p:cNvPr>
          <p:cNvSpPr/>
          <p:nvPr/>
        </p:nvSpPr>
        <p:spPr>
          <a:xfrm>
            <a:off x="640081" y="1790219"/>
            <a:ext cx="4531228" cy="4434527"/>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Title 1">
            <a:extLst>
              <a:ext uri="{FF2B5EF4-FFF2-40B4-BE49-F238E27FC236}">
                <a16:creationId xmlns:a16="http://schemas.microsoft.com/office/drawing/2014/main" id="{E2742EC9-D01A-57C5-FD7C-97E6FAE3E74D}"/>
              </a:ext>
            </a:extLst>
          </p:cNvPr>
          <p:cNvSpPr>
            <a:spLocks noGrp="1"/>
          </p:cNvSpPr>
          <p:nvPr>
            <p:ph type="title"/>
          </p:nvPr>
        </p:nvSpPr>
        <p:spPr>
          <a:xfrm>
            <a:off x="767857" y="512609"/>
            <a:ext cx="3031852" cy="778027"/>
          </a:xfrm>
        </p:spPr>
        <p:txBody>
          <a:bodyPr anchor="b">
            <a:normAutofit/>
          </a:bodyPr>
          <a:lstStyle/>
          <a:p>
            <a:r>
              <a:rPr lang="en-US" dirty="0"/>
              <a:t>PROJECT  OVERVIEW</a:t>
            </a:r>
          </a:p>
        </p:txBody>
      </p:sp>
      <p:graphicFrame>
        <p:nvGraphicFramePr>
          <p:cNvPr id="26" name="Content Placeholder 2">
            <a:extLst>
              <a:ext uri="{FF2B5EF4-FFF2-40B4-BE49-F238E27FC236}">
                <a16:creationId xmlns:a16="http://schemas.microsoft.com/office/drawing/2014/main" id="{0A3C3CEE-EA29-F1FF-E6BC-12023E0C7616}"/>
              </a:ext>
            </a:extLst>
          </p:cNvPr>
          <p:cNvGraphicFramePr>
            <a:graphicFrameLocks noGrp="1"/>
          </p:cNvGraphicFramePr>
          <p:nvPr>
            <p:ph idx="1"/>
            <p:extLst>
              <p:ext uri="{D42A27DB-BD31-4B8C-83A1-F6EECF244321}">
                <p14:modId xmlns:p14="http://schemas.microsoft.com/office/powerpoint/2010/main" val="2627015370"/>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Oval 28">
            <a:extLst>
              <a:ext uri="{FF2B5EF4-FFF2-40B4-BE49-F238E27FC236}">
                <a16:creationId xmlns:a16="http://schemas.microsoft.com/office/drawing/2014/main" id="{25989685-A970-F499-3779-A13685995C14}"/>
              </a:ext>
            </a:extLst>
          </p:cNvPr>
          <p:cNvSpPr/>
          <p:nvPr/>
        </p:nvSpPr>
        <p:spPr>
          <a:xfrm>
            <a:off x="1005842" y="2652219"/>
            <a:ext cx="778213" cy="796961"/>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30" name="Graphic 14" descr="Eye">
            <a:hlinkClick r:id="rId7"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0046" y="2738327"/>
            <a:ext cx="602802" cy="602802"/>
          </a:xfrm>
          <a:prstGeom prst="rect">
            <a:avLst/>
          </a:prstGeom>
        </p:spPr>
      </p:pic>
      <p:pic>
        <p:nvPicPr>
          <p:cNvPr id="31" name="Graphic 16" descr="Target Audience">
            <a:hlinkClick r:id="rId10"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1446" y="3957813"/>
            <a:ext cx="457200" cy="457200"/>
          </a:xfrm>
          <a:prstGeom prst="rect">
            <a:avLst/>
          </a:prstGeom>
        </p:spPr>
      </p:pic>
      <p:pic>
        <p:nvPicPr>
          <p:cNvPr id="32" name="Graphic 12" descr="Checklist RTL">
            <a:hlinkClick r:id="rId13"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14965" y="2129663"/>
            <a:ext cx="457200" cy="457200"/>
          </a:xfrm>
          <a:prstGeom prst="rect">
            <a:avLst/>
          </a:prstGeom>
        </p:spPr>
      </p:pic>
      <p:pic>
        <p:nvPicPr>
          <p:cNvPr id="33" name="Graphic 8" descr="Lightbulb and pencil">
            <a:hlinkClick r:id="rId16"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98646" y="4897929"/>
            <a:ext cx="457200" cy="457200"/>
          </a:xfrm>
          <a:prstGeom prst="rect">
            <a:avLst/>
          </a:prstGeom>
        </p:spPr>
      </p:pic>
      <p:pic>
        <p:nvPicPr>
          <p:cNvPr id="34" name="Graphic 2" descr="Gears">
            <a:extLst>
              <a:ext uri="{FF2B5EF4-FFF2-40B4-BE49-F238E27FC236}">
                <a16:creationId xmlns:a16="http://schemas.microsoft.com/office/drawing/2014/main" id="{B53E6037-F8D3-5044-F63D-3BD656F61AD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196689" y="5479173"/>
            <a:ext cx="457200" cy="457200"/>
          </a:xfrm>
          <a:prstGeom prst="rect">
            <a:avLst/>
          </a:prstGeom>
        </p:spPr>
      </p:pic>
    </p:spTree>
    <p:extLst>
      <p:ext uri="{BB962C8B-B14F-4D97-AF65-F5344CB8AC3E}">
        <p14:creationId xmlns:p14="http://schemas.microsoft.com/office/powerpoint/2010/main" val="400999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88720"/>
          </a:xfrm>
        </p:spPr>
        <p:txBody>
          <a:bodyPr anchor="b">
            <a:normAutofit/>
          </a:bodyPr>
          <a:lstStyle/>
          <a:p>
            <a:r>
              <a:rPr lang="en-US"/>
              <a:t>WHO ARE THE END USERS of this project?</a:t>
            </a:r>
          </a:p>
        </p:txBody>
      </p:sp>
      <p:graphicFrame>
        <p:nvGraphicFramePr>
          <p:cNvPr id="11" name="Content Placeholder 2">
            <a:extLst>
              <a:ext uri="{FF2B5EF4-FFF2-40B4-BE49-F238E27FC236}">
                <a16:creationId xmlns:a16="http://schemas.microsoft.com/office/drawing/2014/main" id="{C0F22280-64A8-20F2-C7B6-6CE5BDAAAE65}"/>
              </a:ext>
            </a:extLst>
          </p:cNvPr>
          <p:cNvGraphicFramePr>
            <a:graphicFrameLocks noGrp="1"/>
          </p:cNvGraphicFramePr>
          <p:nvPr>
            <p:ph idx="1"/>
            <p:extLst>
              <p:ext uri="{D42A27DB-BD31-4B8C-83A1-F6EECF244321}">
                <p14:modId xmlns:p14="http://schemas.microsoft.com/office/powerpoint/2010/main" val="2736062102"/>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br>
              <a:rPr lang="en-US"/>
            </a:br>
            <a:r>
              <a:rPr lang="en-US"/>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00928" y="1179829"/>
            <a:ext cx="6650991" cy="4658216"/>
          </a:xfrm>
        </p:spPr>
        <p:txBody>
          <a:bodyPr anchor="ctr">
            <a:normAutofit/>
          </a:bodyPr>
          <a:lstStyle/>
          <a:p>
            <a:pPr marL="0" indent="0">
              <a:lnSpc>
                <a:spcPct val="100000"/>
              </a:lnSpc>
              <a:buNone/>
            </a:pPr>
            <a:r>
              <a:rPr lang="en-US" sz="1700" b="1" dirty="0">
                <a:latin typeface="Times New Roman" panose="02020603050405020304" pitchFamily="18" charset="0"/>
                <a:cs typeface="Times New Roman" panose="02020603050405020304" pitchFamily="18" charset="0"/>
              </a:rPr>
              <a:t>Solution:</a:t>
            </a:r>
          </a:p>
          <a:p>
            <a:pPr marL="0" indent="0">
              <a:lnSpc>
                <a:spcPct val="100000"/>
              </a:lnSpc>
              <a:buNone/>
            </a:pPr>
            <a:r>
              <a:rPr lang="en-US" sz="1700" b="0" i="0" dirty="0">
                <a:effectLst/>
                <a:latin typeface="Times New Roman" panose="02020603050405020304" pitchFamily="18" charset="0"/>
                <a:cs typeface="Times New Roman" panose="02020603050405020304" pitchFamily="18" charset="0"/>
              </a:rPr>
              <a:t>My solution offers a powerful tool for restaurant owners and managers to gain actionable insights from customer reviews, ultimately leading to enhanced customer satisfaction, improved business operations, and a competitive advantage in the market.</a:t>
            </a:r>
            <a:endParaRPr lang="en-US" sz="1700" dirty="0">
              <a:latin typeface="Times New Roman" panose="02020603050405020304" pitchFamily="18" charset="0"/>
              <a:cs typeface="Times New Roman" panose="02020603050405020304" pitchFamily="18" charset="0"/>
            </a:endParaRPr>
          </a:p>
          <a:p>
            <a:pPr marL="0" indent="0">
              <a:lnSpc>
                <a:spcPct val="100000"/>
              </a:lnSpc>
              <a:buNone/>
            </a:pPr>
            <a:r>
              <a:rPr lang="en-US" sz="1700" dirty="0">
                <a:latin typeface="Times New Roman" panose="02020603050405020304" pitchFamily="18" charset="0"/>
                <a:cs typeface="Times New Roman" panose="02020603050405020304" pitchFamily="18" charset="0"/>
              </a:rPr>
              <a:t>I have used my knowledge of language and my ability to understand the context of text to analyze restaurant reviews and classify them as positive or negative. I would also be able to identify specific aspects of the dining experience that customers are most and least satisfied with. This information could then be used by restaurants to improve their customer satisfaction and overall performance.</a:t>
            </a:r>
          </a:p>
          <a:p>
            <a:pPr marL="0" indent="0">
              <a:lnSpc>
                <a:spcPct val="100000"/>
              </a:lnSpc>
              <a:buNone/>
            </a:pPr>
            <a:r>
              <a:rPr lang="en-US" sz="1700" dirty="0">
                <a:latin typeface="Times New Roman" panose="02020603050405020304" pitchFamily="18" charset="0"/>
                <a:cs typeface="Times New Roman" panose="02020603050405020304" pitchFamily="18" charset="0"/>
              </a:rPr>
              <a:t>I believe that my solution could be a valuable tool for restaurants of all sizes. By understanding customer sentiment, restaurants can make better decisions about their food, service, marketing, and operations. This can lead to improved customer satisfaction and increased profits.</a:t>
            </a:r>
          </a:p>
          <a:p>
            <a:pPr>
              <a:lnSpc>
                <a:spcPct val="100000"/>
              </a:lnSpc>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br>
              <a:rPr lang="en-US"/>
            </a:br>
            <a:r>
              <a:rPr lang="en-US"/>
              <a:t>VALUE PROPOSITION</a:t>
            </a:r>
            <a:endParaRPr lang="en-US" dirty="0"/>
          </a:p>
        </p:txBody>
      </p:sp>
      <p:graphicFrame>
        <p:nvGraphicFramePr>
          <p:cNvPr id="12" name="Content Placeholder 2">
            <a:extLst>
              <a:ext uri="{FF2B5EF4-FFF2-40B4-BE49-F238E27FC236}">
                <a16:creationId xmlns:a16="http://schemas.microsoft.com/office/drawing/2014/main" id="{A9B35E1B-89B4-39B8-F6F2-23F804CD741E}"/>
              </a:ext>
            </a:extLst>
          </p:cNvPr>
          <p:cNvGraphicFramePr>
            <a:graphicFrameLocks noGrp="1"/>
          </p:cNvGraphicFramePr>
          <p:nvPr>
            <p:ph idx="1"/>
            <p:extLst>
              <p:ext uri="{D42A27DB-BD31-4B8C-83A1-F6EECF244321}">
                <p14:modId xmlns:p14="http://schemas.microsoft.com/office/powerpoint/2010/main" val="1369264771"/>
              </p:ext>
            </p:extLst>
          </p:nvPr>
        </p:nvGraphicFramePr>
        <p:xfrm>
          <a:off x="4900928" y="593388"/>
          <a:ext cx="6650991" cy="5817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8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88720"/>
          </a:xfrm>
        </p:spPr>
        <p:txBody>
          <a:bodyPr anchor="b">
            <a:normAutofit/>
          </a:bodyPr>
          <a:lstStyle/>
          <a:p>
            <a:r>
              <a:rPr lang="en-US"/>
              <a:t>How did you customize the project and make it your own</a:t>
            </a:r>
          </a:p>
        </p:txBody>
      </p:sp>
      <p:graphicFrame>
        <p:nvGraphicFramePr>
          <p:cNvPr id="6" name="Content Placeholder 2">
            <a:extLst>
              <a:ext uri="{FF2B5EF4-FFF2-40B4-BE49-F238E27FC236}">
                <a16:creationId xmlns:a16="http://schemas.microsoft.com/office/drawing/2014/main" id="{BD661BC9-FC36-8EA7-5E0C-7399C57735CE}"/>
              </a:ext>
            </a:extLst>
          </p:cNvPr>
          <p:cNvGraphicFramePr>
            <a:graphicFrameLocks noGrp="1"/>
          </p:cNvGraphicFramePr>
          <p:nvPr>
            <p:ph idx="1"/>
            <p:extLst>
              <p:ext uri="{D42A27DB-BD31-4B8C-83A1-F6EECF244321}">
                <p14:modId xmlns:p14="http://schemas.microsoft.com/office/powerpoint/2010/main" val="1038146178"/>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3244</TotalTime>
  <Words>1542</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Calibri</vt:lpstr>
      <vt:lpstr>Franklin Gothic Book</vt:lpstr>
      <vt:lpstr>Franklin Gothic Demi</vt:lpstr>
      <vt:lpstr>Times New Roman</vt:lpstr>
      <vt:lpstr>Wingdings 2</vt:lpstr>
      <vt:lpstr>DividendVTI</vt:lpstr>
      <vt:lpstr>Student Details</vt:lpstr>
      <vt:lpstr>Project title – “Sentiment Analysis of Restaurant Reviews” </vt:lpstr>
      <vt:lpstr>AGENDA</vt:lpstr>
      <vt:lpstr>PROJECT  OVERVIEW</vt:lpstr>
      <vt:lpstr>PROJECT  OVERVIEW</vt:lpstr>
      <vt:lpstr>WHO ARE THE END USERS of this project?</vt:lpstr>
      <vt:lpstr> YOUR SOLUTION AND ITS VALUE PROPOSITION</vt:lpstr>
      <vt:lpstr> VALUE PROPOSITION</vt:lpstr>
      <vt:lpstr>How did you customize the project and make it your own</vt:lpstr>
      <vt:lpstr>MODELLING</vt:lpstr>
      <vt:lpstr>MODELLING</vt:lpstr>
      <vt:lpstr>Results</vt:lpstr>
      <vt:lpstr>Multinomial nb</vt:lpstr>
      <vt:lpstr>Bernoulli NB</vt:lpstr>
      <vt:lpstr>Logistic Regression</vt:lpstr>
      <vt:lpstr>Results</vt:lpstr>
      <vt:lpstr>Final Outcome  on reviews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Kishan Pandey</cp:lastModifiedBy>
  <cp:revision>8</cp:revision>
  <dcterms:created xsi:type="dcterms:W3CDTF">2021-05-26T16:50:10Z</dcterms:created>
  <dcterms:modified xsi:type="dcterms:W3CDTF">2023-10-03T09:20:37Z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