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1"/>
  </p:notesMasterIdLst>
  <p:sldIdLst>
    <p:sldId id="256" r:id="rId2"/>
    <p:sldId id="397" r:id="rId3"/>
    <p:sldId id="383" r:id="rId4"/>
    <p:sldId id="388" r:id="rId5"/>
    <p:sldId id="389" r:id="rId6"/>
    <p:sldId id="390" r:id="rId7"/>
    <p:sldId id="391" r:id="rId8"/>
    <p:sldId id="392" r:id="rId9"/>
    <p:sldId id="395" r:id="rId10"/>
    <p:sldId id="396" r:id="rId11"/>
    <p:sldId id="277" r:id="rId12"/>
    <p:sldId id="278" r:id="rId13"/>
    <p:sldId id="279" r:id="rId14"/>
    <p:sldId id="280" r:id="rId15"/>
    <p:sldId id="281" r:id="rId16"/>
    <p:sldId id="282" r:id="rId17"/>
    <p:sldId id="284" r:id="rId18"/>
    <p:sldId id="398" r:id="rId19"/>
    <p:sldId id="286" r:id="rId20"/>
    <p:sldId id="302" r:id="rId21"/>
    <p:sldId id="303" r:id="rId22"/>
    <p:sldId id="304" r:id="rId23"/>
    <p:sldId id="305" r:id="rId24"/>
    <p:sldId id="306" r:id="rId25"/>
    <p:sldId id="258" r:id="rId26"/>
    <p:sldId id="259" r:id="rId27"/>
    <p:sldId id="260" r:id="rId28"/>
    <p:sldId id="274" r:id="rId29"/>
    <p:sldId id="261" r:id="rId30"/>
    <p:sldId id="399" r:id="rId31"/>
    <p:sldId id="264" r:id="rId32"/>
    <p:sldId id="265" r:id="rId33"/>
    <p:sldId id="266" r:id="rId34"/>
    <p:sldId id="267" r:id="rId35"/>
    <p:sldId id="269" r:id="rId36"/>
    <p:sldId id="400" r:id="rId37"/>
    <p:sldId id="262" r:id="rId38"/>
    <p:sldId id="263" r:id="rId39"/>
    <p:sldId id="402" r:id="rId40"/>
    <p:sldId id="403" r:id="rId41"/>
    <p:sldId id="404" r:id="rId42"/>
    <p:sldId id="405" r:id="rId43"/>
    <p:sldId id="268" r:id="rId44"/>
    <p:sldId id="406" r:id="rId45"/>
    <p:sldId id="273" r:id="rId46"/>
    <p:sldId id="407" r:id="rId47"/>
    <p:sldId id="275" r:id="rId48"/>
    <p:sldId id="276" r:id="rId49"/>
    <p:sldId id="408" r:id="rId50"/>
    <p:sldId id="409" r:id="rId51"/>
    <p:sldId id="411" r:id="rId52"/>
    <p:sldId id="412" r:id="rId53"/>
    <p:sldId id="283" r:id="rId54"/>
    <p:sldId id="413" r:id="rId55"/>
    <p:sldId id="285" r:id="rId56"/>
    <p:sldId id="287" r:id="rId57"/>
    <p:sldId id="272" r:id="rId58"/>
    <p:sldId id="271" r:id="rId59"/>
    <p:sldId id="288"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81439-9B8F-E244-A6FB-B14A9C9C283F}" type="datetimeFigureOut">
              <a:rPr lang="en-US" smtClean="0"/>
              <a:t>9/15/22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4E068-9923-8648-A631-47F740527A7D}" type="slidenum">
              <a:rPr lang="en-US" smtClean="0"/>
              <a:t>‹#›</a:t>
            </a:fld>
            <a:endParaRPr lang="en-US"/>
          </a:p>
        </p:txBody>
      </p:sp>
    </p:spTree>
    <p:extLst>
      <p:ext uri="{BB962C8B-B14F-4D97-AF65-F5344CB8AC3E}">
        <p14:creationId xmlns:p14="http://schemas.microsoft.com/office/powerpoint/2010/main" val="426539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16FD5-93D4-4C4C-ACEB-11240FC1B583}" type="slidenum">
              <a:rPr lang="ko-KR" altLang="en-US"/>
              <a:pPr/>
              <a:t>3</a:t>
            </a:fld>
            <a:endParaRPr lang="en-US" altLang="ko-KR"/>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C4826-D41E-1147-AEF7-05FC6ECBBB2F}" type="slidenum">
              <a:rPr lang="ko-KR" altLang="en-US"/>
              <a:pPr/>
              <a:t>12</a:t>
            </a:fld>
            <a:endParaRPr lang="en-US" altLang="ko-KR"/>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ACDB8-E7F4-0E47-B601-9EFF0A0281D6}" type="slidenum">
              <a:rPr lang="ko-KR" altLang="en-US"/>
              <a:pPr/>
              <a:t>13</a:t>
            </a:fld>
            <a:endParaRPr lang="en-US" altLang="ko-KR"/>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A05C1D-D789-2743-B8F5-53F2CEC8FDCF}" type="slidenum">
              <a:rPr lang="ko-KR" altLang="en-US"/>
              <a:pPr/>
              <a:t>14</a:t>
            </a:fld>
            <a:endParaRPr lang="en-US" altLang="ko-KR"/>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1BBCD3-0979-EC45-B195-03FE6ED531E1}" type="slidenum">
              <a:rPr lang="ko-KR" altLang="en-US"/>
              <a:pPr/>
              <a:t>15</a:t>
            </a:fld>
            <a:endParaRPr lang="en-US" altLang="ko-KR"/>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C2B13-39E0-3547-B4FB-56D8F154C91D}" type="slidenum">
              <a:rPr lang="ko-KR" altLang="en-US"/>
              <a:pPr/>
              <a:t>16</a:t>
            </a:fld>
            <a:endParaRPr lang="en-US" altLang="ko-KR"/>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25F8E6-960F-E340-9508-E7404781F332}" type="slidenum">
              <a:rPr lang="ko-KR" altLang="en-US"/>
              <a:pPr/>
              <a:t>17</a:t>
            </a:fld>
            <a:endParaRPr lang="en-US" altLang="ko-KR"/>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B096E-50B4-AB4E-9823-5C8EA3170CD0}" type="slidenum">
              <a:rPr lang="ko-KR" altLang="en-US"/>
              <a:pPr/>
              <a:t>19</a:t>
            </a:fld>
            <a:endParaRPr lang="en-US" altLang="ko-KR"/>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a:xfrm>
            <a:off x="915294" y="4343703"/>
            <a:ext cx="5027414" cy="4115405"/>
          </a:xfrm>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95C635-7C14-BF41-9E78-73F645110381}" type="slidenum">
              <a:rPr lang="ko-KR" altLang="en-US"/>
              <a:pPr/>
              <a:t>20</a:t>
            </a:fld>
            <a:endParaRPr lang="en-US" altLang="ko-KR"/>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F3E35-6EDF-0443-B202-BC9533A74C42}" type="slidenum">
              <a:rPr lang="ko-KR" altLang="en-US"/>
              <a:pPr/>
              <a:t>21</a:t>
            </a:fld>
            <a:endParaRPr lang="en-US" altLang="ko-K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8F3F75-593F-4B42-A94B-9ADF2FA38DF0}" type="slidenum">
              <a:rPr lang="ko-KR" altLang="en-US"/>
              <a:pPr/>
              <a:t>22</a:t>
            </a:fld>
            <a:endParaRPr lang="en-US" altLang="ko-KR"/>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A76F0F-F071-DD4D-862B-DD7FA59F8B42}" type="slidenum">
              <a:rPr lang="ko-KR" altLang="en-US"/>
              <a:pPr/>
              <a:t>4</a:t>
            </a:fld>
            <a:endParaRPr lang="en-US" altLang="ko-KR"/>
          </a:p>
        </p:txBody>
      </p:sp>
      <p:sp>
        <p:nvSpPr>
          <p:cNvPr id="851970" name="Rectangle 2"/>
          <p:cNvSpPr>
            <a:spLocks noGrp="1" noRot="1" noChangeAspect="1" noChangeArrowheads="1" noTextEdit="1"/>
          </p:cNvSpPr>
          <p:nvPr>
            <p:ph type="sldImg"/>
          </p:nvPr>
        </p:nvSpPr>
        <p:spPr>
          <a:ln/>
        </p:spPr>
      </p:sp>
      <p:sp>
        <p:nvSpPr>
          <p:cNvPr id="851971"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53126F-E2B0-FF4D-980D-EC93811D0F6F}" type="slidenum">
              <a:rPr lang="ko-KR" altLang="en-US"/>
              <a:pPr/>
              <a:t>23</a:t>
            </a:fld>
            <a:endParaRPr lang="en-US" altLang="ko-KR"/>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C3B46-B896-864D-9CDF-28BA0956EE1A}" type="slidenum">
              <a:rPr lang="ko-KR" altLang="en-US"/>
              <a:pPr/>
              <a:t>24</a:t>
            </a:fld>
            <a:endParaRPr lang="en-US" altLang="ko-KR"/>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08F67-52A7-D74B-A46C-6219F3A66C3D}" type="slidenum">
              <a:rPr lang="ko-KR" altLang="en-US"/>
              <a:pPr/>
              <a:t>25</a:t>
            </a:fld>
            <a:endParaRPr lang="en-US" altLang="ko-KR"/>
          </a:p>
        </p:txBody>
      </p:sp>
      <p:sp>
        <p:nvSpPr>
          <p:cNvPr id="928770" name="Rectangle 2"/>
          <p:cNvSpPr>
            <a:spLocks noGrp="1" noRot="1" noChangeAspect="1" noChangeArrowheads="1" noTextEdit="1"/>
          </p:cNvSpPr>
          <p:nvPr>
            <p:ph type="sldImg"/>
          </p:nvPr>
        </p:nvSpPr>
        <p:spPr>
          <a:ln/>
        </p:spPr>
      </p:sp>
      <p:sp>
        <p:nvSpPr>
          <p:cNvPr id="928771" name="Rectangle 3"/>
          <p:cNvSpPr>
            <a:spLocks noGrp="1" noChangeArrowheads="1"/>
          </p:cNvSpPr>
          <p:nvPr>
            <p:ph type="body" idx="1"/>
          </p:nvPr>
        </p:nvSpPr>
        <p:spPr>
          <a:xfrm>
            <a:off x="914711" y="4344025"/>
            <a:ext cx="5028579" cy="4114488"/>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647D9-8583-E04B-BB85-287874791FC8}" type="slidenum">
              <a:rPr lang="ko-KR" altLang="en-US"/>
              <a:pPr/>
              <a:t>26</a:t>
            </a:fld>
            <a:endParaRPr lang="en-US" altLang="ko-KR"/>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a:xfrm>
            <a:off x="914711" y="4344025"/>
            <a:ext cx="5028579" cy="4114488"/>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6F2FBF-86CD-EC46-A432-C7E3FE618630}" type="slidenum">
              <a:rPr lang="ko-KR" altLang="en-US"/>
              <a:pPr/>
              <a:t>27</a:t>
            </a:fld>
            <a:endParaRPr lang="en-US" altLang="ko-KR"/>
          </a:p>
        </p:txBody>
      </p:sp>
      <p:sp>
        <p:nvSpPr>
          <p:cNvPr id="934914" name="Rectangle 2"/>
          <p:cNvSpPr>
            <a:spLocks noGrp="1" noRot="1" noChangeAspect="1" noChangeArrowheads="1" noTextEdit="1"/>
          </p:cNvSpPr>
          <p:nvPr>
            <p:ph type="sldImg"/>
          </p:nvPr>
        </p:nvSpPr>
        <p:spPr>
          <a:ln/>
        </p:spPr>
      </p:sp>
      <p:sp>
        <p:nvSpPr>
          <p:cNvPr id="934915" name="Rectangle 3"/>
          <p:cNvSpPr>
            <a:spLocks noGrp="1" noChangeArrowheads="1"/>
          </p:cNvSpPr>
          <p:nvPr>
            <p:ph type="body" idx="1"/>
          </p:nvPr>
        </p:nvSpPr>
        <p:spPr>
          <a:xfrm>
            <a:off x="914711" y="4344025"/>
            <a:ext cx="5028579" cy="4114488"/>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3037E-CC5B-9F41-9AFA-B6D664F745E8}" type="slidenum">
              <a:rPr lang="ko-KR" altLang="en-US"/>
              <a:pPr/>
              <a:t>29</a:t>
            </a:fld>
            <a:endParaRPr lang="en-US" altLang="ko-KR"/>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a:xfrm>
            <a:off x="914711" y="4344025"/>
            <a:ext cx="5028579" cy="4114488"/>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12D188-9E84-0A4A-92A0-B0BE0077E710}" type="slidenum">
              <a:rPr lang="ko-KR" altLang="en-US"/>
              <a:pPr/>
              <a:t>31</a:t>
            </a:fld>
            <a:endParaRPr lang="en-US" altLang="ko-KR"/>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a:xfrm>
            <a:off x="914711" y="4344025"/>
            <a:ext cx="5028579" cy="4114488"/>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47DF0-24BB-E149-BFF4-F7CDBA335DA5}" type="slidenum">
              <a:rPr lang="ko-KR" altLang="en-US"/>
              <a:pPr/>
              <a:t>32</a:t>
            </a:fld>
            <a:endParaRPr lang="en-US" altLang="ko-KR"/>
          </a:p>
        </p:txBody>
      </p:sp>
      <p:sp>
        <p:nvSpPr>
          <p:cNvPr id="947202" name="Rectangle 2"/>
          <p:cNvSpPr>
            <a:spLocks noGrp="1" noRot="1" noChangeAspect="1" noChangeArrowheads="1" noTextEdit="1"/>
          </p:cNvSpPr>
          <p:nvPr>
            <p:ph type="sldImg"/>
          </p:nvPr>
        </p:nvSpPr>
        <p:spPr>
          <a:ln/>
        </p:spPr>
      </p:sp>
      <p:sp>
        <p:nvSpPr>
          <p:cNvPr id="947203" name="Rectangle 3"/>
          <p:cNvSpPr>
            <a:spLocks noGrp="1" noChangeArrowheads="1"/>
          </p:cNvSpPr>
          <p:nvPr>
            <p:ph type="body" idx="1"/>
          </p:nvPr>
        </p:nvSpPr>
        <p:spPr>
          <a:xfrm>
            <a:off x="914711" y="4344025"/>
            <a:ext cx="5028579" cy="4114488"/>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27D590-C733-2E44-83ED-A2EB580EBA16}" type="slidenum">
              <a:rPr lang="ko-KR" altLang="en-US"/>
              <a:pPr/>
              <a:t>33</a:t>
            </a:fld>
            <a:endParaRPr lang="en-US" altLang="ko-KR"/>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a:xfrm>
            <a:off x="914711" y="4344025"/>
            <a:ext cx="5028579" cy="4114488"/>
          </a:xfrm>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FC348-7C2F-4844-82F6-61B9F150723D}" type="slidenum">
              <a:rPr lang="ko-KR" altLang="en-US"/>
              <a:pPr/>
              <a:t>34</a:t>
            </a:fld>
            <a:endParaRPr lang="en-US" altLang="ko-KR"/>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a:xfrm>
            <a:off x="914711" y="4344025"/>
            <a:ext cx="5028579" cy="4114488"/>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94781-BC71-5F48-9FD4-228084230B53}" type="slidenum">
              <a:rPr lang="ko-KR" altLang="en-US"/>
              <a:pPr/>
              <a:t>5</a:t>
            </a:fld>
            <a:endParaRPr lang="en-US" altLang="ko-KR"/>
          </a:p>
        </p:txBody>
      </p:sp>
      <p:sp>
        <p:nvSpPr>
          <p:cNvPr id="854018" name="Rectangle 2"/>
          <p:cNvSpPr>
            <a:spLocks noGrp="1" noRot="1" noChangeAspect="1" noChangeArrowheads="1" noTextEdit="1"/>
          </p:cNvSpPr>
          <p:nvPr>
            <p:ph type="sldImg"/>
          </p:nvPr>
        </p:nvSpPr>
        <p:spPr>
          <a:ln/>
        </p:spPr>
      </p:sp>
      <p:sp>
        <p:nvSpPr>
          <p:cNvPr id="854019"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DBF273-CBB0-6342-A4B2-6CAC86D7CA55}" type="slidenum">
              <a:rPr lang="ko-KR" altLang="en-US"/>
              <a:pPr/>
              <a:t>35</a:t>
            </a:fld>
            <a:endParaRPr lang="en-US" altLang="ko-KR"/>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a:xfrm>
            <a:off x="914711" y="4344025"/>
            <a:ext cx="5028579" cy="4114488"/>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95AB6-F18E-2C41-8EAD-6EE50C570B7C}" type="slidenum">
              <a:rPr lang="ko-KR" altLang="en-US"/>
              <a:pPr/>
              <a:t>36</a:t>
            </a:fld>
            <a:endParaRPr lang="en-US" altLang="ko-KR"/>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9A901-E872-4040-973A-C089249B0C8F}" type="slidenum">
              <a:rPr lang="ko-KR" altLang="en-US"/>
              <a:pPr/>
              <a:t>37</a:t>
            </a:fld>
            <a:endParaRPr lang="en-US" altLang="ko-KR"/>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59D2D-725F-4345-9285-0E49A534CB13}" type="slidenum">
              <a:rPr lang="ko-KR" altLang="en-US"/>
              <a:pPr/>
              <a:t>38</a:t>
            </a:fld>
            <a:endParaRPr lang="en-US" altLang="ko-KR"/>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D98117-189F-5747-91AE-5CFDD648C6EF}" type="slidenum">
              <a:rPr lang="ko-KR" altLang="en-US"/>
              <a:pPr/>
              <a:t>39</a:t>
            </a:fld>
            <a:endParaRPr lang="en-US" altLang="ko-KR"/>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43279-882C-B448-906D-1C11438185F7}" type="slidenum">
              <a:rPr lang="ko-KR" altLang="en-US"/>
              <a:pPr/>
              <a:t>40</a:t>
            </a:fld>
            <a:endParaRPr lang="en-US" altLang="ko-KR"/>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47884-10ED-B64C-BD66-2026E87580E7}" type="slidenum">
              <a:rPr lang="ko-KR" altLang="en-US"/>
              <a:pPr/>
              <a:t>41</a:t>
            </a:fld>
            <a:endParaRPr lang="en-US" altLang="ko-KR"/>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5FA79F-8E39-BF42-BC1B-40B8C9E6E12F}" type="slidenum">
              <a:rPr lang="ko-KR" altLang="en-US"/>
              <a:pPr/>
              <a:t>42</a:t>
            </a:fld>
            <a:endParaRPr lang="en-US" altLang="ko-KR"/>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BADD1-CD1E-FD4C-9DF0-8534CB23C361}" type="slidenum">
              <a:rPr lang="ko-KR" altLang="en-US"/>
              <a:pPr/>
              <a:t>43</a:t>
            </a:fld>
            <a:endParaRPr lang="en-US" altLang="ko-KR"/>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127519-3BC6-844F-9D7F-0F872C4696B6}" type="slidenum">
              <a:rPr lang="ko-KR" altLang="en-US"/>
              <a:pPr/>
              <a:t>44</a:t>
            </a:fld>
            <a:endParaRPr lang="en-US" altLang="ko-KR"/>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4E798-C191-3E49-A6B9-EC19B1C13665}" type="slidenum">
              <a:rPr lang="ko-KR" altLang="en-US"/>
              <a:pPr/>
              <a:t>6</a:t>
            </a:fld>
            <a:endParaRPr lang="en-US" altLang="ko-KR"/>
          </a:p>
        </p:txBody>
      </p:sp>
      <p:sp>
        <p:nvSpPr>
          <p:cNvPr id="821250" name="Rectangle 2"/>
          <p:cNvSpPr>
            <a:spLocks noGrp="1" noRot="1" noChangeAspect="1" noChangeArrowheads="1" noTextEdit="1"/>
          </p:cNvSpPr>
          <p:nvPr>
            <p:ph type="sldImg"/>
          </p:nvPr>
        </p:nvSpPr>
        <p:spPr>
          <a:xfrm>
            <a:off x="381000" y="685800"/>
            <a:ext cx="6097588" cy="3430588"/>
          </a:xfrm>
          <a:ln/>
        </p:spPr>
      </p:sp>
      <p:sp>
        <p:nvSpPr>
          <p:cNvPr id="821251" name="Rectangle 3"/>
          <p:cNvSpPr>
            <a:spLocks noGrp="1" noChangeArrowheads="1"/>
          </p:cNvSpPr>
          <p:nvPr>
            <p:ph type="body" idx="1"/>
          </p:nvPr>
        </p:nvSpPr>
        <p:spPr>
          <a:xfrm>
            <a:off x="913805" y="4343704"/>
            <a:ext cx="5030391" cy="4113892"/>
          </a:xfrm>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D3C6C-57B6-7445-AF53-5ED7197CED3D}" type="slidenum">
              <a:rPr lang="ko-KR" altLang="en-US"/>
              <a:pPr/>
              <a:t>45</a:t>
            </a:fld>
            <a:endParaRPr lang="en-US" altLang="ko-KR"/>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9F8931-4BD4-8F49-90D7-718A11199746}" type="slidenum">
              <a:rPr lang="ko-KR" altLang="en-US"/>
              <a:pPr/>
              <a:t>46</a:t>
            </a:fld>
            <a:endParaRPr lang="en-US" altLang="ko-KR"/>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08C99-5419-5C45-9899-1DE9FACD22C9}" type="slidenum">
              <a:rPr lang="ko-KR" altLang="en-US"/>
              <a:pPr/>
              <a:t>47</a:t>
            </a:fld>
            <a:endParaRPr lang="en-US" altLang="ko-KR"/>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802E5-2874-BB4C-A5E3-E97786EB9683}" type="slidenum">
              <a:rPr lang="ko-KR" altLang="en-US"/>
              <a:pPr/>
              <a:t>48</a:t>
            </a:fld>
            <a:endParaRPr lang="en-US" altLang="ko-KR"/>
          </a:p>
        </p:txBody>
      </p:sp>
      <p:sp>
        <p:nvSpPr>
          <p:cNvPr id="780290" name="Rectangle 2"/>
          <p:cNvSpPr>
            <a:spLocks noGrp="1" noRot="1" noChangeAspect="1" noChangeArrowheads="1" noTextEdit="1"/>
          </p:cNvSpPr>
          <p:nvPr>
            <p:ph type="sldImg"/>
          </p:nvPr>
        </p:nvSpPr>
        <p:spPr>
          <a:ln/>
        </p:spPr>
      </p:sp>
      <p:sp>
        <p:nvSpPr>
          <p:cNvPr id="78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E01D2-3250-8248-B8EA-217FED8CBACF}" type="slidenum">
              <a:rPr lang="ko-KR" altLang="en-US"/>
              <a:pPr/>
              <a:t>49</a:t>
            </a:fld>
            <a:endParaRPr lang="en-US" altLang="ko-KR"/>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16463-81C1-0246-B120-ED3280FA02D1}" type="slidenum">
              <a:rPr lang="ko-KR" altLang="en-US"/>
              <a:pPr/>
              <a:t>50</a:t>
            </a:fld>
            <a:endParaRPr lang="en-US" altLang="ko-KR"/>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65953-FB94-E444-AB6A-990A07E360F7}" type="slidenum">
              <a:rPr lang="ko-KR" altLang="en-US"/>
              <a:pPr/>
              <a:t>51</a:t>
            </a:fld>
            <a:endParaRPr lang="en-US" altLang="ko-KR"/>
          </a:p>
        </p:txBody>
      </p:sp>
      <p:sp>
        <p:nvSpPr>
          <p:cNvPr id="829442" name="Rectangle 2"/>
          <p:cNvSpPr>
            <a:spLocks noGrp="1" noRot="1" noChangeAspect="1" noChangeArrowheads="1" noTextEdit="1"/>
          </p:cNvSpPr>
          <p:nvPr>
            <p:ph type="sldImg"/>
          </p:nvPr>
        </p:nvSpPr>
        <p:spPr>
          <a:ln/>
        </p:spPr>
      </p:sp>
      <p:sp>
        <p:nvSpPr>
          <p:cNvPr id="82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78DA7-1A3B-7941-AC95-F5C4E1A8CC81}" type="slidenum">
              <a:rPr lang="ko-KR" altLang="en-US"/>
              <a:pPr/>
              <a:t>52</a:t>
            </a:fld>
            <a:endParaRPr lang="en-US" altLang="ko-KR"/>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3C6C5C-C17F-B246-B9DF-5CBF68565453}" type="slidenum">
              <a:rPr lang="ko-KR" altLang="en-US"/>
              <a:pPr/>
              <a:t>53</a:t>
            </a:fld>
            <a:endParaRPr lang="en-US" altLang="ko-KR"/>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705E2-F3FA-0048-8392-C5B446FF69E3}" type="slidenum">
              <a:rPr lang="ko-KR" altLang="en-US"/>
              <a:pPr/>
              <a:t>54</a:t>
            </a:fld>
            <a:endParaRPr lang="en-US" altLang="ko-K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25B81F-B5D6-8E41-BABE-C31E9AC60552}" type="slidenum">
              <a:rPr lang="ko-KR" altLang="en-US"/>
              <a:pPr/>
              <a:t>7</a:t>
            </a:fld>
            <a:endParaRPr lang="en-US" altLang="ko-KR"/>
          </a:p>
        </p:txBody>
      </p:sp>
      <p:sp>
        <p:nvSpPr>
          <p:cNvPr id="856066" name="Rectangle 2"/>
          <p:cNvSpPr>
            <a:spLocks noGrp="1" noRot="1" noChangeAspect="1" noChangeArrowheads="1" noTextEdit="1"/>
          </p:cNvSpPr>
          <p:nvPr>
            <p:ph type="sldImg"/>
          </p:nvPr>
        </p:nvSpPr>
        <p:spPr>
          <a:ln/>
        </p:spPr>
      </p:sp>
      <p:sp>
        <p:nvSpPr>
          <p:cNvPr id="856067"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337B41-897F-774C-98E3-62C609E04E77}" type="slidenum">
              <a:rPr lang="ko-KR" altLang="en-US"/>
              <a:pPr/>
              <a:t>55</a:t>
            </a:fld>
            <a:endParaRPr lang="en-US" altLang="ko-KR"/>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76FF3-5E1C-8441-B0A9-E4D37B0CB301}" type="slidenum">
              <a:rPr lang="ko-KR" altLang="en-US"/>
              <a:pPr/>
              <a:t>57</a:t>
            </a:fld>
            <a:endParaRPr lang="en-US" altLang="ko-KR"/>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6182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BF8868-E720-F447-BA6E-0D9488B22179}" type="slidenum">
              <a:rPr lang="ko-KR" altLang="en-US"/>
              <a:pPr/>
              <a:t>58</a:t>
            </a:fld>
            <a:endParaRPr lang="en-US" altLang="ko-KR"/>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82F9B-4C88-7F4D-B3D2-AAEB4EDA8EBA}" type="slidenum">
              <a:rPr lang="ko-KR" altLang="en-US"/>
              <a:pPr/>
              <a:t>59</a:t>
            </a:fld>
            <a:endParaRPr lang="en-US" altLang="ko-KR"/>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95853-C2EF-D943-8490-AF097FD3C726}" type="slidenum">
              <a:rPr lang="ko-KR" altLang="en-US"/>
              <a:pPr/>
              <a:t>8</a:t>
            </a:fld>
            <a:endParaRPr lang="en-US" altLang="ko-KR"/>
          </a:p>
        </p:txBody>
      </p:sp>
      <p:sp>
        <p:nvSpPr>
          <p:cNvPr id="827394" name="Rectangle 2"/>
          <p:cNvSpPr>
            <a:spLocks noGrp="1" noRot="1" noChangeAspect="1" noChangeArrowheads="1" noTextEdit="1"/>
          </p:cNvSpPr>
          <p:nvPr>
            <p:ph type="sldImg"/>
          </p:nvPr>
        </p:nvSpPr>
        <p:spPr>
          <a:xfrm>
            <a:off x="381000" y="685800"/>
            <a:ext cx="6097588" cy="3430588"/>
          </a:xfrm>
          <a:ln/>
        </p:spPr>
      </p:sp>
      <p:sp>
        <p:nvSpPr>
          <p:cNvPr id="827395" name="Rectangle 3"/>
          <p:cNvSpPr>
            <a:spLocks noGrp="1" noChangeArrowheads="1"/>
          </p:cNvSpPr>
          <p:nvPr>
            <p:ph type="body" idx="1"/>
          </p:nvPr>
        </p:nvSpPr>
        <p:spPr>
          <a:xfrm>
            <a:off x="913805" y="4343704"/>
            <a:ext cx="5030391" cy="4113892"/>
          </a:xfrm>
        </p:spPr>
        <p:txBody>
          <a:bodyPr/>
          <a:lstStyle/>
          <a:p>
            <a:endParaRPr lang="ko-KR" altLang="en-US">
              <a:ea typeface="굴림" pitchFamily="-112" charset="-127"/>
              <a:cs typeface="굴림" pitchFamily="-112"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DD9BC-4AB7-7042-AB10-8D29E5D4B1EB}" type="slidenum">
              <a:rPr lang="en-US"/>
              <a:pPr/>
              <a:t>9</a:t>
            </a:fld>
            <a:endParaRPr lang="en-US"/>
          </a:p>
        </p:txBody>
      </p:sp>
      <p:sp>
        <p:nvSpPr>
          <p:cNvPr id="221186"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21187" name="Rectangle 3"/>
          <p:cNvSpPr>
            <a:spLocks noGrp="1" noChangeArrowheads="1"/>
          </p:cNvSpPr>
          <p:nvPr>
            <p:ph type="body" idx="1"/>
          </p:nvPr>
        </p:nvSpPr>
        <p:spPr bwMode="auto">
          <a:xfrm>
            <a:off x="914920" y="4343400"/>
            <a:ext cx="5028161" cy="4114800"/>
          </a:xfrm>
          <a:prstGeom prst="rect">
            <a:avLst/>
          </a:prstGeom>
          <a:solidFill>
            <a:srgbClr val="FFFFFF"/>
          </a:solidFill>
          <a:ln>
            <a:solidFill>
              <a:srgbClr val="000000"/>
            </a:solidFill>
            <a:miter lim="800000"/>
            <a:headEnd/>
            <a:tailEnd/>
          </a:ln>
        </p:spPr>
        <p:txBody>
          <a:bodyPr lIns="91219" tIns="45610" rIns="91219" bIns="45610">
            <a:prstTxWarp prst="textNoShape">
              <a:avLst/>
            </a:prstTxWarp>
          </a:bodyPr>
          <a:lstStyle/>
          <a:p>
            <a:r>
              <a:rPr lang="en-US" dirty="0"/>
              <a:t>This theorem is important, because it helps us to calculate space requirements.  It tells us how many nodes are internal and how many are leaf.  We need to know this if we have separate implementations for internal and leaf nodes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482CA4-CDC3-E346-A134-211008B0ECCE}" type="slidenum">
              <a:rPr lang="en-US"/>
              <a:pPr/>
              <a:t>10</a:t>
            </a:fld>
            <a:endParaRPr lang="en-US"/>
          </a:p>
        </p:txBody>
      </p:sp>
      <p:sp>
        <p:nvSpPr>
          <p:cNvPr id="223234"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23235" name="Rectangle 3"/>
          <p:cNvSpPr>
            <a:spLocks noGrp="1" noChangeArrowheads="1"/>
          </p:cNvSpPr>
          <p:nvPr>
            <p:ph type="body" idx="1"/>
          </p:nvPr>
        </p:nvSpPr>
        <p:spPr bwMode="auto">
          <a:xfrm>
            <a:off x="914920" y="4343400"/>
            <a:ext cx="5028161" cy="4114800"/>
          </a:xfrm>
          <a:prstGeom prst="rect">
            <a:avLst/>
          </a:prstGeom>
          <a:solidFill>
            <a:srgbClr val="FFFFFF"/>
          </a:solidFill>
          <a:ln>
            <a:solidFill>
              <a:srgbClr val="000000"/>
            </a:solidFill>
            <a:miter lim="800000"/>
            <a:headEnd/>
            <a:tailEnd/>
          </a:ln>
        </p:spPr>
        <p:txBody>
          <a:bodyPr lIns="91219" tIns="45610" rIns="91219" bIns="45610">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35912-C029-BC4F-B1C0-446227CC1820}" type="slidenum">
              <a:rPr lang="ko-KR" altLang="en-US"/>
              <a:pPr/>
              <a:t>11</a:t>
            </a:fld>
            <a:endParaRPr lang="en-US" altLang="ko-KR"/>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ko-KR" altLang="en-US">
              <a:ea typeface="굴림" pitchFamily="-112" charset="-127"/>
              <a:cs typeface="굴림" pitchFamily="-112"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51D162A-0262-D74C-98E1-34CB5AEA5F75}"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B717E-BAE3-3849-B1E3-09106FDA8438}"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55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D162A-0262-D74C-98E1-34CB5AEA5F75}"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B717E-BAE3-3849-B1E3-09106FDA8438}" type="slidenum">
              <a:rPr lang="en-US" smtClean="0"/>
              <a:t>‹#›</a:t>
            </a:fld>
            <a:endParaRPr lang="en-US"/>
          </a:p>
        </p:txBody>
      </p:sp>
    </p:spTree>
    <p:extLst>
      <p:ext uri="{BB962C8B-B14F-4D97-AF65-F5344CB8AC3E}">
        <p14:creationId xmlns:p14="http://schemas.microsoft.com/office/powerpoint/2010/main" val="223074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D162A-0262-D74C-98E1-34CB5AEA5F75}"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B717E-BAE3-3849-B1E3-09106FDA843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15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D162A-0262-D74C-98E1-34CB5AEA5F75}"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B717E-BAE3-3849-B1E3-09106FDA8438}" type="slidenum">
              <a:rPr lang="en-US" smtClean="0"/>
              <a:t>‹#›</a:t>
            </a:fld>
            <a:endParaRPr lang="en-US"/>
          </a:p>
        </p:txBody>
      </p:sp>
    </p:spTree>
    <p:extLst>
      <p:ext uri="{BB962C8B-B14F-4D97-AF65-F5344CB8AC3E}">
        <p14:creationId xmlns:p14="http://schemas.microsoft.com/office/powerpoint/2010/main" val="262650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D162A-0262-D74C-98E1-34CB5AEA5F75}"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B717E-BAE3-3849-B1E3-09106FDA8438}"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040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1D162A-0262-D74C-98E1-34CB5AEA5F75}" type="datetimeFigureOut">
              <a:rPr lang="en-US" smtClean="0"/>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B717E-BAE3-3849-B1E3-09106FDA8438}" type="slidenum">
              <a:rPr lang="en-US" smtClean="0"/>
              <a:t>‹#›</a:t>
            </a:fld>
            <a:endParaRPr lang="en-US"/>
          </a:p>
        </p:txBody>
      </p:sp>
    </p:spTree>
    <p:extLst>
      <p:ext uri="{BB962C8B-B14F-4D97-AF65-F5344CB8AC3E}">
        <p14:creationId xmlns:p14="http://schemas.microsoft.com/office/powerpoint/2010/main" val="131417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1D162A-0262-D74C-98E1-34CB5AEA5F75}" type="datetimeFigureOut">
              <a:rPr lang="en-US" smtClean="0"/>
              <a:t>9/15/22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1B717E-BAE3-3849-B1E3-09106FDA8438}" type="slidenum">
              <a:rPr lang="en-US" smtClean="0"/>
              <a:t>‹#›</a:t>
            </a:fld>
            <a:endParaRPr lang="en-US"/>
          </a:p>
        </p:txBody>
      </p:sp>
    </p:spTree>
    <p:extLst>
      <p:ext uri="{BB962C8B-B14F-4D97-AF65-F5344CB8AC3E}">
        <p14:creationId xmlns:p14="http://schemas.microsoft.com/office/powerpoint/2010/main" val="407186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1D162A-0262-D74C-98E1-34CB5AEA5F75}" type="datetimeFigureOut">
              <a:rPr lang="en-US" smtClean="0"/>
              <a:t>9/15/22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1B717E-BAE3-3849-B1E3-09106FDA8438}" type="slidenum">
              <a:rPr lang="en-US" smtClean="0"/>
              <a:t>‹#›</a:t>
            </a:fld>
            <a:endParaRPr lang="en-US"/>
          </a:p>
        </p:txBody>
      </p:sp>
    </p:spTree>
    <p:extLst>
      <p:ext uri="{BB962C8B-B14F-4D97-AF65-F5344CB8AC3E}">
        <p14:creationId xmlns:p14="http://schemas.microsoft.com/office/powerpoint/2010/main" val="159655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D162A-0262-D74C-98E1-34CB5AEA5F75}" type="datetimeFigureOut">
              <a:rPr lang="en-US" smtClean="0"/>
              <a:t>9/15/22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1B717E-BAE3-3849-B1E3-09106FDA8438}" type="slidenum">
              <a:rPr lang="en-US" smtClean="0"/>
              <a:t>‹#›</a:t>
            </a:fld>
            <a:endParaRPr lang="en-US"/>
          </a:p>
        </p:txBody>
      </p:sp>
    </p:spTree>
    <p:extLst>
      <p:ext uri="{BB962C8B-B14F-4D97-AF65-F5344CB8AC3E}">
        <p14:creationId xmlns:p14="http://schemas.microsoft.com/office/powerpoint/2010/main" val="368098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1D162A-0262-D74C-98E1-34CB5AEA5F75}" type="datetimeFigureOut">
              <a:rPr lang="en-US" smtClean="0"/>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B717E-BAE3-3849-B1E3-09106FDA8438}" type="slidenum">
              <a:rPr lang="en-US" smtClean="0"/>
              <a:t>‹#›</a:t>
            </a:fld>
            <a:endParaRPr lang="en-US"/>
          </a:p>
        </p:txBody>
      </p:sp>
    </p:spTree>
    <p:extLst>
      <p:ext uri="{BB962C8B-B14F-4D97-AF65-F5344CB8AC3E}">
        <p14:creationId xmlns:p14="http://schemas.microsoft.com/office/powerpoint/2010/main" val="85263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1D162A-0262-D74C-98E1-34CB5AEA5F75}" type="datetimeFigureOut">
              <a:rPr lang="en-US" smtClean="0"/>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B717E-BAE3-3849-B1E3-09106FDA84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112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51D162A-0262-D74C-98E1-34CB5AEA5F75}" type="datetimeFigureOut">
              <a:rPr lang="en-US" smtClean="0"/>
              <a:t>9/15/22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F1B717E-BAE3-3849-B1E3-09106FDA8438}"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367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randerson112358/avl-trees-a7b4f1fa2d1a" TargetMode="External"/><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EB8B-220F-E045-8F22-978201B79DEC}"/>
              </a:ext>
            </a:extLst>
          </p:cNvPr>
          <p:cNvSpPr>
            <a:spLocks noGrp="1"/>
          </p:cNvSpPr>
          <p:nvPr>
            <p:ph type="ctrTitle"/>
          </p:nvPr>
        </p:nvSpPr>
        <p:spPr/>
        <p:txBody>
          <a:bodyPr/>
          <a:lstStyle/>
          <a:p>
            <a:r>
              <a:rPr lang="en-US" dirty="0"/>
              <a:t>TOPIC 2B</a:t>
            </a:r>
            <a:br>
              <a:rPr lang="en-US" dirty="0"/>
            </a:br>
            <a:r>
              <a:rPr lang="en-US" dirty="0"/>
              <a:t>Data Structures: TREES</a:t>
            </a:r>
          </a:p>
        </p:txBody>
      </p:sp>
      <p:sp>
        <p:nvSpPr>
          <p:cNvPr id="3" name="Subtitle 2">
            <a:extLst>
              <a:ext uri="{FF2B5EF4-FFF2-40B4-BE49-F238E27FC236}">
                <a16:creationId xmlns:a16="http://schemas.microsoft.com/office/drawing/2014/main" id="{9D619D89-B41B-6A4E-B4C2-061A4F37D6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5914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979614" y="365125"/>
            <a:ext cx="8226425" cy="914400"/>
          </a:xfrm>
        </p:spPr>
        <p:txBody>
          <a:bodyPr/>
          <a:lstStyle/>
          <a:p>
            <a:r>
              <a:rPr lang="en-US" dirty="0">
                <a:latin typeface="Helvetica" pitchFamily="-112" charset="0"/>
              </a:rPr>
              <a:t>Full Binary Tree </a:t>
            </a:r>
          </a:p>
        </p:txBody>
      </p:sp>
      <p:sp>
        <p:nvSpPr>
          <p:cNvPr id="222211" name="Rectangle 3"/>
          <p:cNvSpPr>
            <a:spLocks noGrp="1" noChangeArrowheads="1"/>
          </p:cNvSpPr>
          <p:nvPr>
            <p:ph type="body" idx="1"/>
          </p:nvPr>
        </p:nvSpPr>
        <p:spPr>
          <a:xfrm>
            <a:off x="1905001" y="1600200"/>
            <a:ext cx="8226425" cy="4572000"/>
          </a:xfrm>
        </p:spPr>
        <p:txBody>
          <a:bodyPr>
            <a:normAutofit/>
          </a:bodyPr>
          <a:lstStyle/>
          <a:p>
            <a:pPr>
              <a:lnSpc>
                <a:spcPct val="90000"/>
              </a:lnSpc>
              <a:buFontTx/>
              <a:buNone/>
            </a:pPr>
            <a:r>
              <a:rPr lang="en-US" sz="2800" b="1">
                <a:latin typeface="Helvetica" pitchFamily="-112" charset="0"/>
              </a:rPr>
              <a:t>Induction Step</a:t>
            </a:r>
            <a:r>
              <a:rPr lang="en-US" sz="2800">
                <a:latin typeface="Helvetica" pitchFamily="-112" charset="0"/>
              </a:rPr>
              <a:t>: </a:t>
            </a:r>
            <a:r>
              <a:rPr lang="en-US" sz="2400">
                <a:latin typeface="Helvetica" pitchFamily="-112" charset="0"/>
              </a:rPr>
              <a:t>Given tree </a:t>
            </a:r>
            <a:r>
              <a:rPr lang="en-US" sz="2400" b="1">
                <a:latin typeface="Helvetica" pitchFamily="-112" charset="0"/>
              </a:rPr>
              <a:t>T</a:t>
            </a:r>
            <a:r>
              <a:rPr lang="en-US" sz="2400">
                <a:latin typeface="Helvetica" pitchFamily="-112" charset="0"/>
              </a:rPr>
              <a:t> with n internal nodes, pick leaf node </a:t>
            </a:r>
            <a:r>
              <a:rPr lang="en-US" sz="2400" i="1">
                <a:latin typeface="Helvetica" pitchFamily="-112" charset="0"/>
              </a:rPr>
              <a:t>L </a:t>
            </a:r>
            <a:r>
              <a:rPr lang="en-US" sz="2400">
                <a:latin typeface="Helvetica" pitchFamily="-112" charset="0"/>
              </a:rPr>
              <a:t>and make it internal</a:t>
            </a:r>
            <a:r>
              <a:rPr lang="en-US" sz="2400" i="1">
                <a:latin typeface="Helvetica" pitchFamily="-112" charset="0"/>
              </a:rPr>
              <a:t> (</a:t>
            </a:r>
            <a:r>
              <a:rPr lang="en-US" sz="2400">
                <a:latin typeface="Helvetica" pitchFamily="-112" charset="0"/>
              </a:rPr>
              <a:t>by adding</a:t>
            </a:r>
            <a:r>
              <a:rPr lang="en-US" sz="2400" i="1">
                <a:latin typeface="Helvetica" pitchFamily="-112" charset="0"/>
              </a:rPr>
              <a:t> </a:t>
            </a:r>
            <a:r>
              <a:rPr lang="en-US" sz="2400">
                <a:latin typeface="Helvetica" pitchFamily="-112" charset="0"/>
              </a:rPr>
              <a:t>two children). </a:t>
            </a:r>
            <a:r>
              <a:rPr lang="en-US" sz="2400" b="1">
                <a:latin typeface="Helvetica" pitchFamily="-112" charset="0"/>
              </a:rPr>
              <a:t>T’ </a:t>
            </a:r>
            <a:r>
              <a:rPr lang="en-US" sz="2400">
                <a:latin typeface="Helvetica" pitchFamily="-112" charset="0"/>
              </a:rPr>
              <a:t>is still full. How many internal leaf nodes does it contain?</a:t>
            </a:r>
          </a:p>
          <a:p>
            <a:pPr>
              <a:lnSpc>
                <a:spcPct val="10000"/>
              </a:lnSpc>
              <a:buFontTx/>
              <a:buNone/>
            </a:pPr>
            <a:endParaRPr lang="en-US" sz="2400">
              <a:latin typeface="Helvetica" pitchFamily="-112" charset="0"/>
            </a:endParaRPr>
          </a:p>
          <a:p>
            <a:pPr>
              <a:lnSpc>
                <a:spcPct val="90000"/>
              </a:lnSpc>
              <a:buFontTx/>
              <a:buChar char="-"/>
            </a:pPr>
            <a:r>
              <a:rPr lang="en-US" sz="2400">
                <a:latin typeface="Helvetica" pitchFamily="-112" charset="0"/>
              </a:rPr>
              <a:t>We added two new leaf nodes, but lost one</a:t>
            </a:r>
          </a:p>
          <a:p>
            <a:pPr lvl="1">
              <a:lnSpc>
                <a:spcPct val="90000"/>
              </a:lnSpc>
              <a:buFontTx/>
              <a:buChar char="-"/>
            </a:pPr>
            <a:r>
              <a:rPr lang="en-US" sz="2000">
                <a:latin typeface="Helvetica" pitchFamily="-112" charset="0"/>
              </a:rPr>
              <a:t>n + 1 + 2 – 1 = n + 2</a:t>
            </a:r>
          </a:p>
          <a:p>
            <a:pPr>
              <a:lnSpc>
                <a:spcPct val="90000"/>
              </a:lnSpc>
              <a:buFontTx/>
              <a:buChar char="-"/>
            </a:pPr>
            <a:r>
              <a:rPr lang="en-US" sz="2400">
                <a:latin typeface="Helvetica" pitchFamily="-112" charset="0"/>
              </a:rPr>
              <a:t>We created one new internal node</a:t>
            </a:r>
          </a:p>
          <a:p>
            <a:pPr lvl="1">
              <a:lnSpc>
                <a:spcPct val="90000"/>
              </a:lnSpc>
              <a:buFontTx/>
              <a:buChar char="-"/>
            </a:pPr>
            <a:r>
              <a:rPr lang="en-US" sz="2000">
                <a:latin typeface="Helvetica" pitchFamily="-112" charset="0"/>
              </a:rPr>
              <a:t>n + 1 </a:t>
            </a:r>
          </a:p>
          <a:p>
            <a:pPr>
              <a:lnSpc>
                <a:spcPct val="90000"/>
              </a:lnSpc>
              <a:buFontTx/>
              <a:buChar char="-"/>
            </a:pPr>
            <a:r>
              <a:rPr lang="en-US" sz="2400" b="1">
                <a:latin typeface="Helvetica" pitchFamily="-112" charset="0"/>
              </a:rPr>
              <a:t>T’</a:t>
            </a:r>
            <a:r>
              <a:rPr lang="en-US" sz="2400">
                <a:latin typeface="Helvetica" pitchFamily="-112" charset="0"/>
              </a:rPr>
              <a:t> has n+1 internal nodes, and n+2 leaf nodes, or n’ internal nodes and n’+1 leaf nodes</a:t>
            </a:r>
          </a:p>
          <a:p>
            <a:pPr>
              <a:lnSpc>
                <a:spcPct val="90000"/>
              </a:lnSpc>
              <a:buFontTx/>
              <a:buChar char="-"/>
            </a:pPr>
            <a:r>
              <a:rPr lang="en-US" sz="2400">
                <a:latin typeface="Helvetica" pitchFamily="-112" charset="0"/>
              </a:rPr>
              <a:t>By induction, the theorem holds for n &gt;= 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en-US" altLang="ko-KR">
                <a:ea typeface="굴림" pitchFamily="-112" charset="-127"/>
                <a:cs typeface="굴림" pitchFamily="-112" charset="-127"/>
              </a:rPr>
              <a:t>Binary Search Trees</a:t>
            </a:r>
          </a:p>
        </p:txBody>
      </p:sp>
      <p:sp>
        <p:nvSpPr>
          <p:cNvPr id="492547" name="Rectangle 3"/>
          <p:cNvSpPr>
            <a:spLocks noGrp="1" noChangeArrowheads="1"/>
          </p:cNvSpPr>
          <p:nvPr>
            <p:ph type="body" idx="1"/>
          </p:nvPr>
        </p:nvSpPr>
        <p:spPr>
          <a:xfrm>
            <a:off x="1981200" y="1752600"/>
            <a:ext cx="8229600" cy="4419600"/>
          </a:xfrm>
        </p:spPr>
        <p:txBody>
          <a:bodyPr/>
          <a:lstStyle/>
          <a:p>
            <a:r>
              <a:rPr lang="en-US" altLang="ko-KR" sz="2800" dirty="0">
                <a:ea typeface="굴림" pitchFamily="-112" charset="-127"/>
                <a:cs typeface="굴림" pitchFamily="-112" charset="-127"/>
              </a:rPr>
              <a:t>For every node, </a:t>
            </a:r>
            <a:r>
              <a:rPr lang="en-US" altLang="ko-KR" sz="2800" dirty="0">
                <a:solidFill>
                  <a:schemeClr val="hlink"/>
                </a:solidFill>
                <a:ea typeface="굴림" pitchFamily="-112" charset="-127"/>
                <a:cs typeface="굴림" pitchFamily="-112" charset="-127"/>
              </a:rPr>
              <a:t>X</a:t>
            </a:r>
            <a:r>
              <a:rPr lang="en-US" altLang="ko-KR" sz="2800" dirty="0">
                <a:ea typeface="굴림" pitchFamily="-112" charset="-127"/>
                <a:cs typeface="굴림" pitchFamily="-112" charset="-127"/>
              </a:rPr>
              <a:t>, in the tree, the values of all the items in its left </a:t>
            </a:r>
            <a:r>
              <a:rPr lang="en-US" altLang="ko-KR" sz="2800" dirty="0" err="1">
                <a:ea typeface="굴림" pitchFamily="-112" charset="-127"/>
                <a:cs typeface="굴림" pitchFamily="-112" charset="-127"/>
              </a:rPr>
              <a:t>subtree</a:t>
            </a:r>
            <a:r>
              <a:rPr lang="en-US" altLang="ko-KR" sz="2800" dirty="0">
                <a:ea typeface="굴림" pitchFamily="-112" charset="-127"/>
                <a:cs typeface="굴림" pitchFamily="-112" charset="-127"/>
              </a:rPr>
              <a:t> are smaller than the item in </a:t>
            </a:r>
            <a:r>
              <a:rPr lang="en-US" altLang="ko-KR" sz="2800" dirty="0">
                <a:solidFill>
                  <a:schemeClr val="hlink"/>
                </a:solidFill>
                <a:ea typeface="굴림" pitchFamily="-112" charset="-127"/>
                <a:cs typeface="굴림" pitchFamily="-112" charset="-127"/>
              </a:rPr>
              <a:t>X</a:t>
            </a:r>
            <a:r>
              <a:rPr lang="en-US" altLang="ko-KR" sz="2800" dirty="0">
                <a:ea typeface="굴림" pitchFamily="-112" charset="-127"/>
                <a:cs typeface="굴림" pitchFamily="-112" charset="-127"/>
              </a:rPr>
              <a:t>, and the values of all the items in its right </a:t>
            </a:r>
            <a:r>
              <a:rPr lang="en-US" altLang="ko-KR" sz="2800" dirty="0" err="1">
                <a:ea typeface="굴림" pitchFamily="-112" charset="-127"/>
                <a:cs typeface="굴림" pitchFamily="-112" charset="-127"/>
              </a:rPr>
              <a:t>subtree</a:t>
            </a:r>
            <a:r>
              <a:rPr lang="en-US" altLang="ko-KR" sz="2800" dirty="0">
                <a:ea typeface="굴림" pitchFamily="-112" charset="-127"/>
                <a:cs typeface="굴림" pitchFamily="-112" charset="-127"/>
              </a:rPr>
              <a:t> are larger than the item in </a:t>
            </a:r>
            <a:r>
              <a:rPr lang="en-US" altLang="ko-KR" sz="2800" dirty="0">
                <a:solidFill>
                  <a:schemeClr val="hlink"/>
                </a:solidFill>
                <a:ea typeface="굴림" pitchFamily="-112" charset="-127"/>
                <a:cs typeface="굴림" pitchFamily="-112" charset="-127"/>
              </a:rPr>
              <a:t>X</a:t>
            </a:r>
            <a:r>
              <a:rPr lang="en-US" altLang="ko-KR" sz="2800" dirty="0">
                <a:ea typeface="굴림" pitchFamily="-112" charset="-127"/>
                <a:cs typeface="굴림" pitchFamily="-112" charset="-127"/>
              </a:rPr>
              <a:t>.</a:t>
            </a:r>
          </a:p>
          <a:p>
            <a:r>
              <a:rPr lang="en-US" altLang="ko-KR" sz="2800" dirty="0">
                <a:ea typeface="굴림" pitchFamily="-112" charset="-127"/>
                <a:cs typeface="굴림" pitchFamily="-112" charset="-127"/>
              </a:rPr>
              <a:t>The complexity of most operations on binary search trees are bounded by their </a:t>
            </a:r>
            <a:r>
              <a:rPr lang="en-US" altLang="ko-KR" sz="2800" dirty="0">
                <a:solidFill>
                  <a:schemeClr val="hlink"/>
                </a:solidFill>
                <a:ea typeface="굴림" pitchFamily="-112" charset="-127"/>
                <a:cs typeface="굴림" pitchFamily="-112" charset="-127"/>
              </a:rPr>
              <a:t>heights</a:t>
            </a:r>
            <a:r>
              <a:rPr lang="en-US" altLang="ko-KR" sz="2800" dirty="0">
                <a:ea typeface="굴림" pitchFamily="-112" charset="-127"/>
                <a:cs typeface="굴림" pitchFamily="-112" charset="-127"/>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pPr algn="ctr"/>
            <a:r>
              <a:rPr lang="en-US" altLang="ko-KR">
                <a:ea typeface="굴림" pitchFamily="-112" charset="-127"/>
                <a:cs typeface="굴림" pitchFamily="-112" charset="-127"/>
              </a:rPr>
              <a:t>Which one is a binary search tree?</a:t>
            </a:r>
          </a:p>
        </p:txBody>
      </p:sp>
      <p:sp>
        <p:nvSpPr>
          <p:cNvPr id="493571" name="Oval 3"/>
          <p:cNvSpPr>
            <a:spLocks noChangeArrowheads="1"/>
          </p:cNvSpPr>
          <p:nvPr/>
        </p:nvSpPr>
        <p:spPr bwMode="auto">
          <a:xfrm>
            <a:off x="3962400" y="2438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572" name="Text Box 4"/>
          <p:cNvSpPr txBox="1">
            <a:spLocks noChangeArrowheads="1"/>
          </p:cNvSpPr>
          <p:nvPr/>
        </p:nvSpPr>
        <p:spPr bwMode="auto">
          <a:xfrm>
            <a:off x="4021138" y="2498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493573" name="Oval 5"/>
          <p:cNvSpPr>
            <a:spLocks noChangeArrowheads="1"/>
          </p:cNvSpPr>
          <p:nvPr/>
        </p:nvSpPr>
        <p:spPr bwMode="auto">
          <a:xfrm>
            <a:off x="3124200" y="3200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574" name="Text Box 6"/>
          <p:cNvSpPr txBox="1">
            <a:spLocks noChangeArrowheads="1"/>
          </p:cNvSpPr>
          <p:nvPr/>
        </p:nvSpPr>
        <p:spPr bwMode="auto">
          <a:xfrm>
            <a:off x="3182938" y="3260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493575" name="Oval 7"/>
          <p:cNvSpPr>
            <a:spLocks noChangeArrowheads="1"/>
          </p:cNvSpPr>
          <p:nvPr/>
        </p:nvSpPr>
        <p:spPr bwMode="auto">
          <a:xfrm>
            <a:off x="4800600" y="3200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576" name="Text Box 8"/>
          <p:cNvSpPr txBox="1">
            <a:spLocks noChangeArrowheads="1"/>
          </p:cNvSpPr>
          <p:nvPr/>
        </p:nvSpPr>
        <p:spPr bwMode="auto">
          <a:xfrm>
            <a:off x="4859338" y="3260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8</a:t>
            </a:r>
          </a:p>
        </p:txBody>
      </p:sp>
      <p:sp>
        <p:nvSpPr>
          <p:cNvPr id="493577" name="Oval 9"/>
          <p:cNvSpPr>
            <a:spLocks noChangeArrowheads="1"/>
          </p:cNvSpPr>
          <p:nvPr/>
        </p:nvSpPr>
        <p:spPr bwMode="auto">
          <a:xfrm>
            <a:off x="2590800" y="3962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578" name="Text Box 10"/>
          <p:cNvSpPr txBox="1">
            <a:spLocks noChangeArrowheads="1"/>
          </p:cNvSpPr>
          <p:nvPr/>
        </p:nvSpPr>
        <p:spPr bwMode="auto">
          <a:xfrm>
            <a:off x="2667001" y="40227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493579" name="Oval 11"/>
          <p:cNvSpPr>
            <a:spLocks noChangeArrowheads="1"/>
          </p:cNvSpPr>
          <p:nvPr/>
        </p:nvSpPr>
        <p:spPr bwMode="auto">
          <a:xfrm>
            <a:off x="3581400" y="3962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580" name="Text Box 12"/>
          <p:cNvSpPr txBox="1">
            <a:spLocks noChangeArrowheads="1"/>
          </p:cNvSpPr>
          <p:nvPr/>
        </p:nvSpPr>
        <p:spPr bwMode="auto">
          <a:xfrm>
            <a:off x="3660776" y="39624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493581" name="Line 13"/>
          <p:cNvSpPr>
            <a:spLocks noChangeShapeType="1"/>
          </p:cNvSpPr>
          <p:nvPr/>
        </p:nvSpPr>
        <p:spPr bwMode="auto">
          <a:xfrm flipH="1">
            <a:off x="3505200" y="2819400"/>
            <a:ext cx="533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582" name="Line 14"/>
          <p:cNvSpPr>
            <a:spLocks noChangeShapeType="1"/>
          </p:cNvSpPr>
          <p:nvPr/>
        </p:nvSpPr>
        <p:spPr bwMode="auto">
          <a:xfrm>
            <a:off x="4343400" y="2819400"/>
            <a:ext cx="533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583" name="Line 15"/>
          <p:cNvSpPr>
            <a:spLocks noChangeShapeType="1"/>
          </p:cNvSpPr>
          <p:nvPr/>
        </p:nvSpPr>
        <p:spPr bwMode="auto">
          <a:xfrm flipH="1">
            <a:off x="2895600" y="35052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584" name="Line 16"/>
          <p:cNvSpPr>
            <a:spLocks noChangeShapeType="1"/>
          </p:cNvSpPr>
          <p:nvPr/>
        </p:nvSpPr>
        <p:spPr bwMode="auto">
          <a:xfrm>
            <a:off x="3581400" y="3505200"/>
            <a:ext cx="152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585" name="Oval 17"/>
          <p:cNvSpPr>
            <a:spLocks noChangeArrowheads="1"/>
          </p:cNvSpPr>
          <p:nvPr/>
        </p:nvSpPr>
        <p:spPr bwMode="auto">
          <a:xfrm>
            <a:off x="3200400" y="4876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586" name="Text Box 18"/>
          <p:cNvSpPr txBox="1">
            <a:spLocks noChangeArrowheads="1"/>
          </p:cNvSpPr>
          <p:nvPr/>
        </p:nvSpPr>
        <p:spPr bwMode="auto">
          <a:xfrm>
            <a:off x="3276601" y="49371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493587" name="Line 19"/>
          <p:cNvSpPr>
            <a:spLocks noChangeShapeType="1"/>
          </p:cNvSpPr>
          <p:nvPr/>
        </p:nvSpPr>
        <p:spPr bwMode="auto">
          <a:xfrm flipH="1">
            <a:off x="3505200" y="44196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588" name="Oval 20"/>
          <p:cNvSpPr>
            <a:spLocks noChangeArrowheads="1"/>
          </p:cNvSpPr>
          <p:nvPr/>
        </p:nvSpPr>
        <p:spPr bwMode="auto">
          <a:xfrm>
            <a:off x="4267200" y="3962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589" name="Text Box 21"/>
          <p:cNvSpPr txBox="1">
            <a:spLocks noChangeArrowheads="1"/>
          </p:cNvSpPr>
          <p:nvPr/>
        </p:nvSpPr>
        <p:spPr bwMode="auto">
          <a:xfrm>
            <a:off x="4343401" y="40227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493590" name="Oval 22"/>
          <p:cNvSpPr>
            <a:spLocks noChangeArrowheads="1"/>
          </p:cNvSpPr>
          <p:nvPr/>
        </p:nvSpPr>
        <p:spPr bwMode="auto">
          <a:xfrm>
            <a:off x="5257800" y="3962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591" name="Text Box 23"/>
          <p:cNvSpPr txBox="1">
            <a:spLocks noChangeArrowheads="1"/>
          </p:cNvSpPr>
          <p:nvPr/>
        </p:nvSpPr>
        <p:spPr bwMode="auto">
          <a:xfrm>
            <a:off x="5257801" y="40227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10</a:t>
            </a:r>
          </a:p>
        </p:txBody>
      </p:sp>
      <p:sp>
        <p:nvSpPr>
          <p:cNvPr id="493592" name="Line 24"/>
          <p:cNvSpPr>
            <a:spLocks noChangeShapeType="1"/>
          </p:cNvSpPr>
          <p:nvPr/>
        </p:nvSpPr>
        <p:spPr bwMode="auto">
          <a:xfrm flipH="1">
            <a:off x="4572000" y="35052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593" name="Line 25"/>
          <p:cNvSpPr>
            <a:spLocks noChangeShapeType="1"/>
          </p:cNvSpPr>
          <p:nvPr/>
        </p:nvSpPr>
        <p:spPr bwMode="auto">
          <a:xfrm>
            <a:off x="5257800" y="3505200"/>
            <a:ext cx="152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594" name="Oval 26"/>
          <p:cNvSpPr>
            <a:spLocks noChangeArrowheads="1"/>
          </p:cNvSpPr>
          <p:nvPr/>
        </p:nvSpPr>
        <p:spPr bwMode="auto">
          <a:xfrm>
            <a:off x="4876800" y="4876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595" name="Text Box 27"/>
          <p:cNvSpPr txBox="1">
            <a:spLocks noChangeArrowheads="1"/>
          </p:cNvSpPr>
          <p:nvPr/>
        </p:nvSpPr>
        <p:spPr bwMode="auto">
          <a:xfrm>
            <a:off x="4953001" y="49371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9</a:t>
            </a:r>
          </a:p>
        </p:txBody>
      </p:sp>
      <p:sp>
        <p:nvSpPr>
          <p:cNvPr id="493596" name="Line 28"/>
          <p:cNvSpPr>
            <a:spLocks noChangeShapeType="1"/>
          </p:cNvSpPr>
          <p:nvPr/>
        </p:nvSpPr>
        <p:spPr bwMode="auto">
          <a:xfrm flipH="1">
            <a:off x="5181600" y="44196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597" name="Oval 29"/>
          <p:cNvSpPr>
            <a:spLocks noChangeArrowheads="1"/>
          </p:cNvSpPr>
          <p:nvPr/>
        </p:nvSpPr>
        <p:spPr bwMode="auto">
          <a:xfrm>
            <a:off x="8153400" y="2590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598" name="Text Box 30"/>
          <p:cNvSpPr txBox="1">
            <a:spLocks noChangeArrowheads="1"/>
          </p:cNvSpPr>
          <p:nvPr/>
        </p:nvSpPr>
        <p:spPr bwMode="auto">
          <a:xfrm>
            <a:off x="8212138" y="2651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493599" name="Oval 31"/>
          <p:cNvSpPr>
            <a:spLocks noChangeArrowheads="1"/>
          </p:cNvSpPr>
          <p:nvPr/>
        </p:nvSpPr>
        <p:spPr bwMode="auto">
          <a:xfrm>
            <a:off x="7620000" y="1981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600" name="Text Box 32"/>
          <p:cNvSpPr txBox="1">
            <a:spLocks noChangeArrowheads="1"/>
          </p:cNvSpPr>
          <p:nvPr/>
        </p:nvSpPr>
        <p:spPr bwMode="auto">
          <a:xfrm>
            <a:off x="7696201" y="20415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493601" name="Line 33"/>
          <p:cNvSpPr>
            <a:spLocks noChangeShapeType="1"/>
          </p:cNvSpPr>
          <p:nvPr/>
        </p:nvSpPr>
        <p:spPr bwMode="auto">
          <a:xfrm flipH="1" flipV="1">
            <a:off x="8001000" y="23622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602" name="Oval 34"/>
          <p:cNvSpPr>
            <a:spLocks noChangeArrowheads="1"/>
          </p:cNvSpPr>
          <p:nvPr/>
        </p:nvSpPr>
        <p:spPr bwMode="auto">
          <a:xfrm>
            <a:off x="8686800" y="3200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603" name="Text Box 35"/>
          <p:cNvSpPr txBox="1">
            <a:spLocks noChangeArrowheads="1"/>
          </p:cNvSpPr>
          <p:nvPr/>
        </p:nvSpPr>
        <p:spPr bwMode="auto">
          <a:xfrm>
            <a:off x="8686801" y="32607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10</a:t>
            </a:r>
          </a:p>
        </p:txBody>
      </p:sp>
      <p:sp>
        <p:nvSpPr>
          <p:cNvPr id="493604" name="Line 36"/>
          <p:cNvSpPr>
            <a:spLocks noChangeShapeType="1"/>
          </p:cNvSpPr>
          <p:nvPr/>
        </p:nvSpPr>
        <p:spPr bwMode="auto">
          <a:xfrm flipH="1" flipV="1">
            <a:off x="8534400" y="29718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605" name="Oval 37"/>
          <p:cNvSpPr>
            <a:spLocks noChangeArrowheads="1"/>
          </p:cNvSpPr>
          <p:nvPr/>
        </p:nvSpPr>
        <p:spPr bwMode="auto">
          <a:xfrm>
            <a:off x="8229600" y="38100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606" name="Text Box 38"/>
          <p:cNvSpPr txBox="1">
            <a:spLocks noChangeArrowheads="1"/>
          </p:cNvSpPr>
          <p:nvPr/>
        </p:nvSpPr>
        <p:spPr bwMode="auto">
          <a:xfrm>
            <a:off x="8288338" y="38703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493607" name="Line 39"/>
          <p:cNvSpPr>
            <a:spLocks noChangeShapeType="1"/>
          </p:cNvSpPr>
          <p:nvPr/>
        </p:nvSpPr>
        <p:spPr bwMode="auto">
          <a:xfrm flipV="1">
            <a:off x="8534400" y="3581400"/>
            <a:ext cx="228600" cy="228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608" name="Oval 40"/>
          <p:cNvSpPr>
            <a:spLocks noChangeArrowheads="1"/>
          </p:cNvSpPr>
          <p:nvPr/>
        </p:nvSpPr>
        <p:spPr bwMode="auto">
          <a:xfrm>
            <a:off x="8763000" y="4419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609" name="Text Box 41"/>
          <p:cNvSpPr txBox="1">
            <a:spLocks noChangeArrowheads="1"/>
          </p:cNvSpPr>
          <p:nvPr/>
        </p:nvSpPr>
        <p:spPr bwMode="auto">
          <a:xfrm>
            <a:off x="8821738" y="4479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493610" name="Line 42"/>
          <p:cNvSpPr>
            <a:spLocks noChangeShapeType="1"/>
          </p:cNvSpPr>
          <p:nvPr/>
        </p:nvSpPr>
        <p:spPr bwMode="auto">
          <a:xfrm flipH="1" flipV="1">
            <a:off x="8610600" y="41910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611" name="Oval 43"/>
          <p:cNvSpPr>
            <a:spLocks noChangeArrowheads="1"/>
          </p:cNvSpPr>
          <p:nvPr/>
        </p:nvSpPr>
        <p:spPr bwMode="auto">
          <a:xfrm>
            <a:off x="9296400" y="5029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612" name="Text Box 44"/>
          <p:cNvSpPr txBox="1">
            <a:spLocks noChangeArrowheads="1"/>
          </p:cNvSpPr>
          <p:nvPr/>
        </p:nvSpPr>
        <p:spPr bwMode="auto">
          <a:xfrm>
            <a:off x="9355138" y="50895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8</a:t>
            </a:r>
          </a:p>
        </p:txBody>
      </p:sp>
      <p:sp>
        <p:nvSpPr>
          <p:cNvPr id="493613" name="Line 45"/>
          <p:cNvSpPr>
            <a:spLocks noChangeShapeType="1"/>
          </p:cNvSpPr>
          <p:nvPr/>
        </p:nvSpPr>
        <p:spPr bwMode="auto">
          <a:xfrm flipH="1" flipV="1">
            <a:off x="9144000" y="48006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3614" name="Oval 46"/>
          <p:cNvSpPr>
            <a:spLocks noChangeArrowheads="1"/>
          </p:cNvSpPr>
          <p:nvPr/>
        </p:nvSpPr>
        <p:spPr bwMode="auto">
          <a:xfrm>
            <a:off x="9829800" y="5638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3615" name="Text Box 47"/>
          <p:cNvSpPr txBox="1">
            <a:spLocks noChangeArrowheads="1"/>
          </p:cNvSpPr>
          <p:nvPr/>
        </p:nvSpPr>
        <p:spPr bwMode="auto">
          <a:xfrm>
            <a:off x="9888538" y="5699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9</a:t>
            </a:r>
          </a:p>
        </p:txBody>
      </p:sp>
      <p:sp>
        <p:nvSpPr>
          <p:cNvPr id="493616" name="Line 48"/>
          <p:cNvSpPr>
            <a:spLocks noChangeShapeType="1"/>
          </p:cNvSpPr>
          <p:nvPr/>
        </p:nvSpPr>
        <p:spPr bwMode="auto">
          <a:xfrm flipH="1" flipV="1">
            <a:off x="9677400" y="54102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algn="ctr"/>
            <a:r>
              <a:rPr lang="en-US" altLang="ko-KR">
                <a:ea typeface="굴림" pitchFamily="-112" charset="-127"/>
                <a:cs typeface="굴림" pitchFamily="-112" charset="-127"/>
              </a:rPr>
              <a:t>A bad binary search tree</a:t>
            </a:r>
          </a:p>
        </p:txBody>
      </p:sp>
      <p:sp>
        <p:nvSpPr>
          <p:cNvPr id="495619" name="Oval 3"/>
          <p:cNvSpPr>
            <a:spLocks noChangeArrowheads="1"/>
          </p:cNvSpPr>
          <p:nvPr/>
        </p:nvSpPr>
        <p:spPr bwMode="auto">
          <a:xfrm>
            <a:off x="6705600" y="2819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5620" name="Oval 4"/>
          <p:cNvSpPr>
            <a:spLocks noChangeArrowheads="1"/>
          </p:cNvSpPr>
          <p:nvPr/>
        </p:nvSpPr>
        <p:spPr bwMode="auto">
          <a:xfrm>
            <a:off x="6172200" y="2209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5621" name="Line 5"/>
          <p:cNvSpPr>
            <a:spLocks noChangeShapeType="1"/>
          </p:cNvSpPr>
          <p:nvPr/>
        </p:nvSpPr>
        <p:spPr bwMode="auto">
          <a:xfrm flipH="1" flipV="1">
            <a:off x="6553200" y="25908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5622" name="Oval 6"/>
          <p:cNvSpPr>
            <a:spLocks noChangeArrowheads="1"/>
          </p:cNvSpPr>
          <p:nvPr/>
        </p:nvSpPr>
        <p:spPr bwMode="auto">
          <a:xfrm>
            <a:off x="7239000" y="34290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5623" name="Line 7"/>
          <p:cNvSpPr>
            <a:spLocks noChangeShapeType="1"/>
          </p:cNvSpPr>
          <p:nvPr/>
        </p:nvSpPr>
        <p:spPr bwMode="auto">
          <a:xfrm flipH="1" flipV="1">
            <a:off x="7086600" y="32004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5624" name="Oval 8"/>
          <p:cNvSpPr>
            <a:spLocks noChangeArrowheads="1"/>
          </p:cNvSpPr>
          <p:nvPr/>
        </p:nvSpPr>
        <p:spPr bwMode="auto">
          <a:xfrm>
            <a:off x="5638800" y="2819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5625" name="Line 9"/>
          <p:cNvSpPr>
            <a:spLocks noChangeShapeType="1"/>
          </p:cNvSpPr>
          <p:nvPr/>
        </p:nvSpPr>
        <p:spPr bwMode="auto">
          <a:xfrm flipV="1">
            <a:off x="6019800" y="25908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5626" name="Oval 10"/>
          <p:cNvSpPr>
            <a:spLocks noChangeArrowheads="1"/>
          </p:cNvSpPr>
          <p:nvPr/>
        </p:nvSpPr>
        <p:spPr bwMode="auto">
          <a:xfrm>
            <a:off x="7772400" y="4038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5627" name="Line 11"/>
          <p:cNvSpPr>
            <a:spLocks noChangeShapeType="1"/>
          </p:cNvSpPr>
          <p:nvPr/>
        </p:nvSpPr>
        <p:spPr bwMode="auto">
          <a:xfrm flipH="1" flipV="1">
            <a:off x="7620000" y="38100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5628" name="Oval 12"/>
          <p:cNvSpPr>
            <a:spLocks noChangeArrowheads="1"/>
          </p:cNvSpPr>
          <p:nvPr/>
        </p:nvSpPr>
        <p:spPr bwMode="auto">
          <a:xfrm>
            <a:off x="8305800" y="4648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5629" name="Line 13"/>
          <p:cNvSpPr>
            <a:spLocks noChangeShapeType="1"/>
          </p:cNvSpPr>
          <p:nvPr/>
        </p:nvSpPr>
        <p:spPr bwMode="auto">
          <a:xfrm flipH="1" flipV="1">
            <a:off x="8153400" y="44196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5630" name="Oval 14"/>
          <p:cNvSpPr>
            <a:spLocks noChangeArrowheads="1"/>
          </p:cNvSpPr>
          <p:nvPr/>
        </p:nvSpPr>
        <p:spPr bwMode="auto">
          <a:xfrm>
            <a:off x="5105400" y="34290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5631" name="Line 15"/>
          <p:cNvSpPr>
            <a:spLocks noChangeShapeType="1"/>
          </p:cNvSpPr>
          <p:nvPr/>
        </p:nvSpPr>
        <p:spPr bwMode="auto">
          <a:xfrm flipV="1">
            <a:off x="5486400" y="32004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5632" name="Oval 16"/>
          <p:cNvSpPr>
            <a:spLocks noChangeArrowheads="1"/>
          </p:cNvSpPr>
          <p:nvPr/>
        </p:nvSpPr>
        <p:spPr bwMode="auto">
          <a:xfrm>
            <a:off x="4572000" y="4038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5633" name="Line 17"/>
          <p:cNvSpPr>
            <a:spLocks noChangeShapeType="1"/>
          </p:cNvSpPr>
          <p:nvPr/>
        </p:nvSpPr>
        <p:spPr bwMode="auto">
          <a:xfrm flipV="1">
            <a:off x="4953000" y="38100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5634" name="Oval 18"/>
          <p:cNvSpPr>
            <a:spLocks noChangeArrowheads="1"/>
          </p:cNvSpPr>
          <p:nvPr/>
        </p:nvSpPr>
        <p:spPr bwMode="auto">
          <a:xfrm>
            <a:off x="4038600" y="4648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5635" name="Line 19"/>
          <p:cNvSpPr>
            <a:spLocks noChangeShapeType="1"/>
          </p:cNvSpPr>
          <p:nvPr/>
        </p:nvSpPr>
        <p:spPr bwMode="auto">
          <a:xfrm flipV="1">
            <a:off x="4419600" y="44196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5636" name="Rectangle 20"/>
          <p:cNvSpPr>
            <a:spLocks noChangeArrowheads="1"/>
          </p:cNvSpPr>
          <p:nvPr/>
        </p:nvSpPr>
        <p:spPr bwMode="auto">
          <a:xfrm>
            <a:off x="2819401" y="5511801"/>
            <a:ext cx="7384457" cy="904863"/>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buFont typeface="Wingdings" pitchFamily="-112" charset="2"/>
              <a:buChar char="n"/>
            </a:pPr>
            <a:r>
              <a:rPr lang="en-US" altLang="ko-KR" sz="2400" dirty="0">
                <a:latin typeface="Tahoma" pitchFamily="-112" charset="0"/>
                <a:ea typeface="굴림" pitchFamily="-112" charset="-127"/>
                <a:cs typeface="굴림" pitchFamily="-112" charset="-127"/>
              </a:rPr>
              <a:t>One balance condition: </a:t>
            </a:r>
            <a:r>
              <a:rPr lang="en-US" altLang="ko-KR" sz="2400" dirty="0">
                <a:solidFill>
                  <a:schemeClr val="hlink"/>
                </a:solidFill>
                <a:latin typeface="Tahoma" pitchFamily="-112" charset="0"/>
                <a:ea typeface="굴림" pitchFamily="-112" charset="-127"/>
                <a:cs typeface="굴림" pitchFamily="-112" charset="-127"/>
              </a:rPr>
              <a:t>the left and right </a:t>
            </a:r>
            <a:r>
              <a:rPr lang="en-US" altLang="ko-KR" sz="2400" dirty="0" err="1">
                <a:solidFill>
                  <a:schemeClr val="hlink"/>
                </a:solidFill>
                <a:latin typeface="Tahoma" pitchFamily="-112" charset="0"/>
                <a:ea typeface="굴림" pitchFamily="-112" charset="-127"/>
                <a:cs typeface="굴림" pitchFamily="-112" charset="-127"/>
              </a:rPr>
              <a:t>subtrees</a:t>
            </a:r>
            <a:r>
              <a:rPr lang="en-US" altLang="ko-KR" sz="2400" dirty="0">
                <a:solidFill>
                  <a:schemeClr val="hlink"/>
                </a:solidFill>
                <a:latin typeface="Tahoma" pitchFamily="-112" charset="0"/>
                <a:ea typeface="굴림" pitchFamily="-112" charset="-127"/>
                <a:cs typeface="굴림" pitchFamily="-112" charset="-127"/>
              </a:rPr>
              <a:t> </a:t>
            </a:r>
          </a:p>
          <a:p>
            <a:pPr marL="342900" indent="-342900">
              <a:spcBef>
                <a:spcPct val="20000"/>
              </a:spcBef>
              <a:buClr>
                <a:schemeClr val="folHlink"/>
              </a:buClr>
              <a:buSzPct val="60000"/>
            </a:pPr>
            <a:r>
              <a:rPr lang="en-US" altLang="ko-KR" sz="2400" dirty="0">
                <a:solidFill>
                  <a:schemeClr val="hlink"/>
                </a:solidFill>
                <a:latin typeface="Tahoma" pitchFamily="-112" charset="0"/>
                <a:ea typeface="굴림" pitchFamily="-112" charset="-127"/>
                <a:cs typeface="굴림" pitchFamily="-112" charset="-127"/>
              </a:rPr>
              <a:t>of the root has the same height</a:t>
            </a:r>
            <a:r>
              <a:rPr lang="en-US" altLang="ko-KR" sz="2400" dirty="0">
                <a:latin typeface="Tahoma" pitchFamily="-112" charset="0"/>
                <a:ea typeface="굴림" pitchFamily="-112" charset="-127"/>
                <a:cs typeface="굴림" pitchFamily="-112" charset="-127"/>
              </a:rPr>
              <a:t>.</a:t>
            </a:r>
          </a:p>
        </p:txBody>
      </p:sp>
      <p:sp>
        <p:nvSpPr>
          <p:cNvPr id="495637" name="Text Box 21"/>
          <p:cNvSpPr txBox="1">
            <a:spLocks noChangeArrowheads="1"/>
          </p:cNvSpPr>
          <p:nvPr/>
        </p:nvSpPr>
        <p:spPr bwMode="auto">
          <a:xfrm>
            <a:off x="2133600" y="1905000"/>
            <a:ext cx="32766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tLang="ko-KR" sz="2400">
                <a:solidFill>
                  <a:schemeClr val="hlink"/>
                </a:solidFill>
                <a:ea typeface="굴림" pitchFamily="-112" charset="-127"/>
                <a:cs typeface="굴림" pitchFamily="-112" charset="-127"/>
              </a:rPr>
              <a:t>Too weak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E508039A-B035-D74F-96A7-5D36CB2B49DC}" type="slidenum">
              <a:rPr lang="ko-KR" altLang="en-US"/>
              <a:pPr/>
              <a:t>14</a:t>
            </a:fld>
            <a:endParaRPr lang="en-US" altLang="ko-KR"/>
          </a:p>
        </p:txBody>
      </p:sp>
      <p:sp>
        <p:nvSpPr>
          <p:cNvPr id="496642" name="Rectangle 2"/>
          <p:cNvSpPr>
            <a:spLocks noGrp="1" noChangeArrowheads="1"/>
          </p:cNvSpPr>
          <p:nvPr>
            <p:ph type="title"/>
          </p:nvPr>
        </p:nvSpPr>
        <p:spPr/>
        <p:txBody>
          <a:bodyPr/>
          <a:lstStyle/>
          <a:p>
            <a:pPr algn="ctr"/>
            <a:r>
              <a:rPr lang="en-US" altLang="ko-KR">
                <a:ea typeface="굴림" pitchFamily="-112" charset="-127"/>
                <a:cs typeface="굴림" pitchFamily="-112" charset="-127"/>
              </a:rPr>
              <a:t>A perfect binary search tree</a:t>
            </a:r>
          </a:p>
        </p:txBody>
      </p:sp>
      <p:sp>
        <p:nvSpPr>
          <p:cNvPr id="496643" name="Oval 3"/>
          <p:cNvSpPr>
            <a:spLocks noChangeArrowheads="1"/>
          </p:cNvSpPr>
          <p:nvPr/>
        </p:nvSpPr>
        <p:spPr bwMode="auto">
          <a:xfrm>
            <a:off x="6400800" y="1981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44" name="Oval 4"/>
          <p:cNvSpPr>
            <a:spLocks noChangeArrowheads="1"/>
          </p:cNvSpPr>
          <p:nvPr/>
        </p:nvSpPr>
        <p:spPr bwMode="auto">
          <a:xfrm>
            <a:off x="41148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45" name="Line 5"/>
          <p:cNvSpPr>
            <a:spLocks noChangeShapeType="1"/>
          </p:cNvSpPr>
          <p:nvPr/>
        </p:nvSpPr>
        <p:spPr bwMode="auto">
          <a:xfrm flipV="1">
            <a:off x="4419600" y="2286000"/>
            <a:ext cx="19812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46" name="Oval 6"/>
          <p:cNvSpPr>
            <a:spLocks noChangeArrowheads="1"/>
          </p:cNvSpPr>
          <p:nvPr/>
        </p:nvSpPr>
        <p:spPr bwMode="auto">
          <a:xfrm>
            <a:off x="3276600" y="3886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47" name="Line 7"/>
          <p:cNvSpPr>
            <a:spLocks noChangeShapeType="1"/>
          </p:cNvSpPr>
          <p:nvPr/>
        </p:nvSpPr>
        <p:spPr bwMode="auto">
          <a:xfrm flipV="1">
            <a:off x="3505200" y="3276600"/>
            <a:ext cx="6858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48" name="Oval 8"/>
          <p:cNvSpPr>
            <a:spLocks noChangeArrowheads="1"/>
          </p:cNvSpPr>
          <p:nvPr/>
        </p:nvSpPr>
        <p:spPr bwMode="auto">
          <a:xfrm>
            <a:off x="2743200" y="4800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49" name="Line 9"/>
          <p:cNvSpPr>
            <a:spLocks noChangeShapeType="1"/>
          </p:cNvSpPr>
          <p:nvPr/>
        </p:nvSpPr>
        <p:spPr bwMode="auto">
          <a:xfrm flipV="1">
            <a:off x="2971800" y="4267200"/>
            <a:ext cx="3810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50" name="Oval 10"/>
          <p:cNvSpPr>
            <a:spLocks noChangeArrowheads="1"/>
          </p:cNvSpPr>
          <p:nvPr/>
        </p:nvSpPr>
        <p:spPr bwMode="auto">
          <a:xfrm>
            <a:off x="3810000" y="4800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51" name="Line 11"/>
          <p:cNvSpPr>
            <a:spLocks noChangeShapeType="1"/>
          </p:cNvSpPr>
          <p:nvPr/>
        </p:nvSpPr>
        <p:spPr bwMode="auto">
          <a:xfrm flipH="1" flipV="1">
            <a:off x="3657600" y="42672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52" name="Oval 12"/>
          <p:cNvSpPr>
            <a:spLocks noChangeArrowheads="1"/>
          </p:cNvSpPr>
          <p:nvPr/>
        </p:nvSpPr>
        <p:spPr bwMode="auto">
          <a:xfrm>
            <a:off x="4953000" y="3886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53" name="Oval 13"/>
          <p:cNvSpPr>
            <a:spLocks noChangeArrowheads="1"/>
          </p:cNvSpPr>
          <p:nvPr/>
        </p:nvSpPr>
        <p:spPr bwMode="auto">
          <a:xfrm>
            <a:off x="4419600" y="4800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54" name="Line 14"/>
          <p:cNvSpPr>
            <a:spLocks noChangeShapeType="1"/>
          </p:cNvSpPr>
          <p:nvPr/>
        </p:nvSpPr>
        <p:spPr bwMode="auto">
          <a:xfrm flipV="1">
            <a:off x="4648200" y="4267200"/>
            <a:ext cx="3810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55" name="Oval 15"/>
          <p:cNvSpPr>
            <a:spLocks noChangeArrowheads="1"/>
          </p:cNvSpPr>
          <p:nvPr/>
        </p:nvSpPr>
        <p:spPr bwMode="auto">
          <a:xfrm>
            <a:off x="5486400" y="4800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56" name="Line 16"/>
          <p:cNvSpPr>
            <a:spLocks noChangeShapeType="1"/>
          </p:cNvSpPr>
          <p:nvPr/>
        </p:nvSpPr>
        <p:spPr bwMode="auto">
          <a:xfrm flipH="1" flipV="1">
            <a:off x="5334000" y="42672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57" name="Line 17"/>
          <p:cNvSpPr>
            <a:spLocks noChangeShapeType="1"/>
          </p:cNvSpPr>
          <p:nvPr/>
        </p:nvSpPr>
        <p:spPr bwMode="auto">
          <a:xfrm flipH="1" flipV="1">
            <a:off x="4495800" y="3276600"/>
            <a:ext cx="5334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58" name="Oval 18"/>
          <p:cNvSpPr>
            <a:spLocks noChangeArrowheads="1"/>
          </p:cNvSpPr>
          <p:nvPr/>
        </p:nvSpPr>
        <p:spPr bwMode="auto">
          <a:xfrm>
            <a:off x="83058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59" name="Oval 19"/>
          <p:cNvSpPr>
            <a:spLocks noChangeArrowheads="1"/>
          </p:cNvSpPr>
          <p:nvPr/>
        </p:nvSpPr>
        <p:spPr bwMode="auto">
          <a:xfrm>
            <a:off x="7467600" y="3886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60" name="Line 20"/>
          <p:cNvSpPr>
            <a:spLocks noChangeShapeType="1"/>
          </p:cNvSpPr>
          <p:nvPr/>
        </p:nvSpPr>
        <p:spPr bwMode="auto">
          <a:xfrm flipV="1">
            <a:off x="7696200" y="3276600"/>
            <a:ext cx="6858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61" name="Oval 21"/>
          <p:cNvSpPr>
            <a:spLocks noChangeArrowheads="1"/>
          </p:cNvSpPr>
          <p:nvPr/>
        </p:nvSpPr>
        <p:spPr bwMode="auto">
          <a:xfrm>
            <a:off x="6934200" y="4800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62" name="Line 22"/>
          <p:cNvSpPr>
            <a:spLocks noChangeShapeType="1"/>
          </p:cNvSpPr>
          <p:nvPr/>
        </p:nvSpPr>
        <p:spPr bwMode="auto">
          <a:xfrm flipV="1">
            <a:off x="7162800" y="4267200"/>
            <a:ext cx="3810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63" name="Oval 23"/>
          <p:cNvSpPr>
            <a:spLocks noChangeArrowheads="1"/>
          </p:cNvSpPr>
          <p:nvPr/>
        </p:nvSpPr>
        <p:spPr bwMode="auto">
          <a:xfrm>
            <a:off x="8001000" y="4800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64" name="Line 24"/>
          <p:cNvSpPr>
            <a:spLocks noChangeShapeType="1"/>
          </p:cNvSpPr>
          <p:nvPr/>
        </p:nvSpPr>
        <p:spPr bwMode="auto">
          <a:xfrm flipH="1" flipV="1">
            <a:off x="7848600" y="42672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65" name="Oval 25"/>
          <p:cNvSpPr>
            <a:spLocks noChangeArrowheads="1"/>
          </p:cNvSpPr>
          <p:nvPr/>
        </p:nvSpPr>
        <p:spPr bwMode="auto">
          <a:xfrm>
            <a:off x="9144000" y="3886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66" name="Oval 26"/>
          <p:cNvSpPr>
            <a:spLocks noChangeArrowheads="1"/>
          </p:cNvSpPr>
          <p:nvPr/>
        </p:nvSpPr>
        <p:spPr bwMode="auto">
          <a:xfrm>
            <a:off x="8610600" y="4800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67" name="Line 27"/>
          <p:cNvSpPr>
            <a:spLocks noChangeShapeType="1"/>
          </p:cNvSpPr>
          <p:nvPr/>
        </p:nvSpPr>
        <p:spPr bwMode="auto">
          <a:xfrm flipV="1">
            <a:off x="8839200" y="4267200"/>
            <a:ext cx="3810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68" name="Oval 28"/>
          <p:cNvSpPr>
            <a:spLocks noChangeArrowheads="1"/>
          </p:cNvSpPr>
          <p:nvPr/>
        </p:nvSpPr>
        <p:spPr bwMode="auto">
          <a:xfrm>
            <a:off x="9677400" y="4800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6669" name="Line 29"/>
          <p:cNvSpPr>
            <a:spLocks noChangeShapeType="1"/>
          </p:cNvSpPr>
          <p:nvPr/>
        </p:nvSpPr>
        <p:spPr bwMode="auto">
          <a:xfrm flipH="1" flipV="1">
            <a:off x="9525000" y="42672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70" name="Line 30"/>
          <p:cNvSpPr>
            <a:spLocks noChangeShapeType="1"/>
          </p:cNvSpPr>
          <p:nvPr/>
        </p:nvSpPr>
        <p:spPr bwMode="auto">
          <a:xfrm flipH="1" flipV="1">
            <a:off x="8686800" y="3276600"/>
            <a:ext cx="5334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71" name="Line 31"/>
          <p:cNvSpPr>
            <a:spLocks noChangeShapeType="1"/>
          </p:cNvSpPr>
          <p:nvPr/>
        </p:nvSpPr>
        <p:spPr bwMode="auto">
          <a:xfrm flipH="1" flipV="1">
            <a:off x="6858000" y="2286000"/>
            <a:ext cx="15240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6672" name="Rectangle 32"/>
          <p:cNvSpPr>
            <a:spLocks noChangeArrowheads="1"/>
          </p:cNvSpPr>
          <p:nvPr/>
        </p:nvSpPr>
        <p:spPr bwMode="auto">
          <a:xfrm>
            <a:off x="2894014" y="5715000"/>
            <a:ext cx="7380547" cy="757130"/>
          </a:xfrm>
          <a:prstGeom prst="rect">
            <a:avLst/>
          </a:prstGeom>
          <a:noFill/>
          <a:ln w="9525">
            <a:noFill/>
            <a:miter lim="800000"/>
            <a:headEnd/>
            <a:tailEnd/>
          </a:ln>
          <a:effectLst/>
        </p:spPr>
        <p:txBody>
          <a:bodyPr wrap="none">
            <a:prstTxWarp prst="textNoShape">
              <a:avLst/>
            </a:prstTxWarp>
            <a:spAutoFit/>
          </a:bodyPr>
          <a:lstStyle/>
          <a:p>
            <a:pPr marL="342900" indent="-342900">
              <a:lnSpc>
                <a:spcPct val="80000"/>
              </a:lnSpc>
              <a:spcBef>
                <a:spcPct val="20000"/>
              </a:spcBef>
              <a:buClr>
                <a:schemeClr val="folHlink"/>
              </a:buClr>
              <a:buSzPct val="60000"/>
              <a:buFont typeface="Wingdings" pitchFamily="-112" charset="2"/>
              <a:buChar char="n"/>
            </a:pPr>
            <a:r>
              <a:rPr lang="en-US" altLang="ko-KR" sz="2400" dirty="0">
                <a:latin typeface="Tahoma" pitchFamily="-112" charset="0"/>
                <a:ea typeface="굴림" pitchFamily="-112" charset="-127"/>
                <a:cs typeface="굴림" pitchFamily="-112" charset="-127"/>
              </a:rPr>
              <a:t>Another balance condition: </a:t>
            </a:r>
            <a:r>
              <a:rPr lang="en-US" altLang="ko-KR" sz="2400" dirty="0">
                <a:solidFill>
                  <a:schemeClr val="hlink"/>
                </a:solidFill>
                <a:latin typeface="Tahoma" pitchFamily="-112" charset="0"/>
                <a:ea typeface="굴림" pitchFamily="-112" charset="-127"/>
                <a:cs typeface="굴림" pitchFamily="-112" charset="-127"/>
              </a:rPr>
              <a:t>every node must have </a:t>
            </a:r>
          </a:p>
          <a:p>
            <a:pPr marL="342900" indent="-342900">
              <a:lnSpc>
                <a:spcPct val="80000"/>
              </a:lnSpc>
              <a:spcBef>
                <a:spcPct val="20000"/>
              </a:spcBef>
              <a:buClr>
                <a:schemeClr val="folHlink"/>
              </a:buClr>
              <a:buSzPct val="60000"/>
            </a:pPr>
            <a:r>
              <a:rPr lang="en-US" altLang="ko-KR" sz="2400" dirty="0">
                <a:solidFill>
                  <a:schemeClr val="hlink"/>
                </a:solidFill>
                <a:latin typeface="Tahoma" pitchFamily="-112" charset="0"/>
                <a:ea typeface="굴림" pitchFamily="-112" charset="-127"/>
                <a:cs typeface="굴림" pitchFamily="-112" charset="-127"/>
              </a:rPr>
              <a:t>left and right </a:t>
            </a:r>
            <a:r>
              <a:rPr lang="en-US" altLang="ko-KR" sz="2400" dirty="0" err="1">
                <a:solidFill>
                  <a:schemeClr val="hlink"/>
                </a:solidFill>
                <a:latin typeface="Tahoma" pitchFamily="-112" charset="0"/>
                <a:ea typeface="굴림" pitchFamily="-112" charset="-127"/>
                <a:cs typeface="굴림" pitchFamily="-112" charset="-127"/>
              </a:rPr>
              <a:t>subtrees</a:t>
            </a:r>
            <a:r>
              <a:rPr lang="en-US" altLang="ko-KR" sz="2400" dirty="0">
                <a:solidFill>
                  <a:schemeClr val="hlink"/>
                </a:solidFill>
                <a:latin typeface="Tahoma" pitchFamily="-112" charset="0"/>
                <a:ea typeface="굴림" pitchFamily="-112" charset="-127"/>
                <a:cs typeface="굴림" pitchFamily="-112" charset="-127"/>
              </a:rPr>
              <a:t> of the same height</a:t>
            </a:r>
            <a:r>
              <a:rPr lang="en-US" altLang="ko-KR" sz="2400" dirty="0">
                <a:latin typeface="Tahoma" pitchFamily="-112" charset="0"/>
                <a:ea typeface="굴림" pitchFamily="-112" charset="-127"/>
                <a:cs typeface="굴림" pitchFamily="-112" charset="-127"/>
              </a:rPr>
              <a:t>.</a:t>
            </a:r>
          </a:p>
        </p:txBody>
      </p:sp>
      <p:sp>
        <p:nvSpPr>
          <p:cNvPr id="496673" name="Text Box 33"/>
          <p:cNvSpPr txBox="1">
            <a:spLocks noChangeArrowheads="1"/>
          </p:cNvSpPr>
          <p:nvPr/>
        </p:nvSpPr>
        <p:spPr bwMode="auto">
          <a:xfrm>
            <a:off x="2057400" y="2082800"/>
            <a:ext cx="2499402" cy="40011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solidFill>
                  <a:schemeClr val="hlink"/>
                </a:solidFill>
                <a:latin typeface="Tahoma" pitchFamily="-112" charset="0"/>
                <a:ea typeface="굴림" pitchFamily="-112" charset="-127"/>
                <a:cs typeface="굴림" pitchFamily="-112" charset="-127"/>
              </a:rPr>
              <a:t>Exactly 2</a:t>
            </a:r>
            <a:r>
              <a:rPr lang="en-US" altLang="ko-KR" sz="2000" baseline="30000">
                <a:solidFill>
                  <a:schemeClr val="hlink"/>
                </a:solidFill>
                <a:latin typeface="Tahoma" pitchFamily="-112" charset="0"/>
                <a:ea typeface="굴림" pitchFamily="-112" charset="-127"/>
                <a:cs typeface="굴림" pitchFamily="-112" charset="-127"/>
              </a:rPr>
              <a:t>h+1</a:t>
            </a:r>
            <a:r>
              <a:rPr lang="en-US" altLang="ko-KR" sz="2000">
                <a:solidFill>
                  <a:schemeClr val="hlink"/>
                </a:solidFill>
                <a:latin typeface="Tahoma" pitchFamily="-112" charset="0"/>
                <a:ea typeface="굴림" pitchFamily="-112" charset="-127"/>
                <a:cs typeface="굴림" pitchFamily="-112" charset="-127"/>
              </a:rPr>
              <a:t>-1 nodes</a:t>
            </a:r>
          </a:p>
        </p:txBody>
      </p:sp>
      <p:sp>
        <p:nvSpPr>
          <p:cNvPr id="496674" name="Text Box 34"/>
          <p:cNvSpPr txBox="1">
            <a:spLocks noChangeArrowheads="1"/>
          </p:cNvSpPr>
          <p:nvPr/>
        </p:nvSpPr>
        <p:spPr bwMode="auto">
          <a:xfrm>
            <a:off x="8153400" y="1828800"/>
            <a:ext cx="20574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tLang="ko-KR" sz="2400">
                <a:solidFill>
                  <a:schemeClr val="hlink"/>
                </a:solidFill>
                <a:ea typeface="굴림" pitchFamily="-112" charset="-127"/>
                <a:cs typeface="굴림" pitchFamily="-112" charset="-127"/>
              </a:rPr>
              <a:t>Too rigid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algn="ctr"/>
            <a:r>
              <a:rPr lang="en-US" altLang="ko-KR">
                <a:ea typeface="굴림" pitchFamily="-112" charset="-127"/>
                <a:cs typeface="굴림" pitchFamily="-112" charset="-127"/>
              </a:rPr>
              <a:t>An AVL Tree</a:t>
            </a:r>
          </a:p>
        </p:txBody>
      </p:sp>
      <p:sp>
        <p:nvSpPr>
          <p:cNvPr id="497667" name="Rectangle 3"/>
          <p:cNvSpPr>
            <a:spLocks noGrp="1" noChangeArrowheads="1"/>
          </p:cNvSpPr>
          <p:nvPr>
            <p:ph type="body" idx="1"/>
          </p:nvPr>
        </p:nvSpPr>
        <p:spPr>
          <a:xfrm>
            <a:off x="2209800" y="2017713"/>
            <a:ext cx="8269288" cy="4114800"/>
          </a:xfrm>
        </p:spPr>
        <p:txBody>
          <a:bodyPr/>
          <a:lstStyle/>
          <a:p>
            <a:pPr>
              <a:lnSpc>
                <a:spcPct val="80000"/>
              </a:lnSpc>
            </a:pPr>
            <a:r>
              <a:rPr lang="en-US" altLang="ko-KR" sz="2800">
                <a:ea typeface="굴림" pitchFamily="-112" charset="-127"/>
                <a:cs typeface="굴림" pitchFamily="-112" charset="-127"/>
              </a:rPr>
              <a:t>An </a:t>
            </a:r>
            <a:r>
              <a:rPr lang="en-US" altLang="ko-KR" sz="2800">
                <a:solidFill>
                  <a:schemeClr val="hlink"/>
                </a:solidFill>
                <a:ea typeface="굴림" pitchFamily="-112" charset="-127"/>
                <a:cs typeface="굴림" pitchFamily="-112" charset="-127"/>
              </a:rPr>
              <a:t>AVL</a:t>
            </a:r>
            <a:r>
              <a:rPr lang="en-US" altLang="ko-KR" sz="2800">
                <a:ea typeface="굴림" pitchFamily="-112" charset="-127"/>
                <a:cs typeface="굴림" pitchFamily="-112" charset="-127"/>
              </a:rPr>
              <a:t> tree is identical to a binary search tree, except that for </a:t>
            </a:r>
            <a:r>
              <a:rPr lang="en-US" altLang="ko-KR" sz="2800">
                <a:solidFill>
                  <a:schemeClr val="hlink"/>
                </a:solidFill>
                <a:ea typeface="굴림" pitchFamily="-112" charset="-127"/>
                <a:cs typeface="굴림" pitchFamily="-112" charset="-127"/>
              </a:rPr>
              <a:t>every node</a:t>
            </a:r>
            <a:r>
              <a:rPr lang="en-US" altLang="ko-KR" sz="2800">
                <a:ea typeface="굴림" pitchFamily="-112" charset="-127"/>
                <a:cs typeface="굴림" pitchFamily="-112" charset="-127"/>
              </a:rPr>
              <a:t> in the tree, the height of its left and right subtrees can differ by </a:t>
            </a:r>
            <a:r>
              <a:rPr lang="en-US" altLang="ko-KR" sz="2800">
                <a:solidFill>
                  <a:schemeClr val="hlink"/>
                </a:solidFill>
                <a:ea typeface="굴림" pitchFamily="-112" charset="-127"/>
                <a:cs typeface="굴림" pitchFamily="-112" charset="-127"/>
              </a:rPr>
              <a:t>at most 1</a:t>
            </a:r>
            <a:r>
              <a:rPr lang="en-US" altLang="ko-KR" sz="2800">
                <a:ea typeface="굴림" pitchFamily="-112" charset="-127"/>
                <a:cs typeface="굴림" pitchFamily="-112" charset="-127"/>
              </a:rPr>
              <a:t>.</a:t>
            </a:r>
          </a:p>
          <a:p>
            <a:pPr>
              <a:lnSpc>
                <a:spcPct val="80000"/>
              </a:lnSpc>
            </a:pPr>
            <a:r>
              <a:rPr lang="en-US" altLang="ko-KR" sz="2800">
                <a:ea typeface="굴림" pitchFamily="-112" charset="-127"/>
                <a:cs typeface="굴림" pitchFamily="-112" charset="-127"/>
              </a:rPr>
              <a:t>The height of an empty tree is defined to be </a:t>
            </a:r>
            <a:r>
              <a:rPr lang="en-US" altLang="ko-KR" sz="2800">
                <a:solidFill>
                  <a:schemeClr val="hlink"/>
                </a:solidFill>
                <a:ea typeface="굴림" pitchFamily="-112" charset="-127"/>
                <a:cs typeface="굴림" pitchFamily="-112" charset="-127"/>
              </a:rPr>
              <a:t>-1</a:t>
            </a:r>
            <a:r>
              <a:rPr lang="en-US" altLang="ko-KR" sz="2800">
                <a:ea typeface="굴림" pitchFamily="-112" charset="-127"/>
                <a:cs typeface="굴림" pitchFamily="-112" charset="-127"/>
              </a:rPr>
              <a:t>.</a:t>
            </a:r>
          </a:p>
          <a:p>
            <a:pPr>
              <a:lnSpc>
                <a:spcPct val="80000"/>
              </a:lnSpc>
            </a:pPr>
            <a:r>
              <a:rPr lang="en-US" altLang="ko-KR" sz="2800">
                <a:ea typeface="굴림" pitchFamily="-112" charset="-127"/>
                <a:cs typeface="굴림" pitchFamily="-112" charset="-127"/>
              </a:rPr>
              <a:t>The height of an AVL tree is only slightly more than </a:t>
            </a:r>
            <a:r>
              <a:rPr lang="en-US" altLang="ko-KR" sz="2800">
                <a:solidFill>
                  <a:schemeClr val="hlink"/>
                </a:solidFill>
                <a:ea typeface="굴림" pitchFamily="-112" charset="-127"/>
                <a:cs typeface="굴림" pitchFamily="-112" charset="-127"/>
              </a:rPr>
              <a:t>log N</a:t>
            </a:r>
            <a:r>
              <a:rPr lang="en-US" altLang="ko-KR" sz="2800">
                <a:ea typeface="굴림" pitchFamily="-112" charset="-127"/>
                <a:cs typeface="굴림" pitchFamily="-112" charset="-127"/>
              </a:rPr>
              <a:t>.</a:t>
            </a:r>
          </a:p>
          <a:p>
            <a:pPr lvl="1">
              <a:lnSpc>
                <a:spcPct val="80000"/>
              </a:lnSpc>
            </a:pPr>
            <a:r>
              <a:rPr lang="en-US" altLang="ko-KR" sz="2400">
                <a:ea typeface="굴림" pitchFamily="-112" charset="-127"/>
                <a:cs typeface="굴림" pitchFamily="-112" charset="-127"/>
              </a:rPr>
              <a:t>Therefore, most of the tree operations can be performed in </a:t>
            </a:r>
            <a:r>
              <a:rPr lang="en-US" altLang="ko-KR" sz="2400">
                <a:solidFill>
                  <a:schemeClr val="hlink"/>
                </a:solidFill>
                <a:ea typeface="굴림" pitchFamily="-112" charset="-127"/>
                <a:cs typeface="굴림" pitchFamily="-112" charset="-127"/>
              </a:rPr>
              <a:t>O(log N)</a:t>
            </a:r>
            <a:r>
              <a:rPr lang="en-US" altLang="ko-KR" sz="2400">
                <a:ea typeface="굴림" pitchFamily="-112" charset="-127"/>
                <a:cs typeface="굴림" pitchFamily="-112" charset="-127"/>
              </a:rPr>
              <a:t> time.</a:t>
            </a:r>
          </a:p>
          <a:p>
            <a:pPr lvl="1">
              <a:lnSpc>
                <a:spcPct val="80000"/>
              </a:lnSpc>
            </a:pPr>
            <a:r>
              <a:rPr lang="en-US" altLang="ko-KR" sz="2400">
                <a:ea typeface="굴림" pitchFamily="-112" charset="-127"/>
                <a:cs typeface="굴림" pitchFamily="-112" charset="-127"/>
              </a:rPr>
              <a:t>It can be shown that the height of an AVL tree is at most roughly </a:t>
            </a:r>
            <a:r>
              <a:rPr lang="en-US" altLang="ko-KR" sz="2400">
                <a:solidFill>
                  <a:schemeClr val="hlink"/>
                </a:solidFill>
                <a:ea typeface="굴림" pitchFamily="-112" charset="-127"/>
                <a:cs typeface="굴림" pitchFamily="-112" charset="-127"/>
              </a:rPr>
              <a:t>1.44log(N+2)-.328</a:t>
            </a:r>
            <a:r>
              <a:rPr lang="en-US" altLang="ko-KR" sz="2400">
                <a:ea typeface="굴림" pitchFamily="-112" charset="-127"/>
                <a:cs typeface="굴림" pitchFamily="-112" charset="-127"/>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algn="ctr"/>
            <a:r>
              <a:rPr lang="en-US" altLang="ko-KR">
                <a:ea typeface="굴림" pitchFamily="-112" charset="-127"/>
                <a:cs typeface="굴림" pitchFamily="-112" charset="-127"/>
              </a:rPr>
              <a:t>Which one is an AVL tree?</a:t>
            </a:r>
          </a:p>
        </p:txBody>
      </p:sp>
      <p:sp>
        <p:nvSpPr>
          <p:cNvPr id="498691" name="Oval 3"/>
          <p:cNvSpPr>
            <a:spLocks noChangeArrowheads="1"/>
          </p:cNvSpPr>
          <p:nvPr/>
        </p:nvSpPr>
        <p:spPr bwMode="auto">
          <a:xfrm>
            <a:off x="8077200" y="2438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692" name="Text Box 4"/>
          <p:cNvSpPr txBox="1">
            <a:spLocks noChangeArrowheads="1"/>
          </p:cNvSpPr>
          <p:nvPr/>
        </p:nvSpPr>
        <p:spPr bwMode="auto">
          <a:xfrm>
            <a:off x="8135938" y="2498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498693" name="Oval 5"/>
          <p:cNvSpPr>
            <a:spLocks noChangeArrowheads="1"/>
          </p:cNvSpPr>
          <p:nvPr/>
        </p:nvSpPr>
        <p:spPr bwMode="auto">
          <a:xfrm>
            <a:off x="7239000" y="3200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694" name="Text Box 6"/>
          <p:cNvSpPr txBox="1">
            <a:spLocks noChangeArrowheads="1"/>
          </p:cNvSpPr>
          <p:nvPr/>
        </p:nvSpPr>
        <p:spPr bwMode="auto">
          <a:xfrm>
            <a:off x="7297738" y="3260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498695" name="Oval 7"/>
          <p:cNvSpPr>
            <a:spLocks noChangeArrowheads="1"/>
          </p:cNvSpPr>
          <p:nvPr/>
        </p:nvSpPr>
        <p:spPr bwMode="auto">
          <a:xfrm>
            <a:off x="8915400" y="3200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696" name="Text Box 8"/>
          <p:cNvSpPr txBox="1">
            <a:spLocks noChangeArrowheads="1"/>
          </p:cNvSpPr>
          <p:nvPr/>
        </p:nvSpPr>
        <p:spPr bwMode="auto">
          <a:xfrm>
            <a:off x="8974138" y="3260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8</a:t>
            </a:r>
          </a:p>
        </p:txBody>
      </p:sp>
      <p:sp>
        <p:nvSpPr>
          <p:cNvPr id="498697" name="Oval 9"/>
          <p:cNvSpPr>
            <a:spLocks noChangeArrowheads="1"/>
          </p:cNvSpPr>
          <p:nvPr/>
        </p:nvSpPr>
        <p:spPr bwMode="auto">
          <a:xfrm>
            <a:off x="6705600" y="3962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698" name="Text Box 10"/>
          <p:cNvSpPr txBox="1">
            <a:spLocks noChangeArrowheads="1"/>
          </p:cNvSpPr>
          <p:nvPr/>
        </p:nvSpPr>
        <p:spPr bwMode="auto">
          <a:xfrm>
            <a:off x="6781801" y="40227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498699" name="Oval 11"/>
          <p:cNvSpPr>
            <a:spLocks noChangeArrowheads="1"/>
          </p:cNvSpPr>
          <p:nvPr/>
        </p:nvSpPr>
        <p:spPr bwMode="auto">
          <a:xfrm>
            <a:off x="7696200" y="3962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700" name="Text Box 12"/>
          <p:cNvSpPr txBox="1">
            <a:spLocks noChangeArrowheads="1"/>
          </p:cNvSpPr>
          <p:nvPr/>
        </p:nvSpPr>
        <p:spPr bwMode="auto">
          <a:xfrm>
            <a:off x="7775576" y="39624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498701" name="Line 13"/>
          <p:cNvSpPr>
            <a:spLocks noChangeShapeType="1"/>
          </p:cNvSpPr>
          <p:nvPr/>
        </p:nvSpPr>
        <p:spPr bwMode="auto">
          <a:xfrm flipH="1">
            <a:off x="7620000" y="2819400"/>
            <a:ext cx="533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8702" name="Line 14"/>
          <p:cNvSpPr>
            <a:spLocks noChangeShapeType="1"/>
          </p:cNvSpPr>
          <p:nvPr/>
        </p:nvSpPr>
        <p:spPr bwMode="auto">
          <a:xfrm>
            <a:off x="8458200" y="2819400"/>
            <a:ext cx="533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8703" name="Line 15"/>
          <p:cNvSpPr>
            <a:spLocks noChangeShapeType="1"/>
          </p:cNvSpPr>
          <p:nvPr/>
        </p:nvSpPr>
        <p:spPr bwMode="auto">
          <a:xfrm flipH="1">
            <a:off x="7010400" y="35052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8704" name="Line 16"/>
          <p:cNvSpPr>
            <a:spLocks noChangeShapeType="1"/>
          </p:cNvSpPr>
          <p:nvPr/>
        </p:nvSpPr>
        <p:spPr bwMode="auto">
          <a:xfrm>
            <a:off x="7696200" y="3505200"/>
            <a:ext cx="152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8705" name="Oval 17"/>
          <p:cNvSpPr>
            <a:spLocks noChangeArrowheads="1"/>
          </p:cNvSpPr>
          <p:nvPr/>
        </p:nvSpPr>
        <p:spPr bwMode="auto">
          <a:xfrm>
            <a:off x="7315200" y="4876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706" name="Text Box 18"/>
          <p:cNvSpPr txBox="1">
            <a:spLocks noChangeArrowheads="1"/>
          </p:cNvSpPr>
          <p:nvPr/>
        </p:nvSpPr>
        <p:spPr bwMode="auto">
          <a:xfrm>
            <a:off x="7391401" y="49371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498707" name="Line 19"/>
          <p:cNvSpPr>
            <a:spLocks noChangeShapeType="1"/>
          </p:cNvSpPr>
          <p:nvPr/>
        </p:nvSpPr>
        <p:spPr bwMode="auto">
          <a:xfrm flipH="1">
            <a:off x="7620000" y="44196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8708" name="Oval 20"/>
          <p:cNvSpPr>
            <a:spLocks noChangeArrowheads="1"/>
          </p:cNvSpPr>
          <p:nvPr/>
        </p:nvSpPr>
        <p:spPr bwMode="auto">
          <a:xfrm>
            <a:off x="8382000" y="3962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709" name="Text Box 21"/>
          <p:cNvSpPr txBox="1">
            <a:spLocks noChangeArrowheads="1"/>
          </p:cNvSpPr>
          <p:nvPr/>
        </p:nvSpPr>
        <p:spPr bwMode="auto">
          <a:xfrm>
            <a:off x="8458201" y="40227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498710" name="Line 22"/>
          <p:cNvSpPr>
            <a:spLocks noChangeShapeType="1"/>
          </p:cNvSpPr>
          <p:nvPr/>
        </p:nvSpPr>
        <p:spPr bwMode="auto">
          <a:xfrm flipH="1">
            <a:off x="8686800" y="35052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8711" name="Oval 23"/>
          <p:cNvSpPr>
            <a:spLocks noChangeArrowheads="1"/>
          </p:cNvSpPr>
          <p:nvPr/>
        </p:nvSpPr>
        <p:spPr bwMode="auto">
          <a:xfrm>
            <a:off x="4343400" y="2438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712" name="Text Box 24"/>
          <p:cNvSpPr txBox="1">
            <a:spLocks noChangeArrowheads="1"/>
          </p:cNvSpPr>
          <p:nvPr/>
        </p:nvSpPr>
        <p:spPr bwMode="auto">
          <a:xfrm>
            <a:off x="4402138" y="2498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498713" name="Oval 25"/>
          <p:cNvSpPr>
            <a:spLocks noChangeArrowheads="1"/>
          </p:cNvSpPr>
          <p:nvPr/>
        </p:nvSpPr>
        <p:spPr bwMode="auto">
          <a:xfrm>
            <a:off x="3505200" y="3200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714" name="Text Box 26"/>
          <p:cNvSpPr txBox="1">
            <a:spLocks noChangeArrowheads="1"/>
          </p:cNvSpPr>
          <p:nvPr/>
        </p:nvSpPr>
        <p:spPr bwMode="auto">
          <a:xfrm>
            <a:off x="3563938" y="3260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498715" name="Oval 27"/>
          <p:cNvSpPr>
            <a:spLocks noChangeArrowheads="1"/>
          </p:cNvSpPr>
          <p:nvPr/>
        </p:nvSpPr>
        <p:spPr bwMode="auto">
          <a:xfrm>
            <a:off x="5181600" y="3200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716" name="Text Box 28"/>
          <p:cNvSpPr txBox="1">
            <a:spLocks noChangeArrowheads="1"/>
          </p:cNvSpPr>
          <p:nvPr/>
        </p:nvSpPr>
        <p:spPr bwMode="auto">
          <a:xfrm>
            <a:off x="5240338" y="3260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8</a:t>
            </a:r>
          </a:p>
        </p:txBody>
      </p:sp>
      <p:sp>
        <p:nvSpPr>
          <p:cNvPr id="498717" name="Oval 29"/>
          <p:cNvSpPr>
            <a:spLocks noChangeArrowheads="1"/>
          </p:cNvSpPr>
          <p:nvPr/>
        </p:nvSpPr>
        <p:spPr bwMode="auto">
          <a:xfrm>
            <a:off x="2971800" y="3962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718" name="Text Box 30"/>
          <p:cNvSpPr txBox="1">
            <a:spLocks noChangeArrowheads="1"/>
          </p:cNvSpPr>
          <p:nvPr/>
        </p:nvSpPr>
        <p:spPr bwMode="auto">
          <a:xfrm>
            <a:off x="3048001" y="40227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498719" name="Oval 31"/>
          <p:cNvSpPr>
            <a:spLocks noChangeArrowheads="1"/>
          </p:cNvSpPr>
          <p:nvPr/>
        </p:nvSpPr>
        <p:spPr bwMode="auto">
          <a:xfrm>
            <a:off x="3962400" y="3962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720" name="Text Box 32"/>
          <p:cNvSpPr txBox="1">
            <a:spLocks noChangeArrowheads="1"/>
          </p:cNvSpPr>
          <p:nvPr/>
        </p:nvSpPr>
        <p:spPr bwMode="auto">
          <a:xfrm>
            <a:off x="4041776" y="39624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498721" name="Line 33"/>
          <p:cNvSpPr>
            <a:spLocks noChangeShapeType="1"/>
          </p:cNvSpPr>
          <p:nvPr/>
        </p:nvSpPr>
        <p:spPr bwMode="auto">
          <a:xfrm flipH="1">
            <a:off x="3886200" y="2819400"/>
            <a:ext cx="533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8722" name="Line 34"/>
          <p:cNvSpPr>
            <a:spLocks noChangeShapeType="1"/>
          </p:cNvSpPr>
          <p:nvPr/>
        </p:nvSpPr>
        <p:spPr bwMode="auto">
          <a:xfrm>
            <a:off x="4724400" y="2819400"/>
            <a:ext cx="533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8723" name="Line 35"/>
          <p:cNvSpPr>
            <a:spLocks noChangeShapeType="1"/>
          </p:cNvSpPr>
          <p:nvPr/>
        </p:nvSpPr>
        <p:spPr bwMode="auto">
          <a:xfrm flipH="1">
            <a:off x="3276600" y="35052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8724" name="Line 36"/>
          <p:cNvSpPr>
            <a:spLocks noChangeShapeType="1"/>
          </p:cNvSpPr>
          <p:nvPr/>
        </p:nvSpPr>
        <p:spPr bwMode="auto">
          <a:xfrm>
            <a:off x="3962400" y="3505200"/>
            <a:ext cx="152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8725" name="Oval 37"/>
          <p:cNvSpPr>
            <a:spLocks noChangeArrowheads="1"/>
          </p:cNvSpPr>
          <p:nvPr/>
        </p:nvSpPr>
        <p:spPr bwMode="auto">
          <a:xfrm>
            <a:off x="3581400" y="4876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726" name="Text Box 38"/>
          <p:cNvSpPr txBox="1">
            <a:spLocks noChangeArrowheads="1"/>
          </p:cNvSpPr>
          <p:nvPr/>
        </p:nvSpPr>
        <p:spPr bwMode="auto">
          <a:xfrm>
            <a:off x="3657601" y="49371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498727" name="Line 39"/>
          <p:cNvSpPr>
            <a:spLocks noChangeShapeType="1"/>
          </p:cNvSpPr>
          <p:nvPr/>
        </p:nvSpPr>
        <p:spPr bwMode="auto">
          <a:xfrm flipH="1">
            <a:off x="3886200" y="44196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98728" name="Oval 40"/>
          <p:cNvSpPr>
            <a:spLocks noChangeArrowheads="1"/>
          </p:cNvSpPr>
          <p:nvPr/>
        </p:nvSpPr>
        <p:spPr bwMode="auto">
          <a:xfrm>
            <a:off x="4648200" y="4876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498729" name="Text Box 41"/>
          <p:cNvSpPr txBox="1">
            <a:spLocks noChangeArrowheads="1"/>
          </p:cNvSpPr>
          <p:nvPr/>
        </p:nvSpPr>
        <p:spPr bwMode="auto">
          <a:xfrm>
            <a:off x="4724401" y="49371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498730" name="Line 42"/>
          <p:cNvSpPr>
            <a:spLocks noChangeShapeType="1"/>
          </p:cNvSpPr>
          <p:nvPr/>
        </p:nvSpPr>
        <p:spPr bwMode="auto">
          <a:xfrm>
            <a:off x="4343400" y="4343400"/>
            <a:ext cx="3810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pPr algn="ctr"/>
            <a:r>
              <a:rPr lang="en-US" altLang="ko-KR" dirty="0">
                <a:ea typeface="굴림" pitchFamily="-112" charset="-127"/>
                <a:cs typeface="굴림" pitchFamily="-112" charset="-127"/>
              </a:rPr>
              <a:t>What happens after an insertion?</a:t>
            </a:r>
          </a:p>
        </p:txBody>
      </p:sp>
      <p:sp>
        <p:nvSpPr>
          <p:cNvPr id="503811" name="Rectangle 3"/>
          <p:cNvSpPr>
            <a:spLocks noGrp="1" noChangeArrowheads="1"/>
          </p:cNvSpPr>
          <p:nvPr>
            <p:ph type="body" idx="1"/>
          </p:nvPr>
        </p:nvSpPr>
        <p:spPr>
          <a:xfrm>
            <a:off x="1981200" y="1981200"/>
            <a:ext cx="8229600" cy="4343400"/>
          </a:xfrm>
        </p:spPr>
        <p:txBody>
          <a:bodyPr/>
          <a:lstStyle/>
          <a:p>
            <a:pPr>
              <a:lnSpc>
                <a:spcPct val="90000"/>
              </a:lnSpc>
            </a:pPr>
            <a:r>
              <a:rPr lang="en-US" altLang="ko-KR" sz="2800" dirty="0">
                <a:ea typeface="굴림" pitchFamily="-112" charset="-127"/>
                <a:cs typeface="굴림" pitchFamily="-112" charset="-127"/>
              </a:rPr>
              <a:t>The balancing information for the nodes on the path from the inserted one back to the root may be changed.</a:t>
            </a:r>
          </a:p>
          <a:p>
            <a:pPr>
              <a:lnSpc>
                <a:spcPct val="90000"/>
              </a:lnSpc>
            </a:pPr>
            <a:r>
              <a:rPr lang="en-US" altLang="ko-KR" sz="2800" dirty="0">
                <a:ea typeface="굴림" pitchFamily="-112" charset="-127"/>
                <a:cs typeface="굴림" pitchFamily="-112" charset="-127"/>
              </a:rPr>
              <a:t>Because only those nodes have their </a:t>
            </a:r>
            <a:r>
              <a:rPr lang="en-US" altLang="ko-KR" sz="2800" dirty="0" err="1">
                <a:ea typeface="굴림" pitchFamily="-112" charset="-127"/>
                <a:cs typeface="굴림" pitchFamily="-112" charset="-127"/>
              </a:rPr>
              <a:t>subtrees</a:t>
            </a:r>
            <a:r>
              <a:rPr lang="en-US" altLang="ko-KR" sz="2800" dirty="0">
                <a:ea typeface="굴림" pitchFamily="-112" charset="-127"/>
                <a:cs typeface="굴림" pitchFamily="-112" charset="-127"/>
              </a:rPr>
              <a:t> altered.</a:t>
            </a:r>
          </a:p>
          <a:p>
            <a:pPr>
              <a:lnSpc>
                <a:spcPct val="90000"/>
              </a:lnSpc>
            </a:pPr>
            <a:r>
              <a:rPr lang="en-US" altLang="ko-KR" sz="2800" dirty="0">
                <a:ea typeface="굴림" pitchFamily="-112" charset="-127"/>
                <a:cs typeface="굴림" pitchFamily="-112" charset="-127"/>
              </a:rPr>
              <a:t>We may find a node whose new balance violates the AVL condition. </a:t>
            </a:r>
          </a:p>
          <a:p>
            <a:pPr lvl="1">
              <a:lnSpc>
                <a:spcPct val="90000"/>
              </a:lnSpc>
              <a:buNone/>
            </a:pPr>
            <a:endParaRPr lang="en-US" altLang="ko-KR" sz="2000" dirty="0">
              <a:ea typeface="굴림" pitchFamily="-112" charset="-127"/>
              <a:cs typeface="굴림" pitchFamily="-112" charset="-127"/>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91B9-3B6C-0647-BD3E-2667D6B418CB}"/>
              </a:ext>
            </a:extLst>
          </p:cNvPr>
          <p:cNvSpPr>
            <a:spLocks noGrp="1"/>
          </p:cNvSpPr>
          <p:nvPr>
            <p:ph type="title"/>
          </p:nvPr>
        </p:nvSpPr>
        <p:spPr/>
        <p:txBody>
          <a:bodyPr/>
          <a:lstStyle/>
          <a:p>
            <a:r>
              <a:rPr lang="en-US" dirty="0"/>
              <a:t>AVL Tree: Balancing</a:t>
            </a:r>
          </a:p>
        </p:txBody>
      </p:sp>
      <p:pic>
        <p:nvPicPr>
          <p:cNvPr id="5122" name="Picture 2">
            <a:extLst>
              <a:ext uri="{FF2B5EF4-FFF2-40B4-BE49-F238E27FC236}">
                <a16:creationId xmlns:a16="http://schemas.microsoft.com/office/drawing/2014/main" id="{924614D7-7B11-AC4D-9D25-8FB0CCEC4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168" y="0"/>
            <a:ext cx="9720072" cy="68732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E64E995-FF3D-3043-9686-133E90A4B904}"/>
              </a:ext>
            </a:extLst>
          </p:cNvPr>
          <p:cNvSpPr txBox="1"/>
          <p:nvPr/>
        </p:nvSpPr>
        <p:spPr>
          <a:xfrm>
            <a:off x="3717926" y="6115774"/>
            <a:ext cx="4763386" cy="338554"/>
          </a:xfrm>
          <a:prstGeom prst="rect">
            <a:avLst/>
          </a:prstGeom>
          <a:noFill/>
        </p:spPr>
        <p:txBody>
          <a:bodyPr wrap="square" rtlCol="0">
            <a:spAutoFit/>
          </a:bodyPr>
          <a:lstStyle/>
          <a:p>
            <a:r>
              <a:rPr lang="en-US" sz="800" dirty="0"/>
              <a:t>Source: </a:t>
            </a:r>
            <a:r>
              <a:rPr lang="en-US" sz="800" dirty="0">
                <a:hlinkClick r:id="rId3"/>
              </a:rPr>
              <a:t>https://medium.com/@randerson112358/avl-trees-a7b4f1fa2d1a</a:t>
            </a:r>
            <a:endParaRPr lang="en-US" sz="800" dirty="0"/>
          </a:p>
          <a:p>
            <a:r>
              <a:rPr lang="en-US" sz="800" dirty="0"/>
              <a:t>No copyright infringement is intended</a:t>
            </a:r>
          </a:p>
        </p:txBody>
      </p:sp>
    </p:spTree>
    <p:extLst>
      <p:ext uri="{BB962C8B-B14F-4D97-AF65-F5344CB8AC3E}">
        <p14:creationId xmlns:p14="http://schemas.microsoft.com/office/powerpoint/2010/main" val="178549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1981200" y="381000"/>
            <a:ext cx="8229600" cy="1371600"/>
          </a:xfrm>
        </p:spPr>
        <p:txBody>
          <a:bodyPr/>
          <a:lstStyle/>
          <a:p>
            <a:pPr marL="838200" indent="-838200" algn="ctr"/>
            <a:r>
              <a:rPr lang="en-US" altLang="ko-KR" sz="4000">
                <a:ea typeface="굴림" pitchFamily="-112" charset="-127"/>
                <a:cs typeface="굴림" pitchFamily="-112" charset="-127"/>
                <a:sym typeface="Symbol" pitchFamily="-112" charset="2"/>
              </a:rPr>
              <a:t>An insertion into the left subtree of the left child of .</a:t>
            </a:r>
          </a:p>
        </p:txBody>
      </p:sp>
      <p:sp>
        <p:nvSpPr>
          <p:cNvPr id="505859" name="Oval 3"/>
          <p:cNvSpPr>
            <a:spLocks noChangeArrowheads="1"/>
          </p:cNvSpPr>
          <p:nvPr/>
        </p:nvSpPr>
        <p:spPr bwMode="auto">
          <a:xfrm>
            <a:off x="8455025" y="2438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05861" name="Line 5"/>
          <p:cNvSpPr>
            <a:spLocks noChangeShapeType="1"/>
          </p:cNvSpPr>
          <p:nvPr/>
        </p:nvSpPr>
        <p:spPr bwMode="auto">
          <a:xfrm>
            <a:off x="8836026" y="2819400"/>
            <a:ext cx="993775"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62" name="Oval 6"/>
          <p:cNvSpPr>
            <a:spLocks noChangeArrowheads="1"/>
          </p:cNvSpPr>
          <p:nvPr/>
        </p:nvSpPr>
        <p:spPr bwMode="auto">
          <a:xfrm>
            <a:off x="7394575" y="3200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05863" name="Line 7"/>
          <p:cNvSpPr>
            <a:spLocks noChangeShapeType="1"/>
          </p:cNvSpPr>
          <p:nvPr/>
        </p:nvSpPr>
        <p:spPr bwMode="auto">
          <a:xfrm flipH="1">
            <a:off x="7696200" y="2743200"/>
            <a:ext cx="7620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64" name="Line 8"/>
          <p:cNvSpPr>
            <a:spLocks noChangeShapeType="1"/>
          </p:cNvSpPr>
          <p:nvPr/>
        </p:nvSpPr>
        <p:spPr bwMode="auto">
          <a:xfrm flipH="1">
            <a:off x="6248400" y="4038600"/>
            <a:ext cx="457200" cy="914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65" name="Line 9"/>
          <p:cNvSpPr>
            <a:spLocks noChangeShapeType="1"/>
          </p:cNvSpPr>
          <p:nvPr/>
        </p:nvSpPr>
        <p:spPr bwMode="auto">
          <a:xfrm>
            <a:off x="6705600" y="4038600"/>
            <a:ext cx="533400" cy="914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66" name="Line 10"/>
          <p:cNvSpPr>
            <a:spLocks noChangeShapeType="1"/>
          </p:cNvSpPr>
          <p:nvPr/>
        </p:nvSpPr>
        <p:spPr bwMode="auto">
          <a:xfrm>
            <a:off x="6248400" y="4953000"/>
            <a:ext cx="990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67" name="Line 11"/>
          <p:cNvSpPr>
            <a:spLocks noChangeShapeType="1"/>
          </p:cNvSpPr>
          <p:nvPr/>
        </p:nvSpPr>
        <p:spPr bwMode="auto">
          <a:xfrm>
            <a:off x="7769225" y="3581400"/>
            <a:ext cx="533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68" name="Line 12"/>
          <p:cNvSpPr>
            <a:spLocks noChangeShapeType="1"/>
          </p:cNvSpPr>
          <p:nvPr/>
        </p:nvSpPr>
        <p:spPr bwMode="auto">
          <a:xfrm flipH="1">
            <a:off x="7848600" y="40386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69" name="Line 13"/>
          <p:cNvSpPr>
            <a:spLocks noChangeShapeType="1"/>
          </p:cNvSpPr>
          <p:nvPr/>
        </p:nvSpPr>
        <p:spPr bwMode="auto">
          <a:xfrm>
            <a:off x="8305800" y="4038600"/>
            <a:ext cx="5334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70" name="Line 14"/>
          <p:cNvSpPr>
            <a:spLocks noChangeShapeType="1"/>
          </p:cNvSpPr>
          <p:nvPr/>
        </p:nvSpPr>
        <p:spPr bwMode="auto">
          <a:xfrm>
            <a:off x="7848600" y="4724400"/>
            <a:ext cx="990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71" name="Line 15"/>
          <p:cNvSpPr>
            <a:spLocks noChangeShapeType="1"/>
          </p:cNvSpPr>
          <p:nvPr/>
        </p:nvSpPr>
        <p:spPr bwMode="auto">
          <a:xfrm flipH="1">
            <a:off x="6705600" y="3581400"/>
            <a:ext cx="7620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73" name="Text Box 17"/>
          <p:cNvSpPr txBox="1">
            <a:spLocks noChangeArrowheads="1"/>
          </p:cNvSpPr>
          <p:nvPr/>
        </p:nvSpPr>
        <p:spPr bwMode="auto">
          <a:xfrm>
            <a:off x="6477000" y="4354513"/>
            <a:ext cx="465138" cy="5191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800">
                <a:latin typeface="Tahoma" pitchFamily="-112" charset="0"/>
                <a:ea typeface="굴림" pitchFamily="-112" charset="-127"/>
                <a:cs typeface="굴림" pitchFamily="-112" charset="-127"/>
                <a:sym typeface="Symbol" pitchFamily="-112" charset="2"/>
              </a:rPr>
              <a:t>X’</a:t>
            </a:r>
          </a:p>
        </p:txBody>
      </p:sp>
      <p:sp>
        <p:nvSpPr>
          <p:cNvPr id="505874" name="Text Box 18"/>
          <p:cNvSpPr txBox="1">
            <a:spLocks noChangeArrowheads="1"/>
          </p:cNvSpPr>
          <p:nvPr/>
        </p:nvSpPr>
        <p:spPr bwMode="auto">
          <a:xfrm>
            <a:off x="8126414" y="4205288"/>
            <a:ext cx="388937" cy="5191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800">
                <a:latin typeface="Tahoma" pitchFamily="-112" charset="0"/>
                <a:ea typeface="굴림" pitchFamily="-112" charset="-127"/>
                <a:cs typeface="굴림" pitchFamily="-112" charset="-127"/>
                <a:sym typeface="Symbol" pitchFamily="-112" charset="2"/>
              </a:rPr>
              <a:t>Y</a:t>
            </a:r>
          </a:p>
        </p:txBody>
      </p:sp>
      <p:sp>
        <p:nvSpPr>
          <p:cNvPr id="505875" name="Oval 19"/>
          <p:cNvSpPr>
            <a:spLocks noChangeArrowheads="1"/>
          </p:cNvSpPr>
          <p:nvPr/>
        </p:nvSpPr>
        <p:spPr bwMode="auto">
          <a:xfrm>
            <a:off x="4035425" y="2438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05876" name="Text Box 20"/>
          <p:cNvSpPr txBox="1">
            <a:spLocks noChangeArrowheads="1"/>
          </p:cNvSpPr>
          <p:nvPr/>
        </p:nvSpPr>
        <p:spPr bwMode="auto">
          <a:xfrm>
            <a:off x="4038601" y="2411413"/>
            <a:ext cx="447675" cy="4572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400" i="1">
                <a:latin typeface="Tahoma" pitchFamily="-112" charset="0"/>
                <a:ea typeface="굴림" pitchFamily="-112" charset="-127"/>
                <a:cs typeface="굴림" pitchFamily="-112" charset="-127"/>
                <a:sym typeface="Symbol" pitchFamily="-112" charset="2"/>
              </a:rPr>
              <a:t>k</a:t>
            </a:r>
            <a:r>
              <a:rPr lang="en-US" altLang="ko-KR" sz="2400" i="1" baseline="-25000">
                <a:latin typeface="Tahoma" pitchFamily="-112" charset="0"/>
                <a:ea typeface="굴림" pitchFamily="-112" charset="-127"/>
                <a:cs typeface="굴림" pitchFamily="-112" charset="-127"/>
                <a:sym typeface="Symbol" pitchFamily="-112" charset="2"/>
              </a:rPr>
              <a:t>2</a:t>
            </a:r>
          </a:p>
        </p:txBody>
      </p:sp>
      <p:sp>
        <p:nvSpPr>
          <p:cNvPr id="505877" name="Line 21"/>
          <p:cNvSpPr>
            <a:spLocks noChangeShapeType="1"/>
          </p:cNvSpPr>
          <p:nvPr/>
        </p:nvSpPr>
        <p:spPr bwMode="auto">
          <a:xfrm>
            <a:off x="4416426" y="2819400"/>
            <a:ext cx="993775"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78" name="Oval 22"/>
          <p:cNvSpPr>
            <a:spLocks noChangeArrowheads="1"/>
          </p:cNvSpPr>
          <p:nvPr/>
        </p:nvSpPr>
        <p:spPr bwMode="auto">
          <a:xfrm>
            <a:off x="2974975" y="3200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05879" name="Line 23"/>
          <p:cNvSpPr>
            <a:spLocks noChangeShapeType="1"/>
          </p:cNvSpPr>
          <p:nvPr/>
        </p:nvSpPr>
        <p:spPr bwMode="auto">
          <a:xfrm flipH="1">
            <a:off x="3276600" y="2743200"/>
            <a:ext cx="7620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80" name="Line 24"/>
          <p:cNvSpPr>
            <a:spLocks noChangeShapeType="1"/>
          </p:cNvSpPr>
          <p:nvPr/>
        </p:nvSpPr>
        <p:spPr bwMode="auto">
          <a:xfrm>
            <a:off x="3349625" y="3581400"/>
            <a:ext cx="533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81" name="Line 25"/>
          <p:cNvSpPr>
            <a:spLocks noChangeShapeType="1"/>
          </p:cNvSpPr>
          <p:nvPr/>
        </p:nvSpPr>
        <p:spPr bwMode="auto">
          <a:xfrm flipH="1">
            <a:off x="3429000" y="40386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82" name="Line 26"/>
          <p:cNvSpPr>
            <a:spLocks noChangeShapeType="1"/>
          </p:cNvSpPr>
          <p:nvPr/>
        </p:nvSpPr>
        <p:spPr bwMode="auto">
          <a:xfrm>
            <a:off x="3886200" y="4038600"/>
            <a:ext cx="5334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83" name="Line 27"/>
          <p:cNvSpPr>
            <a:spLocks noChangeShapeType="1"/>
          </p:cNvSpPr>
          <p:nvPr/>
        </p:nvSpPr>
        <p:spPr bwMode="auto">
          <a:xfrm>
            <a:off x="3429000" y="4724400"/>
            <a:ext cx="990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84" name="Line 28"/>
          <p:cNvSpPr>
            <a:spLocks noChangeShapeType="1"/>
          </p:cNvSpPr>
          <p:nvPr/>
        </p:nvSpPr>
        <p:spPr bwMode="auto">
          <a:xfrm flipH="1">
            <a:off x="2286000" y="3581400"/>
            <a:ext cx="7620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85" name="Text Box 29"/>
          <p:cNvSpPr txBox="1">
            <a:spLocks noChangeArrowheads="1"/>
          </p:cNvSpPr>
          <p:nvPr/>
        </p:nvSpPr>
        <p:spPr bwMode="auto">
          <a:xfrm>
            <a:off x="2973388" y="3194050"/>
            <a:ext cx="449262" cy="4572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400" i="1">
                <a:ea typeface="굴림" pitchFamily="-112" charset="-127"/>
                <a:cs typeface="굴림" pitchFamily="-112" charset="-127"/>
                <a:sym typeface="Symbol" pitchFamily="-112" charset="2"/>
              </a:rPr>
              <a:t>k</a:t>
            </a:r>
            <a:r>
              <a:rPr lang="en-US" altLang="ko-KR" sz="2400" i="1" baseline="-25000">
                <a:ea typeface="굴림" pitchFamily="-112" charset="-127"/>
                <a:cs typeface="굴림" pitchFamily="-112" charset="-127"/>
                <a:sym typeface="Symbol" pitchFamily="-112" charset="2"/>
              </a:rPr>
              <a:t>1</a:t>
            </a:r>
          </a:p>
        </p:txBody>
      </p:sp>
      <p:sp>
        <p:nvSpPr>
          <p:cNvPr id="505886" name="Text Box 30"/>
          <p:cNvSpPr txBox="1">
            <a:spLocks noChangeArrowheads="1"/>
          </p:cNvSpPr>
          <p:nvPr/>
        </p:nvSpPr>
        <p:spPr bwMode="auto">
          <a:xfrm>
            <a:off x="2057401" y="4205288"/>
            <a:ext cx="390525" cy="5191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800">
                <a:latin typeface="Tahoma" pitchFamily="-112" charset="0"/>
                <a:ea typeface="굴림" pitchFamily="-112" charset="-127"/>
                <a:cs typeface="굴림" pitchFamily="-112" charset="-127"/>
                <a:sym typeface="Symbol" pitchFamily="-112" charset="2"/>
              </a:rPr>
              <a:t>X</a:t>
            </a:r>
            <a:endParaRPr lang="en-US" altLang="ko-KR" sz="2800" baseline="-25000">
              <a:latin typeface="Tahoma" pitchFamily="-112" charset="0"/>
              <a:ea typeface="굴림" pitchFamily="-112" charset="-127"/>
              <a:cs typeface="굴림" pitchFamily="-112" charset="-127"/>
              <a:sym typeface="Symbol" pitchFamily="-112" charset="2"/>
            </a:endParaRPr>
          </a:p>
        </p:txBody>
      </p:sp>
      <p:sp>
        <p:nvSpPr>
          <p:cNvPr id="505887" name="Text Box 31"/>
          <p:cNvSpPr txBox="1">
            <a:spLocks noChangeArrowheads="1"/>
          </p:cNvSpPr>
          <p:nvPr/>
        </p:nvSpPr>
        <p:spPr bwMode="auto">
          <a:xfrm>
            <a:off x="3706814" y="4205288"/>
            <a:ext cx="388937" cy="5191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800">
                <a:latin typeface="Tahoma" pitchFamily="-112" charset="0"/>
                <a:ea typeface="굴림" pitchFamily="-112" charset="-127"/>
                <a:cs typeface="굴림" pitchFamily="-112" charset="-127"/>
                <a:sym typeface="Symbol" pitchFamily="-112" charset="2"/>
              </a:rPr>
              <a:t>Y</a:t>
            </a:r>
          </a:p>
        </p:txBody>
      </p:sp>
      <p:sp>
        <p:nvSpPr>
          <p:cNvPr id="505888" name="Text Box 32"/>
          <p:cNvSpPr txBox="1">
            <a:spLocks noChangeArrowheads="1"/>
          </p:cNvSpPr>
          <p:nvPr/>
        </p:nvSpPr>
        <p:spPr bwMode="auto">
          <a:xfrm>
            <a:off x="5230814" y="3671888"/>
            <a:ext cx="382587" cy="5191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800">
                <a:latin typeface="Tahoma" pitchFamily="-112" charset="0"/>
                <a:ea typeface="굴림" pitchFamily="-112" charset="-127"/>
                <a:cs typeface="굴림" pitchFamily="-112" charset="-127"/>
                <a:sym typeface="Symbol" pitchFamily="-112" charset="2"/>
              </a:rPr>
              <a:t>Z</a:t>
            </a:r>
          </a:p>
        </p:txBody>
      </p:sp>
      <p:sp>
        <p:nvSpPr>
          <p:cNvPr id="505889" name="Line 33"/>
          <p:cNvSpPr>
            <a:spLocks noChangeShapeType="1"/>
          </p:cNvSpPr>
          <p:nvPr/>
        </p:nvSpPr>
        <p:spPr bwMode="auto">
          <a:xfrm flipH="1">
            <a:off x="1828800" y="40386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90" name="Line 34"/>
          <p:cNvSpPr>
            <a:spLocks noChangeShapeType="1"/>
          </p:cNvSpPr>
          <p:nvPr/>
        </p:nvSpPr>
        <p:spPr bwMode="auto">
          <a:xfrm>
            <a:off x="2286000" y="4038600"/>
            <a:ext cx="5334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91" name="Line 35"/>
          <p:cNvSpPr>
            <a:spLocks noChangeShapeType="1"/>
          </p:cNvSpPr>
          <p:nvPr/>
        </p:nvSpPr>
        <p:spPr bwMode="auto">
          <a:xfrm>
            <a:off x="1828800" y="4724400"/>
            <a:ext cx="990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92" name="Line 36"/>
          <p:cNvSpPr>
            <a:spLocks noChangeShapeType="1"/>
          </p:cNvSpPr>
          <p:nvPr/>
        </p:nvSpPr>
        <p:spPr bwMode="auto">
          <a:xfrm flipH="1">
            <a:off x="4953000" y="35052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93" name="Line 37"/>
          <p:cNvSpPr>
            <a:spLocks noChangeShapeType="1"/>
          </p:cNvSpPr>
          <p:nvPr/>
        </p:nvSpPr>
        <p:spPr bwMode="auto">
          <a:xfrm>
            <a:off x="5410200" y="3505200"/>
            <a:ext cx="5334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94" name="Line 38"/>
          <p:cNvSpPr>
            <a:spLocks noChangeShapeType="1"/>
          </p:cNvSpPr>
          <p:nvPr/>
        </p:nvSpPr>
        <p:spPr bwMode="auto">
          <a:xfrm>
            <a:off x="4953000" y="4191000"/>
            <a:ext cx="990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95" name="Text Box 39"/>
          <p:cNvSpPr txBox="1">
            <a:spLocks noChangeArrowheads="1"/>
          </p:cNvSpPr>
          <p:nvPr/>
        </p:nvSpPr>
        <p:spPr bwMode="auto">
          <a:xfrm>
            <a:off x="9650414" y="3671888"/>
            <a:ext cx="382587" cy="5191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800">
                <a:latin typeface="Tahoma" pitchFamily="-112" charset="0"/>
                <a:ea typeface="굴림" pitchFamily="-112" charset="-127"/>
                <a:cs typeface="굴림" pitchFamily="-112" charset="-127"/>
                <a:sym typeface="Symbol" pitchFamily="-112" charset="2"/>
              </a:rPr>
              <a:t>Z</a:t>
            </a:r>
          </a:p>
        </p:txBody>
      </p:sp>
      <p:sp>
        <p:nvSpPr>
          <p:cNvPr id="505896" name="Line 40"/>
          <p:cNvSpPr>
            <a:spLocks noChangeShapeType="1"/>
          </p:cNvSpPr>
          <p:nvPr/>
        </p:nvSpPr>
        <p:spPr bwMode="auto">
          <a:xfrm flipH="1">
            <a:off x="9372600" y="35052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97" name="Line 41"/>
          <p:cNvSpPr>
            <a:spLocks noChangeShapeType="1"/>
          </p:cNvSpPr>
          <p:nvPr/>
        </p:nvSpPr>
        <p:spPr bwMode="auto">
          <a:xfrm>
            <a:off x="9829800" y="3505200"/>
            <a:ext cx="5334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898" name="Line 42"/>
          <p:cNvSpPr>
            <a:spLocks noChangeShapeType="1"/>
          </p:cNvSpPr>
          <p:nvPr/>
        </p:nvSpPr>
        <p:spPr bwMode="auto">
          <a:xfrm>
            <a:off x="9372600" y="4191000"/>
            <a:ext cx="990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05902" name="Oval 46"/>
          <p:cNvSpPr>
            <a:spLocks noChangeArrowheads="1"/>
          </p:cNvSpPr>
          <p:nvPr/>
        </p:nvSpPr>
        <p:spPr bwMode="auto">
          <a:xfrm>
            <a:off x="1752600" y="3962400"/>
            <a:ext cx="1143000" cy="1066800"/>
          </a:xfrm>
          <a:prstGeom prst="ellipse">
            <a:avLst/>
          </a:prstGeom>
          <a:noFill/>
          <a:ln w="28575">
            <a:solidFill>
              <a:srgbClr val="FF0000"/>
            </a:solidFill>
            <a:round/>
            <a:headEnd/>
            <a:tailEnd/>
          </a:ln>
          <a:effectLst/>
        </p:spPr>
        <p:txBody>
          <a:bodyPr wrap="none" anchor="ctr">
            <a:prstTxWarp prst="textNoShape">
              <a:avLst/>
            </a:prstTxWarp>
          </a:bodyPr>
          <a:lstStyle/>
          <a:p>
            <a:endParaRPr lang="en-US"/>
          </a:p>
        </p:txBody>
      </p:sp>
      <p:sp>
        <p:nvSpPr>
          <p:cNvPr id="505905" name="Text Box 49"/>
          <p:cNvSpPr txBox="1">
            <a:spLocks noChangeArrowheads="1"/>
          </p:cNvSpPr>
          <p:nvPr/>
        </p:nvSpPr>
        <p:spPr bwMode="auto">
          <a:xfrm>
            <a:off x="8458201" y="2438400"/>
            <a:ext cx="447675" cy="4572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400" i="1">
                <a:latin typeface="Tahoma" pitchFamily="-112" charset="0"/>
                <a:ea typeface="굴림" pitchFamily="-112" charset="-127"/>
                <a:cs typeface="굴림" pitchFamily="-112" charset="-127"/>
                <a:sym typeface="Symbol" pitchFamily="-112" charset="2"/>
              </a:rPr>
              <a:t>k</a:t>
            </a:r>
            <a:r>
              <a:rPr lang="en-US" altLang="ko-KR" sz="2400" i="1" baseline="-25000">
                <a:latin typeface="Tahoma" pitchFamily="-112" charset="0"/>
                <a:ea typeface="굴림" pitchFamily="-112" charset="-127"/>
                <a:cs typeface="굴림" pitchFamily="-112" charset="-127"/>
                <a:sym typeface="Symbol" pitchFamily="-112" charset="2"/>
              </a:rPr>
              <a:t>2</a:t>
            </a:r>
          </a:p>
        </p:txBody>
      </p:sp>
      <p:sp>
        <p:nvSpPr>
          <p:cNvPr id="505908" name="Text Box 52"/>
          <p:cNvSpPr txBox="1">
            <a:spLocks noChangeArrowheads="1"/>
          </p:cNvSpPr>
          <p:nvPr/>
        </p:nvSpPr>
        <p:spPr bwMode="auto">
          <a:xfrm>
            <a:off x="7391401" y="3200400"/>
            <a:ext cx="449263" cy="4572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400" i="1">
                <a:ea typeface="굴림" pitchFamily="-112" charset="-127"/>
                <a:cs typeface="굴림" pitchFamily="-112" charset="-127"/>
                <a:sym typeface="Symbol" pitchFamily="-112" charset="2"/>
              </a:rPr>
              <a:t>k</a:t>
            </a:r>
            <a:r>
              <a:rPr lang="en-US" altLang="ko-KR" sz="2400" i="1" baseline="-25000">
                <a:ea typeface="굴림" pitchFamily="-112" charset="-127"/>
                <a:cs typeface="굴림" pitchFamily="-112" charset="-127"/>
                <a:sym typeface="Symbol" pitchFamily="-112" charset="2"/>
              </a:rPr>
              <a:t>1</a:t>
            </a:r>
          </a:p>
        </p:txBody>
      </p:sp>
      <p:sp>
        <p:nvSpPr>
          <p:cNvPr id="505909" name="Text Box 53"/>
          <p:cNvSpPr txBox="1">
            <a:spLocks noChangeArrowheads="1"/>
          </p:cNvSpPr>
          <p:nvPr/>
        </p:nvSpPr>
        <p:spPr bwMode="auto">
          <a:xfrm>
            <a:off x="2971800" y="2819401"/>
            <a:ext cx="6858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tLang="ko-KR" sz="2000" dirty="0">
                <a:solidFill>
                  <a:srgbClr val="0066FF"/>
                </a:solidFill>
                <a:ea typeface="굴림" pitchFamily="-112" charset="-127"/>
                <a:cs typeface="굴림" pitchFamily="-112" charset="-127"/>
              </a:rPr>
              <a:t>0</a:t>
            </a:r>
          </a:p>
        </p:txBody>
      </p:sp>
      <p:sp>
        <p:nvSpPr>
          <p:cNvPr id="505910" name="Text Box 54"/>
          <p:cNvSpPr txBox="1">
            <a:spLocks noChangeArrowheads="1"/>
          </p:cNvSpPr>
          <p:nvPr/>
        </p:nvSpPr>
        <p:spPr bwMode="auto">
          <a:xfrm>
            <a:off x="4038600" y="2057401"/>
            <a:ext cx="6858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tLang="ko-KR" sz="2000">
                <a:solidFill>
                  <a:srgbClr val="0066FF"/>
                </a:solidFill>
                <a:ea typeface="굴림" pitchFamily="-112" charset="-127"/>
                <a:cs typeface="굴림" pitchFamily="-112" charset="-127"/>
              </a:rPr>
              <a:t>1</a:t>
            </a:r>
          </a:p>
        </p:txBody>
      </p:sp>
      <p:sp>
        <p:nvSpPr>
          <p:cNvPr id="505911" name="Text Box 55"/>
          <p:cNvSpPr txBox="1">
            <a:spLocks noChangeArrowheads="1"/>
          </p:cNvSpPr>
          <p:nvPr/>
        </p:nvSpPr>
        <p:spPr bwMode="auto">
          <a:xfrm>
            <a:off x="7315200" y="2895601"/>
            <a:ext cx="6858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tLang="ko-KR" sz="2000">
                <a:solidFill>
                  <a:srgbClr val="0066FF"/>
                </a:solidFill>
                <a:ea typeface="굴림" pitchFamily="-112" charset="-127"/>
                <a:cs typeface="굴림" pitchFamily="-112" charset="-127"/>
              </a:rPr>
              <a:t>1</a:t>
            </a:r>
          </a:p>
        </p:txBody>
      </p:sp>
      <p:sp>
        <p:nvSpPr>
          <p:cNvPr id="505912" name="Text Box 56"/>
          <p:cNvSpPr txBox="1">
            <a:spLocks noChangeArrowheads="1"/>
          </p:cNvSpPr>
          <p:nvPr/>
        </p:nvSpPr>
        <p:spPr bwMode="auto">
          <a:xfrm>
            <a:off x="8458200" y="2057401"/>
            <a:ext cx="6858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tLang="ko-KR" sz="2000">
                <a:solidFill>
                  <a:srgbClr val="FF0000"/>
                </a:solidFill>
                <a:ea typeface="굴림" pitchFamily="-112" charset="-127"/>
                <a:cs typeface="굴림" pitchFamily="-112" charset="-127"/>
              </a:rPr>
              <a:t>2</a:t>
            </a:r>
          </a:p>
        </p:txBody>
      </p:sp>
      <p:sp>
        <p:nvSpPr>
          <p:cNvPr id="52" name="TextBox 51"/>
          <p:cNvSpPr txBox="1"/>
          <p:nvPr/>
        </p:nvSpPr>
        <p:spPr>
          <a:xfrm>
            <a:off x="1901826" y="4953001"/>
            <a:ext cx="917575" cy="461665"/>
          </a:xfrm>
          <a:prstGeom prst="rect">
            <a:avLst/>
          </a:prstGeom>
          <a:noFill/>
        </p:spPr>
        <p:txBody>
          <a:bodyPr wrap="square" rtlCol="0">
            <a:spAutoFit/>
          </a:bodyPr>
          <a:lstStyle/>
          <a:p>
            <a:r>
              <a:rPr lang="en-US" sz="2400" dirty="0"/>
              <a:t>   </a:t>
            </a:r>
            <a:r>
              <a:rPr lang="en-US" sz="2400" dirty="0" err="1"/>
              <a:t>h</a:t>
            </a:r>
            <a:endParaRPr lang="en-US" sz="2400" dirty="0"/>
          </a:p>
        </p:txBody>
      </p:sp>
      <p:sp>
        <p:nvSpPr>
          <p:cNvPr id="53" name="TextBox 52"/>
          <p:cNvSpPr txBox="1"/>
          <p:nvPr/>
        </p:nvSpPr>
        <p:spPr>
          <a:xfrm>
            <a:off x="3432176" y="4798368"/>
            <a:ext cx="917575" cy="461665"/>
          </a:xfrm>
          <a:prstGeom prst="rect">
            <a:avLst/>
          </a:prstGeom>
          <a:noFill/>
        </p:spPr>
        <p:txBody>
          <a:bodyPr wrap="square" rtlCol="0">
            <a:spAutoFit/>
          </a:bodyPr>
          <a:lstStyle/>
          <a:p>
            <a:r>
              <a:rPr lang="en-US" sz="2400" dirty="0"/>
              <a:t>   </a:t>
            </a:r>
            <a:r>
              <a:rPr lang="en-US" sz="2400" dirty="0" err="1"/>
              <a:t>h</a:t>
            </a:r>
            <a:endParaRPr lang="en-US" sz="2400" dirty="0"/>
          </a:p>
        </p:txBody>
      </p:sp>
      <p:sp>
        <p:nvSpPr>
          <p:cNvPr id="54" name="TextBox 53"/>
          <p:cNvSpPr txBox="1"/>
          <p:nvPr/>
        </p:nvSpPr>
        <p:spPr>
          <a:xfrm>
            <a:off x="5026026" y="4262736"/>
            <a:ext cx="917575" cy="461665"/>
          </a:xfrm>
          <a:prstGeom prst="rect">
            <a:avLst/>
          </a:prstGeom>
          <a:noFill/>
        </p:spPr>
        <p:txBody>
          <a:bodyPr wrap="square" rtlCol="0">
            <a:spAutoFit/>
          </a:bodyPr>
          <a:lstStyle/>
          <a:p>
            <a:r>
              <a:rPr lang="en-US" sz="2400" dirty="0"/>
              <a:t>   h-1</a:t>
            </a:r>
          </a:p>
        </p:txBody>
      </p:sp>
      <p:sp>
        <p:nvSpPr>
          <p:cNvPr id="55" name="TextBox 54"/>
          <p:cNvSpPr txBox="1"/>
          <p:nvPr/>
        </p:nvSpPr>
        <p:spPr>
          <a:xfrm>
            <a:off x="6321426" y="5029200"/>
            <a:ext cx="917575" cy="830997"/>
          </a:xfrm>
          <a:prstGeom prst="rect">
            <a:avLst/>
          </a:prstGeom>
          <a:noFill/>
        </p:spPr>
        <p:txBody>
          <a:bodyPr wrap="square" rtlCol="0">
            <a:spAutoFit/>
          </a:bodyPr>
          <a:lstStyle/>
          <a:p>
            <a:r>
              <a:rPr lang="en-US" sz="2400" dirty="0"/>
              <a:t>   h+1</a:t>
            </a:r>
          </a:p>
        </p:txBody>
      </p:sp>
      <p:sp>
        <p:nvSpPr>
          <p:cNvPr id="56" name="TextBox 55"/>
          <p:cNvSpPr txBox="1"/>
          <p:nvPr/>
        </p:nvSpPr>
        <p:spPr>
          <a:xfrm>
            <a:off x="7918451" y="4798368"/>
            <a:ext cx="917575" cy="461665"/>
          </a:xfrm>
          <a:prstGeom prst="rect">
            <a:avLst/>
          </a:prstGeom>
          <a:noFill/>
        </p:spPr>
        <p:txBody>
          <a:bodyPr wrap="square" rtlCol="0">
            <a:spAutoFit/>
          </a:bodyPr>
          <a:lstStyle/>
          <a:p>
            <a:r>
              <a:rPr lang="en-US" sz="2400" dirty="0"/>
              <a:t>   </a:t>
            </a:r>
            <a:r>
              <a:rPr lang="en-US" sz="2400" dirty="0" err="1"/>
              <a:t>h</a:t>
            </a:r>
            <a:endParaRPr lang="en-US" sz="2400" dirty="0"/>
          </a:p>
        </p:txBody>
      </p:sp>
      <p:sp>
        <p:nvSpPr>
          <p:cNvPr id="57" name="TextBox 56"/>
          <p:cNvSpPr txBox="1"/>
          <p:nvPr/>
        </p:nvSpPr>
        <p:spPr>
          <a:xfrm>
            <a:off x="9445626" y="4205289"/>
            <a:ext cx="917575" cy="461665"/>
          </a:xfrm>
          <a:prstGeom prst="rect">
            <a:avLst/>
          </a:prstGeom>
          <a:noFill/>
        </p:spPr>
        <p:txBody>
          <a:bodyPr wrap="square" rtlCol="0">
            <a:spAutoFit/>
          </a:bodyPr>
          <a:lstStyle/>
          <a:p>
            <a:r>
              <a:rPr lang="en-US" sz="2400" dirty="0"/>
              <a:t>   h-1</a:t>
            </a:r>
          </a:p>
        </p:txBody>
      </p:sp>
      <p:sp>
        <p:nvSpPr>
          <p:cNvPr id="58" name="TextBox 57"/>
          <p:cNvSpPr txBox="1"/>
          <p:nvPr/>
        </p:nvSpPr>
        <p:spPr>
          <a:xfrm>
            <a:off x="2082800" y="5490865"/>
            <a:ext cx="3327400" cy="461665"/>
          </a:xfrm>
          <a:prstGeom prst="rect">
            <a:avLst/>
          </a:prstGeom>
          <a:noFill/>
        </p:spPr>
        <p:txBody>
          <a:bodyPr wrap="square" rtlCol="0">
            <a:spAutoFit/>
          </a:bodyPr>
          <a:lstStyle/>
          <a:p>
            <a:r>
              <a:rPr lang="en-US" sz="2400" dirty="0">
                <a:solidFill>
                  <a:srgbClr val="4A0505"/>
                </a:solidFill>
              </a:rPr>
              <a:t>Before Insertion</a:t>
            </a:r>
          </a:p>
        </p:txBody>
      </p:sp>
      <p:sp>
        <p:nvSpPr>
          <p:cNvPr id="59" name="TextBox 58"/>
          <p:cNvSpPr txBox="1"/>
          <p:nvPr/>
        </p:nvSpPr>
        <p:spPr>
          <a:xfrm>
            <a:off x="6791325" y="5490865"/>
            <a:ext cx="3327400" cy="461665"/>
          </a:xfrm>
          <a:prstGeom prst="rect">
            <a:avLst/>
          </a:prstGeom>
          <a:noFill/>
        </p:spPr>
        <p:txBody>
          <a:bodyPr wrap="square" rtlCol="0">
            <a:spAutoFit/>
          </a:bodyPr>
          <a:lstStyle/>
          <a:p>
            <a:r>
              <a:rPr lang="en-US" sz="2400" dirty="0">
                <a:solidFill>
                  <a:srgbClr val="4A0505"/>
                </a:solidFill>
              </a:rPr>
              <a:t>After Insertion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5902"/>
                                        </p:tgtEl>
                                        <p:attrNameLst>
                                          <p:attrName>style.visibility</p:attrName>
                                        </p:attrNameLst>
                                      </p:cBhvr>
                                      <p:to>
                                        <p:strVal val="visible"/>
                                      </p:to>
                                    </p:set>
                                    <p:animEffect transition="in" filter="blinds(horizontal)">
                                      <p:cBhvr>
                                        <p:cTn id="7" dur="500"/>
                                        <p:tgtEl>
                                          <p:spTgt spid="5059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5911"/>
                                        </p:tgtEl>
                                        <p:attrNameLst>
                                          <p:attrName>style.visibility</p:attrName>
                                        </p:attrNameLst>
                                      </p:cBhvr>
                                      <p:to>
                                        <p:strVal val="visible"/>
                                      </p:to>
                                    </p:set>
                                    <p:animEffect transition="in" filter="blinds(horizontal)">
                                      <p:cBhvr>
                                        <p:cTn id="12" dur="500"/>
                                        <p:tgtEl>
                                          <p:spTgt spid="5059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5912"/>
                                        </p:tgtEl>
                                        <p:attrNameLst>
                                          <p:attrName>style.visibility</p:attrName>
                                        </p:attrNameLst>
                                      </p:cBhvr>
                                      <p:to>
                                        <p:strVal val="visible"/>
                                      </p:to>
                                    </p:set>
                                    <p:animEffect transition="in" filter="blinds(horizontal)">
                                      <p:cBhvr>
                                        <p:cTn id="17" dur="500"/>
                                        <p:tgtEl>
                                          <p:spTgt spid="505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02" grpId="0" animBg="1"/>
      <p:bldP spid="505911" grpId="0"/>
      <p:bldP spid="5059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D84C-984F-EC45-939F-2D28C437575B}"/>
              </a:ext>
            </a:extLst>
          </p:cNvPr>
          <p:cNvSpPr>
            <a:spLocks noGrp="1"/>
          </p:cNvSpPr>
          <p:nvPr>
            <p:ph type="title"/>
          </p:nvPr>
        </p:nvSpPr>
        <p:spPr/>
        <p:txBody>
          <a:bodyPr/>
          <a:lstStyle/>
          <a:p>
            <a:r>
              <a:rPr lang="en-US" dirty="0"/>
              <a:t>Binary Search Trees</a:t>
            </a:r>
          </a:p>
        </p:txBody>
      </p:sp>
      <p:sp>
        <p:nvSpPr>
          <p:cNvPr id="3" name="Content Placeholder 2">
            <a:extLst>
              <a:ext uri="{FF2B5EF4-FFF2-40B4-BE49-F238E27FC236}">
                <a16:creationId xmlns:a16="http://schemas.microsoft.com/office/drawing/2014/main" id="{8ACBDDA2-7A68-8E42-BF5A-C4FA48CD8845}"/>
              </a:ext>
            </a:extLst>
          </p:cNvPr>
          <p:cNvSpPr>
            <a:spLocks noGrp="1"/>
          </p:cNvSpPr>
          <p:nvPr>
            <p:ph idx="1"/>
          </p:nvPr>
        </p:nvSpPr>
        <p:spPr/>
        <p:txBody>
          <a:bodyPr/>
          <a:lstStyle/>
          <a:p>
            <a:r>
              <a:rPr lang="en-US" dirty="0"/>
              <a:t>Objective: To access elements in a sorted order</a:t>
            </a:r>
          </a:p>
          <a:p>
            <a:r>
              <a:rPr lang="en-US" dirty="0"/>
              <a:t>Operations:</a:t>
            </a:r>
          </a:p>
          <a:p>
            <a:r>
              <a:rPr lang="en-US" dirty="0"/>
              <a:t>Exists: Does an element exist in a set ?</a:t>
            </a:r>
          </a:p>
          <a:p>
            <a:r>
              <a:rPr lang="en-US" dirty="0"/>
              <a:t>Maximum/Minimum: What is the largest (smallest) element</a:t>
            </a:r>
          </a:p>
          <a:p>
            <a:r>
              <a:rPr lang="en-US" dirty="0"/>
              <a:t>Insertion</a:t>
            </a:r>
          </a:p>
          <a:p>
            <a:r>
              <a:rPr lang="en-US" dirty="0"/>
              <a:t>Deletion</a:t>
            </a:r>
          </a:p>
        </p:txBody>
      </p:sp>
    </p:spTree>
    <p:extLst>
      <p:ext uri="{BB962C8B-B14F-4D97-AF65-F5344CB8AC3E}">
        <p14:creationId xmlns:p14="http://schemas.microsoft.com/office/powerpoint/2010/main" val="382278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lgn="ctr"/>
            <a:r>
              <a:rPr lang="en-US" altLang="ko-KR">
                <a:ea typeface="굴림" pitchFamily="-112" charset="-127"/>
                <a:cs typeface="굴림" pitchFamily="-112" charset="-127"/>
              </a:rPr>
              <a:t>Examples (insert 16, 15)</a:t>
            </a:r>
          </a:p>
        </p:txBody>
      </p:sp>
      <p:sp>
        <p:nvSpPr>
          <p:cNvPr id="528387" name="AutoShape 3"/>
          <p:cNvSpPr>
            <a:spLocks noChangeArrowheads="1"/>
          </p:cNvSpPr>
          <p:nvPr/>
        </p:nvSpPr>
        <p:spPr bwMode="auto">
          <a:xfrm>
            <a:off x="5562600" y="3200401"/>
            <a:ext cx="685800" cy="485775"/>
          </a:xfrm>
          <a:prstGeom prst="rightArrow">
            <a:avLst>
              <a:gd name="adj1" fmla="val 50000"/>
              <a:gd name="adj2" fmla="val 35294"/>
            </a:avLst>
          </a:prstGeom>
          <a:noFill/>
          <a:ln w="9525">
            <a:solidFill>
              <a:schemeClr val="hlink"/>
            </a:solidFill>
            <a:miter lim="800000"/>
            <a:headEnd/>
            <a:tailEnd/>
          </a:ln>
          <a:effectLst/>
        </p:spPr>
        <p:txBody>
          <a:bodyPr wrap="none" anchor="ctr">
            <a:prstTxWarp prst="textNoShape">
              <a:avLst/>
            </a:prstTxWarp>
          </a:bodyPr>
          <a:lstStyle/>
          <a:p>
            <a:endParaRPr lang="en-US"/>
          </a:p>
        </p:txBody>
      </p:sp>
      <p:sp>
        <p:nvSpPr>
          <p:cNvPr id="528388" name="Oval 4"/>
          <p:cNvSpPr>
            <a:spLocks noChangeArrowheads="1"/>
          </p:cNvSpPr>
          <p:nvPr/>
        </p:nvSpPr>
        <p:spPr bwMode="auto">
          <a:xfrm>
            <a:off x="21336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389" name="Text Box 5"/>
          <p:cNvSpPr txBox="1">
            <a:spLocks noChangeArrowheads="1"/>
          </p:cNvSpPr>
          <p:nvPr/>
        </p:nvSpPr>
        <p:spPr bwMode="auto">
          <a:xfrm>
            <a:off x="2192338"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528390" name="Oval 6"/>
          <p:cNvSpPr>
            <a:spLocks noChangeArrowheads="1"/>
          </p:cNvSpPr>
          <p:nvPr/>
        </p:nvSpPr>
        <p:spPr bwMode="auto">
          <a:xfrm>
            <a:off x="1752600" y="3733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391" name="Text Box 7"/>
          <p:cNvSpPr txBox="1">
            <a:spLocks noChangeArrowheads="1"/>
          </p:cNvSpPr>
          <p:nvPr/>
        </p:nvSpPr>
        <p:spPr bwMode="auto">
          <a:xfrm>
            <a:off x="1811338" y="3794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528392" name="Oval 8"/>
          <p:cNvSpPr>
            <a:spLocks noChangeArrowheads="1"/>
          </p:cNvSpPr>
          <p:nvPr/>
        </p:nvSpPr>
        <p:spPr bwMode="auto">
          <a:xfrm>
            <a:off x="3124200" y="2209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393" name="Text Box 9"/>
          <p:cNvSpPr txBox="1">
            <a:spLocks noChangeArrowheads="1"/>
          </p:cNvSpPr>
          <p:nvPr/>
        </p:nvSpPr>
        <p:spPr bwMode="auto">
          <a:xfrm>
            <a:off x="3182938" y="2270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528394" name="Line 10"/>
          <p:cNvSpPr>
            <a:spLocks noChangeShapeType="1"/>
          </p:cNvSpPr>
          <p:nvPr/>
        </p:nvSpPr>
        <p:spPr bwMode="auto">
          <a:xfrm flipH="1">
            <a:off x="1981200" y="32766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395" name="Line 11"/>
          <p:cNvSpPr>
            <a:spLocks noChangeShapeType="1"/>
          </p:cNvSpPr>
          <p:nvPr/>
        </p:nvSpPr>
        <p:spPr bwMode="auto">
          <a:xfrm>
            <a:off x="2514600" y="32766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396" name="Oval 12"/>
          <p:cNvSpPr>
            <a:spLocks noChangeArrowheads="1"/>
          </p:cNvSpPr>
          <p:nvPr/>
        </p:nvSpPr>
        <p:spPr bwMode="auto">
          <a:xfrm>
            <a:off x="2590800" y="38004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397" name="Text Box 13"/>
          <p:cNvSpPr txBox="1">
            <a:spLocks noChangeArrowheads="1"/>
          </p:cNvSpPr>
          <p:nvPr/>
        </p:nvSpPr>
        <p:spPr bwMode="auto">
          <a:xfrm>
            <a:off x="2640014" y="3860800"/>
            <a:ext cx="331787" cy="406400"/>
          </a:xfrm>
          <a:prstGeom prst="rect">
            <a:avLst/>
          </a:prstGeom>
          <a:noFill/>
          <a:ln w="9525">
            <a:solidFill>
              <a:schemeClr val="bg1"/>
            </a:solid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528398" name="Line 14"/>
          <p:cNvSpPr>
            <a:spLocks noChangeShapeType="1"/>
          </p:cNvSpPr>
          <p:nvPr/>
        </p:nvSpPr>
        <p:spPr bwMode="auto">
          <a:xfrm flipH="1">
            <a:off x="2438400" y="2514600"/>
            <a:ext cx="6858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399" name="Oval 15"/>
          <p:cNvSpPr>
            <a:spLocks noChangeArrowheads="1"/>
          </p:cNvSpPr>
          <p:nvPr/>
        </p:nvSpPr>
        <p:spPr bwMode="auto">
          <a:xfrm>
            <a:off x="41148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400" name="Text Box 16"/>
          <p:cNvSpPr txBox="1">
            <a:spLocks noChangeArrowheads="1"/>
          </p:cNvSpPr>
          <p:nvPr/>
        </p:nvSpPr>
        <p:spPr bwMode="auto">
          <a:xfrm>
            <a:off x="4173538"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528401" name="Line 17"/>
          <p:cNvSpPr>
            <a:spLocks noChangeShapeType="1"/>
          </p:cNvSpPr>
          <p:nvPr/>
        </p:nvSpPr>
        <p:spPr bwMode="auto">
          <a:xfrm>
            <a:off x="3505200" y="2590800"/>
            <a:ext cx="7620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402" name="Oval 18"/>
          <p:cNvSpPr>
            <a:spLocks noChangeArrowheads="1"/>
          </p:cNvSpPr>
          <p:nvPr/>
        </p:nvSpPr>
        <p:spPr bwMode="auto">
          <a:xfrm>
            <a:off x="4495800" y="3810000"/>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28403" name="Text Box 19"/>
          <p:cNvSpPr txBox="1">
            <a:spLocks noChangeArrowheads="1"/>
          </p:cNvSpPr>
          <p:nvPr/>
        </p:nvSpPr>
        <p:spPr bwMode="auto">
          <a:xfrm>
            <a:off x="4554538" y="38703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528404" name="Line 20"/>
          <p:cNvSpPr>
            <a:spLocks noChangeShapeType="1"/>
          </p:cNvSpPr>
          <p:nvPr/>
        </p:nvSpPr>
        <p:spPr bwMode="auto">
          <a:xfrm>
            <a:off x="4495800" y="3276600"/>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405" name="Oval 21"/>
          <p:cNvSpPr>
            <a:spLocks noChangeArrowheads="1"/>
          </p:cNvSpPr>
          <p:nvPr/>
        </p:nvSpPr>
        <p:spPr bwMode="auto">
          <a:xfrm>
            <a:off x="3657600" y="3886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406" name="Text Box 22"/>
          <p:cNvSpPr txBox="1">
            <a:spLocks noChangeArrowheads="1"/>
          </p:cNvSpPr>
          <p:nvPr/>
        </p:nvSpPr>
        <p:spPr bwMode="auto">
          <a:xfrm>
            <a:off x="3716338" y="39465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5</a:t>
            </a:r>
          </a:p>
        </p:txBody>
      </p:sp>
      <p:sp>
        <p:nvSpPr>
          <p:cNvPr id="528407" name="Line 23"/>
          <p:cNvSpPr>
            <a:spLocks noChangeShapeType="1"/>
          </p:cNvSpPr>
          <p:nvPr/>
        </p:nvSpPr>
        <p:spPr bwMode="auto">
          <a:xfrm flipH="1">
            <a:off x="3962400" y="33528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408" name="Oval 24"/>
          <p:cNvSpPr>
            <a:spLocks noChangeArrowheads="1"/>
          </p:cNvSpPr>
          <p:nvPr/>
        </p:nvSpPr>
        <p:spPr bwMode="auto">
          <a:xfrm>
            <a:off x="4876800" y="4724400"/>
            <a:ext cx="457200" cy="457200"/>
          </a:xfrm>
          <a:prstGeom prst="ellipse">
            <a:avLst/>
          </a:prstGeom>
          <a:noFill/>
          <a:ln w="9525">
            <a:solidFill>
              <a:schemeClr val="hlink"/>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28409" name="Text Box 25"/>
          <p:cNvSpPr txBox="1">
            <a:spLocks noChangeArrowheads="1"/>
          </p:cNvSpPr>
          <p:nvPr/>
        </p:nvSpPr>
        <p:spPr bwMode="auto">
          <a:xfrm>
            <a:off x="4876801" y="47847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solidFill>
                  <a:schemeClr val="hlink"/>
                </a:solidFill>
                <a:latin typeface="Tahoma" pitchFamily="-112" charset="0"/>
                <a:ea typeface="굴림" pitchFamily="-112" charset="-127"/>
                <a:cs typeface="굴림" pitchFamily="-112" charset="-127"/>
              </a:rPr>
              <a:t>16</a:t>
            </a:r>
          </a:p>
        </p:txBody>
      </p:sp>
      <p:sp>
        <p:nvSpPr>
          <p:cNvPr id="528410" name="Line 26"/>
          <p:cNvSpPr>
            <a:spLocks noChangeShapeType="1"/>
          </p:cNvSpPr>
          <p:nvPr/>
        </p:nvSpPr>
        <p:spPr bwMode="auto">
          <a:xfrm>
            <a:off x="4876800" y="4191000"/>
            <a:ext cx="228600" cy="533400"/>
          </a:xfrm>
          <a:prstGeom prst="line">
            <a:avLst/>
          </a:prstGeom>
          <a:noFill/>
          <a:ln w="9525">
            <a:solidFill>
              <a:schemeClr val="hlink"/>
            </a:solidFill>
            <a:round/>
            <a:headEnd/>
            <a:tailEnd/>
          </a:ln>
          <a:effectLst/>
        </p:spPr>
        <p:txBody>
          <a:bodyPr>
            <a:prstTxWarp prst="textNoShape">
              <a:avLst/>
            </a:prstTxWarp>
          </a:bodyPr>
          <a:lstStyle/>
          <a:p>
            <a:endParaRPr lang="en-US"/>
          </a:p>
        </p:txBody>
      </p:sp>
      <p:sp>
        <p:nvSpPr>
          <p:cNvPr id="528411" name="Text Box 27"/>
          <p:cNvSpPr txBox="1">
            <a:spLocks noChangeArrowheads="1"/>
          </p:cNvSpPr>
          <p:nvPr/>
        </p:nvSpPr>
        <p:spPr bwMode="auto">
          <a:xfrm>
            <a:off x="4554539" y="56991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solidFill>
                  <a:schemeClr val="hlink"/>
                </a:solidFill>
                <a:latin typeface="Tahoma" pitchFamily="-112" charset="0"/>
                <a:ea typeface="굴림" pitchFamily="-112" charset="-127"/>
                <a:cs typeface="굴림" pitchFamily="-112" charset="-127"/>
              </a:rPr>
              <a:t>15</a:t>
            </a:r>
          </a:p>
        </p:txBody>
      </p:sp>
      <p:sp>
        <p:nvSpPr>
          <p:cNvPr id="528412" name="Line 28"/>
          <p:cNvSpPr>
            <a:spLocks noChangeShapeType="1"/>
          </p:cNvSpPr>
          <p:nvPr/>
        </p:nvSpPr>
        <p:spPr bwMode="auto">
          <a:xfrm flipH="1">
            <a:off x="4800600" y="5181600"/>
            <a:ext cx="228600" cy="457200"/>
          </a:xfrm>
          <a:prstGeom prst="line">
            <a:avLst/>
          </a:prstGeom>
          <a:noFill/>
          <a:ln w="9525">
            <a:solidFill>
              <a:schemeClr val="hlink"/>
            </a:solidFill>
            <a:round/>
            <a:headEnd/>
            <a:tailEnd/>
          </a:ln>
          <a:effectLst/>
        </p:spPr>
        <p:txBody>
          <a:bodyPr>
            <a:prstTxWarp prst="textNoShape">
              <a:avLst/>
            </a:prstTxWarp>
          </a:bodyPr>
          <a:lstStyle/>
          <a:p>
            <a:endParaRPr lang="en-US"/>
          </a:p>
        </p:txBody>
      </p:sp>
      <p:sp>
        <p:nvSpPr>
          <p:cNvPr id="528413" name="Oval 29"/>
          <p:cNvSpPr>
            <a:spLocks noChangeArrowheads="1"/>
          </p:cNvSpPr>
          <p:nvPr/>
        </p:nvSpPr>
        <p:spPr bwMode="auto">
          <a:xfrm>
            <a:off x="4495800" y="5638800"/>
            <a:ext cx="457200" cy="457200"/>
          </a:xfrm>
          <a:prstGeom prst="ellipse">
            <a:avLst/>
          </a:prstGeom>
          <a:noFill/>
          <a:ln w="9525">
            <a:solidFill>
              <a:schemeClr val="hlink"/>
            </a:solidFill>
            <a:round/>
            <a:headEnd/>
            <a:tailEnd/>
          </a:ln>
          <a:effectLst/>
        </p:spPr>
        <p:txBody>
          <a:bodyPr wrap="none" anchor="ctr">
            <a:prstTxWarp prst="textNoShape">
              <a:avLst/>
            </a:prstTxWarp>
          </a:bodyPr>
          <a:lstStyle/>
          <a:p>
            <a:endParaRPr lang="en-US"/>
          </a:p>
        </p:txBody>
      </p:sp>
      <p:sp>
        <p:nvSpPr>
          <p:cNvPr id="528442" name="Oval 58"/>
          <p:cNvSpPr>
            <a:spLocks noChangeArrowheads="1"/>
          </p:cNvSpPr>
          <p:nvPr/>
        </p:nvSpPr>
        <p:spPr bwMode="auto">
          <a:xfrm>
            <a:off x="4038600" y="3657600"/>
            <a:ext cx="1524000" cy="2743200"/>
          </a:xfrm>
          <a:prstGeom prst="ellipse">
            <a:avLst/>
          </a:prstGeom>
          <a:noFill/>
          <a:ln w="28575">
            <a:solidFill>
              <a:srgbClr val="FF0000"/>
            </a:solidFill>
            <a:round/>
            <a:headEnd/>
            <a:tailEnd/>
          </a:ln>
          <a:effectLst/>
        </p:spPr>
        <p:txBody>
          <a:bodyPr wrap="none" anchor="ctr">
            <a:prstTxWarp prst="textNoShape">
              <a:avLst/>
            </a:prstTxWarp>
          </a:bodyPr>
          <a:lstStyle/>
          <a:p>
            <a:endParaRPr lang="en-US"/>
          </a:p>
        </p:txBody>
      </p:sp>
      <p:sp>
        <p:nvSpPr>
          <p:cNvPr id="528473" name="Oval 89"/>
          <p:cNvSpPr>
            <a:spLocks noChangeArrowheads="1"/>
          </p:cNvSpPr>
          <p:nvPr/>
        </p:nvSpPr>
        <p:spPr bwMode="auto">
          <a:xfrm>
            <a:off x="4495800" y="3810000"/>
            <a:ext cx="457200" cy="457200"/>
          </a:xfrm>
          <a:prstGeom prst="ellipse">
            <a:avLst/>
          </a:prstGeom>
          <a:noFill/>
          <a:ln w="28575">
            <a:solidFill>
              <a:srgbClr val="FF0000"/>
            </a:solidFill>
            <a:round/>
            <a:headEnd/>
            <a:tailEnd/>
          </a:ln>
          <a:effectLst/>
        </p:spPr>
        <p:txBody>
          <a:bodyPr wrap="none" anchor="ctr">
            <a:prstTxWarp prst="textNoShape">
              <a:avLst/>
            </a:prstTxWarp>
          </a:bodyPr>
          <a:lstStyle/>
          <a:p>
            <a:endParaRPr lang="en-US"/>
          </a:p>
        </p:txBody>
      </p:sp>
      <p:sp>
        <p:nvSpPr>
          <p:cNvPr id="528474" name="Oval 90"/>
          <p:cNvSpPr>
            <a:spLocks noChangeArrowheads="1"/>
          </p:cNvSpPr>
          <p:nvPr/>
        </p:nvSpPr>
        <p:spPr bwMode="auto">
          <a:xfrm>
            <a:off x="6951663" y="26828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475" name="Text Box 91"/>
          <p:cNvSpPr txBox="1">
            <a:spLocks noChangeArrowheads="1"/>
          </p:cNvSpPr>
          <p:nvPr/>
        </p:nvSpPr>
        <p:spPr bwMode="auto">
          <a:xfrm>
            <a:off x="7010401" y="27432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528476" name="Oval 92"/>
          <p:cNvSpPr>
            <a:spLocks noChangeArrowheads="1"/>
          </p:cNvSpPr>
          <p:nvPr/>
        </p:nvSpPr>
        <p:spPr bwMode="auto">
          <a:xfrm>
            <a:off x="6570663" y="35210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477" name="Text Box 93"/>
          <p:cNvSpPr txBox="1">
            <a:spLocks noChangeArrowheads="1"/>
          </p:cNvSpPr>
          <p:nvPr/>
        </p:nvSpPr>
        <p:spPr bwMode="auto">
          <a:xfrm>
            <a:off x="6629401" y="35814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528478" name="Oval 94"/>
          <p:cNvSpPr>
            <a:spLocks noChangeArrowheads="1"/>
          </p:cNvSpPr>
          <p:nvPr/>
        </p:nvSpPr>
        <p:spPr bwMode="auto">
          <a:xfrm>
            <a:off x="7942263" y="19970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479" name="Text Box 95"/>
          <p:cNvSpPr txBox="1">
            <a:spLocks noChangeArrowheads="1"/>
          </p:cNvSpPr>
          <p:nvPr/>
        </p:nvSpPr>
        <p:spPr bwMode="auto">
          <a:xfrm>
            <a:off x="8001001" y="20574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528480" name="Line 96"/>
          <p:cNvSpPr>
            <a:spLocks noChangeShapeType="1"/>
          </p:cNvSpPr>
          <p:nvPr/>
        </p:nvSpPr>
        <p:spPr bwMode="auto">
          <a:xfrm flipH="1">
            <a:off x="6799263" y="3063875"/>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481" name="Line 97"/>
          <p:cNvSpPr>
            <a:spLocks noChangeShapeType="1"/>
          </p:cNvSpPr>
          <p:nvPr/>
        </p:nvSpPr>
        <p:spPr bwMode="auto">
          <a:xfrm>
            <a:off x="7332663" y="3063875"/>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482" name="Oval 98"/>
          <p:cNvSpPr>
            <a:spLocks noChangeArrowheads="1"/>
          </p:cNvSpPr>
          <p:nvPr/>
        </p:nvSpPr>
        <p:spPr bwMode="auto">
          <a:xfrm>
            <a:off x="7408863" y="358775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483" name="Text Box 99"/>
          <p:cNvSpPr txBox="1">
            <a:spLocks noChangeArrowheads="1"/>
          </p:cNvSpPr>
          <p:nvPr/>
        </p:nvSpPr>
        <p:spPr bwMode="auto">
          <a:xfrm>
            <a:off x="7458075" y="3648075"/>
            <a:ext cx="331788" cy="406400"/>
          </a:xfrm>
          <a:prstGeom prst="rect">
            <a:avLst/>
          </a:prstGeom>
          <a:noFill/>
          <a:ln w="9525">
            <a:solidFill>
              <a:schemeClr val="bg1"/>
            </a:solid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528484" name="Line 100"/>
          <p:cNvSpPr>
            <a:spLocks noChangeShapeType="1"/>
          </p:cNvSpPr>
          <p:nvPr/>
        </p:nvSpPr>
        <p:spPr bwMode="auto">
          <a:xfrm flipH="1">
            <a:off x="7256463" y="2301875"/>
            <a:ext cx="6858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485" name="Oval 101"/>
          <p:cNvSpPr>
            <a:spLocks noChangeArrowheads="1"/>
          </p:cNvSpPr>
          <p:nvPr/>
        </p:nvSpPr>
        <p:spPr bwMode="auto">
          <a:xfrm>
            <a:off x="8932863" y="26828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486" name="Text Box 102"/>
          <p:cNvSpPr txBox="1">
            <a:spLocks noChangeArrowheads="1"/>
          </p:cNvSpPr>
          <p:nvPr/>
        </p:nvSpPr>
        <p:spPr bwMode="auto">
          <a:xfrm>
            <a:off x="8991601" y="27432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528487" name="Line 103"/>
          <p:cNvSpPr>
            <a:spLocks noChangeShapeType="1"/>
          </p:cNvSpPr>
          <p:nvPr/>
        </p:nvSpPr>
        <p:spPr bwMode="auto">
          <a:xfrm>
            <a:off x="8323263" y="2378075"/>
            <a:ext cx="7620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488" name="Oval 104"/>
          <p:cNvSpPr>
            <a:spLocks noChangeArrowheads="1"/>
          </p:cNvSpPr>
          <p:nvPr/>
        </p:nvSpPr>
        <p:spPr bwMode="auto">
          <a:xfrm>
            <a:off x="9313863" y="3597275"/>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28489" name="Text Box 105"/>
          <p:cNvSpPr txBox="1">
            <a:spLocks noChangeArrowheads="1"/>
          </p:cNvSpPr>
          <p:nvPr/>
        </p:nvSpPr>
        <p:spPr bwMode="auto">
          <a:xfrm>
            <a:off x="9310689" y="3657601"/>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15</a:t>
            </a:r>
          </a:p>
        </p:txBody>
      </p:sp>
      <p:sp>
        <p:nvSpPr>
          <p:cNvPr id="528490" name="Line 106"/>
          <p:cNvSpPr>
            <a:spLocks noChangeShapeType="1"/>
          </p:cNvSpPr>
          <p:nvPr/>
        </p:nvSpPr>
        <p:spPr bwMode="auto">
          <a:xfrm>
            <a:off x="9313863" y="3063875"/>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491" name="Oval 107"/>
          <p:cNvSpPr>
            <a:spLocks noChangeArrowheads="1"/>
          </p:cNvSpPr>
          <p:nvPr/>
        </p:nvSpPr>
        <p:spPr bwMode="auto">
          <a:xfrm>
            <a:off x="8475663" y="36734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8492" name="Text Box 108"/>
          <p:cNvSpPr txBox="1">
            <a:spLocks noChangeArrowheads="1"/>
          </p:cNvSpPr>
          <p:nvPr/>
        </p:nvSpPr>
        <p:spPr bwMode="auto">
          <a:xfrm>
            <a:off x="8534401" y="37338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5</a:t>
            </a:r>
          </a:p>
        </p:txBody>
      </p:sp>
      <p:sp>
        <p:nvSpPr>
          <p:cNvPr id="528493" name="Line 109"/>
          <p:cNvSpPr>
            <a:spLocks noChangeShapeType="1"/>
          </p:cNvSpPr>
          <p:nvPr/>
        </p:nvSpPr>
        <p:spPr bwMode="auto">
          <a:xfrm flipH="1">
            <a:off x="8780463" y="3140075"/>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494" name="Oval 110"/>
          <p:cNvSpPr>
            <a:spLocks noChangeArrowheads="1"/>
          </p:cNvSpPr>
          <p:nvPr/>
        </p:nvSpPr>
        <p:spPr bwMode="auto">
          <a:xfrm>
            <a:off x="9694863" y="4511675"/>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28495" name="Text Box 111"/>
          <p:cNvSpPr txBox="1">
            <a:spLocks noChangeArrowheads="1"/>
          </p:cNvSpPr>
          <p:nvPr/>
        </p:nvSpPr>
        <p:spPr bwMode="auto">
          <a:xfrm>
            <a:off x="9694864" y="4572001"/>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16</a:t>
            </a:r>
          </a:p>
        </p:txBody>
      </p:sp>
      <p:sp>
        <p:nvSpPr>
          <p:cNvPr id="528496" name="Line 112"/>
          <p:cNvSpPr>
            <a:spLocks noChangeShapeType="1"/>
          </p:cNvSpPr>
          <p:nvPr/>
        </p:nvSpPr>
        <p:spPr bwMode="auto">
          <a:xfrm>
            <a:off x="9694863" y="3978275"/>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497" name="Text Box 113"/>
          <p:cNvSpPr txBox="1">
            <a:spLocks noChangeArrowheads="1"/>
          </p:cNvSpPr>
          <p:nvPr/>
        </p:nvSpPr>
        <p:spPr bwMode="auto">
          <a:xfrm>
            <a:off x="8915401" y="44958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528498" name="Line 114"/>
          <p:cNvSpPr>
            <a:spLocks noChangeShapeType="1"/>
          </p:cNvSpPr>
          <p:nvPr/>
        </p:nvSpPr>
        <p:spPr bwMode="auto">
          <a:xfrm flipH="1">
            <a:off x="9161463" y="3978275"/>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8499" name="Oval 115"/>
          <p:cNvSpPr>
            <a:spLocks noChangeArrowheads="1"/>
          </p:cNvSpPr>
          <p:nvPr/>
        </p:nvSpPr>
        <p:spPr bwMode="auto">
          <a:xfrm>
            <a:off x="8856663" y="44354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8408"/>
                                        </p:tgtEl>
                                        <p:attrNameLst>
                                          <p:attrName>style.visibility</p:attrName>
                                        </p:attrNameLst>
                                      </p:cBhvr>
                                      <p:to>
                                        <p:strVal val="visible"/>
                                      </p:to>
                                    </p:set>
                                    <p:anim calcmode="lin" valueType="num">
                                      <p:cBhvr additive="base">
                                        <p:cTn id="7" dur="500" fill="hold"/>
                                        <p:tgtEl>
                                          <p:spTgt spid="528408"/>
                                        </p:tgtEl>
                                        <p:attrNameLst>
                                          <p:attrName>ppt_x</p:attrName>
                                        </p:attrNameLst>
                                      </p:cBhvr>
                                      <p:tavLst>
                                        <p:tav tm="0">
                                          <p:val>
                                            <p:strVal val="#ppt_x"/>
                                          </p:val>
                                        </p:tav>
                                        <p:tav tm="100000">
                                          <p:val>
                                            <p:strVal val="#ppt_x"/>
                                          </p:val>
                                        </p:tav>
                                      </p:tavLst>
                                    </p:anim>
                                    <p:anim calcmode="lin" valueType="num">
                                      <p:cBhvr additive="base">
                                        <p:cTn id="8" dur="500" fill="hold"/>
                                        <p:tgtEl>
                                          <p:spTgt spid="5284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8409"/>
                                        </p:tgtEl>
                                        <p:attrNameLst>
                                          <p:attrName>style.visibility</p:attrName>
                                        </p:attrNameLst>
                                      </p:cBhvr>
                                      <p:to>
                                        <p:strVal val="visible"/>
                                      </p:to>
                                    </p:set>
                                    <p:anim calcmode="lin" valueType="num">
                                      <p:cBhvr additive="base">
                                        <p:cTn id="11" dur="500" fill="hold"/>
                                        <p:tgtEl>
                                          <p:spTgt spid="528409"/>
                                        </p:tgtEl>
                                        <p:attrNameLst>
                                          <p:attrName>ppt_x</p:attrName>
                                        </p:attrNameLst>
                                      </p:cBhvr>
                                      <p:tavLst>
                                        <p:tav tm="0">
                                          <p:val>
                                            <p:strVal val="#ppt_x"/>
                                          </p:val>
                                        </p:tav>
                                        <p:tav tm="100000">
                                          <p:val>
                                            <p:strVal val="#ppt_x"/>
                                          </p:val>
                                        </p:tav>
                                      </p:tavLst>
                                    </p:anim>
                                    <p:anim calcmode="lin" valueType="num">
                                      <p:cBhvr additive="base">
                                        <p:cTn id="12" dur="500" fill="hold"/>
                                        <p:tgtEl>
                                          <p:spTgt spid="52840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8410"/>
                                        </p:tgtEl>
                                        <p:attrNameLst>
                                          <p:attrName>style.visibility</p:attrName>
                                        </p:attrNameLst>
                                      </p:cBhvr>
                                      <p:to>
                                        <p:strVal val="visible"/>
                                      </p:to>
                                    </p:set>
                                    <p:anim calcmode="lin" valueType="num">
                                      <p:cBhvr additive="base">
                                        <p:cTn id="15" dur="500" fill="hold"/>
                                        <p:tgtEl>
                                          <p:spTgt spid="528410"/>
                                        </p:tgtEl>
                                        <p:attrNameLst>
                                          <p:attrName>ppt_x</p:attrName>
                                        </p:attrNameLst>
                                      </p:cBhvr>
                                      <p:tavLst>
                                        <p:tav tm="0">
                                          <p:val>
                                            <p:strVal val="#ppt_x"/>
                                          </p:val>
                                        </p:tav>
                                        <p:tav tm="100000">
                                          <p:val>
                                            <p:strVal val="#ppt_x"/>
                                          </p:val>
                                        </p:tav>
                                      </p:tavLst>
                                    </p:anim>
                                    <p:anim calcmode="lin" valueType="num">
                                      <p:cBhvr additive="base">
                                        <p:cTn id="16" dur="500" fill="hold"/>
                                        <p:tgtEl>
                                          <p:spTgt spid="5284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28411"/>
                                        </p:tgtEl>
                                        <p:attrNameLst>
                                          <p:attrName>style.visibility</p:attrName>
                                        </p:attrNameLst>
                                      </p:cBhvr>
                                      <p:to>
                                        <p:strVal val="visible"/>
                                      </p:to>
                                    </p:set>
                                    <p:anim calcmode="lin" valueType="num">
                                      <p:cBhvr additive="base">
                                        <p:cTn id="21" dur="500" fill="hold"/>
                                        <p:tgtEl>
                                          <p:spTgt spid="528411"/>
                                        </p:tgtEl>
                                        <p:attrNameLst>
                                          <p:attrName>ppt_x</p:attrName>
                                        </p:attrNameLst>
                                      </p:cBhvr>
                                      <p:tavLst>
                                        <p:tav tm="0">
                                          <p:val>
                                            <p:strVal val="#ppt_x"/>
                                          </p:val>
                                        </p:tav>
                                        <p:tav tm="100000">
                                          <p:val>
                                            <p:strVal val="#ppt_x"/>
                                          </p:val>
                                        </p:tav>
                                      </p:tavLst>
                                    </p:anim>
                                    <p:anim calcmode="lin" valueType="num">
                                      <p:cBhvr additive="base">
                                        <p:cTn id="22" dur="500" fill="hold"/>
                                        <p:tgtEl>
                                          <p:spTgt spid="5284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28412"/>
                                        </p:tgtEl>
                                        <p:attrNameLst>
                                          <p:attrName>style.visibility</p:attrName>
                                        </p:attrNameLst>
                                      </p:cBhvr>
                                      <p:to>
                                        <p:strVal val="visible"/>
                                      </p:to>
                                    </p:set>
                                    <p:anim calcmode="lin" valueType="num">
                                      <p:cBhvr additive="base">
                                        <p:cTn id="25" dur="500" fill="hold"/>
                                        <p:tgtEl>
                                          <p:spTgt spid="528412"/>
                                        </p:tgtEl>
                                        <p:attrNameLst>
                                          <p:attrName>ppt_x</p:attrName>
                                        </p:attrNameLst>
                                      </p:cBhvr>
                                      <p:tavLst>
                                        <p:tav tm="0">
                                          <p:val>
                                            <p:strVal val="#ppt_x"/>
                                          </p:val>
                                        </p:tav>
                                        <p:tav tm="100000">
                                          <p:val>
                                            <p:strVal val="#ppt_x"/>
                                          </p:val>
                                        </p:tav>
                                      </p:tavLst>
                                    </p:anim>
                                    <p:anim calcmode="lin" valueType="num">
                                      <p:cBhvr additive="base">
                                        <p:cTn id="26" dur="500" fill="hold"/>
                                        <p:tgtEl>
                                          <p:spTgt spid="528412"/>
                                        </p:tgtEl>
                                        <p:attrNameLst>
                                          <p:attrName>ppt_y</p:attrName>
                                        </p:attrNameLst>
                                      </p:cBhvr>
                                      <p:tavLst>
                                        <p:tav tm="0">
                                          <p:val>
                                            <p:strVal val="1+#ppt_h/2"/>
                                          </p:val>
                                        </p:tav>
                                        <p:tav tm="100000">
                                          <p:val>
                                            <p:strVal val="#ppt_y"/>
                                          </p:val>
                                        </p:tav>
                                      </p:tavLst>
                                    </p:anim>
                                  </p:childTnLst>
                                </p:cTn>
                              </p:par>
                              <p:par>
                                <p:cTn id="27" presetID="3" presetClass="entr" presetSubtype="10" fill="hold" grpId="0" nodeType="withEffect">
                                  <p:stCondLst>
                                    <p:cond delay="0"/>
                                  </p:stCondLst>
                                  <p:childTnLst>
                                    <p:set>
                                      <p:cBhvr>
                                        <p:cTn id="28" dur="1" fill="hold">
                                          <p:stCondLst>
                                            <p:cond delay="0"/>
                                          </p:stCondLst>
                                        </p:cTn>
                                        <p:tgtEl>
                                          <p:spTgt spid="528473"/>
                                        </p:tgtEl>
                                        <p:attrNameLst>
                                          <p:attrName>style.visibility</p:attrName>
                                        </p:attrNameLst>
                                      </p:cBhvr>
                                      <p:to>
                                        <p:strVal val="visible"/>
                                      </p:to>
                                    </p:set>
                                    <p:animEffect transition="in" filter="blinds(horizontal)">
                                      <p:cBhvr>
                                        <p:cTn id="29" dur="500"/>
                                        <p:tgtEl>
                                          <p:spTgt spid="528473"/>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528413"/>
                                        </p:tgtEl>
                                        <p:attrNameLst>
                                          <p:attrName>style.visibility</p:attrName>
                                        </p:attrNameLst>
                                      </p:cBhvr>
                                      <p:to>
                                        <p:strVal val="visible"/>
                                      </p:to>
                                    </p:set>
                                    <p:anim calcmode="lin" valueType="num">
                                      <p:cBhvr additive="base">
                                        <p:cTn id="32" dur="500" fill="hold"/>
                                        <p:tgtEl>
                                          <p:spTgt spid="528413"/>
                                        </p:tgtEl>
                                        <p:attrNameLst>
                                          <p:attrName>ppt_x</p:attrName>
                                        </p:attrNameLst>
                                      </p:cBhvr>
                                      <p:tavLst>
                                        <p:tav tm="0">
                                          <p:val>
                                            <p:strVal val="#ppt_x"/>
                                          </p:val>
                                        </p:tav>
                                        <p:tav tm="100000">
                                          <p:val>
                                            <p:strVal val="#ppt_x"/>
                                          </p:val>
                                        </p:tav>
                                      </p:tavLst>
                                    </p:anim>
                                    <p:anim calcmode="lin" valueType="num">
                                      <p:cBhvr additive="base">
                                        <p:cTn id="33" dur="500" fill="hold"/>
                                        <p:tgtEl>
                                          <p:spTgt spid="5284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mph" presetSubtype="0" fill="hold" grpId="1" nodeType="clickEffect">
                                  <p:stCondLst>
                                    <p:cond delay="0"/>
                                  </p:stCondLst>
                                  <p:childTnLst>
                                    <p:animRot by="10800000">
                                      <p:cBhvr>
                                        <p:cTn id="37" dur="1000" fill="hold"/>
                                        <p:tgtEl>
                                          <p:spTgt spid="528412"/>
                                        </p:tgtEl>
                                        <p:attrNameLst>
                                          <p:attrName>r</p:attrName>
                                        </p:attrNameLst>
                                      </p:cBhvr>
                                    </p:animRot>
                                  </p:childTnLst>
                                </p:cTn>
                              </p:par>
                              <p:par>
                                <p:cTn id="38" presetID="3" presetClass="entr" presetSubtype="10" fill="hold" grpId="0" nodeType="withEffect">
                                  <p:stCondLst>
                                    <p:cond delay="0"/>
                                  </p:stCondLst>
                                  <p:childTnLst>
                                    <p:set>
                                      <p:cBhvr>
                                        <p:cTn id="39" dur="1" fill="hold">
                                          <p:stCondLst>
                                            <p:cond delay="0"/>
                                          </p:stCondLst>
                                        </p:cTn>
                                        <p:tgtEl>
                                          <p:spTgt spid="528442"/>
                                        </p:tgtEl>
                                        <p:attrNameLst>
                                          <p:attrName>style.visibility</p:attrName>
                                        </p:attrNameLst>
                                      </p:cBhvr>
                                      <p:to>
                                        <p:strVal val="visible"/>
                                      </p:to>
                                    </p:set>
                                    <p:animEffect transition="in" filter="blinds(horizontal)">
                                      <p:cBhvr>
                                        <p:cTn id="40" dur="500"/>
                                        <p:tgtEl>
                                          <p:spTgt spid="52844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28387"/>
                                        </p:tgtEl>
                                        <p:attrNameLst>
                                          <p:attrName>style.visibility</p:attrName>
                                        </p:attrNameLst>
                                      </p:cBhvr>
                                      <p:to>
                                        <p:strVal val="visible"/>
                                      </p:to>
                                    </p:set>
                                    <p:anim calcmode="lin" valueType="num">
                                      <p:cBhvr additive="base">
                                        <p:cTn id="45" dur="500" fill="hold"/>
                                        <p:tgtEl>
                                          <p:spTgt spid="528387"/>
                                        </p:tgtEl>
                                        <p:attrNameLst>
                                          <p:attrName>ppt_x</p:attrName>
                                        </p:attrNameLst>
                                      </p:cBhvr>
                                      <p:tavLst>
                                        <p:tav tm="0">
                                          <p:val>
                                            <p:strVal val="#ppt_x"/>
                                          </p:val>
                                        </p:tav>
                                        <p:tav tm="100000">
                                          <p:val>
                                            <p:strVal val="#ppt_x"/>
                                          </p:val>
                                        </p:tav>
                                      </p:tavLst>
                                    </p:anim>
                                    <p:anim calcmode="lin" valueType="num">
                                      <p:cBhvr additive="base">
                                        <p:cTn id="46" dur="500" fill="hold"/>
                                        <p:tgtEl>
                                          <p:spTgt spid="528387"/>
                                        </p:tgtEl>
                                        <p:attrNameLst>
                                          <p:attrName>ppt_y</p:attrName>
                                        </p:attrNameLst>
                                      </p:cBhvr>
                                      <p:tavLst>
                                        <p:tav tm="0">
                                          <p:val>
                                            <p:strVal val="1+#ppt_h/2"/>
                                          </p:val>
                                        </p:tav>
                                        <p:tav tm="100000">
                                          <p:val>
                                            <p:strVal val="#ppt_y"/>
                                          </p:val>
                                        </p:tav>
                                      </p:tavLst>
                                    </p:anim>
                                  </p:childTnLst>
                                </p:cTn>
                              </p:par>
                              <p:par>
                                <p:cTn id="47" presetID="3" presetClass="entr" presetSubtype="10" fill="hold" grpId="0" nodeType="withEffect">
                                  <p:stCondLst>
                                    <p:cond delay="0"/>
                                  </p:stCondLst>
                                  <p:childTnLst>
                                    <p:set>
                                      <p:cBhvr>
                                        <p:cTn id="48" dur="1" fill="hold">
                                          <p:stCondLst>
                                            <p:cond delay="0"/>
                                          </p:stCondLst>
                                        </p:cTn>
                                        <p:tgtEl>
                                          <p:spTgt spid="528474"/>
                                        </p:tgtEl>
                                        <p:attrNameLst>
                                          <p:attrName>style.visibility</p:attrName>
                                        </p:attrNameLst>
                                      </p:cBhvr>
                                      <p:to>
                                        <p:strVal val="visible"/>
                                      </p:to>
                                    </p:set>
                                    <p:animEffect transition="in" filter="blinds(horizontal)">
                                      <p:cBhvr>
                                        <p:cTn id="49" dur="500"/>
                                        <p:tgtEl>
                                          <p:spTgt spid="52847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28475"/>
                                        </p:tgtEl>
                                        <p:attrNameLst>
                                          <p:attrName>style.visibility</p:attrName>
                                        </p:attrNameLst>
                                      </p:cBhvr>
                                      <p:to>
                                        <p:strVal val="visible"/>
                                      </p:to>
                                    </p:set>
                                    <p:animEffect transition="in" filter="blinds(horizontal)">
                                      <p:cBhvr>
                                        <p:cTn id="52" dur="500"/>
                                        <p:tgtEl>
                                          <p:spTgt spid="52847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28476"/>
                                        </p:tgtEl>
                                        <p:attrNameLst>
                                          <p:attrName>style.visibility</p:attrName>
                                        </p:attrNameLst>
                                      </p:cBhvr>
                                      <p:to>
                                        <p:strVal val="visible"/>
                                      </p:to>
                                    </p:set>
                                    <p:animEffect transition="in" filter="blinds(horizontal)">
                                      <p:cBhvr>
                                        <p:cTn id="55" dur="500"/>
                                        <p:tgtEl>
                                          <p:spTgt spid="52847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28477"/>
                                        </p:tgtEl>
                                        <p:attrNameLst>
                                          <p:attrName>style.visibility</p:attrName>
                                        </p:attrNameLst>
                                      </p:cBhvr>
                                      <p:to>
                                        <p:strVal val="visible"/>
                                      </p:to>
                                    </p:set>
                                    <p:animEffect transition="in" filter="blinds(horizontal)">
                                      <p:cBhvr>
                                        <p:cTn id="58" dur="500"/>
                                        <p:tgtEl>
                                          <p:spTgt spid="52847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28478"/>
                                        </p:tgtEl>
                                        <p:attrNameLst>
                                          <p:attrName>style.visibility</p:attrName>
                                        </p:attrNameLst>
                                      </p:cBhvr>
                                      <p:to>
                                        <p:strVal val="visible"/>
                                      </p:to>
                                    </p:set>
                                    <p:animEffect transition="in" filter="blinds(horizontal)">
                                      <p:cBhvr>
                                        <p:cTn id="61" dur="500"/>
                                        <p:tgtEl>
                                          <p:spTgt spid="528478"/>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28479"/>
                                        </p:tgtEl>
                                        <p:attrNameLst>
                                          <p:attrName>style.visibility</p:attrName>
                                        </p:attrNameLst>
                                      </p:cBhvr>
                                      <p:to>
                                        <p:strVal val="visible"/>
                                      </p:to>
                                    </p:set>
                                    <p:animEffect transition="in" filter="blinds(horizontal)">
                                      <p:cBhvr>
                                        <p:cTn id="64" dur="500"/>
                                        <p:tgtEl>
                                          <p:spTgt spid="528479"/>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28480"/>
                                        </p:tgtEl>
                                        <p:attrNameLst>
                                          <p:attrName>style.visibility</p:attrName>
                                        </p:attrNameLst>
                                      </p:cBhvr>
                                      <p:to>
                                        <p:strVal val="visible"/>
                                      </p:to>
                                    </p:set>
                                    <p:animEffect transition="in" filter="blinds(horizontal)">
                                      <p:cBhvr>
                                        <p:cTn id="67" dur="500"/>
                                        <p:tgtEl>
                                          <p:spTgt spid="528480"/>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28481"/>
                                        </p:tgtEl>
                                        <p:attrNameLst>
                                          <p:attrName>style.visibility</p:attrName>
                                        </p:attrNameLst>
                                      </p:cBhvr>
                                      <p:to>
                                        <p:strVal val="visible"/>
                                      </p:to>
                                    </p:set>
                                    <p:animEffect transition="in" filter="blinds(horizontal)">
                                      <p:cBhvr>
                                        <p:cTn id="70" dur="500"/>
                                        <p:tgtEl>
                                          <p:spTgt spid="52848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28482"/>
                                        </p:tgtEl>
                                        <p:attrNameLst>
                                          <p:attrName>style.visibility</p:attrName>
                                        </p:attrNameLst>
                                      </p:cBhvr>
                                      <p:to>
                                        <p:strVal val="visible"/>
                                      </p:to>
                                    </p:set>
                                    <p:animEffect transition="in" filter="blinds(horizontal)">
                                      <p:cBhvr>
                                        <p:cTn id="73" dur="500"/>
                                        <p:tgtEl>
                                          <p:spTgt spid="52848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28483"/>
                                        </p:tgtEl>
                                        <p:attrNameLst>
                                          <p:attrName>style.visibility</p:attrName>
                                        </p:attrNameLst>
                                      </p:cBhvr>
                                      <p:to>
                                        <p:strVal val="visible"/>
                                      </p:to>
                                    </p:set>
                                    <p:animEffect transition="in" filter="blinds(horizontal)">
                                      <p:cBhvr>
                                        <p:cTn id="76" dur="500"/>
                                        <p:tgtEl>
                                          <p:spTgt spid="52848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28484"/>
                                        </p:tgtEl>
                                        <p:attrNameLst>
                                          <p:attrName>style.visibility</p:attrName>
                                        </p:attrNameLst>
                                      </p:cBhvr>
                                      <p:to>
                                        <p:strVal val="visible"/>
                                      </p:to>
                                    </p:set>
                                    <p:animEffect transition="in" filter="blinds(horizontal)">
                                      <p:cBhvr>
                                        <p:cTn id="79" dur="500"/>
                                        <p:tgtEl>
                                          <p:spTgt spid="52848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28485"/>
                                        </p:tgtEl>
                                        <p:attrNameLst>
                                          <p:attrName>style.visibility</p:attrName>
                                        </p:attrNameLst>
                                      </p:cBhvr>
                                      <p:to>
                                        <p:strVal val="visible"/>
                                      </p:to>
                                    </p:set>
                                    <p:animEffect transition="in" filter="blinds(horizontal)">
                                      <p:cBhvr>
                                        <p:cTn id="82" dur="500"/>
                                        <p:tgtEl>
                                          <p:spTgt spid="528485"/>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28486"/>
                                        </p:tgtEl>
                                        <p:attrNameLst>
                                          <p:attrName>style.visibility</p:attrName>
                                        </p:attrNameLst>
                                      </p:cBhvr>
                                      <p:to>
                                        <p:strVal val="visible"/>
                                      </p:to>
                                    </p:set>
                                    <p:animEffect transition="in" filter="blinds(horizontal)">
                                      <p:cBhvr>
                                        <p:cTn id="85" dur="500"/>
                                        <p:tgtEl>
                                          <p:spTgt spid="528486"/>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528487"/>
                                        </p:tgtEl>
                                        <p:attrNameLst>
                                          <p:attrName>style.visibility</p:attrName>
                                        </p:attrNameLst>
                                      </p:cBhvr>
                                      <p:to>
                                        <p:strVal val="visible"/>
                                      </p:to>
                                    </p:set>
                                    <p:animEffect transition="in" filter="blinds(horizontal)">
                                      <p:cBhvr>
                                        <p:cTn id="88" dur="500"/>
                                        <p:tgtEl>
                                          <p:spTgt spid="528487"/>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528488"/>
                                        </p:tgtEl>
                                        <p:attrNameLst>
                                          <p:attrName>style.visibility</p:attrName>
                                        </p:attrNameLst>
                                      </p:cBhvr>
                                      <p:to>
                                        <p:strVal val="visible"/>
                                      </p:to>
                                    </p:set>
                                    <p:animEffect transition="in" filter="blinds(horizontal)">
                                      <p:cBhvr>
                                        <p:cTn id="91" dur="500"/>
                                        <p:tgtEl>
                                          <p:spTgt spid="528488"/>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528489"/>
                                        </p:tgtEl>
                                        <p:attrNameLst>
                                          <p:attrName>style.visibility</p:attrName>
                                        </p:attrNameLst>
                                      </p:cBhvr>
                                      <p:to>
                                        <p:strVal val="visible"/>
                                      </p:to>
                                    </p:set>
                                    <p:animEffect transition="in" filter="blinds(horizontal)">
                                      <p:cBhvr>
                                        <p:cTn id="94" dur="500"/>
                                        <p:tgtEl>
                                          <p:spTgt spid="528489"/>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528490"/>
                                        </p:tgtEl>
                                        <p:attrNameLst>
                                          <p:attrName>style.visibility</p:attrName>
                                        </p:attrNameLst>
                                      </p:cBhvr>
                                      <p:to>
                                        <p:strVal val="visible"/>
                                      </p:to>
                                    </p:set>
                                    <p:animEffect transition="in" filter="blinds(horizontal)">
                                      <p:cBhvr>
                                        <p:cTn id="97" dur="500"/>
                                        <p:tgtEl>
                                          <p:spTgt spid="52849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528491"/>
                                        </p:tgtEl>
                                        <p:attrNameLst>
                                          <p:attrName>style.visibility</p:attrName>
                                        </p:attrNameLst>
                                      </p:cBhvr>
                                      <p:to>
                                        <p:strVal val="visible"/>
                                      </p:to>
                                    </p:set>
                                    <p:animEffect transition="in" filter="blinds(horizontal)">
                                      <p:cBhvr>
                                        <p:cTn id="100" dur="500"/>
                                        <p:tgtEl>
                                          <p:spTgt spid="528491"/>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528492"/>
                                        </p:tgtEl>
                                        <p:attrNameLst>
                                          <p:attrName>style.visibility</p:attrName>
                                        </p:attrNameLst>
                                      </p:cBhvr>
                                      <p:to>
                                        <p:strVal val="visible"/>
                                      </p:to>
                                    </p:set>
                                    <p:animEffect transition="in" filter="blinds(horizontal)">
                                      <p:cBhvr>
                                        <p:cTn id="103" dur="500"/>
                                        <p:tgtEl>
                                          <p:spTgt spid="528492"/>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528493"/>
                                        </p:tgtEl>
                                        <p:attrNameLst>
                                          <p:attrName>style.visibility</p:attrName>
                                        </p:attrNameLst>
                                      </p:cBhvr>
                                      <p:to>
                                        <p:strVal val="visible"/>
                                      </p:to>
                                    </p:set>
                                    <p:animEffect transition="in" filter="blinds(horizontal)">
                                      <p:cBhvr>
                                        <p:cTn id="106" dur="500"/>
                                        <p:tgtEl>
                                          <p:spTgt spid="52849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528494"/>
                                        </p:tgtEl>
                                        <p:attrNameLst>
                                          <p:attrName>style.visibility</p:attrName>
                                        </p:attrNameLst>
                                      </p:cBhvr>
                                      <p:to>
                                        <p:strVal val="visible"/>
                                      </p:to>
                                    </p:set>
                                    <p:animEffect transition="in" filter="blinds(horizontal)">
                                      <p:cBhvr>
                                        <p:cTn id="109" dur="500"/>
                                        <p:tgtEl>
                                          <p:spTgt spid="528494"/>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528495"/>
                                        </p:tgtEl>
                                        <p:attrNameLst>
                                          <p:attrName>style.visibility</p:attrName>
                                        </p:attrNameLst>
                                      </p:cBhvr>
                                      <p:to>
                                        <p:strVal val="visible"/>
                                      </p:to>
                                    </p:set>
                                    <p:animEffect transition="in" filter="blinds(horizontal)">
                                      <p:cBhvr>
                                        <p:cTn id="112" dur="500"/>
                                        <p:tgtEl>
                                          <p:spTgt spid="528495"/>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528496"/>
                                        </p:tgtEl>
                                        <p:attrNameLst>
                                          <p:attrName>style.visibility</p:attrName>
                                        </p:attrNameLst>
                                      </p:cBhvr>
                                      <p:to>
                                        <p:strVal val="visible"/>
                                      </p:to>
                                    </p:set>
                                    <p:animEffect transition="in" filter="blinds(horizontal)">
                                      <p:cBhvr>
                                        <p:cTn id="115" dur="500"/>
                                        <p:tgtEl>
                                          <p:spTgt spid="528496"/>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528497"/>
                                        </p:tgtEl>
                                        <p:attrNameLst>
                                          <p:attrName>style.visibility</p:attrName>
                                        </p:attrNameLst>
                                      </p:cBhvr>
                                      <p:to>
                                        <p:strVal val="visible"/>
                                      </p:to>
                                    </p:set>
                                    <p:animEffect transition="in" filter="blinds(horizontal)">
                                      <p:cBhvr>
                                        <p:cTn id="118" dur="500"/>
                                        <p:tgtEl>
                                          <p:spTgt spid="528497"/>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528498"/>
                                        </p:tgtEl>
                                        <p:attrNameLst>
                                          <p:attrName>style.visibility</p:attrName>
                                        </p:attrNameLst>
                                      </p:cBhvr>
                                      <p:to>
                                        <p:strVal val="visible"/>
                                      </p:to>
                                    </p:set>
                                    <p:animEffect transition="in" filter="blinds(horizontal)">
                                      <p:cBhvr>
                                        <p:cTn id="121" dur="500"/>
                                        <p:tgtEl>
                                          <p:spTgt spid="528498"/>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528499"/>
                                        </p:tgtEl>
                                        <p:attrNameLst>
                                          <p:attrName>style.visibility</p:attrName>
                                        </p:attrNameLst>
                                      </p:cBhvr>
                                      <p:to>
                                        <p:strVal val="visible"/>
                                      </p:to>
                                    </p:set>
                                    <p:animEffect transition="in" filter="blinds(horizontal)">
                                      <p:cBhvr>
                                        <p:cTn id="124" dur="500"/>
                                        <p:tgtEl>
                                          <p:spTgt spid="528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animBg="1"/>
      <p:bldP spid="528408" grpId="0" animBg="1"/>
      <p:bldP spid="528409" grpId="0"/>
      <p:bldP spid="528410" grpId="0" animBg="1"/>
      <p:bldP spid="528411" grpId="0"/>
      <p:bldP spid="528412" grpId="0" animBg="1"/>
      <p:bldP spid="528412" grpId="1" animBg="1"/>
      <p:bldP spid="528413" grpId="0" animBg="1"/>
      <p:bldP spid="528442" grpId="0" animBg="1"/>
      <p:bldP spid="528473" grpId="0" animBg="1"/>
      <p:bldP spid="528474" grpId="0" animBg="1"/>
      <p:bldP spid="528475" grpId="0"/>
      <p:bldP spid="528476" grpId="0" animBg="1"/>
      <p:bldP spid="528477" grpId="0"/>
      <p:bldP spid="528478" grpId="0" animBg="1"/>
      <p:bldP spid="528479" grpId="0"/>
      <p:bldP spid="528480" grpId="0" animBg="1"/>
      <p:bldP spid="528481" grpId="0" animBg="1"/>
      <p:bldP spid="528482" grpId="0" animBg="1"/>
      <p:bldP spid="528483" grpId="0" animBg="1"/>
      <p:bldP spid="528484" grpId="0" animBg="1"/>
      <p:bldP spid="528485" grpId="0" animBg="1"/>
      <p:bldP spid="528486" grpId="0"/>
      <p:bldP spid="528487" grpId="0" animBg="1"/>
      <p:bldP spid="528488" grpId="0" animBg="1"/>
      <p:bldP spid="528489" grpId="0"/>
      <p:bldP spid="528490" grpId="0" animBg="1"/>
      <p:bldP spid="528491" grpId="0" animBg="1"/>
      <p:bldP spid="528492" grpId="0"/>
      <p:bldP spid="528493" grpId="0" animBg="1"/>
      <p:bldP spid="528494" grpId="0" animBg="1"/>
      <p:bldP spid="528495" grpId="0"/>
      <p:bldP spid="528496" grpId="0" animBg="1"/>
      <p:bldP spid="528497" grpId="0"/>
      <p:bldP spid="528498" grpId="0" animBg="1"/>
      <p:bldP spid="52849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4"/>
          <p:cNvSpPr>
            <a:spLocks noGrp="1"/>
          </p:cNvSpPr>
          <p:nvPr>
            <p:ph type="sldNum" sz="quarter" idx="11"/>
          </p:nvPr>
        </p:nvSpPr>
        <p:spPr/>
        <p:txBody>
          <a:bodyPr/>
          <a:lstStyle/>
          <a:p>
            <a:fld id="{91F4D2A2-BF90-8343-A446-02BA65EEB073}" type="slidenum">
              <a:rPr lang="ko-KR" altLang="en-US"/>
              <a:pPr/>
              <a:t>21</a:t>
            </a:fld>
            <a:endParaRPr lang="en-US" altLang="ko-KR"/>
          </a:p>
        </p:txBody>
      </p:sp>
      <p:sp>
        <p:nvSpPr>
          <p:cNvPr id="529410" name="Rectangle 2"/>
          <p:cNvSpPr>
            <a:spLocks noGrp="1" noChangeArrowheads="1"/>
          </p:cNvSpPr>
          <p:nvPr>
            <p:ph type="title"/>
          </p:nvPr>
        </p:nvSpPr>
        <p:spPr/>
        <p:txBody>
          <a:bodyPr/>
          <a:lstStyle/>
          <a:p>
            <a:pPr algn="ctr"/>
            <a:r>
              <a:rPr lang="en-US" altLang="ko-KR">
                <a:ea typeface="굴림" pitchFamily="-112" charset="-127"/>
                <a:cs typeface="굴림" pitchFamily="-112" charset="-127"/>
              </a:rPr>
              <a:t>Examples (insert 14)</a:t>
            </a:r>
          </a:p>
        </p:txBody>
      </p:sp>
      <p:sp>
        <p:nvSpPr>
          <p:cNvPr id="529411" name="Oval 3"/>
          <p:cNvSpPr>
            <a:spLocks noChangeArrowheads="1"/>
          </p:cNvSpPr>
          <p:nvPr/>
        </p:nvSpPr>
        <p:spPr bwMode="auto">
          <a:xfrm>
            <a:off x="21336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12" name="Text Box 4"/>
          <p:cNvSpPr txBox="1">
            <a:spLocks noChangeArrowheads="1"/>
          </p:cNvSpPr>
          <p:nvPr/>
        </p:nvSpPr>
        <p:spPr bwMode="auto">
          <a:xfrm>
            <a:off x="2192338"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529413" name="Oval 5"/>
          <p:cNvSpPr>
            <a:spLocks noChangeArrowheads="1"/>
          </p:cNvSpPr>
          <p:nvPr/>
        </p:nvSpPr>
        <p:spPr bwMode="auto">
          <a:xfrm>
            <a:off x="1752600" y="3733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14" name="Text Box 6"/>
          <p:cNvSpPr txBox="1">
            <a:spLocks noChangeArrowheads="1"/>
          </p:cNvSpPr>
          <p:nvPr/>
        </p:nvSpPr>
        <p:spPr bwMode="auto">
          <a:xfrm>
            <a:off x="1811338" y="3794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529415" name="Oval 7"/>
          <p:cNvSpPr>
            <a:spLocks noChangeArrowheads="1"/>
          </p:cNvSpPr>
          <p:nvPr/>
        </p:nvSpPr>
        <p:spPr bwMode="auto">
          <a:xfrm>
            <a:off x="3124200" y="2209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16" name="Text Box 8"/>
          <p:cNvSpPr txBox="1">
            <a:spLocks noChangeArrowheads="1"/>
          </p:cNvSpPr>
          <p:nvPr/>
        </p:nvSpPr>
        <p:spPr bwMode="auto">
          <a:xfrm>
            <a:off x="3182938" y="2270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529417" name="Line 9"/>
          <p:cNvSpPr>
            <a:spLocks noChangeShapeType="1"/>
          </p:cNvSpPr>
          <p:nvPr/>
        </p:nvSpPr>
        <p:spPr bwMode="auto">
          <a:xfrm flipH="1">
            <a:off x="1981200" y="32766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18" name="Line 10"/>
          <p:cNvSpPr>
            <a:spLocks noChangeShapeType="1"/>
          </p:cNvSpPr>
          <p:nvPr/>
        </p:nvSpPr>
        <p:spPr bwMode="auto">
          <a:xfrm>
            <a:off x="2514600" y="32766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19" name="Oval 11"/>
          <p:cNvSpPr>
            <a:spLocks noChangeArrowheads="1"/>
          </p:cNvSpPr>
          <p:nvPr/>
        </p:nvSpPr>
        <p:spPr bwMode="auto">
          <a:xfrm>
            <a:off x="2590800" y="38004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20" name="Text Box 12"/>
          <p:cNvSpPr txBox="1">
            <a:spLocks noChangeArrowheads="1"/>
          </p:cNvSpPr>
          <p:nvPr/>
        </p:nvSpPr>
        <p:spPr bwMode="auto">
          <a:xfrm>
            <a:off x="2640014" y="3860800"/>
            <a:ext cx="331787" cy="406400"/>
          </a:xfrm>
          <a:prstGeom prst="rect">
            <a:avLst/>
          </a:prstGeom>
          <a:noFill/>
          <a:ln w="9525">
            <a:solidFill>
              <a:schemeClr val="bg1"/>
            </a:solid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529421" name="Line 13"/>
          <p:cNvSpPr>
            <a:spLocks noChangeShapeType="1"/>
          </p:cNvSpPr>
          <p:nvPr/>
        </p:nvSpPr>
        <p:spPr bwMode="auto">
          <a:xfrm flipH="1">
            <a:off x="2438400" y="2514600"/>
            <a:ext cx="6858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22" name="Oval 14"/>
          <p:cNvSpPr>
            <a:spLocks noChangeArrowheads="1"/>
          </p:cNvSpPr>
          <p:nvPr/>
        </p:nvSpPr>
        <p:spPr bwMode="auto">
          <a:xfrm>
            <a:off x="41148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23" name="Text Box 15"/>
          <p:cNvSpPr txBox="1">
            <a:spLocks noChangeArrowheads="1"/>
          </p:cNvSpPr>
          <p:nvPr/>
        </p:nvSpPr>
        <p:spPr bwMode="auto">
          <a:xfrm>
            <a:off x="4173538"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529424" name="Line 16"/>
          <p:cNvSpPr>
            <a:spLocks noChangeShapeType="1"/>
          </p:cNvSpPr>
          <p:nvPr/>
        </p:nvSpPr>
        <p:spPr bwMode="auto">
          <a:xfrm>
            <a:off x="3505200" y="2590800"/>
            <a:ext cx="7620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25" name="Oval 17"/>
          <p:cNvSpPr>
            <a:spLocks noChangeArrowheads="1"/>
          </p:cNvSpPr>
          <p:nvPr/>
        </p:nvSpPr>
        <p:spPr bwMode="auto">
          <a:xfrm>
            <a:off x="4495800" y="3810000"/>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29426" name="Text Box 18"/>
          <p:cNvSpPr txBox="1">
            <a:spLocks noChangeArrowheads="1"/>
          </p:cNvSpPr>
          <p:nvPr/>
        </p:nvSpPr>
        <p:spPr bwMode="auto">
          <a:xfrm>
            <a:off x="4492626" y="38703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15</a:t>
            </a:r>
          </a:p>
        </p:txBody>
      </p:sp>
      <p:sp>
        <p:nvSpPr>
          <p:cNvPr id="529427" name="Line 19"/>
          <p:cNvSpPr>
            <a:spLocks noChangeShapeType="1"/>
          </p:cNvSpPr>
          <p:nvPr/>
        </p:nvSpPr>
        <p:spPr bwMode="auto">
          <a:xfrm>
            <a:off x="4495800" y="3276600"/>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28" name="Oval 20"/>
          <p:cNvSpPr>
            <a:spLocks noChangeArrowheads="1"/>
          </p:cNvSpPr>
          <p:nvPr/>
        </p:nvSpPr>
        <p:spPr bwMode="auto">
          <a:xfrm>
            <a:off x="3657600" y="3886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29" name="Text Box 21"/>
          <p:cNvSpPr txBox="1">
            <a:spLocks noChangeArrowheads="1"/>
          </p:cNvSpPr>
          <p:nvPr/>
        </p:nvSpPr>
        <p:spPr bwMode="auto">
          <a:xfrm>
            <a:off x="3716338" y="39465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5</a:t>
            </a:r>
          </a:p>
        </p:txBody>
      </p:sp>
      <p:sp>
        <p:nvSpPr>
          <p:cNvPr id="529430" name="Line 22"/>
          <p:cNvSpPr>
            <a:spLocks noChangeShapeType="1"/>
          </p:cNvSpPr>
          <p:nvPr/>
        </p:nvSpPr>
        <p:spPr bwMode="auto">
          <a:xfrm flipH="1">
            <a:off x="3962400" y="33528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31" name="Oval 23"/>
          <p:cNvSpPr>
            <a:spLocks noChangeArrowheads="1"/>
          </p:cNvSpPr>
          <p:nvPr/>
        </p:nvSpPr>
        <p:spPr bwMode="auto">
          <a:xfrm>
            <a:off x="4876800" y="4724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29432" name="Text Box 24"/>
          <p:cNvSpPr txBox="1">
            <a:spLocks noChangeArrowheads="1"/>
          </p:cNvSpPr>
          <p:nvPr/>
        </p:nvSpPr>
        <p:spPr bwMode="auto">
          <a:xfrm>
            <a:off x="4876801" y="47847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16</a:t>
            </a:r>
          </a:p>
        </p:txBody>
      </p:sp>
      <p:sp>
        <p:nvSpPr>
          <p:cNvPr id="529433" name="Line 25"/>
          <p:cNvSpPr>
            <a:spLocks noChangeShapeType="1"/>
          </p:cNvSpPr>
          <p:nvPr/>
        </p:nvSpPr>
        <p:spPr bwMode="auto">
          <a:xfrm>
            <a:off x="4876800" y="4191000"/>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34" name="Text Box 26"/>
          <p:cNvSpPr txBox="1">
            <a:spLocks noChangeArrowheads="1"/>
          </p:cNvSpPr>
          <p:nvPr/>
        </p:nvSpPr>
        <p:spPr bwMode="auto">
          <a:xfrm>
            <a:off x="4097338" y="47085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529435" name="Line 27"/>
          <p:cNvSpPr>
            <a:spLocks noChangeShapeType="1"/>
          </p:cNvSpPr>
          <p:nvPr/>
        </p:nvSpPr>
        <p:spPr bwMode="auto">
          <a:xfrm flipH="1">
            <a:off x="4343400" y="41910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36" name="Oval 28"/>
          <p:cNvSpPr>
            <a:spLocks noChangeArrowheads="1"/>
          </p:cNvSpPr>
          <p:nvPr/>
        </p:nvSpPr>
        <p:spPr bwMode="auto">
          <a:xfrm>
            <a:off x="4038600" y="4648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37" name="Oval 29"/>
          <p:cNvSpPr>
            <a:spLocks noChangeArrowheads="1"/>
          </p:cNvSpPr>
          <p:nvPr/>
        </p:nvSpPr>
        <p:spPr bwMode="auto">
          <a:xfrm>
            <a:off x="4419600" y="5562600"/>
            <a:ext cx="457200" cy="457200"/>
          </a:xfrm>
          <a:prstGeom prst="ellipse">
            <a:avLst/>
          </a:prstGeom>
          <a:noFill/>
          <a:ln w="9525">
            <a:solidFill>
              <a:schemeClr val="hlink"/>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29438" name="Text Box 30"/>
          <p:cNvSpPr txBox="1">
            <a:spLocks noChangeArrowheads="1"/>
          </p:cNvSpPr>
          <p:nvPr/>
        </p:nvSpPr>
        <p:spPr bwMode="auto">
          <a:xfrm>
            <a:off x="4419601" y="56229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solidFill>
                  <a:schemeClr val="hlink"/>
                </a:solidFill>
                <a:latin typeface="Tahoma" pitchFamily="-112" charset="0"/>
                <a:ea typeface="굴림" pitchFamily="-112" charset="-127"/>
                <a:cs typeface="굴림" pitchFamily="-112" charset="-127"/>
              </a:rPr>
              <a:t>14</a:t>
            </a:r>
          </a:p>
        </p:txBody>
      </p:sp>
      <p:sp>
        <p:nvSpPr>
          <p:cNvPr id="529439" name="Line 31"/>
          <p:cNvSpPr>
            <a:spLocks noChangeShapeType="1"/>
          </p:cNvSpPr>
          <p:nvPr/>
        </p:nvSpPr>
        <p:spPr bwMode="auto">
          <a:xfrm>
            <a:off x="4419600" y="5029200"/>
            <a:ext cx="228600" cy="533400"/>
          </a:xfrm>
          <a:prstGeom prst="line">
            <a:avLst/>
          </a:prstGeom>
          <a:noFill/>
          <a:ln w="9525">
            <a:solidFill>
              <a:schemeClr val="hlink"/>
            </a:solidFill>
            <a:round/>
            <a:headEnd/>
            <a:tailEnd/>
          </a:ln>
          <a:effectLst/>
        </p:spPr>
        <p:txBody>
          <a:bodyPr>
            <a:prstTxWarp prst="textNoShape">
              <a:avLst/>
            </a:prstTxWarp>
          </a:bodyPr>
          <a:lstStyle/>
          <a:p>
            <a:endParaRPr lang="en-US"/>
          </a:p>
        </p:txBody>
      </p:sp>
      <p:sp>
        <p:nvSpPr>
          <p:cNvPr id="529440" name="Oval 32"/>
          <p:cNvSpPr>
            <a:spLocks noChangeArrowheads="1"/>
          </p:cNvSpPr>
          <p:nvPr/>
        </p:nvSpPr>
        <p:spPr bwMode="auto">
          <a:xfrm>
            <a:off x="6550025"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41" name="Text Box 33"/>
          <p:cNvSpPr txBox="1">
            <a:spLocks noChangeArrowheads="1"/>
          </p:cNvSpPr>
          <p:nvPr/>
        </p:nvSpPr>
        <p:spPr bwMode="auto">
          <a:xfrm>
            <a:off x="6608763"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529442" name="Oval 34"/>
          <p:cNvSpPr>
            <a:spLocks noChangeArrowheads="1"/>
          </p:cNvSpPr>
          <p:nvPr/>
        </p:nvSpPr>
        <p:spPr bwMode="auto">
          <a:xfrm>
            <a:off x="6169025" y="3733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43" name="Text Box 35"/>
          <p:cNvSpPr txBox="1">
            <a:spLocks noChangeArrowheads="1"/>
          </p:cNvSpPr>
          <p:nvPr/>
        </p:nvSpPr>
        <p:spPr bwMode="auto">
          <a:xfrm>
            <a:off x="6227763" y="3794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529444" name="Oval 36"/>
          <p:cNvSpPr>
            <a:spLocks noChangeArrowheads="1"/>
          </p:cNvSpPr>
          <p:nvPr/>
        </p:nvSpPr>
        <p:spPr bwMode="auto">
          <a:xfrm>
            <a:off x="7540625" y="2209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45" name="Text Box 37"/>
          <p:cNvSpPr txBox="1">
            <a:spLocks noChangeArrowheads="1"/>
          </p:cNvSpPr>
          <p:nvPr/>
        </p:nvSpPr>
        <p:spPr bwMode="auto">
          <a:xfrm>
            <a:off x="7599363" y="2270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529446" name="Line 38"/>
          <p:cNvSpPr>
            <a:spLocks noChangeShapeType="1"/>
          </p:cNvSpPr>
          <p:nvPr/>
        </p:nvSpPr>
        <p:spPr bwMode="auto">
          <a:xfrm flipH="1">
            <a:off x="6397625" y="32766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47" name="Line 39"/>
          <p:cNvSpPr>
            <a:spLocks noChangeShapeType="1"/>
          </p:cNvSpPr>
          <p:nvPr/>
        </p:nvSpPr>
        <p:spPr bwMode="auto">
          <a:xfrm>
            <a:off x="6931025" y="32766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48" name="Oval 40"/>
          <p:cNvSpPr>
            <a:spLocks noChangeArrowheads="1"/>
          </p:cNvSpPr>
          <p:nvPr/>
        </p:nvSpPr>
        <p:spPr bwMode="auto">
          <a:xfrm>
            <a:off x="7007225" y="38004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49" name="Text Box 41"/>
          <p:cNvSpPr txBox="1">
            <a:spLocks noChangeArrowheads="1"/>
          </p:cNvSpPr>
          <p:nvPr/>
        </p:nvSpPr>
        <p:spPr bwMode="auto">
          <a:xfrm>
            <a:off x="7056439" y="3860800"/>
            <a:ext cx="331787" cy="406400"/>
          </a:xfrm>
          <a:prstGeom prst="rect">
            <a:avLst/>
          </a:prstGeom>
          <a:noFill/>
          <a:ln w="9525">
            <a:solidFill>
              <a:schemeClr val="bg1"/>
            </a:solid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529450" name="Line 42"/>
          <p:cNvSpPr>
            <a:spLocks noChangeShapeType="1"/>
          </p:cNvSpPr>
          <p:nvPr/>
        </p:nvSpPr>
        <p:spPr bwMode="auto">
          <a:xfrm flipH="1">
            <a:off x="6854825" y="2514600"/>
            <a:ext cx="6858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51" name="Oval 43"/>
          <p:cNvSpPr>
            <a:spLocks noChangeArrowheads="1"/>
          </p:cNvSpPr>
          <p:nvPr/>
        </p:nvSpPr>
        <p:spPr bwMode="auto">
          <a:xfrm>
            <a:off x="8531225"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52" name="Text Box 44"/>
          <p:cNvSpPr txBox="1">
            <a:spLocks noChangeArrowheads="1"/>
          </p:cNvSpPr>
          <p:nvPr/>
        </p:nvSpPr>
        <p:spPr bwMode="auto">
          <a:xfrm>
            <a:off x="8589963"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529453" name="Line 45"/>
          <p:cNvSpPr>
            <a:spLocks noChangeShapeType="1"/>
          </p:cNvSpPr>
          <p:nvPr/>
        </p:nvSpPr>
        <p:spPr bwMode="auto">
          <a:xfrm>
            <a:off x="7921625" y="2590800"/>
            <a:ext cx="7620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54" name="Oval 46"/>
          <p:cNvSpPr>
            <a:spLocks noChangeArrowheads="1"/>
          </p:cNvSpPr>
          <p:nvPr/>
        </p:nvSpPr>
        <p:spPr bwMode="auto">
          <a:xfrm>
            <a:off x="9302750" y="4572000"/>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29455" name="Text Box 47"/>
          <p:cNvSpPr txBox="1">
            <a:spLocks noChangeArrowheads="1"/>
          </p:cNvSpPr>
          <p:nvPr/>
        </p:nvSpPr>
        <p:spPr bwMode="auto">
          <a:xfrm>
            <a:off x="9299576" y="46323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15</a:t>
            </a:r>
          </a:p>
        </p:txBody>
      </p:sp>
      <p:sp>
        <p:nvSpPr>
          <p:cNvPr id="529456" name="Line 48"/>
          <p:cNvSpPr>
            <a:spLocks noChangeShapeType="1"/>
          </p:cNvSpPr>
          <p:nvPr/>
        </p:nvSpPr>
        <p:spPr bwMode="auto">
          <a:xfrm>
            <a:off x="8912225" y="3276600"/>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57" name="Oval 49"/>
          <p:cNvSpPr>
            <a:spLocks noChangeArrowheads="1"/>
          </p:cNvSpPr>
          <p:nvPr/>
        </p:nvSpPr>
        <p:spPr bwMode="auto">
          <a:xfrm>
            <a:off x="8074025" y="3886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58" name="Text Box 50"/>
          <p:cNvSpPr txBox="1">
            <a:spLocks noChangeArrowheads="1"/>
          </p:cNvSpPr>
          <p:nvPr/>
        </p:nvSpPr>
        <p:spPr bwMode="auto">
          <a:xfrm>
            <a:off x="8132763" y="39465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5</a:t>
            </a:r>
          </a:p>
        </p:txBody>
      </p:sp>
      <p:sp>
        <p:nvSpPr>
          <p:cNvPr id="529459" name="Line 51"/>
          <p:cNvSpPr>
            <a:spLocks noChangeShapeType="1"/>
          </p:cNvSpPr>
          <p:nvPr/>
        </p:nvSpPr>
        <p:spPr bwMode="auto">
          <a:xfrm flipH="1">
            <a:off x="8378825" y="33528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60" name="Oval 52"/>
          <p:cNvSpPr>
            <a:spLocks noChangeArrowheads="1"/>
          </p:cNvSpPr>
          <p:nvPr/>
        </p:nvSpPr>
        <p:spPr bwMode="auto">
          <a:xfrm>
            <a:off x="9683750" y="5486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29461" name="Text Box 53"/>
          <p:cNvSpPr txBox="1">
            <a:spLocks noChangeArrowheads="1"/>
          </p:cNvSpPr>
          <p:nvPr/>
        </p:nvSpPr>
        <p:spPr bwMode="auto">
          <a:xfrm>
            <a:off x="9683751" y="55467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16</a:t>
            </a:r>
          </a:p>
        </p:txBody>
      </p:sp>
      <p:sp>
        <p:nvSpPr>
          <p:cNvPr id="529462" name="Line 54"/>
          <p:cNvSpPr>
            <a:spLocks noChangeShapeType="1"/>
          </p:cNvSpPr>
          <p:nvPr/>
        </p:nvSpPr>
        <p:spPr bwMode="auto">
          <a:xfrm>
            <a:off x="9683750" y="4953000"/>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63" name="Text Box 55"/>
          <p:cNvSpPr txBox="1">
            <a:spLocks noChangeArrowheads="1"/>
          </p:cNvSpPr>
          <p:nvPr/>
        </p:nvSpPr>
        <p:spPr bwMode="auto">
          <a:xfrm>
            <a:off x="8974138" y="38703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529464" name="Line 56"/>
          <p:cNvSpPr>
            <a:spLocks noChangeShapeType="1"/>
          </p:cNvSpPr>
          <p:nvPr/>
        </p:nvSpPr>
        <p:spPr bwMode="auto">
          <a:xfrm>
            <a:off x="9296400" y="4191000"/>
            <a:ext cx="1524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9465" name="Oval 57"/>
          <p:cNvSpPr>
            <a:spLocks noChangeArrowheads="1"/>
          </p:cNvSpPr>
          <p:nvPr/>
        </p:nvSpPr>
        <p:spPr bwMode="auto">
          <a:xfrm>
            <a:off x="8915400" y="38100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29466" name="Oval 58"/>
          <p:cNvSpPr>
            <a:spLocks noChangeArrowheads="1"/>
          </p:cNvSpPr>
          <p:nvPr/>
        </p:nvSpPr>
        <p:spPr bwMode="auto">
          <a:xfrm>
            <a:off x="8839200" y="5562600"/>
            <a:ext cx="457200" cy="457200"/>
          </a:xfrm>
          <a:prstGeom prst="ellipse">
            <a:avLst/>
          </a:prstGeom>
          <a:noFill/>
          <a:ln w="9525">
            <a:solidFill>
              <a:schemeClr val="hlink"/>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29467" name="Text Box 59"/>
          <p:cNvSpPr txBox="1">
            <a:spLocks noChangeArrowheads="1"/>
          </p:cNvSpPr>
          <p:nvPr/>
        </p:nvSpPr>
        <p:spPr bwMode="auto">
          <a:xfrm>
            <a:off x="8839201" y="56229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solidFill>
                  <a:schemeClr val="hlink"/>
                </a:solidFill>
                <a:latin typeface="Tahoma" pitchFamily="-112" charset="0"/>
                <a:ea typeface="굴림" pitchFamily="-112" charset="-127"/>
                <a:cs typeface="굴림" pitchFamily="-112" charset="-127"/>
              </a:rPr>
              <a:t>14</a:t>
            </a:r>
          </a:p>
        </p:txBody>
      </p:sp>
      <p:sp>
        <p:nvSpPr>
          <p:cNvPr id="529468" name="Line 60"/>
          <p:cNvSpPr>
            <a:spLocks noChangeShapeType="1"/>
          </p:cNvSpPr>
          <p:nvPr/>
        </p:nvSpPr>
        <p:spPr bwMode="auto">
          <a:xfrm flipH="1">
            <a:off x="9067801" y="5029200"/>
            <a:ext cx="384175" cy="533400"/>
          </a:xfrm>
          <a:prstGeom prst="line">
            <a:avLst/>
          </a:prstGeom>
          <a:noFill/>
          <a:ln w="9525">
            <a:solidFill>
              <a:schemeClr val="hlink"/>
            </a:solidFill>
            <a:round/>
            <a:headEnd/>
            <a:tailEnd/>
          </a:ln>
          <a:effectLst/>
        </p:spPr>
        <p:txBody>
          <a:bodyPr>
            <a:prstTxWarp prst="textNoShape">
              <a:avLst/>
            </a:prstTxWarp>
          </a:bodyPr>
          <a:lstStyle/>
          <a:p>
            <a:endParaRPr lang="en-US"/>
          </a:p>
        </p:txBody>
      </p:sp>
      <p:sp>
        <p:nvSpPr>
          <p:cNvPr id="529469" name="AutoShape 61"/>
          <p:cNvSpPr>
            <a:spLocks noChangeArrowheads="1"/>
          </p:cNvSpPr>
          <p:nvPr/>
        </p:nvSpPr>
        <p:spPr bwMode="auto">
          <a:xfrm>
            <a:off x="5562600" y="3200401"/>
            <a:ext cx="685800" cy="485775"/>
          </a:xfrm>
          <a:prstGeom prst="rightArrow">
            <a:avLst>
              <a:gd name="adj1" fmla="val 50000"/>
              <a:gd name="adj2" fmla="val 35294"/>
            </a:avLst>
          </a:prstGeom>
          <a:noFill/>
          <a:ln w="9525">
            <a:solidFill>
              <a:schemeClr val="hlink"/>
            </a:solidFill>
            <a:miter lim="800000"/>
            <a:headEnd/>
            <a:tailEnd/>
          </a:ln>
          <a:effectLst/>
        </p:spPr>
        <p:txBody>
          <a:bodyPr wrap="none" anchor="ctr">
            <a:prstTxWarp prst="textNoShape">
              <a:avLst/>
            </a:prstTxWarp>
          </a:bodyPr>
          <a:lstStyle/>
          <a:p>
            <a:endParaRPr lang="en-US"/>
          </a:p>
        </p:txBody>
      </p:sp>
      <p:sp>
        <p:nvSpPr>
          <p:cNvPr id="529470" name="Text Box 62"/>
          <p:cNvSpPr txBox="1">
            <a:spLocks noChangeArrowheads="1"/>
          </p:cNvSpPr>
          <p:nvPr/>
        </p:nvSpPr>
        <p:spPr bwMode="auto">
          <a:xfrm>
            <a:off x="5029201" y="5992813"/>
            <a:ext cx="4684713" cy="5191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800">
                <a:solidFill>
                  <a:schemeClr val="hlink"/>
                </a:solidFill>
                <a:latin typeface="Tahoma" pitchFamily="-112" charset="0"/>
                <a:ea typeface="굴림" pitchFamily="-112" charset="-127"/>
                <a:cs typeface="굴림" pitchFamily="-112" charset="-127"/>
              </a:rPr>
              <a:t>First Rotation (Left Rotation)</a:t>
            </a:r>
          </a:p>
        </p:txBody>
      </p:sp>
      <p:sp>
        <p:nvSpPr>
          <p:cNvPr id="529471" name="Oval 63"/>
          <p:cNvSpPr>
            <a:spLocks noChangeArrowheads="1"/>
          </p:cNvSpPr>
          <p:nvPr/>
        </p:nvSpPr>
        <p:spPr bwMode="auto">
          <a:xfrm>
            <a:off x="3886200" y="2667000"/>
            <a:ext cx="1524000" cy="3581400"/>
          </a:xfrm>
          <a:prstGeom prst="ellipse">
            <a:avLst/>
          </a:prstGeom>
          <a:noFill/>
          <a:ln w="28575">
            <a:solidFill>
              <a:srgbClr val="FF0000"/>
            </a:solidFill>
            <a:round/>
            <a:headEnd/>
            <a:tailEnd/>
          </a:ln>
          <a:effectLst/>
        </p:spPr>
        <p:txBody>
          <a:bodyPr wrap="none" anchor="ctr">
            <a:prstTxWarp prst="textNoShape">
              <a:avLst/>
            </a:prstTxWarp>
          </a:bodyPr>
          <a:lstStyle/>
          <a:p>
            <a:endParaRPr lang="en-US"/>
          </a:p>
        </p:txBody>
      </p:sp>
      <p:sp>
        <p:nvSpPr>
          <p:cNvPr id="529472" name="Oval 64"/>
          <p:cNvSpPr>
            <a:spLocks noChangeArrowheads="1"/>
          </p:cNvSpPr>
          <p:nvPr/>
        </p:nvSpPr>
        <p:spPr bwMode="auto">
          <a:xfrm>
            <a:off x="4114800" y="2895600"/>
            <a:ext cx="457200" cy="457200"/>
          </a:xfrm>
          <a:prstGeom prst="ellipse">
            <a:avLst/>
          </a:prstGeom>
          <a:noFill/>
          <a:ln w="28575">
            <a:solidFill>
              <a:srgbClr val="FF0000"/>
            </a:solidFill>
            <a:round/>
            <a:headEnd/>
            <a:tailEnd/>
          </a:ln>
          <a:effectLst/>
        </p:spPr>
        <p:txBody>
          <a:bodyPr wrap="none" anchor="ctr">
            <a:prstTxWarp prst="textNoShape">
              <a:avLst/>
            </a:prstTxWarp>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9437"/>
                                        </p:tgtEl>
                                        <p:attrNameLst>
                                          <p:attrName>style.visibility</p:attrName>
                                        </p:attrNameLst>
                                      </p:cBhvr>
                                      <p:to>
                                        <p:strVal val="visible"/>
                                      </p:to>
                                    </p:set>
                                    <p:anim calcmode="lin" valueType="num">
                                      <p:cBhvr additive="base">
                                        <p:cTn id="7" dur="500" fill="hold"/>
                                        <p:tgtEl>
                                          <p:spTgt spid="529437"/>
                                        </p:tgtEl>
                                        <p:attrNameLst>
                                          <p:attrName>ppt_x</p:attrName>
                                        </p:attrNameLst>
                                      </p:cBhvr>
                                      <p:tavLst>
                                        <p:tav tm="0">
                                          <p:val>
                                            <p:strVal val="#ppt_x"/>
                                          </p:val>
                                        </p:tav>
                                        <p:tav tm="100000">
                                          <p:val>
                                            <p:strVal val="#ppt_x"/>
                                          </p:val>
                                        </p:tav>
                                      </p:tavLst>
                                    </p:anim>
                                    <p:anim calcmode="lin" valueType="num">
                                      <p:cBhvr additive="base">
                                        <p:cTn id="8" dur="500" fill="hold"/>
                                        <p:tgtEl>
                                          <p:spTgt spid="5294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9438"/>
                                        </p:tgtEl>
                                        <p:attrNameLst>
                                          <p:attrName>style.visibility</p:attrName>
                                        </p:attrNameLst>
                                      </p:cBhvr>
                                      <p:to>
                                        <p:strVal val="visible"/>
                                      </p:to>
                                    </p:set>
                                    <p:anim calcmode="lin" valueType="num">
                                      <p:cBhvr additive="base">
                                        <p:cTn id="11" dur="500" fill="hold"/>
                                        <p:tgtEl>
                                          <p:spTgt spid="529438"/>
                                        </p:tgtEl>
                                        <p:attrNameLst>
                                          <p:attrName>ppt_x</p:attrName>
                                        </p:attrNameLst>
                                      </p:cBhvr>
                                      <p:tavLst>
                                        <p:tav tm="0">
                                          <p:val>
                                            <p:strVal val="#ppt_x"/>
                                          </p:val>
                                        </p:tav>
                                        <p:tav tm="100000">
                                          <p:val>
                                            <p:strVal val="#ppt_x"/>
                                          </p:val>
                                        </p:tav>
                                      </p:tavLst>
                                    </p:anim>
                                    <p:anim calcmode="lin" valueType="num">
                                      <p:cBhvr additive="base">
                                        <p:cTn id="12" dur="500" fill="hold"/>
                                        <p:tgtEl>
                                          <p:spTgt spid="52943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9439"/>
                                        </p:tgtEl>
                                        <p:attrNameLst>
                                          <p:attrName>style.visibility</p:attrName>
                                        </p:attrNameLst>
                                      </p:cBhvr>
                                      <p:to>
                                        <p:strVal val="visible"/>
                                      </p:to>
                                    </p:set>
                                    <p:anim calcmode="lin" valueType="num">
                                      <p:cBhvr additive="base">
                                        <p:cTn id="15" dur="500" fill="hold"/>
                                        <p:tgtEl>
                                          <p:spTgt spid="529439"/>
                                        </p:tgtEl>
                                        <p:attrNameLst>
                                          <p:attrName>ppt_x</p:attrName>
                                        </p:attrNameLst>
                                      </p:cBhvr>
                                      <p:tavLst>
                                        <p:tav tm="0">
                                          <p:val>
                                            <p:strVal val="#ppt_x"/>
                                          </p:val>
                                        </p:tav>
                                        <p:tav tm="100000">
                                          <p:val>
                                            <p:strVal val="#ppt_x"/>
                                          </p:val>
                                        </p:tav>
                                      </p:tavLst>
                                    </p:anim>
                                    <p:anim calcmode="lin" valueType="num">
                                      <p:cBhvr additive="base">
                                        <p:cTn id="16" dur="500" fill="hold"/>
                                        <p:tgtEl>
                                          <p:spTgt spid="52943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29471"/>
                                        </p:tgtEl>
                                        <p:attrNameLst>
                                          <p:attrName>style.visibility</p:attrName>
                                        </p:attrNameLst>
                                      </p:cBhvr>
                                      <p:to>
                                        <p:strVal val="visible"/>
                                      </p:to>
                                    </p:set>
                                    <p:animEffect transition="in" filter="blinds(horizontal)">
                                      <p:cBhvr>
                                        <p:cTn id="21" dur="500"/>
                                        <p:tgtEl>
                                          <p:spTgt spid="52947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29472"/>
                                        </p:tgtEl>
                                        <p:attrNameLst>
                                          <p:attrName>style.visibility</p:attrName>
                                        </p:attrNameLst>
                                      </p:cBhvr>
                                      <p:to>
                                        <p:strVal val="visible"/>
                                      </p:to>
                                    </p:set>
                                    <p:animEffect transition="in" filter="blinds(horizontal)">
                                      <p:cBhvr>
                                        <p:cTn id="24" dur="500"/>
                                        <p:tgtEl>
                                          <p:spTgt spid="52947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29441"/>
                                        </p:tgtEl>
                                        <p:attrNameLst>
                                          <p:attrName>style.visibility</p:attrName>
                                        </p:attrNameLst>
                                      </p:cBhvr>
                                      <p:to>
                                        <p:strVal val="visible"/>
                                      </p:to>
                                    </p:set>
                                    <p:anim calcmode="lin" valueType="num">
                                      <p:cBhvr additive="base">
                                        <p:cTn id="29" dur="500" fill="hold"/>
                                        <p:tgtEl>
                                          <p:spTgt spid="529441"/>
                                        </p:tgtEl>
                                        <p:attrNameLst>
                                          <p:attrName>ppt_x</p:attrName>
                                        </p:attrNameLst>
                                      </p:cBhvr>
                                      <p:tavLst>
                                        <p:tav tm="0">
                                          <p:val>
                                            <p:strVal val="#ppt_x"/>
                                          </p:val>
                                        </p:tav>
                                        <p:tav tm="100000">
                                          <p:val>
                                            <p:strVal val="#ppt_x"/>
                                          </p:val>
                                        </p:tav>
                                      </p:tavLst>
                                    </p:anim>
                                    <p:anim calcmode="lin" valueType="num">
                                      <p:cBhvr additive="base">
                                        <p:cTn id="30" dur="500" fill="hold"/>
                                        <p:tgtEl>
                                          <p:spTgt spid="52944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29440"/>
                                        </p:tgtEl>
                                        <p:attrNameLst>
                                          <p:attrName>style.visibility</p:attrName>
                                        </p:attrNameLst>
                                      </p:cBhvr>
                                      <p:to>
                                        <p:strVal val="visible"/>
                                      </p:to>
                                    </p:set>
                                    <p:anim calcmode="lin" valueType="num">
                                      <p:cBhvr additive="base">
                                        <p:cTn id="33" dur="500" fill="hold"/>
                                        <p:tgtEl>
                                          <p:spTgt spid="529440"/>
                                        </p:tgtEl>
                                        <p:attrNameLst>
                                          <p:attrName>ppt_x</p:attrName>
                                        </p:attrNameLst>
                                      </p:cBhvr>
                                      <p:tavLst>
                                        <p:tav tm="0">
                                          <p:val>
                                            <p:strVal val="#ppt_x"/>
                                          </p:val>
                                        </p:tav>
                                        <p:tav tm="100000">
                                          <p:val>
                                            <p:strVal val="#ppt_x"/>
                                          </p:val>
                                        </p:tav>
                                      </p:tavLst>
                                    </p:anim>
                                    <p:anim calcmode="lin" valueType="num">
                                      <p:cBhvr additive="base">
                                        <p:cTn id="34" dur="500" fill="hold"/>
                                        <p:tgtEl>
                                          <p:spTgt spid="52944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29442"/>
                                        </p:tgtEl>
                                        <p:attrNameLst>
                                          <p:attrName>style.visibility</p:attrName>
                                        </p:attrNameLst>
                                      </p:cBhvr>
                                      <p:to>
                                        <p:strVal val="visible"/>
                                      </p:to>
                                    </p:set>
                                    <p:anim calcmode="lin" valueType="num">
                                      <p:cBhvr additive="base">
                                        <p:cTn id="37" dur="500" fill="hold"/>
                                        <p:tgtEl>
                                          <p:spTgt spid="529442"/>
                                        </p:tgtEl>
                                        <p:attrNameLst>
                                          <p:attrName>ppt_x</p:attrName>
                                        </p:attrNameLst>
                                      </p:cBhvr>
                                      <p:tavLst>
                                        <p:tav tm="0">
                                          <p:val>
                                            <p:strVal val="#ppt_x"/>
                                          </p:val>
                                        </p:tav>
                                        <p:tav tm="100000">
                                          <p:val>
                                            <p:strVal val="#ppt_x"/>
                                          </p:val>
                                        </p:tav>
                                      </p:tavLst>
                                    </p:anim>
                                    <p:anim calcmode="lin" valueType="num">
                                      <p:cBhvr additive="base">
                                        <p:cTn id="38" dur="500" fill="hold"/>
                                        <p:tgtEl>
                                          <p:spTgt spid="52944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29443"/>
                                        </p:tgtEl>
                                        <p:attrNameLst>
                                          <p:attrName>style.visibility</p:attrName>
                                        </p:attrNameLst>
                                      </p:cBhvr>
                                      <p:to>
                                        <p:strVal val="visible"/>
                                      </p:to>
                                    </p:set>
                                    <p:anim calcmode="lin" valueType="num">
                                      <p:cBhvr additive="base">
                                        <p:cTn id="41" dur="500" fill="hold"/>
                                        <p:tgtEl>
                                          <p:spTgt spid="529443"/>
                                        </p:tgtEl>
                                        <p:attrNameLst>
                                          <p:attrName>ppt_x</p:attrName>
                                        </p:attrNameLst>
                                      </p:cBhvr>
                                      <p:tavLst>
                                        <p:tav tm="0">
                                          <p:val>
                                            <p:strVal val="#ppt_x"/>
                                          </p:val>
                                        </p:tav>
                                        <p:tav tm="100000">
                                          <p:val>
                                            <p:strVal val="#ppt_x"/>
                                          </p:val>
                                        </p:tav>
                                      </p:tavLst>
                                    </p:anim>
                                    <p:anim calcmode="lin" valueType="num">
                                      <p:cBhvr additive="base">
                                        <p:cTn id="42" dur="500" fill="hold"/>
                                        <p:tgtEl>
                                          <p:spTgt spid="5294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29444"/>
                                        </p:tgtEl>
                                        <p:attrNameLst>
                                          <p:attrName>style.visibility</p:attrName>
                                        </p:attrNameLst>
                                      </p:cBhvr>
                                      <p:to>
                                        <p:strVal val="visible"/>
                                      </p:to>
                                    </p:set>
                                    <p:anim calcmode="lin" valueType="num">
                                      <p:cBhvr additive="base">
                                        <p:cTn id="45" dur="500" fill="hold"/>
                                        <p:tgtEl>
                                          <p:spTgt spid="529444"/>
                                        </p:tgtEl>
                                        <p:attrNameLst>
                                          <p:attrName>ppt_x</p:attrName>
                                        </p:attrNameLst>
                                      </p:cBhvr>
                                      <p:tavLst>
                                        <p:tav tm="0">
                                          <p:val>
                                            <p:strVal val="#ppt_x"/>
                                          </p:val>
                                        </p:tav>
                                        <p:tav tm="100000">
                                          <p:val>
                                            <p:strVal val="#ppt_x"/>
                                          </p:val>
                                        </p:tav>
                                      </p:tavLst>
                                    </p:anim>
                                    <p:anim calcmode="lin" valueType="num">
                                      <p:cBhvr additive="base">
                                        <p:cTn id="46" dur="500" fill="hold"/>
                                        <p:tgtEl>
                                          <p:spTgt spid="52944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29445"/>
                                        </p:tgtEl>
                                        <p:attrNameLst>
                                          <p:attrName>style.visibility</p:attrName>
                                        </p:attrNameLst>
                                      </p:cBhvr>
                                      <p:to>
                                        <p:strVal val="visible"/>
                                      </p:to>
                                    </p:set>
                                    <p:anim calcmode="lin" valueType="num">
                                      <p:cBhvr additive="base">
                                        <p:cTn id="49" dur="500" fill="hold"/>
                                        <p:tgtEl>
                                          <p:spTgt spid="529445"/>
                                        </p:tgtEl>
                                        <p:attrNameLst>
                                          <p:attrName>ppt_x</p:attrName>
                                        </p:attrNameLst>
                                      </p:cBhvr>
                                      <p:tavLst>
                                        <p:tav tm="0">
                                          <p:val>
                                            <p:strVal val="#ppt_x"/>
                                          </p:val>
                                        </p:tav>
                                        <p:tav tm="100000">
                                          <p:val>
                                            <p:strVal val="#ppt_x"/>
                                          </p:val>
                                        </p:tav>
                                      </p:tavLst>
                                    </p:anim>
                                    <p:anim calcmode="lin" valueType="num">
                                      <p:cBhvr additive="base">
                                        <p:cTn id="50" dur="500" fill="hold"/>
                                        <p:tgtEl>
                                          <p:spTgt spid="52944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29446"/>
                                        </p:tgtEl>
                                        <p:attrNameLst>
                                          <p:attrName>style.visibility</p:attrName>
                                        </p:attrNameLst>
                                      </p:cBhvr>
                                      <p:to>
                                        <p:strVal val="visible"/>
                                      </p:to>
                                    </p:set>
                                    <p:anim calcmode="lin" valueType="num">
                                      <p:cBhvr additive="base">
                                        <p:cTn id="53" dur="500" fill="hold"/>
                                        <p:tgtEl>
                                          <p:spTgt spid="529446"/>
                                        </p:tgtEl>
                                        <p:attrNameLst>
                                          <p:attrName>ppt_x</p:attrName>
                                        </p:attrNameLst>
                                      </p:cBhvr>
                                      <p:tavLst>
                                        <p:tav tm="0">
                                          <p:val>
                                            <p:strVal val="#ppt_x"/>
                                          </p:val>
                                        </p:tav>
                                        <p:tav tm="100000">
                                          <p:val>
                                            <p:strVal val="#ppt_x"/>
                                          </p:val>
                                        </p:tav>
                                      </p:tavLst>
                                    </p:anim>
                                    <p:anim calcmode="lin" valueType="num">
                                      <p:cBhvr additive="base">
                                        <p:cTn id="54" dur="500" fill="hold"/>
                                        <p:tgtEl>
                                          <p:spTgt spid="52944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29447"/>
                                        </p:tgtEl>
                                        <p:attrNameLst>
                                          <p:attrName>style.visibility</p:attrName>
                                        </p:attrNameLst>
                                      </p:cBhvr>
                                      <p:to>
                                        <p:strVal val="visible"/>
                                      </p:to>
                                    </p:set>
                                    <p:anim calcmode="lin" valueType="num">
                                      <p:cBhvr additive="base">
                                        <p:cTn id="57" dur="500" fill="hold"/>
                                        <p:tgtEl>
                                          <p:spTgt spid="529447"/>
                                        </p:tgtEl>
                                        <p:attrNameLst>
                                          <p:attrName>ppt_x</p:attrName>
                                        </p:attrNameLst>
                                      </p:cBhvr>
                                      <p:tavLst>
                                        <p:tav tm="0">
                                          <p:val>
                                            <p:strVal val="#ppt_x"/>
                                          </p:val>
                                        </p:tav>
                                        <p:tav tm="100000">
                                          <p:val>
                                            <p:strVal val="#ppt_x"/>
                                          </p:val>
                                        </p:tav>
                                      </p:tavLst>
                                    </p:anim>
                                    <p:anim calcmode="lin" valueType="num">
                                      <p:cBhvr additive="base">
                                        <p:cTn id="58" dur="500" fill="hold"/>
                                        <p:tgtEl>
                                          <p:spTgt spid="52944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29448"/>
                                        </p:tgtEl>
                                        <p:attrNameLst>
                                          <p:attrName>style.visibility</p:attrName>
                                        </p:attrNameLst>
                                      </p:cBhvr>
                                      <p:to>
                                        <p:strVal val="visible"/>
                                      </p:to>
                                    </p:set>
                                    <p:anim calcmode="lin" valueType="num">
                                      <p:cBhvr additive="base">
                                        <p:cTn id="61" dur="500" fill="hold"/>
                                        <p:tgtEl>
                                          <p:spTgt spid="529448"/>
                                        </p:tgtEl>
                                        <p:attrNameLst>
                                          <p:attrName>ppt_x</p:attrName>
                                        </p:attrNameLst>
                                      </p:cBhvr>
                                      <p:tavLst>
                                        <p:tav tm="0">
                                          <p:val>
                                            <p:strVal val="#ppt_x"/>
                                          </p:val>
                                        </p:tav>
                                        <p:tav tm="100000">
                                          <p:val>
                                            <p:strVal val="#ppt_x"/>
                                          </p:val>
                                        </p:tav>
                                      </p:tavLst>
                                    </p:anim>
                                    <p:anim calcmode="lin" valueType="num">
                                      <p:cBhvr additive="base">
                                        <p:cTn id="62" dur="500" fill="hold"/>
                                        <p:tgtEl>
                                          <p:spTgt spid="52944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29449"/>
                                        </p:tgtEl>
                                        <p:attrNameLst>
                                          <p:attrName>style.visibility</p:attrName>
                                        </p:attrNameLst>
                                      </p:cBhvr>
                                      <p:to>
                                        <p:strVal val="visible"/>
                                      </p:to>
                                    </p:set>
                                    <p:anim calcmode="lin" valueType="num">
                                      <p:cBhvr additive="base">
                                        <p:cTn id="65" dur="500" fill="hold"/>
                                        <p:tgtEl>
                                          <p:spTgt spid="529449"/>
                                        </p:tgtEl>
                                        <p:attrNameLst>
                                          <p:attrName>ppt_x</p:attrName>
                                        </p:attrNameLst>
                                      </p:cBhvr>
                                      <p:tavLst>
                                        <p:tav tm="0">
                                          <p:val>
                                            <p:strVal val="#ppt_x"/>
                                          </p:val>
                                        </p:tav>
                                        <p:tav tm="100000">
                                          <p:val>
                                            <p:strVal val="#ppt_x"/>
                                          </p:val>
                                        </p:tav>
                                      </p:tavLst>
                                    </p:anim>
                                    <p:anim calcmode="lin" valueType="num">
                                      <p:cBhvr additive="base">
                                        <p:cTn id="66" dur="500" fill="hold"/>
                                        <p:tgtEl>
                                          <p:spTgt spid="52944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29450"/>
                                        </p:tgtEl>
                                        <p:attrNameLst>
                                          <p:attrName>style.visibility</p:attrName>
                                        </p:attrNameLst>
                                      </p:cBhvr>
                                      <p:to>
                                        <p:strVal val="visible"/>
                                      </p:to>
                                    </p:set>
                                    <p:anim calcmode="lin" valueType="num">
                                      <p:cBhvr additive="base">
                                        <p:cTn id="69" dur="500" fill="hold"/>
                                        <p:tgtEl>
                                          <p:spTgt spid="529450"/>
                                        </p:tgtEl>
                                        <p:attrNameLst>
                                          <p:attrName>ppt_x</p:attrName>
                                        </p:attrNameLst>
                                      </p:cBhvr>
                                      <p:tavLst>
                                        <p:tav tm="0">
                                          <p:val>
                                            <p:strVal val="#ppt_x"/>
                                          </p:val>
                                        </p:tav>
                                        <p:tav tm="100000">
                                          <p:val>
                                            <p:strVal val="#ppt_x"/>
                                          </p:val>
                                        </p:tav>
                                      </p:tavLst>
                                    </p:anim>
                                    <p:anim calcmode="lin" valueType="num">
                                      <p:cBhvr additive="base">
                                        <p:cTn id="70" dur="500" fill="hold"/>
                                        <p:tgtEl>
                                          <p:spTgt spid="52945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29451"/>
                                        </p:tgtEl>
                                        <p:attrNameLst>
                                          <p:attrName>style.visibility</p:attrName>
                                        </p:attrNameLst>
                                      </p:cBhvr>
                                      <p:to>
                                        <p:strVal val="visible"/>
                                      </p:to>
                                    </p:set>
                                    <p:anim calcmode="lin" valueType="num">
                                      <p:cBhvr additive="base">
                                        <p:cTn id="73" dur="500" fill="hold"/>
                                        <p:tgtEl>
                                          <p:spTgt spid="529451"/>
                                        </p:tgtEl>
                                        <p:attrNameLst>
                                          <p:attrName>ppt_x</p:attrName>
                                        </p:attrNameLst>
                                      </p:cBhvr>
                                      <p:tavLst>
                                        <p:tav tm="0">
                                          <p:val>
                                            <p:strVal val="#ppt_x"/>
                                          </p:val>
                                        </p:tav>
                                        <p:tav tm="100000">
                                          <p:val>
                                            <p:strVal val="#ppt_x"/>
                                          </p:val>
                                        </p:tav>
                                      </p:tavLst>
                                    </p:anim>
                                    <p:anim calcmode="lin" valueType="num">
                                      <p:cBhvr additive="base">
                                        <p:cTn id="74" dur="500" fill="hold"/>
                                        <p:tgtEl>
                                          <p:spTgt spid="52945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29452"/>
                                        </p:tgtEl>
                                        <p:attrNameLst>
                                          <p:attrName>style.visibility</p:attrName>
                                        </p:attrNameLst>
                                      </p:cBhvr>
                                      <p:to>
                                        <p:strVal val="visible"/>
                                      </p:to>
                                    </p:set>
                                    <p:anim calcmode="lin" valueType="num">
                                      <p:cBhvr additive="base">
                                        <p:cTn id="77" dur="500" fill="hold"/>
                                        <p:tgtEl>
                                          <p:spTgt spid="529452"/>
                                        </p:tgtEl>
                                        <p:attrNameLst>
                                          <p:attrName>ppt_x</p:attrName>
                                        </p:attrNameLst>
                                      </p:cBhvr>
                                      <p:tavLst>
                                        <p:tav tm="0">
                                          <p:val>
                                            <p:strVal val="#ppt_x"/>
                                          </p:val>
                                        </p:tav>
                                        <p:tav tm="100000">
                                          <p:val>
                                            <p:strVal val="#ppt_x"/>
                                          </p:val>
                                        </p:tav>
                                      </p:tavLst>
                                    </p:anim>
                                    <p:anim calcmode="lin" valueType="num">
                                      <p:cBhvr additive="base">
                                        <p:cTn id="78" dur="500" fill="hold"/>
                                        <p:tgtEl>
                                          <p:spTgt spid="52945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29453"/>
                                        </p:tgtEl>
                                        <p:attrNameLst>
                                          <p:attrName>style.visibility</p:attrName>
                                        </p:attrNameLst>
                                      </p:cBhvr>
                                      <p:to>
                                        <p:strVal val="visible"/>
                                      </p:to>
                                    </p:set>
                                    <p:anim calcmode="lin" valueType="num">
                                      <p:cBhvr additive="base">
                                        <p:cTn id="81" dur="500" fill="hold"/>
                                        <p:tgtEl>
                                          <p:spTgt spid="529453"/>
                                        </p:tgtEl>
                                        <p:attrNameLst>
                                          <p:attrName>ppt_x</p:attrName>
                                        </p:attrNameLst>
                                      </p:cBhvr>
                                      <p:tavLst>
                                        <p:tav tm="0">
                                          <p:val>
                                            <p:strVal val="#ppt_x"/>
                                          </p:val>
                                        </p:tav>
                                        <p:tav tm="100000">
                                          <p:val>
                                            <p:strVal val="#ppt_x"/>
                                          </p:val>
                                        </p:tav>
                                      </p:tavLst>
                                    </p:anim>
                                    <p:anim calcmode="lin" valueType="num">
                                      <p:cBhvr additive="base">
                                        <p:cTn id="82" dur="500" fill="hold"/>
                                        <p:tgtEl>
                                          <p:spTgt spid="52945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529454"/>
                                        </p:tgtEl>
                                        <p:attrNameLst>
                                          <p:attrName>style.visibility</p:attrName>
                                        </p:attrNameLst>
                                      </p:cBhvr>
                                      <p:to>
                                        <p:strVal val="visible"/>
                                      </p:to>
                                    </p:set>
                                    <p:anim calcmode="lin" valueType="num">
                                      <p:cBhvr additive="base">
                                        <p:cTn id="85" dur="500" fill="hold"/>
                                        <p:tgtEl>
                                          <p:spTgt spid="529454"/>
                                        </p:tgtEl>
                                        <p:attrNameLst>
                                          <p:attrName>ppt_x</p:attrName>
                                        </p:attrNameLst>
                                      </p:cBhvr>
                                      <p:tavLst>
                                        <p:tav tm="0">
                                          <p:val>
                                            <p:strVal val="#ppt_x"/>
                                          </p:val>
                                        </p:tav>
                                        <p:tav tm="100000">
                                          <p:val>
                                            <p:strVal val="#ppt_x"/>
                                          </p:val>
                                        </p:tav>
                                      </p:tavLst>
                                    </p:anim>
                                    <p:anim calcmode="lin" valueType="num">
                                      <p:cBhvr additive="base">
                                        <p:cTn id="86" dur="500" fill="hold"/>
                                        <p:tgtEl>
                                          <p:spTgt spid="52945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529455"/>
                                        </p:tgtEl>
                                        <p:attrNameLst>
                                          <p:attrName>style.visibility</p:attrName>
                                        </p:attrNameLst>
                                      </p:cBhvr>
                                      <p:to>
                                        <p:strVal val="visible"/>
                                      </p:to>
                                    </p:set>
                                    <p:anim calcmode="lin" valueType="num">
                                      <p:cBhvr additive="base">
                                        <p:cTn id="89" dur="500" fill="hold"/>
                                        <p:tgtEl>
                                          <p:spTgt spid="529455"/>
                                        </p:tgtEl>
                                        <p:attrNameLst>
                                          <p:attrName>ppt_x</p:attrName>
                                        </p:attrNameLst>
                                      </p:cBhvr>
                                      <p:tavLst>
                                        <p:tav tm="0">
                                          <p:val>
                                            <p:strVal val="#ppt_x"/>
                                          </p:val>
                                        </p:tav>
                                        <p:tav tm="100000">
                                          <p:val>
                                            <p:strVal val="#ppt_x"/>
                                          </p:val>
                                        </p:tav>
                                      </p:tavLst>
                                    </p:anim>
                                    <p:anim calcmode="lin" valueType="num">
                                      <p:cBhvr additive="base">
                                        <p:cTn id="90" dur="500" fill="hold"/>
                                        <p:tgtEl>
                                          <p:spTgt spid="52945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29456"/>
                                        </p:tgtEl>
                                        <p:attrNameLst>
                                          <p:attrName>style.visibility</p:attrName>
                                        </p:attrNameLst>
                                      </p:cBhvr>
                                      <p:to>
                                        <p:strVal val="visible"/>
                                      </p:to>
                                    </p:set>
                                    <p:anim calcmode="lin" valueType="num">
                                      <p:cBhvr additive="base">
                                        <p:cTn id="93" dur="500" fill="hold"/>
                                        <p:tgtEl>
                                          <p:spTgt spid="529456"/>
                                        </p:tgtEl>
                                        <p:attrNameLst>
                                          <p:attrName>ppt_x</p:attrName>
                                        </p:attrNameLst>
                                      </p:cBhvr>
                                      <p:tavLst>
                                        <p:tav tm="0">
                                          <p:val>
                                            <p:strVal val="#ppt_x"/>
                                          </p:val>
                                        </p:tav>
                                        <p:tav tm="100000">
                                          <p:val>
                                            <p:strVal val="#ppt_x"/>
                                          </p:val>
                                        </p:tav>
                                      </p:tavLst>
                                    </p:anim>
                                    <p:anim calcmode="lin" valueType="num">
                                      <p:cBhvr additive="base">
                                        <p:cTn id="94" dur="500" fill="hold"/>
                                        <p:tgtEl>
                                          <p:spTgt spid="52945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529457"/>
                                        </p:tgtEl>
                                        <p:attrNameLst>
                                          <p:attrName>style.visibility</p:attrName>
                                        </p:attrNameLst>
                                      </p:cBhvr>
                                      <p:to>
                                        <p:strVal val="visible"/>
                                      </p:to>
                                    </p:set>
                                    <p:anim calcmode="lin" valueType="num">
                                      <p:cBhvr additive="base">
                                        <p:cTn id="97" dur="500" fill="hold"/>
                                        <p:tgtEl>
                                          <p:spTgt spid="529457"/>
                                        </p:tgtEl>
                                        <p:attrNameLst>
                                          <p:attrName>ppt_x</p:attrName>
                                        </p:attrNameLst>
                                      </p:cBhvr>
                                      <p:tavLst>
                                        <p:tav tm="0">
                                          <p:val>
                                            <p:strVal val="#ppt_x"/>
                                          </p:val>
                                        </p:tav>
                                        <p:tav tm="100000">
                                          <p:val>
                                            <p:strVal val="#ppt_x"/>
                                          </p:val>
                                        </p:tav>
                                      </p:tavLst>
                                    </p:anim>
                                    <p:anim calcmode="lin" valueType="num">
                                      <p:cBhvr additive="base">
                                        <p:cTn id="98" dur="500" fill="hold"/>
                                        <p:tgtEl>
                                          <p:spTgt spid="52945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529458"/>
                                        </p:tgtEl>
                                        <p:attrNameLst>
                                          <p:attrName>style.visibility</p:attrName>
                                        </p:attrNameLst>
                                      </p:cBhvr>
                                      <p:to>
                                        <p:strVal val="visible"/>
                                      </p:to>
                                    </p:set>
                                    <p:anim calcmode="lin" valueType="num">
                                      <p:cBhvr additive="base">
                                        <p:cTn id="101" dur="500" fill="hold"/>
                                        <p:tgtEl>
                                          <p:spTgt spid="529458"/>
                                        </p:tgtEl>
                                        <p:attrNameLst>
                                          <p:attrName>ppt_x</p:attrName>
                                        </p:attrNameLst>
                                      </p:cBhvr>
                                      <p:tavLst>
                                        <p:tav tm="0">
                                          <p:val>
                                            <p:strVal val="#ppt_x"/>
                                          </p:val>
                                        </p:tav>
                                        <p:tav tm="100000">
                                          <p:val>
                                            <p:strVal val="#ppt_x"/>
                                          </p:val>
                                        </p:tav>
                                      </p:tavLst>
                                    </p:anim>
                                    <p:anim calcmode="lin" valueType="num">
                                      <p:cBhvr additive="base">
                                        <p:cTn id="102" dur="500" fill="hold"/>
                                        <p:tgtEl>
                                          <p:spTgt spid="52945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529459"/>
                                        </p:tgtEl>
                                        <p:attrNameLst>
                                          <p:attrName>style.visibility</p:attrName>
                                        </p:attrNameLst>
                                      </p:cBhvr>
                                      <p:to>
                                        <p:strVal val="visible"/>
                                      </p:to>
                                    </p:set>
                                    <p:anim calcmode="lin" valueType="num">
                                      <p:cBhvr additive="base">
                                        <p:cTn id="105" dur="500" fill="hold"/>
                                        <p:tgtEl>
                                          <p:spTgt spid="529459"/>
                                        </p:tgtEl>
                                        <p:attrNameLst>
                                          <p:attrName>ppt_x</p:attrName>
                                        </p:attrNameLst>
                                      </p:cBhvr>
                                      <p:tavLst>
                                        <p:tav tm="0">
                                          <p:val>
                                            <p:strVal val="#ppt_x"/>
                                          </p:val>
                                        </p:tav>
                                        <p:tav tm="100000">
                                          <p:val>
                                            <p:strVal val="#ppt_x"/>
                                          </p:val>
                                        </p:tav>
                                      </p:tavLst>
                                    </p:anim>
                                    <p:anim calcmode="lin" valueType="num">
                                      <p:cBhvr additive="base">
                                        <p:cTn id="106" dur="500" fill="hold"/>
                                        <p:tgtEl>
                                          <p:spTgt spid="52945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529460"/>
                                        </p:tgtEl>
                                        <p:attrNameLst>
                                          <p:attrName>style.visibility</p:attrName>
                                        </p:attrNameLst>
                                      </p:cBhvr>
                                      <p:to>
                                        <p:strVal val="visible"/>
                                      </p:to>
                                    </p:set>
                                    <p:anim calcmode="lin" valueType="num">
                                      <p:cBhvr additive="base">
                                        <p:cTn id="109" dur="500" fill="hold"/>
                                        <p:tgtEl>
                                          <p:spTgt spid="529460"/>
                                        </p:tgtEl>
                                        <p:attrNameLst>
                                          <p:attrName>ppt_x</p:attrName>
                                        </p:attrNameLst>
                                      </p:cBhvr>
                                      <p:tavLst>
                                        <p:tav tm="0">
                                          <p:val>
                                            <p:strVal val="#ppt_x"/>
                                          </p:val>
                                        </p:tav>
                                        <p:tav tm="100000">
                                          <p:val>
                                            <p:strVal val="#ppt_x"/>
                                          </p:val>
                                        </p:tav>
                                      </p:tavLst>
                                    </p:anim>
                                    <p:anim calcmode="lin" valueType="num">
                                      <p:cBhvr additive="base">
                                        <p:cTn id="110" dur="500" fill="hold"/>
                                        <p:tgtEl>
                                          <p:spTgt spid="529460"/>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529461"/>
                                        </p:tgtEl>
                                        <p:attrNameLst>
                                          <p:attrName>style.visibility</p:attrName>
                                        </p:attrNameLst>
                                      </p:cBhvr>
                                      <p:to>
                                        <p:strVal val="visible"/>
                                      </p:to>
                                    </p:set>
                                    <p:anim calcmode="lin" valueType="num">
                                      <p:cBhvr additive="base">
                                        <p:cTn id="113" dur="500" fill="hold"/>
                                        <p:tgtEl>
                                          <p:spTgt spid="529461"/>
                                        </p:tgtEl>
                                        <p:attrNameLst>
                                          <p:attrName>ppt_x</p:attrName>
                                        </p:attrNameLst>
                                      </p:cBhvr>
                                      <p:tavLst>
                                        <p:tav tm="0">
                                          <p:val>
                                            <p:strVal val="#ppt_x"/>
                                          </p:val>
                                        </p:tav>
                                        <p:tav tm="100000">
                                          <p:val>
                                            <p:strVal val="#ppt_x"/>
                                          </p:val>
                                        </p:tav>
                                      </p:tavLst>
                                    </p:anim>
                                    <p:anim calcmode="lin" valueType="num">
                                      <p:cBhvr additive="base">
                                        <p:cTn id="114" dur="500" fill="hold"/>
                                        <p:tgtEl>
                                          <p:spTgt spid="52946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29462"/>
                                        </p:tgtEl>
                                        <p:attrNameLst>
                                          <p:attrName>style.visibility</p:attrName>
                                        </p:attrNameLst>
                                      </p:cBhvr>
                                      <p:to>
                                        <p:strVal val="visible"/>
                                      </p:to>
                                    </p:set>
                                    <p:anim calcmode="lin" valueType="num">
                                      <p:cBhvr additive="base">
                                        <p:cTn id="117" dur="500" fill="hold"/>
                                        <p:tgtEl>
                                          <p:spTgt spid="529462"/>
                                        </p:tgtEl>
                                        <p:attrNameLst>
                                          <p:attrName>ppt_x</p:attrName>
                                        </p:attrNameLst>
                                      </p:cBhvr>
                                      <p:tavLst>
                                        <p:tav tm="0">
                                          <p:val>
                                            <p:strVal val="#ppt_x"/>
                                          </p:val>
                                        </p:tav>
                                        <p:tav tm="100000">
                                          <p:val>
                                            <p:strVal val="#ppt_x"/>
                                          </p:val>
                                        </p:tav>
                                      </p:tavLst>
                                    </p:anim>
                                    <p:anim calcmode="lin" valueType="num">
                                      <p:cBhvr additive="base">
                                        <p:cTn id="118" dur="500" fill="hold"/>
                                        <p:tgtEl>
                                          <p:spTgt spid="52946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529463"/>
                                        </p:tgtEl>
                                        <p:attrNameLst>
                                          <p:attrName>style.visibility</p:attrName>
                                        </p:attrNameLst>
                                      </p:cBhvr>
                                      <p:to>
                                        <p:strVal val="visible"/>
                                      </p:to>
                                    </p:set>
                                    <p:anim calcmode="lin" valueType="num">
                                      <p:cBhvr additive="base">
                                        <p:cTn id="121" dur="500" fill="hold"/>
                                        <p:tgtEl>
                                          <p:spTgt spid="529463"/>
                                        </p:tgtEl>
                                        <p:attrNameLst>
                                          <p:attrName>ppt_x</p:attrName>
                                        </p:attrNameLst>
                                      </p:cBhvr>
                                      <p:tavLst>
                                        <p:tav tm="0">
                                          <p:val>
                                            <p:strVal val="#ppt_x"/>
                                          </p:val>
                                        </p:tav>
                                        <p:tav tm="100000">
                                          <p:val>
                                            <p:strVal val="#ppt_x"/>
                                          </p:val>
                                        </p:tav>
                                      </p:tavLst>
                                    </p:anim>
                                    <p:anim calcmode="lin" valueType="num">
                                      <p:cBhvr additive="base">
                                        <p:cTn id="122" dur="500" fill="hold"/>
                                        <p:tgtEl>
                                          <p:spTgt spid="52946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529464"/>
                                        </p:tgtEl>
                                        <p:attrNameLst>
                                          <p:attrName>style.visibility</p:attrName>
                                        </p:attrNameLst>
                                      </p:cBhvr>
                                      <p:to>
                                        <p:strVal val="visible"/>
                                      </p:to>
                                    </p:set>
                                    <p:anim calcmode="lin" valueType="num">
                                      <p:cBhvr additive="base">
                                        <p:cTn id="125" dur="500" fill="hold"/>
                                        <p:tgtEl>
                                          <p:spTgt spid="529464"/>
                                        </p:tgtEl>
                                        <p:attrNameLst>
                                          <p:attrName>ppt_x</p:attrName>
                                        </p:attrNameLst>
                                      </p:cBhvr>
                                      <p:tavLst>
                                        <p:tav tm="0">
                                          <p:val>
                                            <p:strVal val="#ppt_x"/>
                                          </p:val>
                                        </p:tav>
                                        <p:tav tm="100000">
                                          <p:val>
                                            <p:strVal val="#ppt_x"/>
                                          </p:val>
                                        </p:tav>
                                      </p:tavLst>
                                    </p:anim>
                                    <p:anim calcmode="lin" valueType="num">
                                      <p:cBhvr additive="base">
                                        <p:cTn id="126" dur="500" fill="hold"/>
                                        <p:tgtEl>
                                          <p:spTgt spid="52946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529465"/>
                                        </p:tgtEl>
                                        <p:attrNameLst>
                                          <p:attrName>style.visibility</p:attrName>
                                        </p:attrNameLst>
                                      </p:cBhvr>
                                      <p:to>
                                        <p:strVal val="visible"/>
                                      </p:to>
                                    </p:set>
                                    <p:anim calcmode="lin" valueType="num">
                                      <p:cBhvr additive="base">
                                        <p:cTn id="129" dur="500" fill="hold"/>
                                        <p:tgtEl>
                                          <p:spTgt spid="529465"/>
                                        </p:tgtEl>
                                        <p:attrNameLst>
                                          <p:attrName>ppt_x</p:attrName>
                                        </p:attrNameLst>
                                      </p:cBhvr>
                                      <p:tavLst>
                                        <p:tav tm="0">
                                          <p:val>
                                            <p:strVal val="#ppt_x"/>
                                          </p:val>
                                        </p:tav>
                                        <p:tav tm="100000">
                                          <p:val>
                                            <p:strVal val="#ppt_x"/>
                                          </p:val>
                                        </p:tav>
                                      </p:tavLst>
                                    </p:anim>
                                    <p:anim calcmode="lin" valueType="num">
                                      <p:cBhvr additive="base">
                                        <p:cTn id="130" dur="500" fill="hold"/>
                                        <p:tgtEl>
                                          <p:spTgt spid="529465"/>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529466"/>
                                        </p:tgtEl>
                                        <p:attrNameLst>
                                          <p:attrName>style.visibility</p:attrName>
                                        </p:attrNameLst>
                                      </p:cBhvr>
                                      <p:to>
                                        <p:strVal val="visible"/>
                                      </p:to>
                                    </p:set>
                                    <p:anim calcmode="lin" valueType="num">
                                      <p:cBhvr additive="base">
                                        <p:cTn id="133" dur="500" fill="hold"/>
                                        <p:tgtEl>
                                          <p:spTgt spid="529466"/>
                                        </p:tgtEl>
                                        <p:attrNameLst>
                                          <p:attrName>ppt_x</p:attrName>
                                        </p:attrNameLst>
                                      </p:cBhvr>
                                      <p:tavLst>
                                        <p:tav tm="0">
                                          <p:val>
                                            <p:strVal val="#ppt_x"/>
                                          </p:val>
                                        </p:tav>
                                        <p:tav tm="100000">
                                          <p:val>
                                            <p:strVal val="#ppt_x"/>
                                          </p:val>
                                        </p:tav>
                                      </p:tavLst>
                                    </p:anim>
                                    <p:anim calcmode="lin" valueType="num">
                                      <p:cBhvr additive="base">
                                        <p:cTn id="134" dur="500" fill="hold"/>
                                        <p:tgtEl>
                                          <p:spTgt spid="529466"/>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529467"/>
                                        </p:tgtEl>
                                        <p:attrNameLst>
                                          <p:attrName>style.visibility</p:attrName>
                                        </p:attrNameLst>
                                      </p:cBhvr>
                                      <p:to>
                                        <p:strVal val="visible"/>
                                      </p:to>
                                    </p:set>
                                    <p:anim calcmode="lin" valueType="num">
                                      <p:cBhvr additive="base">
                                        <p:cTn id="137" dur="500" fill="hold"/>
                                        <p:tgtEl>
                                          <p:spTgt spid="529467"/>
                                        </p:tgtEl>
                                        <p:attrNameLst>
                                          <p:attrName>ppt_x</p:attrName>
                                        </p:attrNameLst>
                                      </p:cBhvr>
                                      <p:tavLst>
                                        <p:tav tm="0">
                                          <p:val>
                                            <p:strVal val="#ppt_x"/>
                                          </p:val>
                                        </p:tav>
                                        <p:tav tm="100000">
                                          <p:val>
                                            <p:strVal val="#ppt_x"/>
                                          </p:val>
                                        </p:tav>
                                      </p:tavLst>
                                    </p:anim>
                                    <p:anim calcmode="lin" valueType="num">
                                      <p:cBhvr additive="base">
                                        <p:cTn id="138" dur="500" fill="hold"/>
                                        <p:tgtEl>
                                          <p:spTgt spid="529467"/>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529468"/>
                                        </p:tgtEl>
                                        <p:attrNameLst>
                                          <p:attrName>style.visibility</p:attrName>
                                        </p:attrNameLst>
                                      </p:cBhvr>
                                      <p:to>
                                        <p:strVal val="visible"/>
                                      </p:to>
                                    </p:set>
                                    <p:anim calcmode="lin" valueType="num">
                                      <p:cBhvr additive="base">
                                        <p:cTn id="141" dur="500" fill="hold"/>
                                        <p:tgtEl>
                                          <p:spTgt spid="529468"/>
                                        </p:tgtEl>
                                        <p:attrNameLst>
                                          <p:attrName>ppt_x</p:attrName>
                                        </p:attrNameLst>
                                      </p:cBhvr>
                                      <p:tavLst>
                                        <p:tav tm="0">
                                          <p:val>
                                            <p:strVal val="#ppt_x"/>
                                          </p:val>
                                        </p:tav>
                                        <p:tav tm="100000">
                                          <p:val>
                                            <p:strVal val="#ppt_x"/>
                                          </p:val>
                                        </p:tav>
                                      </p:tavLst>
                                    </p:anim>
                                    <p:anim calcmode="lin" valueType="num">
                                      <p:cBhvr additive="base">
                                        <p:cTn id="142" dur="500" fill="hold"/>
                                        <p:tgtEl>
                                          <p:spTgt spid="529468"/>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529469"/>
                                        </p:tgtEl>
                                        <p:attrNameLst>
                                          <p:attrName>style.visibility</p:attrName>
                                        </p:attrNameLst>
                                      </p:cBhvr>
                                      <p:to>
                                        <p:strVal val="visible"/>
                                      </p:to>
                                    </p:set>
                                    <p:anim calcmode="lin" valueType="num">
                                      <p:cBhvr additive="base">
                                        <p:cTn id="145" dur="500" fill="hold"/>
                                        <p:tgtEl>
                                          <p:spTgt spid="529469"/>
                                        </p:tgtEl>
                                        <p:attrNameLst>
                                          <p:attrName>ppt_x</p:attrName>
                                        </p:attrNameLst>
                                      </p:cBhvr>
                                      <p:tavLst>
                                        <p:tav tm="0">
                                          <p:val>
                                            <p:strVal val="#ppt_x"/>
                                          </p:val>
                                        </p:tav>
                                        <p:tav tm="100000">
                                          <p:val>
                                            <p:strVal val="#ppt_x"/>
                                          </p:val>
                                        </p:tav>
                                      </p:tavLst>
                                    </p:anim>
                                    <p:anim calcmode="lin" valueType="num">
                                      <p:cBhvr additive="base">
                                        <p:cTn id="146" dur="500" fill="hold"/>
                                        <p:tgtEl>
                                          <p:spTgt spid="529469"/>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529470"/>
                                        </p:tgtEl>
                                        <p:attrNameLst>
                                          <p:attrName>style.visibility</p:attrName>
                                        </p:attrNameLst>
                                      </p:cBhvr>
                                      <p:to>
                                        <p:strVal val="visible"/>
                                      </p:to>
                                    </p:set>
                                    <p:anim calcmode="lin" valueType="num">
                                      <p:cBhvr additive="base">
                                        <p:cTn id="149" dur="500" fill="hold"/>
                                        <p:tgtEl>
                                          <p:spTgt spid="529470"/>
                                        </p:tgtEl>
                                        <p:attrNameLst>
                                          <p:attrName>ppt_x</p:attrName>
                                        </p:attrNameLst>
                                      </p:cBhvr>
                                      <p:tavLst>
                                        <p:tav tm="0">
                                          <p:val>
                                            <p:strVal val="#ppt_x"/>
                                          </p:val>
                                        </p:tav>
                                        <p:tav tm="100000">
                                          <p:val>
                                            <p:strVal val="#ppt_x"/>
                                          </p:val>
                                        </p:tav>
                                      </p:tavLst>
                                    </p:anim>
                                    <p:anim calcmode="lin" valueType="num">
                                      <p:cBhvr additive="base">
                                        <p:cTn id="150" dur="500" fill="hold"/>
                                        <p:tgtEl>
                                          <p:spTgt spid="529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37" grpId="0" animBg="1"/>
      <p:bldP spid="529438" grpId="0"/>
      <p:bldP spid="529439" grpId="0" animBg="1"/>
      <p:bldP spid="529440" grpId="0" animBg="1"/>
      <p:bldP spid="529441" grpId="0"/>
      <p:bldP spid="529442" grpId="0" animBg="1"/>
      <p:bldP spid="529443" grpId="0"/>
      <p:bldP spid="529444" grpId="0" animBg="1"/>
      <p:bldP spid="529445" grpId="0"/>
      <p:bldP spid="529446" grpId="0" animBg="1"/>
      <p:bldP spid="529447" grpId="0" animBg="1"/>
      <p:bldP spid="529448" grpId="0" animBg="1"/>
      <p:bldP spid="529449" grpId="0" animBg="1"/>
      <p:bldP spid="529450" grpId="0" animBg="1"/>
      <p:bldP spid="529451" grpId="0" animBg="1"/>
      <p:bldP spid="529452" grpId="0"/>
      <p:bldP spid="529453" grpId="0" animBg="1"/>
      <p:bldP spid="529454" grpId="0" animBg="1"/>
      <p:bldP spid="529455" grpId="0"/>
      <p:bldP spid="529456" grpId="0" animBg="1"/>
      <p:bldP spid="529457" grpId="0" animBg="1"/>
      <p:bldP spid="529458" grpId="0"/>
      <p:bldP spid="529459" grpId="0" animBg="1"/>
      <p:bldP spid="529460" grpId="0" animBg="1"/>
      <p:bldP spid="529461" grpId="0"/>
      <p:bldP spid="529462" grpId="0" animBg="1"/>
      <p:bldP spid="529463" grpId="0"/>
      <p:bldP spid="529464" grpId="0" animBg="1"/>
      <p:bldP spid="529465" grpId="0" animBg="1"/>
      <p:bldP spid="529466" grpId="0" animBg="1"/>
      <p:bldP spid="529467" grpId="0"/>
      <p:bldP spid="529468" grpId="0" animBg="1"/>
      <p:bldP spid="529469" grpId="0" animBg="1"/>
      <p:bldP spid="529470" grpId="0"/>
      <p:bldP spid="529471" grpId="0" animBg="1"/>
      <p:bldP spid="5294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4"/>
          <p:cNvSpPr>
            <a:spLocks noGrp="1"/>
          </p:cNvSpPr>
          <p:nvPr>
            <p:ph type="sldNum" sz="quarter" idx="11"/>
          </p:nvPr>
        </p:nvSpPr>
        <p:spPr/>
        <p:txBody>
          <a:bodyPr/>
          <a:lstStyle/>
          <a:p>
            <a:fld id="{20267F78-FC47-6C4E-93F7-CDF43E121BC7}" type="slidenum">
              <a:rPr lang="ko-KR" altLang="en-US"/>
              <a:pPr/>
              <a:t>22</a:t>
            </a:fld>
            <a:endParaRPr lang="en-US" altLang="ko-KR"/>
          </a:p>
        </p:txBody>
      </p:sp>
      <p:sp>
        <p:nvSpPr>
          <p:cNvPr id="530434" name="Rectangle 2"/>
          <p:cNvSpPr>
            <a:spLocks noGrp="1" noChangeArrowheads="1"/>
          </p:cNvSpPr>
          <p:nvPr>
            <p:ph type="title"/>
          </p:nvPr>
        </p:nvSpPr>
        <p:spPr/>
        <p:txBody>
          <a:bodyPr/>
          <a:lstStyle/>
          <a:p>
            <a:pPr algn="ctr"/>
            <a:r>
              <a:rPr lang="en-US" altLang="ko-KR">
                <a:ea typeface="굴림" pitchFamily="-112" charset="-127"/>
                <a:cs typeface="굴림" pitchFamily="-112" charset="-127"/>
              </a:rPr>
              <a:t>Examples (insert 14)</a:t>
            </a:r>
          </a:p>
        </p:txBody>
      </p:sp>
      <p:sp>
        <p:nvSpPr>
          <p:cNvPr id="530435" name="Oval 3"/>
          <p:cNvSpPr>
            <a:spLocks noChangeArrowheads="1"/>
          </p:cNvSpPr>
          <p:nvPr/>
        </p:nvSpPr>
        <p:spPr bwMode="auto">
          <a:xfrm>
            <a:off x="23622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36" name="Text Box 4"/>
          <p:cNvSpPr txBox="1">
            <a:spLocks noChangeArrowheads="1"/>
          </p:cNvSpPr>
          <p:nvPr/>
        </p:nvSpPr>
        <p:spPr bwMode="auto">
          <a:xfrm>
            <a:off x="2420938"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530437" name="Oval 5"/>
          <p:cNvSpPr>
            <a:spLocks noChangeArrowheads="1"/>
          </p:cNvSpPr>
          <p:nvPr/>
        </p:nvSpPr>
        <p:spPr bwMode="auto">
          <a:xfrm>
            <a:off x="1981200" y="3733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38" name="Text Box 6"/>
          <p:cNvSpPr txBox="1">
            <a:spLocks noChangeArrowheads="1"/>
          </p:cNvSpPr>
          <p:nvPr/>
        </p:nvSpPr>
        <p:spPr bwMode="auto">
          <a:xfrm>
            <a:off x="2039938" y="3794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530439" name="Oval 7"/>
          <p:cNvSpPr>
            <a:spLocks noChangeArrowheads="1"/>
          </p:cNvSpPr>
          <p:nvPr/>
        </p:nvSpPr>
        <p:spPr bwMode="auto">
          <a:xfrm>
            <a:off x="3352800" y="2209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40" name="Text Box 8"/>
          <p:cNvSpPr txBox="1">
            <a:spLocks noChangeArrowheads="1"/>
          </p:cNvSpPr>
          <p:nvPr/>
        </p:nvSpPr>
        <p:spPr bwMode="auto">
          <a:xfrm>
            <a:off x="3411538" y="2270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530441" name="Line 9"/>
          <p:cNvSpPr>
            <a:spLocks noChangeShapeType="1"/>
          </p:cNvSpPr>
          <p:nvPr/>
        </p:nvSpPr>
        <p:spPr bwMode="auto">
          <a:xfrm flipH="1">
            <a:off x="2209800" y="32766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42" name="Line 10"/>
          <p:cNvSpPr>
            <a:spLocks noChangeShapeType="1"/>
          </p:cNvSpPr>
          <p:nvPr/>
        </p:nvSpPr>
        <p:spPr bwMode="auto">
          <a:xfrm>
            <a:off x="2743200" y="32766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43" name="Oval 11"/>
          <p:cNvSpPr>
            <a:spLocks noChangeArrowheads="1"/>
          </p:cNvSpPr>
          <p:nvPr/>
        </p:nvSpPr>
        <p:spPr bwMode="auto">
          <a:xfrm>
            <a:off x="2819400" y="38004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44" name="Text Box 12"/>
          <p:cNvSpPr txBox="1">
            <a:spLocks noChangeArrowheads="1"/>
          </p:cNvSpPr>
          <p:nvPr/>
        </p:nvSpPr>
        <p:spPr bwMode="auto">
          <a:xfrm>
            <a:off x="2868614" y="3860800"/>
            <a:ext cx="331787" cy="406400"/>
          </a:xfrm>
          <a:prstGeom prst="rect">
            <a:avLst/>
          </a:prstGeom>
          <a:noFill/>
          <a:ln w="9525">
            <a:solidFill>
              <a:schemeClr val="bg1"/>
            </a:solid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530445" name="Line 13"/>
          <p:cNvSpPr>
            <a:spLocks noChangeShapeType="1"/>
          </p:cNvSpPr>
          <p:nvPr/>
        </p:nvSpPr>
        <p:spPr bwMode="auto">
          <a:xfrm flipH="1">
            <a:off x="2667000" y="2514600"/>
            <a:ext cx="6858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46" name="Oval 14"/>
          <p:cNvSpPr>
            <a:spLocks noChangeArrowheads="1"/>
          </p:cNvSpPr>
          <p:nvPr/>
        </p:nvSpPr>
        <p:spPr bwMode="auto">
          <a:xfrm>
            <a:off x="43434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47" name="Text Box 15"/>
          <p:cNvSpPr txBox="1">
            <a:spLocks noChangeArrowheads="1"/>
          </p:cNvSpPr>
          <p:nvPr/>
        </p:nvSpPr>
        <p:spPr bwMode="auto">
          <a:xfrm>
            <a:off x="4402138"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530448" name="Line 16"/>
          <p:cNvSpPr>
            <a:spLocks noChangeShapeType="1"/>
          </p:cNvSpPr>
          <p:nvPr/>
        </p:nvSpPr>
        <p:spPr bwMode="auto">
          <a:xfrm>
            <a:off x="3733800" y="2590800"/>
            <a:ext cx="7620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49" name="Oval 17"/>
          <p:cNvSpPr>
            <a:spLocks noChangeArrowheads="1"/>
          </p:cNvSpPr>
          <p:nvPr/>
        </p:nvSpPr>
        <p:spPr bwMode="auto">
          <a:xfrm>
            <a:off x="5114925" y="4572000"/>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30450" name="Text Box 18"/>
          <p:cNvSpPr txBox="1">
            <a:spLocks noChangeArrowheads="1"/>
          </p:cNvSpPr>
          <p:nvPr/>
        </p:nvSpPr>
        <p:spPr bwMode="auto">
          <a:xfrm>
            <a:off x="5111751" y="46323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15</a:t>
            </a:r>
          </a:p>
        </p:txBody>
      </p:sp>
      <p:sp>
        <p:nvSpPr>
          <p:cNvPr id="530451" name="Line 19"/>
          <p:cNvSpPr>
            <a:spLocks noChangeShapeType="1"/>
          </p:cNvSpPr>
          <p:nvPr/>
        </p:nvSpPr>
        <p:spPr bwMode="auto">
          <a:xfrm>
            <a:off x="4724400" y="3276600"/>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52" name="Oval 20"/>
          <p:cNvSpPr>
            <a:spLocks noChangeArrowheads="1"/>
          </p:cNvSpPr>
          <p:nvPr/>
        </p:nvSpPr>
        <p:spPr bwMode="auto">
          <a:xfrm>
            <a:off x="3886200" y="3886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53" name="Text Box 21"/>
          <p:cNvSpPr txBox="1">
            <a:spLocks noChangeArrowheads="1"/>
          </p:cNvSpPr>
          <p:nvPr/>
        </p:nvSpPr>
        <p:spPr bwMode="auto">
          <a:xfrm>
            <a:off x="3944938" y="39465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5</a:t>
            </a:r>
          </a:p>
        </p:txBody>
      </p:sp>
      <p:sp>
        <p:nvSpPr>
          <p:cNvPr id="530454" name="Line 22"/>
          <p:cNvSpPr>
            <a:spLocks noChangeShapeType="1"/>
          </p:cNvSpPr>
          <p:nvPr/>
        </p:nvSpPr>
        <p:spPr bwMode="auto">
          <a:xfrm flipH="1">
            <a:off x="4191000" y="33528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55" name="Oval 23"/>
          <p:cNvSpPr>
            <a:spLocks noChangeArrowheads="1"/>
          </p:cNvSpPr>
          <p:nvPr/>
        </p:nvSpPr>
        <p:spPr bwMode="auto">
          <a:xfrm>
            <a:off x="5495925" y="5486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30456" name="Text Box 24"/>
          <p:cNvSpPr txBox="1">
            <a:spLocks noChangeArrowheads="1"/>
          </p:cNvSpPr>
          <p:nvPr/>
        </p:nvSpPr>
        <p:spPr bwMode="auto">
          <a:xfrm>
            <a:off x="5495926" y="55467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16</a:t>
            </a:r>
          </a:p>
        </p:txBody>
      </p:sp>
      <p:sp>
        <p:nvSpPr>
          <p:cNvPr id="530457" name="Line 25"/>
          <p:cNvSpPr>
            <a:spLocks noChangeShapeType="1"/>
          </p:cNvSpPr>
          <p:nvPr/>
        </p:nvSpPr>
        <p:spPr bwMode="auto">
          <a:xfrm>
            <a:off x="5495925" y="4953000"/>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58" name="Text Box 26"/>
          <p:cNvSpPr txBox="1">
            <a:spLocks noChangeArrowheads="1"/>
          </p:cNvSpPr>
          <p:nvPr/>
        </p:nvSpPr>
        <p:spPr bwMode="auto">
          <a:xfrm>
            <a:off x="4786313" y="38703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530459" name="Line 27"/>
          <p:cNvSpPr>
            <a:spLocks noChangeShapeType="1"/>
          </p:cNvSpPr>
          <p:nvPr/>
        </p:nvSpPr>
        <p:spPr bwMode="auto">
          <a:xfrm>
            <a:off x="5108575" y="4191000"/>
            <a:ext cx="1524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60" name="Oval 28"/>
          <p:cNvSpPr>
            <a:spLocks noChangeArrowheads="1"/>
          </p:cNvSpPr>
          <p:nvPr/>
        </p:nvSpPr>
        <p:spPr bwMode="auto">
          <a:xfrm>
            <a:off x="4727575" y="38100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61" name="Oval 29"/>
          <p:cNvSpPr>
            <a:spLocks noChangeArrowheads="1"/>
          </p:cNvSpPr>
          <p:nvPr/>
        </p:nvSpPr>
        <p:spPr bwMode="auto">
          <a:xfrm>
            <a:off x="4651375" y="5562600"/>
            <a:ext cx="457200" cy="457200"/>
          </a:xfrm>
          <a:prstGeom prst="ellipse">
            <a:avLst/>
          </a:prstGeom>
          <a:noFill/>
          <a:ln w="9525">
            <a:solidFill>
              <a:schemeClr val="hlink"/>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30462" name="Text Box 30"/>
          <p:cNvSpPr txBox="1">
            <a:spLocks noChangeArrowheads="1"/>
          </p:cNvSpPr>
          <p:nvPr/>
        </p:nvSpPr>
        <p:spPr bwMode="auto">
          <a:xfrm>
            <a:off x="4651376" y="56229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solidFill>
                  <a:schemeClr val="hlink"/>
                </a:solidFill>
                <a:latin typeface="Tahoma" pitchFamily="-112" charset="0"/>
                <a:ea typeface="굴림" pitchFamily="-112" charset="-127"/>
                <a:cs typeface="굴림" pitchFamily="-112" charset="-127"/>
              </a:rPr>
              <a:t>14</a:t>
            </a:r>
          </a:p>
        </p:txBody>
      </p:sp>
      <p:sp>
        <p:nvSpPr>
          <p:cNvPr id="530463" name="Line 31"/>
          <p:cNvSpPr>
            <a:spLocks noChangeShapeType="1"/>
          </p:cNvSpPr>
          <p:nvPr/>
        </p:nvSpPr>
        <p:spPr bwMode="auto">
          <a:xfrm flipH="1">
            <a:off x="4879976" y="5029200"/>
            <a:ext cx="384175" cy="533400"/>
          </a:xfrm>
          <a:prstGeom prst="line">
            <a:avLst/>
          </a:prstGeom>
          <a:noFill/>
          <a:ln w="9525">
            <a:solidFill>
              <a:schemeClr val="hlink"/>
            </a:solidFill>
            <a:round/>
            <a:headEnd/>
            <a:tailEnd/>
          </a:ln>
          <a:effectLst/>
        </p:spPr>
        <p:txBody>
          <a:bodyPr>
            <a:prstTxWarp prst="textNoShape">
              <a:avLst/>
            </a:prstTxWarp>
          </a:bodyPr>
          <a:lstStyle/>
          <a:p>
            <a:endParaRPr lang="en-US"/>
          </a:p>
        </p:txBody>
      </p:sp>
      <p:sp>
        <p:nvSpPr>
          <p:cNvPr id="530464" name="AutoShape 32"/>
          <p:cNvSpPr>
            <a:spLocks noChangeArrowheads="1"/>
          </p:cNvSpPr>
          <p:nvPr/>
        </p:nvSpPr>
        <p:spPr bwMode="auto">
          <a:xfrm>
            <a:off x="5562600" y="3200401"/>
            <a:ext cx="685800" cy="485775"/>
          </a:xfrm>
          <a:prstGeom prst="rightArrow">
            <a:avLst>
              <a:gd name="adj1" fmla="val 50000"/>
              <a:gd name="adj2" fmla="val 35294"/>
            </a:avLst>
          </a:prstGeom>
          <a:noFill/>
          <a:ln w="9525">
            <a:solidFill>
              <a:schemeClr val="hlink"/>
            </a:solidFill>
            <a:miter lim="800000"/>
            <a:headEnd/>
            <a:tailEnd/>
          </a:ln>
          <a:effectLst/>
        </p:spPr>
        <p:txBody>
          <a:bodyPr wrap="none" anchor="ctr">
            <a:prstTxWarp prst="textNoShape">
              <a:avLst/>
            </a:prstTxWarp>
          </a:bodyPr>
          <a:lstStyle/>
          <a:p>
            <a:endParaRPr lang="en-US"/>
          </a:p>
        </p:txBody>
      </p:sp>
      <p:sp>
        <p:nvSpPr>
          <p:cNvPr id="530465" name="Text Box 33"/>
          <p:cNvSpPr txBox="1">
            <a:spLocks noChangeArrowheads="1"/>
          </p:cNvSpPr>
          <p:nvPr/>
        </p:nvSpPr>
        <p:spPr bwMode="auto">
          <a:xfrm>
            <a:off x="4876801" y="5943601"/>
            <a:ext cx="5370513" cy="519113"/>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800" dirty="0">
                <a:solidFill>
                  <a:schemeClr val="hlink"/>
                </a:solidFill>
                <a:latin typeface="Tahoma" pitchFamily="-112" charset="0"/>
                <a:ea typeface="굴림" pitchFamily="-112" charset="-127"/>
                <a:cs typeface="굴림" pitchFamily="-112" charset="-127"/>
              </a:rPr>
              <a:t>Second Rotation (Right Rotation)</a:t>
            </a:r>
          </a:p>
        </p:txBody>
      </p:sp>
      <p:sp>
        <p:nvSpPr>
          <p:cNvPr id="530466" name="Oval 34"/>
          <p:cNvSpPr>
            <a:spLocks noChangeArrowheads="1"/>
          </p:cNvSpPr>
          <p:nvPr/>
        </p:nvSpPr>
        <p:spPr bwMode="auto">
          <a:xfrm>
            <a:off x="68453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67" name="Text Box 35"/>
          <p:cNvSpPr txBox="1">
            <a:spLocks noChangeArrowheads="1"/>
          </p:cNvSpPr>
          <p:nvPr/>
        </p:nvSpPr>
        <p:spPr bwMode="auto">
          <a:xfrm>
            <a:off x="6904038"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530468" name="Oval 36"/>
          <p:cNvSpPr>
            <a:spLocks noChangeArrowheads="1"/>
          </p:cNvSpPr>
          <p:nvPr/>
        </p:nvSpPr>
        <p:spPr bwMode="auto">
          <a:xfrm>
            <a:off x="6464300" y="3733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69" name="Text Box 37"/>
          <p:cNvSpPr txBox="1">
            <a:spLocks noChangeArrowheads="1"/>
          </p:cNvSpPr>
          <p:nvPr/>
        </p:nvSpPr>
        <p:spPr bwMode="auto">
          <a:xfrm>
            <a:off x="6523038" y="3794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530470" name="Oval 38"/>
          <p:cNvSpPr>
            <a:spLocks noChangeArrowheads="1"/>
          </p:cNvSpPr>
          <p:nvPr/>
        </p:nvSpPr>
        <p:spPr bwMode="auto">
          <a:xfrm>
            <a:off x="7835900" y="2209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71" name="Text Box 39"/>
          <p:cNvSpPr txBox="1">
            <a:spLocks noChangeArrowheads="1"/>
          </p:cNvSpPr>
          <p:nvPr/>
        </p:nvSpPr>
        <p:spPr bwMode="auto">
          <a:xfrm>
            <a:off x="7894638" y="2270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530472" name="Line 40"/>
          <p:cNvSpPr>
            <a:spLocks noChangeShapeType="1"/>
          </p:cNvSpPr>
          <p:nvPr/>
        </p:nvSpPr>
        <p:spPr bwMode="auto">
          <a:xfrm flipH="1">
            <a:off x="6692900" y="32766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73" name="Line 41"/>
          <p:cNvSpPr>
            <a:spLocks noChangeShapeType="1"/>
          </p:cNvSpPr>
          <p:nvPr/>
        </p:nvSpPr>
        <p:spPr bwMode="auto">
          <a:xfrm>
            <a:off x="7226300" y="32766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74" name="Oval 42"/>
          <p:cNvSpPr>
            <a:spLocks noChangeArrowheads="1"/>
          </p:cNvSpPr>
          <p:nvPr/>
        </p:nvSpPr>
        <p:spPr bwMode="auto">
          <a:xfrm>
            <a:off x="7302500" y="38004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75" name="Text Box 43"/>
          <p:cNvSpPr txBox="1">
            <a:spLocks noChangeArrowheads="1"/>
          </p:cNvSpPr>
          <p:nvPr/>
        </p:nvSpPr>
        <p:spPr bwMode="auto">
          <a:xfrm>
            <a:off x="7351714" y="3860800"/>
            <a:ext cx="331787" cy="406400"/>
          </a:xfrm>
          <a:prstGeom prst="rect">
            <a:avLst/>
          </a:prstGeom>
          <a:noFill/>
          <a:ln w="9525">
            <a:solidFill>
              <a:schemeClr val="bg1"/>
            </a:solid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530476" name="Line 44"/>
          <p:cNvSpPr>
            <a:spLocks noChangeShapeType="1"/>
          </p:cNvSpPr>
          <p:nvPr/>
        </p:nvSpPr>
        <p:spPr bwMode="auto">
          <a:xfrm flipH="1">
            <a:off x="7150100" y="2514600"/>
            <a:ext cx="6858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77" name="Oval 45"/>
          <p:cNvSpPr>
            <a:spLocks noChangeArrowheads="1"/>
          </p:cNvSpPr>
          <p:nvPr/>
        </p:nvSpPr>
        <p:spPr bwMode="auto">
          <a:xfrm>
            <a:off x="8229600" y="3505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78" name="Text Box 46"/>
          <p:cNvSpPr txBox="1">
            <a:spLocks noChangeArrowheads="1"/>
          </p:cNvSpPr>
          <p:nvPr/>
        </p:nvSpPr>
        <p:spPr bwMode="auto">
          <a:xfrm>
            <a:off x="8288338" y="35655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530479" name="Line 47"/>
          <p:cNvSpPr>
            <a:spLocks noChangeShapeType="1"/>
          </p:cNvSpPr>
          <p:nvPr/>
        </p:nvSpPr>
        <p:spPr bwMode="auto">
          <a:xfrm>
            <a:off x="8216900" y="2590800"/>
            <a:ext cx="7620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80" name="Oval 48"/>
          <p:cNvSpPr>
            <a:spLocks noChangeArrowheads="1"/>
          </p:cNvSpPr>
          <p:nvPr/>
        </p:nvSpPr>
        <p:spPr bwMode="auto">
          <a:xfrm>
            <a:off x="9226550" y="3657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30481" name="Text Box 49"/>
          <p:cNvSpPr txBox="1">
            <a:spLocks noChangeArrowheads="1"/>
          </p:cNvSpPr>
          <p:nvPr/>
        </p:nvSpPr>
        <p:spPr bwMode="auto">
          <a:xfrm>
            <a:off x="9223376" y="37179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15</a:t>
            </a:r>
          </a:p>
        </p:txBody>
      </p:sp>
      <p:sp>
        <p:nvSpPr>
          <p:cNvPr id="530482" name="Line 50"/>
          <p:cNvSpPr>
            <a:spLocks noChangeShapeType="1"/>
          </p:cNvSpPr>
          <p:nvPr/>
        </p:nvSpPr>
        <p:spPr bwMode="auto">
          <a:xfrm flipV="1">
            <a:off x="8534400" y="3276600"/>
            <a:ext cx="304800" cy="228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83" name="Oval 51"/>
          <p:cNvSpPr>
            <a:spLocks noChangeArrowheads="1"/>
          </p:cNvSpPr>
          <p:nvPr/>
        </p:nvSpPr>
        <p:spPr bwMode="auto">
          <a:xfrm>
            <a:off x="7772400" y="4495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84" name="Text Box 52"/>
          <p:cNvSpPr txBox="1">
            <a:spLocks noChangeArrowheads="1"/>
          </p:cNvSpPr>
          <p:nvPr/>
        </p:nvSpPr>
        <p:spPr bwMode="auto">
          <a:xfrm>
            <a:off x="7831138" y="4556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5</a:t>
            </a:r>
          </a:p>
        </p:txBody>
      </p:sp>
      <p:sp>
        <p:nvSpPr>
          <p:cNvPr id="530485" name="Line 53"/>
          <p:cNvSpPr>
            <a:spLocks noChangeShapeType="1"/>
          </p:cNvSpPr>
          <p:nvPr/>
        </p:nvSpPr>
        <p:spPr bwMode="auto">
          <a:xfrm flipH="1">
            <a:off x="8077200" y="39624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86" name="Oval 54"/>
          <p:cNvSpPr>
            <a:spLocks noChangeArrowheads="1"/>
          </p:cNvSpPr>
          <p:nvPr/>
        </p:nvSpPr>
        <p:spPr bwMode="auto">
          <a:xfrm>
            <a:off x="9607550" y="4572000"/>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30487" name="Text Box 55"/>
          <p:cNvSpPr txBox="1">
            <a:spLocks noChangeArrowheads="1"/>
          </p:cNvSpPr>
          <p:nvPr/>
        </p:nvSpPr>
        <p:spPr bwMode="auto">
          <a:xfrm>
            <a:off x="9607551" y="46323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16</a:t>
            </a:r>
          </a:p>
        </p:txBody>
      </p:sp>
      <p:sp>
        <p:nvSpPr>
          <p:cNvPr id="530488" name="Line 56"/>
          <p:cNvSpPr>
            <a:spLocks noChangeShapeType="1"/>
          </p:cNvSpPr>
          <p:nvPr/>
        </p:nvSpPr>
        <p:spPr bwMode="auto">
          <a:xfrm>
            <a:off x="9607550" y="4038600"/>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89" name="Text Box 57"/>
          <p:cNvSpPr txBox="1">
            <a:spLocks noChangeArrowheads="1"/>
          </p:cNvSpPr>
          <p:nvPr/>
        </p:nvSpPr>
        <p:spPr bwMode="auto">
          <a:xfrm>
            <a:off x="8897938"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530490" name="Line 58"/>
          <p:cNvSpPr>
            <a:spLocks noChangeShapeType="1"/>
          </p:cNvSpPr>
          <p:nvPr/>
        </p:nvSpPr>
        <p:spPr bwMode="auto">
          <a:xfrm>
            <a:off x="9220200" y="3276600"/>
            <a:ext cx="1524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30491" name="Oval 59"/>
          <p:cNvSpPr>
            <a:spLocks noChangeArrowheads="1"/>
          </p:cNvSpPr>
          <p:nvPr/>
        </p:nvSpPr>
        <p:spPr bwMode="auto">
          <a:xfrm>
            <a:off x="88392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30492" name="Oval 60"/>
          <p:cNvSpPr>
            <a:spLocks noChangeArrowheads="1"/>
          </p:cNvSpPr>
          <p:nvPr/>
        </p:nvSpPr>
        <p:spPr bwMode="auto">
          <a:xfrm>
            <a:off x="8763000" y="4648200"/>
            <a:ext cx="457200" cy="457200"/>
          </a:xfrm>
          <a:prstGeom prst="ellipse">
            <a:avLst/>
          </a:prstGeom>
          <a:noFill/>
          <a:ln w="9525">
            <a:solidFill>
              <a:schemeClr val="hlink"/>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530493" name="Text Box 61"/>
          <p:cNvSpPr txBox="1">
            <a:spLocks noChangeArrowheads="1"/>
          </p:cNvSpPr>
          <p:nvPr/>
        </p:nvSpPr>
        <p:spPr bwMode="auto">
          <a:xfrm>
            <a:off x="8763001" y="47085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solidFill>
                  <a:schemeClr val="hlink"/>
                </a:solidFill>
                <a:latin typeface="Tahoma" pitchFamily="-112" charset="0"/>
                <a:ea typeface="굴림" pitchFamily="-112" charset="-127"/>
                <a:cs typeface="굴림" pitchFamily="-112" charset="-127"/>
              </a:rPr>
              <a:t>14</a:t>
            </a:r>
          </a:p>
        </p:txBody>
      </p:sp>
      <p:sp>
        <p:nvSpPr>
          <p:cNvPr id="530494" name="Line 62"/>
          <p:cNvSpPr>
            <a:spLocks noChangeShapeType="1"/>
          </p:cNvSpPr>
          <p:nvPr/>
        </p:nvSpPr>
        <p:spPr bwMode="auto">
          <a:xfrm flipH="1">
            <a:off x="8991601" y="4114800"/>
            <a:ext cx="384175" cy="533400"/>
          </a:xfrm>
          <a:prstGeom prst="line">
            <a:avLst/>
          </a:prstGeom>
          <a:noFill/>
          <a:ln w="9525">
            <a:solidFill>
              <a:schemeClr val="hlink"/>
            </a:solidFill>
            <a:round/>
            <a:headEnd/>
            <a:tailEnd/>
          </a:ln>
          <a:effectLst/>
        </p:spPr>
        <p:txBody>
          <a:bodyPr>
            <a:prstTxWarp prst="textNoShape">
              <a:avLst/>
            </a:prstTxWarp>
          </a:bodyPr>
          <a:lstStyle/>
          <a:p>
            <a:endParaRPr lang="en-US"/>
          </a:p>
        </p:txBody>
      </p:sp>
      <p:sp>
        <p:nvSpPr>
          <p:cNvPr id="530524" name="Oval 92"/>
          <p:cNvSpPr>
            <a:spLocks noChangeArrowheads="1"/>
          </p:cNvSpPr>
          <p:nvPr/>
        </p:nvSpPr>
        <p:spPr bwMode="auto">
          <a:xfrm>
            <a:off x="4724400" y="3810000"/>
            <a:ext cx="457200" cy="457200"/>
          </a:xfrm>
          <a:prstGeom prst="ellipse">
            <a:avLst/>
          </a:prstGeom>
          <a:noFill/>
          <a:ln w="28575">
            <a:solidFill>
              <a:srgbClr val="FF0000"/>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0524"/>
                                        </p:tgtEl>
                                        <p:attrNameLst>
                                          <p:attrName>style.visibility</p:attrName>
                                        </p:attrNameLst>
                                      </p:cBhvr>
                                      <p:to>
                                        <p:strVal val="visible"/>
                                      </p:to>
                                    </p:set>
                                    <p:animEffect transition="in" filter="blinds(horizontal)">
                                      <p:cBhvr>
                                        <p:cTn id="7" dur="500"/>
                                        <p:tgtEl>
                                          <p:spTgt spid="5305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30464"/>
                                        </p:tgtEl>
                                        <p:attrNameLst>
                                          <p:attrName>style.visibility</p:attrName>
                                        </p:attrNameLst>
                                      </p:cBhvr>
                                      <p:to>
                                        <p:strVal val="visible"/>
                                      </p:to>
                                    </p:set>
                                    <p:anim calcmode="lin" valueType="num">
                                      <p:cBhvr additive="base">
                                        <p:cTn id="12" dur="500" fill="hold"/>
                                        <p:tgtEl>
                                          <p:spTgt spid="530464"/>
                                        </p:tgtEl>
                                        <p:attrNameLst>
                                          <p:attrName>ppt_x</p:attrName>
                                        </p:attrNameLst>
                                      </p:cBhvr>
                                      <p:tavLst>
                                        <p:tav tm="0">
                                          <p:val>
                                            <p:strVal val="#ppt_x"/>
                                          </p:val>
                                        </p:tav>
                                        <p:tav tm="100000">
                                          <p:val>
                                            <p:strVal val="#ppt_x"/>
                                          </p:val>
                                        </p:tav>
                                      </p:tavLst>
                                    </p:anim>
                                    <p:anim calcmode="lin" valueType="num">
                                      <p:cBhvr additive="base">
                                        <p:cTn id="13" dur="500" fill="hold"/>
                                        <p:tgtEl>
                                          <p:spTgt spid="53046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30466"/>
                                        </p:tgtEl>
                                        <p:attrNameLst>
                                          <p:attrName>style.visibility</p:attrName>
                                        </p:attrNameLst>
                                      </p:cBhvr>
                                      <p:to>
                                        <p:strVal val="visible"/>
                                      </p:to>
                                    </p:set>
                                    <p:anim calcmode="lin" valueType="num">
                                      <p:cBhvr additive="base">
                                        <p:cTn id="16" dur="500" fill="hold"/>
                                        <p:tgtEl>
                                          <p:spTgt spid="530466"/>
                                        </p:tgtEl>
                                        <p:attrNameLst>
                                          <p:attrName>ppt_x</p:attrName>
                                        </p:attrNameLst>
                                      </p:cBhvr>
                                      <p:tavLst>
                                        <p:tav tm="0">
                                          <p:val>
                                            <p:strVal val="#ppt_x"/>
                                          </p:val>
                                        </p:tav>
                                        <p:tav tm="100000">
                                          <p:val>
                                            <p:strVal val="#ppt_x"/>
                                          </p:val>
                                        </p:tav>
                                      </p:tavLst>
                                    </p:anim>
                                    <p:anim calcmode="lin" valueType="num">
                                      <p:cBhvr additive="base">
                                        <p:cTn id="17" dur="500" fill="hold"/>
                                        <p:tgtEl>
                                          <p:spTgt spid="53046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30467"/>
                                        </p:tgtEl>
                                        <p:attrNameLst>
                                          <p:attrName>style.visibility</p:attrName>
                                        </p:attrNameLst>
                                      </p:cBhvr>
                                      <p:to>
                                        <p:strVal val="visible"/>
                                      </p:to>
                                    </p:set>
                                    <p:anim calcmode="lin" valueType="num">
                                      <p:cBhvr additive="base">
                                        <p:cTn id="20" dur="500" fill="hold"/>
                                        <p:tgtEl>
                                          <p:spTgt spid="530467"/>
                                        </p:tgtEl>
                                        <p:attrNameLst>
                                          <p:attrName>ppt_x</p:attrName>
                                        </p:attrNameLst>
                                      </p:cBhvr>
                                      <p:tavLst>
                                        <p:tav tm="0">
                                          <p:val>
                                            <p:strVal val="#ppt_x"/>
                                          </p:val>
                                        </p:tav>
                                        <p:tav tm="100000">
                                          <p:val>
                                            <p:strVal val="#ppt_x"/>
                                          </p:val>
                                        </p:tav>
                                      </p:tavLst>
                                    </p:anim>
                                    <p:anim calcmode="lin" valueType="num">
                                      <p:cBhvr additive="base">
                                        <p:cTn id="21" dur="500" fill="hold"/>
                                        <p:tgtEl>
                                          <p:spTgt spid="53046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30468"/>
                                        </p:tgtEl>
                                        <p:attrNameLst>
                                          <p:attrName>style.visibility</p:attrName>
                                        </p:attrNameLst>
                                      </p:cBhvr>
                                      <p:to>
                                        <p:strVal val="visible"/>
                                      </p:to>
                                    </p:set>
                                    <p:anim calcmode="lin" valueType="num">
                                      <p:cBhvr additive="base">
                                        <p:cTn id="24" dur="500" fill="hold"/>
                                        <p:tgtEl>
                                          <p:spTgt spid="530468"/>
                                        </p:tgtEl>
                                        <p:attrNameLst>
                                          <p:attrName>ppt_x</p:attrName>
                                        </p:attrNameLst>
                                      </p:cBhvr>
                                      <p:tavLst>
                                        <p:tav tm="0">
                                          <p:val>
                                            <p:strVal val="#ppt_x"/>
                                          </p:val>
                                        </p:tav>
                                        <p:tav tm="100000">
                                          <p:val>
                                            <p:strVal val="#ppt_x"/>
                                          </p:val>
                                        </p:tav>
                                      </p:tavLst>
                                    </p:anim>
                                    <p:anim calcmode="lin" valueType="num">
                                      <p:cBhvr additive="base">
                                        <p:cTn id="25" dur="500" fill="hold"/>
                                        <p:tgtEl>
                                          <p:spTgt spid="53046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30469"/>
                                        </p:tgtEl>
                                        <p:attrNameLst>
                                          <p:attrName>style.visibility</p:attrName>
                                        </p:attrNameLst>
                                      </p:cBhvr>
                                      <p:to>
                                        <p:strVal val="visible"/>
                                      </p:to>
                                    </p:set>
                                    <p:anim calcmode="lin" valueType="num">
                                      <p:cBhvr additive="base">
                                        <p:cTn id="28" dur="500" fill="hold"/>
                                        <p:tgtEl>
                                          <p:spTgt spid="530469"/>
                                        </p:tgtEl>
                                        <p:attrNameLst>
                                          <p:attrName>ppt_x</p:attrName>
                                        </p:attrNameLst>
                                      </p:cBhvr>
                                      <p:tavLst>
                                        <p:tav tm="0">
                                          <p:val>
                                            <p:strVal val="#ppt_x"/>
                                          </p:val>
                                        </p:tav>
                                        <p:tav tm="100000">
                                          <p:val>
                                            <p:strVal val="#ppt_x"/>
                                          </p:val>
                                        </p:tav>
                                      </p:tavLst>
                                    </p:anim>
                                    <p:anim calcmode="lin" valueType="num">
                                      <p:cBhvr additive="base">
                                        <p:cTn id="29" dur="500" fill="hold"/>
                                        <p:tgtEl>
                                          <p:spTgt spid="53046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30470"/>
                                        </p:tgtEl>
                                        <p:attrNameLst>
                                          <p:attrName>style.visibility</p:attrName>
                                        </p:attrNameLst>
                                      </p:cBhvr>
                                      <p:to>
                                        <p:strVal val="visible"/>
                                      </p:to>
                                    </p:set>
                                    <p:anim calcmode="lin" valueType="num">
                                      <p:cBhvr additive="base">
                                        <p:cTn id="32" dur="500" fill="hold"/>
                                        <p:tgtEl>
                                          <p:spTgt spid="530470"/>
                                        </p:tgtEl>
                                        <p:attrNameLst>
                                          <p:attrName>ppt_x</p:attrName>
                                        </p:attrNameLst>
                                      </p:cBhvr>
                                      <p:tavLst>
                                        <p:tav tm="0">
                                          <p:val>
                                            <p:strVal val="#ppt_x"/>
                                          </p:val>
                                        </p:tav>
                                        <p:tav tm="100000">
                                          <p:val>
                                            <p:strVal val="#ppt_x"/>
                                          </p:val>
                                        </p:tav>
                                      </p:tavLst>
                                    </p:anim>
                                    <p:anim calcmode="lin" valueType="num">
                                      <p:cBhvr additive="base">
                                        <p:cTn id="33" dur="500" fill="hold"/>
                                        <p:tgtEl>
                                          <p:spTgt spid="53047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30471"/>
                                        </p:tgtEl>
                                        <p:attrNameLst>
                                          <p:attrName>style.visibility</p:attrName>
                                        </p:attrNameLst>
                                      </p:cBhvr>
                                      <p:to>
                                        <p:strVal val="visible"/>
                                      </p:to>
                                    </p:set>
                                    <p:anim calcmode="lin" valueType="num">
                                      <p:cBhvr additive="base">
                                        <p:cTn id="36" dur="500" fill="hold"/>
                                        <p:tgtEl>
                                          <p:spTgt spid="530471"/>
                                        </p:tgtEl>
                                        <p:attrNameLst>
                                          <p:attrName>ppt_x</p:attrName>
                                        </p:attrNameLst>
                                      </p:cBhvr>
                                      <p:tavLst>
                                        <p:tav tm="0">
                                          <p:val>
                                            <p:strVal val="#ppt_x"/>
                                          </p:val>
                                        </p:tav>
                                        <p:tav tm="100000">
                                          <p:val>
                                            <p:strVal val="#ppt_x"/>
                                          </p:val>
                                        </p:tav>
                                      </p:tavLst>
                                    </p:anim>
                                    <p:anim calcmode="lin" valueType="num">
                                      <p:cBhvr additive="base">
                                        <p:cTn id="37" dur="500" fill="hold"/>
                                        <p:tgtEl>
                                          <p:spTgt spid="53047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530472"/>
                                        </p:tgtEl>
                                        <p:attrNameLst>
                                          <p:attrName>style.visibility</p:attrName>
                                        </p:attrNameLst>
                                      </p:cBhvr>
                                      <p:to>
                                        <p:strVal val="visible"/>
                                      </p:to>
                                    </p:set>
                                    <p:anim calcmode="lin" valueType="num">
                                      <p:cBhvr additive="base">
                                        <p:cTn id="40" dur="500" fill="hold"/>
                                        <p:tgtEl>
                                          <p:spTgt spid="530472"/>
                                        </p:tgtEl>
                                        <p:attrNameLst>
                                          <p:attrName>ppt_x</p:attrName>
                                        </p:attrNameLst>
                                      </p:cBhvr>
                                      <p:tavLst>
                                        <p:tav tm="0">
                                          <p:val>
                                            <p:strVal val="#ppt_x"/>
                                          </p:val>
                                        </p:tav>
                                        <p:tav tm="100000">
                                          <p:val>
                                            <p:strVal val="#ppt_x"/>
                                          </p:val>
                                        </p:tav>
                                      </p:tavLst>
                                    </p:anim>
                                    <p:anim calcmode="lin" valueType="num">
                                      <p:cBhvr additive="base">
                                        <p:cTn id="41" dur="500" fill="hold"/>
                                        <p:tgtEl>
                                          <p:spTgt spid="53047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30473"/>
                                        </p:tgtEl>
                                        <p:attrNameLst>
                                          <p:attrName>style.visibility</p:attrName>
                                        </p:attrNameLst>
                                      </p:cBhvr>
                                      <p:to>
                                        <p:strVal val="visible"/>
                                      </p:to>
                                    </p:set>
                                    <p:anim calcmode="lin" valueType="num">
                                      <p:cBhvr additive="base">
                                        <p:cTn id="44" dur="500" fill="hold"/>
                                        <p:tgtEl>
                                          <p:spTgt spid="530473"/>
                                        </p:tgtEl>
                                        <p:attrNameLst>
                                          <p:attrName>ppt_x</p:attrName>
                                        </p:attrNameLst>
                                      </p:cBhvr>
                                      <p:tavLst>
                                        <p:tav tm="0">
                                          <p:val>
                                            <p:strVal val="#ppt_x"/>
                                          </p:val>
                                        </p:tav>
                                        <p:tav tm="100000">
                                          <p:val>
                                            <p:strVal val="#ppt_x"/>
                                          </p:val>
                                        </p:tav>
                                      </p:tavLst>
                                    </p:anim>
                                    <p:anim calcmode="lin" valueType="num">
                                      <p:cBhvr additive="base">
                                        <p:cTn id="45" dur="500" fill="hold"/>
                                        <p:tgtEl>
                                          <p:spTgt spid="53047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530474"/>
                                        </p:tgtEl>
                                        <p:attrNameLst>
                                          <p:attrName>style.visibility</p:attrName>
                                        </p:attrNameLst>
                                      </p:cBhvr>
                                      <p:to>
                                        <p:strVal val="visible"/>
                                      </p:to>
                                    </p:set>
                                    <p:anim calcmode="lin" valueType="num">
                                      <p:cBhvr additive="base">
                                        <p:cTn id="48" dur="500" fill="hold"/>
                                        <p:tgtEl>
                                          <p:spTgt spid="530474"/>
                                        </p:tgtEl>
                                        <p:attrNameLst>
                                          <p:attrName>ppt_x</p:attrName>
                                        </p:attrNameLst>
                                      </p:cBhvr>
                                      <p:tavLst>
                                        <p:tav tm="0">
                                          <p:val>
                                            <p:strVal val="#ppt_x"/>
                                          </p:val>
                                        </p:tav>
                                        <p:tav tm="100000">
                                          <p:val>
                                            <p:strVal val="#ppt_x"/>
                                          </p:val>
                                        </p:tav>
                                      </p:tavLst>
                                    </p:anim>
                                    <p:anim calcmode="lin" valueType="num">
                                      <p:cBhvr additive="base">
                                        <p:cTn id="49" dur="500" fill="hold"/>
                                        <p:tgtEl>
                                          <p:spTgt spid="53047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530475"/>
                                        </p:tgtEl>
                                        <p:attrNameLst>
                                          <p:attrName>style.visibility</p:attrName>
                                        </p:attrNameLst>
                                      </p:cBhvr>
                                      <p:to>
                                        <p:strVal val="visible"/>
                                      </p:to>
                                    </p:set>
                                    <p:anim calcmode="lin" valueType="num">
                                      <p:cBhvr additive="base">
                                        <p:cTn id="52" dur="500" fill="hold"/>
                                        <p:tgtEl>
                                          <p:spTgt spid="530475"/>
                                        </p:tgtEl>
                                        <p:attrNameLst>
                                          <p:attrName>ppt_x</p:attrName>
                                        </p:attrNameLst>
                                      </p:cBhvr>
                                      <p:tavLst>
                                        <p:tav tm="0">
                                          <p:val>
                                            <p:strVal val="#ppt_x"/>
                                          </p:val>
                                        </p:tav>
                                        <p:tav tm="100000">
                                          <p:val>
                                            <p:strVal val="#ppt_x"/>
                                          </p:val>
                                        </p:tav>
                                      </p:tavLst>
                                    </p:anim>
                                    <p:anim calcmode="lin" valueType="num">
                                      <p:cBhvr additive="base">
                                        <p:cTn id="53" dur="500" fill="hold"/>
                                        <p:tgtEl>
                                          <p:spTgt spid="53047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530476"/>
                                        </p:tgtEl>
                                        <p:attrNameLst>
                                          <p:attrName>style.visibility</p:attrName>
                                        </p:attrNameLst>
                                      </p:cBhvr>
                                      <p:to>
                                        <p:strVal val="visible"/>
                                      </p:to>
                                    </p:set>
                                    <p:anim calcmode="lin" valueType="num">
                                      <p:cBhvr additive="base">
                                        <p:cTn id="56" dur="500" fill="hold"/>
                                        <p:tgtEl>
                                          <p:spTgt spid="530476"/>
                                        </p:tgtEl>
                                        <p:attrNameLst>
                                          <p:attrName>ppt_x</p:attrName>
                                        </p:attrNameLst>
                                      </p:cBhvr>
                                      <p:tavLst>
                                        <p:tav tm="0">
                                          <p:val>
                                            <p:strVal val="#ppt_x"/>
                                          </p:val>
                                        </p:tav>
                                        <p:tav tm="100000">
                                          <p:val>
                                            <p:strVal val="#ppt_x"/>
                                          </p:val>
                                        </p:tav>
                                      </p:tavLst>
                                    </p:anim>
                                    <p:anim calcmode="lin" valueType="num">
                                      <p:cBhvr additive="base">
                                        <p:cTn id="57" dur="500" fill="hold"/>
                                        <p:tgtEl>
                                          <p:spTgt spid="53047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530477"/>
                                        </p:tgtEl>
                                        <p:attrNameLst>
                                          <p:attrName>style.visibility</p:attrName>
                                        </p:attrNameLst>
                                      </p:cBhvr>
                                      <p:to>
                                        <p:strVal val="visible"/>
                                      </p:to>
                                    </p:set>
                                    <p:anim calcmode="lin" valueType="num">
                                      <p:cBhvr additive="base">
                                        <p:cTn id="60" dur="500" fill="hold"/>
                                        <p:tgtEl>
                                          <p:spTgt spid="530477"/>
                                        </p:tgtEl>
                                        <p:attrNameLst>
                                          <p:attrName>ppt_x</p:attrName>
                                        </p:attrNameLst>
                                      </p:cBhvr>
                                      <p:tavLst>
                                        <p:tav tm="0">
                                          <p:val>
                                            <p:strVal val="#ppt_x"/>
                                          </p:val>
                                        </p:tav>
                                        <p:tav tm="100000">
                                          <p:val>
                                            <p:strVal val="#ppt_x"/>
                                          </p:val>
                                        </p:tav>
                                      </p:tavLst>
                                    </p:anim>
                                    <p:anim calcmode="lin" valueType="num">
                                      <p:cBhvr additive="base">
                                        <p:cTn id="61" dur="500" fill="hold"/>
                                        <p:tgtEl>
                                          <p:spTgt spid="530477"/>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530478"/>
                                        </p:tgtEl>
                                        <p:attrNameLst>
                                          <p:attrName>style.visibility</p:attrName>
                                        </p:attrNameLst>
                                      </p:cBhvr>
                                      <p:to>
                                        <p:strVal val="visible"/>
                                      </p:to>
                                    </p:set>
                                    <p:anim calcmode="lin" valueType="num">
                                      <p:cBhvr additive="base">
                                        <p:cTn id="64" dur="500" fill="hold"/>
                                        <p:tgtEl>
                                          <p:spTgt spid="530478"/>
                                        </p:tgtEl>
                                        <p:attrNameLst>
                                          <p:attrName>ppt_x</p:attrName>
                                        </p:attrNameLst>
                                      </p:cBhvr>
                                      <p:tavLst>
                                        <p:tav tm="0">
                                          <p:val>
                                            <p:strVal val="#ppt_x"/>
                                          </p:val>
                                        </p:tav>
                                        <p:tav tm="100000">
                                          <p:val>
                                            <p:strVal val="#ppt_x"/>
                                          </p:val>
                                        </p:tav>
                                      </p:tavLst>
                                    </p:anim>
                                    <p:anim calcmode="lin" valueType="num">
                                      <p:cBhvr additive="base">
                                        <p:cTn id="65" dur="500" fill="hold"/>
                                        <p:tgtEl>
                                          <p:spTgt spid="53047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530479"/>
                                        </p:tgtEl>
                                        <p:attrNameLst>
                                          <p:attrName>style.visibility</p:attrName>
                                        </p:attrNameLst>
                                      </p:cBhvr>
                                      <p:to>
                                        <p:strVal val="visible"/>
                                      </p:to>
                                    </p:set>
                                    <p:anim calcmode="lin" valueType="num">
                                      <p:cBhvr additive="base">
                                        <p:cTn id="68" dur="500" fill="hold"/>
                                        <p:tgtEl>
                                          <p:spTgt spid="530479"/>
                                        </p:tgtEl>
                                        <p:attrNameLst>
                                          <p:attrName>ppt_x</p:attrName>
                                        </p:attrNameLst>
                                      </p:cBhvr>
                                      <p:tavLst>
                                        <p:tav tm="0">
                                          <p:val>
                                            <p:strVal val="#ppt_x"/>
                                          </p:val>
                                        </p:tav>
                                        <p:tav tm="100000">
                                          <p:val>
                                            <p:strVal val="#ppt_x"/>
                                          </p:val>
                                        </p:tav>
                                      </p:tavLst>
                                    </p:anim>
                                    <p:anim calcmode="lin" valueType="num">
                                      <p:cBhvr additive="base">
                                        <p:cTn id="69" dur="500" fill="hold"/>
                                        <p:tgtEl>
                                          <p:spTgt spid="53047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530480"/>
                                        </p:tgtEl>
                                        <p:attrNameLst>
                                          <p:attrName>style.visibility</p:attrName>
                                        </p:attrNameLst>
                                      </p:cBhvr>
                                      <p:to>
                                        <p:strVal val="visible"/>
                                      </p:to>
                                    </p:set>
                                    <p:anim calcmode="lin" valueType="num">
                                      <p:cBhvr additive="base">
                                        <p:cTn id="72" dur="500" fill="hold"/>
                                        <p:tgtEl>
                                          <p:spTgt spid="530480"/>
                                        </p:tgtEl>
                                        <p:attrNameLst>
                                          <p:attrName>ppt_x</p:attrName>
                                        </p:attrNameLst>
                                      </p:cBhvr>
                                      <p:tavLst>
                                        <p:tav tm="0">
                                          <p:val>
                                            <p:strVal val="#ppt_x"/>
                                          </p:val>
                                        </p:tav>
                                        <p:tav tm="100000">
                                          <p:val>
                                            <p:strVal val="#ppt_x"/>
                                          </p:val>
                                        </p:tav>
                                      </p:tavLst>
                                    </p:anim>
                                    <p:anim calcmode="lin" valueType="num">
                                      <p:cBhvr additive="base">
                                        <p:cTn id="73" dur="500" fill="hold"/>
                                        <p:tgtEl>
                                          <p:spTgt spid="53048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30481"/>
                                        </p:tgtEl>
                                        <p:attrNameLst>
                                          <p:attrName>style.visibility</p:attrName>
                                        </p:attrNameLst>
                                      </p:cBhvr>
                                      <p:to>
                                        <p:strVal val="visible"/>
                                      </p:to>
                                    </p:set>
                                    <p:anim calcmode="lin" valueType="num">
                                      <p:cBhvr additive="base">
                                        <p:cTn id="76" dur="500" fill="hold"/>
                                        <p:tgtEl>
                                          <p:spTgt spid="530481"/>
                                        </p:tgtEl>
                                        <p:attrNameLst>
                                          <p:attrName>ppt_x</p:attrName>
                                        </p:attrNameLst>
                                      </p:cBhvr>
                                      <p:tavLst>
                                        <p:tav tm="0">
                                          <p:val>
                                            <p:strVal val="#ppt_x"/>
                                          </p:val>
                                        </p:tav>
                                        <p:tav tm="100000">
                                          <p:val>
                                            <p:strVal val="#ppt_x"/>
                                          </p:val>
                                        </p:tav>
                                      </p:tavLst>
                                    </p:anim>
                                    <p:anim calcmode="lin" valueType="num">
                                      <p:cBhvr additive="base">
                                        <p:cTn id="77" dur="500" fill="hold"/>
                                        <p:tgtEl>
                                          <p:spTgt spid="530481"/>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530482"/>
                                        </p:tgtEl>
                                        <p:attrNameLst>
                                          <p:attrName>style.visibility</p:attrName>
                                        </p:attrNameLst>
                                      </p:cBhvr>
                                      <p:to>
                                        <p:strVal val="visible"/>
                                      </p:to>
                                    </p:set>
                                    <p:anim calcmode="lin" valueType="num">
                                      <p:cBhvr additive="base">
                                        <p:cTn id="80" dur="500" fill="hold"/>
                                        <p:tgtEl>
                                          <p:spTgt spid="530482"/>
                                        </p:tgtEl>
                                        <p:attrNameLst>
                                          <p:attrName>ppt_x</p:attrName>
                                        </p:attrNameLst>
                                      </p:cBhvr>
                                      <p:tavLst>
                                        <p:tav tm="0">
                                          <p:val>
                                            <p:strVal val="#ppt_x"/>
                                          </p:val>
                                        </p:tav>
                                        <p:tav tm="100000">
                                          <p:val>
                                            <p:strVal val="#ppt_x"/>
                                          </p:val>
                                        </p:tav>
                                      </p:tavLst>
                                    </p:anim>
                                    <p:anim calcmode="lin" valueType="num">
                                      <p:cBhvr additive="base">
                                        <p:cTn id="81" dur="500" fill="hold"/>
                                        <p:tgtEl>
                                          <p:spTgt spid="53048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530483"/>
                                        </p:tgtEl>
                                        <p:attrNameLst>
                                          <p:attrName>style.visibility</p:attrName>
                                        </p:attrNameLst>
                                      </p:cBhvr>
                                      <p:to>
                                        <p:strVal val="visible"/>
                                      </p:to>
                                    </p:set>
                                    <p:anim calcmode="lin" valueType="num">
                                      <p:cBhvr additive="base">
                                        <p:cTn id="84" dur="500" fill="hold"/>
                                        <p:tgtEl>
                                          <p:spTgt spid="530483"/>
                                        </p:tgtEl>
                                        <p:attrNameLst>
                                          <p:attrName>ppt_x</p:attrName>
                                        </p:attrNameLst>
                                      </p:cBhvr>
                                      <p:tavLst>
                                        <p:tav tm="0">
                                          <p:val>
                                            <p:strVal val="#ppt_x"/>
                                          </p:val>
                                        </p:tav>
                                        <p:tav tm="100000">
                                          <p:val>
                                            <p:strVal val="#ppt_x"/>
                                          </p:val>
                                        </p:tav>
                                      </p:tavLst>
                                    </p:anim>
                                    <p:anim calcmode="lin" valueType="num">
                                      <p:cBhvr additive="base">
                                        <p:cTn id="85" dur="500" fill="hold"/>
                                        <p:tgtEl>
                                          <p:spTgt spid="530483"/>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530484"/>
                                        </p:tgtEl>
                                        <p:attrNameLst>
                                          <p:attrName>style.visibility</p:attrName>
                                        </p:attrNameLst>
                                      </p:cBhvr>
                                      <p:to>
                                        <p:strVal val="visible"/>
                                      </p:to>
                                    </p:set>
                                    <p:anim calcmode="lin" valueType="num">
                                      <p:cBhvr additive="base">
                                        <p:cTn id="88" dur="500" fill="hold"/>
                                        <p:tgtEl>
                                          <p:spTgt spid="530484"/>
                                        </p:tgtEl>
                                        <p:attrNameLst>
                                          <p:attrName>ppt_x</p:attrName>
                                        </p:attrNameLst>
                                      </p:cBhvr>
                                      <p:tavLst>
                                        <p:tav tm="0">
                                          <p:val>
                                            <p:strVal val="#ppt_x"/>
                                          </p:val>
                                        </p:tav>
                                        <p:tav tm="100000">
                                          <p:val>
                                            <p:strVal val="#ppt_x"/>
                                          </p:val>
                                        </p:tav>
                                      </p:tavLst>
                                    </p:anim>
                                    <p:anim calcmode="lin" valueType="num">
                                      <p:cBhvr additive="base">
                                        <p:cTn id="89" dur="500" fill="hold"/>
                                        <p:tgtEl>
                                          <p:spTgt spid="530484"/>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530485"/>
                                        </p:tgtEl>
                                        <p:attrNameLst>
                                          <p:attrName>style.visibility</p:attrName>
                                        </p:attrNameLst>
                                      </p:cBhvr>
                                      <p:to>
                                        <p:strVal val="visible"/>
                                      </p:to>
                                    </p:set>
                                    <p:anim calcmode="lin" valueType="num">
                                      <p:cBhvr additive="base">
                                        <p:cTn id="92" dur="500" fill="hold"/>
                                        <p:tgtEl>
                                          <p:spTgt spid="530485"/>
                                        </p:tgtEl>
                                        <p:attrNameLst>
                                          <p:attrName>ppt_x</p:attrName>
                                        </p:attrNameLst>
                                      </p:cBhvr>
                                      <p:tavLst>
                                        <p:tav tm="0">
                                          <p:val>
                                            <p:strVal val="#ppt_x"/>
                                          </p:val>
                                        </p:tav>
                                        <p:tav tm="100000">
                                          <p:val>
                                            <p:strVal val="#ppt_x"/>
                                          </p:val>
                                        </p:tav>
                                      </p:tavLst>
                                    </p:anim>
                                    <p:anim calcmode="lin" valueType="num">
                                      <p:cBhvr additive="base">
                                        <p:cTn id="93" dur="500" fill="hold"/>
                                        <p:tgtEl>
                                          <p:spTgt spid="530485"/>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530486"/>
                                        </p:tgtEl>
                                        <p:attrNameLst>
                                          <p:attrName>style.visibility</p:attrName>
                                        </p:attrNameLst>
                                      </p:cBhvr>
                                      <p:to>
                                        <p:strVal val="visible"/>
                                      </p:to>
                                    </p:set>
                                    <p:anim calcmode="lin" valueType="num">
                                      <p:cBhvr additive="base">
                                        <p:cTn id="96" dur="500" fill="hold"/>
                                        <p:tgtEl>
                                          <p:spTgt spid="530486"/>
                                        </p:tgtEl>
                                        <p:attrNameLst>
                                          <p:attrName>ppt_x</p:attrName>
                                        </p:attrNameLst>
                                      </p:cBhvr>
                                      <p:tavLst>
                                        <p:tav tm="0">
                                          <p:val>
                                            <p:strVal val="#ppt_x"/>
                                          </p:val>
                                        </p:tav>
                                        <p:tav tm="100000">
                                          <p:val>
                                            <p:strVal val="#ppt_x"/>
                                          </p:val>
                                        </p:tav>
                                      </p:tavLst>
                                    </p:anim>
                                    <p:anim calcmode="lin" valueType="num">
                                      <p:cBhvr additive="base">
                                        <p:cTn id="97" dur="500" fill="hold"/>
                                        <p:tgtEl>
                                          <p:spTgt spid="530486"/>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530487"/>
                                        </p:tgtEl>
                                        <p:attrNameLst>
                                          <p:attrName>style.visibility</p:attrName>
                                        </p:attrNameLst>
                                      </p:cBhvr>
                                      <p:to>
                                        <p:strVal val="visible"/>
                                      </p:to>
                                    </p:set>
                                    <p:anim calcmode="lin" valueType="num">
                                      <p:cBhvr additive="base">
                                        <p:cTn id="100" dur="500" fill="hold"/>
                                        <p:tgtEl>
                                          <p:spTgt spid="530487"/>
                                        </p:tgtEl>
                                        <p:attrNameLst>
                                          <p:attrName>ppt_x</p:attrName>
                                        </p:attrNameLst>
                                      </p:cBhvr>
                                      <p:tavLst>
                                        <p:tav tm="0">
                                          <p:val>
                                            <p:strVal val="#ppt_x"/>
                                          </p:val>
                                        </p:tav>
                                        <p:tav tm="100000">
                                          <p:val>
                                            <p:strVal val="#ppt_x"/>
                                          </p:val>
                                        </p:tav>
                                      </p:tavLst>
                                    </p:anim>
                                    <p:anim calcmode="lin" valueType="num">
                                      <p:cBhvr additive="base">
                                        <p:cTn id="101" dur="500" fill="hold"/>
                                        <p:tgtEl>
                                          <p:spTgt spid="530487"/>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530488"/>
                                        </p:tgtEl>
                                        <p:attrNameLst>
                                          <p:attrName>style.visibility</p:attrName>
                                        </p:attrNameLst>
                                      </p:cBhvr>
                                      <p:to>
                                        <p:strVal val="visible"/>
                                      </p:to>
                                    </p:set>
                                    <p:anim calcmode="lin" valueType="num">
                                      <p:cBhvr additive="base">
                                        <p:cTn id="104" dur="500" fill="hold"/>
                                        <p:tgtEl>
                                          <p:spTgt spid="530488"/>
                                        </p:tgtEl>
                                        <p:attrNameLst>
                                          <p:attrName>ppt_x</p:attrName>
                                        </p:attrNameLst>
                                      </p:cBhvr>
                                      <p:tavLst>
                                        <p:tav tm="0">
                                          <p:val>
                                            <p:strVal val="#ppt_x"/>
                                          </p:val>
                                        </p:tav>
                                        <p:tav tm="100000">
                                          <p:val>
                                            <p:strVal val="#ppt_x"/>
                                          </p:val>
                                        </p:tav>
                                      </p:tavLst>
                                    </p:anim>
                                    <p:anim calcmode="lin" valueType="num">
                                      <p:cBhvr additive="base">
                                        <p:cTn id="105" dur="500" fill="hold"/>
                                        <p:tgtEl>
                                          <p:spTgt spid="530488"/>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530489"/>
                                        </p:tgtEl>
                                        <p:attrNameLst>
                                          <p:attrName>style.visibility</p:attrName>
                                        </p:attrNameLst>
                                      </p:cBhvr>
                                      <p:to>
                                        <p:strVal val="visible"/>
                                      </p:to>
                                    </p:set>
                                    <p:anim calcmode="lin" valueType="num">
                                      <p:cBhvr additive="base">
                                        <p:cTn id="108" dur="500" fill="hold"/>
                                        <p:tgtEl>
                                          <p:spTgt spid="530489"/>
                                        </p:tgtEl>
                                        <p:attrNameLst>
                                          <p:attrName>ppt_x</p:attrName>
                                        </p:attrNameLst>
                                      </p:cBhvr>
                                      <p:tavLst>
                                        <p:tav tm="0">
                                          <p:val>
                                            <p:strVal val="#ppt_x"/>
                                          </p:val>
                                        </p:tav>
                                        <p:tav tm="100000">
                                          <p:val>
                                            <p:strVal val="#ppt_x"/>
                                          </p:val>
                                        </p:tav>
                                      </p:tavLst>
                                    </p:anim>
                                    <p:anim calcmode="lin" valueType="num">
                                      <p:cBhvr additive="base">
                                        <p:cTn id="109" dur="500" fill="hold"/>
                                        <p:tgtEl>
                                          <p:spTgt spid="530489"/>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530490"/>
                                        </p:tgtEl>
                                        <p:attrNameLst>
                                          <p:attrName>style.visibility</p:attrName>
                                        </p:attrNameLst>
                                      </p:cBhvr>
                                      <p:to>
                                        <p:strVal val="visible"/>
                                      </p:to>
                                    </p:set>
                                    <p:anim calcmode="lin" valueType="num">
                                      <p:cBhvr additive="base">
                                        <p:cTn id="112" dur="500" fill="hold"/>
                                        <p:tgtEl>
                                          <p:spTgt spid="530490"/>
                                        </p:tgtEl>
                                        <p:attrNameLst>
                                          <p:attrName>ppt_x</p:attrName>
                                        </p:attrNameLst>
                                      </p:cBhvr>
                                      <p:tavLst>
                                        <p:tav tm="0">
                                          <p:val>
                                            <p:strVal val="#ppt_x"/>
                                          </p:val>
                                        </p:tav>
                                        <p:tav tm="100000">
                                          <p:val>
                                            <p:strVal val="#ppt_x"/>
                                          </p:val>
                                        </p:tav>
                                      </p:tavLst>
                                    </p:anim>
                                    <p:anim calcmode="lin" valueType="num">
                                      <p:cBhvr additive="base">
                                        <p:cTn id="113" dur="500" fill="hold"/>
                                        <p:tgtEl>
                                          <p:spTgt spid="530490"/>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530491"/>
                                        </p:tgtEl>
                                        <p:attrNameLst>
                                          <p:attrName>style.visibility</p:attrName>
                                        </p:attrNameLst>
                                      </p:cBhvr>
                                      <p:to>
                                        <p:strVal val="visible"/>
                                      </p:to>
                                    </p:set>
                                    <p:anim calcmode="lin" valueType="num">
                                      <p:cBhvr additive="base">
                                        <p:cTn id="116" dur="500" fill="hold"/>
                                        <p:tgtEl>
                                          <p:spTgt spid="530491"/>
                                        </p:tgtEl>
                                        <p:attrNameLst>
                                          <p:attrName>ppt_x</p:attrName>
                                        </p:attrNameLst>
                                      </p:cBhvr>
                                      <p:tavLst>
                                        <p:tav tm="0">
                                          <p:val>
                                            <p:strVal val="#ppt_x"/>
                                          </p:val>
                                        </p:tav>
                                        <p:tav tm="100000">
                                          <p:val>
                                            <p:strVal val="#ppt_x"/>
                                          </p:val>
                                        </p:tav>
                                      </p:tavLst>
                                    </p:anim>
                                    <p:anim calcmode="lin" valueType="num">
                                      <p:cBhvr additive="base">
                                        <p:cTn id="117" dur="500" fill="hold"/>
                                        <p:tgtEl>
                                          <p:spTgt spid="530491"/>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530492"/>
                                        </p:tgtEl>
                                        <p:attrNameLst>
                                          <p:attrName>style.visibility</p:attrName>
                                        </p:attrNameLst>
                                      </p:cBhvr>
                                      <p:to>
                                        <p:strVal val="visible"/>
                                      </p:to>
                                    </p:set>
                                    <p:anim calcmode="lin" valueType="num">
                                      <p:cBhvr additive="base">
                                        <p:cTn id="120" dur="500" fill="hold"/>
                                        <p:tgtEl>
                                          <p:spTgt spid="530492"/>
                                        </p:tgtEl>
                                        <p:attrNameLst>
                                          <p:attrName>ppt_x</p:attrName>
                                        </p:attrNameLst>
                                      </p:cBhvr>
                                      <p:tavLst>
                                        <p:tav tm="0">
                                          <p:val>
                                            <p:strVal val="#ppt_x"/>
                                          </p:val>
                                        </p:tav>
                                        <p:tav tm="100000">
                                          <p:val>
                                            <p:strVal val="#ppt_x"/>
                                          </p:val>
                                        </p:tav>
                                      </p:tavLst>
                                    </p:anim>
                                    <p:anim calcmode="lin" valueType="num">
                                      <p:cBhvr additive="base">
                                        <p:cTn id="121" dur="500" fill="hold"/>
                                        <p:tgtEl>
                                          <p:spTgt spid="530492"/>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530493"/>
                                        </p:tgtEl>
                                        <p:attrNameLst>
                                          <p:attrName>style.visibility</p:attrName>
                                        </p:attrNameLst>
                                      </p:cBhvr>
                                      <p:to>
                                        <p:strVal val="visible"/>
                                      </p:to>
                                    </p:set>
                                    <p:anim calcmode="lin" valueType="num">
                                      <p:cBhvr additive="base">
                                        <p:cTn id="124" dur="500" fill="hold"/>
                                        <p:tgtEl>
                                          <p:spTgt spid="530493"/>
                                        </p:tgtEl>
                                        <p:attrNameLst>
                                          <p:attrName>ppt_x</p:attrName>
                                        </p:attrNameLst>
                                      </p:cBhvr>
                                      <p:tavLst>
                                        <p:tav tm="0">
                                          <p:val>
                                            <p:strVal val="#ppt_x"/>
                                          </p:val>
                                        </p:tav>
                                        <p:tav tm="100000">
                                          <p:val>
                                            <p:strVal val="#ppt_x"/>
                                          </p:val>
                                        </p:tav>
                                      </p:tavLst>
                                    </p:anim>
                                    <p:anim calcmode="lin" valueType="num">
                                      <p:cBhvr additive="base">
                                        <p:cTn id="125" dur="500" fill="hold"/>
                                        <p:tgtEl>
                                          <p:spTgt spid="530493"/>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530494"/>
                                        </p:tgtEl>
                                        <p:attrNameLst>
                                          <p:attrName>style.visibility</p:attrName>
                                        </p:attrNameLst>
                                      </p:cBhvr>
                                      <p:to>
                                        <p:strVal val="visible"/>
                                      </p:to>
                                    </p:set>
                                    <p:anim calcmode="lin" valueType="num">
                                      <p:cBhvr additive="base">
                                        <p:cTn id="128" dur="500" fill="hold"/>
                                        <p:tgtEl>
                                          <p:spTgt spid="530494"/>
                                        </p:tgtEl>
                                        <p:attrNameLst>
                                          <p:attrName>ppt_x</p:attrName>
                                        </p:attrNameLst>
                                      </p:cBhvr>
                                      <p:tavLst>
                                        <p:tav tm="0">
                                          <p:val>
                                            <p:strVal val="#ppt_x"/>
                                          </p:val>
                                        </p:tav>
                                        <p:tav tm="100000">
                                          <p:val>
                                            <p:strVal val="#ppt_x"/>
                                          </p:val>
                                        </p:tav>
                                      </p:tavLst>
                                    </p:anim>
                                    <p:anim calcmode="lin" valueType="num">
                                      <p:cBhvr additive="base">
                                        <p:cTn id="129" dur="500" fill="hold"/>
                                        <p:tgtEl>
                                          <p:spTgt spid="530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64" grpId="0" animBg="1"/>
      <p:bldP spid="530466" grpId="0" animBg="1"/>
      <p:bldP spid="530467" grpId="0"/>
      <p:bldP spid="530468" grpId="0" animBg="1"/>
      <p:bldP spid="530469" grpId="0"/>
      <p:bldP spid="530470" grpId="0" animBg="1"/>
      <p:bldP spid="530471" grpId="0"/>
      <p:bldP spid="530472" grpId="0" animBg="1"/>
      <p:bldP spid="530473" grpId="0" animBg="1"/>
      <p:bldP spid="530474" grpId="0" animBg="1"/>
      <p:bldP spid="530475" grpId="0" animBg="1"/>
      <p:bldP spid="530476" grpId="0" animBg="1"/>
      <p:bldP spid="530477" grpId="0" animBg="1"/>
      <p:bldP spid="530478" grpId="0"/>
      <p:bldP spid="530479" grpId="0" animBg="1"/>
      <p:bldP spid="530480" grpId="0" animBg="1"/>
      <p:bldP spid="530481" grpId="0"/>
      <p:bldP spid="530482" grpId="0" animBg="1"/>
      <p:bldP spid="530483" grpId="0" animBg="1"/>
      <p:bldP spid="530484" grpId="0"/>
      <p:bldP spid="530485" grpId="0" animBg="1"/>
      <p:bldP spid="530486" grpId="0" animBg="1"/>
      <p:bldP spid="530487" grpId="0"/>
      <p:bldP spid="530488" grpId="0" animBg="1"/>
      <p:bldP spid="530489" grpId="0"/>
      <p:bldP spid="530490" grpId="0" animBg="1"/>
      <p:bldP spid="530491" grpId="0" animBg="1"/>
      <p:bldP spid="530492" grpId="0" animBg="1"/>
      <p:bldP spid="530493" grpId="0"/>
      <p:bldP spid="530494" grpId="0" animBg="1"/>
      <p:bldP spid="5305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ooter Placeholder 3"/>
          <p:cNvSpPr>
            <a:spLocks noGrp="1"/>
          </p:cNvSpPr>
          <p:nvPr>
            <p:ph type="ftr" sz="quarter" idx="10"/>
          </p:nvPr>
        </p:nvSpPr>
        <p:spPr/>
        <p:txBody>
          <a:bodyPr/>
          <a:lstStyle/>
          <a:p>
            <a:r>
              <a:rPr lang="ko-KR" altLang="en-US"/>
              <a:t>CSCI3320/8325 Data Structures</a:t>
            </a:r>
            <a:endParaRPr lang="en-US" altLang="ko-KR"/>
          </a:p>
        </p:txBody>
      </p:sp>
      <p:sp>
        <p:nvSpPr>
          <p:cNvPr id="65" name="Slide Number Placeholder 4"/>
          <p:cNvSpPr>
            <a:spLocks noGrp="1"/>
          </p:cNvSpPr>
          <p:nvPr>
            <p:ph type="sldNum" sz="quarter" idx="11"/>
          </p:nvPr>
        </p:nvSpPr>
        <p:spPr/>
        <p:txBody>
          <a:bodyPr/>
          <a:lstStyle/>
          <a:p>
            <a:fld id="{EEEBF2AA-163F-904A-A45B-9BA76DA0A478}" type="slidenum">
              <a:rPr lang="ko-KR" altLang="en-US"/>
              <a:pPr/>
              <a:t>23</a:t>
            </a:fld>
            <a:endParaRPr lang="en-US" altLang="ko-KR"/>
          </a:p>
        </p:txBody>
      </p:sp>
      <p:sp>
        <p:nvSpPr>
          <p:cNvPr id="603138" name="Rectangle 2"/>
          <p:cNvSpPr>
            <a:spLocks noGrp="1" noChangeArrowheads="1"/>
          </p:cNvSpPr>
          <p:nvPr>
            <p:ph type="title"/>
          </p:nvPr>
        </p:nvSpPr>
        <p:spPr/>
        <p:txBody>
          <a:bodyPr/>
          <a:lstStyle/>
          <a:p>
            <a:pPr algn="ctr"/>
            <a:r>
              <a:rPr lang="en-US" altLang="ko-KR">
                <a:ea typeface="굴림" pitchFamily="-112" charset="-127"/>
                <a:cs typeface="굴림" pitchFamily="-112" charset="-127"/>
              </a:rPr>
              <a:t>Examples (insert 14)</a:t>
            </a:r>
          </a:p>
        </p:txBody>
      </p:sp>
      <p:sp>
        <p:nvSpPr>
          <p:cNvPr id="603168" name="AutoShape 32"/>
          <p:cNvSpPr>
            <a:spLocks noChangeArrowheads="1"/>
          </p:cNvSpPr>
          <p:nvPr/>
        </p:nvSpPr>
        <p:spPr bwMode="auto">
          <a:xfrm>
            <a:off x="5562600" y="3200401"/>
            <a:ext cx="685800" cy="485775"/>
          </a:xfrm>
          <a:prstGeom prst="rightArrow">
            <a:avLst>
              <a:gd name="adj1" fmla="val 50000"/>
              <a:gd name="adj2" fmla="val 35294"/>
            </a:avLst>
          </a:prstGeom>
          <a:noFill/>
          <a:ln w="9525">
            <a:solidFill>
              <a:schemeClr val="hlink"/>
            </a:solidFill>
            <a:miter lim="800000"/>
            <a:headEnd/>
            <a:tailEnd/>
          </a:ln>
          <a:effectLst/>
        </p:spPr>
        <p:txBody>
          <a:bodyPr wrap="none" anchor="ctr">
            <a:prstTxWarp prst="textNoShape">
              <a:avLst/>
            </a:prstTxWarp>
          </a:bodyPr>
          <a:lstStyle/>
          <a:p>
            <a:endParaRPr lang="en-US"/>
          </a:p>
        </p:txBody>
      </p:sp>
      <p:sp>
        <p:nvSpPr>
          <p:cNvPr id="603169" name="Text Box 33"/>
          <p:cNvSpPr txBox="1">
            <a:spLocks noChangeArrowheads="1"/>
          </p:cNvSpPr>
          <p:nvPr/>
        </p:nvSpPr>
        <p:spPr bwMode="auto">
          <a:xfrm>
            <a:off x="4953001" y="5840413"/>
            <a:ext cx="4983163" cy="5191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800">
                <a:solidFill>
                  <a:schemeClr val="hlink"/>
                </a:solidFill>
                <a:latin typeface="Tahoma" pitchFamily="-112" charset="0"/>
                <a:ea typeface="굴림" pitchFamily="-112" charset="-127"/>
                <a:cs typeface="굴림" pitchFamily="-112" charset="-127"/>
              </a:rPr>
              <a:t>Double Rotation (Left + Right)</a:t>
            </a:r>
          </a:p>
        </p:txBody>
      </p:sp>
      <p:sp>
        <p:nvSpPr>
          <p:cNvPr id="603170" name="Oval 34"/>
          <p:cNvSpPr>
            <a:spLocks noChangeArrowheads="1"/>
          </p:cNvSpPr>
          <p:nvPr/>
        </p:nvSpPr>
        <p:spPr bwMode="auto">
          <a:xfrm>
            <a:off x="68453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171" name="Text Box 35"/>
          <p:cNvSpPr txBox="1">
            <a:spLocks noChangeArrowheads="1"/>
          </p:cNvSpPr>
          <p:nvPr/>
        </p:nvSpPr>
        <p:spPr bwMode="auto">
          <a:xfrm>
            <a:off x="6904038"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603172" name="Oval 36"/>
          <p:cNvSpPr>
            <a:spLocks noChangeArrowheads="1"/>
          </p:cNvSpPr>
          <p:nvPr/>
        </p:nvSpPr>
        <p:spPr bwMode="auto">
          <a:xfrm>
            <a:off x="6464300" y="3733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173" name="Text Box 37"/>
          <p:cNvSpPr txBox="1">
            <a:spLocks noChangeArrowheads="1"/>
          </p:cNvSpPr>
          <p:nvPr/>
        </p:nvSpPr>
        <p:spPr bwMode="auto">
          <a:xfrm>
            <a:off x="6523038" y="3794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603174" name="Oval 38"/>
          <p:cNvSpPr>
            <a:spLocks noChangeArrowheads="1"/>
          </p:cNvSpPr>
          <p:nvPr/>
        </p:nvSpPr>
        <p:spPr bwMode="auto">
          <a:xfrm>
            <a:off x="7835900" y="2209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175" name="Text Box 39"/>
          <p:cNvSpPr txBox="1">
            <a:spLocks noChangeArrowheads="1"/>
          </p:cNvSpPr>
          <p:nvPr/>
        </p:nvSpPr>
        <p:spPr bwMode="auto">
          <a:xfrm>
            <a:off x="7894638" y="2270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603176" name="Line 40"/>
          <p:cNvSpPr>
            <a:spLocks noChangeShapeType="1"/>
          </p:cNvSpPr>
          <p:nvPr/>
        </p:nvSpPr>
        <p:spPr bwMode="auto">
          <a:xfrm flipH="1">
            <a:off x="6692900" y="32766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177" name="Line 41"/>
          <p:cNvSpPr>
            <a:spLocks noChangeShapeType="1"/>
          </p:cNvSpPr>
          <p:nvPr/>
        </p:nvSpPr>
        <p:spPr bwMode="auto">
          <a:xfrm>
            <a:off x="7226300" y="32766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178" name="Oval 42"/>
          <p:cNvSpPr>
            <a:spLocks noChangeArrowheads="1"/>
          </p:cNvSpPr>
          <p:nvPr/>
        </p:nvSpPr>
        <p:spPr bwMode="auto">
          <a:xfrm>
            <a:off x="7302500" y="38004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179" name="Text Box 43"/>
          <p:cNvSpPr txBox="1">
            <a:spLocks noChangeArrowheads="1"/>
          </p:cNvSpPr>
          <p:nvPr/>
        </p:nvSpPr>
        <p:spPr bwMode="auto">
          <a:xfrm>
            <a:off x="7351714" y="3860800"/>
            <a:ext cx="331787" cy="406400"/>
          </a:xfrm>
          <a:prstGeom prst="rect">
            <a:avLst/>
          </a:prstGeom>
          <a:noFill/>
          <a:ln w="9525">
            <a:solidFill>
              <a:schemeClr val="bg1"/>
            </a:solid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603180" name="Line 44"/>
          <p:cNvSpPr>
            <a:spLocks noChangeShapeType="1"/>
          </p:cNvSpPr>
          <p:nvPr/>
        </p:nvSpPr>
        <p:spPr bwMode="auto">
          <a:xfrm flipH="1">
            <a:off x="7150100" y="2514600"/>
            <a:ext cx="6858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181" name="Oval 45"/>
          <p:cNvSpPr>
            <a:spLocks noChangeArrowheads="1"/>
          </p:cNvSpPr>
          <p:nvPr/>
        </p:nvSpPr>
        <p:spPr bwMode="auto">
          <a:xfrm>
            <a:off x="8229600" y="35052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182" name="Text Box 46"/>
          <p:cNvSpPr txBox="1">
            <a:spLocks noChangeArrowheads="1"/>
          </p:cNvSpPr>
          <p:nvPr/>
        </p:nvSpPr>
        <p:spPr bwMode="auto">
          <a:xfrm>
            <a:off x="8288338" y="35655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603183" name="Line 47"/>
          <p:cNvSpPr>
            <a:spLocks noChangeShapeType="1"/>
          </p:cNvSpPr>
          <p:nvPr/>
        </p:nvSpPr>
        <p:spPr bwMode="auto">
          <a:xfrm>
            <a:off x="8216900" y="2590800"/>
            <a:ext cx="7620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184" name="Oval 48"/>
          <p:cNvSpPr>
            <a:spLocks noChangeArrowheads="1"/>
          </p:cNvSpPr>
          <p:nvPr/>
        </p:nvSpPr>
        <p:spPr bwMode="auto">
          <a:xfrm>
            <a:off x="9226550" y="3657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603185" name="Text Box 49"/>
          <p:cNvSpPr txBox="1">
            <a:spLocks noChangeArrowheads="1"/>
          </p:cNvSpPr>
          <p:nvPr/>
        </p:nvSpPr>
        <p:spPr bwMode="auto">
          <a:xfrm>
            <a:off x="9223376" y="37179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15</a:t>
            </a:r>
          </a:p>
        </p:txBody>
      </p:sp>
      <p:sp>
        <p:nvSpPr>
          <p:cNvPr id="603186" name="Line 50"/>
          <p:cNvSpPr>
            <a:spLocks noChangeShapeType="1"/>
          </p:cNvSpPr>
          <p:nvPr/>
        </p:nvSpPr>
        <p:spPr bwMode="auto">
          <a:xfrm flipV="1">
            <a:off x="8534400" y="3276600"/>
            <a:ext cx="304800" cy="228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187" name="Oval 51"/>
          <p:cNvSpPr>
            <a:spLocks noChangeArrowheads="1"/>
          </p:cNvSpPr>
          <p:nvPr/>
        </p:nvSpPr>
        <p:spPr bwMode="auto">
          <a:xfrm>
            <a:off x="7772400" y="4495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188" name="Text Box 52"/>
          <p:cNvSpPr txBox="1">
            <a:spLocks noChangeArrowheads="1"/>
          </p:cNvSpPr>
          <p:nvPr/>
        </p:nvSpPr>
        <p:spPr bwMode="auto">
          <a:xfrm>
            <a:off x="7831138" y="45561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5</a:t>
            </a:r>
          </a:p>
        </p:txBody>
      </p:sp>
      <p:sp>
        <p:nvSpPr>
          <p:cNvPr id="603189" name="Line 53"/>
          <p:cNvSpPr>
            <a:spLocks noChangeShapeType="1"/>
          </p:cNvSpPr>
          <p:nvPr/>
        </p:nvSpPr>
        <p:spPr bwMode="auto">
          <a:xfrm flipH="1">
            <a:off x="8077200" y="39624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190" name="Oval 54"/>
          <p:cNvSpPr>
            <a:spLocks noChangeArrowheads="1"/>
          </p:cNvSpPr>
          <p:nvPr/>
        </p:nvSpPr>
        <p:spPr bwMode="auto">
          <a:xfrm>
            <a:off x="9607550" y="4572000"/>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603191" name="Text Box 55"/>
          <p:cNvSpPr txBox="1">
            <a:spLocks noChangeArrowheads="1"/>
          </p:cNvSpPr>
          <p:nvPr/>
        </p:nvSpPr>
        <p:spPr bwMode="auto">
          <a:xfrm>
            <a:off x="9607551" y="46323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16</a:t>
            </a:r>
          </a:p>
        </p:txBody>
      </p:sp>
      <p:sp>
        <p:nvSpPr>
          <p:cNvPr id="603192" name="Line 56"/>
          <p:cNvSpPr>
            <a:spLocks noChangeShapeType="1"/>
          </p:cNvSpPr>
          <p:nvPr/>
        </p:nvSpPr>
        <p:spPr bwMode="auto">
          <a:xfrm>
            <a:off x="9607550" y="4038600"/>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193" name="Text Box 57"/>
          <p:cNvSpPr txBox="1">
            <a:spLocks noChangeArrowheads="1"/>
          </p:cNvSpPr>
          <p:nvPr/>
        </p:nvSpPr>
        <p:spPr bwMode="auto">
          <a:xfrm>
            <a:off x="8897938" y="29559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603194" name="Line 58"/>
          <p:cNvSpPr>
            <a:spLocks noChangeShapeType="1"/>
          </p:cNvSpPr>
          <p:nvPr/>
        </p:nvSpPr>
        <p:spPr bwMode="auto">
          <a:xfrm>
            <a:off x="9220200" y="3276600"/>
            <a:ext cx="1524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195" name="Oval 59"/>
          <p:cNvSpPr>
            <a:spLocks noChangeArrowheads="1"/>
          </p:cNvSpPr>
          <p:nvPr/>
        </p:nvSpPr>
        <p:spPr bwMode="auto">
          <a:xfrm>
            <a:off x="8839200" y="28956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196" name="Oval 60"/>
          <p:cNvSpPr>
            <a:spLocks noChangeArrowheads="1"/>
          </p:cNvSpPr>
          <p:nvPr/>
        </p:nvSpPr>
        <p:spPr bwMode="auto">
          <a:xfrm>
            <a:off x="8763000" y="4648200"/>
            <a:ext cx="457200" cy="457200"/>
          </a:xfrm>
          <a:prstGeom prst="ellipse">
            <a:avLst/>
          </a:prstGeom>
          <a:noFill/>
          <a:ln w="9525">
            <a:solidFill>
              <a:schemeClr val="hlink"/>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603197" name="Text Box 61"/>
          <p:cNvSpPr txBox="1">
            <a:spLocks noChangeArrowheads="1"/>
          </p:cNvSpPr>
          <p:nvPr/>
        </p:nvSpPr>
        <p:spPr bwMode="auto">
          <a:xfrm>
            <a:off x="8763001" y="4708526"/>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solidFill>
                  <a:schemeClr val="hlink"/>
                </a:solidFill>
                <a:latin typeface="Tahoma" pitchFamily="-112" charset="0"/>
                <a:ea typeface="굴림" pitchFamily="-112" charset="-127"/>
                <a:cs typeface="굴림" pitchFamily="-112" charset="-127"/>
              </a:rPr>
              <a:t>14</a:t>
            </a:r>
          </a:p>
        </p:txBody>
      </p:sp>
      <p:sp>
        <p:nvSpPr>
          <p:cNvPr id="603198" name="Line 62"/>
          <p:cNvSpPr>
            <a:spLocks noChangeShapeType="1"/>
          </p:cNvSpPr>
          <p:nvPr/>
        </p:nvSpPr>
        <p:spPr bwMode="auto">
          <a:xfrm flipH="1">
            <a:off x="8991601" y="4114800"/>
            <a:ext cx="384175" cy="533400"/>
          </a:xfrm>
          <a:prstGeom prst="line">
            <a:avLst/>
          </a:prstGeom>
          <a:noFill/>
          <a:ln w="9525">
            <a:solidFill>
              <a:schemeClr val="hlink"/>
            </a:solidFill>
            <a:round/>
            <a:headEnd/>
            <a:tailEnd/>
          </a:ln>
          <a:effectLst/>
        </p:spPr>
        <p:txBody>
          <a:bodyPr>
            <a:prstTxWarp prst="textNoShape">
              <a:avLst/>
            </a:prstTxWarp>
          </a:bodyPr>
          <a:lstStyle/>
          <a:p>
            <a:endParaRPr lang="en-US"/>
          </a:p>
        </p:txBody>
      </p:sp>
      <p:sp>
        <p:nvSpPr>
          <p:cNvPr id="603199" name="Oval 63"/>
          <p:cNvSpPr>
            <a:spLocks noChangeArrowheads="1"/>
          </p:cNvSpPr>
          <p:nvPr/>
        </p:nvSpPr>
        <p:spPr bwMode="auto">
          <a:xfrm>
            <a:off x="2151063" y="26828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200" name="Text Box 64"/>
          <p:cNvSpPr txBox="1">
            <a:spLocks noChangeArrowheads="1"/>
          </p:cNvSpPr>
          <p:nvPr/>
        </p:nvSpPr>
        <p:spPr bwMode="auto">
          <a:xfrm>
            <a:off x="2209801" y="27432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603201" name="Oval 65"/>
          <p:cNvSpPr>
            <a:spLocks noChangeArrowheads="1"/>
          </p:cNvSpPr>
          <p:nvPr/>
        </p:nvSpPr>
        <p:spPr bwMode="auto">
          <a:xfrm>
            <a:off x="1770063" y="35210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202" name="Text Box 66"/>
          <p:cNvSpPr txBox="1">
            <a:spLocks noChangeArrowheads="1"/>
          </p:cNvSpPr>
          <p:nvPr/>
        </p:nvSpPr>
        <p:spPr bwMode="auto">
          <a:xfrm>
            <a:off x="1828801" y="35814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603203" name="Oval 67"/>
          <p:cNvSpPr>
            <a:spLocks noChangeArrowheads="1"/>
          </p:cNvSpPr>
          <p:nvPr/>
        </p:nvSpPr>
        <p:spPr bwMode="auto">
          <a:xfrm>
            <a:off x="3141663" y="19970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204" name="Text Box 68"/>
          <p:cNvSpPr txBox="1">
            <a:spLocks noChangeArrowheads="1"/>
          </p:cNvSpPr>
          <p:nvPr/>
        </p:nvSpPr>
        <p:spPr bwMode="auto">
          <a:xfrm>
            <a:off x="3200401" y="20574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603205" name="Line 69"/>
          <p:cNvSpPr>
            <a:spLocks noChangeShapeType="1"/>
          </p:cNvSpPr>
          <p:nvPr/>
        </p:nvSpPr>
        <p:spPr bwMode="auto">
          <a:xfrm flipH="1">
            <a:off x="1998663" y="3063875"/>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206" name="Line 70"/>
          <p:cNvSpPr>
            <a:spLocks noChangeShapeType="1"/>
          </p:cNvSpPr>
          <p:nvPr/>
        </p:nvSpPr>
        <p:spPr bwMode="auto">
          <a:xfrm>
            <a:off x="2532063" y="3063875"/>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207" name="Oval 71"/>
          <p:cNvSpPr>
            <a:spLocks noChangeArrowheads="1"/>
          </p:cNvSpPr>
          <p:nvPr/>
        </p:nvSpPr>
        <p:spPr bwMode="auto">
          <a:xfrm>
            <a:off x="2608263" y="358775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208" name="Text Box 72"/>
          <p:cNvSpPr txBox="1">
            <a:spLocks noChangeArrowheads="1"/>
          </p:cNvSpPr>
          <p:nvPr/>
        </p:nvSpPr>
        <p:spPr bwMode="auto">
          <a:xfrm>
            <a:off x="2657475" y="3648075"/>
            <a:ext cx="331788" cy="406400"/>
          </a:xfrm>
          <a:prstGeom prst="rect">
            <a:avLst/>
          </a:prstGeom>
          <a:noFill/>
          <a:ln w="9525">
            <a:solidFill>
              <a:schemeClr val="bg1"/>
            </a:solid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603209" name="Line 73"/>
          <p:cNvSpPr>
            <a:spLocks noChangeShapeType="1"/>
          </p:cNvSpPr>
          <p:nvPr/>
        </p:nvSpPr>
        <p:spPr bwMode="auto">
          <a:xfrm flipH="1">
            <a:off x="2455863" y="2301875"/>
            <a:ext cx="6858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210" name="Oval 74"/>
          <p:cNvSpPr>
            <a:spLocks noChangeArrowheads="1"/>
          </p:cNvSpPr>
          <p:nvPr/>
        </p:nvSpPr>
        <p:spPr bwMode="auto">
          <a:xfrm>
            <a:off x="4132263" y="26828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211" name="Text Box 75"/>
          <p:cNvSpPr txBox="1">
            <a:spLocks noChangeArrowheads="1"/>
          </p:cNvSpPr>
          <p:nvPr/>
        </p:nvSpPr>
        <p:spPr bwMode="auto">
          <a:xfrm>
            <a:off x="4191001" y="27432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603212" name="Line 76"/>
          <p:cNvSpPr>
            <a:spLocks noChangeShapeType="1"/>
          </p:cNvSpPr>
          <p:nvPr/>
        </p:nvSpPr>
        <p:spPr bwMode="auto">
          <a:xfrm>
            <a:off x="3522663" y="2378075"/>
            <a:ext cx="7620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213" name="Oval 77"/>
          <p:cNvSpPr>
            <a:spLocks noChangeArrowheads="1"/>
          </p:cNvSpPr>
          <p:nvPr/>
        </p:nvSpPr>
        <p:spPr bwMode="auto">
          <a:xfrm>
            <a:off x="4513263" y="3597275"/>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603214" name="Text Box 78"/>
          <p:cNvSpPr txBox="1">
            <a:spLocks noChangeArrowheads="1"/>
          </p:cNvSpPr>
          <p:nvPr/>
        </p:nvSpPr>
        <p:spPr bwMode="auto">
          <a:xfrm>
            <a:off x="4510089" y="3657601"/>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15</a:t>
            </a:r>
          </a:p>
        </p:txBody>
      </p:sp>
      <p:sp>
        <p:nvSpPr>
          <p:cNvPr id="603215" name="Line 79"/>
          <p:cNvSpPr>
            <a:spLocks noChangeShapeType="1"/>
          </p:cNvSpPr>
          <p:nvPr/>
        </p:nvSpPr>
        <p:spPr bwMode="auto">
          <a:xfrm>
            <a:off x="4513263" y="3063875"/>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216" name="Oval 80"/>
          <p:cNvSpPr>
            <a:spLocks noChangeArrowheads="1"/>
          </p:cNvSpPr>
          <p:nvPr/>
        </p:nvSpPr>
        <p:spPr bwMode="auto">
          <a:xfrm>
            <a:off x="3675063" y="36734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217" name="Text Box 81"/>
          <p:cNvSpPr txBox="1">
            <a:spLocks noChangeArrowheads="1"/>
          </p:cNvSpPr>
          <p:nvPr/>
        </p:nvSpPr>
        <p:spPr bwMode="auto">
          <a:xfrm>
            <a:off x="3733801" y="37338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5</a:t>
            </a:r>
          </a:p>
        </p:txBody>
      </p:sp>
      <p:sp>
        <p:nvSpPr>
          <p:cNvPr id="603218" name="Line 82"/>
          <p:cNvSpPr>
            <a:spLocks noChangeShapeType="1"/>
          </p:cNvSpPr>
          <p:nvPr/>
        </p:nvSpPr>
        <p:spPr bwMode="auto">
          <a:xfrm flipH="1">
            <a:off x="3979863" y="3140075"/>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219" name="Oval 83"/>
          <p:cNvSpPr>
            <a:spLocks noChangeArrowheads="1"/>
          </p:cNvSpPr>
          <p:nvPr/>
        </p:nvSpPr>
        <p:spPr bwMode="auto">
          <a:xfrm>
            <a:off x="4894263" y="4511675"/>
            <a:ext cx="457200" cy="457200"/>
          </a:xfrm>
          <a:prstGeom prst="ellipse">
            <a:avLst/>
          </a:prstGeom>
          <a:noFill/>
          <a:ln w="9525">
            <a:solidFill>
              <a:schemeClr val="tx1"/>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603220" name="Text Box 84"/>
          <p:cNvSpPr txBox="1">
            <a:spLocks noChangeArrowheads="1"/>
          </p:cNvSpPr>
          <p:nvPr/>
        </p:nvSpPr>
        <p:spPr bwMode="auto">
          <a:xfrm>
            <a:off x="4894264" y="4572001"/>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16</a:t>
            </a:r>
          </a:p>
        </p:txBody>
      </p:sp>
      <p:sp>
        <p:nvSpPr>
          <p:cNvPr id="603221" name="Line 85"/>
          <p:cNvSpPr>
            <a:spLocks noChangeShapeType="1"/>
          </p:cNvSpPr>
          <p:nvPr/>
        </p:nvSpPr>
        <p:spPr bwMode="auto">
          <a:xfrm>
            <a:off x="4894263" y="3978275"/>
            <a:ext cx="228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222" name="Text Box 86"/>
          <p:cNvSpPr txBox="1">
            <a:spLocks noChangeArrowheads="1"/>
          </p:cNvSpPr>
          <p:nvPr/>
        </p:nvSpPr>
        <p:spPr bwMode="auto">
          <a:xfrm>
            <a:off x="4114801" y="44958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7</a:t>
            </a:r>
          </a:p>
        </p:txBody>
      </p:sp>
      <p:sp>
        <p:nvSpPr>
          <p:cNvPr id="603223" name="Line 87"/>
          <p:cNvSpPr>
            <a:spLocks noChangeShapeType="1"/>
          </p:cNvSpPr>
          <p:nvPr/>
        </p:nvSpPr>
        <p:spPr bwMode="auto">
          <a:xfrm flipH="1">
            <a:off x="4360863" y="3978275"/>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03224" name="Oval 88"/>
          <p:cNvSpPr>
            <a:spLocks noChangeArrowheads="1"/>
          </p:cNvSpPr>
          <p:nvPr/>
        </p:nvSpPr>
        <p:spPr bwMode="auto">
          <a:xfrm>
            <a:off x="4056063" y="4435475"/>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03225" name="Oval 89"/>
          <p:cNvSpPr>
            <a:spLocks noChangeArrowheads="1"/>
          </p:cNvSpPr>
          <p:nvPr/>
        </p:nvSpPr>
        <p:spPr bwMode="auto">
          <a:xfrm>
            <a:off x="4437063" y="5349875"/>
            <a:ext cx="457200" cy="457200"/>
          </a:xfrm>
          <a:prstGeom prst="ellipse">
            <a:avLst/>
          </a:prstGeom>
          <a:noFill/>
          <a:ln w="9525">
            <a:solidFill>
              <a:schemeClr val="hlink"/>
            </a:solidFill>
            <a:round/>
            <a:headEnd/>
            <a:tailEnd/>
          </a:ln>
          <a:effectLst/>
        </p:spPr>
        <p:txBody>
          <a:bodyPr wrap="none" anchor="ctr">
            <a:prstTxWarp prst="textNoShape">
              <a:avLst/>
            </a:prstTxWarp>
          </a:bodyPr>
          <a:lstStyle/>
          <a:p>
            <a:pPr marL="342900" indent="-342900" algn="ctr">
              <a:spcBef>
                <a:spcPct val="20000"/>
              </a:spcBef>
              <a:buClr>
                <a:schemeClr val="folHlink"/>
              </a:buClr>
              <a:buSzPct val="60000"/>
              <a:buFont typeface="Wingdings" pitchFamily="-112" charset="2"/>
              <a:buChar char="n"/>
            </a:pPr>
            <a:endParaRPr lang="ko-KR" altLang="en-US" sz="3200">
              <a:solidFill>
                <a:schemeClr val="hlink"/>
              </a:solidFill>
              <a:latin typeface="Tahoma" pitchFamily="-112" charset="0"/>
              <a:ea typeface="굴림" pitchFamily="-112" charset="-127"/>
              <a:cs typeface="굴림" pitchFamily="-112" charset="-127"/>
            </a:endParaRPr>
          </a:p>
        </p:txBody>
      </p:sp>
      <p:sp>
        <p:nvSpPr>
          <p:cNvPr id="603226" name="Text Box 90"/>
          <p:cNvSpPr txBox="1">
            <a:spLocks noChangeArrowheads="1"/>
          </p:cNvSpPr>
          <p:nvPr/>
        </p:nvSpPr>
        <p:spPr bwMode="auto">
          <a:xfrm>
            <a:off x="4437064" y="5410201"/>
            <a:ext cx="460375"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solidFill>
                  <a:schemeClr val="hlink"/>
                </a:solidFill>
                <a:latin typeface="Tahoma" pitchFamily="-112" charset="0"/>
                <a:ea typeface="굴림" pitchFamily="-112" charset="-127"/>
                <a:cs typeface="굴림" pitchFamily="-112" charset="-127"/>
              </a:rPr>
              <a:t>14</a:t>
            </a:r>
          </a:p>
        </p:txBody>
      </p:sp>
      <p:sp>
        <p:nvSpPr>
          <p:cNvPr id="603227" name="Line 91"/>
          <p:cNvSpPr>
            <a:spLocks noChangeShapeType="1"/>
          </p:cNvSpPr>
          <p:nvPr/>
        </p:nvSpPr>
        <p:spPr bwMode="auto">
          <a:xfrm>
            <a:off x="4437063" y="4816475"/>
            <a:ext cx="228600" cy="533400"/>
          </a:xfrm>
          <a:prstGeom prst="line">
            <a:avLst/>
          </a:prstGeom>
          <a:noFill/>
          <a:ln w="9525">
            <a:solidFill>
              <a:schemeClr val="hlink"/>
            </a:solidFill>
            <a:round/>
            <a:headEnd/>
            <a:tailEnd/>
          </a:ln>
          <a:effectLst/>
        </p:spPr>
        <p:txBody>
          <a:bodyPr>
            <a:prstTxWarp prst="textNoShape">
              <a:avLst/>
            </a:prstTxWarp>
          </a:bodyPr>
          <a:lstStyle/>
          <a:p>
            <a:endParaRPr lang="en-US"/>
          </a:p>
        </p:txBody>
      </p:sp>
      <p:sp>
        <p:nvSpPr>
          <p:cNvPr id="603228" name="Oval 92"/>
          <p:cNvSpPr>
            <a:spLocks noChangeArrowheads="1"/>
          </p:cNvSpPr>
          <p:nvPr/>
        </p:nvSpPr>
        <p:spPr bwMode="auto">
          <a:xfrm>
            <a:off x="3810000" y="2590800"/>
            <a:ext cx="1524000" cy="3581400"/>
          </a:xfrm>
          <a:prstGeom prst="ellipse">
            <a:avLst/>
          </a:prstGeom>
          <a:noFill/>
          <a:ln w="28575">
            <a:solidFill>
              <a:srgbClr val="FF0000"/>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3225"/>
                                        </p:tgtEl>
                                        <p:attrNameLst>
                                          <p:attrName>style.visibility</p:attrName>
                                        </p:attrNameLst>
                                      </p:cBhvr>
                                      <p:to>
                                        <p:strVal val="visible"/>
                                      </p:to>
                                    </p:set>
                                    <p:anim calcmode="lin" valueType="num">
                                      <p:cBhvr additive="base">
                                        <p:cTn id="7" dur="500" fill="hold"/>
                                        <p:tgtEl>
                                          <p:spTgt spid="603225"/>
                                        </p:tgtEl>
                                        <p:attrNameLst>
                                          <p:attrName>ppt_x</p:attrName>
                                        </p:attrNameLst>
                                      </p:cBhvr>
                                      <p:tavLst>
                                        <p:tav tm="0">
                                          <p:val>
                                            <p:strVal val="#ppt_x"/>
                                          </p:val>
                                        </p:tav>
                                        <p:tav tm="100000">
                                          <p:val>
                                            <p:strVal val="#ppt_x"/>
                                          </p:val>
                                        </p:tav>
                                      </p:tavLst>
                                    </p:anim>
                                    <p:anim calcmode="lin" valueType="num">
                                      <p:cBhvr additive="base">
                                        <p:cTn id="8" dur="500" fill="hold"/>
                                        <p:tgtEl>
                                          <p:spTgt spid="6032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03226"/>
                                        </p:tgtEl>
                                        <p:attrNameLst>
                                          <p:attrName>style.visibility</p:attrName>
                                        </p:attrNameLst>
                                      </p:cBhvr>
                                      <p:to>
                                        <p:strVal val="visible"/>
                                      </p:to>
                                    </p:set>
                                    <p:anim calcmode="lin" valueType="num">
                                      <p:cBhvr additive="base">
                                        <p:cTn id="11" dur="500" fill="hold"/>
                                        <p:tgtEl>
                                          <p:spTgt spid="603226"/>
                                        </p:tgtEl>
                                        <p:attrNameLst>
                                          <p:attrName>ppt_x</p:attrName>
                                        </p:attrNameLst>
                                      </p:cBhvr>
                                      <p:tavLst>
                                        <p:tav tm="0">
                                          <p:val>
                                            <p:strVal val="#ppt_x"/>
                                          </p:val>
                                        </p:tav>
                                        <p:tav tm="100000">
                                          <p:val>
                                            <p:strVal val="#ppt_x"/>
                                          </p:val>
                                        </p:tav>
                                      </p:tavLst>
                                    </p:anim>
                                    <p:anim calcmode="lin" valueType="num">
                                      <p:cBhvr additive="base">
                                        <p:cTn id="12" dur="500" fill="hold"/>
                                        <p:tgtEl>
                                          <p:spTgt spid="6032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3227"/>
                                        </p:tgtEl>
                                        <p:attrNameLst>
                                          <p:attrName>style.visibility</p:attrName>
                                        </p:attrNameLst>
                                      </p:cBhvr>
                                      <p:to>
                                        <p:strVal val="visible"/>
                                      </p:to>
                                    </p:set>
                                    <p:anim calcmode="lin" valueType="num">
                                      <p:cBhvr additive="base">
                                        <p:cTn id="15" dur="500" fill="hold"/>
                                        <p:tgtEl>
                                          <p:spTgt spid="603227"/>
                                        </p:tgtEl>
                                        <p:attrNameLst>
                                          <p:attrName>ppt_x</p:attrName>
                                        </p:attrNameLst>
                                      </p:cBhvr>
                                      <p:tavLst>
                                        <p:tav tm="0">
                                          <p:val>
                                            <p:strVal val="#ppt_x"/>
                                          </p:val>
                                        </p:tav>
                                        <p:tav tm="100000">
                                          <p:val>
                                            <p:strVal val="#ppt_x"/>
                                          </p:val>
                                        </p:tav>
                                      </p:tavLst>
                                    </p:anim>
                                    <p:anim calcmode="lin" valueType="num">
                                      <p:cBhvr additive="base">
                                        <p:cTn id="16" dur="500" fill="hold"/>
                                        <p:tgtEl>
                                          <p:spTgt spid="60322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03168"/>
                                        </p:tgtEl>
                                        <p:attrNameLst>
                                          <p:attrName>style.visibility</p:attrName>
                                        </p:attrNameLst>
                                      </p:cBhvr>
                                      <p:to>
                                        <p:strVal val="visible"/>
                                      </p:to>
                                    </p:set>
                                    <p:animEffect transition="in" filter="blinds(horizontal)">
                                      <p:cBhvr>
                                        <p:cTn id="21" dur="500"/>
                                        <p:tgtEl>
                                          <p:spTgt spid="60316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03170"/>
                                        </p:tgtEl>
                                        <p:attrNameLst>
                                          <p:attrName>style.visibility</p:attrName>
                                        </p:attrNameLst>
                                      </p:cBhvr>
                                      <p:to>
                                        <p:strVal val="visible"/>
                                      </p:to>
                                    </p:set>
                                    <p:animEffect transition="in" filter="blinds(horizontal)">
                                      <p:cBhvr>
                                        <p:cTn id="24" dur="500"/>
                                        <p:tgtEl>
                                          <p:spTgt spid="60317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03171"/>
                                        </p:tgtEl>
                                        <p:attrNameLst>
                                          <p:attrName>style.visibility</p:attrName>
                                        </p:attrNameLst>
                                      </p:cBhvr>
                                      <p:to>
                                        <p:strVal val="visible"/>
                                      </p:to>
                                    </p:set>
                                    <p:animEffect transition="in" filter="blinds(horizontal)">
                                      <p:cBhvr>
                                        <p:cTn id="27" dur="500"/>
                                        <p:tgtEl>
                                          <p:spTgt spid="60317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03172"/>
                                        </p:tgtEl>
                                        <p:attrNameLst>
                                          <p:attrName>style.visibility</p:attrName>
                                        </p:attrNameLst>
                                      </p:cBhvr>
                                      <p:to>
                                        <p:strVal val="visible"/>
                                      </p:to>
                                    </p:set>
                                    <p:animEffect transition="in" filter="blinds(horizontal)">
                                      <p:cBhvr>
                                        <p:cTn id="30" dur="500"/>
                                        <p:tgtEl>
                                          <p:spTgt spid="60317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03173"/>
                                        </p:tgtEl>
                                        <p:attrNameLst>
                                          <p:attrName>style.visibility</p:attrName>
                                        </p:attrNameLst>
                                      </p:cBhvr>
                                      <p:to>
                                        <p:strVal val="visible"/>
                                      </p:to>
                                    </p:set>
                                    <p:animEffect transition="in" filter="blinds(horizontal)">
                                      <p:cBhvr>
                                        <p:cTn id="33" dur="500"/>
                                        <p:tgtEl>
                                          <p:spTgt spid="60317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03174"/>
                                        </p:tgtEl>
                                        <p:attrNameLst>
                                          <p:attrName>style.visibility</p:attrName>
                                        </p:attrNameLst>
                                      </p:cBhvr>
                                      <p:to>
                                        <p:strVal val="visible"/>
                                      </p:to>
                                    </p:set>
                                    <p:animEffect transition="in" filter="blinds(horizontal)">
                                      <p:cBhvr>
                                        <p:cTn id="36" dur="500"/>
                                        <p:tgtEl>
                                          <p:spTgt spid="60317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03175"/>
                                        </p:tgtEl>
                                        <p:attrNameLst>
                                          <p:attrName>style.visibility</p:attrName>
                                        </p:attrNameLst>
                                      </p:cBhvr>
                                      <p:to>
                                        <p:strVal val="visible"/>
                                      </p:to>
                                    </p:set>
                                    <p:animEffect transition="in" filter="blinds(horizontal)">
                                      <p:cBhvr>
                                        <p:cTn id="39" dur="500"/>
                                        <p:tgtEl>
                                          <p:spTgt spid="60317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03176"/>
                                        </p:tgtEl>
                                        <p:attrNameLst>
                                          <p:attrName>style.visibility</p:attrName>
                                        </p:attrNameLst>
                                      </p:cBhvr>
                                      <p:to>
                                        <p:strVal val="visible"/>
                                      </p:to>
                                    </p:set>
                                    <p:animEffect transition="in" filter="blinds(horizontal)">
                                      <p:cBhvr>
                                        <p:cTn id="42" dur="500"/>
                                        <p:tgtEl>
                                          <p:spTgt spid="60317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03177"/>
                                        </p:tgtEl>
                                        <p:attrNameLst>
                                          <p:attrName>style.visibility</p:attrName>
                                        </p:attrNameLst>
                                      </p:cBhvr>
                                      <p:to>
                                        <p:strVal val="visible"/>
                                      </p:to>
                                    </p:set>
                                    <p:animEffect transition="in" filter="blinds(horizontal)">
                                      <p:cBhvr>
                                        <p:cTn id="45" dur="500"/>
                                        <p:tgtEl>
                                          <p:spTgt spid="60317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603178"/>
                                        </p:tgtEl>
                                        <p:attrNameLst>
                                          <p:attrName>style.visibility</p:attrName>
                                        </p:attrNameLst>
                                      </p:cBhvr>
                                      <p:to>
                                        <p:strVal val="visible"/>
                                      </p:to>
                                    </p:set>
                                    <p:animEffect transition="in" filter="blinds(horizontal)">
                                      <p:cBhvr>
                                        <p:cTn id="48" dur="500"/>
                                        <p:tgtEl>
                                          <p:spTgt spid="60317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603179"/>
                                        </p:tgtEl>
                                        <p:attrNameLst>
                                          <p:attrName>style.visibility</p:attrName>
                                        </p:attrNameLst>
                                      </p:cBhvr>
                                      <p:to>
                                        <p:strVal val="visible"/>
                                      </p:to>
                                    </p:set>
                                    <p:animEffect transition="in" filter="blinds(horizontal)">
                                      <p:cBhvr>
                                        <p:cTn id="51" dur="500"/>
                                        <p:tgtEl>
                                          <p:spTgt spid="60317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03180"/>
                                        </p:tgtEl>
                                        <p:attrNameLst>
                                          <p:attrName>style.visibility</p:attrName>
                                        </p:attrNameLst>
                                      </p:cBhvr>
                                      <p:to>
                                        <p:strVal val="visible"/>
                                      </p:to>
                                    </p:set>
                                    <p:animEffect transition="in" filter="blinds(horizontal)">
                                      <p:cBhvr>
                                        <p:cTn id="54" dur="500"/>
                                        <p:tgtEl>
                                          <p:spTgt spid="60318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03181"/>
                                        </p:tgtEl>
                                        <p:attrNameLst>
                                          <p:attrName>style.visibility</p:attrName>
                                        </p:attrNameLst>
                                      </p:cBhvr>
                                      <p:to>
                                        <p:strVal val="visible"/>
                                      </p:to>
                                    </p:set>
                                    <p:animEffect transition="in" filter="blinds(horizontal)">
                                      <p:cBhvr>
                                        <p:cTn id="57" dur="500"/>
                                        <p:tgtEl>
                                          <p:spTgt spid="603181"/>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03182"/>
                                        </p:tgtEl>
                                        <p:attrNameLst>
                                          <p:attrName>style.visibility</p:attrName>
                                        </p:attrNameLst>
                                      </p:cBhvr>
                                      <p:to>
                                        <p:strVal val="visible"/>
                                      </p:to>
                                    </p:set>
                                    <p:animEffect transition="in" filter="blinds(horizontal)">
                                      <p:cBhvr>
                                        <p:cTn id="60" dur="500"/>
                                        <p:tgtEl>
                                          <p:spTgt spid="603182"/>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03183"/>
                                        </p:tgtEl>
                                        <p:attrNameLst>
                                          <p:attrName>style.visibility</p:attrName>
                                        </p:attrNameLst>
                                      </p:cBhvr>
                                      <p:to>
                                        <p:strVal val="visible"/>
                                      </p:to>
                                    </p:set>
                                    <p:animEffect transition="in" filter="blinds(horizontal)">
                                      <p:cBhvr>
                                        <p:cTn id="63" dur="500"/>
                                        <p:tgtEl>
                                          <p:spTgt spid="60318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03184"/>
                                        </p:tgtEl>
                                        <p:attrNameLst>
                                          <p:attrName>style.visibility</p:attrName>
                                        </p:attrNameLst>
                                      </p:cBhvr>
                                      <p:to>
                                        <p:strVal val="visible"/>
                                      </p:to>
                                    </p:set>
                                    <p:animEffect transition="in" filter="blinds(horizontal)">
                                      <p:cBhvr>
                                        <p:cTn id="66" dur="500"/>
                                        <p:tgtEl>
                                          <p:spTgt spid="60318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03185"/>
                                        </p:tgtEl>
                                        <p:attrNameLst>
                                          <p:attrName>style.visibility</p:attrName>
                                        </p:attrNameLst>
                                      </p:cBhvr>
                                      <p:to>
                                        <p:strVal val="visible"/>
                                      </p:to>
                                    </p:set>
                                    <p:animEffect transition="in" filter="blinds(horizontal)">
                                      <p:cBhvr>
                                        <p:cTn id="69" dur="500"/>
                                        <p:tgtEl>
                                          <p:spTgt spid="60318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603186"/>
                                        </p:tgtEl>
                                        <p:attrNameLst>
                                          <p:attrName>style.visibility</p:attrName>
                                        </p:attrNameLst>
                                      </p:cBhvr>
                                      <p:to>
                                        <p:strVal val="visible"/>
                                      </p:to>
                                    </p:set>
                                    <p:animEffect transition="in" filter="blinds(horizontal)">
                                      <p:cBhvr>
                                        <p:cTn id="72" dur="500"/>
                                        <p:tgtEl>
                                          <p:spTgt spid="60318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603187"/>
                                        </p:tgtEl>
                                        <p:attrNameLst>
                                          <p:attrName>style.visibility</p:attrName>
                                        </p:attrNameLst>
                                      </p:cBhvr>
                                      <p:to>
                                        <p:strVal val="visible"/>
                                      </p:to>
                                    </p:set>
                                    <p:animEffect transition="in" filter="blinds(horizontal)">
                                      <p:cBhvr>
                                        <p:cTn id="75" dur="500"/>
                                        <p:tgtEl>
                                          <p:spTgt spid="60318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03188"/>
                                        </p:tgtEl>
                                        <p:attrNameLst>
                                          <p:attrName>style.visibility</p:attrName>
                                        </p:attrNameLst>
                                      </p:cBhvr>
                                      <p:to>
                                        <p:strVal val="visible"/>
                                      </p:to>
                                    </p:set>
                                    <p:animEffect transition="in" filter="blinds(horizontal)">
                                      <p:cBhvr>
                                        <p:cTn id="78" dur="500"/>
                                        <p:tgtEl>
                                          <p:spTgt spid="603188"/>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603189"/>
                                        </p:tgtEl>
                                        <p:attrNameLst>
                                          <p:attrName>style.visibility</p:attrName>
                                        </p:attrNameLst>
                                      </p:cBhvr>
                                      <p:to>
                                        <p:strVal val="visible"/>
                                      </p:to>
                                    </p:set>
                                    <p:animEffect transition="in" filter="blinds(horizontal)">
                                      <p:cBhvr>
                                        <p:cTn id="81" dur="500"/>
                                        <p:tgtEl>
                                          <p:spTgt spid="603189"/>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603190"/>
                                        </p:tgtEl>
                                        <p:attrNameLst>
                                          <p:attrName>style.visibility</p:attrName>
                                        </p:attrNameLst>
                                      </p:cBhvr>
                                      <p:to>
                                        <p:strVal val="visible"/>
                                      </p:to>
                                    </p:set>
                                    <p:animEffect transition="in" filter="blinds(horizontal)">
                                      <p:cBhvr>
                                        <p:cTn id="84" dur="500"/>
                                        <p:tgtEl>
                                          <p:spTgt spid="603190"/>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03191"/>
                                        </p:tgtEl>
                                        <p:attrNameLst>
                                          <p:attrName>style.visibility</p:attrName>
                                        </p:attrNameLst>
                                      </p:cBhvr>
                                      <p:to>
                                        <p:strVal val="visible"/>
                                      </p:to>
                                    </p:set>
                                    <p:animEffect transition="in" filter="blinds(horizontal)">
                                      <p:cBhvr>
                                        <p:cTn id="87" dur="500"/>
                                        <p:tgtEl>
                                          <p:spTgt spid="603191"/>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603192"/>
                                        </p:tgtEl>
                                        <p:attrNameLst>
                                          <p:attrName>style.visibility</p:attrName>
                                        </p:attrNameLst>
                                      </p:cBhvr>
                                      <p:to>
                                        <p:strVal val="visible"/>
                                      </p:to>
                                    </p:set>
                                    <p:animEffect transition="in" filter="blinds(horizontal)">
                                      <p:cBhvr>
                                        <p:cTn id="90" dur="500"/>
                                        <p:tgtEl>
                                          <p:spTgt spid="603192"/>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603193"/>
                                        </p:tgtEl>
                                        <p:attrNameLst>
                                          <p:attrName>style.visibility</p:attrName>
                                        </p:attrNameLst>
                                      </p:cBhvr>
                                      <p:to>
                                        <p:strVal val="visible"/>
                                      </p:to>
                                    </p:set>
                                    <p:animEffect transition="in" filter="blinds(horizontal)">
                                      <p:cBhvr>
                                        <p:cTn id="93" dur="500"/>
                                        <p:tgtEl>
                                          <p:spTgt spid="603193"/>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03194"/>
                                        </p:tgtEl>
                                        <p:attrNameLst>
                                          <p:attrName>style.visibility</p:attrName>
                                        </p:attrNameLst>
                                      </p:cBhvr>
                                      <p:to>
                                        <p:strVal val="visible"/>
                                      </p:to>
                                    </p:set>
                                    <p:animEffect transition="in" filter="blinds(horizontal)">
                                      <p:cBhvr>
                                        <p:cTn id="96" dur="500"/>
                                        <p:tgtEl>
                                          <p:spTgt spid="603194"/>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03195"/>
                                        </p:tgtEl>
                                        <p:attrNameLst>
                                          <p:attrName>style.visibility</p:attrName>
                                        </p:attrNameLst>
                                      </p:cBhvr>
                                      <p:to>
                                        <p:strVal val="visible"/>
                                      </p:to>
                                    </p:set>
                                    <p:animEffect transition="in" filter="blinds(horizontal)">
                                      <p:cBhvr>
                                        <p:cTn id="99" dur="500"/>
                                        <p:tgtEl>
                                          <p:spTgt spid="60319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603196"/>
                                        </p:tgtEl>
                                        <p:attrNameLst>
                                          <p:attrName>style.visibility</p:attrName>
                                        </p:attrNameLst>
                                      </p:cBhvr>
                                      <p:to>
                                        <p:strVal val="visible"/>
                                      </p:to>
                                    </p:set>
                                    <p:animEffect transition="in" filter="blinds(horizontal)">
                                      <p:cBhvr>
                                        <p:cTn id="102" dur="500"/>
                                        <p:tgtEl>
                                          <p:spTgt spid="603196"/>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603197"/>
                                        </p:tgtEl>
                                        <p:attrNameLst>
                                          <p:attrName>style.visibility</p:attrName>
                                        </p:attrNameLst>
                                      </p:cBhvr>
                                      <p:to>
                                        <p:strVal val="visible"/>
                                      </p:to>
                                    </p:set>
                                    <p:animEffect transition="in" filter="blinds(horizontal)">
                                      <p:cBhvr>
                                        <p:cTn id="105" dur="500"/>
                                        <p:tgtEl>
                                          <p:spTgt spid="603197"/>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603198"/>
                                        </p:tgtEl>
                                        <p:attrNameLst>
                                          <p:attrName>style.visibility</p:attrName>
                                        </p:attrNameLst>
                                      </p:cBhvr>
                                      <p:to>
                                        <p:strVal val="visible"/>
                                      </p:to>
                                    </p:set>
                                    <p:animEffect transition="in" filter="blinds(horizontal)">
                                      <p:cBhvr>
                                        <p:cTn id="108" dur="500"/>
                                        <p:tgtEl>
                                          <p:spTgt spid="603198"/>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603228"/>
                                        </p:tgtEl>
                                        <p:attrNameLst>
                                          <p:attrName>style.visibility</p:attrName>
                                        </p:attrNameLst>
                                      </p:cBhvr>
                                      <p:to>
                                        <p:strVal val="visible"/>
                                      </p:to>
                                    </p:set>
                                    <p:animEffect transition="in" filter="blinds(horizontal)">
                                      <p:cBhvr>
                                        <p:cTn id="111" dur="500"/>
                                        <p:tgtEl>
                                          <p:spTgt spid="603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68" grpId="0" animBg="1"/>
      <p:bldP spid="603170" grpId="0" animBg="1"/>
      <p:bldP spid="603171" grpId="0"/>
      <p:bldP spid="603172" grpId="0" animBg="1"/>
      <p:bldP spid="603173" grpId="0"/>
      <p:bldP spid="603174" grpId="0" animBg="1"/>
      <p:bldP spid="603175" grpId="0"/>
      <p:bldP spid="603176" grpId="0" animBg="1"/>
      <p:bldP spid="603177" grpId="0" animBg="1"/>
      <p:bldP spid="603178" grpId="0" animBg="1"/>
      <p:bldP spid="603179" grpId="0" animBg="1"/>
      <p:bldP spid="603180" grpId="0" animBg="1"/>
      <p:bldP spid="603181" grpId="0" animBg="1"/>
      <p:bldP spid="603182" grpId="0"/>
      <p:bldP spid="603183" grpId="0" animBg="1"/>
      <p:bldP spid="603184" grpId="0" animBg="1"/>
      <p:bldP spid="603185" grpId="0"/>
      <p:bldP spid="603186" grpId="0" animBg="1"/>
      <p:bldP spid="603187" grpId="0" animBg="1"/>
      <p:bldP spid="603188" grpId="0"/>
      <p:bldP spid="603189" grpId="0" animBg="1"/>
      <p:bldP spid="603190" grpId="0" animBg="1"/>
      <p:bldP spid="603191" grpId="0"/>
      <p:bldP spid="603192" grpId="0" animBg="1"/>
      <p:bldP spid="603193" grpId="0"/>
      <p:bldP spid="603194" grpId="0" animBg="1"/>
      <p:bldP spid="603195" grpId="0" animBg="1"/>
      <p:bldP spid="603196" grpId="0" animBg="1"/>
      <p:bldP spid="603197" grpId="0"/>
      <p:bldP spid="603198" grpId="0" animBg="1"/>
      <p:bldP spid="603225" grpId="0" animBg="1"/>
      <p:bldP spid="603226" grpId="0"/>
      <p:bldP spid="603227" grpId="0" animBg="1"/>
      <p:bldP spid="6032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pPr algn="ctr"/>
            <a:r>
              <a:rPr lang="en-US" altLang="ko-KR" dirty="0">
                <a:ea typeface="굴림" pitchFamily="-112" charset="-127"/>
                <a:cs typeface="굴림" pitchFamily="-112" charset="-127"/>
              </a:rPr>
              <a:t>Summary: Rotations</a:t>
            </a:r>
          </a:p>
        </p:txBody>
      </p:sp>
      <p:sp>
        <p:nvSpPr>
          <p:cNvPr id="532483" name="Rectangle 3"/>
          <p:cNvSpPr>
            <a:spLocks noGrp="1" noChangeArrowheads="1"/>
          </p:cNvSpPr>
          <p:nvPr>
            <p:ph type="body" idx="1"/>
          </p:nvPr>
        </p:nvSpPr>
        <p:spPr/>
        <p:txBody>
          <a:bodyPr/>
          <a:lstStyle/>
          <a:p>
            <a:r>
              <a:rPr lang="en-US" altLang="ko-KR" dirty="0">
                <a:ea typeface="굴림" pitchFamily="-112" charset="-127"/>
                <a:cs typeface="굴림" pitchFamily="-112" charset="-127"/>
              </a:rPr>
              <a:t>After inserting a new node with item X into an AVL Tree T, a height imbalance can appear in T.</a:t>
            </a:r>
          </a:p>
          <a:p>
            <a:pPr lvl="1"/>
            <a:r>
              <a:rPr lang="en-US" altLang="ko-KR" sz="2400" dirty="0">
                <a:ea typeface="굴림" pitchFamily="-112" charset="-127"/>
                <a:cs typeface="굴림" pitchFamily="-112" charset="-127"/>
              </a:rPr>
              <a:t>Left-Left or Right-Right Case</a:t>
            </a:r>
          </a:p>
          <a:p>
            <a:pPr lvl="2"/>
            <a:r>
              <a:rPr lang="en-US" altLang="ko-KR" sz="2400" dirty="0">
                <a:ea typeface="굴림" pitchFamily="-112" charset="-127"/>
                <a:cs typeface="굴림" pitchFamily="-112" charset="-127"/>
              </a:rPr>
              <a:t>Single Rotation</a:t>
            </a:r>
          </a:p>
          <a:p>
            <a:pPr lvl="1"/>
            <a:r>
              <a:rPr lang="en-US" altLang="ko-KR" sz="2400" dirty="0">
                <a:ea typeface="굴림" pitchFamily="-112" charset="-127"/>
                <a:cs typeface="굴림" pitchFamily="-112" charset="-127"/>
              </a:rPr>
              <a:t>Left-Right or Right-Left Case</a:t>
            </a:r>
          </a:p>
          <a:p>
            <a:pPr lvl="2"/>
            <a:r>
              <a:rPr lang="en-US" altLang="ko-KR" sz="2400" dirty="0">
                <a:ea typeface="굴림" pitchFamily="-112" charset="-127"/>
                <a:cs typeface="굴림" pitchFamily="-112" charset="-127"/>
              </a:rPr>
              <a:t>Double Rotation</a:t>
            </a:r>
          </a:p>
        </p:txBody>
      </p:sp>
      <p:sp>
        <p:nvSpPr>
          <p:cNvPr id="2" name="TextBox 1">
            <a:extLst>
              <a:ext uri="{FF2B5EF4-FFF2-40B4-BE49-F238E27FC236}">
                <a16:creationId xmlns:a16="http://schemas.microsoft.com/office/drawing/2014/main" id="{719BBFFB-5A90-3D4A-B5E5-A7B0E7D09588}"/>
              </a:ext>
            </a:extLst>
          </p:cNvPr>
          <p:cNvSpPr txBox="1"/>
          <p:nvPr/>
        </p:nvSpPr>
        <p:spPr>
          <a:xfrm>
            <a:off x="1024128" y="4955059"/>
            <a:ext cx="9293764" cy="646331"/>
          </a:xfrm>
          <a:prstGeom prst="rect">
            <a:avLst/>
          </a:prstGeom>
          <a:noFill/>
        </p:spPr>
        <p:txBody>
          <a:bodyPr wrap="square" rtlCol="0">
            <a:spAutoFit/>
          </a:bodyPr>
          <a:lstStyle/>
          <a:p>
            <a:r>
              <a:rPr lang="en-US" dirty="0"/>
              <a:t>Rotations are expensive and can occur frequently with insertions. </a:t>
            </a:r>
          </a:p>
          <a:p>
            <a:r>
              <a:rPr lang="en-US" dirty="0"/>
              <a:t>Can we get O(</a:t>
            </a:r>
            <a:r>
              <a:rPr lang="en-US" dirty="0" err="1"/>
              <a:t>logN</a:t>
            </a:r>
            <a:r>
              <a:rPr lang="en-US" dirty="0"/>
              <a:t>) complexity without balancing the trees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r>
              <a:rPr lang="en-US" dirty="0"/>
              <a:t>Splay Trees</a:t>
            </a:r>
          </a:p>
        </p:txBody>
      </p:sp>
      <p:sp>
        <p:nvSpPr>
          <p:cNvPr id="30" name="Content Placeholder 29"/>
          <p:cNvSpPr>
            <a:spLocks noGrp="1"/>
          </p:cNvSpPr>
          <p:nvPr>
            <p:ph idx="1"/>
          </p:nvPr>
        </p:nvSpPr>
        <p:spPr/>
        <p:txBody>
          <a:bodyPr>
            <a:normAutofit/>
          </a:bodyPr>
          <a:lstStyle/>
          <a:p>
            <a:r>
              <a:rPr lang="en-US" dirty="0"/>
              <a:t>Splay Trees:  No bad input</a:t>
            </a:r>
          </a:p>
          <a:p>
            <a:r>
              <a:rPr lang="en-US" dirty="0"/>
              <a:t>Any M consecutive tree operations take </a:t>
            </a:r>
            <a:r>
              <a:rPr lang="en-US" dirty="0" err="1"/>
              <a:t>O(MlogN</a:t>
            </a:r>
            <a:r>
              <a:rPr lang="en-US" dirty="0"/>
              <a:t>) operations.</a:t>
            </a:r>
          </a:p>
          <a:p>
            <a:r>
              <a:rPr lang="en-US" dirty="0"/>
              <a:t>However any </a:t>
            </a:r>
            <a:r>
              <a:rPr lang="en-US" dirty="0">
                <a:solidFill>
                  <a:srgbClr val="4A0505"/>
                </a:solidFill>
              </a:rPr>
              <a:t>single </a:t>
            </a:r>
            <a:r>
              <a:rPr lang="en-US" dirty="0"/>
              <a:t>operation can take O(N) </a:t>
            </a:r>
          </a:p>
          <a:p>
            <a:r>
              <a:rPr lang="en-US" dirty="0"/>
              <a:t>Amortized Cost: When a sequence of M operations takes worst case time </a:t>
            </a:r>
            <a:r>
              <a:rPr lang="en-US" dirty="0" err="1"/>
              <a:t>O(MlogN</a:t>
            </a:r>
            <a:r>
              <a:rPr lang="en-US" dirty="0"/>
              <a:t>)</a:t>
            </a:r>
          </a:p>
          <a:p>
            <a:pPr lvl="1"/>
            <a:r>
              <a:rPr lang="en-US" dirty="0"/>
              <a:t>then amortized (average) time is </a:t>
            </a:r>
            <a:r>
              <a:rPr lang="en-US" dirty="0" err="1"/>
              <a:t>O(MlogN</a:t>
            </a:r>
            <a:r>
              <a:rPr lang="en-US" dirty="0"/>
              <a:t>)/M=</a:t>
            </a:r>
            <a:r>
              <a:rPr lang="en-US" dirty="0" err="1"/>
              <a:t>O(logN</a:t>
            </a:r>
            <a:r>
              <a:rPr lang="en-US" dirty="0"/>
              <a:t>)</a:t>
            </a:r>
          </a:p>
          <a:p>
            <a:r>
              <a:rPr lang="en-US" dirty="0">
                <a:solidFill>
                  <a:schemeClr val="accent1"/>
                </a:solidFill>
              </a:rPr>
              <a:t>Main Idea: O(N) operations not bad if they occur infrequently</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dirty="0">
                <a:ea typeface="Times New Roman" pitchFamily="-112" charset="0"/>
                <a:cs typeface="Times New Roman" pitchFamily="-112" charset="0"/>
              </a:rPr>
              <a:t>Basic Ideas</a:t>
            </a:r>
          </a:p>
        </p:txBody>
      </p:sp>
      <p:sp>
        <p:nvSpPr>
          <p:cNvPr id="931843" name="Rectangle 3"/>
          <p:cNvSpPr>
            <a:spLocks noGrp="1" noChangeArrowheads="1"/>
          </p:cNvSpPr>
          <p:nvPr>
            <p:ph type="body" idx="1"/>
          </p:nvPr>
        </p:nvSpPr>
        <p:spPr>
          <a:xfrm>
            <a:off x="1981200" y="1981200"/>
            <a:ext cx="7759700" cy="3962400"/>
          </a:xfrm>
        </p:spPr>
        <p:txBody>
          <a:bodyPr>
            <a:noAutofit/>
          </a:bodyPr>
          <a:lstStyle/>
          <a:p>
            <a:pPr>
              <a:lnSpc>
                <a:spcPct val="90000"/>
              </a:lnSpc>
            </a:pPr>
            <a:r>
              <a:rPr lang="en-US" sz="2800" dirty="0">
                <a:ea typeface="Times New Roman" pitchFamily="-112" charset="0"/>
                <a:cs typeface="Times New Roman" pitchFamily="-112" charset="0"/>
              </a:rPr>
              <a:t>A single operation could take </a:t>
            </a:r>
            <a:r>
              <a:rPr lang="en-US" sz="2800" dirty="0" err="1">
                <a:ea typeface="Times New Roman" pitchFamily="-112" charset="0"/>
                <a:cs typeface="Times New Roman" pitchFamily="-112" charset="0"/>
                <a:sym typeface="Symbol" pitchFamily="-112" charset="2"/>
              </a:rPr>
              <a:t></a:t>
            </a:r>
            <a:r>
              <a:rPr lang="en-US" sz="2800" dirty="0" err="1">
                <a:ea typeface="Times New Roman" pitchFamily="-112" charset="0"/>
                <a:cs typeface="Times New Roman" pitchFamily="-112" charset="0"/>
              </a:rPr>
              <a:t>(n</a:t>
            </a:r>
            <a:r>
              <a:rPr lang="en-US" sz="2800" dirty="0">
                <a:ea typeface="Times New Roman" pitchFamily="-112" charset="0"/>
                <a:cs typeface="Times New Roman" pitchFamily="-112" charset="0"/>
              </a:rPr>
              <a:t>) time.</a:t>
            </a:r>
          </a:p>
          <a:p>
            <a:pPr>
              <a:lnSpc>
                <a:spcPct val="90000"/>
              </a:lnSpc>
            </a:pPr>
            <a:r>
              <a:rPr lang="en-US" sz="2800" dirty="0">
                <a:ea typeface="Times New Roman" pitchFamily="-112" charset="0"/>
                <a:cs typeface="Times New Roman" pitchFamily="-112" charset="0"/>
              </a:rPr>
              <a:t>A sequence of “Finds” to deep nodes causes problems.</a:t>
            </a:r>
            <a:endParaRPr lang="en-US" altLang="ko-KR" sz="2800" dirty="0">
              <a:ea typeface="굴림" pitchFamily="-112" charset="-127"/>
              <a:cs typeface="Times New Roman" pitchFamily="-112" charset="0"/>
            </a:endParaRPr>
          </a:p>
          <a:p>
            <a:pPr>
              <a:lnSpc>
                <a:spcPct val="90000"/>
              </a:lnSpc>
            </a:pPr>
            <a:r>
              <a:rPr lang="en-US" sz="2800" dirty="0">
                <a:ea typeface="Times New Roman" pitchFamily="-112" charset="0"/>
                <a:cs typeface="Times New Roman" pitchFamily="-112" charset="0"/>
              </a:rPr>
              <a:t>We change the tree structure after a (bad) operation.</a:t>
            </a:r>
          </a:p>
          <a:p>
            <a:pPr lvl="1">
              <a:lnSpc>
                <a:spcPct val="90000"/>
              </a:lnSpc>
            </a:pPr>
            <a:r>
              <a:rPr lang="en-US" sz="2800" dirty="0">
                <a:ea typeface="Times New Roman" pitchFamily="-112" charset="0"/>
                <a:cs typeface="Times New Roman" pitchFamily="-112" charset="0"/>
              </a:rPr>
              <a:t>Self-adjusting</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a:xfrm>
            <a:off x="1981201" y="304800"/>
            <a:ext cx="7261225" cy="914400"/>
          </a:xfrm>
        </p:spPr>
        <p:txBody>
          <a:bodyPr/>
          <a:lstStyle/>
          <a:p>
            <a:r>
              <a:rPr lang="en-US" sz="3200"/>
              <a:t>Splay Tree</a:t>
            </a:r>
            <a:endParaRPr lang="en-US"/>
          </a:p>
        </p:txBody>
      </p:sp>
      <p:sp>
        <p:nvSpPr>
          <p:cNvPr id="933891" name="Rectangle 3"/>
          <p:cNvSpPr>
            <a:spLocks noGrp="1" noChangeArrowheads="1"/>
          </p:cNvSpPr>
          <p:nvPr>
            <p:ph type="body" idx="1"/>
          </p:nvPr>
        </p:nvSpPr>
        <p:spPr>
          <a:xfrm>
            <a:off x="2590800" y="1143000"/>
            <a:ext cx="7239000" cy="457200"/>
          </a:xfrm>
        </p:spPr>
        <p:txBody>
          <a:bodyPr/>
          <a:lstStyle/>
          <a:p>
            <a:pPr>
              <a:buFont typeface="Wingdings" pitchFamily="-112" charset="2"/>
              <a:buNone/>
            </a:pPr>
            <a:r>
              <a:rPr lang="en-US" sz="2400"/>
              <a:t>Idea:Self Organizing Binary Search Tree</a:t>
            </a:r>
            <a:endParaRPr lang="en-US" sz="2000"/>
          </a:p>
        </p:txBody>
      </p:sp>
      <p:sp>
        <p:nvSpPr>
          <p:cNvPr id="933892" name="Text Box 4"/>
          <p:cNvSpPr txBox="1">
            <a:spLocks noChangeArrowheads="1"/>
          </p:cNvSpPr>
          <p:nvPr/>
        </p:nvSpPr>
        <p:spPr bwMode="auto">
          <a:xfrm>
            <a:off x="4724400" y="4572000"/>
            <a:ext cx="3581400" cy="1676400"/>
          </a:xfrm>
          <a:prstGeom prst="rect">
            <a:avLst/>
          </a:prstGeom>
          <a:noFill/>
          <a:ln w="9525">
            <a:noFill/>
            <a:miter lim="800000"/>
            <a:headEnd/>
            <a:tailEnd/>
          </a:ln>
          <a:effectLst/>
        </p:spPr>
        <p:txBody>
          <a:bodyPr>
            <a:prstTxWarp prst="textNoShape">
              <a:avLst/>
            </a:prstTxWarp>
            <a:spAutoFit/>
          </a:bodyPr>
          <a:lstStyle/>
          <a:p>
            <a:r>
              <a:rPr lang="en-US" sz="2000" dirty="0">
                <a:latin typeface="Times New Roman" pitchFamily="-112" charset="0"/>
              </a:rPr>
              <a:t>When we access a node </a:t>
            </a:r>
            <a:r>
              <a:rPr lang="en-US" sz="2000" dirty="0">
                <a:solidFill>
                  <a:srgbClr val="0000FF"/>
                </a:solidFill>
                <a:latin typeface="Times New Roman" pitchFamily="-112" charset="0"/>
              </a:rPr>
              <a:t>X</a:t>
            </a:r>
            <a:r>
              <a:rPr lang="en-US" sz="2000" dirty="0">
                <a:latin typeface="Times New Roman" pitchFamily="-112" charset="0"/>
              </a:rPr>
              <a:t>, apply a rotation to move the node </a:t>
            </a:r>
            <a:r>
              <a:rPr lang="en-US" sz="2000" dirty="0">
                <a:solidFill>
                  <a:srgbClr val="0000FF"/>
                </a:solidFill>
                <a:latin typeface="Times New Roman" pitchFamily="-112" charset="0"/>
              </a:rPr>
              <a:t>X</a:t>
            </a:r>
            <a:r>
              <a:rPr lang="en-US" sz="2000" dirty="0">
                <a:solidFill>
                  <a:srgbClr val="0066FF"/>
                </a:solidFill>
                <a:latin typeface="Times New Roman" pitchFamily="-112" charset="0"/>
              </a:rPr>
              <a:t> </a:t>
            </a:r>
            <a:r>
              <a:rPr lang="en-US" sz="2000" dirty="0">
                <a:latin typeface="Times New Roman" pitchFamily="-112" charset="0"/>
              </a:rPr>
              <a:t>closer to root</a:t>
            </a:r>
          </a:p>
          <a:p>
            <a:endParaRPr lang="en-US" sz="2400" dirty="0">
              <a:latin typeface="Times New Roman" pitchFamily="-112" charset="0"/>
            </a:endParaRPr>
          </a:p>
          <a:p>
            <a:r>
              <a:rPr lang="en-US" sz="2000" dirty="0">
                <a:latin typeface="Times New Roman" pitchFamily="-112" charset="0"/>
              </a:rPr>
              <a:t>Repeat until </a:t>
            </a:r>
            <a:r>
              <a:rPr lang="en-US" sz="2000" dirty="0">
                <a:solidFill>
                  <a:srgbClr val="0000FF"/>
                </a:solidFill>
                <a:latin typeface="Times New Roman" pitchFamily="-112" charset="0"/>
              </a:rPr>
              <a:t>X</a:t>
            </a:r>
            <a:r>
              <a:rPr lang="en-US" sz="2000" dirty="0">
                <a:latin typeface="Times New Roman" pitchFamily="-112" charset="0"/>
              </a:rPr>
              <a:t> is the root</a:t>
            </a:r>
          </a:p>
        </p:txBody>
      </p:sp>
      <p:sp>
        <p:nvSpPr>
          <p:cNvPr id="933893" name="Text Box 5"/>
          <p:cNvSpPr txBox="1">
            <a:spLocks noChangeArrowheads="1"/>
          </p:cNvSpPr>
          <p:nvPr/>
        </p:nvSpPr>
        <p:spPr bwMode="auto">
          <a:xfrm>
            <a:off x="2286000" y="1981201"/>
            <a:ext cx="1752600" cy="1006475"/>
          </a:xfrm>
          <a:prstGeom prst="rect">
            <a:avLst/>
          </a:prstGeom>
          <a:noFill/>
          <a:ln w="9525">
            <a:noFill/>
            <a:miter lim="800000"/>
            <a:headEnd/>
            <a:tailEnd/>
          </a:ln>
          <a:effectLst/>
        </p:spPr>
        <p:txBody>
          <a:bodyPr>
            <a:prstTxWarp prst="textNoShape">
              <a:avLst/>
            </a:prstTxWarp>
            <a:spAutoFit/>
          </a:bodyPr>
          <a:lstStyle/>
          <a:p>
            <a:r>
              <a:rPr lang="en-US" sz="2000">
                <a:latin typeface="Times New Roman" pitchFamily="-112" charset="0"/>
              </a:rPr>
              <a:t>Use rotations</a:t>
            </a:r>
          </a:p>
          <a:p>
            <a:r>
              <a:rPr lang="en-US" sz="2000">
                <a:latin typeface="Times New Roman" pitchFamily="-112" charset="0"/>
              </a:rPr>
              <a:t>of </a:t>
            </a:r>
            <a:r>
              <a:rPr lang="en-US" sz="2000">
                <a:solidFill>
                  <a:srgbClr val="3333FF"/>
                </a:solidFill>
                <a:latin typeface="Times New Roman" pitchFamily="-112" charset="0"/>
              </a:rPr>
              <a:t>move nodes to root</a:t>
            </a:r>
            <a:endParaRPr lang="en-US" sz="2400">
              <a:latin typeface="Times New Roman" pitchFamily="-112" charset="0"/>
            </a:endParaRPr>
          </a:p>
        </p:txBody>
      </p:sp>
      <p:sp>
        <p:nvSpPr>
          <p:cNvPr id="933894" name="Text Box 6"/>
          <p:cNvSpPr txBox="1">
            <a:spLocks noChangeArrowheads="1"/>
          </p:cNvSpPr>
          <p:nvPr/>
        </p:nvSpPr>
        <p:spPr bwMode="auto">
          <a:xfrm>
            <a:off x="8839200" y="2895601"/>
            <a:ext cx="1219200" cy="519113"/>
          </a:xfrm>
          <a:prstGeom prst="rect">
            <a:avLst/>
          </a:prstGeom>
          <a:noFill/>
          <a:ln w="12700">
            <a:noFill/>
            <a:miter lim="800000"/>
            <a:headEnd type="none" w="sm" len="sm"/>
            <a:tailEnd type="none" w="sm" len="sm"/>
          </a:ln>
          <a:effectLst/>
        </p:spPr>
        <p:txBody>
          <a:bodyPr>
            <a:prstTxWarp prst="textNoShape">
              <a:avLst/>
            </a:prstTxWarp>
            <a:spAutoFit/>
          </a:bodyPr>
          <a:lstStyle/>
          <a:p>
            <a:pPr algn="ctr">
              <a:spcBef>
                <a:spcPct val="50000"/>
              </a:spcBef>
            </a:pPr>
            <a:r>
              <a:rPr lang="en-US" sz="2800">
                <a:latin typeface="Times New Roman" pitchFamily="-112" charset="0"/>
              </a:rPr>
              <a:t>100</a:t>
            </a:r>
          </a:p>
        </p:txBody>
      </p:sp>
      <p:sp>
        <p:nvSpPr>
          <p:cNvPr id="933895" name="Text Box 7"/>
          <p:cNvSpPr txBox="1">
            <a:spLocks noChangeArrowheads="1"/>
          </p:cNvSpPr>
          <p:nvPr/>
        </p:nvSpPr>
        <p:spPr bwMode="auto">
          <a:xfrm>
            <a:off x="3505200" y="2895601"/>
            <a:ext cx="1219200" cy="519113"/>
          </a:xfrm>
          <a:prstGeom prst="rect">
            <a:avLst/>
          </a:prstGeom>
          <a:noFill/>
          <a:ln w="12700">
            <a:noFill/>
            <a:miter lim="800000"/>
            <a:headEnd type="none" w="sm" len="sm"/>
            <a:tailEnd type="none" w="sm" len="sm"/>
          </a:ln>
          <a:effectLst/>
        </p:spPr>
        <p:txBody>
          <a:bodyPr>
            <a:prstTxWarp prst="textNoShape">
              <a:avLst/>
            </a:prstTxWarp>
            <a:spAutoFit/>
          </a:bodyPr>
          <a:lstStyle/>
          <a:p>
            <a:pPr algn="ctr">
              <a:spcBef>
                <a:spcPct val="50000"/>
              </a:spcBef>
            </a:pPr>
            <a:r>
              <a:rPr lang="en-US" sz="2800">
                <a:latin typeface="Times New Roman" pitchFamily="-112" charset="0"/>
              </a:rPr>
              <a:t>45</a:t>
            </a:r>
          </a:p>
        </p:txBody>
      </p:sp>
      <p:sp>
        <p:nvSpPr>
          <p:cNvPr id="933896" name="Text Box 8"/>
          <p:cNvSpPr txBox="1">
            <a:spLocks noChangeArrowheads="1"/>
          </p:cNvSpPr>
          <p:nvPr/>
        </p:nvSpPr>
        <p:spPr bwMode="auto">
          <a:xfrm>
            <a:off x="4419600" y="3581401"/>
            <a:ext cx="1219200" cy="519113"/>
          </a:xfrm>
          <a:prstGeom prst="rect">
            <a:avLst/>
          </a:prstGeom>
          <a:noFill/>
          <a:ln w="12700">
            <a:noFill/>
            <a:miter lim="800000"/>
            <a:headEnd type="none" w="sm" len="sm"/>
            <a:tailEnd type="none" w="sm" len="sm"/>
          </a:ln>
          <a:effectLst/>
        </p:spPr>
        <p:txBody>
          <a:bodyPr>
            <a:prstTxWarp prst="textNoShape">
              <a:avLst/>
            </a:prstTxWarp>
            <a:spAutoFit/>
          </a:bodyPr>
          <a:lstStyle/>
          <a:p>
            <a:pPr algn="ctr">
              <a:spcBef>
                <a:spcPct val="50000"/>
              </a:spcBef>
            </a:pPr>
            <a:r>
              <a:rPr lang="en-US" sz="2800">
                <a:latin typeface="Times New Roman" pitchFamily="-112" charset="0"/>
              </a:rPr>
              <a:t>47</a:t>
            </a:r>
          </a:p>
        </p:txBody>
      </p:sp>
      <p:sp>
        <p:nvSpPr>
          <p:cNvPr id="933897" name="Text Box 9"/>
          <p:cNvSpPr txBox="1">
            <a:spLocks noChangeArrowheads="1"/>
          </p:cNvSpPr>
          <p:nvPr/>
        </p:nvSpPr>
        <p:spPr bwMode="auto">
          <a:xfrm>
            <a:off x="2743200" y="3581401"/>
            <a:ext cx="1219200" cy="519113"/>
          </a:xfrm>
          <a:prstGeom prst="rect">
            <a:avLst/>
          </a:prstGeom>
          <a:noFill/>
          <a:ln w="12700">
            <a:noFill/>
            <a:miter lim="800000"/>
            <a:headEnd type="none" w="sm" len="sm"/>
            <a:tailEnd type="none" w="sm" len="sm"/>
          </a:ln>
          <a:effectLst/>
        </p:spPr>
        <p:txBody>
          <a:bodyPr>
            <a:prstTxWarp prst="textNoShape">
              <a:avLst/>
            </a:prstTxWarp>
            <a:spAutoFit/>
          </a:bodyPr>
          <a:lstStyle/>
          <a:p>
            <a:pPr algn="ctr">
              <a:spcBef>
                <a:spcPct val="50000"/>
              </a:spcBef>
            </a:pPr>
            <a:r>
              <a:rPr lang="en-US" sz="2800">
                <a:latin typeface="Times New Roman" pitchFamily="-112" charset="0"/>
              </a:rPr>
              <a:t>12</a:t>
            </a:r>
          </a:p>
        </p:txBody>
      </p:sp>
      <p:sp>
        <p:nvSpPr>
          <p:cNvPr id="933898" name="Text Box 10"/>
          <p:cNvSpPr txBox="1">
            <a:spLocks noChangeArrowheads="1"/>
          </p:cNvSpPr>
          <p:nvPr/>
        </p:nvSpPr>
        <p:spPr bwMode="auto">
          <a:xfrm>
            <a:off x="3276600" y="4419601"/>
            <a:ext cx="1219200" cy="519113"/>
          </a:xfrm>
          <a:prstGeom prst="rect">
            <a:avLst/>
          </a:prstGeom>
          <a:noFill/>
          <a:ln w="12700">
            <a:noFill/>
            <a:miter lim="800000"/>
            <a:headEnd type="none" w="sm" len="sm"/>
            <a:tailEnd type="none" w="sm" len="sm"/>
          </a:ln>
          <a:effectLst/>
        </p:spPr>
        <p:txBody>
          <a:bodyPr>
            <a:prstTxWarp prst="textNoShape">
              <a:avLst/>
            </a:prstTxWarp>
            <a:spAutoFit/>
          </a:bodyPr>
          <a:lstStyle/>
          <a:p>
            <a:pPr algn="ctr">
              <a:spcBef>
                <a:spcPct val="50000"/>
              </a:spcBef>
            </a:pPr>
            <a:r>
              <a:rPr lang="en-US" sz="2800">
                <a:solidFill>
                  <a:srgbClr val="0000FF"/>
                </a:solidFill>
                <a:latin typeface="Times New Roman" pitchFamily="-112" charset="0"/>
              </a:rPr>
              <a:t>32</a:t>
            </a:r>
          </a:p>
        </p:txBody>
      </p:sp>
      <p:sp>
        <p:nvSpPr>
          <p:cNvPr id="933899" name="Line 11"/>
          <p:cNvSpPr>
            <a:spLocks noChangeShapeType="1"/>
          </p:cNvSpPr>
          <p:nvPr/>
        </p:nvSpPr>
        <p:spPr bwMode="auto">
          <a:xfrm flipH="1">
            <a:off x="4267200" y="2590800"/>
            <a:ext cx="457200" cy="381000"/>
          </a:xfrm>
          <a:prstGeom prst="line">
            <a:avLst/>
          </a:prstGeom>
          <a:noFill/>
          <a:ln w="28575">
            <a:solidFill>
              <a:schemeClr val="tx1"/>
            </a:solidFill>
            <a:round/>
            <a:headEnd type="none" w="sm" len="sm"/>
            <a:tailEnd type="none" w="sm" len="sm"/>
          </a:ln>
          <a:effectLst/>
        </p:spPr>
        <p:txBody>
          <a:bodyPr>
            <a:prstTxWarp prst="textNoShape">
              <a:avLst/>
            </a:prstTxWarp>
          </a:bodyPr>
          <a:lstStyle/>
          <a:p>
            <a:endParaRPr lang="en-US"/>
          </a:p>
        </p:txBody>
      </p:sp>
      <p:sp>
        <p:nvSpPr>
          <p:cNvPr id="933900" name="Line 12"/>
          <p:cNvSpPr>
            <a:spLocks noChangeShapeType="1"/>
          </p:cNvSpPr>
          <p:nvPr/>
        </p:nvSpPr>
        <p:spPr bwMode="auto">
          <a:xfrm flipH="1">
            <a:off x="3505200" y="3276600"/>
            <a:ext cx="457200" cy="381000"/>
          </a:xfrm>
          <a:prstGeom prst="line">
            <a:avLst/>
          </a:prstGeom>
          <a:noFill/>
          <a:ln w="28575">
            <a:solidFill>
              <a:schemeClr val="tx1"/>
            </a:solidFill>
            <a:round/>
            <a:headEnd type="none" w="sm" len="sm"/>
            <a:tailEnd type="none" w="sm" len="sm"/>
          </a:ln>
          <a:effectLst/>
        </p:spPr>
        <p:txBody>
          <a:bodyPr>
            <a:prstTxWarp prst="textNoShape">
              <a:avLst/>
            </a:prstTxWarp>
          </a:bodyPr>
          <a:lstStyle/>
          <a:p>
            <a:endParaRPr lang="en-US"/>
          </a:p>
        </p:txBody>
      </p:sp>
      <p:sp>
        <p:nvSpPr>
          <p:cNvPr id="933901" name="Line 13"/>
          <p:cNvSpPr>
            <a:spLocks noChangeShapeType="1"/>
          </p:cNvSpPr>
          <p:nvPr/>
        </p:nvSpPr>
        <p:spPr bwMode="auto">
          <a:xfrm>
            <a:off x="4267200" y="3276600"/>
            <a:ext cx="533400" cy="381000"/>
          </a:xfrm>
          <a:prstGeom prst="line">
            <a:avLst/>
          </a:prstGeom>
          <a:noFill/>
          <a:ln w="28575">
            <a:solidFill>
              <a:schemeClr val="tx1"/>
            </a:solidFill>
            <a:round/>
            <a:headEnd type="none" w="sm" len="sm"/>
            <a:tailEnd type="none" w="sm" len="sm"/>
          </a:ln>
          <a:effectLst/>
        </p:spPr>
        <p:txBody>
          <a:bodyPr>
            <a:prstTxWarp prst="textNoShape">
              <a:avLst/>
            </a:prstTxWarp>
          </a:bodyPr>
          <a:lstStyle/>
          <a:p>
            <a:endParaRPr lang="en-US"/>
          </a:p>
        </p:txBody>
      </p:sp>
      <p:sp>
        <p:nvSpPr>
          <p:cNvPr id="933902" name="Line 14"/>
          <p:cNvSpPr>
            <a:spLocks noChangeShapeType="1"/>
          </p:cNvSpPr>
          <p:nvPr/>
        </p:nvSpPr>
        <p:spPr bwMode="auto">
          <a:xfrm>
            <a:off x="3505200" y="4038600"/>
            <a:ext cx="381000" cy="457200"/>
          </a:xfrm>
          <a:prstGeom prst="line">
            <a:avLst/>
          </a:prstGeom>
          <a:noFill/>
          <a:ln w="28575">
            <a:solidFill>
              <a:schemeClr val="tx1"/>
            </a:solidFill>
            <a:round/>
            <a:headEnd type="none" w="sm" len="sm"/>
            <a:tailEnd type="none" w="sm" len="sm"/>
          </a:ln>
          <a:effectLst/>
        </p:spPr>
        <p:txBody>
          <a:bodyPr>
            <a:prstTxWarp prst="textNoShape">
              <a:avLst/>
            </a:prstTxWarp>
          </a:bodyPr>
          <a:lstStyle/>
          <a:p>
            <a:endParaRPr lang="en-US"/>
          </a:p>
        </p:txBody>
      </p:sp>
      <p:sp>
        <p:nvSpPr>
          <p:cNvPr id="933903" name="Text Box 15"/>
          <p:cNvSpPr txBox="1">
            <a:spLocks noChangeArrowheads="1"/>
          </p:cNvSpPr>
          <p:nvPr/>
        </p:nvSpPr>
        <p:spPr bwMode="auto">
          <a:xfrm>
            <a:off x="7696200" y="2209801"/>
            <a:ext cx="1219200" cy="519113"/>
          </a:xfrm>
          <a:prstGeom prst="rect">
            <a:avLst/>
          </a:prstGeom>
          <a:noFill/>
          <a:ln w="12700">
            <a:noFill/>
            <a:miter lim="800000"/>
            <a:headEnd type="none" w="sm" len="sm"/>
            <a:tailEnd type="none" w="sm" len="sm"/>
          </a:ln>
          <a:effectLst/>
        </p:spPr>
        <p:txBody>
          <a:bodyPr>
            <a:prstTxWarp prst="textNoShape">
              <a:avLst/>
            </a:prstTxWarp>
            <a:spAutoFit/>
          </a:bodyPr>
          <a:lstStyle/>
          <a:p>
            <a:pPr algn="ctr">
              <a:spcBef>
                <a:spcPct val="50000"/>
              </a:spcBef>
            </a:pPr>
            <a:r>
              <a:rPr lang="en-US" sz="2800">
                <a:solidFill>
                  <a:srgbClr val="0000FF"/>
                </a:solidFill>
                <a:latin typeface="Times New Roman" pitchFamily="-112" charset="0"/>
              </a:rPr>
              <a:t>32</a:t>
            </a:r>
          </a:p>
        </p:txBody>
      </p:sp>
      <p:sp>
        <p:nvSpPr>
          <p:cNvPr id="933904" name="Text Box 16"/>
          <p:cNvSpPr txBox="1">
            <a:spLocks noChangeArrowheads="1"/>
          </p:cNvSpPr>
          <p:nvPr/>
        </p:nvSpPr>
        <p:spPr bwMode="auto">
          <a:xfrm>
            <a:off x="6781800" y="2895601"/>
            <a:ext cx="1219200" cy="519113"/>
          </a:xfrm>
          <a:prstGeom prst="rect">
            <a:avLst/>
          </a:prstGeom>
          <a:noFill/>
          <a:ln w="12700">
            <a:noFill/>
            <a:miter lim="800000"/>
            <a:headEnd type="none" w="sm" len="sm"/>
            <a:tailEnd type="none" w="sm" len="sm"/>
          </a:ln>
          <a:effectLst/>
        </p:spPr>
        <p:txBody>
          <a:bodyPr>
            <a:prstTxWarp prst="textNoShape">
              <a:avLst/>
            </a:prstTxWarp>
            <a:spAutoFit/>
          </a:bodyPr>
          <a:lstStyle/>
          <a:p>
            <a:pPr algn="ctr">
              <a:spcBef>
                <a:spcPct val="50000"/>
              </a:spcBef>
            </a:pPr>
            <a:r>
              <a:rPr lang="en-US" sz="2800">
                <a:latin typeface="Times New Roman" pitchFamily="-112" charset="0"/>
              </a:rPr>
              <a:t>12</a:t>
            </a:r>
          </a:p>
        </p:txBody>
      </p:sp>
      <p:sp>
        <p:nvSpPr>
          <p:cNvPr id="933905" name="Text Box 17"/>
          <p:cNvSpPr txBox="1">
            <a:spLocks noChangeArrowheads="1"/>
          </p:cNvSpPr>
          <p:nvPr/>
        </p:nvSpPr>
        <p:spPr bwMode="auto">
          <a:xfrm>
            <a:off x="4267200" y="2133601"/>
            <a:ext cx="1219200" cy="519113"/>
          </a:xfrm>
          <a:prstGeom prst="rect">
            <a:avLst/>
          </a:prstGeom>
          <a:noFill/>
          <a:ln w="12700">
            <a:noFill/>
            <a:miter lim="800000"/>
            <a:headEnd type="none" w="sm" len="sm"/>
            <a:tailEnd type="none" w="sm" len="sm"/>
          </a:ln>
          <a:effectLst/>
        </p:spPr>
        <p:txBody>
          <a:bodyPr>
            <a:prstTxWarp prst="textNoShape">
              <a:avLst/>
            </a:prstTxWarp>
            <a:spAutoFit/>
          </a:bodyPr>
          <a:lstStyle/>
          <a:p>
            <a:pPr algn="ctr">
              <a:spcBef>
                <a:spcPct val="50000"/>
              </a:spcBef>
            </a:pPr>
            <a:r>
              <a:rPr lang="en-US" sz="2800">
                <a:latin typeface="Times New Roman" pitchFamily="-112" charset="0"/>
              </a:rPr>
              <a:t>100</a:t>
            </a:r>
          </a:p>
        </p:txBody>
      </p:sp>
      <p:sp>
        <p:nvSpPr>
          <p:cNvPr id="933906" name="Text Box 18"/>
          <p:cNvSpPr txBox="1">
            <a:spLocks noChangeArrowheads="1"/>
          </p:cNvSpPr>
          <p:nvPr/>
        </p:nvSpPr>
        <p:spPr bwMode="auto">
          <a:xfrm>
            <a:off x="8305800" y="3733801"/>
            <a:ext cx="1219200" cy="519113"/>
          </a:xfrm>
          <a:prstGeom prst="rect">
            <a:avLst/>
          </a:prstGeom>
          <a:noFill/>
          <a:ln w="12700">
            <a:noFill/>
            <a:miter lim="800000"/>
            <a:headEnd type="none" w="sm" len="sm"/>
            <a:tailEnd type="none" w="sm" len="sm"/>
          </a:ln>
          <a:effectLst/>
        </p:spPr>
        <p:txBody>
          <a:bodyPr>
            <a:prstTxWarp prst="textNoShape">
              <a:avLst/>
            </a:prstTxWarp>
            <a:spAutoFit/>
          </a:bodyPr>
          <a:lstStyle/>
          <a:p>
            <a:pPr algn="ctr">
              <a:spcBef>
                <a:spcPct val="50000"/>
              </a:spcBef>
            </a:pPr>
            <a:r>
              <a:rPr lang="en-US" sz="2800">
                <a:latin typeface="Times New Roman" pitchFamily="-112" charset="0"/>
              </a:rPr>
              <a:t>45</a:t>
            </a:r>
          </a:p>
        </p:txBody>
      </p:sp>
      <p:sp>
        <p:nvSpPr>
          <p:cNvPr id="933907" name="Text Box 19"/>
          <p:cNvSpPr txBox="1">
            <a:spLocks noChangeArrowheads="1"/>
          </p:cNvSpPr>
          <p:nvPr/>
        </p:nvSpPr>
        <p:spPr bwMode="auto">
          <a:xfrm>
            <a:off x="9220200" y="4419601"/>
            <a:ext cx="1219200" cy="519113"/>
          </a:xfrm>
          <a:prstGeom prst="rect">
            <a:avLst/>
          </a:prstGeom>
          <a:noFill/>
          <a:ln w="12700">
            <a:noFill/>
            <a:miter lim="800000"/>
            <a:headEnd type="none" w="sm" len="sm"/>
            <a:tailEnd type="none" w="sm" len="sm"/>
          </a:ln>
          <a:effectLst/>
        </p:spPr>
        <p:txBody>
          <a:bodyPr>
            <a:prstTxWarp prst="textNoShape">
              <a:avLst/>
            </a:prstTxWarp>
            <a:spAutoFit/>
          </a:bodyPr>
          <a:lstStyle/>
          <a:p>
            <a:pPr algn="ctr">
              <a:spcBef>
                <a:spcPct val="50000"/>
              </a:spcBef>
            </a:pPr>
            <a:r>
              <a:rPr lang="en-US" sz="2800">
                <a:latin typeface="Times New Roman" pitchFamily="-112" charset="0"/>
              </a:rPr>
              <a:t>47</a:t>
            </a:r>
          </a:p>
        </p:txBody>
      </p:sp>
      <p:sp>
        <p:nvSpPr>
          <p:cNvPr id="933908" name="Line 20"/>
          <p:cNvSpPr>
            <a:spLocks noChangeShapeType="1"/>
          </p:cNvSpPr>
          <p:nvPr/>
        </p:nvSpPr>
        <p:spPr bwMode="auto">
          <a:xfrm flipH="1">
            <a:off x="7620000" y="2667000"/>
            <a:ext cx="457200" cy="381000"/>
          </a:xfrm>
          <a:prstGeom prst="line">
            <a:avLst/>
          </a:prstGeom>
          <a:noFill/>
          <a:ln w="28575">
            <a:solidFill>
              <a:schemeClr val="tx1"/>
            </a:solidFill>
            <a:round/>
            <a:headEnd type="none" w="sm" len="sm"/>
            <a:tailEnd type="none" w="sm" len="sm"/>
          </a:ln>
          <a:effectLst/>
        </p:spPr>
        <p:txBody>
          <a:bodyPr>
            <a:prstTxWarp prst="textNoShape">
              <a:avLst/>
            </a:prstTxWarp>
          </a:bodyPr>
          <a:lstStyle/>
          <a:p>
            <a:endParaRPr lang="en-US"/>
          </a:p>
        </p:txBody>
      </p:sp>
      <p:sp>
        <p:nvSpPr>
          <p:cNvPr id="933909" name="Line 21"/>
          <p:cNvSpPr>
            <a:spLocks noChangeShapeType="1"/>
          </p:cNvSpPr>
          <p:nvPr/>
        </p:nvSpPr>
        <p:spPr bwMode="auto">
          <a:xfrm flipH="1">
            <a:off x="8991600" y="3352800"/>
            <a:ext cx="457200" cy="381000"/>
          </a:xfrm>
          <a:prstGeom prst="line">
            <a:avLst/>
          </a:prstGeom>
          <a:noFill/>
          <a:ln w="28575">
            <a:solidFill>
              <a:schemeClr val="tx1"/>
            </a:solidFill>
            <a:round/>
            <a:headEnd type="none" w="sm" len="sm"/>
            <a:tailEnd type="none" w="sm" len="sm"/>
          </a:ln>
          <a:effectLst/>
        </p:spPr>
        <p:txBody>
          <a:bodyPr>
            <a:prstTxWarp prst="textNoShape">
              <a:avLst/>
            </a:prstTxWarp>
          </a:bodyPr>
          <a:lstStyle/>
          <a:p>
            <a:endParaRPr lang="en-US"/>
          </a:p>
        </p:txBody>
      </p:sp>
      <p:sp>
        <p:nvSpPr>
          <p:cNvPr id="933910" name="Line 22"/>
          <p:cNvSpPr>
            <a:spLocks noChangeShapeType="1"/>
          </p:cNvSpPr>
          <p:nvPr/>
        </p:nvSpPr>
        <p:spPr bwMode="auto">
          <a:xfrm>
            <a:off x="8458200" y="2667000"/>
            <a:ext cx="685800" cy="381000"/>
          </a:xfrm>
          <a:prstGeom prst="line">
            <a:avLst/>
          </a:prstGeom>
          <a:noFill/>
          <a:ln w="28575">
            <a:solidFill>
              <a:schemeClr val="tx1"/>
            </a:solidFill>
            <a:round/>
            <a:headEnd type="none" w="sm" len="sm"/>
            <a:tailEnd type="none" w="sm" len="sm"/>
          </a:ln>
          <a:effectLst/>
        </p:spPr>
        <p:txBody>
          <a:bodyPr>
            <a:prstTxWarp prst="textNoShape">
              <a:avLst/>
            </a:prstTxWarp>
          </a:bodyPr>
          <a:lstStyle/>
          <a:p>
            <a:endParaRPr lang="en-US"/>
          </a:p>
        </p:txBody>
      </p:sp>
      <p:sp>
        <p:nvSpPr>
          <p:cNvPr id="933911" name="Line 23"/>
          <p:cNvSpPr>
            <a:spLocks noChangeShapeType="1"/>
          </p:cNvSpPr>
          <p:nvPr/>
        </p:nvSpPr>
        <p:spPr bwMode="auto">
          <a:xfrm>
            <a:off x="9067800" y="4191000"/>
            <a:ext cx="533400" cy="381000"/>
          </a:xfrm>
          <a:prstGeom prst="line">
            <a:avLst/>
          </a:prstGeom>
          <a:noFill/>
          <a:ln w="28575">
            <a:solidFill>
              <a:schemeClr val="tx1"/>
            </a:solidFill>
            <a:round/>
            <a:headEnd type="none" w="sm" len="sm"/>
            <a:tailEnd type="none" w="sm" len="sm"/>
          </a:ln>
          <a:effectLst/>
        </p:spPr>
        <p:txBody>
          <a:bodyPr>
            <a:prstTxWarp prst="textNoShape">
              <a:avLst/>
            </a:prstTxWarp>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Idea </a:t>
            </a:r>
          </a:p>
        </p:txBody>
      </p:sp>
      <p:sp>
        <p:nvSpPr>
          <p:cNvPr id="3" name="Content Placeholder 2"/>
          <p:cNvSpPr>
            <a:spLocks noGrp="1"/>
          </p:cNvSpPr>
          <p:nvPr>
            <p:ph idx="1"/>
          </p:nvPr>
        </p:nvSpPr>
        <p:spPr/>
        <p:txBody>
          <a:bodyPr/>
          <a:lstStyle/>
          <a:p>
            <a:r>
              <a:rPr lang="en-US" dirty="0"/>
              <a:t>Bring frequently accessed node closer to the root</a:t>
            </a:r>
          </a:p>
          <a:p>
            <a:r>
              <a:rPr lang="en-US" dirty="0"/>
              <a:t>For each access bring the accessed node to the root</a:t>
            </a:r>
          </a:p>
          <a:p>
            <a:r>
              <a:rPr lang="en-US" dirty="0"/>
              <a:t>Perform single rotations until it is the root</a:t>
            </a:r>
          </a:p>
          <a:p>
            <a:r>
              <a:rPr lang="en-US" dirty="0"/>
              <a:t>Problem: Tree remains unbalanced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a:xfrm>
            <a:off x="1981200" y="457201"/>
            <a:ext cx="7423150" cy="822325"/>
          </a:xfrm>
        </p:spPr>
        <p:txBody>
          <a:bodyPr/>
          <a:lstStyle/>
          <a:p>
            <a:r>
              <a:rPr lang="en-US" sz="3200"/>
              <a:t>Splaying at node  </a:t>
            </a:r>
            <a:r>
              <a:rPr lang="en-US" sz="3200" b="1">
                <a:solidFill>
                  <a:srgbClr val="3333FF"/>
                </a:solidFill>
              </a:rPr>
              <a:t>A</a:t>
            </a:r>
            <a:endParaRPr lang="en-US"/>
          </a:p>
        </p:txBody>
      </p:sp>
      <p:sp>
        <p:nvSpPr>
          <p:cNvPr id="935940" name="Text Box 4"/>
          <p:cNvSpPr txBox="1">
            <a:spLocks noChangeArrowheads="1"/>
          </p:cNvSpPr>
          <p:nvPr/>
        </p:nvSpPr>
        <p:spPr bwMode="auto">
          <a:xfrm>
            <a:off x="2393990" y="1964775"/>
            <a:ext cx="484188" cy="457200"/>
          </a:xfrm>
          <a:prstGeom prst="rect">
            <a:avLst/>
          </a:prstGeom>
          <a:noFill/>
          <a:ln w="9525">
            <a:noFill/>
            <a:miter lim="800000"/>
            <a:headEnd/>
            <a:tailEnd/>
          </a:ln>
          <a:effectLst/>
        </p:spPr>
        <p:txBody>
          <a:bodyPr>
            <a:prstTxWarp prst="textNoShape">
              <a:avLst/>
            </a:prstTxWarp>
            <a:spAutoFit/>
          </a:bodyPr>
          <a:lstStyle/>
          <a:p>
            <a:r>
              <a:rPr lang="en-US" sz="2400" dirty="0" err="1">
                <a:latin typeface="Times New Roman" pitchFamily="-112" charset="0"/>
                <a:sym typeface="Symbol" pitchFamily="-112" charset="2"/>
              </a:rPr>
              <a:t></a:t>
            </a:r>
            <a:endParaRPr lang="en-US" sz="2400" dirty="0">
              <a:latin typeface="Times New Roman" pitchFamily="-112" charset="0"/>
            </a:endParaRPr>
          </a:p>
        </p:txBody>
      </p:sp>
      <p:grpSp>
        <p:nvGrpSpPr>
          <p:cNvPr id="2" name="Group 5"/>
          <p:cNvGrpSpPr>
            <a:grpSpLocks/>
          </p:cNvGrpSpPr>
          <p:nvPr/>
        </p:nvGrpSpPr>
        <p:grpSpPr bwMode="auto">
          <a:xfrm>
            <a:off x="3032491" y="1132082"/>
            <a:ext cx="290512" cy="381000"/>
            <a:chOff x="2736" y="2496"/>
            <a:chExt cx="196" cy="240"/>
          </a:xfrm>
        </p:grpSpPr>
        <p:sp>
          <p:nvSpPr>
            <p:cNvPr id="935942" name="Text Box 6"/>
            <p:cNvSpPr txBox="1">
              <a:spLocks noChangeArrowheads="1"/>
            </p:cNvSpPr>
            <p:nvPr/>
          </p:nvSpPr>
          <p:spPr bwMode="auto">
            <a:xfrm>
              <a:off x="2736" y="2496"/>
              <a:ext cx="196" cy="231"/>
            </a:xfrm>
            <a:prstGeom prst="rect">
              <a:avLst/>
            </a:prstGeom>
            <a:noFill/>
            <a:ln w="9525">
              <a:noFill/>
              <a:miter lim="800000"/>
              <a:headEnd/>
              <a:tailEnd/>
            </a:ln>
            <a:effectLst/>
          </p:spPr>
          <p:txBody>
            <a:bodyPr>
              <a:prstTxWarp prst="textNoShape">
                <a:avLst/>
              </a:prstTxWarp>
              <a:spAutoFit/>
            </a:bodyPr>
            <a:lstStyle/>
            <a:p>
              <a:r>
                <a:rPr lang="en-US">
                  <a:solidFill>
                    <a:srgbClr val="3333FF"/>
                  </a:solidFill>
                  <a:latin typeface="Times New Roman" pitchFamily="-112" charset="0"/>
                </a:rPr>
                <a:t>A</a:t>
              </a:r>
              <a:endParaRPr lang="en-US" sz="2400">
                <a:latin typeface="Times New Roman" pitchFamily="-112" charset="0"/>
              </a:endParaRPr>
            </a:p>
          </p:txBody>
        </p:sp>
        <p:sp>
          <p:nvSpPr>
            <p:cNvPr id="935943" name="Oval 7"/>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grpSp>
        <p:nvGrpSpPr>
          <p:cNvPr id="3" name="Group 8"/>
          <p:cNvGrpSpPr>
            <a:grpSpLocks/>
          </p:cNvGrpSpPr>
          <p:nvPr/>
        </p:nvGrpSpPr>
        <p:grpSpPr bwMode="auto">
          <a:xfrm>
            <a:off x="3657966" y="1665482"/>
            <a:ext cx="292100" cy="381000"/>
            <a:chOff x="2736" y="2496"/>
            <a:chExt cx="196" cy="240"/>
          </a:xfrm>
        </p:grpSpPr>
        <p:sp>
          <p:nvSpPr>
            <p:cNvPr id="935945" name="Text Box 9"/>
            <p:cNvSpPr txBox="1">
              <a:spLocks noChangeArrowheads="1"/>
            </p:cNvSpPr>
            <p:nvPr/>
          </p:nvSpPr>
          <p:spPr bwMode="auto">
            <a:xfrm>
              <a:off x="2736" y="2496"/>
              <a:ext cx="196" cy="231"/>
            </a:xfrm>
            <a:prstGeom prst="rect">
              <a:avLst/>
            </a:prstGeom>
            <a:noFill/>
            <a:ln w="9525">
              <a:noFill/>
              <a:miter lim="800000"/>
              <a:headEnd/>
              <a:tailEnd/>
            </a:ln>
            <a:effectLst/>
          </p:spPr>
          <p:txBody>
            <a:bodyPr>
              <a:prstTxWarp prst="textNoShape">
                <a:avLst/>
              </a:prstTxWarp>
              <a:spAutoFit/>
            </a:bodyPr>
            <a:lstStyle/>
            <a:p>
              <a:r>
                <a:rPr lang="en-US">
                  <a:latin typeface="Times New Roman" pitchFamily="-112" charset="0"/>
                </a:rPr>
                <a:t>B</a:t>
              </a:r>
              <a:endParaRPr lang="en-US" sz="2400">
                <a:latin typeface="Times New Roman" pitchFamily="-112" charset="0"/>
              </a:endParaRPr>
            </a:p>
          </p:txBody>
        </p:sp>
        <p:sp>
          <p:nvSpPr>
            <p:cNvPr id="935946" name="Oval 10"/>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grpSp>
        <p:nvGrpSpPr>
          <p:cNvPr id="4" name="Group 11"/>
          <p:cNvGrpSpPr>
            <a:grpSpLocks/>
          </p:cNvGrpSpPr>
          <p:nvPr/>
        </p:nvGrpSpPr>
        <p:grpSpPr bwMode="auto">
          <a:xfrm>
            <a:off x="4442191" y="2275083"/>
            <a:ext cx="292100" cy="396875"/>
            <a:chOff x="2736" y="2496"/>
            <a:chExt cx="196" cy="250"/>
          </a:xfrm>
        </p:grpSpPr>
        <p:sp>
          <p:nvSpPr>
            <p:cNvPr id="935948" name="Text Box 12"/>
            <p:cNvSpPr txBox="1">
              <a:spLocks noChangeArrowheads="1"/>
            </p:cNvSpPr>
            <p:nvPr/>
          </p:nvSpPr>
          <p:spPr bwMode="auto">
            <a:xfrm>
              <a:off x="2736" y="2496"/>
              <a:ext cx="196" cy="250"/>
            </a:xfrm>
            <a:prstGeom prst="rect">
              <a:avLst/>
            </a:prstGeom>
            <a:noFill/>
            <a:ln w="9525">
              <a:noFill/>
              <a:miter lim="800000"/>
              <a:headEnd/>
              <a:tailEnd/>
            </a:ln>
            <a:effectLst/>
          </p:spPr>
          <p:txBody>
            <a:bodyPr>
              <a:prstTxWarp prst="textNoShape">
                <a:avLst/>
              </a:prstTxWarp>
              <a:spAutoFit/>
            </a:bodyPr>
            <a:lstStyle/>
            <a:p>
              <a:r>
                <a:rPr lang="en-US" sz="2000">
                  <a:latin typeface="Times New Roman" pitchFamily="-112" charset="0"/>
                </a:rPr>
                <a:t>C</a:t>
              </a:r>
              <a:endParaRPr lang="en-US" sz="2400">
                <a:latin typeface="Times New Roman" pitchFamily="-112" charset="0"/>
              </a:endParaRPr>
            </a:p>
          </p:txBody>
        </p:sp>
        <p:sp>
          <p:nvSpPr>
            <p:cNvPr id="935949" name="Oval 13"/>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sp>
        <p:nvSpPr>
          <p:cNvPr id="935950" name="Line 14"/>
          <p:cNvSpPr>
            <a:spLocks noChangeShapeType="1"/>
          </p:cNvSpPr>
          <p:nvPr/>
        </p:nvSpPr>
        <p:spPr bwMode="auto">
          <a:xfrm flipH="1">
            <a:off x="2803892" y="1513082"/>
            <a:ext cx="300037" cy="3810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935951" name="Line 15"/>
          <p:cNvSpPr>
            <a:spLocks noChangeShapeType="1"/>
          </p:cNvSpPr>
          <p:nvPr/>
        </p:nvSpPr>
        <p:spPr bwMode="auto">
          <a:xfrm flipH="1">
            <a:off x="4300904" y="2656082"/>
            <a:ext cx="212725" cy="3810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935952" name="Text Box 16"/>
          <p:cNvSpPr txBox="1">
            <a:spLocks noChangeArrowheads="1"/>
          </p:cNvSpPr>
          <p:nvPr/>
        </p:nvSpPr>
        <p:spPr bwMode="auto">
          <a:xfrm>
            <a:off x="2589578" y="1817882"/>
            <a:ext cx="336550" cy="457200"/>
          </a:xfrm>
          <a:prstGeom prst="rect">
            <a:avLst/>
          </a:prstGeom>
          <a:noFill/>
          <a:ln w="9525">
            <a:noFill/>
            <a:miter lim="800000"/>
            <a:headEnd/>
            <a:tailEnd/>
          </a:ln>
          <a:effectLst/>
        </p:spPr>
        <p:txBody>
          <a:bodyPr wrap="none">
            <a:prstTxWarp prst="textNoShape">
              <a:avLst/>
            </a:prstTxWarp>
            <a:spAutoFit/>
          </a:bodyPr>
          <a:lstStyle/>
          <a:p>
            <a:r>
              <a:rPr lang="en-US" sz="2400">
                <a:latin typeface="Times New Roman" pitchFamily="-112" charset="0"/>
              </a:rPr>
              <a:t>v</a:t>
            </a:r>
          </a:p>
        </p:txBody>
      </p:sp>
      <p:sp>
        <p:nvSpPr>
          <p:cNvPr id="935953" name="Text Box 17"/>
          <p:cNvSpPr txBox="1">
            <a:spLocks noChangeArrowheads="1"/>
          </p:cNvSpPr>
          <p:nvPr/>
        </p:nvSpPr>
        <p:spPr bwMode="auto">
          <a:xfrm>
            <a:off x="3302366" y="2275082"/>
            <a:ext cx="404812" cy="457200"/>
          </a:xfrm>
          <a:prstGeom prst="rect">
            <a:avLst/>
          </a:prstGeom>
          <a:noFill/>
          <a:ln w="9525">
            <a:noFill/>
            <a:miter lim="800000"/>
            <a:headEnd/>
            <a:tailEnd/>
          </a:ln>
          <a:effectLst/>
        </p:spPr>
        <p:txBody>
          <a:bodyPr wrap="none">
            <a:prstTxWarp prst="textNoShape">
              <a:avLst/>
            </a:prstTxWarp>
            <a:spAutoFit/>
          </a:bodyPr>
          <a:lstStyle/>
          <a:p>
            <a:r>
              <a:rPr lang="en-US" sz="2400">
                <a:latin typeface="Times New Roman" pitchFamily="-112" charset="0"/>
              </a:rPr>
              <a:t>w</a:t>
            </a:r>
          </a:p>
        </p:txBody>
      </p:sp>
      <p:sp>
        <p:nvSpPr>
          <p:cNvPr id="935954" name="Text Box 18"/>
          <p:cNvSpPr txBox="1">
            <a:spLocks noChangeArrowheads="1"/>
          </p:cNvSpPr>
          <p:nvPr/>
        </p:nvSpPr>
        <p:spPr bwMode="auto">
          <a:xfrm>
            <a:off x="4086591" y="2808482"/>
            <a:ext cx="298450" cy="457200"/>
          </a:xfrm>
          <a:prstGeom prst="rect">
            <a:avLst/>
          </a:prstGeom>
          <a:noFill/>
          <a:ln w="9525">
            <a:noFill/>
            <a:miter lim="800000"/>
            <a:headEnd/>
            <a:tailEnd/>
          </a:ln>
          <a:effectLst/>
        </p:spPr>
        <p:txBody>
          <a:bodyPr>
            <a:prstTxWarp prst="textNoShape">
              <a:avLst/>
            </a:prstTxWarp>
            <a:spAutoFit/>
          </a:bodyPr>
          <a:lstStyle/>
          <a:p>
            <a:r>
              <a:rPr lang="en-US" sz="2400">
                <a:latin typeface="Times New Roman" pitchFamily="-112" charset="0"/>
              </a:rPr>
              <a:t>x</a:t>
            </a:r>
          </a:p>
        </p:txBody>
      </p:sp>
      <p:sp>
        <p:nvSpPr>
          <p:cNvPr id="935955" name="Text Box 19"/>
          <p:cNvSpPr txBox="1">
            <a:spLocks noChangeArrowheads="1"/>
          </p:cNvSpPr>
          <p:nvPr/>
        </p:nvSpPr>
        <p:spPr bwMode="auto">
          <a:xfrm>
            <a:off x="4942254" y="2732282"/>
            <a:ext cx="314325" cy="457200"/>
          </a:xfrm>
          <a:prstGeom prst="rect">
            <a:avLst/>
          </a:prstGeom>
          <a:noFill/>
          <a:ln w="9525">
            <a:noFill/>
            <a:miter lim="800000"/>
            <a:headEnd/>
            <a:tailEnd/>
          </a:ln>
          <a:effectLst/>
        </p:spPr>
        <p:txBody>
          <a:bodyPr>
            <a:prstTxWarp prst="textNoShape">
              <a:avLst/>
            </a:prstTxWarp>
            <a:spAutoFit/>
          </a:bodyPr>
          <a:lstStyle/>
          <a:p>
            <a:r>
              <a:rPr lang="en-US" sz="2400">
                <a:latin typeface="Times New Roman" pitchFamily="-112" charset="0"/>
              </a:rPr>
              <a:t>y</a:t>
            </a:r>
          </a:p>
        </p:txBody>
      </p:sp>
      <p:sp>
        <p:nvSpPr>
          <p:cNvPr id="935956" name="Line 20"/>
          <p:cNvSpPr>
            <a:spLocks noChangeShapeType="1"/>
          </p:cNvSpPr>
          <p:nvPr/>
        </p:nvSpPr>
        <p:spPr bwMode="auto">
          <a:xfrm flipH="1">
            <a:off x="3445241" y="2046482"/>
            <a:ext cx="284162" cy="3810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935957" name="Line 21"/>
          <p:cNvSpPr>
            <a:spLocks noChangeShapeType="1"/>
          </p:cNvSpPr>
          <p:nvPr/>
        </p:nvSpPr>
        <p:spPr bwMode="auto">
          <a:xfrm>
            <a:off x="4727941" y="2579882"/>
            <a:ext cx="285750" cy="3048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935958" name="Line 22"/>
          <p:cNvSpPr>
            <a:spLocks noChangeShapeType="1"/>
          </p:cNvSpPr>
          <p:nvPr/>
        </p:nvSpPr>
        <p:spPr bwMode="auto">
          <a:xfrm>
            <a:off x="4015153" y="1970282"/>
            <a:ext cx="427038" cy="3810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935959" name="Line 23"/>
          <p:cNvSpPr>
            <a:spLocks noChangeShapeType="1"/>
          </p:cNvSpPr>
          <p:nvPr/>
        </p:nvSpPr>
        <p:spPr bwMode="auto">
          <a:xfrm>
            <a:off x="3316653" y="1513082"/>
            <a:ext cx="357188" cy="2286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grpSp>
        <p:nvGrpSpPr>
          <p:cNvPr id="5" name="Group 24"/>
          <p:cNvGrpSpPr>
            <a:grpSpLocks/>
          </p:cNvGrpSpPr>
          <p:nvPr/>
        </p:nvGrpSpPr>
        <p:grpSpPr bwMode="auto">
          <a:xfrm>
            <a:off x="1579182" y="1055882"/>
            <a:ext cx="311150" cy="381000"/>
            <a:chOff x="2736" y="2496"/>
            <a:chExt cx="196" cy="240"/>
          </a:xfrm>
        </p:grpSpPr>
        <p:sp>
          <p:nvSpPr>
            <p:cNvPr id="935961" name="Text Box 25"/>
            <p:cNvSpPr txBox="1">
              <a:spLocks noChangeArrowheads="1"/>
            </p:cNvSpPr>
            <p:nvPr/>
          </p:nvSpPr>
          <p:spPr bwMode="auto">
            <a:xfrm>
              <a:off x="2736" y="2496"/>
              <a:ext cx="196" cy="231"/>
            </a:xfrm>
            <a:prstGeom prst="rect">
              <a:avLst/>
            </a:prstGeom>
            <a:noFill/>
            <a:ln w="9525">
              <a:noFill/>
              <a:miter lim="800000"/>
              <a:headEnd/>
              <a:tailEnd/>
            </a:ln>
            <a:effectLst/>
          </p:spPr>
          <p:txBody>
            <a:bodyPr>
              <a:prstTxWarp prst="textNoShape">
                <a:avLst/>
              </a:prstTxWarp>
              <a:spAutoFit/>
            </a:bodyPr>
            <a:lstStyle/>
            <a:p>
              <a:r>
                <a:rPr lang="en-US">
                  <a:latin typeface="Times New Roman" pitchFamily="-112" charset="0"/>
                </a:rPr>
                <a:t>C</a:t>
              </a:r>
              <a:endParaRPr lang="en-US" sz="2400">
                <a:latin typeface="Times New Roman" pitchFamily="-112" charset="0"/>
              </a:endParaRPr>
            </a:p>
          </p:txBody>
        </p:sp>
        <p:sp>
          <p:nvSpPr>
            <p:cNvPr id="935962" name="Oval 26"/>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grpSp>
        <p:nvGrpSpPr>
          <p:cNvPr id="6" name="Group 27"/>
          <p:cNvGrpSpPr>
            <a:grpSpLocks/>
          </p:cNvGrpSpPr>
          <p:nvPr/>
        </p:nvGrpSpPr>
        <p:grpSpPr bwMode="auto">
          <a:xfrm>
            <a:off x="1121982" y="1665482"/>
            <a:ext cx="311150" cy="381000"/>
            <a:chOff x="2736" y="2496"/>
            <a:chExt cx="196" cy="240"/>
          </a:xfrm>
        </p:grpSpPr>
        <p:sp>
          <p:nvSpPr>
            <p:cNvPr id="935964" name="Text Box 28"/>
            <p:cNvSpPr txBox="1">
              <a:spLocks noChangeArrowheads="1"/>
            </p:cNvSpPr>
            <p:nvPr/>
          </p:nvSpPr>
          <p:spPr bwMode="auto">
            <a:xfrm>
              <a:off x="2736" y="2496"/>
              <a:ext cx="196" cy="231"/>
            </a:xfrm>
            <a:prstGeom prst="rect">
              <a:avLst/>
            </a:prstGeom>
            <a:noFill/>
            <a:ln w="9525">
              <a:noFill/>
              <a:miter lim="800000"/>
              <a:headEnd/>
              <a:tailEnd/>
            </a:ln>
            <a:effectLst/>
          </p:spPr>
          <p:txBody>
            <a:bodyPr>
              <a:prstTxWarp prst="textNoShape">
                <a:avLst/>
              </a:prstTxWarp>
              <a:spAutoFit/>
            </a:bodyPr>
            <a:lstStyle/>
            <a:p>
              <a:r>
                <a:rPr lang="en-US">
                  <a:latin typeface="Times New Roman" pitchFamily="-112" charset="0"/>
                </a:rPr>
                <a:t>B</a:t>
              </a:r>
              <a:endParaRPr lang="en-US" sz="2400">
                <a:latin typeface="Times New Roman" pitchFamily="-112" charset="0"/>
              </a:endParaRPr>
            </a:p>
          </p:txBody>
        </p:sp>
        <p:sp>
          <p:nvSpPr>
            <p:cNvPr id="935965" name="Oval 29"/>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grpSp>
        <p:nvGrpSpPr>
          <p:cNvPr id="7" name="Group 30"/>
          <p:cNvGrpSpPr>
            <a:grpSpLocks/>
          </p:cNvGrpSpPr>
          <p:nvPr/>
        </p:nvGrpSpPr>
        <p:grpSpPr bwMode="auto">
          <a:xfrm>
            <a:off x="817182" y="2351283"/>
            <a:ext cx="311150" cy="396875"/>
            <a:chOff x="2736" y="2496"/>
            <a:chExt cx="196" cy="250"/>
          </a:xfrm>
        </p:grpSpPr>
        <p:sp>
          <p:nvSpPr>
            <p:cNvPr id="935967" name="Text Box 31"/>
            <p:cNvSpPr txBox="1">
              <a:spLocks noChangeArrowheads="1"/>
            </p:cNvSpPr>
            <p:nvPr/>
          </p:nvSpPr>
          <p:spPr bwMode="auto">
            <a:xfrm>
              <a:off x="2736" y="2496"/>
              <a:ext cx="196" cy="250"/>
            </a:xfrm>
            <a:prstGeom prst="rect">
              <a:avLst/>
            </a:prstGeom>
            <a:noFill/>
            <a:ln w="9525">
              <a:noFill/>
              <a:miter lim="800000"/>
              <a:headEnd/>
              <a:tailEnd/>
            </a:ln>
            <a:effectLst/>
          </p:spPr>
          <p:txBody>
            <a:bodyPr>
              <a:prstTxWarp prst="textNoShape">
                <a:avLst/>
              </a:prstTxWarp>
              <a:spAutoFit/>
            </a:bodyPr>
            <a:lstStyle/>
            <a:p>
              <a:r>
                <a:rPr lang="en-US" sz="2000">
                  <a:solidFill>
                    <a:srgbClr val="3333FF"/>
                  </a:solidFill>
                  <a:latin typeface="Times New Roman" pitchFamily="-112" charset="0"/>
                </a:rPr>
                <a:t>A</a:t>
              </a:r>
              <a:endParaRPr lang="en-US" sz="2400">
                <a:latin typeface="Times New Roman" pitchFamily="-112" charset="0"/>
              </a:endParaRPr>
            </a:p>
          </p:txBody>
        </p:sp>
        <p:sp>
          <p:nvSpPr>
            <p:cNvPr id="935968" name="Oval 32"/>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sp>
        <p:nvSpPr>
          <p:cNvPr id="935969" name="Line 33"/>
          <p:cNvSpPr>
            <a:spLocks noChangeShapeType="1"/>
          </p:cNvSpPr>
          <p:nvPr/>
        </p:nvSpPr>
        <p:spPr bwMode="auto">
          <a:xfrm flipH="1">
            <a:off x="1426782" y="1436882"/>
            <a:ext cx="228600" cy="30480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935970" name="Line 34"/>
          <p:cNvSpPr>
            <a:spLocks noChangeShapeType="1"/>
          </p:cNvSpPr>
          <p:nvPr/>
        </p:nvSpPr>
        <p:spPr bwMode="auto">
          <a:xfrm flipH="1">
            <a:off x="1045782" y="2046482"/>
            <a:ext cx="152400" cy="38100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935971" name="Text Box 35"/>
          <p:cNvSpPr txBox="1">
            <a:spLocks noChangeArrowheads="1"/>
          </p:cNvSpPr>
          <p:nvPr/>
        </p:nvSpPr>
        <p:spPr bwMode="auto">
          <a:xfrm>
            <a:off x="496507" y="2849757"/>
            <a:ext cx="336550" cy="457200"/>
          </a:xfrm>
          <a:prstGeom prst="rect">
            <a:avLst/>
          </a:prstGeom>
          <a:noFill/>
          <a:ln w="9525">
            <a:noFill/>
            <a:miter lim="800000"/>
            <a:headEnd/>
            <a:tailEnd/>
          </a:ln>
          <a:effectLst/>
        </p:spPr>
        <p:txBody>
          <a:bodyPr wrap="none">
            <a:prstTxWarp prst="textNoShape">
              <a:avLst/>
            </a:prstTxWarp>
            <a:spAutoFit/>
          </a:bodyPr>
          <a:lstStyle/>
          <a:p>
            <a:r>
              <a:rPr lang="en-US" sz="2400">
                <a:latin typeface="Times New Roman" pitchFamily="-112" charset="0"/>
              </a:rPr>
              <a:t>v</a:t>
            </a:r>
          </a:p>
        </p:txBody>
      </p:sp>
      <p:sp>
        <p:nvSpPr>
          <p:cNvPr id="935972" name="Text Box 36"/>
          <p:cNvSpPr txBox="1">
            <a:spLocks noChangeArrowheads="1"/>
          </p:cNvSpPr>
          <p:nvPr/>
        </p:nvSpPr>
        <p:spPr bwMode="auto">
          <a:xfrm>
            <a:off x="1182308" y="2849757"/>
            <a:ext cx="404813" cy="457200"/>
          </a:xfrm>
          <a:prstGeom prst="rect">
            <a:avLst/>
          </a:prstGeom>
          <a:noFill/>
          <a:ln w="9525">
            <a:noFill/>
            <a:miter lim="800000"/>
            <a:headEnd/>
            <a:tailEnd/>
          </a:ln>
          <a:effectLst/>
        </p:spPr>
        <p:txBody>
          <a:bodyPr wrap="none">
            <a:prstTxWarp prst="textNoShape">
              <a:avLst/>
            </a:prstTxWarp>
            <a:spAutoFit/>
          </a:bodyPr>
          <a:lstStyle/>
          <a:p>
            <a:r>
              <a:rPr lang="en-US" sz="2400">
                <a:latin typeface="Times New Roman" pitchFamily="-112" charset="0"/>
              </a:rPr>
              <a:t>w</a:t>
            </a:r>
          </a:p>
        </p:txBody>
      </p:sp>
      <p:sp>
        <p:nvSpPr>
          <p:cNvPr id="935973" name="Text Box 37"/>
          <p:cNvSpPr txBox="1">
            <a:spLocks noChangeArrowheads="1"/>
          </p:cNvSpPr>
          <p:nvPr/>
        </p:nvSpPr>
        <p:spPr bwMode="auto">
          <a:xfrm>
            <a:off x="1807782" y="2275082"/>
            <a:ext cx="336550" cy="457200"/>
          </a:xfrm>
          <a:prstGeom prst="rect">
            <a:avLst/>
          </a:prstGeom>
          <a:noFill/>
          <a:ln w="9525">
            <a:noFill/>
            <a:miter lim="800000"/>
            <a:headEnd/>
            <a:tailEnd/>
          </a:ln>
          <a:effectLst/>
        </p:spPr>
        <p:txBody>
          <a:bodyPr wrap="none">
            <a:prstTxWarp prst="textNoShape">
              <a:avLst/>
            </a:prstTxWarp>
            <a:spAutoFit/>
          </a:bodyPr>
          <a:lstStyle/>
          <a:p>
            <a:r>
              <a:rPr lang="en-US" sz="2400">
                <a:latin typeface="Times New Roman" pitchFamily="-112" charset="0"/>
              </a:rPr>
              <a:t>x</a:t>
            </a:r>
          </a:p>
        </p:txBody>
      </p:sp>
      <p:sp>
        <p:nvSpPr>
          <p:cNvPr id="935974" name="Text Box 38"/>
          <p:cNvSpPr txBox="1">
            <a:spLocks noChangeArrowheads="1"/>
          </p:cNvSpPr>
          <p:nvPr/>
        </p:nvSpPr>
        <p:spPr bwMode="auto">
          <a:xfrm>
            <a:off x="2188782" y="1436882"/>
            <a:ext cx="336550" cy="457200"/>
          </a:xfrm>
          <a:prstGeom prst="rect">
            <a:avLst/>
          </a:prstGeom>
          <a:noFill/>
          <a:ln w="9525">
            <a:noFill/>
            <a:miter lim="800000"/>
            <a:headEnd/>
            <a:tailEnd/>
          </a:ln>
          <a:effectLst/>
        </p:spPr>
        <p:txBody>
          <a:bodyPr wrap="none">
            <a:prstTxWarp prst="textNoShape">
              <a:avLst/>
            </a:prstTxWarp>
            <a:spAutoFit/>
          </a:bodyPr>
          <a:lstStyle/>
          <a:p>
            <a:r>
              <a:rPr lang="en-US" sz="2400">
                <a:latin typeface="Times New Roman" pitchFamily="-112" charset="0"/>
              </a:rPr>
              <a:t>y</a:t>
            </a:r>
          </a:p>
        </p:txBody>
      </p:sp>
      <p:sp>
        <p:nvSpPr>
          <p:cNvPr id="935975" name="Line 39"/>
          <p:cNvSpPr>
            <a:spLocks noChangeShapeType="1"/>
          </p:cNvSpPr>
          <p:nvPr/>
        </p:nvSpPr>
        <p:spPr bwMode="auto">
          <a:xfrm flipH="1">
            <a:off x="664782" y="2732282"/>
            <a:ext cx="228600" cy="3048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935976" name="Line 40"/>
          <p:cNvSpPr>
            <a:spLocks noChangeShapeType="1"/>
          </p:cNvSpPr>
          <p:nvPr/>
        </p:nvSpPr>
        <p:spPr bwMode="auto">
          <a:xfrm>
            <a:off x="1045782" y="2732282"/>
            <a:ext cx="228600" cy="2286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935977" name="Line 41"/>
          <p:cNvSpPr>
            <a:spLocks noChangeShapeType="1"/>
          </p:cNvSpPr>
          <p:nvPr/>
        </p:nvSpPr>
        <p:spPr bwMode="auto">
          <a:xfrm>
            <a:off x="1350582" y="2046482"/>
            <a:ext cx="533400" cy="3810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935978" name="Line 42"/>
          <p:cNvSpPr>
            <a:spLocks noChangeShapeType="1"/>
          </p:cNvSpPr>
          <p:nvPr/>
        </p:nvSpPr>
        <p:spPr bwMode="auto">
          <a:xfrm>
            <a:off x="1883982" y="1436882"/>
            <a:ext cx="381000" cy="2286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46" name="Rectangle 3"/>
          <p:cNvSpPr>
            <a:spLocks noChangeArrowheads="1"/>
          </p:cNvSpPr>
          <p:nvPr/>
        </p:nvSpPr>
        <p:spPr bwMode="auto">
          <a:xfrm>
            <a:off x="1873168" y="3306957"/>
            <a:ext cx="1945070" cy="533400"/>
          </a:xfrm>
          <a:prstGeom prst="rect">
            <a:avLst/>
          </a:prstGeom>
          <a:noFill/>
          <a:ln w="9525">
            <a:noFill/>
            <a:miter lim="800000"/>
            <a:headEnd/>
            <a:tailEnd/>
          </a:ln>
          <a:effectLst/>
        </p:spPr>
        <p:txBody>
          <a:bodyPr>
            <a:prstTxWarp prst="textNoShape">
              <a:avLst/>
            </a:prstTxWarp>
          </a:bodyPr>
          <a:lstStyle/>
          <a:p>
            <a:pPr marL="342900" indent="-342900">
              <a:spcBef>
                <a:spcPct val="20000"/>
              </a:spcBef>
              <a:buClr>
                <a:schemeClr val="bg2"/>
              </a:buClr>
              <a:buSzPct val="75000"/>
            </a:pPr>
            <a:r>
              <a:rPr lang="en-US" sz="2400" dirty="0"/>
              <a:t>1. One side</a:t>
            </a:r>
            <a:endParaRPr lang="en-US" sz="2800" dirty="0"/>
          </a:p>
        </p:txBody>
      </p:sp>
      <p:sp>
        <p:nvSpPr>
          <p:cNvPr id="47" name="Rectangle 3"/>
          <p:cNvSpPr>
            <a:spLocks noChangeArrowheads="1"/>
          </p:cNvSpPr>
          <p:nvPr/>
        </p:nvSpPr>
        <p:spPr bwMode="auto">
          <a:xfrm>
            <a:off x="8520859" y="3116263"/>
            <a:ext cx="1562100" cy="533400"/>
          </a:xfrm>
          <a:prstGeom prst="rect">
            <a:avLst/>
          </a:prstGeom>
          <a:noFill/>
          <a:ln w="9525">
            <a:noFill/>
            <a:miter lim="800000"/>
            <a:headEnd/>
            <a:tailEnd/>
          </a:ln>
          <a:effectLst/>
        </p:spPr>
        <p:txBody>
          <a:bodyPr>
            <a:prstTxWarp prst="textNoShape">
              <a:avLst/>
            </a:prstTxWarp>
          </a:bodyPr>
          <a:lstStyle/>
          <a:p>
            <a:pPr marL="342900" indent="-342900">
              <a:spcBef>
                <a:spcPct val="20000"/>
              </a:spcBef>
              <a:buClr>
                <a:schemeClr val="bg2"/>
              </a:buClr>
              <a:buSzPct val="75000"/>
            </a:pPr>
            <a:r>
              <a:rPr lang="en-US" sz="2400" dirty="0"/>
              <a:t>2. </a:t>
            </a:r>
            <a:r>
              <a:rPr lang="en-US" sz="2400" dirty="0" err="1"/>
              <a:t>zig-zag</a:t>
            </a:r>
            <a:endParaRPr lang="en-US" sz="2800" dirty="0"/>
          </a:p>
        </p:txBody>
      </p:sp>
      <p:grpSp>
        <p:nvGrpSpPr>
          <p:cNvPr id="48" name="Group 4"/>
          <p:cNvGrpSpPr>
            <a:grpSpLocks/>
          </p:cNvGrpSpPr>
          <p:nvPr/>
        </p:nvGrpSpPr>
        <p:grpSpPr bwMode="auto">
          <a:xfrm>
            <a:off x="7448971" y="830263"/>
            <a:ext cx="293688" cy="381000"/>
            <a:chOff x="2736" y="2496"/>
            <a:chExt cx="196" cy="240"/>
          </a:xfrm>
        </p:grpSpPr>
        <p:sp>
          <p:nvSpPr>
            <p:cNvPr id="49" name="Text Box 5"/>
            <p:cNvSpPr txBox="1">
              <a:spLocks noChangeArrowheads="1"/>
            </p:cNvSpPr>
            <p:nvPr/>
          </p:nvSpPr>
          <p:spPr bwMode="auto">
            <a:xfrm>
              <a:off x="2736" y="2496"/>
              <a:ext cx="196" cy="231"/>
            </a:xfrm>
            <a:prstGeom prst="rect">
              <a:avLst/>
            </a:prstGeom>
            <a:noFill/>
            <a:ln w="9525">
              <a:noFill/>
              <a:miter lim="800000"/>
              <a:headEnd/>
              <a:tailEnd/>
            </a:ln>
            <a:effectLst/>
          </p:spPr>
          <p:txBody>
            <a:bodyPr>
              <a:prstTxWarp prst="textNoShape">
                <a:avLst/>
              </a:prstTxWarp>
              <a:spAutoFit/>
            </a:bodyPr>
            <a:lstStyle/>
            <a:p>
              <a:r>
                <a:rPr lang="en-US">
                  <a:latin typeface="Times New Roman" pitchFamily="-112" charset="0"/>
                </a:rPr>
                <a:t>C</a:t>
              </a:r>
              <a:endParaRPr lang="en-US" sz="2400">
                <a:latin typeface="Times New Roman" pitchFamily="-112" charset="0"/>
              </a:endParaRPr>
            </a:p>
          </p:txBody>
        </p:sp>
        <p:sp>
          <p:nvSpPr>
            <p:cNvPr id="50" name="Oval 6"/>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grpSp>
        <p:nvGrpSpPr>
          <p:cNvPr id="51" name="Group 7"/>
          <p:cNvGrpSpPr>
            <a:grpSpLocks/>
          </p:cNvGrpSpPr>
          <p:nvPr/>
        </p:nvGrpSpPr>
        <p:grpSpPr bwMode="auto">
          <a:xfrm>
            <a:off x="7015585" y="1439863"/>
            <a:ext cx="295275" cy="381000"/>
            <a:chOff x="2736" y="2496"/>
            <a:chExt cx="196" cy="240"/>
          </a:xfrm>
        </p:grpSpPr>
        <p:sp>
          <p:nvSpPr>
            <p:cNvPr id="52" name="Text Box 8"/>
            <p:cNvSpPr txBox="1">
              <a:spLocks noChangeArrowheads="1"/>
            </p:cNvSpPr>
            <p:nvPr/>
          </p:nvSpPr>
          <p:spPr bwMode="auto">
            <a:xfrm>
              <a:off x="2736" y="2496"/>
              <a:ext cx="196" cy="231"/>
            </a:xfrm>
            <a:prstGeom prst="rect">
              <a:avLst/>
            </a:prstGeom>
            <a:noFill/>
            <a:ln w="9525">
              <a:noFill/>
              <a:miter lim="800000"/>
              <a:headEnd/>
              <a:tailEnd/>
            </a:ln>
            <a:effectLst/>
          </p:spPr>
          <p:txBody>
            <a:bodyPr>
              <a:prstTxWarp prst="textNoShape">
                <a:avLst/>
              </a:prstTxWarp>
              <a:spAutoFit/>
            </a:bodyPr>
            <a:lstStyle/>
            <a:p>
              <a:r>
                <a:rPr lang="en-US">
                  <a:latin typeface="Times New Roman" pitchFamily="-112" charset="0"/>
                </a:rPr>
                <a:t>B</a:t>
              </a:r>
              <a:endParaRPr lang="en-US" sz="2400">
                <a:latin typeface="Times New Roman" pitchFamily="-112" charset="0"/>
              </a:endParaRPr>
            </a:p>
          </p:txBody>
        </p:sp>
        <p:sp>
          <p:nvSpPr>
            <p:cNvPr id="53" name="Oval 9"/>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grpSp>
        <p:nvGrpSpPr>
          <p:cNvPr id="54" name="Group 10"/>
          <p:cNvGrpSpPr>
            <a:grpSpLocks/>
          </p:cNvGrpSpPr>
          <p:nvPr/>
        </p:nvGrpSpPr>
        <p:grpSpPr bwMode="auto">
          <a:xfrm>
            <a:off x="7722022" y="2125664"/>
            <a:ext cx="295275" cy="396875"/>
            <a:chOff x="2736" y="2496"/>
            <a:chExt cx="196" cy="250"/>
          </a:xfrm>
        </p:grpSpPr>
        <p:sp>
          <p:nvSpPr>
            <p:cNvPr id="55" name="Text Box 11"/>
            <p:cNvSpPr txBox="1">
              <a:spLocks noChangeArrowheads="1"/>
            </p:cNvSpPr>
            <p:nvPr/>
          </p:nvSpPr>
          <p:spPr bwMode="auto">
            <a:xfrm>
              <a:off x="2736" y="2496"/>
              <a:ext cx="196" cy="250"/>
            </a:xfrm>
            <a:prstGeom prst="rect">
              <a:avLst/>
            </a:prstGeom>
            <a:noFill/>
            <a:ln w="9525">
              <a:noFill/>
              <a:miter lim="800000"/>
              <a:headEnd/>
              <a:tailEnd/>
            </a:ln>
            <a:effectLst/>
          </p:spPr>
          <p:txBody>
            <a:bodyPr>
              <a:prstTxWarp prst="textNoShape">
                <a:avLst/>
              </a:prstTxWarp>
              <a:spAutoFit/>
            </a:bodyPr>
            <a:lstStyle/>
            <a:p>
              <a:r>
                <a:rPr lang="en-US" sz="2000">
                  <a:solidFill>
                    <a:srgbClr val="3333FF"/>
                  </a:solidFill>
                  <a:latin typeface="Times New Roman" pitchFamily="-112" charset="0"/>
                </a:rPr>
                <a:t>A</a:t>
              </a:r>
              <a:endParaRPr lang="en-US" sz="2400">
                <a:latin typeface="Times New Roman" pitchFamily="-112" charset="0"/>
              </a:endParaRPr>
            </a:p>
          </p:txBody>
        </p:sp>
        <p:sp>
          <p:nvSpPr>
            <p:cNvPr id="56" name="Oval 12"/>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sp>
        <p:nvSpPr>
          <p:cNvPr id="57" name="Line 13"/>
          <p:cNvSpPr>
            <a:spLocks noChangeShapeType="1"/>
          </p:cNvSpPr>
          <p:nvPr/>
        </p:nvSpPr>
        <p:spPr bwMode="auto">
          <a:xfrm flipH="1">
            <a:off x="7245771" y="1211263"/>
            <a:ext cx="274638" cy="38100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58" name="Line 14"/>
          <p:cNvSpPr>
            <a:spLocks noChangeShapeType="1"/>
          </p:cNvSpPr>
          <p:nvPr/>
        </p:nvSpPr>
        <p:spPr bwMode="auto">
          <a:xfrm flipH="1">
            <a:off x="6944147" y="1820863"/>
            <a:ext cx="144463" cy="3810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59" name="Text Box 15"/>
          <p:cNvSpPr txBox="1">
            <a:spLocks noChangeArrowheads="1"/>
          </p:cNvSpPr>
          <p:nvPr/>
        </p:nvSpPr>
        <p:spPr bwMode="auto">
          <a:xfrm>
            <a:off x="6712371" y="2125663"/>
            <a:ext cx="336550" cy="457200"/>
          </a:xfrm>
          <a:prstGeom prst="rect">
            <a:avLst/>
          </a:prstGeom>
          <a:noFill/>
          <a:ln w="9525">
            <a:noFill/>
            <a:miter lim="800000"/>
            <a:headEnd/>
            <a:tailEnd/>
          </a:ln>
          <a:effectLst/>
        </p:spPr>
        <p:txBody>
          <a:bodyPr wrap="square">
            <a:prstTxWarp prst="textNoShape">
              <a:avLst/>
            </a:prstTxWarp>
            <a:spAutoFit/>
          </a:bodyPr>
          <a:lstStyle/>
          <a:p>
            <a:r>
              <a:rPr lang="en-US" sz="2400">
                <a:latin typeface="Times New Roman" pitchFamily="-112" charset="0"/>
              </a:rPr>
              <a:t>v</a:t>
            </a:r>
          </a:p>
        </p:txBody>
      </p:sp>
      <p:sp>
        <p:nvSpPr>
          <p:cNvPr id="60" name="Text Box 16"/>
          <p:cNvSpPr txBox="1">
            <a:spLocks noChangeArrowheads="1"/>
          </p:cNvSpPr>
          <p:nvPr/>
        </p:nvSpPr>
        <p:spPr bwMode="auto">
          <a:xfrm>
            <a:off x="7072734" y="2624138"/>
            <a:ext cx="404812" cy="457200"/>
          </a:xfrm>
          <a:prstGeom prst="rect">
            <a:avLst/>
          </a:prstGeom>
          <a:noFill/>
          <a:ln w="9525">
            <a:noFill/>
            <a:miter lim="800000"/>
            <a:headEnd/>
            <a:tailEnd/>
          </a:ln>
          <a:effectLst/>
        </p:spPr>
        <p:txBody>
          <a:bodyPr wrap="square">
            <a:prstTxWarp prst="textNoShape">
              <a:avLst/>
            </a:prstTxWarp>
            <a:spAutoFit/>
          </a:bodyPr>
          <a:lstStyle/>
          <a:p>
            <a:r>
              <a:rPr lang="en-US" sz="2400">
                <a:latin typeface="Times New Roman" pitchFamily="-112" charset="0"/>
              </a:rPr>
              <a:t>w</a:t>
            </a:r>
          </a:p>
        </p:txBody>
      </p:sp>
      <p:sp>
        <p:nvSpPr>
          <p:cNvPr id="61" name="Text Box 17"/>
          <p:cNvSpPr txBox="1">
            <a:spLocks noChangeArrowheads="1"/>
          </p:cNvSpPr>
          <p:nvPr/>
        </p:nvSpPr>
        <p:spPr bwMode="auto">
          <a:xfrm>
            <a:off x="8228434" y="2659063"/>
            <a:ext cx="336550" cy="457200"/>
          </a:xfrm>
          <a:prstGeom prst="rect">
            <a:avLst/>
          </a:prstGeom>
          <a:noFill/>
          <a:ln w="9525">
            <a:noFill/>
            <a:miter lim="800000"/>
            <a:headEnd/>
            <a:tailEnd/>
          </a:ln>
          <a:effectLst/>
        </p:spPr>
        <p:txBody>
          <a:bodyPr wrap="square">
            <a:prstTxWarp prst="textNoShape">
              <a:avLst/>
            </a:prstTxWarp>
            <a:spAutoFit/>
          </a:bodyPr>
          <a:lstStyle/>
          <a:p>
            <a:r>
              <a:rPr lang="en-US" sz="2400">
                <a:latin typeface="Times New Roman" pitchFamily="-112" charset="0"/>
              </a:rPr>
              <a:t>x</a:t>
            </a:r>
          </a:p>
        </p:txBody>
      </p:sp>
      <p:sp>
        <p:nvSpPr>
          <p:cNvPr id="62" name="Text Box 18"/>
          <p:cNvSpPr txBox="1">
            <a:spLocks noChangeArrowheads="1"/>
          </p:cNvSpPr>
          <p:nvPr/>
        </p:nvSpPr>
        <p:spPr bwMode="auto">
          <a:xfrm>
            <a:off x="8025234" y="1211263"/>
            <a:ext cx="336550" cy="457200"/>
          </a:xfrm>
          <a:prstGeom prst="rect">
            <a:avLst/>
          </a:prstGeom>
          <a:noFill/>
          <a:ln w="9525">
            <a:noFill/>
            <a:miter lim="800000"/>
            <a:headEnd/>
            <a:tailEnd/>
          </a:ln>
          <a:effectLst/>
        </p:spPr>
        <p:txBody>
          <a:bodyPr wrap="square">
            <a:prstTxWarp prst="textNoShape">
              <a:avLst/>
            </a:prstTxWarp>
            <a:spAutoFit/>
          </a:bodyPr>
          <a:lstStyle/>
          <a:p>
            <a:r>
              <a:rPr lang="en-US" sz="2400">
                <a:latin typeface="Times New Roman" pitchFamily="-112" charset="0"/>
              </a:rPr>
              <a:t>y</a:t>
            </a:r>
          </a:p>
        </p:txBody>
      </p:sp>
      <p:sp>
        <p:nvSpPr>
          <p:cNvPr id="63" name="Line 19"/>
          <p:cNvSpPr>
            <a:spLocks noChangeShapeType="1"/>
          </p:cNvSpPr>
          <p:nvPr/>
        </p:nvSpPr>
        <p:spPr bwMode="auto">
          <a:xfrm flipH="1">
            <a:off x="7577560" y="2506663"/>
            <a:ext cx="217487" cy="3048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 name="Line 20"/>
          <p:cNvSpPr>
            <a:spLocks noChangeShapeType="1"/>
          </p:cNvSpPr>
          <p:nvPr/>
        </p:nvSpPr>
        <p:spPr bwMode="auto">
          <a:xfrm>
            <a:off x="8010947" y="2430463"/>
            <a:ext cx="288925" cy="3048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5" name="Line 21"/>
          <p:cNvSpPr>
            <a:spLocks noChangeShapeType="1"/>
          </p:cNvSpPr>
          <p:nvPr/>
        </p:nvSpPr>
        <p:spPr bwMode="auto">
          <a:xfrm>
            <a:off x="7233072" y="1820863"/>
            <a:ext cx="504825" cy="38100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66" name="Line 22"/>
          <p:cNvSpPr>
            <a:spLocks noChangeShapeType="1"/>
          </p:cNvSpPr>
          <p:nvPr/>
        </p:nvSpPr>
        <p:spPr bwMode="auto">
          <a:xfrm>
            <a:off x="7737897" y="1211263"/>
            <a:ext cx="360363" cy="2286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7" name="Text Box 23"/>
          <p:cNvSpPr txBox="1">
            <a:spLocks noChangeArrowheads="1"/>
          </p:cNvSpPr>
          <p:nvPr/>
        </p:nvSpPr>
        <p:spPr bwMode="auto">
          <a:xfrm>
            <a:off x="8330359" y="1497493"/>
            <a:ext cx="484188" cy="457200"/>
          </a:xfrm>
          <a:prstGeom prst="rect">
            <a:avLst/>
          </a:prstGeom>
          <a:noFill/>
          <a:ln w="9525">
            <a:noFill/>
            <a:miter lim="800000"/>
            <a:headEnd/>
            <a:tailEnd/>
          </a:ln>
          <a:effectLst/>
        </p:spPr>
        <p:txBody>
          <a:bodyPr wrap="square">
            <a:prstTxWarp prst="textNoShape">
              <a:avLst/>
            </a:prstTxWarp>
            <a:spAutoFit/>
          </a:bodyPr>
          <a:lstStyle/>
          <a:p>
            <a:r>
              <a:rPr lang="en-US" sz="2400">
                <a:latin typeface="Times New Roman" pitchFamily="-112" charset="0"/>
                <a:sym typeface="Symbol" pitchFamily="-112" charset="2"/>
              </a:rPr>
              <a:t></a:t>
            </a:r>
            <a:endParaRPr lang="en-US" sz="2400">
              <a:latin typeface="Times New Roman" pitchFamily="-112" charset="0"/>
            </a:endParaRPr>
          </a:p>
        </p:txBody>
      </p:sp>
      <p:grpSp>
        <p:nvGrpSpPr>
          <p:cNvPr id="68" name="Group 24"/>
          <p:cNvGrpSpPr>
            <a:grpSpLocks/>
          </p:cNvGrpSpPr>
          <p:nvPr/>
        </p:nvGrpSpPr>
        <p:grpSpPr bwMode="auto">
          <a:xfrm>
            <a:off x="9625759" y="906463"/>
            <a:ext cx="285750" cy="381000"/>
            <a:chOff x="2736" y="2496"/>
            <a:chExt cx="197" cy="240"/>
          </a:xfrm>
        </p:grpSpPr>
        <p:sp>
          <p:nvSpPr>
            <p:cNvPr id="69" name="Text Box 25"/>
            <p:cNvSpPr txBox="1">
              <a:spLocks noChangeArrowheads="1"/>
            </p:cNvSpPr>
            <p:nvPr/>
          </p:nvSpPr>
          <p:spPr bwMode="auto">
            <a:xfrm>
              <a:off x="2736" y="2496"/>
              <a:ext cx="197" cy="231"/>
            </a:xfrm>
            <a:prstGeom prst="rect">
              <a:avLst/>
            </a:prstGeom>
            <a:noFill/>
            <a:ln w="9525">
              <a:noFill/>
              <a:miter lim="800000"/>
              <a:headEnd/>
              <a:tailEnd/>
            </a:ln>
            <a:effectLst/>
          </p:spPr>
          <p:txBody>
            <a:bodyPr>
              <a:prstTxWarp prst="textNoShape">
                <a:avLst/>
              </a:prstTxWarp>
              <a:spAutoFit/>
            </a:bodyPr>
            <a:lstStyle/>
            <a:p>
              <a:r>
                <a:rPr lang="en-US">
                  <a:solidFill>
                    <a:srgbClr val="3333FF"/>
                  </a:solidFill>
                  <a:latin typeface="Times New Roman" pitchFamily="-112" charset="0"/>
                </a:rPr>
                <a:t>A</a:t>
              </a:r>
              <a:endParaRPr lang="en-US" sz="2400">
                <a:latin typeface="Times New Roman" pitchFamily="-112" charset="0"/>
              </a:endParaRPr>
            </a:p>
          </p:txBody>
        </p:sp>
        <p:sp>
          <p:nvSpPr>
            <p:cNvPr id="70" name="Oval 26"/>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grpSp>
        <p:nvGrpSpPr>
          <p:cNvPr id="71" name="Group 27"/>
          <p:cNvGrpSpPr>
            <a:grpSpLocks/>
          </p:cNvGrpSpPr>
          <p:nvPr/>
        </p:nvGrpSpPr>
        <p:grpSpPr bwMode="auto">
          <a:xfrm>
            <a:off x="9244760" y="1516063"/>
            <a:ext cx="284163" cy="381000"/>
            <a:chOff x="2736" y="2496"/>
            <a:chExt cx="196" cy="240"/>
          </a:xfrm>
        </p:grpSpPr>
        <p:sp>
          <p:nvSpPr>
            <p:cNvPr id="72" name="Text Box 28"/>
            <p:cNvSpPr txBox="1">
              <a:spLocks noChangeArrowheads="1"/>
            </p:cNvSpPr>
            <p:nvPr/>
          </p:nvSpPr>
          <p:spPr bwMode="auto">
            <a:xfrm>
              <a:off x="2736" y="2496"/>
              <a:ext cx="196" cy="231"/>
            </a:xfrm>
            <a:prstGeom prst="rect">
              <a:avLst/>
            </a:prstGeom>
            <a:noFill/>
            <a:ln w="9525">
              <a:noFill/>
              <a:miter lim="800000"/>
              <a:headEnd/>
              <a:tailEnd/>
            </a:ln>
            <a:effectLst/>
          </p:spPr>
          <p:txBody>
            <a:bodyPr>
              <a:prstTxWarp prst="textNoShape">
                <a:avLst/>
              </a:prstTxWarp>
              <a:spAutoFit/>
            </a:bodyPr>
            <a:lstStyle/>
            <a:p>
              <a:r>
                <a:rPr lang="en-US">
                  <a:latin typeface="Times New Roman" pitchFamily="-112" charset="0"/>
                </a:rPr>
                <a:t>B</a:t>
              </a:r>
              <a:endParaRPr lang="en-US" sz="2400">
                <a:latin typeface="Times New Roman" pitchFamily="-112" charset="0"/>
              </a:endParaRPr>
            </a:p>
          </p:txBody>
        </p:sp>
        <p:sp>
          <p:nvSpPr>
            <p:cNvPr id="73" name="Oval 29"/>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grpSp>
        <p:nvGrpSpPr>
          <p:cNvPr id="74" name="Group 30"/>
          <p:cNvGrpSpPr>
            <a:grpSpLocks/>
          </p:cNvGrpSpPr>
          <p:nvPr/>
        </p:nvGrpSpPr>
        <p:grpSpPr bwMode="auto">
          <a:xfrm>
            <a:off x="10082959" y="1516064"/>
            <a:ext cx="287338" cy="396875"/>
            <a:chOff x="2736" y="2496"/>
            <a:chExt cx="198" cy="250"/>
          </a:xfrm>
        </p:grpSpPr>
        <p:sp>
          <p:nvSpPr>
            <p:cNvPr id="75" name="Text Box 31"/>
            <p:cNvSpPr txBox="1">
              <a:spLocks noChangeArrowheads="1"/>
            </p:cNvSpPr>
            <p:nvPr/>
          </p:nvSpPr>
          <p:spPr bwMode="auto">
            <a:xfrm>
              <a:off x="2736" y="2496"/>
              <a:ext cx="198" cy="250"/>
            </a:xfrm>
            <a:prstGeom prst="rect">
              <a:avLst/>
            </a:prstGeom>
            <a:noFill/>
            <a:ln w="9525">
              <a:noFill/>
              <a:miter lim="800000"/>
              <a:headEnd/>
              <a:tailEnd/>
            </a:ln>
            <a:effectLst/>
          </p:spPr>
          <p:txBody>
            <a:bodyPr>
              <a:prstTxWarp prst="textNoShape">
                <a:avLst/>
              </a:prstTxWarp>
              <a:spAutoFit/>
            </a:bodyPr>
            <a:lstStyle/>
            <a:p>
              <a:r>
                <a:rPr lang="en-US" sz="2000">
                  <a:latin typeface="Times New Roman" pitchFamily="-112" charset="0"/>
                </a:rPr>
                <a:t>C</a:t>
              </a:r>
              <a:endParaRPr lang="en-US" sz="2400">
                <a:latin typeface="Times New Roman" pitchFamily="-112" charset="0"/>
              </a:endParaRPr>
            </a:p>
          </p:txBody>
        </p:sp>
        <p:sp>
          <p:nvSpPr>
            <p:cNvPr id="76" name="Oval 32"/>
            <p:cNvSpPr>
              <a:spLocks noChangeArrowheads="1"/>
            </p:cNvSpPr>
            <p:nvPr/>
          </p:nvSpPr>
          <p:spPr bwMode="auto">
            <a:xfrm>
              <a:off x="2736" y="2544"/>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grpSp>
      <p:sp>
        <p:nvSpPr>
          <p:cNvPr id="77" name="Line 33"/>
          <p:cNvSpPr>
            <a:spLocks noChangeShapeType="1"/>
          </p:cNvSpPr>
          <p:nvPr/>
        </p:nvSpPr>
        <p:spPr bwMode="auto">
          <a:xfrm flipH="1">
            <a:off x="9473359" y="1287463"/>
            <a:ext cx="209550" cy="3048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78" name="Line 34"/>
          <p:cNvSpPr>
            <a:spLocks noChangeShapeType="1"/>
          </p:cNvSpPr>
          <p:nvPr/>
        </p:nvSpPr>
        <p:spPr bwMode="auto">
          <a:xfrm flipH="1">
            <a:off x="9168559" y="1897063"/>
            <a:ext cx="152400" cy="4572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79" name="Text Box 35"/>
          <p:cNvSpPr txBox="1">
            <a:spLocks noChangeArrowheads="1"/>
          </p:cNvSpPr>
          <p:nvPr/>
        </p:nvSpPr>
        <p:spPr bwMode="auto">
          <a:xfrm>
            <a:off x="8939959" y="2201863"/>
            <a:ext cx="319088" cy="457200"/>
          </a:xfrm>
          <a:prstGeom prst="rect">
            <a:avLst/>
          </a:prstGeom>
          <a:noFill/>
          <a:ln w="9525">
            <a:noFill/>
            <a:miter lim="800000"/>
            <a:headEnd/>
            <a:tailEnd/>
          </a:ln>
          <a:effectLst/>
        </p:spPr>
        <p:txBody>
          <a:bodyPr wrap="square">
            <a:prstTxWarp prst="textNoShape">
              <a:avLst/>
            </a:prstTxWarp>
            <a:spAutoFit/>
          </a:bodyPr>
          <a:lstStyle/>
          <a:p>
            <a:r>
              <a:rPr lang="en-US" sz="2400">
                <a:latin typeface="Times New Roman" pitchFamily="-112" charset="0"/>
              </a:rPr>
              <a:t>v</a:t>
            </a:r>
          </a:p>
        </p:txBody>
      </p:sp>
      <p:sp>
        <p:nvSpPr>
          <p:cNvPr id="80" name="Text Box 36"/>
          <p:cNvSpPr txBox="1">
            <a:spLocks noChangeArrowheads="1"/>
          </p:cNvSpPr>
          <p:nvPr/>
        </p:nvSpPr>
        <p:spPr bwMode="auto">
          <a:xfrm>
            <a:off x="9549560" y="2201863"/>
            <a:ext cx="404813" cy="457200"/>
          </a:xfrm>
          <a:prstGeom prst="rect">
            <a:avLst/>
          </a:prstGeom>
          <a:noFill/>
          <a:ln w="9525">
            <a:noFill/>
            <a:miter lim="800000"/>
            <a:headEnd/>
            <a:tailEnd/>
          </a:ln>
          <a:effectLst/>
        </p:spPr>
        <p:txBody>
          <a:bodyPr wrap="square">
            <a:prstTxWarp prst="textNoShape">
              <a:avLst/>
            </a:prstTxWarp>
            <a:spAutoFit/>
          </a:bodyPr>
          <a:lstStyle/>
          <a:p>
            <a:r>
              <a:rPr lang="en-US" sz="2400">
                <a:latin typeface="Times New Roman" pitchFamily="-112" charset="0"/>
              </a:rPr>
              <a:t>w</a:t>
            </a:r>
          </a:p>
        </p:txBody>
      </p:sp>
      <p:sp>
        <p:nvSpPr>
          <p:cNvPr id="81" name="Text Box 37"/>
          <p:cNvSpPr txBox="1">
            <a:spLocks noChangeArrowheads="1"/>
          </p:cNvSpPr>
          <p:nvPr/>
        </p:nvSpPr>
        <p:spPr bwMode="auto">
          <a:xfrm>
            <a:off x="9854359" y="2201863"/>
            <a:ext cx="336550" cy="457200"/>
          </a:xfrm>
          <a:prstGeom prst="rect">
            <a:avLst/>
          </a:prstGeom>
          <a:noFill/>
          <a:ln w="9525">
            <a:noFill/>
            <a:miter lim="800000"/>
            <a:headEnd/>
            <a:tailEnd/>
          </a:ln>
          <a:effectLst/>
        </p:spPr>
        <p:txBody>
          <a:bodyPr wrap="square">
            <a:prstTxWarp prst="textNoShape">
              <a:avLst/>
            </a:prstTxWarp>
            <a:spAutoFit/>
          </a:bodyPr>
          <a:lstStyle/>
          <a:p>
            <a:r>
              <a:rPr lang="en-US" sz="2400">
                <a:latin typeface="Times New Roman" pitchFamily="-112" charset="0"/>
              </a:rPr>
              <a:t>x</a:t>
            </a:r>
          </a:p>
        </p:txBody>
      </p:sp>
      <p:sp>
        <p:nvSpPr>
          <p:cNvPr id="82" name="Text Box 38"/>
          <p:cNvSpPr txBox="1">
            <a:spLocks noChangeArrowheads="1"/>
          </p:cNvSpPr>
          <p:nvPr/>
        </p:nvSpPr>
        <p:spPr bwMode="auto">
          <a:xfrm>
            <a:off x="10387759" y="2201863"/>
            <a:ext cx="336550" cy="457200"/>
          </a:xfrm>
          <a:prstGeom prst="rect">
            <a:avLst/>
          </a:prstGeom>
          <a:noFill/>
          <a:ln w="9525">
            <a:noFill/>
            <a:miter lim="800000"/>
            <a:headEnd/>
            <a:tailEnd/>
          </a:ln>
          <a:effectLst/>
        </p:spPr>
        <p:txBody>
          <a:bodyPr wrap="square">
            <a:prstTxWarp prst="textNoShape">
              <a:avLst/>
            </a:prstTxWarp>
            <a:spAutoFit/>
          </a:bodyPr>
          <a:lstStyle/>
          <a:p>
            <a:r>
              <a:rPr lang="en-US" sz="2400">
                <a:latin typeface="Times New Roman" pitchFamily="-112" charset="0"/>
              </a:rPr>
              <a:t>y</a:t>
            </a:r>
          </a:p>
        </p:txBody>
      </p:sp>
      <p:sp>
        <p:nvSpPr>
          <p:cNvPr id="83" name="Line 39"/>
          <p:cNvSpPr>
            <a:spLocks noChangeShapeType="1"/>
          </p:cNvSpPr>
          <p:nvPr/>
        </p:nvSpPr>
        <p:spPr bwMode="auto">
          <a:xfrm flipH="1">
            <a:off x="10006759" y="1897063"/>
            <a:ext cx="152400" cy="3810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4" name="Line 40"/>
          <p:cNvSpPr>
            <a:spLocks noChangeShapeType="1"/>
          </p:cNvSpPr>
          <p:nvPr/>
        </p:nvSpPr>
        <p:spPr bwMode="auto">
          <a:xfrm>
            <a:off x="10311559" y="1820863"/>
            <a:ext cx="228600" cy="3810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5" name="Line 41"/>
          <p:cNvSpPr>
            <a:spLocks noChangeShapeType="1"/>
          </p:cNvSpPr>
          <p:nvPr/>
        </p:nvSpPr>
        <p:spPr bwMode="auto">
          <a:xfrm>
            <a:off x="9473360" y="1897063"/>
            <a:ext cx="271463" cy="3810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6" name="Line 42"/>
          <p:cNvSpPr>
            <a:spLocks noChangeShapeType="1"/>
          </p:cNvSpPr>
          <p:nvPr/>
        </p:nvSpPr>
        <p:spPr bwMode="auto">
          <a:xfrm>
            <a:off x="9930559" y="1287463"/>
            <a:ext cx="228600" cy="3048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grpSp>
        <p:nvGrpSpPr>
          <p:cNvPr id="87" name="Group 4"/>
          <p:cNvGrpSpPr>
            <a:grpSpLocks/>
          </p:cNvGrpSpPr>
          <p:nvPr/>
        </p:nvGrpSpPr>
        <p:grpSpPr bwMode="auto">
          <a:xfrm>
            <a:off x="4820967" y="4001981"/>
            <a:ext cx="336550" cy="381000"/>
            <a:chOff x="4272" y="2688"/>
            <a:chExt cx="212" cy="240"/>
          </a:xfrm>
        </p:grpSpPr>
        <p:sp>
          <p:nvSpPr>
            <p:cNvPr id="88" name="Oval 5"/>
            <p:cNvSpPr>
              <a:spLocks noChangeArrowheads="1"/>
            </p:cNvSpPr>
            <p:nvPr/>
          </p:nvSpPr>
          <p:spPr bwMode="auto">
            <a:xfrm>
              <a:off x="4272" y="2736"/>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9" name="Text Box 6"/>
            <p:cNvSpPr txBox="1">
              <a:spLocks noChangeArrowheads="1"/>
            </p:cNvSpPr>
            <p:nvPr/>
          </p:nvSpPr>
          <p:spPr bwMode="auto">
            <a:xfrm>
              <a:off x="4272" y="2688"/>
              <a:ext cx="212" cy="231"/>
            </a:xfrm>
            <a:prstGeom prst="rect">
              <a:avLst/>
            </a:prstGeom>
            <a:noFill/>
            <a:ln w="9525">
              <a:noFill/>
              <a:miter lim="800000"/>
              <a:headEnd/>
              <a:tailEnd/>
            </a:ln>
            <a:effectLst/>
          </p:spPr>
          <p:txBody>
            <a:bodyPr wrap="none">
              <a:prstTxWarp prst="textNoShape">
                <a:avLst/>
              </a:prstTxWarp>
              <a:spAutoFit/>
            </a:bodyPr>
            <a:lstStyle/>
            <a:p>
              <a:r>
                <a:rPr lang="en-US" dirty="0">
                  <a:latin typeface="Times New Roman" pitchFamily="-112" charset="0"/>
                </a:rPr>
                <a:t>B</a:t>
              </a:r>
              <a:endParaRPr lang="en-US" sz="2400" dirty="0">
                <a:latin typeface="Times New Roman" pitchFamily="-112" charset="0"/>
              </a:endParaRPr>
            </a:p>
          </p:txBody>
        </p:sp>
      </p:grpSp>
      <p:grpSp>
        <p:nvGrpSpPr>
          <p:cNvPr id="90" name="Group 7"/>
          <p:cNvGrpSpPr>
            <a:grpSpLocks/>
          </p:cNvGrpSpPr>
          <p:nvPr/>
        </p:nvGrpSpPr>
        <p:grpSpPr bwMode="auto">
          <a:xfrm>
            <a:off x="4401777" y="4625868"/>
            <a:ext cx="349250" cy="381000"/>
            <a:chOff x="4272" y="2688"/>
            <a:chExt cx="220" cy="240"/>
          </a:xfrm>
        </p:grpSpPr>
        <p:sp>
          <p:nvSpPr>
            <p:cNvPr id="91" name="Oval 8"/>
            <p:cNvSpPr>
              <a:spLocks noChangeArrowheads="1"/>
            </p:cNvSpPr>
            <p:nvPr/>
          </p:nvSpPr>
          <p:spPr bwMode="auto">
            <a:xfrm>
              <a:off x="4272" y="2736"/>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2" name="Text Box 9"/>
            <p:cNvSpPr txBox="1">
              <a:spLocks noChangeArrowheads="1"/>
            </p:cNvSpPr>
            <p:nvPr/>
          </p:nvSpPr>
          <p:spPr bwMode="auto">
            <a:xfrm>
              <a:off x="4272" y="2688"/>
              <a:ext cx="220" cy="231"/>
            </a:xfrm>
            <a:prstGeom prst="rect">
              <a:avLst/>
            </a:prstGeom>
            <a:noFill/>
            <a:ln w="9525">
              <a:noFill/>
              <a:miter lim="800000"/>
              <a:headEnd/>
              <a:tailEnd/>
            </a:ln>
            <a:effectLst/>
          </p:spPr>
          <p:txBody>
            <a:bodyPr wrap="none">
              <a:prstTxWarp prst="textNoShape">
                <a:avLst/>
              </a:prstTxWarp>
              <a:spAutoFit/>
            </a:bodyPr>
            <a:lstStyle/>
            <a:p>
              <a:r>
                <a:rPr lang="en-US">
                  <a:solidFill>
                    <a:srgbClr val="0000FF"/>
                  </a:solidFill>
                  <a:latin typeface="Times New Roman" pitchFamily="-112" charset="0"/>
                </a:rPr>
                <a:t>A</a:t>
              </a:r>
              <a:endParaRPr lang="en-US" sz="2400">
                <a:solidFill>
                  <a:srgbClr val="0000FF"/>
                </a:solidFill>
                <a:latin typeface="Times New Roman" pitchFamily="-112" charset="0"/>
              </a:endParaRPr>
            </a:p>
          </p:txBody>
        </p:sp>
      </p:grpSp>
      <p:sp>
        <p:nvSpPr>
          <p:cNvPr id="93" name="Line 10"/>
          <p:cNvSpPr>
            <a:spLocks noChangeShapeType="1"/>
          </p:cNvSpPr>
          <p:nvPr/>
        </p:nvSpPr>
        <p:spPr bwMode="auto">
          <a:xfrm flipH="1">
            <a:off x="4630377" y="4321068"/>
            <a:ext cx="2286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4" name="Line 11"/>
          <p:cNvSpPr>
            <a:spLocks noChangeShapeType="1"/>
          </p:cNvSpPr>
          <p:nvPr/>
        </p:nvSpPr>
        <p:spPr bwMode="auto">
          <a:xfrm flipH="1">
            <a:off x="4249377" y="5006868"/>
            <a:ext cx="228600" cy="304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 name="Text Box 12"/>
          <p:cNvSpPr txBox="1">
            <a:spLocks noChangeArrowheads="1"/>
          </p:cNvSpPr>
          <p:nvPr/>
        </p:nvSpPr>
        <p:spPr bwMode="auto">
          <a:xfrm>
            <a:off x="4020777" y="5235468"/>
            <a:ext cx="336550" cy="457200"/>
          </a:xfrm>
          <a:prstGeom prst="rect">
            <a:avLst/>
          </a:prstGeom>
          <a:noFill/>
          <a:ln w="9525">
            <a:noFill/>
            <a:miter lim="800000"/>
            <a:headEnd/>
            <a:tailEnd/>
          </a:ln>
          <a:effectLst/>
        </p:spPr>
        <p:txBody>
          <a:bodyPr wrap="none">
            <a:prstTxWarp prst="textNoShape">
              <a:avLst/>
            </a:prstTxWarp>
            <a:spAutoFit/>
          </a:bodyPr>
          <a:lstStyle/>
          <a:p>
            <a:r>
              <a:rPr lang="en-US" sz="2400">
                <a:latin typeface="Times New Roman" pitchFamily="-112" charset="0"/>
              </a:rPr>
              <a:t>x</a:t>
            </a:r>
          </a:p>
        </p:txBody>
      </p:sp>
      <p:sp>
        <p:nvSpPr>
          <p:cNvPr id="96" name="Line 13"/>
          <p:cNvSpPr>
            <a:spLocks noChangeShapeType="1"/>
          </p:cNvSpPr>
          <p:nvPr/>
        </p:nvSpPr>
        <p:spPr bwMode="auto">
          <a:xfrm>
            <a:off x="4630377" y="5006868"/>
            <a:ext cx="228600" cy="304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7" name="Text Box 14"/>
          <p:cNvSpPr txBox="1">
            <a:spLocks noChangeArrowheads="1"/>
          </p:cNvSpPr>
          <p:nvPr/>
        </p:nvSpPr>
        <p:spPr bwMode="auto">
          <a:xfrm>
            <a:off x="4690702" y="5200543"/>
            <a:ext cx="336550" cy="457200"/>
          </a:xfrm>
          <a:prstGeom prst="rect">
            <a:avLst/>
          </a:prstGeom>
          <a:noFill/>
          <a:ln w="9525">
            <a:noFill/>
            <a:miter lim="800000"/>
            <a:headEnd/>
            <a:tailEnd/>
          </a:ln>
          <a:effectLst/>
        </p:spPr>
        <p:txBody>
          <a:bodyPr wrap="none">
            <a:prstTxWarp prst="textNoShape">
              <a:avLst/>
            </a:prstTxWarp>
            <a:spAutoFit/>
          </a:bodyPr>
          <a:lstStyle/>
          <a:p>
            <a:r>
              <a:rPr lang="en-US" sz="2400">
                <a:latin typeface="Times New Roman" pitchFamily="-112" charset="0"/>
              </a:rPr>
              <a:t>y</a:t>
            </a:r>
          </a:p>
        </p:txBody>
      </p:sp>
      <p:sp>
        <p:nvSpPr>
          <p:cNvPr id="98" name="Line 15"/>
          <p:cNvSpPr>
            <a:spLocks noChangeShapeType="1"/>
          </p:cNvSpPr>
          <p:nvPr/>
        </p:nvSpPr>
        <p:spPr bwMode="auto">
          <a:xfrm>
            <a:off x="5087577" y="4321068"/>
            <a:ext cx="2286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99" name="Group 16"/>
          <p:cNvGrpSpPr>
            <a:grpSpLocks/>
          </p:cNvGrpSpPr>
          <p:nvPr/>
        </p:nvGrpSpPr>
        <p:grpSpPr bwMode="auto">
          <a:xfrm>
            <a:off x="7130209" y="4071938"/>
            <a:ext cx="349250" cy="381000"/>
            <a:chOff x="4272" y="2688"/>
            <a:chExt cx="220" cy="240"/>
          </a:xfrm>
        </p:grpSpPr>
        <p:sp>
          <p:nvSpPr>
            <p:cNvPr id="100" name="Oval 17"/>
            <p:cNvSpPr>
              <a:spLocks noChangeArrowheads="1"/>
            </p:cNvSpPr>
            <p:nvPr/>
          </p:nvSpPr>
          <p:spPr bwMode="auto">
            <a:xfrm>
              <a:off x="4272" y="2736"/>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01" name="Text Box 18"/>
            <p:cNvSpPr txBox="1">
              <a:spLocks noChangeArrowheads="1"/>
            </p:cNvSpPr>
            <p:nvPr/>
          </p:nvSpPr>
          <p:spPr bwMode="auto">
            <a:xfrm>
              <a:off x="4272" y="2688"/>
              <a:ext cx="220" cy="231"/>
            </a:xfrm>
            <a:prstGeom prst="rect">
              <a:avLst/>
            </a:prstGeom>
            <a:noFill/>
            <a:ln w="9525">
              <a:noFill/>
              <a:miter lim="800000"/>
              <a:headEnd/>
              <a:tailEnd/>
            </a:ln>
            <a:effectLst/>
          </p:spPr>
          <p:txBody>
            <a:bodyPr wrap="none">
              <a:prstTxWarp prst="textNoShape">
                <a:avLst/>
              </a:prstTxWarp>
              <a:spAutoFit/>
            </a:bodyPr>
            <a:lstStyle/>
            <a:p>
              <a:r>
                <a:rPr lang="en-US" dirty="0">
                  <a:latin typeface="Times New Roman" pitchFamily="-112" charset="0"/>
                </a:rPr>
                <a:t>A</a:t>
              </a:r>
              <a:endParaRPr lang="en-US" sz="2400" dirty="0">
                <a:latin typeface="Times New Roman" pitchFamily="-112" charset="0"/>
              </a:endParaRPr>
            </a:p>
          </p:txBody>
        </p:sp>
      </p:grpSp>
      <p:grpSp>
        <p:nvGrpSpPr>
          <p:cNvPr id="102" name="Group 19"/>
          <p:cNvGrpSpPr>
            <a:grpSpLocks/>
          </p:cNvGrpSpPr>
          <p:nvPr/>
        </p:nvGrpSpPr>
        <p:grpSpPr bwMode="auto">
          <a:xfrm>
            <a:off x="7525977" y="4702068"/>
            <a:ext cx="336550" cy="381000"/>
            <a:chOff x="4272" y="2688"/>
            <a:chExt cx="212" cy="240"/>
          </a:xfrm>
        </p:grpSpPr>
        <p:sp>
          <p:nvSpPr>
            <p:cNvPr id="103" name="Oval 20"/>
            <p:cNvSpPr>
              <a:spLocks noChangeArrowheads="1"/>
            </p:cNvSpPr>
            <p:nvPr/>
          </p:nvSpPr>
          <p:spPr bwMode="auto">
            <a:xfrm>
              <a:off x="4272" y="2736"/>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04" name="Text Box 21"/>
            <p:cNvSpPr txBox="1">
              <a:spLocks noChangeArrowheads="1"/>
            </p:cNvSpPr>
            <p:nvPr/>
          </p:nvSpPr>
          <p:spPr bwMode="auto">
            <a:xfrm>
              <a:off x="4272" y="2688"/>
              <a:ext cx="212" cy="231"/>
            </a:xfrm>
            <a:prstGeom prst="rect">
              <a:avLst/>
            </a:prstGeom>
            <a:noFill/>
            <a:ln w="9525">
              <a:noFill/>
              <a:miter lim="800000"/>
              <a:headEnd/>
              <a:tailEnd/>
            </a:ln>
            <a:effectLst/>
          </p:spPr>
          <p:txBody>
            <a:bodyPr wrap="none">
              <a:prstTxWarp prst="textNoShape">
                <a:avLst/>
              </a:prstTxWarp>
              <a:spAutoFit/>
            </a:bodyPr>
            <a:lstStyle/>
            <a:p>
              <a:r>
                <a:rPr lang="en-US">
                  <a:latin typeface="Times New Roman" pitchFamily="-112" charset="0"/>
                </a:rPr>
                <a:t>B</a:t>
              </a:r>
              <a:endParaRPr lang="en-US" sz="2400">
                <a:latin typeface="Times New Roman" pitchFamily="-112" charset="0"/>
              </a:endParaRPr>
            </a:p>
          </p:txBody>
        </p:sp>
      </p:grpSp>
      <p:sp>
        <p:nvSpPr>
          <p:cNvPr id="105" name="Line 22"/>
          <p:cNvSpPr>
            <a:spLocks noChangeShapeType="1"/>
          </p:cNvSpPr>
          <p:nvPr/>
        </p:nvSpPr>
        <p:spPr bwMode="auto">
          <a:xfrm flipH="1">
            <a:off x="6916377" y="4397268"/>
            <a:ext cx="2286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06" name="Line 23"/>
          <p:cNvSpPr>
            <a:spLocks noChangeShapeType="1"/>
          </p:cNvSpPr>
          <p:nvPr/>
        </p:nvSpPr>
        <p:spPr bwMode="auto">
          <a:xfrm flipH="1">
            <a:off x="7297377" y="5006868"/>
            <a:ext cx="228600" cy="304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07" name="Text Box 24"/>
          <p:cNvSpPr txBox="1">
            <a:spLocks noChangeArrowheads="1"/>
          </p:cNvSpPr>
          <p:nvPr/>
        </p:nvSpPr>
        <p:spPr bwMode="auto">
          <a:xfrm>
            <a:off x="6687777" y="4625868"/>
            <a:ext cx="319088" cy="457200"/>
          </a:xfrm>
          <a:prstGeom prst="rect">
            <a:avLst/>
          </a:prstGeom>
          <a:noFill/>
          <a:ln w="9525">
            <a:noFill/>
            <a:miter lim="800000"/>
            <a:headEnd/>
            <a:tailEnd/>
          </a:ln>
          <a:effectLst/>
        </p:spPr>
        <p:txBody>
          <a:bodyPr>
            <a:prstTxWarp prst="textNoShape">
              <a:avLst/>
            </a:prstTxWarp>
            <a:spAutoFit/>
          </a:bodyPr>
          <a:lstStyle/>
          <a:p>
            <a:r>
              <a:rPr lang="en-US" sz="2400">
                <a:latin typeface="Times New Roman" pitchFamily="-112" charset="0"/>
              </a:rPr>
              <a:t>x</a:t>
            </a:r>
          </a:p>
        </p:txBody>
      </p:sp>
      <p:sp>
        <p:nvSpPr>
          <p:cNvPr id="108" name="Line 25"/>
          <p:cNvSpPr>
            <a:spLocks noChangeShapeType="1"/>
          </p:cNvSpPr>
          <p:nvPr/>
        </p:nvSpPr>
        <p:spPr bwMode="auto">
          <a:xfrm>
            <a:off x="7754577" y="5083068"/>
            <a:ext cx="228600" cy="304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09" name="Text Box 26"/>
          <p:cNvSpPr txBox="1">
            <a:spLocks noChangeArrowheads="1"/>
          </p:cNvSpPr>
          <p:nvPr/>
        </p:nvSpPr>
        <p:spPr bwMode="auto">
          <a:xfrm>
            <a:off x="7068777" y="5235468"/>
            <a:ext cx="336550" cy="457200"/>
          </a:xfrm>
          <a:prstGeom prst="rect">
            <a:avLst/>
          </a:prstGeom>
          <a:noFill/>
          <a:ln w="9525">
            <a:noFill/>
            <a:miter lim="800000"/>
            <a:headEnd/>
            <a:tailEnd/>
          </a:ln>
          <a:effectLst/>
        </p:spPr>
        <p:txBody>
          <a:bodyPr>
            <a:prstTxWarp prst="textNoShape">
              <a:avLst/>
            </a:prstTxWarp>
            <a:spAutoFit/>
          </a:bodyPr>
          <a:lstStyle/>
          <a:p>
            <a:r>
              <a:rPr lang="en-US" sz="2400">
                <a:latin typeface="Times New Roman" pitchFamily="-112" charset="0"/>
              </a:rPr>
              <a:t>y</a:t>
            </a:r>
          </a:p>
        </p:txBody>
      </p:sp>
      <p:sp>
        <p:nvSpPr>
          <p:cNvPr id="110" name="Line 27"/>
          <p:cNvSpPr>
            <a:spLocks noChangeShapeType="1"/>
          </p:cNvSpPr>
          <p:nvPr/>
        </p:nvSpPr>
        <p:spPr bwMode="auto">
          <a:xfrm>
            <a:off x="7373577" y="4397268"/>
            <a:ext cx="2286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11" name="Text Box 28"/>
          <p:cNvSpPr txBox="1">
            <a:spLocks noChangeArrowheads="1"/>
          </p:cNvSpPr>
          <p:nvPr/>
        </p:nvSpPr>
        <p:spPr bwMode="auto">
          <a:xfrm>
            <a:off x="5762823" y="4644918"/>
            <a:ext cx="484188" cy="457200"/>
          </a:xfrm>
          <a:prstGeom prst="rect">
            <a:avLst/>
          </a:prstGeom>
          <a:noFill/>
          <a:ln w="9525">
            <a:noFill/>
            <a:miter lim="800000"/>
            <a:headEnd/>
            <a:tailEnd/>
          </a:ln>
          <a:effectLst/>
        </p:spPr>
        <p:txBody>
          <a:bodyPr>
            <a:prstTxWarp prst="textNoShape">
              <a:avLst/>
            </a:prstTxWarp>
            <a:spAutoFit/>
          </a:bodyPr>
          <a:lstStyle/>
          <a:p>
            <a:r>
              <a:rPr lang="en-US" sz="2400" dirty="0">
                <a:latin typeface="Times New Roman" pitchFamily="-112" charset="0"/>
                <a:sym typeface="Symbol" pitchFamily="-112" charset="2"/>
              </a:rPr>
              <a:t></a:t>
            </a:r>
            <a:endParaRPr lang="en-US" sz="2400" dirty="0">
              <a:latin typeface="Times New Roman" pitchFamily="-112" charset="0"/>
            </a:endParaRPr>
          </a:p>
        </p:txBody>
      </p:sp>
      <p:sp>
        <p:nvSpPr>
          <p:cNvPr id="112" name="Text Box 29"/>
          <p:cNvSpPr txBox="1">
            <a:spLocks noChangeArrowheads="1"/>
          </p:cNvSpPr>
          <p:nvPr/>
        </p:nvSpPr>
        <p:spPr bwMode="auto">
          <a:xfrm>
            <a:off x="5163777" y="4625868"/>
            <a:ext cx="319088" cy="457200"/>
          </a:xfrm>
          <a:prstGeom prst="rect">
            <a:avLst/>
          </a:prstGeom>
          <a:noFill/>
          <a:ln w="9525">
            <a:noFill/>
            <a:miter lim="800000"/>
            <a:headEnd/>
            <a:tailEnd/>
          </a:ln>
          <a:effectLst/>
        </p:spPr>
        <p:txBody>
          <a:bodyPr wrap="none">
            <a:prstTxWarp prst="textNoShape">
              <a:avLst/>
            </a:prstTxWarp>
            <a:spAutoFit/>
          </a:bodyPr>
          <a:lstStyle/>
          <a:p>
            <a:r>
              <a:rPr lang="en-US" sz="2400">
                <a:latin typeface="Times New Roman" pitchFamily="-112" charset="0"/>
              </a:rPr>
              <a:t>z</a:t>
            </a:r>
          </a:p>
        </p:txBody>
      </p:sp>
      <p:sp>
        <p:nvSpPr>
          <p:cNvPr id="113" name="Text Box 30"/>
          <p:cNvSpPr txBox="1">
            <a:spLocks noChangeArrowheads="1"/>
          </p:cNvSpPr>
          <p:nvPr/>
        </p:nvSpPr>
        <p:spPr bwMode="auto">
          <a:xfrm>
            <a:off x="7906977" y="5235468"/>
            <a:ext cx="336550" cy="457200"/>
          </a:xfrm>
          <a:prstGeom prst="rect">
            <a:avLst/>
          </a:prstGeom>
          <a:noFill/>
          <a:ln w="9525">
            <a:noFill/>
            <a:miter lim="800000"/>
            <a:headEnd/>
            <a:tailEnd/>
          </a:ln>
          <a:effectLst/>
        </p:spPr>
        <p:txBody>
          <a:bodyPr>
            <a:prstTxWarp prst="textNoShape">
              <a:avLst/>
            </a:prstTxWarp>
            <a:spAutoFit/>
          </a:bodyPr>
          <a:lstStyle/>
          <a:p>
            <a:r>
              <a:rPr lang="en-US" sz="2400">
                <a:latin typeface="Times New Roman" pitchFamily="-112" charset="0"/>
              </a:rPr>
              <a:t>z</a:t>
            </a:r>
          </a:p>
        </p:txBody>
      </p:sp>
      <p:sp>
        <p:nvSpPr>
          <p:cNvPr id="114" name="Rectangle 3"/>
          <p:cNvSpPr>
            <a:spLocks noChangeArrowheads="1"/>
          </p:cNvSpPr>
          <p:nvPr/>
        </p:nvSpPr>
        <p:spPr bwMode="auto">
          <a:xfrm>
            <a:off x="4801156" y="5608337"/>
            <a:ext cx="2719253" cy="533400"/>
          </a:xfrm>
          <a:prstGeom prst="rect">
            <a:avLst/>
          </a:prstGeom>
          <a:noFill/>
          <a:ln w="9525">
            <a:noFill/>
            <a:miter lim="800000"/>
            <a:headEnd/>
            <a:tailEnd/>
          </a:ln>
          <a:effectLst/>
        </p:spPr>
        <p:txBody>
          <a:bodyPr>
            <a:prstTxWarp prst="textNoShape">
              <a:avLst/>
            </a:prstTxWarp>
          </a:bodyPr>
          <a:lstStyle/>
          <a:p>
            <a:pPr marL="342900" indent="-342900">
              <a:spcBef>
                <a:spcPct val="20000"/>
              </a:spcBef>
              <a:buClr>
                <a:schemeClr val="bg2"/>
              </a:buClr>
              <a:buSzPct val="75000"/>
            </a:pPr>
            <a:r>
              <a:rPr lang="en-US" sz="2400" dirty="0"/>
              <a:t>3. No grandparent</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algn="ctr"/>
            <a:r>
              <a:rPr lang="en-US" altLang="ko-KR">
                <a:ea typeface="굴림" pitchFamily="-112" charset="-127"/>
                <a:cs typeface="굴림" pitchFamily="-112" charset="-127"/>
              </a:rPr>
              <a:t>Binary Search Trees</a:t>
            </a:r>
          </a:p>
        </p:txBody>
      </p:sp>
      <p:sp>
        <p:nvSpPr>
          <p:cNvPr id="472067" name="Rectangle 3"/>
          <p:cNvSpPr>
            <a:spLocks noGrp="1" noChangeArrowheads="1"/>
          </p:cNvSpPr>
          <p:nvPr>
            <p:ph type="body" idx="1"/>
          </p:nvPr>
        </p:nvSpPr>
        <p:spPr>
          <a:xfrm>
            <a:off x="247135" y="1735138"/>
            <a:ext cx="7335678" cy="4717431"/>
          </a:xfrm>
        </p:spPr>
        <p:txBody>
          <a:bodyPr>
            <a:normAutofit/>
          </a:bodyPr>
          <a:lstStyle/>
          <a:p>
            <a:pPr lvl="1"/>
            <a:r>
              <a:rPr lang="en-US" altLang="ko-KR" sz="2400" dirty="0">
                <a:ea typeface="굴림" pitchFamily="-112" charset="-127"/>
                <a:cs typeface="굴림" pitchFamily="-112" charset="-127"/>
              </a:rPr>
              <a:t>For every node, </a:t>
            </a:r>
            <a:r>
              <a:rPr lang="en-US" altLang="ko-KR" sz="2400" dirty="0">
                <a:solidFill>
                  <a:schemeClr val="hlink"/>
                </a:solidFill>
                <a:ea typeface="굴림" pitchFamily="-112" charset="-127"/>
                <a:cs typeface="굴림" pitchFamily="-112" charset="-127"/>
              </a:rPr>
              <a:t>X</a:t>
            </a:r>
            <a:r>
              <a:rPr lang="en-US" altLang="ko-KR" sz="2400" dirty="0">
                <a:ea typeface="굴림" pitchFamily="-112" charset="-127"/>
                <a:cs typeface="굴림" pitchFamily="-112" charset="-127"/>
              </a:rPr>
              <a:t>, in the tree, the values of all the items in its left subtree are smaller than the item in </a:t>
            </a:r>
            <a:r>
              <a:rPr lang="en-US" altLang="ko-KR" sz="2400" dirty="0">
                <a:solidFill>
                  <a:schemeClr val="hlink"/>
                </a:solidFill>
                <a:ea typeface="굴림" pitchFamily="-112" charset="-127"/>
                <a:cs typeface="굴림" pitchFamily="-112" charset="-127"/>
              </a:rPr>
              <a:t>X</a:t>
            </a:r>
            <a:r>
              <a:rPr lang="en-US" altLang="ko-KR" sz="2400" dirty="0">
                <a:ea typeface="굴림" pitchFamily="-112" charset="-127"/>
                <a:cs typeface="굴림" pitchFamily="-112" charset="-127"/>
              </a:rPr>
              <a:t>, and the values of all the items in its right subtree are larger than the item in </a:t>
            </a:r>
            <a:r>
              <a:rPr lang="en-US" altLang="ko-KR" sz="2400" dirty="0">
                <a:solidFill>
                  <a:schemeClr val="hlink"/>
                </a:solidFill>
                <a:ea typeface="굴림" pitchFamily="-112" charset="-127"/>
                <a:cs typeface="굴림" pitchFamily="-112" charset="-127"/>
              </a:rPr>
              <a:t>X</a:t>
            </a:r>
            <a:r>
              <a:rPr lang="en-US" altLang="ko-KR" sz="2400" dirty="0">
                <a:ea typeface="굴림" pitchFamily="-112" charset="-127"/>
                <a:cs typeface="굴림" pitchFamily="-112" charset="-127"/>
              </a:rPr>
              <a:t>.</a:t>
            </a:r>
          </a:p>
        </p:txBody>
      </p:sp>
      <p:sp>
        <p:nvSpPr>
          <p:cNvPr id="4" name="Oval 3"/>
          <p:cNvSpPr>
            <a:spLocks noChangeArrowheads="1"/>
          </p:cNvSpPr>
          <p:nvPr/>
        </p:nvSpPr>
        <p:spPr bwMode="auto">
          <a:xfrm>
            <a:off x="8802648" y="2438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 name="Text Box 4"/>
          <p:cNvSpPr txBox="1">
            <a:spLocks noChangeArrowheads="1"/>
          </p:cNvSpPr>
          <p:nvPr/>
        </p:nvSpPr>
        <p:spPr bwMode="auto">
          <a:xfrm>
            <a:off x="8861386" y="2498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6</a:t>
            </a:r>
          </a:p>
        </p:txBody>
      </p:sp>
      <p:sp>
        <p:nvSpPr>
          <p:cNvPr id="6" name="Oval 5"/>
          <p:cNvSpPr>
            <a:spLocks noChangeArrowheads="1"/>
          </p:cNvSpPr>
          <p:nvPr/>
        </p:nvSpPr>
        <p:spPr bwMode="auto">
          <a:xfrm>
            <a:off x="7964448" y="3200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7" name="Text Box 6"/>
          <p:cNvSpPr txBox="1">
            <a:spLocks noChangeArrowheads="1"/>
          </p:cNvSpPr>
          <p:nvPr/>
        </p:nvSpPr>
        <p:spPr bwMode="auto">
          <a:xfrm>
            <a:off x="8023186" y="3260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2</a:t>
            </a:r>
          </a:p>
        </p:txBody>
      </p:sp>
      <p:sp>
        <p:nvSpPr>
          <p:cNvPr id="8" name="Oval 7"/>
          <p:cNvSpPr>
            <a:spLocks noChangeArrowheads="1"/>
          </p:cNvSpPr>
          <p:nvPr/>
        </p:nvSpPr>
        <p:spPr bwMode="auto">
          <a:xfrm>
            <a:off x="9640848" y="3200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 name="Text Box 8"/>
          <p:cNvSpPr txBox="1">
            <a:spLocks noChangeArrowheads="1"/>
          </p:cNvSpPr>
          <p:nvPr/>
        </p:nvSpPr>
        <p:spPr bwMode="auto">
          <a:xfrm>
            <a:off x="9699586" y="3260726"/>
            <a:ext cx="322262"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8</a:t>
            </a:r>
          </a:p>
        </p:txBody>
      </p:sp>
      <p:sp>
        <p:nvSpPr>
          <p:cNvPr id="10" name="Oval 9"/>
          <p:cNvSpPr>
            <a:spLocks noChangeArrowheads="1"/>
          </p:cNvSpPr>
          <p:nvPr/>
        </p:nvSpPr>
        <p:spPr bwMode="auto">
          <a:xfrm>
            <a:off x="7431048" y="3962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1" name="Text Box 10"/>
          <p:cNvSpPr txBox="1">
            <a:spLocks noChangeArrowheads="1"/>
          </p:cNvSpPr>
          <p:nvPr/>
        </p:nvSpPr>
        <p:spPr bwMode="auto">
          <a:xfrm>
            <a:off x="7507249" y="40227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1</a:t>
            </a:r>
          </a:p>
        </p:txBody>
      </p:sp>
      <p:sp>
        <p:nvSpPr>
          <p:cNvPr id="12" name="Oval 11"/>
          <p:cNvSpPr>
            <a:spLocks noChangeArrowheads="1"/>
          </p:cNvSpPr>
          <p:nvPr/>
        </p:nvSpPr>
        <p:spPr bwMode="auto">
          <a:xfrm>
            <a:off x="8421648" y="39624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3" name="Text Box 12"/>
          <p:cNvSpPr txBox="1">
            <a:spLocks noChangeArrowheads="1"/>
          </p:cNvSpPr>
          <p:nvPr/>
        </p:nvSpPr>
        <p:spPr bwMode="auto">
          <a:xfrm>
            <a:off x="8501024" y="3962401"/>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4</a:t>
            </a:r>
          </a:p>
        </p:txBody>
      </p:sp>
      <p:sp>
        <p:nvSpPr>
          <p:cNvPr id="14" name="Line 27"/>
          <p:cNvSpPr>
            <a:spLocks noChangeShapeType="1"/>
          </p:cNvSpPr>
          <p:nvPr/>
        </p:nvSpPr>
        <p:spPr bwMode="auto">
          <a:xfrm flipH="1">
            <a:off x="8345448" y="2819400"/>
            <a:ext cx="533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5" name="Line 28"/>
          <p:cNvSpPr>
            <a:spLocks noChangeShapeType="1"/>
          </p:cNvSpPr>
          <p:nvPr/>
        </p:nvSpPr>
        <p:spPr bwMode="auto">
          <a:xfrm>
            <a:off x="9183648" y="2819400"/>
            <a:ext cx="533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6" name="Line 29"/>
          <p:cNvSpPr>
            <a:spLocks noChangeShapeType="1"/>
          </p:cNvSpPr>
          <p:nvPr/>
        </p:nvSpPr>
        <p:spPr bwMode="auto">
          <a:xfrm flipH="1">
            <a:off x="7735848" y="35052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7" name="Line 30"/>
          <p:cNvSpPr>
            <a:spLocks noChangeShapeType="1"/>
          </p:cNvSpPr>
          <p:nvPr/>
        </p:nvSpPr>
        <p:spPr bwMode="auto">
          <a:xfrm>
            <a:off x="8421648" y="3505200"/>
            <a:ext cx="1524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8" name="Oval 37"/>
          <p:cNvSpPr>
            <a:spLocks noChangeArrowheads="1"/>
          </p:cNvSpPr>
          <p:nvPr/>
        </p:nvSpPr>
        <p:spPr bwMode="auto">
          <a:xfrm>
            <a:off x="8040648" y="4876800"/>
            <a:ext cx="457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9" name="Text Box 38"/>
          <p:cNvSpPr txBox="1">
            <a:spLocks noChangeArrowheads="1"/>
          </p:cNvSpPr>
          <p:nvPr/>
        </p:nvSpPr>
        <p:spPr bwMode="auto">
          <a:xfrm>
            <a:off x="8116849" y="4937126"/>
            <a:ext cx="322263" cy="39687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2000">
                <a:latin typeface="Tahoma" pitchFamily="-112" charset="0"/>
                <a:ea typeface="굴림" pitchFamily="-112" charset="-127"/>
                <a:cs typeface="굴림" pitchFamily="-112" charset="-127"/>
              </a:rPr>
              <a:t>3</a:t>
            </a:r>
          </a:p>
        </p:txBody>
      </p:sp>
      <p:sp>
        <p:nvSpPr>
          <p:cNvPr id="20" name="Line 39"/>
          <p:cNvSpPr>
            <a:spLocks noChangeShapeType="1"/>
          </p:cNvSpPr>
          <p:nvPr/>
        </p:nvSpPr>
        <p:spPr bwMode="auto">
          <a:xfrm flipH="1">
            <a:off x="8345448" y="4419600"/>
            <a:ext cx="2286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7B2C-F4B4-A749-AE44-A2B1B9C2774B}"/>
              </a:ext>
            </a:extLst>
          </p:cNvPr>
          <p:cNvSpPr>
            <a:spLocks noGrp="1"/>
          </p:cNvSpPr>
          <p:nvPr>
            <p:ph type="title"/>
          </p:nvPr>
        </p:nvSpPr>
        <p:spPr/>
        <p:txBody>
          <a:bodyPr/>
          <a:lstStyle/>
          <a:p>
            <a:r>
              <a:rPr lang="en-US" dirty="0"/>
              <a:t>INSERTION</a:t>
            </a:r>
          </a:p>
        </p:txBody>
      </p:sp>
      <p:sp>
        <p:nvSpPr>
          <p:cNvPr id="3" name="Content Placeholder 2">
            <a:extLst>
              <a:ext uri="{FF2B5EF4-FFF2-40B4-BE49-F238E27FC236}">
                <a16:creationId xmlns:a16="http://schemas.microsoft.com/office/drawing/2014/main" id="{D0C4C925-9523-2140-A019-C0ED333D21B4}"/>
              </a:ext>
            </a:extLst>
          </p:cNvPr>
          <p:cNvSpPr>
            <a:spLocks noGrp="1"/>
          </p:cNvSpPr>
          <p:nvPr>
            <p:ph idx="1"/>
          </p:nvPr>
        </p:nvSpPr>
        <p:spPr/>
        <p:txBody>
          <a:bodyPr/>
          <a:lstStyle/>
          <a:p>
            <a:r>
              <a:rPr lang="en-US" dirty="0"/>
              <a:t>Insert new node as leaf in correct position</a:t>
            </a:r>
          </a:p>
          <a:p>
            <a:r>
              <a:rPr lang="en-US" dirty="0"/>
              <a:t>Splay new node until it becomes the root</a:t>
            </a:r>
          </a:p>
        </p:txBody>
      </p:sp>
    </p:spTree>
    <p:extLst>
      <p:ext uri="{BB962C8B-B14F-4D97-AF65-F5344CB8AC3E}">
        <p14:creationId xmlns:p14="http://schemas.microsoft.com/office/powerpoint/2010/main" val="2850080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94" name="Rectangle 66"/>
          <p:cNvSpPr>
            <a:spLocks noGrp="1" noChangeArrowheads="1"/>
          </p:cNvSpPr>
          <p:nvPr>
            <p:ph type="title"/>
          </p:nvPr>
        </p:nvSpPr>
        <p:spPr>
          <a:xfrm>
            <a:off x="2514600" y="76200"/>
            <a:ext cx="7467600" cy="1143000"/>
          </a:xfrm>
        </p:spPr>
        <p:txBody>
          <a:bodyPr/>
          <a:lstStyle/>
          <a:p>
            <a:r>
              <a:rPr lang="en-US" dirty="0"/>
              <a:t>Example: Inserting Node 1</a:t>
            </a:r>
          </a:p>
        </p:txBody>
      </p:sp>
      <p:pic>
        <p:nvPicPr>
          <p:cNvPr id="944195" name="Picture 67" descr="fig04_49"/>
          <p:cNvPicPr>
            <a:picLocks noChangeAspect="1" noChangeArrowheads="1"/>
          </p:cNvPicPr>
          <p:nvPr/>
        </p:nvPicPr>
        <p:blipFill>
          <a:blip r:embed="rId3"/>
          <a:srcRect/>
          <a:stretch>
            <a:fillRect/>
          </a:stretch>
        </p:blipFill>
        <p:spPr bwMode="auto">
          <a:xfrm>
            <a:off x="1752601" y="1447801"/>
            <a:ext cx="8601075" cy="3529013"/>
          </a:xfrm>
          <a:prstGeom prst="rect">
            <a:avLst/>
          </a:prstGeom>
          <a:noFill/>
        </p:spPr>
      </p:pic>
      <p:sp>
        <p:nvSpPr>
          <p:cNvPr id="944196" name="Text Box 68"/>
          <p:cNvSpPr txBox="1">
            <a:spLocks noChangeArrowheads="1"/>
          </p:cNvSpPr>
          <p:nvPr/>
        </p:nvSpPr>
        <p:spPr bwMode="auto">
          <a:xfrm>
            <a:off x="1981200" y="5486401"/>
            <a:ext cx="7086600" cy="36671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altLang="ko-KR">
                <a:ea typeface="굴림" pitchFamily="-112" charset="-127"/>
                <a:cs typeface="굴림" pitchFamily="-112" charset="-127"/>
              </a:rPr>
              <a:t>Figure 4.49: Result of splaying at node 1</a:t>
            </a:r>
            <a:endParaRPr lang="en-US"/>
          </a:p>
        </p:txBody>
      </p:sp>
      <p:sp>
        <p:nvSpPr>
          <p:cNvPr id="944197" name="Rectangle 69"/>
          <p:cNvSpPr>
            <a:spLocks noChangeArrowheads="1"/>
          </p:cNvSpPr>
          <p:nvPr/>
        </p:nvSpPr>
        <p:spPr bwMode="auto">
          <a:xfrm>
            <a:off x="2667000" y="5943600"/>
            <a:ext cx="6996018" cy="338554"/>
          </a:xfrm>
          <a:prstGeom prst="rect">
            <a:avLst/>
          </a:prstGeom>
          <a:noFill/>
          <a:ln w="9525">
            <a:noFill/>
            <a:miter lim="800000"/>
            <a:headEnd/>
            <a:tailEnd/>
          </a:ln>
          <a:effectLst/>
        </p:spPr>
        <p:txBody>
          <a:bodyPr wrap="none">
            <a:prstTxWarp prst="textNoShape">
              <a:avLst/>
            </a:prstTxWarp>
            <a:spAutoFit/>
          </a:bodyPr>
          <a:lstStyle/>
          <a:p>
            <a:r>
              <a:rPr lang="en-US" sz="1600" dirty="0"/>
              <a:t>For more Examples: https://</a:t>
            </a:r>
            <a:r>
              <a:rPr lang="en-US" sz="1600" dirty="0" err="1"/>
              <a:t>www.cs.usfca.edu</a:t>
            </a:r>
            <a:r>
              <a:rPr lang="en-US" sz="1600" dirty="0"/>
              <a:t>/~</a:t>
            </a:r>
            <a:r>
              <a:rPr lang="en-US" sz="1600" dirty="0" err="1"/>
              <a:t>galles</a:t>
            </a:r>
            <a:r>
              <a:rPr lang="en-US" sz="1600" dirty="0"/>
              <a:t>/visualization/</a:t>
            </a:r>
            <a:r>
              <a:rPr lang="en-US" sz="1600" dirty="0" err="1"/>
              <a:t>SplayTree.html</a:t>
            </a:r>
            <a:endParaRPr lang="en-US" sz="16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r>
              <a:rPr lang="en-US"/>
              <a:t>Insert</a:t>
            </a:r>
            <a:r>
              <a:rPr lang="en-US" altLang="ko-KR">
                <a:ea typeface="굴림" pitchFamily="-112" charset="-127"/>
                <a:cs typeface="굴림" pitchFamily="-112" charset="-127"/>
              </a:rPr>
              <a:t> 5</a:t>
            </a:r>
            <a:endParaRPr lang="en-US"/>
          </a:p>
        </p:txBody>
      </p:sp>
      <p:grpSp>
        <p:nvGrpSpPr>
          <p:cNvPr id="2" name="Group 3"/>
          <p:cNvGrpSpPr>
            <a:grpSpLocks/>
          </p:cNvGrpSpPr>
          <p:nvPr/>
        </p:nvGrpSpPr>
        <p:grpSpPr bwMode="auto">
          <a:xfrm>
            <a:off x="1839913" y="2286000"/>
            <a:ext cx="1752600" cy="2362200"/>
            <a:chOff x="144" y="1440"/>
            <a:chExt cx="1056" cy="1488"/>
          </a:xfrm>
        </p:grpSpPr>
        <p:sp>
          <p:nvSpPr>
            <p:cNvPr id="946180" name="Oval 4"/>
            <p:cNvSpPr>
              <a:spLocks noChangeArrowheads="1"/>
            </p:cNvSpPr>
            <p:nvPr/>
          </p:nvSpPr>
          <p:spPr bwMode="auto">
            <a:xfrm flipH="1">
              <a:off x="1008" y="1872"/>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8</a:t>
              </a:r>
            </a:p>
          </p:txBody>
        </p:sp>
        <p:sp>
          <p:nvSpPr>
            <p:cNvPr id="946181" name="Oval 5"/>
            <p:cNvSpPr>
              <a:spLocks noChangeArrowheads="1"/>
            </p:cNvSpPr>
            <p:nvPr/>
          </p:nvSpPr>
          <p:spPr bwMode="auto">
            <a:xfrm flipH="1">
              <a:off x="864" y="1440"/>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7</a:t>
              </a:r>
            </a:p>
          </p:txBody>
        </p:sp>
        <p:sp>
          <p:nvSpPr>
            <p:cNvPr id="946182" name="Oval 6"/>
            <p:cNvSpPr>
              <a:spLocks noChangeArrowheads="1"/>
            </p:cNvSpPr>
            <p:nvPr/>
          </p:nvSpPr>
          <p:spPr bwMode="auto">
            <a:xfrm flipH="1">
              <a:off x="720" y="2736"/>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6</a:t>
              </a:r>
            </a:p>
          </p:txBody>
        </p:sp>
        <p:sp>
          <p:nvSpPr>
            <p:cNvPr id="946183" name="Oval 7"/>
            <p:cNvSpPr>
              <a:spLocks noChangeArrowheads="1"/>
            </p:cNvSpPr>
            <p:nvPr/>
          </p:nvSpPr>
          <p:spPr bwMode="auto">
            <a:xfrm flipH="1">
              <a:off x="288" y="2736"/>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2</a:t>
              </a:r>
            </a:p>
          </p:txBody>
        </p:sp>
        <p:sp>
          <p:nvSpPr>
            <p:cNvPr id="946184" name="Oval 8"/>
            <p:cNvSpPr>
              <a:spLocks noChangeArrowheads="1"/>
            </p:cNvSpPr>
            <p:nvPr/>
          </p:nvSpPr>
          <p:spPr bwMode="auto">
            <a:xfrm flipH="1">
              <a:off x="576" y="2304"/>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4</a:t>
              </a:r>
            </a:p>
          </p:txBody>
        </p:sp>
        <p:sp>
          <p:nvSpPr>
            <p:cNvPr id="946185" name="Oval 9"/>
            <p:cNvSpPr>
              <a:spLocks noChangeArrowheads="1"/>
            </p:cNvSpPr>
            <p:nvPr/>
          </p:nvSpPr>
          <p:spPr bwMode="auto">
            <a:xfrm flipH="1">
              <a:off x="432" y="1872"/>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3</a:t>
              </a:r>
            </a:p>
          </p:txBody>
        </p:sp>
        <p:sp>
          <p:nvSpPr>
            <p:cNvPr id="946186" name="Oval 10"/>
            <p:cNvSpPr>
              <a:spLocks noChangeArrowheads="1"/>
            </p:cNvSpPr>
            <p:nvPr/>
          </p:nvSpPr>
          <p:spPr bwMode="auto">
            <a:xfrm flipH="1">
              <a:off x="144" y="2304"/>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1</a:t>
              </a:r>
            </a:p>
          </p:txBody>
        </p:sp>
        <p:cxnSp>
          <p:nvCxnSpPr>
            <p:cNvPr id="946187" name="AutoShape 11"/>
            <p:cNvCxnSpPr>
              <a:cxnSpLocks noChangeShapeType="1"/>
              <a:stCxn id="946181" idx="3"/>
              <a:endCxn id="946180" idx="0"/>
            </p:cNvCxnSpPr>
            <p:nvPr/>
          </p:nvCxnSpPr>
          <p:spPr bwMode="auto">
            <a:xfrm>
              <a:off x="1027" y="1611"/>
              <a:ext cx="77" cy="253"/>
            </a:xfrm>
            <a:prstGeom prst="straightConnector1">
              <a:avLst/>
            </a:prstGeom>
            <a:noFill/>
            <a:ln w="25400">
              <a:solidFill>
                <a:schemeClr val="tx1"/>
              </a:solidFill>
              <a:round/>
              <a:headEnd/>
              <a:tailEnd type="arrow" w="med" len="med"/>
            </a:ln>
            <a:effectLst/>
          </p:spPr>
        </p:cxnSp>
        <p:cxnSp>
          <p:nvCxnSpPr>
            <p:cNvPr id="946188" name="AutoShape 12"/>
            <p:cNvCxnSpPr>
              <a:cxnSpLocks noChangeShapeType="1"/>
              <a:stCxn id="946181" idx="5"/>
              <a:endCxn id="946185" idx="0"/>
            </p:cNvCxnSpPr>
            <p:nvPr/>
          </p:nvCxnSpPr>
          <p:spPr bwMode="auto">
            <a:xfrm flipH="1">
              <a:off x="528" y="1611"/>
              <a:ext cx="364" cy="253"/>
            </a:xfrm>
            <a:prstGeom prst="straightConnector1">
              <a:avLst/>
            </a:prstGeom>
            <a:noFill/>
            <a:ln w="25400">
              <a:solidFill>
                <a:schemeClr val="tx1"/>
              </a:solidFill>
              <a:round/>
              <a:headEnd/>
              <a:tailEnd type="arrow" w="med" len="med"/>
            </a:ln>
            <a:effectLst/>
          </p:spPr>
        </p:cxnSp>
        <p:cxnSp>
          <p:nvCxnSpPr>
            <p:cNvPr id="946189" name="AutoShape 13"/>
            <p:cNvCxnSpPr>
              <a:cxnSpLocks noChangeShapeType="1"/>
              <a:stCxn id="946185" idx="3"/>
              <a:endCxn id="946184" idx="0"/>
            </p:cNvCxnSpPr>
            <p:nvPr/>
          </p:nvCxnSpPr>
          <p:spPr bwMode="auto">
            <a:xfrm>
              <a:off x="595" y="2043"/>
              <a:ext cx="77" cy="253"/>
            </a:xfrm>
            <a:prstGeom prst="straightConnector1">
              <a:avLst/>
            </a:prstGeom>
            <a:noFill/>
            <a:ln w="25400">
              <a:solidFill>
                <a:schemeClr val="tx1"/>
              </a:solidFill>
              <a:round/>
              <a:headEnd/>
              <a:tailEnd type="arrow" w="med" len="med"/>
            </a:ln>
            <a:effectLst/>
          </p:spPr>
        </p:cxnSp>
        <p:cxnSp>
          <p:nvCxnSpPr>
            <p:cNvPr id="946190" name="AutoShape 14"/>
            <p:cNvCxnSpPr>
              <a:cxnSpLocks noChangeShapeType="1"/>
              <a:stCxn id="946185" idx="5"/>
              <a:endCxn id="946186" idx="0"/>
            </p:cNvCxnSpPr>
            <p:nvPr/>
          </p:nvCxnSpPr>
          <p:spPr bwMode="auto">
            <a:xfrm flipH="1">
              <a:off x="240" y="2043"/>
              <a:ext cx="220" cy="253"/>
            </a:xfrm>
            <a:prstGeom prst="straightConnector1">
              <a:avLst/>
            </a:prstGeom>
            <a:noFill/>
            <a:ln w="25400">
              <a:solidFill>
                <a:schemeClr val="tx1"/>
              </a:solidFill>
              <a:round/>
              <a:headEnd/>
              <a:tailEnd type="arrow" w="med" len="med"/>
            </a:ln>
            <a:effectLst/>
          </p:spPr>
        </p:cxnSp>
        <p:cxnSp>
          <p:nvCxnSpPr>
            <p:cNvPr id="946191" name="AutoShape 15"/>
            <p:cNvCxnSpPr>
              <a:cxnSpLocks noChangeShapeType="1"/>
              <a:stCxn id="946184" idx="3"/>
              <a:endCxn id="946182" idx="0"/>
            </p:cNvCxnSpPr>
            <p:nvPr/>
          </p:nvCxnSpPr>
          <p:spPr bwMode="auto">
            <a:xfrm>
              <a:off x="739" y="2475"/>
              <a:ext cx="77" cy="253"/>
            </a:xfrm>
            <a:prstGeom prst="straightConnector1">
              <a:avLst/>
            </a:prstGeom>
            <a:noFill/>
            <a:ln w="25400">
              <a:solidFill>
                <a:schemeClr val="tx1"/>
              </a:solidFill>
              <a:round/>
              <a:headEnd/>
              <a:tailEnd type="arrow" w="med" len="med"/>
            </a:ln>
            <a:effectLst/>
          </p:spPr>
        </p:cxnSp>
        <p:cxnSp>
          <p:nvCxnSpPr>
            <p:cNvPr id="946192" name="AutoShape 16"/>
            <p:cNvCxnSpPr>
              <a:cxnSpLocks noChangeShapeType="1"/>
              <a:stCxn id="946186" idx="3"/>
              <a:endCxn id="946183" idx="0"/>
            </p:cNvCxnSpPr>
            <p:nvPr/>
          </p:nvCxnSpPr>
          <p:spPr bwMode="auto">
            <a:xfrm>
              <a:off x="307" y="2475"/>
              <a:ext cx="77" cy="253"/>
            </a:xfrm>
            <a:prstGeom prst="straightConnector1">
              <a:avLst/>
            </a:prstGeom>
            <a:noFill/>
            <a:ln w="25400">
              <a:solidFill>
                <a:schemeClr val="tx1"/>
              </a:solidFill>
              <a:round/>
              <a:headEnd/>
              <a:tailEnd type="arrow" w="med" len="med"/>
            </a:ln>
            <a:effectLst/>
          </p:spPr>
        </p:cxnSp>
      </p:grpSp>
      <p:grpSp>
        <p:nvGrpSpPr>
          <p:cNvPr id="3" name="Group 23"/>
          <p:cNvGrpSpPr>
            <a:grpSpLocks/>
          </p:cNvGrpSpPr>
          <p:nvPr/>
        </p:nvGrpSpPr>
        <p:grpSpPr bwMode="auto">
          <a:xfrm>
            <a:off x="3962401" y="2286000"/>
            <a:ext cx="1992313" cy="3048000"/>
            <a:chOff x="1440" y="1440"/>
            <a:chExt cx="1200" cy="1920"/>
          </a:xfrm>
        </p:grpSpPr>
        <p:sp>
          <p:nvSpPr>
            <p:cNvPr id="946200" name="Oval 24"/>
            <p:cNvSpPr>
              <a:spLocks noChangeArrowheads="1"/>
            </p:cNvSpPr>
            <p:nvPr/>
          </p:nvSpPr>
          <p:spPr bwMode="auto">
            <a:xfrm flipH="1">
              <a:off x="2448" y="1872"/>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8</a:t>
              </a:r>
            </a:p>
          </p:txBody>
        </p:sp>
        <p:sp>
          <p:nvSpPr>
            <p:cNvPr id="946201" name="Oval 25"/>
            <p:cNvSpPr>
              <a:spLocks noChangeArrowheads="1"/>
            </p:cNvSpPr>
            <p:nvPr/>
          </p:nvSpPr>
          <p:spPr bwMode="auto">
            <a:xfrm flipH="1">
              <a:off x="2304" y="1440"/>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7</a:t>
              </a:r>
            </a:p>
          </p:txBody>
        </p:sp>
        <p:sp>
          <p:nvSpPr>
            <p:cNvPr id="946202" name="Oval 26"/>
            <p:cNvSpPr>
              <a:spLocks noChangeArrowheads="1"/>
            </p:cNvSpPr>
            <p:nvPr/>
          </p:nvSpPr>
          <p:spPr bwMode="auto">
            <a:xfrm flipH="1">
              <a:off x="2160" y="2736"/>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6</a:t>
              </a:r>
            </a:p>
          </p:txBody>
        </p:sp>
        <p:sp>
          <p:nvSpPr>
            <p:cNvPr id="946203" name="Oval 27"/>
            <p:cNvSpPr>
              <a:spLocks noChangeArrowheads="1"/>
            </p:cNvSpPr>
            <p:nvPr/>
          </p:nvSpPr>
          <p:spPr bwMode="auto">
            <a:xfrm flipH="1">
              <a:off x="1584" y="2736"/>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2</a:t>
              </a:r>
            </a:p>
          </p:txBody>
        </p:sp>
        <p:sp>
          <p:nvSpPr>
            <p:cNvPr id="946204" name="Oval 28"/>
            <p:cNvSpPr>
              <a:spLocks noChangeArrowheads="1"/>
            </p:cNvSpPr>
            <p:nvPr/>
          </p:nvSpPr>
          <p:spPr bwMode="auto">
            <a:xfrm flipH="1">
              <a:off x="1872" y="2304"/>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4</a:t>
              </a:r>
            </a:p>
          </p:txBody>
        </p:sp>
        <p:sp>
          <p:nvSpPr>
            <p:cNvPr id="946205" name="Oval 29"/>
            <p:cNvSpPr>
              <a:spLocks noChangeArrowheads="1"/>
            </p:cNvSpPr>
            <p:nvPr/>
          </p:nvSpPr>
          <p:spPr bwMode="auto">
            <a:xfrm flipH="1">
              <a:off x="1728" y="1872"/>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3</a:t>
              </a:r>
            </a:p>
          </p:txBody>
        </p:sp>
        <p:sp>
          <p:nvSpPr>
            <p:cNvPr id="946206" name="Oval 30"/>
            <p:cNvSpPr>
              <a:spLocks noChangeArrowheads="1"/>
            </p:cNvSpPr>
            <p:nvPr/>
          </p:nvSpPr>
          <p:spPr bwMode="auto">
            <a:xfrm flipH="1">
              <a:off x="1440" y="2304"/>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1</a:t>
              </a:r>
            </a:p>
          </p:txBody>
        </p:sp>
        <p:cxnSp>
          <p:nvCxnSpPr>
            <p:cNvPr id="946207" name="AutoShape 31"/>
            <p:cNvCxnSpPr>
              <a:cxnSpLocks noChangeShapeType="1"/>
              <a:stCxn id="946201" idx="3"/>
              <a:endCxn id="946200" idx="0"/>
            </p:cNvCxnSpPr>
            <p:nvPr/>
          </p:nvCxnSpPr>
          <p:spPr bwMode="auto">
            <a:xfrm>
              <a:off x="2467" y="1611"/>
              <a:ext cx="77" cy="253"/>
            </a:xfrm>
            <a:prstGeom prst="straightConnector1">
              <a:avLst/>
            </a:prstGeom>
            <a:noFill/>
            <a:ln w="25400">
              <a:solidFill>
                <a:schemeClr val="tx1"/>
              </a:solidFill>
              <a:round/>
              <a:headEnd/>
              <a:tailEnd type="arrow" w="med" len="med"/>
            </a:ln>
            <a:effectLst/>
          </p:spPr>
        </p:cxnSp>
        <p:cxnSp>
          <p:nvCxnSpPr>
            <p:cNvPr id="946208" name="AutoShape 32"/>
            <p:cNvCxnSpPr>
              <a:cxnSpLocks noChangeShapeType="1"/>
              <a:stCxn id="946201" idx="5"/>
              <a:endCxn id="946205" idx="0"/>
            </p:cNvCxnSpPr>
            <p:nvPr/>
          </p:nvCxnSpPr>
          <p:spPr bwMode="auto">
            <a:xfrm flipH="1">
              <a:off x="1824" y="1611"/>
              <a:ext cx="508" cy="253"/>
            </a:xfrm>
            <a:prstGeom prst="straightConnector1">
              <a:avLst/>
            </a:prstGeom>
            <a:noFill/>
            <a:ln w="25400">
              <a:solidFill>
                <a:schemeClr val="tx1"/>
              </a:solidFill>
              <a:round/>
              <a:headEnd/>
              <a:tailEnd type="arrow" w="med" len="med"/>
            </a:ln>
            <a:effectLst/>
          </p:spPr>
        </p:cxnSp>
        <p:cxnSp>
          <p:nvCxnSpPr>
            <p:cNvPr id="946209" name="AutoShape 33"/>
            <p:cNvCxnSpPr>
              <a:cxnSpLocks noChangeShapeType="1"/>
              <a:stCxn id="946205" idx="3"/>
              <a:endCxn id="946204" idx="0"/>
            </p:cNvCxnSpPr>
            <p:nvPr/>
          </p:nvCxnSpPr>
          <p:spPr bwMode="auto">
            <a:xfrm>
              <a:off x="1891" y="2043"/>
              <a:ext cx="77" cy="253"/>
            </a:xfrm>
            <a:prstGeom prst="straightConnector1">
              <a:avLst/>
            </a:prstGeom>
            <a:noFill/>
            <a:ln w="25400">
              <a:solidFill>
                <a:schemeClr val="tx1"/>
              </a:solidFill>
              <a:round/>
              <a:headEnd/>
              <a:tailEnd type="arrow" w="med" len="med"/>
            </a:ln>
            <a:effectLst/>
          </p:spPr>
        </p:cxnSp>
        <p:cxnSp>
          <p:nvCxnSpPr>
            <p:cNvPr id="946210" name="AutoShape 34"/>
            <p:cNvCxnSpPr>
              <a:cxnSpLocks noChangeShapeType="1"/>
              <a:stCxn id="946205" idx="5"/>
              <a:endCxn id="946206" idx="0"/>
            </p:cNvCxnSpPr>
            <p:nvPr/>
          </p:nvCxnSpPr>
          <p:spPr bwMode="auto">
            <a:xfrm flipH="1">
              <a:off x="1536" y="2043"/>
              <a:ext cx="220" cy="253"/>
            </a:xfrm>
            <a:prstGeom prst="straightConnector1">
              <a:avLst/>
            </a:prstGeom>
            <a:noFill/>
            <a:ln w="25400">
              <a:solidFill>
                <a:schemeClr val="tx1"/>
              </a:solidFill>
              <a:round/>
              <a:headEnd/>
              <a:tailEnd type="arrow" w="med" len="med"/>
            </a:ln>
            <a:effectLst/>
          </p:spPr>
        </p:cxnSp>
        <p:cxnSp>
          <p:nvCxnSpPr>
            <p:cNvPr id="946211" name="AutoShape 35"/>
            <p:cNvCxnSpPr>
              <a:cxnSpLocks noChangeShapeType="1"/>
              <a:stCxn id="946204" idx="3"/>
              <a:endCxn id="946202" idx="0"/>
            </p:cNvCxnSpPr>
            <p:nvPr/>
          </p:nvCxnSpPr>
          <p:spPr bwMode="auto">
            <a:xfrm>
              <a:off x="2035" y="2475"/>
              <a:ext cx="221" cy="253"/>
            </a:xfrm>
            <a:prstGeom prst="straightConnector1">
              <a:avLst/>
            </a:prstGeom>
            <a:noFill/>
            <a:ln w="25400">
              <a:solidFill>
                <a:schemeClr val="tx1"/>
              </a:solidFill>
              <a:round/>
              <a:headEnd/>
              <a:tailEnd type="arrow" w="med" len="med"/>
            </a:ln>
            <a:effectLst/>
          </p:spPr>
        </p:cxnSp>
        <p:cxnSp>
          <p:nvCxnSpPr>
            <p:cNvPr id="946212" name="AutoShape 36"/>
            <p:cNvCxnSpPr>
              <a:cxnSpLocks noChangeShapeType="1"/>
              <a:stCxn id="946206" idx="3"/>
              <a:endCxn id="946203" idx="0"/>
            </p:cNvCxnSpPr>
            <p:nvPr/>
          </p:nvCxnSpPr>
          <p:spPr bwMode="auto">
            <a:xfrm>
              <a:off x="1603" y="2475"/>
              <a:ext cx="77" cy="253"/>
            </a:xfrm>
            <a:prstGeom prst="straightConnector1">
              <a:avLst/>
            </a:prstGeom>
            <a:noFill/>
            <a:ln w="25400">
              <a:solidFill>
                <a:schemeClr val="tx1"/>
              </a:solidFill>
              <a:round/>
              <a:headEnd/>
              <a:tailEnd type="arrow" w="med" len="med"/>
            </a:ln>
            <a:effectLst/>
          </p:spPr>
        </p:cxnSp>
        <p:sp>
          <p:nvSpPr>
            <p:cNvPr id="946213" name="Oval 37"/>
            <p:cNvSpPr>
              <a:spLocks noChangeArrowheads="1"/>
            </p:cNvSpPr>
            <p:nvPr/>
          </p:nvSpPr>
          <p:spPr bwMode="auto">
            <a:xfrm flipH="1">
              <a:off x="2016" y="3168"/>
              <a:ext cx="192" cy="192"/>
            </a:xfrm>
            <a:prstGeom prst="ellipse">
              <a:avLst/>
            </a:prstGeom>
            <a:noFill/>
            <a:ln w="25400">
              <a:solidFill>
                <a:srgbClr val="FF0000"/>
              </a:solidFill>
              <a:round/>
              <a:headEnd/>
              <a:tailEnd/>
            </a:ln>
            <a:effectLst/>
          </p:spPr>
          <p:txBody>
            <a:bodyPr wrap="none" anchor="ctr">
              <a:prstTxWarp prst="textNoShape">
                <a:avLst/>
              </a:prstTxWarp>
            </a:bodyPr>
            <a:lstStyle/>
            <a:p>
              <a:pPr algn="ctr"/>
              <a:r>
                <a:rPr lang="en-US" sz="2400">
                  <a:latin typeface="Times New Roman" pitchFamily="-112" charset="0"/>
                </a:rPr>
                <a:t>5</a:t>
              </a:r>
            </a:p>
          </p:txBody>
        </p:sp>
        <p:cxnSp>
          <p:nvCxnSpPr>
            <p:cNvPr id="946214" name="AutoShape 38"/>
            <p:cNvCxnSpPr>
              <a:cxnSpLocks noChangeShapeType="1"/>
              <a:stCxn id="946202" idx="5"/>
              <a:endCxn id="946213" idx="0"/>
            </p:cNvCxnSpPr>
            <p:nvPr/>
          </p:nvCxnSpPr>
          <p:spPr bwMode="auto">
            <a:xfrm flipH="1">
              <a:off x="2112" y="2907"/>
              <a:ext cx="76" cy="253"/>
            </a:xfrm>
            <a:prstGeom prst="straightConnector1">
              <a:avLst/>
            </a:prstGeom>
            <a:noFill/>
            <a:ln w="25400">
              <a:solidFill>
                <a:schemeClr val="tx1"/>
              </a:solidFill>
              <a:round/>
              <a:headEnd/>
              <a:tailEnd type="arrow" w="med" len="med"/>
            </a:ln>
            <a:effectLst/>
          </p:spPr>
        </p:cxnSp>
      </p:grpSp>
      <p:grpSp>
        <p:nvGrpSpPr>
          <p:cNvPr id="4" name="Group 39"/>
          <p:cNvGrpSpPr>
            <a:grpSpLocks/>
          </p:cNvGrpSpPr>
          <p:nvPr/>
        </p:nvGrpSpPr>
        <p:grpSpPr bwMode="auto">
          <a:xfrm>
            <a:off x="6248401" y="2286000"/>
            <a:ext cx="1992313" cy="2362200"/>
            <a:chOff x="2784" y="1440"/>
            <a:chExt cx="1200" cy="1488"/>
          </a:xfrm>
        </p:grpSpPr>
        <p:sp>
          <p:nvSpPr>
            <p:cNvPr id="946216" name="Oval 40"/>
            <p:cNvSpPr>
              <a:spLocks noChangeArrowheads="1"/>
            </p:cNvSpPr>
            <p:nvPr/>
          </p:nvSpPr>
          <p:spPr bwMode="auto">
            <a:xfrm flipH="1">
              <a:off x="3792" y="1872"/>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8</a:t>
              </a:r>
            </a:p>
          </p:txBody>
        </p:sp>
        <p:sp>
          <p:nvSpPr>
            <p:cNvPr id="946217" name="Oval 41"/>
            <p:cNvSpPr>
              <a:spLocks noChangeArrowheads="1"/>
            </p:cNvSpPr>
            <p:nvPr/>
          </p:nvSpPr>
          <p:spPr bwMode="auto">
            <a:xfrm flipH="1">
              <a:off x="3648" y="1440"/>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7</a:t>
              </a:r>
            </a:p>
          </p:txBody>
        </p:sp>
        <p:sp>
          <p:nvSpPr>
            <p:cNvPr id="946218" name="Oval 42"/>
            <p:cNvSpPr>
              <a:spLocks noChangeArrowheads="1"/>
            </p:cNvSpPr>
            <p:nvPr/>
          </p:nvSpPr>
          <p:spPr bwMode="auto">
            <a:xfrm flipH="1">
              <a:off x="3504" y="2736"/>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6</a:t>
              </a:r>
            </a:p>
          </p:txBody>
        </p:sp>
        <p:sp>
          <p:nvSpPr>
            <p:cNvPr id="946219" name="Oval 43"/>
            <p:cNvSpPr>
              <a:spLocks noChangeArrowheads="1"/>
            </p:cNvSpPr>
            <p:nvPr/>
          </p:nvSpPr>
          <p:spPr bwMode="auto">
            <a:xfrm flipH="1">
              <a:off x="2928" y="2736"/>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2</a:t>
              </a:r>
            </a:p>
          </p:txBody>
        </p:sp>
        <p:sp>
          <p:nvSpPr>
            <p:cNvPr id="946220" name="Oval 44"/>
            <p:cNvSpPr>
              <a:spLocks noChangeArrowheads="1"/>
            </p:cNvSpPr>
            <p:nvPr/>
          </p:nvSpPr>
          <p:spPr bwMode="auto">
            <a:xfrm flipH="1">
              <a:off x="3216" y="2736"/>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4</a:t>
              </a:r>
            </a:p>
          </p:txBody>
        </p:sp>
        <p:sp>
          <p:nvSpPr>
            <p:cNvPr id="946221" name="Oval 45"/>
            <p:cNvSpPr>
              <a:spLocks noChangeArrowheads="1"/>
            </p:cNvSpPr>
            <p:nvPr/>
          </p:nvSpPr>
          <p:spPr bwMode="auto">
            <a:xfrm flipH="1">
              <a:off x="3072" y="1872"/>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3</a:t>
              </a:r>
            </a:p>
          </p:txBody>
        </p:sp>
        <p:sp>
          <p:nvSpPr>
            <p:cNvPr id="946222" name="Oval 46"/>
            <p:cNvSpPr>
              <a:spLocks noChangeArrowheads="1"/>
            </p:cNvSpPr>
            <p:nvPr/>
          </p:nvSpPr>
          <p:spPr bwMode="auto">
            <a:xfrm flipH="1">
              <a:off x="2784" y="2304"/>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1</a:t>
              </a:r>
            </a:p>
          </p:txBody>
        </p:sp>
        <p:cxnSp>
          <p:nvCxnSpPr>
            <p:cNvPr id="946223" name="AutoShape 47"/>
            <p:cNvCxnSpPr>
              <a:cxnSpLocks noChangeShapeType="1"/>
              <a:stCxn id="946217" idx="3"/>
              <a:endCxn id="946216" idx="0"/>
            </p:cNvCxnSpPr>
            <p:nvPr/>
          </p:nvCxnSpPr>
          <p:spPr bwMode="auto">
            <a:xfrm>
              <a:off x="3811" y="1611"/>
              <a:ext cx="77" cy="253"/>
            </a:xfrm>
            <a:prstGeom prst="straightConnector1">
              <a:avLst/>
            </a:prstGeom>
            <a:noFill/>
            <a:ln w="25400">
              <a:solidFill>
                <a:schemeClr val="tx1"/>
              </a:solidFill>
              <a:round/>
              <a:headEnd/>
              <a:tailEnd type="arrow" w="med" len="med"/>
            </a:ln>
            <a:effectLst/>
          </p:spPr>
        </p:cxnSp>
        <p:cxnSp>
          <p:nvCxnSpPr>
            <p:cNvPr id="946224" name="AutoShape 48"/>
            <p:cNvCxnSpPr>
              <a:cxnSpLocks noChangeShapeType="1"/>
              <a:stCxn id="946217" idx="5"/>
              <a:endCxn id="946221" idx="0"/>
            </p:cNvCxnSpPr>
            <p:nvPr/>
          </p:nvCxnSpPr>
          <p:spPr bwMode="auto">
            <a:xfrm flipH="1">
              <a:off x="3168" y="1611"/>
              <a:ext cx="508" cy="253"/>
            </a:xfrm>
            <a:prstGeom prst="straightConnector1">
              <a:avLst/>
            </a:prstGeom>
            <a:noFill/>
            <a:ln w="25400">
              <a:solidFill>
                <a:schemeClr val="tx1"/>
              </a:solidFill>
              <a:round/>
              <a:headEnd/>
              <a:tailEnd type="arrow" w="med" len="med"/>
            </a:ln>
            <a:effectLst/>
          </p:spPr>
        </p:cxnSp>
        <p:cxnSp>
          <p:nvCxnSpPr>
            <p:cNvPr id="946225" name="AutoShape 49"/>
            <p:cNvCxnSpPr>
              <a:cxnSpLocks noChangeShapeType="1"/>
              <a:stCxn id="946221" idx="3"/>
              <a:endCxn id="946229" idx="0"/>
            </p:cNvCxnSpPr>
            <p:nvPr/>
          </p:nvCxnSpPr>
          <p:spPr bwMode="auto">
            <a:xfrm>
              <a:off x="3235" y="2043"/>
              <a:ext cx="221" cy="253"/>
            </a:xfrm>
            <a:prstGeom prst="straightConnector1">
              <a:avLst/>
            </a:prstGeom>
            <a:noFill/>
            <a:ln w="25400">
              <a:solidFill>
                <a:schemeClr val="tx1"/>
              </a:solidFill>
              <a:round/>
              <a:headEnd/>
              <a:tailEnd type="arrow" w="med" len="med"/>
            </a:ln>
            <a:effectLst/>
          </p:spPr>
        </p:cxnSp>
        <p:cxnSp>
          <p:nvCxnSpPr>
            <p:cNvPr id="946226" name="AutoShape 50"/>
            <p:cNvCxnSpPr>
              <a:cxnSpLocks noChangeShapeType="1"/>
              <a:stCxn id="946221" idx="5"/>
              <a:endCxn id="946222" idx="0"/>
            </p:cNvCxnSpPr>
            <p:nvPr/>
          </p:nvCxnSpPr>
          <p:spPr bwMode="auto">
            <a:xfrm flipH="1">
              <a:off x="2880" y="2043"/>
              <a:ext cx="220" cy="253"/>
            </a:xfrm>
            <a:prstGeom prst="straightConnector1">
              <a:avLst/>
            </a:prstGeom>
            <a:noFill/>
            <a:ln w="25400">
              <a:solidFill>
                <a:schemeClr val="tx1"/>
              </a:solidFill>
              <a:round/>
              <a:headEnd/>
              <a:tailEnd type="arrow" w="med" len="med"/>
            </a:ln>
            <a:effectLst/>
          </p:spPr>
        </p:cxnSp>
        <p:cxnSp>
          <p:nvCxnSpPr>
            <p:cNvPr id="946227" name="AutoShape 51"/>
            <p:cNvCxnSpPr>
              <a:cxnSpLocks noChangeShapeType="1"/>
              <a:stCxn id="946229" idx="3"/>
              <a:endCxn id="946218" idx="0"/>
            </p:cNvCxnSpPr>
            <p:nvPr/>
          </p:nvCxnSpPr>
          <p:spPr bwMode="auto">
            <a:xfrm>
              <a:off x="3523" y="2475"/>
              <a:ext cx="77" cy="253"/>
            </a:xfrm>
            <a:prstGeom prst="straightConnector1">
              <a:avLst/>
            </a:prstGeom>
            <a:noFill/>
            <a:ln w="25400">
              <a:solidFill>
                <a:schemeClr val="tx1"/>
              </a:solidFill>
              <a:round/>
              <a:headEnd/>
              <a:tailEnd type="arrow" w="med" len="med"/>
            </a:ln>
            <a:effectLst/>
          </p:spPr>
        </p:cxnSp>
        <p:cxnSp>
          <p:nvCxnSpPr>
            <p:cNvPr id="946228" name="AutoShape 52"/>
            <p:cNvCxnSpPr>
              <a:cxnSpLocks noChangeShapeType="1"/>
              <a:stCxn id="946222" idx="3"/>
              <a:endCxn id="946219" idx="0"/>
            </p:cNvCxnSpPr>
            <p:nvPr/>
          </p:nvCxnSpPr>
          <p:spPr bwMode="auto">
            <a:xfrm>
              <a:off x="2947" y="2475"/>
              <a:ext cx="77" cy="253"/>
            </a:xfrm>
            <a:prstGeom prst="straightConnector1">
              <a:avLst/>
            </a:prstGeom>
            <a:noFill/>
            <a:ln w="25400">
              <a:solidFill>
                <a:schemeClr val="tx1"/>
              </a:solidFill>
              <a:round/>
              <a:headEnd/>
              <a:tailEnd type="arrow" w="med" len="med"/>
            </a:ln>
            <a:effectLst/>
          </p:spPr>
        </p:cxnSp>
        <p:sp>
          <p:nvSpPr>
            <p:cNvPr id="946229" name="Oval 53"/>
            <p:cNvSpPr>
              <a:spLocks noChangeArrowheads="1"/>
            </p:cNvSpPr>
            <p:nvPr/>
          </p:nvSpPr>
          <p:spPr bwMode="auto">
            <a:xfrm flipH="1">
              <a:off x="3360" y="2304"/>
              <a:ext cx="192" cy="192"/>
            </a:xfrm>
            <a:prstGeom prst="ellipse">
              <a:avLst/>
            </a:prstGeom>
            <a:noFill/>
            <a:ln w="25400">
              <a:solidFill>
                <a:srgbClr val="FF0000"/>
              </a:solidFill>
              <a:round/>
              <a:headEnd/>
              <a:tailEnd/>
            </a:ln>
            <a:effectLst/>
          </p:spPr>
          <p:txBody>
            <a:bodyPr wrap="none" anchor="ctr">
              <a:prstTxWarp prst="textNoShape">
                <a:avLst/>
              </a:prstTxWarp>
            </a:bodyPr>
            <a:lstStyle/>
            <a:p>
              <a:pPr algn="ctr"/>
              <a:r>
                <a:rPr lang="en-US" sz="2400">
                  <a:latin typeface="Times New Roman" pitchFamily="-112" charset="0"/>
                </a:rPr>
                <a:t>5</a:t>
              </a:r>
            </a:p>
          </p:txBody>
        </p:sp>
        <p:cxnSp>
          <p:nvCxnSpPr>
            <p:cNvPr id="946230" name="AutoShape 54"/>
            <p:cNvCxnSpPr>
              <a:cxnSpLocks noChangeShapeType="1"/>
              <a:stCxn id="946229" idx="5"/>
              <a:endCxn id="946220" idx="0"/>
            </p:cNvCxnSpPr>
            <p:nvPr/>
          </p:nvCxnSpPr>
          <p:spPr bwMode="auto">
            <a:xfrm flipH="1">
              <a:off x="3312" y="2475"/>
              <a:ext cx="76" cy="253"/>
            </a:xfrm>
            <a:prstGeom prst="straightConnector1">
              <a:avLst/>
            </a:prstGeom>
            <a:noFill/>
            <a:ln w="25400">
              <a:solidFill>
                <a:schemeClr val="tx1"/>
              </a:solidFill>
              <a:round/>
              <a:headEnd/>
              <a:tailEnd type="arrow" w="med" len="med"/>
            </a:ln>
            <a:effectLst/>
          </p:spPr>
        </p:cxnSp>
      </p:grpSp>
      <p:grpSp>
        <p:nvGrpSpPr>
          <p:cNvPr id="5" name="Group 55"/>
          <p:cNvGrpSpPr>
            <a:grpSpLocks/>
          </p:cNvGrpSpPr>
          <p:nvPr/>
        </p:nvGrpSpPr>
        <p:grpSpPr bwMode="auto">
          <a:xfrm>
            <a:off x="8458201" y="2286000"/>
            <a:ext cx="1992313" cy="2362200"/>
            <a:chOff x="4080" y="1440"/>
            <a:chExt cx="1200" cy="1488"/>
          </a:xfrm>
        </p:grpSpPr>
        <p:sp>
          <p:nvSpPr>
            <p:cNvPr id="946232" name="Oval 56"/>
            <p:cNvSpPr>
              <a:spLocks noChangeArrowheads="1"/>
            </p:cNvSpPr>
            <p:nvPr/>
          </p:nvSpPr>
          <p:spPr bwMode="auto">
            <a:xfrm flipH="1">
              <a:off x="5088" y="2304"/>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8</a:t>
              </a:r>
            </a:p>
          </p:txBody>
        </p:sp>
        <p:sp>
          <p:nvSpPr>
            <p:cNvPr id="946233" name="Oval 57"/>
            <p:cNvSpPr>
              <a:spLocks noChangeArrowheads="1"/>
            </p:cNvSpPr>
            <p:nvPr/>
          </p:nvSpPr>
          <p:spPr bwMode="auto">
            <a:xfrm flipH="1">
              <a:off x="4944" y="1872"/>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7</a:t>
              </a:r>
            </a:p>
          </p:txBody>
        </p:sp>
        <p:sp>
          <p:nvSpPr>
            <p:cNvPr id="946234" name="Oval 58"/>
            <p:cNvSpPr>
              <a:spLocks noChangeArrowheads="1"/>
            </p:cNvSpPr>
            <p:nvPr/>
          </p:nvSpPr>
          <p:spPr bwMode="auto">
            <a:xfrm flipH="1">
              <a:off x="4800" y="2304"/>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6</a:t>
              </a:r>
            </a:p>
          </p:txBody>
        </p:sp>
        <p:sp>
          <p:nvSpPr>
            <p:cNvPr id="946235" name="Oval 59"/>
            <p:cNvSpPr>
              <a:spLocks noChangeArrowheads="1"/>
            </p:cNvSpPr>
            <p:nvPr/>
          </p:nvSpPr>
          <p:spPr bwMode="auto">
            <a:xfrm flipH="1">
              <a:off x="4224" y="2736"/>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2</a:t>
              </a:r>
            </a:p>
          </p:txBody>
        </p:sp>
        <p:sp>
          <p:nvSpPr>
            <p:cNvPr id="946236" name="Oval 60"/>
            <p:cNvSpPr>
              <a:spLocks noChangeArrowheads="1"/>
            </p:cNvSpPr>
            <p:nvPr/>
          </p:nvSpPr>
          <p:spPr bwMode="auto">
            <a:xfrm flipH="1">
              <a:off x="4512" y="2304"/>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4</a:t>
              </a:r>
            </a:p>
          </p:txBody>
        </p:sp>
        <p:sp>
          <p:nvSpPr>
            <p:cNvPr id="946237" name="Oval 61"/>
            <p:cNvSpPr>
              <a:spLocks noChangeArrowheads="1"/>
            </p:cNvSpPr>
            <p:nvPr/>
          </p:nvSpPr>
          <p:spPr bwMode="auto">
            <a:xfrm flipH="1">
              <a:off x="4368" y="1872"/>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3</a:t>
              </a:r>
            </a:p>
          </p:txBody>
        </p:sp>
        <p:sp>
          <p:nvSpPr>
            <p:cNvPr id="946238" name="Oval 62"/>
            <p:cNvSpPr>
              <a:spLocks noChangeArrowheads="1"/>
            </p:cNvSpPr>
            <p:nvPr/>
          </p:nvSpPr>
          <p:spPr bwMode="auto">
            <a:xfrm flipH="1">
              <a:off x="4080" y="2304"/>
              <a:ext cx="192" cy="192"/>
            </a:xfrm>
            <a:prstGeom prst="ellipse">
              <a:avLst/>
            </a:prstGeom>
            <a:noFill/>
            <a:ln w="25400">
              <a:solidFill>
                <a:schemeClr val="tx1"/>
              </a:solidFill>
              <a:round/>
              <a:headEnd/>
              <a:tailEnd/>
            </a:ln>
            <a:effectLst/>
          </p:spPr>
          <p:txBody>
            <a:bodyPr wrap="none" anchor="ctr">
              <a:prstTxWarp prst="textNoShape">
                <a:avLst/>
              </a:prstTxWarp>
            </a:bodyPr>
            <a:lstStyle/>
            <a:p>
              <a:pPr algn="ctr"/>
              <a:r>
                <a:rPr lang="en-US" sz="2400">
                  <a:latin typeface="Times New Roman" pitchFamily="-112" charset="0"/>
                </a:rPr>
                <a:t>1</a:t>
              </a:r>
            </a:p>
          </p:txBody>
        </p:sp>
        <p:cxnSp>
          <p:nvCxnSpPr>
            <p:cNvPr id="946239" name="AutoShape 63"/>
            <p:cNvCxnSpPr>
              <a:cxnSpLocks noChangeShapeType="1"/>
              <a:stCxn id="946233" idx="3"/>
              <a:endCxn id="946232" idx="0"/>
            </p:cNvCxnSpPr>
            <p:nvPr/>
          </p:nvCxnSpPr>
          <p:spPr bwMode="auto">
            <a:xfrm>
              <a:off x="5107" y="2043"/>
              <a:ext cx="77" cy="253"/>
            </a:xfrm>
            <a:prstGeom prst="straightConnector1">
              <a:avLst/>
            </a:prstGeom>
            <a:noFill/>
            <a:ln w="25400">
              <a:solidFill>
                <a:schemeClr val="tx1"/>
              </a:solidFill>
              <a:round/>
              <a:headEnd/>
              <a:tailEnd type="arrow" w="med" len="med"/>
            </a:ln>
            <a:effectLst/>
          </p:spPr>
        </p:cxnSp>
        <p:cxnSp>
          <p:nvCxnSpPr>
            <p:cNvPr id="946240" name="AutoShape 64"/>
            <p:cNvCxnSpPr>
              <a:cxnSpLocks noChangeShapeType="1"/>
              <a:stCxn id="946233" idx="5"/>
              <a:endCxn id="946234" idx="0"/>
            </p:cNvCxnSpPr>
            <p:nvPr/>
          </p:nvCxnSpPr>
          <p:spPr bwMode="auto">
            <a:xfrm flipH="1">
              <a:off x="4896" y="2043"/>
              <a:ext cx="76" cy="253"/>
            </a:xfrm>
            <a:prstGeom prst="straightConnector1">
              <a:avLst/>
            </a:prstGeom>
            <a:noFill/>
            <a:ln w="25400">
              <a:solidFill>
                <a:schemeClr val="tx1"/>
              </a:solidFill>
              <a:round/>
              <a:headEnd/>
              <a:tailEnd type="arrow" w="med" len="med"/>
            </a:ln>
            <a:effectLst/>
          </p:spPr>
        </p:cxnSp>
        <p:cxnSp>
          <p:nvCxnSpPr>
            <p:cNvPr id="946241" name="AutoShape 65"/>
            <p:cNvCxnSpPr>
              <a:cxnSpLocks noChangeShapeType="1"/>
              <a:stCxn id="946245" idx="5"/>
              <a:endCxn id="946237" idx="0"/>
            </p:cNvCxnSpPr>
            <p:nvPr/>
          </p:nvCxnSpPr>
          <p:spPr bwMode="auto">
            <a:xfrm flipH="1">
              <a:off x="4464" y="1611"/>
              <a:ext cx="220" cy="253"/>
            </a:xfrm>
            <a:prstGeom prst="straightConnector1">
              <a:avLst/>
            </a:prstGeom>
            <a:noFill/>
            <a:ln w="25400">
              <a:solidFill>
                <a:schemeClr val="tx1"/>
              </a:solidFill>
              <a:round/>
              <a:headEnd/>
              <a:tailEnd type="arrow" w="med" len="med"/>
            </a:ln>
            <a:effectLst/>
          </p:spPr>
        </p:cxnSp>
        <p:cxnSp>
          <p:nvCxnSpPr>
            <p:cNvPr id="946242" name="AutoShape 66"/>
            <p:cNvCxnSpPr>
              <a:cxnSpLocks noChangeShapeType="1"/>
              <a:stCxn id="946237" idx="5"/>
              <a:endCxn id="946238" idx="0"/>
            </p:cNvCxnSpPr>
            <p:nvPr/>
          </p:nvCxnSpPr>
          <p:spPr bwMode="auto">
            <a:xfrm flipH="1">
              <a:off x="4176" y="2043"/>
              <a:ext cx="220" cy="253"/>
            </a:xfrm>
            <a:prstGeom prst="straightConnector1">
              <a:avLst/>
            </a:prstGeom>
            <a:noFill/>
            <a:ln w="25400">
              <a:solidFill>
                <a:schemeClr val="tx1"/>
              </a:solidFill>
              <a:round/>
              <a:headEnd/>
              <a:tailEnd type="arrow" w="med" len="med"/>
            </a:ln>
            <a:effectLst/>
          </p:spPr>
        </p:cxnSp>
        <p:cxnSp>
          <p:nvCxnSpPr>
            <p:cNvPr id="946243" name="AutoShape 67"/>
            <p:cNvCxnSpPr>
              <a:cxnSpLocks noChangeShapeType="1"/>
              <a:stCxn id="946245" idx="3"/>
              <a:endCxn id="946233" idx="0"/>
            </p:cNvCxnSpPr>
            <p:nvPr/>
          </p:nvCxnSpPr>
          <p:spPr bwMode="auto">
            <a:xfrm>
              <a:off x="4819" y="1611"/>
              <a:ext cx="221" cy="253"/>
            </a:xfrm>
            <a:prstGeom prst="straightConnector1">
              <a:avLst/>
            </a:prstGeom>
            <a:noFill/>
            <a:ln w="25400">
              <a:solidFill>
                <a:schemeClr val="tx1"/>
              </a:solidFill>
              <a:round/>
              <a:headEnd/>
              <a:tailEnd type="arrow" w="med" len="med"/>
            </a:ln>
            <a:effectLst/>
          </p:spPr>
        </p:cxnSp>
        <p:cxnSp>
          <p:nvCxnSpPr>
            <p:cNvPr id="946244" name="AutoShape 68"/>
            <p:cNvCxnSpPr>
              <a:cxnSpLocks noChangeShapeType="1"/>
              <a:stCxn id="946238" idx="3"/>
              <a:endCxn id="946235" idx="0"/>
            </p:cNvCxnSpPr>
            <p:nvPr/>
          </p:nvCxnSpPr>
          <p:spPr bwMode="auto">
            <a:xfrm>
              <a:off x="4243" y="2475"/>
              <a:ext cx="77" cy="253"/>
            </a:xfrm>
            <a:prstGeom prst="straightConnector1">
              <a:avLst/>
            </a:prstGeom>
            <a:noFill/>
            <a:ln w="25400">
              <a:solidFill>
                <a:schemeClr val="tx1"/>
              </a:solidFill>
              <a:round/>
              <a:headEnd/>
              <a:tailEnd type="arrow" w="med" len="med"/>
            </a:ln>
            <a:effectLst/>
          </p:spPr>
        </p:cxnSp>
        <p:sp>
          <p:nvSpPr>
            <p:cNvPr id="946245" name="Oval 69"/>
            <p:cNvSpPr>
              <a:spLocks noChangeArrowheads="1"/>
            </p:cNvSpPr>
            <p:nvPr/>
          </p:nvSpPr>
          <p:spPr bwMode="auto">
            <a:xfrm flipH="1">
              <a:off x="4656" y="1440"/>
              <a:ext cx="192" cy="192"/>
            </a:xfrm>
            <a:prstGeom prst="ellipse">
              <a:avLst/>
            </a:prstGeom>
            <a:noFill/>
            <a:ln w="25400">
              <a:solidFill>
                <a:srgbClr val="FF0000"/>
              </a:solidFill>
              <a:round/>
              <a:headEnd/>
              <a:tailEnd/>
            </a:ln>
            <a:effectLst/>
          </p:spPr>
          <p:txBody>
            <a:bodyPr wrap="none" anchor="ctr">
              <a:prstTxWarp prst="textNoShape">
                <a:avLst/>
              </a:prstTxWarp>
            </a:bodyPr>
            <a:lstStyle/>
            <a:p>
              <a:pPr algn="ctr"/>
              <a:r>
                <a:rPr lang="en-US" sz="2400">
                  <a:latin typeface="Times New Roman" pitchFamily="-112" charset="0"/>
                </a:rPr>
                <a:t>5</a:t>
              </a:r>
            </a:p>
          </p:txBody>
        </p:sp>
        <p:cxnSp>
          <p:nvCxnSpPr>
            <p:cNvPr id="946246" name="AutoShape 70"/>
            <p:cNvCxnSpPr>
              <a:cxnSpLocks noChangeShapeType="1"/>
              <a:stCxn id="946237" idx="3"/>
              <a:endCxn id="946236" idx="0"/>
            </p:cNvCxnSpPr>
            <p:nvPr/>
          </p:nvCxnSpPr>
          <p:spPr bwMode="auto">
            <a:xfrm>
              <a:off x="4531" y="2043"/>
              <a:ext cx="77" cy="253"/>
            </a:xfrm>
            <a:prstGeom prst="straightConnector1">
              <a:avLst/>
            </a:prstGeom>
            <a:noFill/>
            <a:ln w="25400">
              <a:solidFill>
                <a:schemeClr val="tx1"/>
              </a:solidFill>
              <a:round/>
              <a:headEnd/>
              <a:tailEnd type="arrow" w="med" len="med"/>
            </a:ln>
            <a:effectLst/>
          </p:spPr>
        </p:cxnSp>
      </p:grpSp>
      <p:sp>
        <p:nvSpPr>
          <p:cNvPr id="946248" name="Text Box 72"/>
          <p:cNvSpPr txBox="1">
            <a:spLocks noChangeArrowheads="1"/>
          </p:cNvSpPr>
          <p:nvPr/>
        </p:nvSpPr>
        <p:spPr bwMode="auto">
          <a:xfrm>
            <a:off x="2738439" y="5486400"/>
            <a:ext cx="877887" cy="457200"/>
          </a:xfrm>
          <a:prstGeom prst="rect">
            <a:avLst/>
          </a:prstGeom>
          <a:noFill/>
          <a:ln w="25400">
            <a:noFill/>
            <a:miter lim="800000"/>
            <a:headEnd/>
            <a:tailEnd/>
          </a:ln>
          <a:effectLst/>
        </p:spPr>
        <p:txBody>
          <a:bodyPr wrap="none">
            <a:prstTxWarp prst="textNoShape">
              <a:avLst/>
            </a:prstTxWarp>
            <a:spAutoFit/>
          </a:bodyPr>
          <a:lstStyle/>
          <a:p>
            <a:r>
              <a:rPr lang="en-US" sz="2400">
                <a:latin typeface="Times New Roman" pitchFamily="-112" charset="0"/>
              </a:rPr>
              <a:t>Insert</a:t>
            </a:r>
          </a:p>
        </p:txBody>
      </p:sp>
      <p:sp>
        <p:nvSpPr>
          <p:cNvPr id="946249" name="Text Box 73"/>
          <p:cNvSpPr txBox="1">
            <a:spLocks noChangeArrowheads="1"/>
          </p:cNvSpPr>
          <p:nvPr/>
        </p:nvSpPr>
        <p:spPr bwMode="auto">
          <a:xfrm>
            <a:off x="4872039" y="5486400"/>
            <a:ext cx="877887" cy="457200"/>
          </a:xfrm>
          <a:prstGeom prst="rect">
            <a:avLst/>
          </a:prstGeom>
          <a:noFill/>
          <a:ln w="25400">
            <a:noFill/>
            <a:miter lim="800000"/>
            <a:headEnd/>
            <a:tailEnd/>
          </a:ln>
          <a:effectLst/>
        </p:spPr>
        <p:txBody>
          <a:bodyPr wrap="none">
            <a:prstTxWarp prst="textNoShape">
              <a:avLst/>
            </a:prstTxWarp>
            <a:spAutoFit/>
          </a:bodyPr>
          <a:lstStyle/>
          <a:p>
            <a:r>
              <a:rPr lang="en-US" sz="2400">
                <a:latin typeface="Times New Roman" pitchFamily="-112" charset="0"/>
              </a:rPr>
              <a:t>Splay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6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624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248" grpId="0" build="p" autoUpdateAnimBg="0"/>
      <p:bldP spid="94624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p:txBody>
          <a:bodyPr/>
          <a:lstStyle/>
          <a:p>
            <a:r>
              <a:rPr lang="en-US" dirty="0">
                <a:ea typeface="Times New Roman" pitchFamily="-112" charset="0"/>
                <a:cs typeface="Times New Roman" pitchFamily="-112" charset="0"/>
              </a:rPr>
              <a:t>Delete</a:t>
            </a:r>
          </a:p>
        </p:txBody>
      </p:sp>
      <p:sp>
        <p:nvSpPr>
          <p:cNvPr id="950275" name="Rectangle 3"/>
          <p:cNvSpPr>
            <a:spLocks noGrp="1" noChangeArrowheads="1"/>
          </p:cNvSpPr>
          <p:nvPr>
            <p:ph type="body" idx="1"/>
          </p:nvPr>
        </p:nvSpPr>
        <p:spPr>
          <a:xfrm>
            <a:off x="1981200" y="1524000"/>
            <a:ext cx="8229600" cy="4343400"/>
          </a:xfrm>
        </p:spPr>
        <p:txBody>
          <a:bodyPr/>
          <a:lstStyle/>
          <a:p>
            <a:r>
              <a:rPr lang="en-US" sz="2800" dirty="0">
                <a:ea typeface="Times New Roman" pitchFamily="-112" charset="0"/>
                <a:cs typeface="Times New Roman" pitchFamily="-112" charset="0"/>
              </a:rPr>
              <a:t>Depends on how often deletions are…</a:t>
            </a:r>
          </a:p>
          <a:p>
            <a:r>
              <a:rPr lang="en-US" sz="2800" dirty="0">
                <a:ea typeface="Times New Roman" pitchFamily="-112" charset="0"/>
                <a:cs typeface="Times New Roman" pitchFamily="-112" charset="0"/>
              </a:rPr>
              <a:t>Delete X</a:t>
            </a:r>
          </a:p>
          <a:p>
            <a:pPr lvl="1"/>
            <a:r>
              <a:rPr lang="en-US" sz="2800" dirty="0">
                <a:ea typeface="Times New Roman" pitchFamily="-112" charset="0"/>
                <a:cs typeface="Times New Roman" pitchFamily="-112" charset="0"/>
              </a:rPr>
              <a:t>1. First Splay X</a:t>
            </a:r>
          </a:p>
          <a:p>
            <a:pPr lvl="1"/>
            <a:r>
              <a:rPr lang="en-US" sz="2800" dirty="0">
                <a:ea typeface="Times New Roman" pitchFamily="-112" charset="0"/>
                <a:cs typeface="Times New Roman" pitchFamily="-112" charset="0"/>
              </a:rPr>
              <a:t>2. Splay the largest node  A in the left subtree </a:t>
            </a:r>
            <a:r>
              <a:rPr lang="en-US" sz="2800" dirty="0" err="1">
                <a:ea typeface="Times New Roman" pitchFamily="-112" charset="0"/>
                <a:cs typeface="Times New Roman" pitchFamily="-112" charset="0"/>
              </a:rPr>
              <a:t>upto</a:t>
            </a:r>
            <a:r>
              <a:rPr lang="en-US" sz="2800" dirty="0">
                <a:ea typeface="Times New Roman" pitchFamily="-112" charset="0"/>
                <a:cs typeface="Times New Roman" pitchFamily="-112" charset="0"/>
              </a:rPr>
              <a:t> root of left subtree</a:t>
            </a:r>
          </a:p>
          <a:p>
            <a:pPr lvl="1"/>
            <a:r>
              <a:rPr lang="en-US" sz="2800" dirty="0">
                <a:ea typeface="Times New Roman" pitchFamily="-112" charset="0"/>
                <a:cs typeface="Times New Roman" pitchFamily="-112" charset="0"/>
              </a:rPr>
              <a:t>3. Delete X</a:t>
            </a:r>
          </a:p>
          <a:p>
            <a:pPr lvl="1"/>
            <a:r>
              <a:rPr lang="en-US" sz="2800" dirty="0">
                <a:ea typeface="Times New Roman" pitchFamily="-112" charset="0"/>
                <a:cs typeface="Times New Roman" pitchFamily="-112" charset="0"/>
              </a:rPr>
              <a:t> 4. Make A new Root</a:t>
            </a:r>
          </a:p>
          <a:p>
            <a:pPr lvl="2"/>
            <a:endParaRPr lang="en-US" sz="2000" dirty="0">
              <a:ea typeface="Times New Roman" pitchFamily="-112" charset="0"/>
              <a:cs typeface="Times New Roman" pitchFamily="-112"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a:xfrm>
            <a:off x="1981201" y="639763"/>
            <a:ext cx="6373813" cy="639762"/>
          </a:xfrm>
        </p:spPr>
        <p:txBody>
          <a:bodyPr/>
          <a:lstStyle/>
          <a:p>
            <a:r>
              <a:rPr lang="en-US" sz="3600"/>
              <a:t>Delete</a:t>
            </a:r>
            <a:endParaRPr lang="en-US" sz="5400"/>
          </a:p>
        </p:txBody>
      </p:sp>
      <p:sp>
        <p:nvSpPr>
          <p:cNvPr id="952323" name="Text Box 3"/>
          <p:cNvSpPr txBox="1">
            <a:spLocks noChangeArrowheads="1"/>
          </p:cNvSpPr>
          <p:nvPr/>
        </p:nvSpPr>
        <p:spPr bwMode="auto">
          <a:xfrm>
            <a:off x="3124201" y="1295401"/>
            <a:ext cx="1084263" cy="701675"/>
          </a:xfrm>
          <a:prstGeom prst="rect">
            <a:avLst/>
          </a:prstGeom>
          <a:noFill/>
          <a:ln w="9525">
            <a:noFill/>
            <a:miter lim="800000"/>
            <a:headEnd/>
            <a:tailEnd/>
          </a:ln>
          <a:effectLst/>
        </p:spPr>
        <p:txBody>
          <a:bodyPr wrap="none">
            <a:prstTxWarp prst="textNoShape">
              <a:avLst/>
            </a:prstTxWarp>
            <a:spAutoFit/>
          </a:bodyPr>
          <a:lstStyle/>
          <a:p>
            <a:r>
              <a:rPr lang="en-US" sz="2000">
                <a:latin typeface="Times New Roman" pitchFamily="-112" charset="0"/>
              </a:rPr>
              <a:t>delete(4)</a:t>
            </a:r>
          </a:p>
          <a:p>
            <a:r>
              <a:rPr lang="en-US" sz="2000">
                <a:latin typeface="Times New Roman" pitchFamily="-112" charset="0"/>
              </a:rPr>
              <a:t>Start</a:t>
            </a:r>
            <a:endParaRPr lang="en-US" sz="3200">
              <a:latin typeface="Times New Roman" pitchFamily="-112" charset="0"/>
            </a:endParaRPr>
          </a:p>
        </p:txBody>
      </p:sp>
      <p:grpSp>
        <p:nvGrpSpPr>
          <p:cNvPr id="2" name="Group 4"/>
          <p:cNvGrpSpPr>
            <a:grpSpLocks/>
          </p:cNvGrpSpPr>
          <p:nvPr/>
        </p:nvGrpSpPr>
        <p:grpSpPr bwMode="auto">
          <a:xfrm>
            <a:off x="3933825" y="2209800"/>
            <a:ext cx="457200" cy="336550"/>
            <a:chOff x="1392" y="2208"/>
            <a:chExt cx="288" cy="212"/>
          </a:xfrm>
        </p:grpSpPr>
        <p:sp>
          <p:nvSpPr>
            <p:cNvPr id="952325" name="Oval 5"/>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26" name="Text Box 6"/>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7</a:t>
              </a:r>
              <a:endParaRPr lang="en-US" sz="3200">
                <a:latin typeface="Times New Roman" pitchFamily="-112" charset="0"/>
              </a:endParaRPr>
            </a:p>
          </p:txBody>
        </p:sp>
      </p:grpSp>
      <p:sp>
        <p:nvSpPr>
          <p:cNvPr id="952327" name="Line 7"/>
          <p:cNvSpPr>
            <a:spLocks noChangeShapeType="1"/>
          </p:cNvSpPr>
          <p:nvPr/>
        </p:nvSpPr>
        <p:spPr bwMode="auto">
          <a:xfrm flipH="1">
            <a:off x="3868739" y="2490789"/>
            <a:ext cx="212725" cy="306387"/>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2328" name="Line 8"/>
          <p:cNvSpPr>
            <a:spLocks noChangeShapeType="1"/>
          </p:cNvSpPr>
          <p:nvPr/>
        </p:nvSpPr>
        <p:spPr bwMode="auto">
          <a:xfrm flipH="1">
            <a:off x="3476625" y="3048001"/>
            <a:ext cx="228600" cy="460375"/>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3" name="Group 9"/>
          <p:cNvGrpSpPr>
            <a:grpSpLocks/>
          </p:cNvGrpSpPr>
          <p:nvPr/>
        </p:nvGrpSpPr>
        <p:grpSpPr bwMode="auto">
          <a:xfrm>
            <a:off x="3552825" y="2743200"/>
            <a:ext cx="457200" cy="336550"/>
            <a:chOff x="1392" y="2208"/>
            <a:chExt cx="288" cy="212"/>
          </a:xfrm>
        </p:grpSpPr>
        <p:sp>
          <p:nvSpPr>
            <p:cNvPr id="952330" name="Oval 10"/>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31" name="Text Box 11"/>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6</a:t>
              </a:r>
              <a:endParaRPr lang="en-US" sz="3200">
                <a:latin typeface="Times New Roman" pitchFamily="-112" charset="0"/>
              </a:endParaRPr>
            </a:p>
          </p:txBody>
        </p:sp>
      </p:grpSp>
      <p:grpSp>
        <p:nvGrpSpPr>
          <p:cNvPr id="4" name="Group 12"/>
          <p:cNvGrpSpPr>
            <a:grpSpLocks/>
          </p:cNvGrpSpPr>
          <p:nvPr/>
        </p:nvGrpSpPr>
        <p:grpSpPr bwMode="auto">
          <a:xfrm>
            <a:off x="3248025" y="3505200"/>
            <a:ext cx="457200" cy="336550"/>
            <a:chOff x="1392" y="2208"/>
            <a:chExt cx="288" cy="212"/>
          </a:xfrm>
        </p:grpSpPr>
        <p:sp>
          <p:nvSpPr>
            <p:cNvPr id="952333" name="Oval 13"/>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34" name="Text Box 14"/>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5</a:t>
              </a:r>
              <a:endParaRPr lang="en-US" sz="3200">
                <a:latin typeface="Times New Roman" pitchFamily="-112" charset="0"/>
              </a:endParaRPr>
            </a:p>
          </p:txBody>
        </p:sp>
      </p:grpSp>
      <p:grpSp>
        <p:nvGrpSpPr>
          <p:cNvPr id="5" name="Group 15"/>
          <p:cNvGrpSpPr>
            <a:grpSpLocks/>
          </p:cNvGrpSpPr>
          <p:nvPr/>
        </p:nvGrpSpPr>
        <p:grpSpPr bwMode="auto">
          <a:xfrm>
            <a:off x="2943225" y="4095750"/>
            <a:ext cx="457200" cy="336550"/>
            <a:chOff x="1392" y="2208"/>
            <a:chExt cx="288" cy="212"/>
          </a:xfrm>
        </p:grpSpPr>
        <p:sp>
          <p:nvSpPr>
            <p:cNvPr id="952336" name="Oval 16"/>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37" name="Text Box 17"/>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2</a:t>
              </a:r>
              <a:endParaRPr lang="en-US" sz="3200">
                <a:latin typeface="Times New Roman" pitchFamily="-112" charset="0"/>
              </a:endParaRPr>
            </a:p>
          </p:txBody>
        </p:sp>
      </p:grpSp>
      <p:grpSp>
        <p:nvGrpSpPr>
          <p:cNvPr id="6" name="Group 18"/>
          <p:cNvGrpSpPr>
            <a:grpSpLocks/>
          </p:cNvGrpSpPr>
          <p:nvPr/>
        </p:nvGrpSpPr>
        <p:grpSpPr bwMode="auto">
          <a:xfrm>
            <a:off x="2638425" y="4781550"/>
            <a:ext cx="457200" cy="336550"/>
            <a:chOff x="1392" y="2208"/>
            <a:chExt cx="288" cy="212"/>
          </a:xfrm>
        </p:grpSpPr>
        <p:sp>
          <p:nvSpPr>
            <p:cNvPr id="952339" name="Oval 19"/>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40" name="Text Box 20"/>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1</a:t>
              </a:r>
              <a:endParaRPr lang="en-US" sz="3200">
                <a:latin typeface="Times New Roman" pitchFamily="-112" charset="0"/>
              </a:endParaRPr>
            </a:p>
          </p:txBody>
        </p:sp>
      </p:grpSp>
      <p:sp>
        <p:nvSpPr>
          <p:cNvPr id="952341" name="Line 21"/>
          <p:cNvSpPr>
            <a:spLocks noChangeShapeType="1"/>
          </p:cNvSpPr>
          <p:nvPr/>
        </p:nvSpPr>
        <p:spPr bwMode="auto">
          <a:xfrm flipH="1">
            <a:off x="3171825" y="3733800"/>
            <a:ext cx="2286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2342" name="Line 22"/>
          <p:cNvSpPr>
            <a:spLocks noChangeShapeType="1"/>
          </p:cNvSpPr>
          <p:nvPr/>
        </p:nvSpPr>
        <p:spPr bwMode="auto">
          <a:xfrm flipH="1">
            <a:off x="2867025" y="4419600"/>
            <a:ext cx="2286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2343" name="Line 23"/>
          <p:cNvSpPr>
            <a:spLocks noChangeShapeType="1"/>
          </p:cNvSpPr>
          <p:nvPr/>
        </p:nvSpPr>
        <p:spPr bwMode="auto">
          <a:xfrm>
            <a:off x="3305175" y="4314825"/>
            <a:ext cx="3810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7" name="Group 24"/>
          <p:cNvGrpSpPr>
            <a:grpSpLocks/>
          </p:cNvGrpSpPr>
          <p:nvPr/>
        </p:nvGrpSpPr>
        <p:grpSpPr bwMode="auto">
          <a:xfrm>
            <a:off x="3552825" y="4648200"/>
            <a:ext cx="457200" cy="336550"/>
            <a:chOff x="1392" y="2208"/>
            <a:chExt cx="288" cy="212"/>
          </a:xfrm>
        </p:grpSpPr>
        <p:sp>
          <p:nvSpPr>
            <p:cNvPr id="952345" name="Oval 25"/>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46" name="Text Box 26"/>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solidFill>
                    <a:srgbClr val="FF0000"/>
                  </a:solidFill>
                  <a:latin typeface="Times New Roman" pitchFamily="-112" charset="0"/>
                </a:rPr>
                <a:t>4</a:t>
              </a:r>
              <a:endParaRPr lang="en-US" sz="3200">
                <a:solidFill>
                  <a:srgbClr val="FF0000"/>
                </a:solidFill>
                <a:latin typeface="Times New Roman" pitchFamily="-112" charset="0"/>
              </a:endParaRPr>
            </a:p>
          </p:txBody>
        </p:sp>
      </p:grpSp>
      <p:sp>
        <p:nvSpPr>
          <p:cNvPr id="952347" name="Text Box 27"/>
          <p:cNvSpPr txBox="1">
            <a:spLocks noChangeArrowheads="1"/>
          </p:cNvSpPr>
          <p:nvPr/>
        </p:nvSpPr>
        <p:spPr bwMode="auto">
          <a:xfrm>
            <a:off x="5029201" y="1400176"/>
            <a:ext cx="1831975" cy="396875"/>
          </a:xfrm>
          <a:prstGeom prst="rect">
            <a:avLst/>
          </a:prstGeom>
          <a:noFill/>
          <a:ln w="9525">
            <a:noFill/>
            <a:miter lim="800000"/>
            <a:headEnd/>
            <a:tailEnd/>
          </a:ln>
          <a:effectLst/>
        </p:spPr>
        <p:txBody>
          <a:bodyPr wrap="none">
            <a:prstTxWarp prst="textNoShape">
              <a:avLst/>
            </a:prstTxWarp>
            <a:spAutoFit/>
          </a:bodyPr>
          <a:lstStyle/>
          <a:p>
            <a:r>
              <a:rPr lang="en-US" sz="2000">
                <a:latin typeface="Times New Roman" pitchFamily="-112" charset="0"/>
              </a:rPr>
              <a:t>After splay(4,T)</a:t>
            </a:r>
            <a:endParaRPr lang="en-US" sz="3200">
              <a:latin typeface="Times New Roman" pitchFamily="-112" charset="0"/>
            </a:endParaRPr>
          </a:p>
        </p:txBody>
      </p:sp>
      <p:grpSp>
        <p:nvGrpSpPr>
          <p:cNvPr id="8" name="Group 28"/>
          <p:cNvGrpSpPr>
            <a:grpSpLocks/>
          </p:cNvGrpSpPr>
          <p:nvPr/>
        </p:nvGrpSpPr>
        <p:grpSpPr bwMode="auto">
          <a:xfrm>
            <a:off x="3171825" y="5305425"/>
            <a:ext cx="457200" cy="336550"/>
            <a:chOff x="1392" y="2208"/>
            <a:chExt cx="288" cy="212"/>
          </a:xfrm>
        </p:grpSpPr>
        <p:sp>
          <p:nvSpPr>
            <p:cNvPr id="952349" name="Oval 29"/>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50" name="Text Box 30"/>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3</a:t>
              </a:r>
              <a:endParaRPr lang="en-US" sz="3200">
                <a:latin typeface="Times New Roman" pitchFamily="-112" charset="0"/>
              </a:endParaRPr>
            </a:p>
          </p:txBody>
        </p:sp>
      </p:grpSp>
      <p:sp>
        <p:nvSpPr>
          <p:cNvPr id="952351" name="Line 31"/>
          <p:cNvSpPr>
            <a:spLocks noChangeShapeType="1"/>
          </p:cNvSpPr>
          <p:nvPr/>
        </p:nvSpPr>
        <p:spPr bwMode="auto">
          <a:xfrm flipH="1">
            <a:off x="3476625" y="4953000"/>
            <a:ext cx="2286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2352" name="Text Box 32"/>
          <p:cNvSpPr txBox="1">
            <a:spLocks noChangeArrowheads="1"/>
          </p:cNvSpPr>
          <p:nvPr/>
        </p:nvSpPr>
        <p:spPr bwMode="auto">
          <a:xfrm>
            <a:off x="8001000" y="1247776"/>
            <a:ext cx="1612900" cy="396875"/>
          </a:xfrm>
          <a:prstGeom prst="rect">
            <a:avLst/>
          </a:prstGeom>
          <a:noFill/>
          <a:ln w="9525">
            <a:noFill/>
            <a:miter lim="800000"/>
            <a:headEnd/>
            <a:tailEnd/>
          </a:ln>
          <a:effectLst/>
        </p:spPr>
        <p:txBody>
          <a:bodyPr wrap="none">
            <a:prstTxWarp prst="textNoShape">
              <a:avLst/>
            </a:prstTxWarp>
            <a:spAutoFit/>
          </a:bodyPr>
          <a:lstStyle/>
          <a:p>
            <a:r>
              <a:rPr lang="en-US" sz="2000">
                <a:latin typeface="Times New Roman" pitchFamily="-112" charset="0"/>
              </a:rPr>
              <a:t>After splay(3)</a:t>
            </a:r>
            <a:endParaRPr lang="en-US" sz="3200">
              <a:latin typeface="Times New Roman" pitchFamily="-112" charset="0"/>
            </a:endParaRPr>
          </a:p>
        </p:txBody>
      </p:sp>
      <p:grpSp>
        <p:nvGrpSpPr>
          <p:cNvPr id="9" name="Group 33"/>
          <p:cNvGrpSpPr>
            <a:grpSpLocks/>
          </p:cNvGrpSpPr>
          <p:nvPr/>
        </p:nvGrpSpPr>
        <p:grpSpPr bwMode="auto">
          <a:xfrm>
            <a:off x="4648201" y="2362200"/>
            <a:ext cx="2276475" cy="1727200"/>
            <a:chOff x="2022" y="1968"/>
            <a:chExt cx="1434" cy="1088"/>
          </a:xfrm>
        </p:grpSpPr>
        <p:grpSp>
          <p:nvGrpSpPr>
            <p:cNvPr id="10" name="Group 34"/>
            <p:cNvGrpSpPr>
              <a:grpSpLocks/>
            </p:cNvGrpSpPr>
            <p:nvPr/>
          </p:nvGrpSpPr>
          <p:grpSpPr bwMode="auto">
            <a:xfrm>
              <a:off x="3168" y="2784"/>
              <a:ext cx="288" cy="212"/>
              <a:chOff x="1392" y="2208"/>
              <a:chExt cx="288" cy="212"/>
            </a:xfrm>
          </p:grpSpPr>
          <p:sp>
            <p:nvSpPr>
              <p:cNvPr id="952355" name="Oval 35"/>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56" name="Text Box 36"/>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7</a:t>
                </a:r>
                <a:endParaRPr lang="en-US" sz="3200">
                  <a:latin typeface="Times New Roman" pitchFamily="-112" charset="0"/>
                </a:endParaRPr>
              </a:p>
            </p:txBody>
          </p:sp>
        </p:grpSp>
        <p:sp>
          <p:nvSpPr>
            <p:cNvPr id="952357" name="Line 37"/>
            <p:cNvSpPr>
              <a:spLocks noChangeShapeType="1"/>
            </p:cNvSpPr>
            <p:nvPr/>
          </p:nvSpPr>
          <p:spPr bwMode="auto">
            <a:xfrm flipH="1">
              <a:off x="2832" y="2592"/>
              <a:ext cx="86" cy="2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11" name="Group 38"/>
            <p:cNvGrpSpPr>
              <a:grpSpLocks/>
            </p:cNvGrpSpPr>
            <p:nvPr/>
          </p:nvGrpSpPr>
          <p:grpSpPr bwMode="auto">
            <a:xfrm>
              <a:off x="2640" y="2832"/>
              <a:ext cx="288" cy="212"/>
              <a:chOff x="1392" y="2208"/>
              <a:chExt cx="288" cy="212"/>
            </a:xfrm>
          </p:grpSpPr>
          <p:sp>
            <p:nvSpPr>
              <p:cNvPr id="952359" name="Oval 39"/>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60" name="Text Box 40"/>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5</a:t>
                </a:r>
                <a:endParaRPr lang="en-US" sz="3200">
                  <a:latin typeface="Times New Roman" pitchFamily="-112" charset="0"/>
                </a:endParaRPr>
              </a:p>
            </p:txBody>
          </p:sp>
        </p:grpSp>
        <p:grpSp>
          <p:nvGrpSpPr>
            <p:cNvPr id="12" name="Group 41"/>
            <p:cNvGrpSpPr>
              <a:grpSpLocks/>
            </p:cNvGrpSpPr>
            <p:nvPr/>
          </p:nvGrpSpPr>
          <p:grpSpPr bwMode="auto">
            <a:xfrm>
              <a:off x="2544" y="1968"/>
              <a:ext cx="288" cy="212"/>
              <a:chOff x="1392" y="2208"/>
              <a:chExt cx="288" cy="212"/>
            </a:xfrm>
          </p:grpSpPr>
          <p:sp>
            <p:nvSpPr>
              <p:cNvPr id="952362" name="Oval 42"/>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63" name="Text Box 43"/>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4</a:t>
                </a:r>
                <a:endParaRPr lang="en-US" sz="3200">
                  <a:latin typeface="Times New Roman" pitchFamily="-112" charset="0"/>
                </a:endParaRPr>
              </a:p>
            </p:txBody>
          </p:sp>
        </p:grpSp>
        <p:grpSp>
          <p:nvGrpSpPr>
            <p:cNvPr id="13" name="Group 44"/>
            <p:cNvGrpSpPr>
              <a:grpSpLocks/>
            </p:cNvGrpSpPr>
            <p:nvPr/>
          </p:nvGrpSpPr>
          <p:grpSpPr bwMode="auto">
            <a:xfrm>
              <a:off x="2244" y="2400"/>
              <a:ext cx="288" cy="212"/>
              <a:chOff x="1392" y="2208"/>
              <a:chExt cx="288" cy="212"/>
            </a:xfrm>
          </p:grpSpPr>
          <p:sp>
            <p:nvSpPr>
              <p:cNvPr id="952365" name="Oval 45"/>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66" name="Text Box 46"/>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2</a:t>
                </a:r>
                <a:endParaRPr lang="en-US" sz="3200">
                  <a:latin typeface="Times New Roman" pitchFamily="-112" charset="0"/>
                </a:endParaRPr>
              </a:p>
            </p:txBody>
          </p:sp>
        </p:grpSp>
        <p:grpSp>
          <p:nvGrpSpPr>
            <p:cNvPr id="14" name="Group 47"/>
            <p:cNvGrpSpPr>
              <a:grpSpLocks/>
            </p:cNvGrpSpPr>
            <p:nvPr/>
          </p:nvGrpSpPr>
          <p:grpSpPr bwMode="auto">
            <a:xfrm>
              <a:off x="2022" y="2832"/>
              <a:ext cx="288" cy="212"/>
              <a:chOff x="1392" y="2208"/>
              <a:chExt cx="288" cy="212"/>
            </a:xfrm>
          </p:grpSpPr>
          <p:sp>
            <p:nvSpPr>
              <p:cNvPr id="952368" name="Oval 48"/>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69" name="Text Box 49"/>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1</a:t>
                </a:r>
                <a:endParaRPr lang="en-US" sz="3200">
                  <a:latin typeface="Times New Roman" pitchFamily="-112" charset="0"/>
                </a:endParaRPr>
              </a:p>
            </p:txBody>
          </p:sp>
        </p:grpSp>
        <p:sp>
          <p:nvSpPr>
            <p:cNvPr id="952370" name="Line 50"/>
            <p:cNvSpPr>
              <a:spLocks noChangeShapeType="1"/>
            </p:cNvSpPr>
            <p:nvPr/>
          </p:nvSpPr>
          <p:spPr bwMode="auto">
            <a:xfrm flipH="1">
              <a:off x="2400" y="2112"/>
              <a:ext cx="240" cy="288"/>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2371" name="Line 51"/>
            <p:cNvSpPr>
              <a:spLocks noChangeShapeType="1"/>
            </p:cNvSpPr>
            <p:nvPr/>
          </p:nvSpPr>
          <p:spPr bwMode="auto">
            <a:xfrm flipH="1">
              <a:off x="2160" y="2592"/>
              <a:ext cx="150" cy="2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2372" name="Line 52"/>
            <p:cNvSpPr>
              <a:spLocks noChangeShapeType="1"/>
            </p:cNvSpPr>
            <p:nvPr/>
          </p:nvSpPr>
          <p:spPr bwMode="auto">
            <a:xfrm>
              <a:off x="2784" y="2160"/>
              <a:ext cx="192" cy="2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15" name="Group 53"/>
            <p:cNvGrpSpPr>
              <a:grpSpLocks/>
            </p:cNvGrpSpPr>
            <p:nvPr/>
          </p:nvGrpSpPr>
          <p:grpSpPr bwMode="auto">
            <a:xfrm>
              <a:off x="2826" y="2388"/>
              <a:ext cx="288" cy="212"/>
              <a:chOff x="1392" y="2208"/>
              <a:chExt cx="288" cy="212"/>
            </a:xfrm>
          </p:grpSpPr>
          <p:sp>
            <p:nvSpPr>
              <p:cNvPr id="952374" name="Oval 54"/>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75" name="Text Box 55"/>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6</a:t>
                </a:r>
                <a:endParaRPr lang="en-US" sz="3200">
                  <a:latin typeface="Times New Roman" pitchFamily="-112" charset="0"/>
                </a:endParaRPr>
              </a:p>
            </p:txBody>
          </p:sp>
        </p:grpSp>
        <p:sp>
          <p:nvSpPr>
            <p:cNvPr id="952376" name="Line 56"/>
            <p:cNvSpPr>
              <a:spLocks noChangeShapeType="1"/>
            </p:cNvSpPr>
            <p:nvPr/>
          </p:nvSpPr>
          <p:spPr bwMode="auto">
            <a:xfrm>
              <a:off x="3072" y="2544"/>
              <a:ext cx="192" cy="2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16" name="Group 57"/>
            <p:cNvGrpSpPr>
              <a:grpSpLocks/>
            </p:cNvGrpSpPr>
            <p:nvPr/>
          </p:nvGrpSpPr>
          <p:grpSpPr bwMode="auto">
            <a:xfrm>
              <a:off x="2352" y="2844"/>
              <a:ext cx="288" cy="212"/>
              <a:chOff x="1392" y="2208"/>
              <a:chExt cx="288" cy="212"/>
            </a:xfrm>
          </p:grpSpPr>
          <p:sp>
            <p:nvSpPr>
              <p:cNvPr id="952378" name="Oval 58"/>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79" name="Text Box 59"/>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3</a:t>
                </a:r>
                <a:endParaRPr lang="en-US" sz="3200">
                  <a:latin typeface="Times New Roman" pitchFamily="-112" charset="0"/>
                </a:endParaRPr>
              </a:p>
            </p:txBody>
          </p:sp>
        </p:grpSp>
        <p:sp>
          <p:nvSpPr>
            <p:cNvPr id="952380" name="Line 60"/>
            <p:cNvSpPr>
              <a:spLocks noChangeShapeType="1"/>
            </p:cNvSpPr>
            <p:nvPr/>
          </p:nvSpPr>
          <p:spPr bwMode="auto">
            <a:xfrm>
              <a:off x="2400" y="2592"/>
              <a:ext cx="96" cy="2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2381" name="Text Box 61"/>
            <p:cNvSpPr txBox="1">
              <a:spLocks noChangeArrowheads="1"/>
            </p:cNvSpPr>
            <p:nvPr/>
          </p:nvSpPr>
          <p:spPr bwMode="auto">
            <a:xfrm>
              <a:off x="2054" y="2172"/>
              <a:ext cx="116" cy="365"/>
            </a:xfrm>
            <a:prstGeom prst="rect">
              <a:avLst/>
            </a:prstGeom>
            <a:noFill/>
            <a:ln w="9525">
              <a:noFill/>
              <a:miter lim="800000"/>
              <a:headEnd/>
              <a:tailEnd/>
            </a:ln>
            <a:effectLst/>
          </p:spPr>
          <p:txBody>
            <a:bodyPr wrap="none">
              <a:prstTxWarp prst="textNoShape">
                <a:avLst/>
              </a:prstTxWarp>
              <a:spAutoFit/>
            </a:bodyPr>
            <a:lstStyle/>
            <a:p>
              <a:endParaRPr lang="en-US" sz="3200">
                <a:latin typeface="Times New Roman" pitchFamily="-112" charset="0"/>
              </a:endParaRPr>
            </a:p>
          </p:txBody>
        </p:sp>
      </p:grpSp>
      <p:sp>
        <p:nvSpPr>
          <p:cNvPr id="952382" name="Text Box 62"/>
          <p:cNvSpPr txBox="1">
            <a:spLocks noChangeArrowheads="1"/>
          </p:cNvSpPr>
          <p:nvPr/>
        </p:nvSpPr>
        <p:spPr bwMode="auto">
          <a:xfrm>
            <a:off x="7315200" y="6521450"/>
            <a:ext cx="3151188" cy="336550"/>
          </a:xfrm>
          <a:prstGeom prst="rect">
            <a:avLst/>
          </a:prstGeom>
          <a:noFill/>
          <a:ln w="9525">
            <a:noFill/>
            <a:miter lim="800000"/>
            <a:headEnd/>
            <a:tailEnd/>
          </a:ln>
          <a:effectLst/>
        </p:spPr>
        <p:txBody>
          <a:bodyPr wrap="none">
            <a:prstTxWarp prst="textNoShape">
              <a:avLst/>
            </a:prstTxWarp>
            <a:spAutoFit/>
          </a:bodyPr>
          <a:lstStyle/>
          <a:p>
            <a:r>
              <a:rPr lang="en-US" sz="1600">
                <a:latin typeface="Times New Roman" pitchFamily="-112" charset="0"/>
              </a:rPr>
              <a:t>After delete 4 and reset left link of 3</a:t>
            </a:r>
            <a:endParaRPr lang="en-US" sz="2400">
              <a:latin typeface="Times New Roman" pitchFamily="-112" charset="0"/>
            </a:endParaRPr>
          </a:p>
        </p:txBody>
      </p:sp>
      <p:grpSp>
        <p:nvGrpSpPr>
          <p:cNvPr id="17" name="Group 63"/>
          <p:cNvGrpSpPr>
            <a:grpSpLocks/>
          </p:cNvGrpSpPr>
          <p:nvPr/>
        </p:nvGrpSpPr>
        <p:grpSpPr bwMode="auto">
          <a:xfrm>
            <a:off x="9439275" y="3124200"/>
            <a:ext cx="457200" cy="336550"/>
            <a:chOff x="1392" y="2208"/>
            <a:chExt cx="288" cy="212"/>
          </a:xfrm>
        </p:grpSpPr>
        <p:sp>
          <p:nvSpPr>
            <p:cNvPr id="952384" name="Oval 64"/>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85" name="Text Box 65"/>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7</a:t>
              </a:r>
              <a:endParaRPr lang="en-US" sz="3200">
                <a:latin typeface="Times New Roman" pitchFamily="-112" charset="0"/>
              </a:endParaRPr>
            </a:p>
          </p:txBody>
        </p:sp>
      </p:grpSp>
      <p:sp>
        <p:nvSpPr>
          <p:cNvPr id="952386" name="Line 66"/>
          <p:cNvSpPr>
            <a:spLocks noChangeShapeType="1"/>
          </p:cNvSpPr>
          <p:nvPr/>
        </p:nvSpPr>
        <p:spPr bwMode="auto">
          <a:xfrm flipH="1">
            <a:off x="8905876" y="2819400"/>
            <a:ext cx="136525"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18" name="Group 67"/>
          <p:cNvGrpSpPr>
            <a:grpSpLocks/>
          </p:cNvGrpSpPr>
          <p:nvPr/>
        </p:nvGrpSpPr>
        <p:grpSpPr bwMode="auto">
          <a:xfrm>
            <a:off x="8601075" y="3200400"/>
            <a:ext cx="457200" cy="336550"/>
            <a:chOff x="1392" y="2208"/>
            <a:chExt cx="288" cy="212"/>
          </a:xfrm>
        </p:grpSpPr>
        <p:sp>
          <p:nvSpPr>
            <p:cNvPr id="952388" name="Oval 68"/>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89" name="Text Box 69"/>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5</a:t>
              </a:r>
              <a:endParaRPr lang="en-US" sz="3200">
                <a:latin typeface="Times New Roman" pitchFamily="-112" charset="0"/>
              </a:endParaRPr>
            </a:p>
          </p:txBody>
        </p:sp>
      </p:grpSp>
      <p:grpSp>
        <p:nvGrpSpPr>
          <p:cNvPr id="19" name="Group 70"/>
          <p:cNvGrpSpPr>
            <a:grpSpLocks/>
          </p:cNvGrpSpPr>
          <p:nvPr/>
        </p:nvGrpSpPr>
        <p:grpSpPr bwMode="auto">
          <a:xfrm>
            <a:off x="8448675" y="1828800"/>
            <a:ext cx="457200" cy="336550"/>
            <a:chOff x="1392" y="2208"/>
            <a:chExt cx="288" cy="212"/>
          </a:xfrm>
        </p:grpSpPr>
        <p:sp>
          <p:nvSpPr>
            <p:cNvPr id="952391" name="Oval 71"/>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92" name="Text Box 72"/>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4</a:t>
              </a:r>
              <a:endParaRPr lang="en-US" sz="3200">
                <a:latin typeface="Times New Roman" pitchFamily="-112" charset="0"/>
              </a:endParaRPr>
            </a:p>
          </p:txBody>
        </p:sp>
      </p:grpSp>
      <p:grpSp>
        <p:nvGrpSpPr>
          <p:cNvPr id="20" name="Group 73"/>
          <p:cNvGrpSpPr>
            <a:grpSpLocks/>
          </p:cNvGrpSpPr>
          <p:nvPr/>
        </p:nvGrpSpPr>
        <p:grpSpPr bwMode="auto">
          <a:xfrm>
            <a:off x="7972425" y="2514600"/>
            <a:ext cx="457200" cy="336550"/>
            <a:chOff x="1392" y="2208"/>
            <a:chExt cx="288" cy="212"/>
          </a:xfrm>
        </p:grpSpPr>
        <p:sp>
          <p:nvSpPr>
            <p:cNvPr id="952394" name="Oval 74"/>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95" name="Text Box 75"/>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3</a:t>
              </a:r>
              <a:endParaRPr lang="en-US" sz="3200">
                <a:latin typeface="Times New Roman" pitchFamily="-112" charset="0"/>
              </a:endParaRPr>
            </a:p>
          </p:txBody>
        </p:sp>
      </p:grpSp>
      <p:grpSp>
        <p:nvGrpSpPr>
          <p:cNvPr id="21" name="Group 76"/>
          <p:cNvGrpSpPr>
            <a:grpSpLocks/>
          </p:cNvGrpSpPr>
          <p:nvPr/>
        </p:nvGrpSpPr>
        <p:grpSpPr bwMode="auto">
          <a:xfrm>
            <a:off x="7620000" y="3200400"/>
            <a:ext cx="457200" cy="336550"/>
            <a:chOff x="1392" y="2208"/>
            <a:chExt cx="288" cy="212"/>
          </a:xfrm>
        </p:grpSpPr>
        <p:sp>
          <p:nvSpPr>
            <p:cNvPr id="952397" name="Oval 77"/>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398" name="Text Box 78"/>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2</a:t>
              </a:r>
              <a:endParaRPr lang="en-US" sz="3200">
                <a:latin typeface="Times New Roman" pitchFamily="-112" charset="0"/>
              </a:endParaRPr>
            </a:p>
          </p:txBody>
        </p:sp>
      </p:grpSp>
      <p:sp>
        <p:nvSpPr>
          <p:cNvPr id="952399" name="Line 79"/>
          <p:cNvSpPr>
            <a:spLocks noChangeShapeType="1"/>
          </p:cNvSpPr>
          <p:nvPr/>
        </p:nvSpPr>
        <p:spPr bwMode="auto">
          <a:xfrm flipH="1">
            <a:off x="8181975" y="2047875"/>
            <a:ext cx="38100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2400" name="Line 80"/>
          <p:cNvSpPr>
            <a:spLocks noChangeShapeType="1"/>
          </p:cNvSpPr>
          <p:nvPr/>
        </p:nvSpPr>
        <p:spPr bwMode="auto">
          <a:xfrm flipH="1">
            <a:off x="7839076" y="2819400"/>
            <a:ext cx="238125"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2401" name="Line 81"/>
          <p:cNvSpPr>
            <a:spLocks noChangeShapeType="1"/>
          </p:cNvSpPr>
          <p:nvPr/>
        </p:nvSpPr>
        <p:spPr bwMode="auto">
          <a:xfrm>
            <a:off x="8763000" y="2133600"/>
            <a:ext cx="3048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22" name="Group 82"/>
          <p:cNvGrpSpPr>
            <a:grpSpLocks/>
          </p:cNvGrpSpPr>
          <p:nvPr/>
        </p:nvGrpSpPr>
        <p:grpSpPr bwMode="auto">
          <a:xfrm>
            <a:off x="8896350" y="2495550"/>
            <a:ext cx="457200" cy="336550"/>
            <a:chOff x="1392" y="2208"/>
            <a:chExt cx="288" cy="212"/>
          </a:xfrm>
        </p:grpSpPr>
        <p:sp>
          <p:nvSpPr>
            <p:cNvPr id="952403" name="Oval 83"/>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404" name="Text Box 84"/>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6</a:t>
              </a:r>
              <a:endParaRPr lang="en-US" sz="3200">
                <a:latin typeface="Times New Roman" pitchFamily="-112" charset="0"/>
              </a:endParaRPr>
            </a:p>
          </p:txBody>
        </p:sp>
      </p:grpSp>
      <p:sp>
        <p:nvSpPr>
          <p:cNvPr id="952405" name="Line 85"/>
          <p:cNvSpPr>
            <a:spLocks noChangeShapeType="1"/>
          </p:cNvSpPr>
          <p:nvPr/>
        </p:nvSpPr>
        <p:spPr bwMode="auto">
          <a:xfrm>
            <a:off x="9286875" y="2743200"/>
            <a:ext cx="3048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23" name="Group 86"/>
          <p:cNvGrpSpPr>
            <a:grpSpLocks/>
          </p:cNvGrpSpPr>
          <p:nvPr/>
        </p:nvGrpSpPr>
        <p:grpSpPr bwMode="auto">
          <a:xfrm>
            <a:off x="7391400" y="3886200"/>
            <a:ext cx="457200" cy="336550"/>
            <a:chOff x="1392" y="2208"/>
            <a:chExt cx="288" cy="212"/>
          </a:xfrm>
        </p:grpSpPr>
        <p:sp>
          <p:nvSpPr>
            <p:cNvPr id="952407" name="Oval 87"/>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408" name="Text Box 88"/>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1</a:t>
              </a:r>
              <a:endParaRPr lang="en-US" sz="3200">
                <a:latin typeface="Times New Roman" pitchFamily="-112" charset="0"/>
              </a:endParaRPr>
            </a:p>
          </p:txBody>
        </p:sp>
      </p:grpSp>
      <p:sp>
        <p:nvSpPr>
          <p:cNvPr id="952409" name="Line 89"/>
          <p:cNvSpPr>
            <a:spLocks noChangeShapeType="1"/>
          </p:cNvSpPr>
          <p:nvPr/>
        </p:nvSpPr>
        <p:spPr bwMode="auto">
          <a:xfrm flipH="1">
            <a:off x="7620000" y="3505200"/>
            <a:ext cx="1524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2410" name="Line 90"/>
          <p:cNvSpPr>
            <a:spLocks noChangeShapeType="1"/>
          </p:cNvSpPr>
          <p:nvPr/>
        </p:nvSpPr>
        <p:spPr bwMode="auto">
          <a:xfrm>
            <a:off x="8334375" y="2657475"/>
            <a:ext cx="609600" cy="0"/>
          </a:xfrm>
          <a:prstGeom prst="line">
            <a:avLst/>
          </a:prstGeom>
          <a:noFill/>
          <a:ln w="9525">
            <a:solidFill>
              <a:srgbClr val="CC6600"/>
            </a:solidFill>
            <a:prstDash val="dash"/>
            <a:round/>
            <a:headEnd/>
            <a:tailEnd type="triangle" w="med" len="med"/>
          </a:ln>
          <a:effectLst/>
        </p:spPr>
        <p:txBody>
          <a:bodyPr wrap="none" anchor="ctr">
            <a:prstTxWarp prst="textNoShape">
              <a:avLst/>
            </a:prstTxWarp>
          </a:bodyPr>
          <a:lstStyle/>
          <a:p>
            <a:endParaRPr lang="en-US"/>
          </a:p>
        </p:txBody>
      </p:sp>
      <p:grpSp>
        <p:nvGrpSpPr>
          <p:cNvPr id="24" name="Group 91"/>
          <p:cNvGrpSpPr>
            <a:grpSpLocks/>
          </p:cNvGrpSpPr>
          <p:nvPr/>
        </p:nvGrpSpPr>
        <p:grpSpPr bwMode="auto">
          <a:xfrm>
            <a:off x="9515475" y="5791200"/>
            <a:ext cx="457200" cy="336550"/>
            <a:chOff x="1392" y="2208"/>
            <a:chExt cx="288" cy="212"/>
          </a:xfrm>
        </p:grpSpPr>
        <p:sp>
          <p:nvSpPr>
            <p:cNvPr id="952412" name="Oval 92"/>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413" name="Text Box 93"/>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7</a:t>
              </a:r>
              <a:endParaRPr lang="en-US" sz="3200">
                <a:latin typeface="Times New Roman" pitchFamily="-112" charset="0"/>
              </a:endParaRPr>
            </a:p>
          </p:txBody>
        </p:sp>
      </p:grpSp>
      <p:sp>
        <p:nvSpPr>
          <p:cNvPr id="952414" name="Line 94"/>
          <p:cNvSpPr>
            <a:spLocks noChangeShapeType="1"/>
          </p:cNvSpPr>
          <p:nvPr/>
        </p:nvSpPr>
        <p:spPr bwMode="auto">
          <a:xfrm flipH="1">
            <a:off x="8982076" y="5486400"/>
            <a:ext cx="136525"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25" name="Group 95"/>
          <p:cNvGrpSpPr>
            <a:grpSpLocks/>
          </p:cNvGrpSpPr>
          <p:nvPr/>
        </p:nvGrpSpPr>
        <p:grpSpPr bwMode="auto">
          <a:xfrm>
            <a:off x="8677275" y="5867400"/>
            <a:ext cx="457200" cy="336550"/>
            <a:chOff x="1392" y="2208"/>
            <a:chExt cx="288" cy="212"/>
          </a:xfrm>
        </p:grpSpPr>
        <p:sp>
          <p:nvSpPr>
            <p:cNvPr id="952416" name="Oval 96"/>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417" name="Text Box 97"/>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5</a:t>
              </a:r>
              <a:endParaRPr lang="en-US" sz="3200">
                <a:latin typeface="Times New Roman" pitchFamily="-112" charset="0"/>
              </a:endParaRPr>
            </a:p>
          </p:txBody>
        </p:sp>
      </p:grpSp>
      <p:grpSp>
        <p:nvGrpSpPr>
          <p:cNvPr id="26" name="Group 98"/>
          <p:cNvGrpSpPr>
            <a:grpSpLocks/>
          </p:cNvGrpSpPr>
          <p:nvPr/>
        </p:nvGrpSpPr>
        <p:grpSpPr bwMode="auto">
          <a:xfrm>
            <a:off x="8229600" y="4495800"/>
            <a:ext cx="457200" cy="336550"/>
            <a:chOff x="1392" y="2208"/>
            <a:chExt cx="288" cy="212"/>
          </a:xfrm>
        </p:grpSpPr>
        <p:sp>
          <p:nvSpPr>
            <p:cNvPr id="952419" name="Oval 99"/>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420" name="Text Box 100"/>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3</a:t>
              </a:r>
              <a:endParaRPr lang="en-US" sz="3200">
                <a:latin typeface="Times New Roman" pitchFamily="-112" charset="0"/>
              </a:endParaRPr>
            </a:p>
          </p:txBody>
        </p:sp>
      </p:grpSp>
      <p:grpSp>
        <p:nvGrpSpPr>
          <p:cNvPr id="27" name="Group 101"/>
          <p:cNvGrpSpPr>
            <a:grpSpLocks/>
          </p:cNvGrpSpPr>
          <p:nvPr/>
        </p:nvGrpSpPr>
        <p:grpSpPr bwMode="auto">
          <a:xfrm>
            <a:off x="7877175" y="5143500"/>
            <a:ext cx="457200" cy="336550"/>
            <a:chOff x="1392" y="2208"/>
            <a:chExt cx="288" cy="212"/>
          </a:xfrm>
        </p:grpSpPr>
        <p:sp>
          <p:nvSpPr>
            <p:cNvPr id="952422" name="Oval 102"/>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423" name="Text Box 103"/>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2</a:t>
              </a:r>
              <a:endParaRPr lang="en-US" sz="3200">
                <a:latin typeface="Times New Roman" pitchFamily="-112" charset="0"/>
              </a:endParaRPr>
            </a:p>
          </p:txBody>
        </p:sp>
      </p:grpSp>
      <p:sp>
        <p:nvSpPr>
          <p:cNvPr id="952424" name="Line 104"/>
          <p:cNvSpPr>
            <a:spLocks noChangeShapeType="1"/>
          </p:cNvSpPr>
          <p:nvPr/>
        </p:nvSpPr>
        <p:spPr bwMode="auto">
          <a:xfrm flipH="1">
            <a:off x="8096250" y="4800601"/>
            <a:ext cx="285750" cy="352425"/>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28" name="Group 105"/>
          <p:cNvGrpSpPr>
            <a:grpSpLocks/>
          </p:cNvGrpSpPr>
          <p:nvPr/>
        </p:nvGrpSpPr>
        <p:grpSpPr bwMode="auto">
          <a:xfrm>
            <a:off x="8972550" y="5162550"/>
            <a:ext cx="457200" cy="336550"/>
            <a:chOff x="1392" y="2208"/>
            <a:chExt cx="288" cy="212"/>
          </a:xfrm>
        </p:grpSpPr>
        <p:sp>
          <p:nvSpPr>
            <p:cNvPr id="952426" name="Oval 106"/>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427" name="Text Box 107"/>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6</a:t>
              </a:r>
              <a:endParaRPr lang="en-US" sz="3200">
                <a:latin typeface="Times New Roman" pitchFamily="-112" charset="0"/>
              </a:endParaRPr>
            </a:p>
          </p:txBody>
        </p:sp>
      </p:grpSp>
      <p:sp>
        <p:nvSpPr>
          <p:cNvPr id="952428" name="Line 108"/>
          <p:cNvSpPr>
            <a:spLocks noChangeShapeType="1"/>
          </p:cNvSpPr>
          <p:nvPr/>
        </p:nvSpPr>
        <p:spPr bwMode="auto">
          <a:xfrm>
            <a:off x="9363075" y="5410200"/>
            <a:ext cx="3048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pSp>
        <p:nvGrpSpPr>
          <p:cNvPr id="29" name="Group 109"/>
          <p:cNvGrpSpPr>
            <a:grpSpLocks/>
          </p:cNvGrpSpPr>
          <p:nvPr/>
        </p:nvGrpSpPr>
        <p:grpSpPr bwMode="auto">
          <a:xfrm>
            <a:off x="7648575" y="5810250"/>
            <a:ext cx="457200" cy="336550"/>
            <a:chOff x="1392" y="2208"/>
            <a:chExt cx="288" cy="212"/>
          </a:xfrm>
        </p:grpSpPr>
        <p:sp>
          <p:nvSpPr>
            <p:cNvPr id="952430" name="Oval 110"/>
            <p:cNvSpPr>
              <a:spLocks noChangeArrowheads="1"/>
            </p:cNvSpPr>
            <p:nvPr/>
          </p:nvSpPr>
          <p:spPr bwMode="auto">
            <a:xfrm>
              <a:off x="1440" y="2208"/>
              <a:ext cx="192" cy="192"/>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952431" name="Text Box 111"/>
            <p:cNvSpPr txBox="1">
              <a:spLocks noChangeArrowheads="1"/>
            </p:cNvSpPr>
            <p:nvPr/>
          </p:nvSpPr>
          <p:spPr bwMode="auto">
            <a:xfrm>
              <a:off x="1392" y="2208"/>
              <a:ext cx="288" cy="212"/>
            </a:xfrm>
            <a:prstGeom prst="rect">
              <a:avLst/>
            </a:prstGeom>
            <a:noFill/>
            <a:ln w="9525">
              <a:noFill/>
              <a:miter lim="800000"/>
              <a:headEnd/>
              <a:tailEnd/>
            </a:ln>
            <a:effectLst/>
          </p:spPr>
          <p:txBody>
            <a:bodyPr>
              <a:prstTxWarp prst="textNoShape">
                <a:avLst/>
              </a:prstTxWarp>
              <a:spAutoFit/>
            </a:bodyPr>
            <a:lstStyle/>
            <a:p>
              <a:pPr algn="ctr"/>
              <a:r>
                <a:rPr lang="en-US" sz="1600">
                  <a:latin typeface="Times New Roman" pitchFamily="-112" charset="0"/>
                </a:rPr>
                <a:t>1</a:t>
              </a:r>
              <a:endParaRPr lang="en-US" sz="3200">
                <a:latin typeface="Times New Roman" pitchFamily="-112" charset="0"/>
              </a:endParaRPr>
            </a:p>
          </p:txBody>
        </p:sp>
      </p:grpSp>
      <p:sp>
        <p:nvSpPr>
          <p:cNvPr id="952432" name="Line 112"/>
          <p:cNvSpPr>
            <a:spLocks noChangeShapeType="1"/>
          </p:cNvSpPr>
          <p:nvPr/>
        </p:nvSpPr>
        <p:spPr bwMode="auto">
          <a:xfrm flipH="1">
            <a:off x="7877175" y="5438775"/>
            <a:ext cx="1524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52433" name="Line 113"/>
          <p:cNvSpPr>
            <a:spLocks noChangeShapeType="1"/>
          </p:cNvSpPr>
          <p:nvPr/>
        </p:nvSpPr>
        <p:spPr bwMode="auto">
          <a:xfrm>
            <a:off x="8534400" y="4800601"/>
            <a:ext cx="533400" cy="428625"/>
          </a:xfrm>
          <a:prstGeom prst="line">
            <a:avLst/>
          </a:prstGeom>
          <a:noFill/>
          <a:ln w="9525">
            <a:solidFill>
              <a:srgbClr val="CC6600"/>
            </a:solidFill>
            <a:round/>
            <a:headEnd/>
            <a:tailEnd type="triangle" w="med" len="med"/>
          </a:ln>
          <a:effectLst/>
        </p:spPr>
        <p:txBody>
          <a:bodyPr wrap="none" anchor="ctr">
            <a:prstTxWarp prst="textNoShape">
              <a:avLst/>
            </a:prstTxWarp>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2438400" y="228600"/>
            <a:ext cx="7620000" cy="1143000"/>
          </a:xfrm>
        </p:spPr>
        <p:txBody>
          <a:bodyPr/>
          <a:lstStyle/>
          <a:p>
            <a:r>
              <a:rPr lang="en-US"/>
              <a:t>Amortized cost for splay tree</a:t>
            </a:r>
          </a:p>
        </p:txBody>
      </p:sp>
      <p:sp>
        <p:nvSpPr>
          <p:cNvPr id="960515" name="Rectangle 3"/>
          <p:cNvSpPr>
            <a:spLocks noGrp="1" noChangeArrowheads="1"/>
          </p:cNvSpPr>
          <p:nvPr>
            <p:ph type="body" idx="1"/>
          </p:nvPr>
        </p:nvSpPr>
        <p:spPr>
          <a:xfrm>
            <a:off x="2514600" y="1295400"/>
            <a:ext cx="7848600" cy="4267200"/>
          </a:xfrm>
        </p:spPr>
        <p:txBody>
          <a:bodyPr>
            <a:normAutofit/>
          </a:bodyPr>
          <a:lstStyle/>
          <a:p>
            <a:pPr>
              <a:lnSpc>
                <a:spcPct val="90000"/>
              </a:lnSpc>
            </a:pPr>
            <a:r>
              <a:rPr lang="en-US" sz="2800"/>
              <a:t>For a splay tree, the worst case cost for a sequence of M operations starting from an empty tree is bounded by O(MlogN)</a:t>
            </a:r>
          </a:p>
          <a:p>
            <a:pPr lvl="1">
              <a:lnSpc>
                <a:spcPct val="90000"/>
              </a:lnSpc>
            </a:pPr>
            <a:r>
              <a:rPr lang="en-US" sz="2400"/>
              <a:t>Thus, amortized cost per operation is logN</a:t>
            </a:r>
          </a:p>
          <a:p>
            <a:pPr lvl="1">
              <a:lnSpc>
                <a:spcPct val="90000"/>
              </a:lnSpc>
            </a:pPr>
            <a:r>
              <a:rPr lang="en-US" sz="2400"/>
              <a:t>Worst case running time for an operation is O(N)</a:t>
            </a:r>
          </a:p>
          <a:p>
            <a:pPr>
              <a:lnSpc>
                <a:spcPct val="90000"/>
              </a:lnSpc>
            </a:pPr>
            <a:endParaRPr lang="en-US" sz="2800"/>
          </a:p>
          <a:p>
            <a:pPr>
              <a:lnSpc>
                <a:spcPct val="90000"/>
              </a:lnSpc>
            </a:pPr>
            <a:r>
              <a:rPr lang="en-US" sz="2800"/>
              <a:t>Cost of O(N) for an operation is not bad for many applications if this happens </a:t>
            </a:r>
            <a:r>
              <a:rPr lang="en-US" sz="2800" u="sng"/>
              <a:t>seldom</a:t>
            </a:r>
            <a:r>
              <a:rPr lang="en-US" sz="2800"/>
              <a:t>. In binary search tree a sequence of worst case operations can happen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981200" y="457200"/>
            <a:ext cx="8229600" cy="990600"/>
          </a:xfrm>
        </p:spPr>
        <p:txBody>
          <a:bodyPr/>
          <a:lstStyle/>
          <a:p>
            <a:pPr algn="ctr"/>
            <a:r>
              <a:rPr lang="en-US" altLang="ko-KR" dirty="0">
                <a:ea typeface="굴림" pitchFamily="-112" charset="-127"/>
                <a:cs typeface="굴림" pitchFamily="-112" charset="-127"/>
              </a:rPr>
              <a:t>Memory Access </a:t>
            </a:r>
          </a:p>
        </p:txBody>
      </p:sp>
      <p:sp>
        <p:nvSpPr>
          <p:cNvPr id="541699" name="Rectangle 3"/>
          <p:cNvSpPr>
            <a:spLocks noGrp="1" noChangeArrowheads="1"/>
          </p:cNvSpPr>
          <p:nvPr>
            <p:ph type="body" idx="1"/>
          </p:nvPr>
        </p:nvSpPr>
        <p:spPr>
          <a:xfrm>
            <a:off x="2362201" y="1676400"/>
            <a:ext cx="7656513" cy="4459288"/>
          </a:xfrm>
        </p:spPr>
        <p:txBody>
          <a:bodyPr>
            <a:normAutofit/>
          </a:bodyPr>
          <a:lstStyle/>
          <a:p>
            <a:pPr>
              <a:lnSpc>
                <a:spcPct val="80000"/>
              </a:lnSpc>
            </a:pPr>
            <a:r>
              <a:rPr lang="en-US" altLang="ko-KR" sz="2800" dirty="0">
                <a:ea typeface="굴림" pitchFamily="-112" charset="-127"/>
                <a:cs typeface="굴림" pitchFamily="-112" charset="-127"/>
              </a:rPr>
              <a:t>Data Locality can affect performance time</a:t>
            </a:r>
          </a:p>
          <a:p>
            <a:pPr>
              <a:lnSpc>
                <a:spcPct val="80000"/>
              </a:lnSpc>
            </a:pPr>
            <a:r>
              <a:rPr lang="en-US" altLang="ko-KR" sz="2800" dirty="0">
                <a:ea typeface="굴림" pitchFamily="-112" charset="-127"/>
                <a:cs typeface="굴림" pitchFamily="-112" charset="-127"/>
              </a:rPr>
              <a:t>Data is  accessed  from hard drive via cache</a:t>
            </a:r>
          </a:p>
          <a:p>
            <a:pPr>
              <a:lnSpc>
                <a:spcPct val="80000"/>
              </a:lnSpc>
            </a:pPr>
            <a:r>
              <a:rPr lang="en-US" altLang="ko-KR" sz="2800" dirty="0">
                <a:ea typeface="굴림" pitchFamily="-112" charset="-127"/>
                <a:cs typeface="굴림" pitchFamily="-112" charset="-127"/>
              </a:rPr>
              <a:t>Data in cache can be accessed faster…. </a:t>
            </a:r>
          </a:p>
          <a:p>
            <a:pPr lvl="1">
              <a:lnSpc>
                <a:spcPct val="80000"/>
              </a:lnSpc>
            </a:pPr>
            <a:r>
              <a:rPr lang="en-US" altLang="ko-KR" sz="2800" dirty="0">
                <a:ea typeface="굴림" pitchFamily="-112" charset="-127"/>
                <a:cs typeface="굴림" pitchFamily="-112" charset="-127"/>
              </a:rPr>
              <a:t>Line of 64 bytes in 2.5 ns</a:t>
            </a:r>
          </a:p>
          <a:p>
            <a:pPr>
              <a:lnSpc>
                <a:spcPct val="80000"/>
              </a:lnSpc>
            </a:pPr>
            <a:r>
              <a:rPr lang="en-US" altLang="ko-KR" sz="2800" dirty="0">
                <a:ea typeface="굴림" pitchFamily="-112" charset="-127"/>
                <a:cs typeface="굴림" pitchFamily="-112" charset="-127"/>
              </a:rPr>
              <a:t>…than Data in main memory</a:t>
            </a:r>
          </a:p>
          <a:p>
            <a:pPr lvl="1">
              <a:lnSpc>
                <a:spcPct val="80000"/>
              </a:lnSpc>
            </a:pPr>
            <a:r>
              <a:rPr lang="en-US" altLang="ko-KR" sz="2800" dirty="0">
                <a:ea typeface="굴림" pitchFamily="-112" charset="-127"/>
                <a:cs typeface="굴림" pitchFamily="-112" charset="-127"/>
              </a:rPr>
              <a:t>First word (4 bytes) 50 ns and then 5ns for consecutive words</a:t>
            </a:r>
          </a:p>
          <a:p>
            <a:pPr>
              <a:lnSpc>
                <a:spcPct val="80000"/>
              </a:lnSpc>
            </a:pPr>
            <a:r>
              <a:rPr lang="en-US" altLang="ko-KR" sz="2800" dirty="0">
                <a:ea typeface="굴림" pitchFamily="-112" charset="-127"/>
                <a:cs typeface="굴림" pitchFamily="-112" charset="-127"/>
              </a:rPr>
              <a:t>Unless data is carefully arranged, memory access will dominate running time.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lgn="ctr"/>
            <a:r>
              <a:rPr lang="ko-KR" altLang="en-US">
                <a:ea typeface="굴림" pitchFamily="-112" charset="-127"/>
                <a:cs typeface="굴림" pitchFamily="-112" charset="-127"/>
              </a:rPr>
              <a:t> </a:t>
            </a:r>
            <a:r>
              <a:rPr lang="en-US" altLang="ko-KR">
                <a:ea typeface="굴림" pitchFamily="-112" charset="-127"/>
                <a:cs typeface="굴림" pitchFamily="-112" charset="-127"/>
              </a:rPr>
              <a:t>Using Binary Search Tree</a:t>
            </a:r>
          </a:p>
        </p:txBody>
      </p:sp>
      <p:sp>
        <p:nvSpPr>
          <p:cNvPr id="544771" name="Rectangle 3"/>
          <p:cNvSpPr>
            <a:spLocks noGrp="1" noChangeArrowheads="1"/>
          </p:cNvSpPr>
          <p:nvPr>
            <p:ph type="body" idx="1"/>
          </p:nvPr>
        </p:nvSpPr>
        <p:spPr/>
        <p:txBody>
          <a:bodyPr>
            <a:normAutofit/>
          </a:bodyPr>
          <a:lstStyle/>
          <a:p>
            <a:r>
              <a:rPr lang="en-US" altLang="ko-KR" sz="2800" dirty="0">
                <a:ea typeface="굴림" pitchFamily="-112" charset="-127"/>
                <a:cs typeface="굴림" pitchFamily="-112" charset="-127"/>
              </a:rPr>
              <a:t>Binary search Trees</a:t>
            </a:r>
          </a:p>
          <a:p>
            <a:pPr lvl="1"/>
            <a:r>
              <a:rPr lang="en-US" altLang="ko-KR" sz="2400" dirty="0">
                <a:ea typeface="굴림" pitchFamily="-112" charset="-127"/>
                <a:cs typeface="굴림" pitchFamily="-112" charset="-127"/>
              </a:rPr>
              <a:t>The worst case:  linear time </a:t>
            </a:r>
            <a:r>
              <a:rPr lang="en-US" altLang="ko-KR" sz="2400" dirty="0">
                <a:solidFill>
                  <a:schemeClr val="hlink"/>
                </a:solidFill>
                <a:ea typeface="굴림" pitchFamily="-112" charset="-127"/>
                <a:cs typeface="굴림" pitchFamily="-112" charset="-127"/>
              </a:rPr>
              <a:t>10,000,000</a:t>
            </a:r>
            <a:r>
              <a:rPr lang="en-US" altLang="ko-KR" sz="2400" dirty="0">
                <a:ea typeface="굴림" pitchFamily="-112" charset="-127"/>
                <a:cs typeface="굴림" pitchFamily="-112" charset="-127"/>
              </a:rPr>
              <a:t> disk accesses.</a:t>
            </a:r>
          </a:p>
          <a:p>
            <a:pPr lvl="1"/>
            <a:r>
              <a:rPr lang="en-US" altLang="ko-KR" sz="2400" dirty="0">
                <a:ea typeface="굴림" pitchFamily="-112" charset="-127"/>
                <a:cs typeface="굴림" pitchFamily="-112" charset="-127"/>
              </a:rPr>
              <a:t>In a typical randomly constructed tree, a search would require about </a:t>
            </a:r>
            <a:r>
              <a:rPr lang="en-US" altLang="ko-KR" sz="2400" dirty="0">
                <a:solidFill>
                  <a:schemeClr val="hlink"/>
                </a:solidFill>
                <a:ea typeface="굴림" pitchFamily="-112" charset="-127"/>
                <a:cs typeface="굴림" pitchFamily="-112" charset="-127"/>
              </a:rPr>
              <a:t>100</a:t>
            </a:r>
            <a:r>
              <a:rPr lang="en-US" altLang="ko-KR" sz="2400" dirty="0">
                <a:ea typeface="굴림" pitchFamily="-112" charset="-127"/>
                <a:cs typeface="굴림" pitchFamily="-112" charset="-127"/>
              </a:rPr>
              <a:t> disk accesses.</a:t>
            </a:r>
          </a:p>
          <a:p>
            <a:r>
              <a:rPr lang="en-US" altLang="ko-KR" sz="2800" dirty="0">
                <a:ea typeface="굴림" pitchFamily="-112" charset="-127"/>
                <a:cs typeface="굴림" pitchFamily="-112" charset="-127"/>
              </a:rPr>
              <a:t>AVL Trees</a:t>
            </a:r>
          </a:p>
          <a:p>
            <a:pPr lvl="1"/>
            <a:r>
              <a:rPr lang="en-US" altLang="ko-KR" sz="2400" dirty="0">
                <a:ea typeface="굴림" pitchFamily="-112" charset="-127"/>
                <a:cs typeface="굴림" pitchFamily="-112" charset="-127"/>
              </a:rPr>
              <a:t>The worst case of 1.44 log N (</a:t>
            </a:r>
            <a:r>
              <a:rPr lang="en-US" altLang="ko-KR" sz="2400" dirty="0" err="1">
                <a:solidFill>
                  <a:schemeClr val="hlink"/>
                </a:solidFill>
                <a:ea typeface="굴림" pitchFamily="-112" charset="-127"/>
                <a:cs typeface="굴림" pitchFamily="-112" charset="-127"/>
                <a:sym typeface="Symbol" pitchFamily="-112" charset="2"/>
              </a:rPr>
              <a:t></a:t>
            </a:r>
            <a:r>
              <a:rPr lang="en-US" altLang="ko-KR" sz="2400" dirty="0">
                <a:solidFill>
                  <a:schemeClr val="hlink"/>
                </a:solidFill>
                <a:ea typeface="굴림" pitchFamily="-112" charset="-127"/>
                <a:cs typeface="굴림" pitchFamily="-112" charset="-127"/>
              </a:rPr>
              <a:t> 35</a:t>
            </a:r>
            <a:r>
              <a:rPr lang="en-US" altLang="ko-KR" sz="2400" dirty="0">
                <a:ea typeface="굴림" pitchFamily="-112" charset="-127"/>
                <a:cs typeface="굴림" pitchFamily="-112" charset="-127"/>
              </a:rPr>
              <a:t> disk accesses, )</a:t>
            </a:r>
          </a:p>
          <a:p>
            <a:pPr lvl="1"/>
            <a:r>
              <a:rPr lang="en-US" altLang="ko-KR" sz="2400" dirty="0">
                <a:ea typeface="굴림" pitchFamily="-112" charset="-127"/>
                <a:cs typeface="굴림" pitchFamily="-112" charset="-127"/>
              </a:rPr>
              <a:t>The typical case using an AVL tree is very close to </a:t>
            </a:r>
            <a:r>
              <a:rPr lang="en-US" altLang="ko-KR" sz="2400" dirty="0">
                <a:solidFill>
                  <a:schemeClr val="hlink"/>
                </a:solidFill>
                <a:ea typeface="굴림" pitchFamily="-112" charset="-127"/>
                <a:cs typeface="굴림" pitchFamily="-112" charset="-127"/>
              </a:rPr>
              <a:t>log 10,000,000 </a:t>
            </a:r>
            <a:r>
              <a:rPr lang="en-US" altLang="ko-KR" sz="2400" dirty="0" err="1">
                <a:solidFill>
                  <a:schemeClr val="hlink"/>
                </a:solidFill>
                <a:ea typeface="굴림" pitchFamily="-112" charset="-127"/>
                <a:cs typeface="굴림" pitchFamily="-112" charset="-127"/>
                <a:sym typeface="Symbol" pitchFamily="-112" charset="2"/>
              </a:rPr>
              <a:t></a:t>
            </a:r>
            <a:r>
              <a:rPr lang="en-US" altLang="ko-KR" sz="2400" dirty="0">
                <a:solidFill>
                  <a:schemeClr val="hlink"/>
                </a:solidFill>
                <a:ea typeface="굴림" pitchFamily="-112" charset="-127"/>
                <a:cs typeface="굴림" pitchFamily="-112" charset="-127"/>
              </a:rPr>
              <a:t> 24</a:t>
            </a:r>
            <a:r>
              <a:rPr lang="en-US" altLang="ko-KR" sz="2400" dirty="0">
                <a:ea typeface="굴림" pitchFamily="-112" charset="-127"/>
                <a:cs typeface="굴림" pitchFamily="-112" charset="-127"/>
              </a:rPr>
              <a:t> disk accesses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algn="ctr"/>
            <a:r>
              <a:rPr lang="en-US" altLang="ko-KR">
                <a:ea typeface="굴림" pitchFamily="-112" charset="-127"/>
                <a:cs typeface="굴림" pitchFamily="-112" charset="-127"/>
              </a:rPr>
              <a:t>How to reduce the number of disk accesses?</a:t>
            </a:r>
          </a:p>
        </p:txBody>
      </p:sp>
      <p:sp>
        <p:nvSpPr>
          <p:cNvPr id="545795" name="Rectangle 3"/>
          <p:cNvSpPr>
            <a:spLocks noGrp="1" noChangeArrowheads="1"/>
          </p:cNvSpPr>
          <p:nvPr>
            <p:ph type="body" idx="1"/>
          </p:nvPr>
        </p:nvSpPr>
        <p:spPr/>
        <p:txBody>
          <a:bodyPr>
            <a:normAutofit/>
          </a:bodyPr>
          <a:lstStyle/>
          <a:p>
            <a:r>
              <a:rPr lang="en-US" altLang="ko-KR" sz="2800" dirty="0">
                <a:ea typeface="굴림" pitchFamily="-112" charset="-127"/>
                <a:cs typeface="굴림" pitchFamily="-112" charset="-127"/>
              </a:rPr>
              <a:t>Consider each height as a disk access</a:t>
            </a:r>
          </a:p>
          <a:p>
            <a:r>
              <a:rPr lang="en-US" altLang="ko-KR" sz="2800" dirty="0">
                <a:ea typeface="굴림" pitchFamily="-112" charset="-127"/>
                <a:cs typeface="굴림" pitchFamily="-112" charset="-127"/>
              </a:rPr>
              <a:t>Reduce the number of disk accesses </a:t>
            </a:r>
          </a:p>
          <a:p>
            <a:r>
              <a:rPr lang="en-US" altLang="ko-KR" sz="2800" dirty="0">
                <a:ea typeface="굴림" pitchFamily="-112" charset="-127"/>
                <a:cs typeface="굴림" pitchFamily="-112" charset="-127"/>
              </a:rPr>
              <a:t>We cannot go below </a:t>
            </a:r>
            <a:r>
              <a:rPr lang="en-US" altLang="ko-KR" sz="2800" dirty="0">
                <a:solidFill>
                  <a:schemeClr val="hlink"/>
                </a:solidFill>
                <a:ea typeface="굴림" pitchFamily="-112" charset="-127"/>
                <a:cs typeface="굴림" pitchFamily="-112" charset="-127"/>
              </a:rPr>
              <a:t>log N</a:t>
            </a:r>
            <a:r>
              <a:rPr lang="en-US" altLang="ko-KR" sz="2800" dirty="0">
                <a:ea typeface="굴림" pitchFamily="-112" charset="-127"/>
                <a:cs typeface="굴림" pitchFamily="-112" charset="-127"/>
              </a:rPr>
              <a:t> using a binary search tree (including AVL tree).</a:t>
            </a:r>
          </a:p>
          <a:p>
            <a:pPr lvl="1"/>
            <a:r>
              <a:rPr lang="en-US" altLang="ko-KR" sz="2800" dirty="0">
                <a:ea typeface="굴림" pitchFamily="-112" charset="-127"/>
                <a:cs typeface="굴림" pitchFamily="-112" charset="-127"/>
              </a:rPr>
              <a:t>A binary search tree allows only one key per node.</a:t>
            </a:r>
          </a:p>
          <a:p>
            <a:pPr lvl="1"/>
            <a:r>
              <a:rPr lang="en-US" altLang="ko-KR" sz="2800" dirty="0">
                <a:ea typeface="굴림" pitchFamily="-112" charset="-127"/>
                <a:cs typeface="굴림" pitchFamily="-112" charset="-127"/>
              </a:rPr>
              <a:t>The only way to </a:t>
            </a:r>
            <a:r>
              <a:rPr lang="en-US" altLang="ko-KR" sz="2800" dirty="0">
                <a:solidFill>
                  <a:schemeClr val="accent1"/>
                </a:solidFill>
                <a:ea typeface="굴림" pitchFamily="-112" charset="-127"/>
                <a:cs typeface="굴림" pitchFamily="-112" charset="-127"/>
              </a:rPr>
              <a:t>reduce the number of disk accesses is to increase the number of keys</a:t>
            </a:r>
            <a:r>
              <a:rPr lang="en-US" altLang="ko-KR" sz="2800" dirty="0">
                <a:ea typeface="굴림" pitchFamily="-112" charset="-127"/>
                <a:cs typeface="굴림" pitchFamily="-112" charset="-127"/>
              </a:rPr>
              <a:t> in a node.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pPr algn="ctr"/>
            <a:r>
              <a:rPr lang="en-US" altLang="ko-KR" dirty="0">
                <a:ea typeface="굴림" pitchFamily="-112" charset="-127"/>
                <a:cs typeface="굴림" pitchFamily="-112" charset="-127"/>
              </a:rPr>
              <a:t>More Branching=Less Height</a:t>
            </a:r>
          </a:p>
        </p:txBody>
      </p:sp>
      <p:sp>
        <p:nvSpPr>
          <p:cNvPr id="546819" name="Rectangle 3"/>
          <p:cNvSpPr>
            <a:spLocks noGrp="1" noChangeArrowheads="1"/>
          </p:cNvSpPr>
          <p:nvPr>
            <p:ph type="body" idx="1"/>
          </p:nvPr>
        </p:nvSpPr>
        <p:spPr>
          <a:xfrm>
            <a:off x="2438401" y="1371600"/>
            <a:ext cx="7313613" cy="4056062"/>
          </a:xfrm>
        </p:spPr>
        <p:txBody>
          <a:bodyPr>
            <a:normAutofit/>
          </a:bodyPr>
          <a:lstStyle/>
          <a:p>
            <a:pPr>
              <a:lnSpc>
                <a:spcPct val="80000"/>
              </a:lnSpc>
              <a:buNone/>
            </a:pPr>
            <a:endParaRPr lang="en-US" altLang="ko-KR" sz="2400" dirty="0">
              <a:ea typeface="굴림" pitchFamily="-112" charset="-127"/>
              <a:cs typeface="굴림" pitchFamily="-112" charset="-127"/>
            </a:endParaRPr>
          </a:p>
          <a:p>
            <a:pPr>
              <a:lnSpc>
                <a:spcPct val="80000"/>
              </a:lnSpc>
            </a:pPr>
            <a:r>
              <a:rPr lang="en-US" altLang="ko-KR" sz="2400" dirty="0">
                <a:ea typeface="굴림" pitchFamily="-112" charset="-127"/>
                <a:cs typeface="굴림" pitchFamily="-112" charset="-127"/>
              </a:rPr>
              <a:t>An </a:t>
            </a:r>
            <a:r>
              <a:rPr lang="en-US" altLang="ko-KR" sz="2400" dirty="0">
                <a:solidFill>
                  <a:schemeClr val="hlink"/>
                </a:solidFill>
                <a:ea typeface="굴림" pitchFamily="-112" charset="-127"/>
                <a:cs typeface="굴림" pitchFamily="-112" charset="-127"/>
              </a:rPr>
              <a:t>M-</a:t>
            </a:r>
            <a:r>
              <a:rPr lang="en-US" altLang="ko-KR" sz="2400" dirty="0" err="1">
                <a:solidFill>
                  <a:schemeClr val="hlink"/>
                </a:solidFill>
                <a:ea typeface="굴림" pitchFamily="-112" charset="-127"/>
                <a:cs typeface="굴림" pitchFamily="-112" charset="-127"/>
              </a:rPr>
              <a:t>ary</a:t>
            </a:r>
            <a:r>
              <a:rPr lang="en-US" altLang="ko-KR" sz="2400" dirty="0">
                <a:ea typeface="굴림" pitchFamily="-112" charset="-127"/>
                <a:cs typeface="굴림" pitchFamily="-112" charset="-127"/>
              </a:rPr>
              <a:t> search tree allows </a:t>
            </a:r>
            <a:r>
              <a:rPr lang="en-US" altLang="ko-KR" sz="2400" dirty="0">
                <a:solidFill>
                  <a:schemeClr val="hlink"/>
                </a:solidFill>
                <a:ea typeface="굴림" pitchFamily="-112" charset="-127"/>
                <a:cs typeface="굴림" pitchFamily="-112" charset="-127"/>
              </a:rPr>
              <a:t>M-way</a:t>
            </a:r>
            <a:r>
              <a:rPr lang="en-US" altLang="ko-KR" sz="2400" dirty="0">
                <a:ea typeface="굴림" pitchFamily="-112" charset="-127"/>
                <a:cs typeface="굴림" pitchFamily="-112" charset="-127"/>
              </a:rPr>
              <a:t> branching.</a:t>
            </a:r>
          </a:p>
          <a:p>
            <a:pPr>
              <a:lnSpc>
                <a:spcPct val="80000"/>
              </a:lnSpc>
            </a:pPr>
            <a:r>
              <a:rPr lang="en-US" altLang="ko-KR" sz="2400" dirty="0">
                <a:ea typeface="굴림" pitchFamily="-112" charset="-127"/>
                <a:cs typeface="굴림" pitchFamily="-112" charset="-127"/>
              </a:rPr>
              <a:t>A perfect </a:t>
            </a:r>
            <a:r>
              <a:rPr lang="en-US" altLang="ko-KR" sz="2400" dirty="0">
                <a:solidFill>
                  <a:schemeClr val="hlink"/>
                </a:solidFill>
                <a:ea typeface="굴림" pitchFamily="-112" charset="-127"/>
                <a:cs typeface="굴림" pitchFamily="-112" charset="-127"/>
              </a:rPr>
              <a:t>M-</a:t>
            </a:r>
            <a:r>
              <a:rPr lang="en-US" altLang="ko-KR" sz="2400" dirty="0" err="1">
                <a:solidFill>
                  <a:schemeClr val="hlink"/>
                </a:solidFill>
                <a:ea typeface="굴림" pitchFamily="-112" charset="-127"/>
                <a:cs typeface="굴림" pitchFamily="-112" charset="-127"/>
              </a:rPr>
              <a:t>ary</a:t>
            </a:r>
            <a:r>
              <a:rPr lang="en-US" altLang="ko-KR" sz="2400" dirty="0">
                <a:ea typeface="굴림" pitchFamily="-112" charset="-127"/>
                <a:cs typeface="굴림" pitchFamily="-112" charset="-127"/>
              </a:rPr>
              <a:t> tree is an </a:t>
            </a:r>
            <a:r>
              <a:rPr lang="en-US" altLang="ko-KR" sz="2400" dirty="0">
                <a:solidFill>
                  <a:schemeClr val="hlink"/>
                </a:solidFill>
                <a:ea typeface="굴림" pitchFamily="-112" charset="-127"/>
                <a:cs typeface="굴림" pitchFamily="-112" charset="-127"/>
              </a:rPr>
              <a:t>M-</a:t>
            </a:r>
            <a:r>
              <a:rPr lang="en-US" altLang="ko-KR" sz="2400" dirty="0" err="1">
                <a:solidFill>
                  <a:schemeClr val="hlink"/>
                </a:solidFill>
                <a:ea typeface="굴림" pitchFamily="-112" charset="-127"/>
                <a:cs typeface="굴림" pitchFamily="-112" charset="-127"/>
              </a:rPr>
              <a:t>ary</a:t>
            </a:r>
            <a:r>
              <a:rPr lang="en-US" altLang="ko-KR" sz="2400" dirty="0">
                <a:ea typeface="굴림" pitchFamily="-112" charset="-127"/>
                <a:cs typeface="굴림" pitchFamily="-112" charset="-127"/>
              </a:rPr>
              <a:t> search tree with all the leaf nodes at the same depth.</a:t>
            </a:r>
          </a:p>
          <a:p>
            <a:pPr>
              <a:lnSpc>
                <a:spcPct val="80000"/>
              </a:lnSpc>
            </a:pPr>
            <a:r>
              <a:rPr lang="en-US" altLang="ko-KR" sz="2400" dirty="0">
                <a:ea typeface="굴림" pitchFamily="-112" charset="-127"/>
                <a:cs typeface="굴림" pitchFamily="-112" charset="-127"/>
              </a:rPr>
              <a:t>A complete </a:t>
            </a:r>
            <a:r>
              <a:rPr lang="en-US" altLang="ko-KR" sz="2400" dirty="0">
                <a:solidFill>
                  <a:schemeClr val="hlink"/>
                </a:solidFill>
                <a:ea typeface="굴림" pitchFamily="-112" charset="-127"/>
                <a:cs typeface="굴림" pitchFamily="-112" charset="-127"/>
              </a:rPr>
              <a:t>M-</a:t>
            </a:r>
            <a:r>
              <a:rPr lang="en-US" altLang="ko-KR" sz="2400" dirty="0" err="1">
                <a:solidFill>
                  <a:schemeClr val="hlink"/>
                </a:solidFill>
                <a:ea typeface="굴림" pitchFamily="-112" charset="-127"/>
                <a:cs typeface="굴림" pitchFamily="-112" charset="-127"/>
              </a:rPr>
              <a:t>ary</a:t>
            </a:r>
            <a:r>
              <a:rPr lang="en-US" altLang="ko-KR" sz="2400" dirty="0">
                <a:ea typeface="굴림" pitchFamily="-112" charset="-127"/>
                <a:cs typeface="굴림" pitchFamily="-112" charset="-127"/>
              </a:rPr>
              <a:t> tree has height that is roughly </a:t>
            </a:r>
            <a:r>
              <a:rPr lang="en-US" altLang="ko-KR" sz="2400" dirty="0" err="1">
                <a:solidFill>
                  <a:schemeClr val="hlink"/>
                </a:solidFill>
                <a:ea typeface="굴림" pitchFamily="-112" charset="-127"/>
                <a:cs typeface="굴림" pitchFamily="-112" charset="-127"/>
              </a:rPr>
              <a:t>log</a:t>
            </a:r>
            <a:r>
              <a:rPr lang="en-US" altLang="ko-KR" sz="2400" baseline="-25000" dirty="0" err="1">
                <a:solidFill>
                  <a:schemeClr val="hlink"/>
                </a:solidFill>
                <a:ea typeface="굴림" pitchFamily="-112" charset="-127"/>
                <a:cs typeface="굴림" pitchFamily="-112" charset="-127"/>
              </a:rPr>
              <a:t>M</a:t>
            </a:r>
            <a:r>
              <a:rPr lang="en-US" altLang="ko-KR" sz="2400" dirty="0" err="1">
                <a:solidFill>
                  <a:schemeClr val="hlink"/>
                </a:solidFill>
                <a:ea typeface="굴림" pitchFamily="-112" charset="-127"/>
                <a:cs typeface="굴림" pitchFamily="-112" charset="-127"/>
              </a:rPr>
              <a:t>N</a:t>
            </a:r>
            <a:endParaRPr lang="en-US" altLang="ko-KR" dirty="0">
              <a:ea typeface="굴림" pitchFamily="-112" charset="-127"/>
              <a:cs typeface="굴림" pitchFamily="-112" charset="-127"/>
            </a:endParaRPr>
          </a:p>
          <a:p>
            <a:pPr marL="0" indent="0">
              <a:lnSpc>
                <a:spcPct val="80000"/>
              </a:lnSpc>
              <a:buNone/>
            </a:pPr>
            <a:endParaRPr lang="en-US" altLang="ko-KR" sz="2400" dirty="0">
              <a:ea typeface="굴림" pitchFamily="-112" charset="-127"/>
              <a:cs typeface="굴림" pitchFamily="-112" charset="-127"/>
            </a:endParaRPr>
          </a:p>
          <a:p>
            <a:pPr>
              <a:lnSpc>
                <a:spcPct val="80000"/>
              </a:lnSpc>
            </a:pPr>
            <a:endParaRPr lang="en-US" altLang="ko-KR" sz="2400" dirty="0">
              <a:ea typeface="굴림" pitchFamily="-112" charset="-127"/>
              <a:cs typeface="굴림" pitchFamily="-112"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11"/>
          </p:nvPr>
        </p:nvSpPr>
        <p:spPr/>
        <p:txBody>
          <a:bodyPr/>
          <a:lstStyle/>
          <a:p>
            <a:fld id="{5D7A418E-2423-1E49-99FB-89F09590B047}" type="slidenum">
              <a:rPr lang="ko-KR" altLang="en-US"/>
              <a:pPr/>
              <a:t>4</a:t>
            </a:fld>
            <a:endParaRPr lang="en-US" altLang="ko-KR"/>
          </a:p>
        </p:txBody>
      </p:sp>
      <p:sp>
        <p:nvSpPr>
          <p:cNvPr id="850946" name="Rectangle 2"/>
          <p:cNvSpPr>
            <a:spLocks noGrp="1" noChangeArrowheads="1"/>
          </p:cNvSpPr>
          <p:nvPr>
            <p:ph type="title"/>
          </p:nvPr>
        </p:nvSpPr>
        <p:spPr>
          <a:xfrm>
            <a:off x="1981200" y="457200"/>
            <a:ext cx="8229600" cy="685800"/>
          </a:xfrm>
        </p:spPr>
        <p:txBody>
          <a:bodyPr/>
          <a:lstStyle/>
          <a:p>
            <a:pPr algn="ctr"/>
            <a:r>
              <a:rPr lang="en-US" altLang="ko-KR" sz="4000">
                <a:ea typeface="굴림" pitchFamily="-112" charset="-127"/>
                <a:cs typeface="굴림" pitchFamily="-112" charset="-127"/>
              </a:rPr>
              <a:t>How to Remove a Node?</a:t>
            </a:r>
          </a:p>
        </p:txBody>
      </p:sp>
      <p:sp>
        <p:nvSpPr>
          <p:cNvPr id="850947" name="Rectangle 3"/>
          <p:cNvSpPr>
            <a:spLocks noGrp="1" noChangeArrowheads="1"/>
          </p:cNvSpPr>
          <p:nvPr>
            <p:ph type="body" idx="1"/>
          </p:nvPr>
        </p:nvSpPr>
        <p:spPr>
          <a:xfrm>
            <a:off x="1981200" y="1371600"/>
            <a:ext cx="8229600" cy="4495800"/>
          </a:xfrm>
        </p:spPr>
        <p:txBody>
          <a:bodyPr/>
          <a:lstStyle/>
          <a:p>
            <a:r>
              <a:rPr lang="en-US" altLang="ko-KR">
                <a:ea typeface="굴림" pitchFamily="-112" charset="-127"/>
                <a:cs typeface="굴림" pitchFamily="-112" charset="-127"/>
              </a:rPr>
              <a:t>What if the node is a leaf? </a:t>
            </a:r>
          </a:p>
          <a:p>
            <a:pPr lvl="1"/>
            <a:r>
              <a:rPr lang="en-US" altLang="zh-TW">
                <a:ea typeface="PMingLiU" pitchFamily="18" charset="-120"/>
                <a:cs typeface="PMingLiU" pitchFamily="18" charset="-120"/>
              </a:rPr>
              <a:t>It can be deleted immediately.</a:t>
            </a:r>
            <a:endParaRPr lang="en-US" altLang="ko-KR">
              <a:ea typeface="굴림" pitchFamily="-112" charset="-127"/>
              <a:cs typeface="굴림" pitchFamily="-112" charset="-127"/>
            </a:endParaRPr>
          </a:p>
        </p:txBody>
      </p:sp>
      <p:sp>
        <p:nvSpPr>
          <p:cNvPr id="850948" name="Oval 4"/>
          <p:cNvSpPr>
            <a:spLocks noChangeAspect="1" noChangeArrowheads="1"/>
          </p:cNvSpPr>
          <p:nvPr/>
        </p:nvSpPr>
        <p:spPr bwMode="auto">
          <a:xfrm>
            <a:off x="4337050" y="3141663"/>
            <a:ext cx="514350" cy="514350"/>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0949" name="Text Box 5"/>
          <p:cNvSpPr txBox="1">
            <a:spLocks noChangeAspect="1" noChangeArrowheads="1"/>
          </p:cNvSpPr>
          <p:nvPr/>
        </p:nvSpPr>
        <p:spPr bwMode="auto">
          <a:xfrm>
            <a:off x="4337050" y="3141663"/>
            <a:ext cx="514350" cy="342900"/>
          </a:xfrm>
          <a:prstGeom prst="rect">
            <a:avLst/>
          </a:prstGeom>
          <a:noFill/>
          <a:ln w="9525">
            <a:noFill/>
            <a:miter lim="800000"/>
            <a:headEnd/>
            <a:tailEnd/>
          </a:ln>
        </p:spPr>
        <p:txBody>
          <a:bodyPr lIns="0" tIns="0" rIns="0" bIns="0">
            <a:prstTxWarp prst="textNoShape">
              <a:avLst/>
            </a:prstTxWarp>
          </a:bodyPr>
          <a:lstStyle/>
          <a:p>
            <a:pPr algn="ctr"/>
            <a:r>
              <a:rPr lang="en-US" altLang="zh-TW" sz="2800">
                <a:solidFill>
                  <a:srgbClr val="000000"/>
                </a:solidFill>
                <a:latin typeface="Times New Roman" pitchFamily="-112" charset="0"/>
                <a:ea typeface="PMingLiU" pitchFamily="18" charset="-120"/>
                <a:cs typeface="PMingLiU" pitchFamily="18" charset="-120"/>
              </a:rPr>
              <a:t>51</a:t>
            </a:r>
          </a:p>
        </p:txBody>
      </p:sp>
      <p:sp>
        <p:nvSpPr>
          <p:cNvPr id="850950" name="Oval 6"/>
          <p:cNvSpPr>
            <a:spLocks noChangeAspect="1" noChangeArrowheads="1"/>
          </p:cNvSpPr>
          <p:nvPr/>
        </p:nvSpPr>
        <p:spPr bwMode="auto">
          <a:xfrm>
            <a:off x="3767138" y="3727450"/>
            <a:ext cx="512762" cy="514350"/>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0951" name="Text Box 7"/>
          <p:cNvSpPr txBox="1">
            <a:spLocks noChangeAspect="1" noChangeArrowheads="1"/>
          </p:cNvSpPr>
          <p:nvPr/>
        </p:nvSpPr>
        <p:spPr bwMode="auto">
          <a:xfrm>
            <a:off x="3767138" y="3727450"/>
            <a:ext cx="512762" cy="342900"/>
          </a:xfrm>
          <a:prstGeom prst="rect">
            <a:avLst/>
          </a:prstGeom>
          <a:noFill/>
          <a:ln w="9525">
            <a:noFill/>
            <a:miter lim="800000"/>
            <a:headEnd/>
            <a:tailEnd/>
          </a:ln>
        </p:spPr>
        <p:txBody>
          <a:bodyPr lIns="0" tIns="0" rIns="0" bIns="0">
            <a:prstTxWarp prst="textNoShape">
              <a:avLst/>
            </a:prstTxWarp>
          </a:bodyPr>
          <a:lstStyle/>
          <a:p>
            <a:pPr algn="ctr"/>
            <a:r>
              <a:rPr lang="en-US" altLang="zh-TW" sz="2800">
                <a:solidFill>
                  <a:srgbClr val="000000"/>
                </a:solidFill>
                <a:latin typeface="Times New Roman" pitchFamily="-112" charset="0"/>
                <a:ea typeface="PMingLiU" pitchFamily="18" charset="-120"/>
                <a:cs typeface="PMingLiU" pitchFamily="18" charset="-120"/>
              </a:rPr>
              <a:t>39</a:t>
            </a:r>
          </a:p>
        </p:txBody>
      </p:sp>
      <p:sp>
        <p:nvSpPr>
          <p:cNvPr id="850952" name="Oval 8"/>
          <p:cNvSpPr>
            <a:spLocks noChangeAspect="1" noChangeArrowheads="1"/>
          </p:cNvSpPr>
          <p:nvPr/>
        </p:nvSpPr>
        <p:spPr bwMode="auto">
          <a:xfrm>
            <a:off x="3252788" y="4413251"/>
            <a:ext cx="514350" cy="512763"/>
          </a:xfrm>
          <a:prstGeom prst="ellipse">
            <a:avLst/>
          </a:prstGeom>
          <a:solidFill>
            <a:srgbClr val="FFFF66"/>
          </a:solidFill>
          <a:ln w="15875">
            <a:solidFill>
              <a:srgbClr val="000000"/>
            </a:solidFill>
            <a:round/>
            <a:headEnd/>
            <a:tailEnd/>
          </a:ln>
        </p:spPr>
        <p:txBody>
          <a:bodyPr>
            <a:prstTxWarp prst="textNoShape">
              <a:avLst/>
            </a:prstTxWarp>
          </a:bodyPr>
          <a:lstStyle/>
          <a:p>
            <a:endParaRPr lang="en-US"/>
          </a:p>
        </p:txBody>
      </p:sp>
      <p:sp>
        <p:nvSpPr>
          <p:cNvPr id="850953" name="Text Box 9"/>
          <p:cNvSpPr txBox="1">
            <a:spLocks noChangeAspect="1" noChangeArrowheads="1"/>
          </p:cNvSpPr>
          <p:nvPr/>
        </p:nvSpPr>
        <p:spPr bwMode="auto">
          <a:xfrm>
            <a:off x="3252788" y="4413251"/>
            <a:ext cx="514350" cy="341313"/>
          </a:xfrm>
          <a:prstGeom prst="rect">
            <a:avLst/>
          </a:prstGeom>
          <a:noFill/>
          <a:ln w="9525">
            <a:noFill/>
            <a:miter lim="800000"/>
            <a:headEnd/>
            <a:tailEnd/>
          </a:ln>
        </p:spPr>
        <p:txBody>
          <a:bodyPr lIns="0" tIns="0" rIns="0" bIns="0">
            <a:prstTxWarp prst="textNoShape">
              <a:avLst/>
            </a:prstTxWarp>
          </a:bodyPr>
          <a:lstStyle/>
          <a:p>
            <a:pPr algn="ctr"/>
            <a:r>
              <a:rPr lang="en-US" altLang="zh-TW" sz="2800">
                <a:solidFill>
                  <a:srgbClr val="000000"/>
                </a:solidFill>
                <a:latin typeface="Times New Roman" pitchFamily="-112" charset="0"/>
                <a:ea typeface="PMingLiU" pitchFamily="18" charset="-120"/>
                <a:cs typeface="PMingLiU" pitchFamily="18" charset="-120"/>
              </a:rPr>
              <a:t>20</a:t>
            </a:r>
          </a:p>
        </p:txBody>
      </p:sp>
      <p:sp>
        <p:nvSpPr>
          <p:cNvPr id="850954" name="Oval 10"/>
          <p:cNvSpPr>
            <a:spLocks noChangeAspect="1" noChangeArrowheads="1"/>
          </p:cNvSpPr>
          <p:nvPr/>
        </p:nvSpPr>
        <p:spPr bwMode="auto">
          <a:xfrm>
            <a:off x="4110038" y="4413251"/>
            <a:ext cx="512762" cy="512763"/>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0955" name="Line 11"/>
          <p:cNvSpPr>
            <a:spLocks noChangeAspect="1" noChangeShapeType="1"/>
          </p:cNvSpPr>
          <p:nvPr/>
        </p:nvSpPr>
        <p:spPr bwMode="auto">
          <a:xfrm flipH="1">
            <a:off x="4224338" y="3598863"/>
            <a:ext cx="169862" cy="17145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0956" name="Line 12"/>
          <p:cNvSpPr>
            <a:spLocks noChangeAspect="1" noChangeShapeType="1"/>
          </p:cNvSpPr>
          <p:nvPr/>
        </p:nvSpPr>
        <p:spPr bwMode="auto">
          <a:xfrm flipH="1">
            <a:off x="3595688" y="4241800"/>
            <a:ext cx="171450" cy="17145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0957" name="Line 13"/>
          <p:cNvSpPr>
            <a:spLocks noChangeAspect="1" noChangeShapeType="1"/>
          </p:cNvSpPr>
          <p:nvPr/>
        </p:nvSpPr>
        <p:spPr bwMode="auto">
          <a:xfrm>
            <a:off x="4110038" y="4241800"/>
            <a:ext cx="169862" cy="17145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0958" name="Text Box 14"/>
          <p:cNvSpPr txBox="1">
            <a:spLocks noChangeAspect="1" noChangeArrowheads="1"/>
          </p:cNvSpPr>
          <p:nvPr/>
        </p:nvSpPr>
        <p:spPr bwMode="auto">
          <a:xfrm>
            <a:off x="4110038" y="4413251"/>
            <a:ext cx="512762" cy="341313"/>
          </a:xfrm>
          <a:prstGeom prst="rect">
            <a:avLst/>
          </a:prstGeom>
          <a:noFill/>
          <a:ln w="9525">
            <a:noFill/>
            <a:miter lim="800000"/>
            <a:headEnd/>
            <a:tailEnd/>
          </a:ln>
        </p:spPr>
        <p:txBody>
          <a:bodyPr lIns="0" tIns="0" rIns="0" bIns="0">
            <a:prstTxWarp prst="textNoShape">
              <a:avLst/>
            </a:prstTxWarp>
          </a:bodyPr>
          <a:lstStyle/>
          <a:p>
            <a:pPr algn="ctr"/>
            <a:r>
              <a:rPr lang="en-US" altLang="zh-TW" sz="2800">
                <a:solidFill>
                  <a:srgbClr val="000000"/>
                </a:solidFill>
                <a:latin typeface="Times New Roman" pitchFamily="-112" charset="0"/>
                <a:ea typeface="PMingLiU" pitchFamily="18" charset="-120"/>
                <a:cs typeface="PMingLiU" pitchFamily="18" charset="-120"/>
              </a:rPr>
              <a:t>45</a:t>
            </a:r>
          </a:p>
        </p:txBody>
      </p:sp>
      <p:sp>
        <p:nvSpPr>
          <p:cNvPr id="850959" name="Oval 15"/>
          <p:cNvSpPr>
            <a:spLocks noChangeAspect="1" noChangeArrowheads="1"/>
          </p:cNvSpPr>
          <p:nvPr/>
        </p:nvSpPr>
        <p:spPr bwMode="auto">
          <a:xfrm>
            <a:off x="4622800" y="5097463"/>
            <a:ext cx="514350" cy="514350"/>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0960" name="Text Box 16"/>
          <p:cNvSpPr txBox="1">
            <a:spLocks noChangeAspect="1" noChangeArrowheads="1"/>
          </p:cNvSpPr>
          <p:nvPr/>
        </p:nvSpPr>
        <p:spPr bwMode="auto">
          <a:xfrm>
            <a:off x="4622800" y="5097463"/>
            <a:ext cx="514350" cy="342900"/>
          </a:xfrm>
          <a:prstGeom prst="rect">
            <a:avLst/>
          </a:prstGeom>
          <a:noFill/>
          <a:ln w="9525">
            <a:noFill/>
            <a:miter lim="800000"/>
            <a:headEnd/>
            <a:tailEnd/>
          </a:ln>
        </p:spPr>
        <p:txBody>
          <a:bodyPr lIns="0" tIns="0" rIns="0" bIns="0">
            <a:prstTxWarp prst="textNoShape">
              <a:avLst/>
            </a:prstTxWarp>
          </a:bodyPr>
          <a:lstStyle/>
          <a:p>
            <a:pPr algn="ctr"/>
            <a:r>
              <a:rPr lang="en-US" altLang="zh-TW" sz="2800">
                <a:solidFill>
                  <a:srgbClr val="000000"/>
                </a:solidFill>
                <a:latin typeface="Times New Roman" pitchFamily="-112" charset="0"/>
                <a:ea typeface="PMingLiU" pitchFamily="18" charset="-120"/>
                <a:cs typeface="PMingLiU" pitchFamily="18" charset="-120"/>
              </a:rPr>
              <a:t>49</a:t>
            </a:r>
          </a:p>
        </p:txBody>
      </p:sp>
      <p:sp>
        <p:nvSpPr>
          <p:cNvPr id="850961" name="Line 17"/>
          <p:cNvSpPr>
            <a:spLocks noChangeAspect="1" noChangeShapeType="1"/>
          </p:cNvSpPr>
          <p:nvPr/>
        </p:nvSpPr>
        <p:spPr bwMode="auto">
          <a:xfrm>
            <a:off x="4622800" y="4926013"/>
            <a:ext cx="171450" cy="17145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0962" name="AutoShape 18"/>
          <p:cNvSpPr>
            <a:spLocks noChangeAspect="1" noChangeArrowheads="1"/>
          </p:cNvSpPr>
          <p:nvPr/>
        </p:nvSpPr>
        <p:spPr bwMode="auto">
          <a:xfrm>
            <a:off x="5480050" y="4070351"/>
            <a:ext cx="514350" cy="512763"/>
          </a:xfrm>
          <a:prstGeom prst="rightArrow">
            <a:avLst>
              <a:gd name="adj1" fmla="val 50000"/>
              <a:gd name="adj2" fmla="val 25077"/>
            </a:avLst>
          </a:prstGeom>
          <a:solidFill>
            <a:srgbClr val="FFFFFF"/>
          </a:solidFill>
          <a:ln w="9525">
            <a:solidFill>
              <a:srgbClr val="000000"/>
            </a:solidFill>
            <a:miter lim="800000"/>
            <a:headEnd/>
            <a:tailEnd/>
          </a:ln>
        </p:spPr>
        <p:txBody>
          <a:bodyPr>
            <a:prstTxWarp prst="textNoShape">
              <a:avLst/>
            </a:prstTxWarp>
          </a:bodyPr>
          <a:lstStyle/>
          <a:p>
            <a:endParaRPr lang="en-US"/>
          </a:p>
        </p:txBody>
      </p:sp>
      <p:grpSp>
        <p:nvGrpSpPr>
          <p:cNvPr id="2" name="Group 19"/>
          <p:cNvGrpSpPr>
            <a:grpSpLocks/>
          </p:cNvGrpSpPr>
          <p:nvPr/>
        </p:nvGrpSpPr>
        <p:grpSpPr bwMode="auto">
          <a:xfrm>
            <a:off x="6677026" y="3313113"/>
            <a:ext cx="2227263" cy="2470150"/>
            <a:chOff x="3246" y="2087"/>
            <a:chExt cx="1403" cy="1556"/>
          </a:xfrm>
        </p:grpSpPr>
        <p:sp>
          <p:nvSpPr>
            <p:cNvPr id="850964" name="Oval 20"/>
            <p:cNvSpPr>
              <a:spLocks noChangeAspect="1" noChangeArrowheads="1"/>
            </p:cNvSpPr>
            <p:nvPr/>
          </p:nvSpPr>
          <p:spPr bwMode="auto">
            <a:xfrm>
              <a:off x="4145" y="2087"/>
              <a:ext cx="324" cy="324"/>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0965" name="Text Box 21"/>
            <p:cNvSpPr txBox="1">
              <a:spLocks noChangeAspect="1" noChangeArrowheads="1"/>
            </p:cNvSpPr>
            <p:nvPr/>
          </p:nvSpPr>
          <p:spPr bwMode="auto">
            <a:xfrm>
              <a:off x="4145" y="2087"/>
              <a:ext cx="324" cy="216"/>
            </a:xfrm>
            <a:prstGeom prst="rect">
              <a:avLst/>
            </a:prstGeom>
            <a:noFill/>
            <a:ln w="9525">
              <a:noFill/>
              <a:miter lim="800000"/>
              <a:headEnd/>
              <a:tailEnd/>
            </a:ln>
          </p:spPr>
          <p:txBody>
            <a:bodyPr lIns="0" tIns="0" rIns="0" bIns="0">
              <a:prstTxWarp prst="textNoShape">
                <a:avLst/>
              </a:prstTxWarp>
            </a:bodyPr>
            <a:lstStyle/>
            <a:p>
              <a:pPr algn="ctr"/>
              <a:r>
                <a:rPr lang="en-US" altLang="zh-TW" sz="2800">
                  <a:solidFill>
                    <a:srgbClr val="000000"/>
                  </a:solidFill>
                  <a:latin typeface="Times New Roman" pitchFamily="-112" charset="0"/>
                  <a:ea typeface="PMingLiU" pitchFamily="18" charset="-120"/>
                  <a:cs typeface="PMingLiU" pitchFamily="18" charset="-120"/>
                </a:rPr>
                <a:t>51</a:t>
              </a:r>
            </a:p>
          </p:txBody>
        </p:sp>
        <p:sp>
          <p:nvSpPr>
            <p:cNvPr id="850966" name="Oval 22"/>
            <p:cNvSpPr>
              <a:spLocks noChangeAspect="1" noChangeArrowheads="1"/>
            </p:cNvSpPr>
            <p:nvPr/>
          </p:nvSpPr>
          <p:spPr bwMode="auto">
            <a:xfrm>
              <a:off x="3785" y="2456"/>
              <a:ext cx="324" cy="324"/>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0967" name="Text Box 23"/>
            <p:cNvSpPr txBox="1">
              <a:spLocks noChangeAspect="1" noChangeArrowheads="1"/>
            </p:cNvSpPr>
            <p:nvPr/>
          </p:nvSpPr>
          <p:spPr bwMode="auto">
            <a:xfrm>
              <a:off x="3785" y="2456"/>
              <a:ext cx="324" cy="216"/>
            </a:xfrm>
            <a:prstGeom prst="rect">
              <a:avLst/>
            </a:prstGeom>
            <a:noFill/>
            <a:ln w="9525">
              <a:noFill/>
              <a:miter lim="800000"/>
              <a:headEnd/>
              <a:tailEnd/>
            </a:ln>
          </p:spPr>
          <p:txBody>
            <a:bodyPr lIns="0" tIns="0" rIns="0" bIns="0">
              <a:prstTxWarp prst="textNoShape">
                <a:avLst/>
              </a:prstTxWarp>
            </a:bodyPr>
            <a:lstStyle/>
            <a:p>
              <a:pPr algn="ctr"/>
              <a:r>
                <a:rPr lang="en-US" altLang="zh-TW" sz="2800">
                  <a:solidFill>
                    <a:srgbClr val="000000"/>
                  </a:solidFill>
                  <a:latin typeface="Times New Roman" pitchFamily="-112" charset="0"/>
                  <a:ea typeface="PMingLiU" pitchFamily="18" charset="-120"/>
                  <a:cs typeface="PMingLiU" pitchFamily="18" charset="-120"/>
                </a:rPr>
                <a:t>39</a:t>
              </a:r>
            </a:p>
          </p:txBody>
        </p:sp>
        <p:sp>
          <p:nvSpPr>
            <p:cNvPr id="850968" name="Oval 24"/>
            <p:cNvSpPr>
              <a:spLocks noChangeAspect="1" noChangeArrowheads="1"/>
            </p:cNvSpPr>
            <p:nvPr/>
          </p:nvSpPr>
          <p:spPr bwMode="auto">
            <a:xfrm>
              <a:off x="4001" y="2887"/>
              <a:ext cx="324" cy="324"/>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0969" name="Line 25"/>
            <p:cNvSpPr>
              <a:spLocks noChangeAspect="1" noChangeShapeType="1"/>
            </p:cNvSpPr>
            <p:nvPr/>
          </p:nvSpPr>
          <p:spPr bwMode="auto">
            <a:xfrm flipH="1">
              <a:off x="4073" y="2375"/>
              <a:ext cx="108" cy="108"/>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0970" name="Line 26"/>
            <p:cNvSpPr>
              <a:spLocks noChangeAspect="1" noChangeShapeType="1"/>
            </p:cNvSpPr>
            <p:nvPr/>
          </p:nvSpPr>
          <p:spPr bwMode="auto">
            <a:xfrm>
              <a:off x="4001" y="2780"/>
              <a:ext cx="108" cy="107"/>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0971" name="Text Box 27"/>
            <p:cNvSpPr txBox="1">
              <a:spLocks noChangeAspect="1" noChangeArrowheads="1"/>
            </p:cNvSpPr>
            <p:nvPr/>
          </p:nvSpPr>
          <p:spPr bwMode="auto">
            <a:xfrm>
              <a:off x="4001" y="2887"/>
              <a:ext cx="324" cy="216"/>
            </a:xfrm>
            <a:prstGeom prst="rect">
              <a:avLst/>
            </a:prstGeom>
            <a:noFill/>
            <a:ln w="9525">
              <a:noFill/>
              <a:miter lim="800000"/>
              <a:headEnd/>
              <a:tailEnd/>
            </a:ln>
          </p:spPr>
          <p:txBody>
            <a:bodyPr lIns="0" tIns="0" rIns="0" bIns="0">
              <a:prstTxWarp prst="textNoShape">
                <a:avLst/>
              </a:prstTxWarp>
            </a:bodyPr>
            <a:lstStyle/>
            <a:p>
              <a:pPr algn="ctr"/>
              <a:r>
                <a:rPr lang="en-US" altLang="zh-TW" sz="2800">
                  <a:solidFill>
                    <a:srgbClr val="000000"/>
                  </a:solidFill>
                  <a:latin typeface="Times New Roman" pitchFamily="-112" charset="0"/>
                  <a:ea typeface="PMingLiU" pitchFamily="18" charset="-120"/>
                  <a:cs typeface="PMingLiU" pitchFamily="18" charset="-120"/>
                </a:rPr>
                <a:t>45</a:t>
              </a:r>
            </a:p>
          </p:txBody>
        </p:sp>
        <p:sp>
          <p:nvSpPr>
            <p:cNvPr id="850972" name="Oval 28"/>
            <p:cNvSpPr>
              <a:spLocks noChangeAspect="1" noChangeArrowheads="1"/>
            </p:cNvSpPr>
            <p:nvPr/>
          </p:nvSpPr>
          <p:spPr bwMode="auto">
            <a:xfrm>
              <a:off x="4325" y="3319"/>
              <a:ext cx="324" cy="324"/>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0973" name="Text Box 29"/>
            <p:cNvSpPr txBox="1">
              <a:spLocks noChangeAspect="1" noChangeArrowheads="1"/>
            </p:cNvSpPr>
            <p:nvPr/>
          </p:nvSpPr>
          <p:spPr bwMode="auto">
            <a:xfrm>
              <a:off x="4325" y="3319"/>
              <a:ext cx="324" cy="216"/>
            </a:xfrm>
            <a:prstGeom prst="rect">
              <a:avLst/>
            </a:prstGeom>
            <a:noFill/>
            <a:ln w="9525">
              <a:noFill/>
              <a:miter lim="800000"/>
              <a:headEnd/>
              <a:tailEnd/>
            </a:ln>
          </p:spPr>
          <p:txBody>
            <a:bodyPr lIns="0" tIns="0" rIns="0" bIns="0">
              <a:prstTxWarp prst="textNoShape">
                <a:avLst/>
              </a:prstTxWarp>
            </a:bodyPr>
            <a:lstStyle/>
            <a:p>
              <a:pPr algn="ctr"/>
              <a:r>
                <a:rPr lang="en-US" altLang="zh-TW" sz="2800">
                  <a:solidFill>
                    <a:srgbClr val="000000"/>
                  </a:solidFill>
                  <a:latin typeface="Times New Roman" pitchFamily="-112" charset="0"/>
                  <a:ea typeface="PMingLiU" pitchFamily="18" charset="-120"/>
                  <a:cs typeface="PMingLiU" pitchFamily="18" charset="-120"/>
                </a:rPr>
                <a:t>49</a:t>
              </a:r>
            </a:p>
          </p:txBody>
        </p:sp>
        <p:sp>
          <p:nvSpPr>
            <p:cNvPr id="850974" name="Line 30"/>
            <p:cNvSpPr>
              <a:spLocks noChangeAspect="1" noChangeShapeType="1"/>
            </p:cNvSpPr>
            <p:nvPr/>
          </p:nvSpPr>
          <p:spPr bwMode="auto">
            <a:xfrm>
              <a:off x="4325" y="3211"/>
              <a:ext cx="108" cy="108"/>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0975" name="Text Box 31"/>
            <p:cNvSpPr txBox="1">
              <a:spLocks noChangeAspect="1" noChangeArrowheads="1"/>
            </p:cNvSpPr>
            <p:nvPr/>
          </p:nvSpPr>
          <p:spPr bwMode="auto">
            <a:xfrm>
              <a:off x="3246" y="2240"/>
              <a:ext cx="324" cy="216"/>
            </a:xfrm>
            <a:prstGeom prst="rect">
              <a:avLst/>
            </a:prstGeom>
            <a:noFill/>
            <a:ln w="9525">
              <a:noFill/>
              <a:miter lim="800000"/>
              <a:headEnd/>
              <a:tailEnd/>
            </a:ln>
          </p:spPr>
          <p:txBody>
            <a:bodyPr lIns="0" tIns="0" rIns="0" bIns="0">
              <a:prstTxWarp prst="textNoShape">
                <a:avLst/>
              </a:prstTxWarp>
            </a:bodyPr>
            <a:lstStyle/>
            <a:p>
              <a:pPr algn="ctr"/>
              <a:endParaRPr lang="en-US" altLang="zh-TW" sz="2800">
                <a:solidFill>
                  <a:srgbClr val="0033CC"/>
                </a:solidFill>
                <a:latin typeface="Times New Roman" pitchFamily="-112" charset="0"/>
                <a:ea typeface="PMingLiU" pitchFamily="18" charset="-120"/>
                <a:cs typeface="PMingLiU" pitchFamily="18" charset="-120"/>
              </a:endParaRPr>
            </a:p>
          </p:txBody>
        </p:sp>
        <p:sp>
          <p:nvSpPr>
            <p:cNvPr id="850976" name="Line 32"/>
            <p:cNvSpPr>
              <a:spLocks noChangeAspect="1" noChangeShapeType="1"/>
            </p:cNvSpPr>
            <p:nvPr/>
          </p:nvSpPr>
          <p:spPr bwMode="auto">
            <a:xfrm>
              <a:off x="3570" y="2348"/>
              <a:ext cx="215" cy="108"/>
            </a:xfrm>
            <a:prstGeom prst="line">
              <a:avLst/>
            </a:prstGeom>
            <a:noFill/>
            <a:ln w="38100">
              <a:noFill/>
              <a:round/>
              <a:headEnd/>
              <a:tailEnd type="triangle" w="med" len="med"/>
            </a:ln>
          </p:spPr>
          <p:txBody>
            <a:bodyP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0947">
                                            <p:txEl>
                                              <p:pRg st="1" end="1"/>
                                            </p:txEl>
                                          </p:spTgt>
                                        </p:tgtEl>
                                        <p:attrNameLst>
                                          <p:attrName>style.visibility</p:attrName>
                                        </p:attrNameLst>
                                      </p:cBhvr>
                                      <p:to>
                                        <p:strVal val="visible"/>
                                      </p:to>
                                    </p:set>
                                    <p:animEffect transition="in" filter="blinds(horizontal)">
                                      <p:cBhvr>
                                        <p:cTn id="7" dur="500"/>
                                        <p:tgtEl>
                                          <p:spTgt spid="8509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1524000" y="609600"/>
            <a:ext cx="3505200" cy="457200"/>
          </a:xfrm>
        </p:spPr>
        <p:txBody>
          <a:bodyPr>
            <a:normAutofit fontScale="90000"/>
          </a:bodyPr>
          <a:lstStyle/>
          <a:p>
            <a:pPr algn="ctr"/>
            <a:r>
              <a:rPr lang="en-US" altLang="ko-KR" sz="2400">
                <a:ea typeface="굴림" pitchFamily="-112" charset="-127"/>
                <a:cs typeface="굴림" pitchFamily="-112" charset="-127"/>
              </a:rPr>
              <a:t>A binary tree of 31 nodes has five levels</a:t>
            </a:r>
          </a:p>
        </p:txBody>
      </p:sp>
      <p:sp>
        <p:nvSpPr>
          <p:cNvPr id="547843" name="Oval 3"/>
          <p:cNvSpPr>
            <a:spLocks noChangeArrowheads="1"/>
          </p:cNvSpPr>
          <p:nvPr/>
        </p:nvSpPr>
        <p:spPr bwMode="auto">
          <a:xfrm>
            <a:off x="6324600" y="609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44" name="Oval 4"/>
          <p:cNvSpPr>
            <a:spLocks noChangeArrowheads="1"/>
          </p:cNvSpPr>
          <p:nvPr/>
        </p:nvSpPr>
        <p:spPr bwMode="auto">
          <a:xfrm>
            <a:off x="4343400" y="12954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45" name="Oval 5"/>
          <p:cNvSpPr>
            <a:spLocks noChangeArrowheads="1"/>
          </p:cNvSpPr>
          <p:nvPr/>
        </p:nvSpPr>
        <p:spPr bwMode="auto">
          <a:xfrm>
            <a:off x="2667000" y="25908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46" name="Oval 6"/>
          <p:cNvSpPr>
            <a:spLocks noChangeArrowheads="1"/>
          </p:cNvSpPr>
          <p:nvPr/>
        </p:nvSpPr>
        <p:spPr bwMode="auto">
          <a:xfrm>
            <a:off x="3200400" y="19050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47" name="Line 7"/>
          <p:cNvSpPr>
            <a:spLocks noChangeShapeType="1"/>
          </p:cNvSpPr>
          <p:nvPr/>
        </p:nvSpPr>
        <p:spPr bwMode="auto">
          <a:xfrm flipH="1">
            <a:off x="2819400" y="2057400"/>
            <a:ext cx="3810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48" name="Line 8"/>
          <p:cNvSpPr>
            <a:spLocks noChangeShapeType="1"/>
          </p:cNvSpPr>
          <p:nvPr/>
        </p:nvSpPr>
        <p:spPr bwMode="auto">
          <a:xfrm flipH="1">
            <a:off x="3429000" y="1447800"/>
            <a:ext cx="914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49" name="Line 9"/>
          <p:cNvSpPr>
            <a:spLocks noChangeShapeType="1"/>
          </p:cNvSpPr>
          <p:nvPr/>
        </p:nvSpPr>
        <p:spPr bwMode="auto">
          <a:xfrm>
            <a:off x="3429000" y="20574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50" name="Oval 10"/>
          <p:cNvSpPr>
            <a:spLocks noChangeArrowheads="1"/>
          </p:cNvSpPr>
          <p:nvPr/>
        </p:nvSpPr>
        <p:spPr bwMode="auto">
          <a:xfrm>
            <a:off x="29718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51" name="Oval 11"/>
          <p:cNvSpPr>
            <a:spLocks noChangeArrowheads="1"/>
          </p:cNvSpPr>
          <p:nvPr/>
        </p:nvSpPr>
        <p:spPr bwMode="auto">
          <a:xfrm>
            <a:off x="23622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52" name="Line 12"/>
          <p:cNvSpPr>
            <a:spLocks noChangeShapeType="1"/>
          </p:cNvSpPr>
          <p:nvPr/>
        </p:nvSpPr>
        <p:spPr bwMode="auto">
          <a:xfrm flipH="1">
            <a:off x="25146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53" name="Line 13"/>
          <p:cNvSpPr>
            <a:spLocks noChangeShapeType="1"/>
          </p:cNvSpPr>
          <p:nvPr/>
        </p:nvSpPr>
        <p:spPr bwMode="auto">
          <a:xfrm>
            <a:off x="28956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54" name="Line 14"/>
          <p:cNvSpPr>
            <a:spLocks noChangeShapeType="1"/>
          </p:cNvSpPr>
          <p:nvPr/>
        </p:nvSpPr>
        <p:spPr bwMode="auto">
          <a:xfrm>
            <a:off x="4572000" y="1447800"/>
            <a:ext cx="6858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55" name="Line 15"/>
          <p:cNvSpPr>
            <a:spLocks noChangeShapeType="1"/>
          </p:cNvSpPr>
          <p:nvPr/>
        </p:nvSpPr>
        <p:spPr bwMode="auto">
          <a:xfrm flipH="1">
            <a:off x="4572000" y="762000"/>
            <a:ext cx="17526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56" name="Line 16"/>
          <p:cNvSpPr>
            <a:spLocks noChangeShapeType="1"/>
          </p:cNvSpPr>
          <p:nvPr/>
        </p:nvSpPr>
        <p:spPr bwMode="auto">
          <a:xfrm>
            <a:off x="6553200" y="762000"/>
            <a:ext cx="21336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57" name="Oval 17"/>
          <p:cNvSpPr>
            <a:spLocks noChangeArrowheads="1"/>
          </p:cNvSpPr>
          <p:nvPr/>
        </p:nvSpPr>
        <p:spPr bwMode="auto">
          <a:xfrm>
            <a:off x="3657600" y="25908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58" name="Oval 18"/>
          <p:cNvSpPr>
            <a:spLocks noChangeArrowheads="1"/>
          </p:cNvSpPr>
          <p:nvPr/>
        </p:nvSpPr>
        <p:spPr bwMode="auto">
          <a:xfrm>
            <a:off x="39624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59" name="Oval 19"/>
          <p:cNvSpPr>
            <a:spLocks noChangeArrowheads="1"/>
          </p:cNvSpPr>
          <p:nvPr/>
        </p:nvSpPr>
        <p:spPr bwMode="auto">
          <a:xfrm>
            <a:off x="33528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60" name="Line 20"/>
          <p:cNvSpPr>
            <a:spLocks noChangeShapeType="1"/>
          </p:cNvSpPr>
          <p:nvPr/>
        </p:nvSpPr>
        <p:spPr bwMode="auto">
          <a:xfrm flipH="1">
            <a:off x="35052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61" name="Line 21"/>
          <p:cNvSpPr>
            <a:spLocks noChangeShapeType="1"/>
          </p:cNvSpPr>
          <p:nvPr/>
        </p:nvSpPr>
        <p:spPr bwMode="auto">
          <a:xfrm>
            <a:off x="38862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62" name="Oval 22"/>
          <p:cNvSpPr>
            <a:spLocks noChangeArrowheads="1"/>
          </p:cNvSpPr>
          <p:nvPr/>
        </p:nvSpPr>
        <p:spPr bwMode="auto">
          <a:xfrm>
            <a:off x="4648200" y="25908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63" name="Oval 23"/>
          <p:cNvSpPr>
            <a:spLocks noChangeArrowheads="1"/>
          </p:cNvSpPr>
          <p:nvPr/>
        </p:nvSpPr>
        <p:spPr bwMode="auto">
          <a:xfrm>
            <a:off x="5181600" y="19050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64" name="Line 24"/>
          <p:cNvSpPr>
            <a:spLocks noChangeShapeType="1"/>
          </p:cNvSpPr>
          <p:nvPr/>
        </p:nvSpPr>
        <p:spPr bwMode="auto">
          <a:xfrm flipH="1">
            <a:off x="4800600" y="2057400"/>
            <a:ext cx="3810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65" name="Line 25"/>
          <p:cNvSpPr>
            <a:spLocks noChangeShapeType="1"/>
          </p:cNvSpPr>
          <p:nvPr/>
        </p:nvSpPr>
        <p:spPr bwMode="auto">
          <a:xfrm>
            <a:off x="5410200" y="20574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66" name="Oval 26"/>
          <p:cNvSpPr>
            <a:spLocks noChangeArrowheads="1"/>
          </p:cNvSpPr>
          <p:nvPr/>
        </p:nvSpPr>
        <p:spPr bwMode="auto">
          <a:xfrm>
            <a:off x="49530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67" name="Oval 27"/>
          <p:cNvSpPr>
            <a:spLocks noChangeArrowheads="1"/>
          </p:cNvSpPr>
          <p:nvPr/>
        </p:nvSpPr>
        <p:spPr bwMode="auto">
          <a:xfrm>
            <a:off x="43434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68" name="Line 28"/>
          <p:cNvSpPr>
            <a:spLocks noChangeShapeType="1"/>
          </p:cNvSpPr>
          <p:nvPr/>
        </p:nvSpPr>
        <p:spPr bwMode="auto">
          <a:xfrm flipH="1">
            <a:off x="44958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69" name="Line 29"/>
          <p:cNvSpPr>
            <a:spLocks noChangeShapeType="1"/>
          </p:cNvSpPr>
          <p:nvPr/>
        </p:nvSpPr>
        <p:spPr bwMode="auto">
          <a:xfrm>
            <a:off x="48768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70" name="Oval 30"/>
          <p:cNvSpPr>
            <a:spLocks noChangeArrowheads="1"/>
          </p:cNvSpPr>
          <p:nvPr/>
        </p:nvSpPr>
        <p:spPr bwMode="auto">
          <a:xfrm>
            <a:off x="5638800" y="25908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71" name="Oval 31"/>
          <p:cNvSpPr>
            <a:spLocks noChangeArrowheads="1"/>
          </p:cNvSpPr>
          <p:nvPr/>
        </p:nvSpPr>
        <p:spPr bwMode="auto">
          <a:xfrm>
            <a:off x="59436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72" name="Oval 32"/>
          <p:cNvSpPr>
            <a:spLocks noChangeArrowheads="1"/>
          </p:cNvSpPr>
          <p:nvPr/>
        </p:nvSpPr>
        <p:spPr bwMode="auto">
          <a:xfrm>
            <a:off x="53340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73" name="Line 33"/>
          <p:cNvSpPr>
            <a:spLocks noChangeShapeType="1"/>
          </p:cNvSpPr>
          <p:nvPr/>
        </p:nvSpPr>
        <p:spPr bwMode="auto">
          <a:xfrm flipH="1">
            <a:off x="54864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74" name="Line 34"/>
          <p:cNvSpPr>
            <a:spLocks noChangeShapeType="1"/>
          </p:cNvSpPr>
          <p:nvPr/>
        </p:nvSpPr>
        <p:spPr bwMode="auto">
          <a:xfrm>
            <a:off x="58674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75" name="Oval 35"/>
          <p:cNvSpPr>
            <a:spLocks noChangeArrowheads="1"/>
          </p:cNvSpPr>
          <p:nvPr/>
        </p:nvSpPr>
        <p:spPr bwMode="auto">
          <a:xfrm>
            <a:off x="8610600" y="12954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76" name="Oval 36"/>
          <p:cNvSpPr>
            <a:spLocks noChangeArrowheads="1"/>
          </p:cNvSpPr>
          <p:nvPr/>
        </p:nvSpPr>
        <p:spPr bwMode="auto">
          <a:xfrm>
            <a:off x="6934200" y="25908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77" name="Oval 37"/>
          <p:cNvSpPr>
            <a:spLocks noChangeArrowheads="1"/>
          </p:cNvSpPr>
          <p:nvPr/>
        </p:nvSpPr>
        <p:spPr bwMode="auto">
          <a:xfrm>
            <a:off x="7467600" y="19050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78" name="Line 38"/>
          <p:cNvSpPr>
            <a:spLocks noChangeShapeType="1"/>
          </p:cNvSpPr>
          <p:nvPr/>
        </p:nvSpPr>
        <p:spPr bwMode="auto">
          <a:xfrm flipH="1">
            <a:off x="7086600" y="2057400"/>
            <a:ext cx="3810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79" name="Line 39"/>
          <p:cNvSpPr>
            <a:spLocks noChangeShapeType="1"/>
          </p:cNvSpPr>
          <p:nvPr/>
        </p:nvSpPr>
        <p:spPr bwMode="auto">
          <a:xfrm flipH="1">
            <a:off x="7696200" y="1447800"/>
            <a:ext cx="914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80" name="Line 40"/>
          <p:cNvSpPr>
            <a:spLocks noChangeShapeType="1"/>
          </p:cNvSpPr>
          <p:nvPr/>
        </p:nvSpPr>
        <p:spPr bwMode="auto">
          <a:xfrm>
            <a:off x="7696200" y="20574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81" name="Oval 41"/>
          <p:cNvSpPr>
            <a:spLocks noChangeArrowheads="1"/>
          </p:cNvSpPr>
          <p:nvPr/>
        </p:nvSpPr>
        <p:spPr bwMode="auto">
          <a:xfrm>
            <a:off x="72390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82" name="Oval 42"/>
          <p:cNvSpPr>
            <a:spLocks noChangeArrowheads="1"/>
          </p:cNvSpPr>
          <p:nvPr/>
        </p:nvSpPr>
        <p:spPr bwMode="auto">
          <a:xfrm>
            <a:off x="66294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83" name="Line 43"/>
          <p:cNvSpPr>
            <a:spLocks noChangeShapeType="1"/>
          </p:cNvSpPr>
          <p:nvPr/>
        </p:nvSpPr>
        <p:spPr bwMode="auto">
          <a:xfrm flipH="1">
            <a:off x="67818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84" name="Line 44"/>
          <p:cNvSpPr>
            <a:spLocks noChangeShapeType="1"/>
          </p:cNvSpPr>
          <p:nvPr/>
        </p:nvSpPr>
        <p:spPr bwMode="auto">
          <a:xfrm>
            <a:off x="71628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85" name="Line 45"/>
          <p:cNvSpPr>
            <a:spLocks noChangeShapeType="1"/>
          </p:cNvSpPr>
          <p:nvPr/>
        </p:nvSpPr>
        <p:spPr bwMode="auto">
          <a:xfrm>
            <a:off x="8839200" y="1447800"/>
            <a:ext cx="6858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86" name="Oval 46"/>
          <p:cNvSpPr>
            <a:spLocks noChangeArrowheads="1"/>
          </p:cNvSpPr>
          <p:nvPr/>
        </p:nvSpPr>
        <p:spPr bwMode="auto">
          <a:xfrm>
            <a:off x="7924800" y="25908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87" name="Oval 47"/>
          <p:cNvSpPr>
            <a:spLocks noChangeArrowheads="1"/>
          </p:cNvSpPr>
          <p:nvPr/>
        </p:nvSpPr>
        <p:spPr bwMode="auto">
          <a:xfrm>
            <a:off x="82296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88" name="Oval 48"/>
          <p:cNvSpPr>
            <a:spLocks noChangeArrowheads="1"/>
          </p:cNvSpPr>
          <p:nvPr/>
        </p:nvSpPr>
        <p:spPr bwMode="auto">
          <a:xfrm>
            <a:off x="76200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89" name="Line 49"/>
          <p:cNvSpPr>
            <a:spLocks noChangeShapeType="1"/>
          </p:cNvSpPr>
          <p:nvPr/>
        </p:nvSpPr>
        <p:spPr bwMode="auto">
          <a:xfrm flipH="1">
            <a:off x="77724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90" name="Line 50"/>
          <p:cNvSpPr>
            <a:spLocks noChangeShapeType="1"/>
          </p:cNvSpPr>
          <p:nvPr/>
        </p:nvSpPr>
        <p:spPr bwMode="auto">
          <a:xfrm>
            <a:off x="81534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91" name="Oval 51"/>
          <p:cNvSpPr>
            <a:spLocks noChangeArrowheads="1"/>
          </p:cNvSpPr>
          <p:nvPr/>
        </p:nvSpPr>
        <p:spPr bwMode="auto">
          <a:xfrm>
            <a:off x="8915400" y="25908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92" name="Oval 52"/>
          <p:cNvSpPr>
            <a:spLocks noChangeArrowheads="1"/>
          </p:cNvSpPr>
          <p:nvPr/>
        </p:nvSpPr>
        <p:spPr bwMode="auto">
          <a:xfrm>
            <a:off x="9448800" y="19050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93" name="Line 53"/>
          <p:cNvSpPr>
            <a:spLocks noChangeShapeType="1"/>
          </p:cNvSpPr>
          <p:nvPr/>
        </p:nvSpPr>
        <p:spPr bwMode="auto">
          <a:xfrm flipH="1">
            <a:off x="9067800" y="2057400"/>
            <a:ext cx="3810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94" name="Line 54"/>
          <p:cNvSpPr>
            <a:spLocks noChangeShapeType="1"/>
          </p:cNvSpPr>
          <p:nvPr/>
        </p:nvSpPr>
        <p:spPr bwMode="auto">
          <a:xfrm>
            <a:off x="9677400" y="2057400"/>
            <a:ext cx="3048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95" name="Oval 55"/>
          <p:cNvSpPr>
            <a:spLocks noChangeArrowheads="1"/>
          </p:cNvSpPr>
          <p:nvPr/>
        </p:nvSpPr>
        <p:spPr bwMode="auto">
          <a:xfrm>
            <a:off x="92202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96" name="Oval 56"/>
          <p:cNvSpPr>
            <a:spLocks noChangeArrowheads="1"/>
          </p:cNvSpPr>
          <p:nvPr/>
        </p:nvSpPr>
        <p:spPr bwMode="auto">
          <a:xfrm>
            <a:off x="86106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897" name="Line 57"/>
          <p:cNvSpPr>
            <a:spLocks noChangeShapeType="1"/>
          </p:cNvSpPr>
          <p:nvPr/>
        </p:nvSpPr>
        <p:spPr bwMode="auto">
          <a:xfrm flipH="1">
            <a:off x="87630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98" name="Line 58"/>
          <p:cNvSpPr>
            <a:spLocks noChangeShapeType="1"/>
          </p:cNvSpPr>
          <p:nvPr/>
        </p:nvSpPr>
        <p:spPr bwMode="auto">
          <a:xfrm>
            <a:off x="91440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899" name="Oval 59"/>
          <p:cNvSpPr>
            <a:spLocks noChangeArrowheads="1"/>
          </p:cNvSpPr>
          <p:nvPr/>
        </p:nvSpPr>
        <p:spPr bwMode="auto">
          <a:xfrm>
            <a:off x="9906000" y="25908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00" name="Oval 60"/>
          <p:cNvSpPr>
            <a:spLocks noChangeArrowheads="1"/>
          </p:cNvSpPr>
          <p:nvPr/>
        </p:nvSpPr>
        <p:spPr bwMode="auto">
          <a:xfrm>
            <a:off x="102108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01" name="Oval 61"/>
          <p:cNvSpPr>
            <a:spLocks noChangeArrowheads="1"/>
          </p:cNvSpPr>
          <p:nvPr/>
        </p:nvSpPr>
        <p:spPr bwMode="auto">
          <a:xfrm>
            <a:off x="9601200" y="32766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02" name="Line 62"/>
          <p:cNvSpPr>
            <a:spLocks noChangeShapeType="1"/>
          </p:cNvSpPr>
          <p:nvPr/>
        </p:nvSpPr>
        <p:spPr bwMode="auto">
          <a:xfrm flipH="1">
            <a:off x="97536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03" name="Line 63"/>
          <p:cNvSpPr>
            <a:spLocks noChangeShapeType="1"/>
          </p:cNvSpPr>
          <p:nvPr/>
        </p:nvSpPr>
        <p:spPr bwMode="auto">
          <a:xfrm>
            <a:off x="10134600" y="2743200"/>
            <a:ext cx="15240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04" name="Rectangle 64"/>
          <p:cNvSpPr>
            <a:spLocks noChangeArrowheads="1"/>
          </p:cNvSpPr>
          <p:nvPr/>
        </p:nvSpPr>
        <p:spPr bwMode="auto">
          <a:xfrm>
            <a:off x="1676400" y="3886200"/>
            <a:ext cx="3276600" cy="990600"/>
          </a:xfrm>
          <a:prstGeom prst="rect">
            <a:avLst/>
          </a:prstGeom>
          <a:noFill/>
          <a:ln w="9525">
            <a:noFill/>
            <a:miter lim="800000"/>
            <a:headEnd/>
            <a:tailEnd/>
          </a:ln>
          <a:effectLst/>
        </p:spPr>
        <p:txBody>
          <a:bodyPr anchor="ctr">
            <a:prstTxWarp prst="textNoShape">
              <a:avLst/>
            </a:prstTxWarp>
          </a:bodyPr>
          <a:lstStyle/>
          <a:p>
            <a:pPr algn="ctr" eaLnBrk="1" hangingPunct="1"/>
            <a:r>
              <a:rPr lang="en-US" altLang="ko-KR" sz="2400">
                <a:ea typeface="굴림" pitchFamily="-112" charset="-127"/>
                <a:cs typeface="굴림" pitchFamily="-112" charset="-127"/>
              </a:rPr>
              <a:t>5-ary tree of 31 nodes has only three levels</a:t>
            </a:r>
          </a:p>
        </p:txBody>
      </p:sp>
      <p:sp>
        <p:nvSpPr>
          <p:cNvPr id="547905" name="Oval 65"/>
          <p:cNvSpPr>
            <a:spLocks noChangeArrowheads="1"/>
          </p:cNvSpPr>
          <p:nvPr/>
        </p:nvSpPr>
        <p:spPr bwMode="auto">
          <a:xfrm>
            <a:off x="6324600" y="4267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06" name="Oval 66"/>
          <p:cNvSpPr>
            <a:spLocks noChangeArrowheads="1"/>
          </p:cNvSpPr>
          <p:nvPr/>
        </p:nvSpPr>
        <p:spPr bwMode="auto">
          <a:xfrm>
            <a:off x="2971800" y="53340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07" name="Oval 67"/>
          <p:cNvSpPr>
            <a:spLocks noChangeArrowheads="1"/>
          </p:cNvSpPr>
          <p:nvPr/>
        </p:nvSpPr>
        <p:spPr bwMode="auto">
          <a:xfrm>
            <a:off x="29718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08" name="Oval 68"/>
          <p:cNvSpPr>
            <a:spLocks noChangeArrowheads="1"/>
          </p:cNvSpPr>
          <p:nvPr/>
        </p:nvSpPr>
        <p:spPr bwMode="auto">
          <a:xfrm>
            <a:off x="32766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09" name="Oval 69"/>
          <p:cNvSpPr>
            <a:spLocks noChangeArrowheads="1"/>
          </p:cNvSpPr>
          <p:nvPr/>
        </p:nvSpPr>
        <p:spPr bwMode="auto">
          <a:xfrm>
            <a:off x="35814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10" name="Oval 70"/>
          <p:cNvSpPr>
            <a:spLocks noChangeArrowheads="1"/>
          </p:cNvSpPr>
          <p:nvPr/>
        </p:nvSpPr>
        <p:spPr bwMode="auto">
          <a:xfrm>
            <a:off x="26670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11" name="Oval 71"/>
          <p:cNvSpPr>
            <a:spLocks noChangeArrowheads="1"/>
          </p:cNvSpPr>
          <p:nvPr/>
        </p:nvSpPr>
        <p:spPr bwMode="auto">
          <a:xfrm>
            <a:off x="23622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12" name="Line 72"/>
          <p:cNvSpPr>
            <a:spLocks noChangeShapeType="1"/>
          </p:cNvSpPr>
          <p:nvPr/>
        </p:nvSpPr>
        <p:spPr bwMode="auto">
          <a:xfrm>
            <a:off x="3048000" y="5562600"/>
            <a:ext cx="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13" name="Line 73"/>
          <p:cNvSpPr>
            <a:spLocks noChangeShapeType="1"/>
          </p:cNvSpPr>
          <p:nvPr/>
        </p:nvSpPr>
        <p:spPr bwMode="auto">
          <a:xfrm flipH="1">
            <a:off x="2819400" y="5562600"/>
            <a:ext cx="2286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14" name="Line 74"/>
          <p:cNvSpPr>
            <a:spLocks noChangeShapeType="1"/>
          </p:cNvSpPr>
          <p:nvPr/>
        </p:nvSpPr>
        <p:spPr bwMode="auto">
          <a:xfrm flipH="1">
            <a:off x="2514600" y="54864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15" name="Line 75"/>
          <p:cNvSpPr>
            <a:spLocks noChangeShapeType="1"/>
          </p:cNvSpPr>
          <p:nvPr/>
        </p:nvSpPr>
        <p:spPr bwMode="auto">
          <a:xfrm>
            <a:off x="3124200" y="5562600"/>
            <a:ext cx="2286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16" name="Line 76"/>
          <p:cNvSpPr>
            <a:spLocks noChangeShapeType="1"/>
          </p:cNvSpPr>
          <p:nvPr/>
        </p:nvSpPr>
        <p:spPr bwMode="auto">
          <a:xfrm>
            <a:off x="3200400" y="54864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17" name="Oval 77"/>
          <p:cNvSpPr>
            <a:spLocks noChangeArrowheads="1"/>
          </p:cNvSpPr>
          <p:nvPr/>
        </p:nvSpPr>
        <p:spPr bwMode="auto">
          <a:xfrm>
            <a:off x="4648200" y="53340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18" name="Oval 78"/>
          <p:cNvSpPr>
            <a:spLocks noChangeArrowheads="1"/>
          </p:cNvSpPr>
          <p:nvPr/>
        </p:nvSpPr>
        <p:spPr bwMode="auto">
          <a:xfrm>
            <a:off x="46482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19" name="Oval 79"/>
          <p:cNvSpPr>
            <a:spLocks noChangeArrowheads="1"/>
          </p:cNvSpPr>
          <p:nvPr/>
        </p:nvSpPr>
        <p:spPr bwMode="auto">
          <a:xfrm>
            <a:off x="49530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20" name="Oval 80"/>
          <p:cNvSpPr>
            <a:spLocks noChangeArrowheads="1"/>
          </p:cNvSpPr>
          <p:nvPr/>
        </p:nvSpPr>
        <p:spPr bwMode="auto">
          <a:xfrm>
            <a:off x="52578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21" name="Oval 81"/>
          <p:cNvSpPr>
            <a:spLocks noChangeArrowheads="1"/>
          </p:cNvSpPr>
          <p:nvPr/>
        </p:nvSpPr>
        <p:spPr bwMode="auto">
          <a:xfrm>
            <a:off x="43434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22" name="Oval 82"/>
          <p:cNvSpPr>
            <a:spLocks noChangeArrowheads="1"/>
          </p:cNvSpPr>
          <p:nvPr/>
        </p:nvSpPr>
        <p:spPr bwMode="auto">
          <a:xfrm>
            <a:off x="40386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23" name="Line 83"/>
          <p:cNvSpPr>
            <a:spLocks noChangeShapeType="1"/>
          </p:cNvSpPr>
          <p:nvPr/>
        </p:nvSpPr>
        <p:spPr bwMode="auto">
          <a:xfrm>
            <a:off x="4724400" y="5562600"/>
            <a:ext cx="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24" name="Line 84"/>
          <p:cNvSpPr>
            <a:spLocks noChangeShapeType="1"/>
          </p:cNvSpPr>
          <p:nvPr/>
        </p:nvSpPr>
        <p:spPr bwMode="auto">
          <a:xfrm flipH="1">
            <a:off x="4495800" y="5562600"/>
            <a:ext cx="2286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25" name="Line 85"/>
          <p:cNvSpPr>
            <a:spLocks noChangeShapeType="1"/>
          </p:cNvSpPr>
          <p:nvPr/>
        </p:nvSpPr>
        <p:spPr bwMode="auto">
          <a:xfrm flipH="1">
            <a:off x="4191000" y="54864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26" name="Line 86"/>
          <p:cNvSpPr>
            <a:spLocks noChangeShapeType="1"/>
          </p:cNvSpPr>
          <p:nvPr/>
        </p:nvSpPr>
        <p:spPr bwMode="auto">
          <a:xfrm>
            <a:off x="4800600" y="5562600"/>
            <a:ext cx="2286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27" name="Line 87"/>
          <p:cNvSpPr>
            <a:spLocks noChangeShapeType="1"/>
          </p:cNvSpPr>
          <p:nvPr/>
        </p:nvSpPr>
        <p:spPr bwMode="auto">
          <a:xfrm>
            <a:off x="4876800" y="54864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28" name="Oval 88"/>
          <p:cNvSpPr>
            <a:spLocks noChangeArrowheads="1"/>
          </p:cNvSpPr>
          <p:nvPr/>
        </p:nvSpPr>
        <p:spPr bwMode="auto">
          <a:xfrm>
            <a:off x="6324600" y="53340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29" name="Oval 89"/>
          <p:cNvSpPr>
            <a:spLocks noChangeArrowheads="1"/>
          </p:cNvSpPr>
          <p:nvPr/>
        </p:nvSpPr>
        <p:spPr bwMode="auto">
          <a:xfrm>
            <a:off x="63246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30" name="Oval 90"/>
          <p:cNvSpPr>
            <a:spLocks noChangeArrowheads="1"/>
          </p:cNvSpPr>
          <p:nvPr/>
        </p:nvSpPr>
        <p:spPr bwMode="auto">
          <a:xfrm>
            <a:off x="66294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31" name="Oval 91"/>
          <p:cNvSpPr>
            <a:spLocks noChangeArrowheads="1"/>
          </p:cNvSpPr>
          <p:nvPr/>
        </p:nvSpPr>
        <p:spPr bwMode="auto">
          <a:xfrm>
            <a:off x="69342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32" name="Oval 92"/>
          <p:cNvSpPr>
            <a:spLocks noChangeArrowheads="1"/>
          </p:cNvSpPr>
          <p:nvPr/>
        </p:nvSpPr>
        <p:spPr bwMode="auto">
          <a:xfrm>
            <a:off x="60198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33" name="Oval 93"/>
          <p:cNvSpPr>
            <a:spLocks noChangeArrowheads="1"/>
          </p:cNvSpPr>
          <p:nvPr/>
        </p:nvSpPr>
        <p:spPr bwMode="auto">
          <a:xfrm>
            <a:off x="57150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34" name="Line 94"/>
          <p:cNvSpPr>
            <a:spLocks noChangeShapeType="1"/>
          </p:cNvSpPr>
          <p:nvPr/>
        </p:nvSpPr>
        <p:spPr bwMode="auto">
          <a:xfrm>
            <a:off x="6400800" y="5562600"/>
            <a:ext cx="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35" name="Line 95"/>
          <p:cNvSpPr>
            <a:spLocks noChangeShapeType="1"/>
          </p:cNvSpPr>
          <p:nvPr/>
        </p:nvSpPr>
        <p:spPr bwMode="auto">
          <a:xfrm flipH="1">
            <a:off x="6172200" y="5562600"/>
            <a:ext cx="2286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36" name="Line 96"/>
          <p:cNvSpPr>
            <a:spLocks noChangeShapeType="1"/>
          </p:cNvSpPr>
          <p:nvPr/>
        </p:nvSpPr>
        <p:spPr bwMode="auto">
          <a:xfrm flipH="1">
            <a:off x="5867400" y="54864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37" name="Line 97"/>
          <p:cNvSpPr>
            <a:spLocks noChangeShapeType="1"/>
          </p:cNvSpPr>
          <p:nvPr/>
        </p:nvSpPr>
        <p:spPr bwMode="auto">
          <a:xfrm>
            <a:off x="6477000" y="5562600"/>
            <a:ext cx="2286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38" name="Line 98"/>
          <p:cNvSpPr>
            <a:spLocks noChangeShapeType="1"/>
          </p:cNvSpPr>
          <p:nvPr/>
        </p:nvSpPr>
        <p:spPr bwMode="auto">
          <a:xfrm>
            <a:off x="6553200" y="54864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39" name="Oval 99"/>
          <p:cNvSpPr>
            <a:spLocks noChangeArrowheads="1"/>
          </p:cNvSpPr>
          <p:nvPr/>
        </p:nvSpPr>
        <p:spPr bwMode="auto">
          <a:xfrm>
            <a:off x="7924800" y="53340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40" name="Oval 100"/>
          <p:cNvSpPr>
            <a:spLocks noChangeArrowheads="1"/>
          </p:cNvSpPr>
          <p:nvPr/>
        </p:nvSpPr>
        <p:spPr bwMode="auto">
          <a:xfrm>
            <a:off x="79248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41" name="Oval 101"/>
          <p:cNvSpPr>
            <a:spLocks noChangeArrowheads="1"/>
          </p:cNvSpPr>
          <p:nvPr/>
        </p:nvSpPr>
        <p:spPr bwMode="auto">
          <a:xfrm>
            <a:off x="82296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42" name="Oval 102"/>
          <p:cNvSpPr>
            <a:spLocks noChangeArrowheads="1"/>
          </p:cNvSpPr>
          <p:nvPr/>
        </p:nvSpPr>
        <p:spPr bwMode="auto">
          <a:xfrm>
            <a:off x="85344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43" name="Oval 103"/>
          <p:cNvSpPr>
            <a:spLocks noChangeArrowheads="1"/>
          </p:cNvSpPr>
          <p:nvPr/>
        </p:nvSpPr>
        <p:spPr bwMode="auto">
          <a:xfrm>
            <a:off x="76200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44" name="Oval 104"/>
          <p:cNvSpPr>
            <a:spLocks noChangeArrowheads="1"/>
          </p:cNvSpPr>
          <p:nvPr/>
        </p:nvSpPr>
        <p:spPr bwMode="auto">
          <a:xfrm>
            <a:off x="73152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45" name="Line 105"/>
          <p:cNvSpPr>
            <a:spLocks noChangeShapeType="1"/>
          </p:cNvSpPr>
          <p:nvPr/>
        </p:nvSpPr>
        <p:spPr bwMode="auto">
          <a:xfrm>
            <a:off x="8001000" y="5562600"/>
            <a:ext cx="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46" name="Line 106"/>
          <p:cNvSpPr>
            <a:spLocks noChangeShapeType="1"/>
          </p:cNvSpPr>
          <p:nvPr/>
        </p:nvSpPr>
        <p:spPr bwMode="auto">
          <a:xfrm flipH="1">
            <a:off x="7772400" y="5562600"/>
            <a:ext cx="2286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47" name="Line 107"/>
          <p:cNvSpPr>
            <a:spLocks noChangeShapeType="1"/>
          </p:cNvSpPr>
          <p:nvPr/>
        </p:nvSpPr>
        <p:spPr bwMode="auto">
          <a:xfrm flipH="1">
            <a:off x="7467600" y="54864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48" name="Line 108"/>
          <p:cNvSpPr>
            <a:spLocks noChangeShapeType="1"/>
          </p:cNvSpPr>
          <p:nvPr/>
        </p:nvSpPr>
        <p:spPr bwMode="auto">
          <a:xfrm>
            <a:off x="8077200" y="5562600"/>
            <a:ext cx="2286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49" name="Line 109"/>
          <p:cNvSpPr>
            <a:spLocks noChangeShapeType="1"/>
          </p:cNvSpPr>
          <p:nvPr/>
        </p:nvSpPr>
        <p:spPr bwMode="auto">
          <a:xfrm>
            <a:off x="8153400" y="54864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50" name="Oval 110"/>
          <p:cNvSpPr>
            <a:spLocks noChangeArrowheads="1"/>
          </p:cNvSpPr>
          <p:nvPr/>
        </p:nvSpPr>
        <p:spPr bwMode="auto">
          <a:xfrm>
            <a:off x="9601200" y="53340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51" name="Oval 111"/>
          <p:cNvSpPr>
            <a:spLocks noChangeArrowheads="1"/>
          </p:cNvSpPr>
          <p:nvPr/>
        </p:nvSpPr>
        <p:spPr bwMode="auto">
          <a:xfrm>
            <a:off x="96012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52" name="Oval 112"/>
          <p:cNvSpPr>
            <a:spLocks noChangeArrowheads="1"/>
          </p:cNvSpPr>
          <p:nvPr/>
        </p:nvSpPr>
        <p:spPr bwMode="auto">
          <a:xfrm>
            <a:off x="99060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53" name="Oval 113"/>
          <p:cNvSpPr>
            <a:spLocks noChangeArrowheads="1"/>
          </p:cNvSpPr>
          <p:nvPr/>
        </p:nvSpPr>
        <p:spPr bwMode="auto">
          <a:xfrm>
            <a:off x="102108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54" name="Oval 114"/>
          <p:cNvSpPr>
            <a:spLocks noChangeArrowheads="1"/>
          </p:cNvSpPr>
          <p:nvPr/>
        </p:nvSpPr>
        <p:spPr bwMode="auto">
          <a:xfrm>
            <a:off x="92964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55" name="Oval 115"/>
          <p:cNvSpPr>
            <a:spLocks noChangeArrowheads="1"/>
          </p:cNvSpPr>
          <p:nvPr/>
        </p:nvSpPr>
        <p:spPr bwMode="auto">
          <a:xfrm>
            <a:off x="8991600" y="6172200"/>
            <a:ext cx="2286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547956" name="Line 116"/>
          <p:cNvSpPr>
            <a:spLocks noChangeShapeType="1"/>
          </p:cNvSpPr>
          <p:nvPr/>
        </p:nvSpPr>
        <p:spPr bwMode="auto">
          <a:xfrm>
            <a:off x="9677400" y="5562600"/>
            <a:ext cx="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57" name="Line 117"/>
          <p:cNvSpPr>
            <a:spLocks noChangeShapeType="1"/>
          </p:cNvSpPr>
          <p:nvPr/>
        </p:nvSpPr>
        <p:spPr bwMode="auto">
          <a:xfrm flipH="1">
            <a:off x="9448800" y="5562600"/>
            <a:ext cx="2286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58" name="Line 118"/>
          <p:cNvSpPr>
            <a:spLocks noChangeShapeType="1"/>
          </p:cNvSpPr>
          <p:nvPr/>
        </p:nvSpPr>
        <p:spPr bwMode="auto">
          <a:xfrm flipH="1">
            <a:off x="9144000" y="54864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59" name="Line 119"/>
          <p:cNvSpPr>
            <a:spLocks noChangeShapeType="1"/>
          </p:cNvSpPr>
          <p:nvPr/>
        </p:nvSpPr>
        <p:spPr bwMode="auto">
          <a:xfrm>
            <a:off x="9753600" y="5562600"/>
            <a:ext cx="2286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60" name="Line 120"/>
          <p:cNvSpPr>
            <a:spLocks noChangeShapeType="1"/>
          </p:cNvSpPr>
          <p:nvPr/>
        </p:nvSpPr>
        <p:spPr bwMode="auto">
          <a:xfrm>
            <a:off x="9829800" y="5486400"/>
            <a:ext cx="457200" cy="685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61" name="Line 121"/>
          <p:cNvSpPr>
            <a:spLocks noChangeShapeType="1"/>
          </p:cNvSpPr>
          <p:nvPr/>
        </p:nvSpPr>
        <p:spPr bwMode="auto">
          <a:xfrm>
            <a:off x="6400800" y="4495800"/>
            <a:ext cx="0" cy="838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62" name="Line 122"/>
          <p:cNvSpPr>
            <a:spLocks noChangeShapeType="1"/>
          </p:cNvSpPr>
          <p:nvPr/>
        </p:nvSpPr>
        <p:spPr bwMode="auto">
          <a:xfrm flipH="1">
            <a:off x="3124200" y="4419600"/>
            <a:ext cx="3200400" cy="914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63" name="Line 123"/>
          <p:cNvSpPr>
            <a:spLocks noChangeShapeType="1"/>
          </p:cNvSpPr>
          <p:nvPr/>
        </p:nvSpPr>
        <p:spPr bwMode="auto">
          <a:xfrm flipH="1">
            <a:off x="4800600" y="4419600"/>
            <a:ext cx="1524000" cy="914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64" name="Line 124"/>
          <p:cNvSpPr>
            <a:spLocks noChangeShapeType="1"/>
          </p:cNvSpPr>
          <p:nvPr/>
        </p:nvSpPr>
        <p:spPr bwMode="auto">
          <a:xfrm>
            <a:off x="6553200" y="4419600"/>
            <a:ext cx="1371600" cy="914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47965" name="Line 125"/>
          <p:cNvSpPr>
            <a:spLocks noChangeShapeType="1"/>
          </p:cNvSpPr>
          <p:nvPr/>
        </p:nvSpPr>
        <p:spPr bwMode="auto">
          <a:xfrm>
            <a:off x="6553200" y="4419600"/>
            <a:ext cx="3048000" cy="914400"/>
          </a:xfrm>
          <a:prstGeom prst="line">
            <a:avLst/>
          </a:prstGeom>
          <a:noFill/>
          <a:ln w="9525">
            <a:solidFill>
              <a:schemeClr val="tx1"/>
            </a:solidFill>
            <a:round/>
            <a:headEnd/>
            <a:tailEnd/>
          </a:ln>
          <a:effectLst/>
        </p:spPr>
        <p:txBody>
          <a:bodyPr>
            <a:prstTxWarp prst="textNoShape">
              <a:avLst/>
            </a:prstTxWarp>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1981200" y="457200"/>
            <a:ext cx="8229600" cy="762000"/>
          </a:xfrm>
        </p:spPr>
        <p:txBody>
          <a:bodyPr/>
          <a:lstStyle/>
          <a:p>
            <a:pPr algn="ctr"/>
            <a:r>
              <a:rPr lang="en-US" altLang="ko-KR">
                <a:ea typeface="굴림" pitchFamily="-112" charset="-127"/>
                <a:cs typeface="굴림" pitchFamily="-112" charset="-127"/>
              </a:rPr>
              <a:t>M-ary Search Tree</a:t>
            </a:r>
          </a:p>
        </p:txBody>
      </p:sp>
      <p:sp>
        <p:nvSpPr>
          <p:cNvPr id="549891" name="Rectangle 3"/>
          <p:cNvSpPr>
            <a:spLocks noGrp="1" noChangeArrowheads="1"/>
          </p:cNvSpPr>
          <p:nvPr>
            <p:ph type="body" idx="1"/>
          </p:nvPr>
        </p:nvSpPr>
        <p:spPr>
          <a:xfrm>
            <a:off x="1981200" y="1295400"/>
            <a:ext cx="8229600" cy="4572000"/>
          </a:xfrm>
        </p:spPr>
        <p:txBody>
          <a:bodyPr/>
          <a:lstStyle/>
          <a:p>
            <a:r>
              <a:rPr lang="en-US" altLang="ko-KR" sz="2400" dirty="0">
                <a:ea typeface="굴림" pitchFamily="-112" charset="-127"/>
                <a:cs typeface="굴림" pitchFamily="-112" charset="-127"/>
              </a:rPr>
              <a:t>In an </a:t>
            </a:r>
            <a:r>
              <a:rPr lang="en-US" altLang="ko-KR" sz="2400" dirty="0">
                <a:solidFill>
                  <a:schemeClr val="hlink"/>
                </a:solidFill>
                <a:ea typeface="굴림" pitchFamily="-112" charset="-127"/>
                <a:cs typeface="굴림" pitchFamily="-112" charset="-127"/>
              </a:rPr>
              <a:t>M-</a:t>
            </a:r>
            <a:r>
              <a:rPr lang="en-US" altLang="ko-KR" sz="2400" dirty="0" err="1">
                <a:solidFill>
                  <a:schemeClr val="hlink"/>
                </a:solidFill>
                <a:ea typeface="굴림" pitchFamily="-112" charset="-127"/>
                <a:cs typeface="굴림" pitchFamily="-112" charset="-127"/>
              </a:rPr>
              <a:t>ary</a:t>
            </a:r>
            <a:r>
              <a:rPr lang="en-US" altLang="ko-KR" sz="2400" dirty="0">
                <a:ea typeface="굴림" pitchFamily="-112" charset="-127"/>
                <a:cs typeface="굴림" pitchFamily="-112" charset="-127"/>
              </a:rPr>
              <a:t> search tree, </a:t>
            </a:r>
            <a:r>
              <a:rPr lang="en-US" altLang="ko-KR" sz="2400" u="sng" dirty="0">
                <a:ea typeface="굴림" pitchFamily="-112" charset="-127"/>
                <a:cs typeface="굴림" pitchFamily="-112" charset="-127"/>
              </a:rPr>
              <a:t>we need </a:t>
            </a:r>
            <a:r>
              <a:rPr lang="en-US" altLang="ko-KR" sz="2400" u="sng" dirty="0">
                <a:solidFill>
                  <a:schemeClr val="hlink"/>
                </a:solidFill>
                <a:ea typeface="굴림" pitchFamily="-112" charset="-127"/>
                <a:cs typeface="굴림" pitchFamily="-112" charset="-127"/>
              </a:rPr>
              <a:t>M-1</a:t>
            </a:r>
            <a:r>
              <a:rPr lang="en-US" altLang="ko-KR" sz="2400" u="sng" dirty="0">
                <a:ea typeface="굴림" pitchFamily="-112" charset="-127"/>
                <a:cs typeface="굴림" pitchFamily="-112" charset="-127"/>
              </a:rPr>
              <a:t> keys</a:t>
            </a:r>
            <a:r>
              <a:rPr lang="en-US" altLang="ko-KR" sz="2400" dirty="0">
                <a:ea typeface="굴림" pitchFamily="-112" charset="-127"/>
                <a:cs typeface="굴림" pitchFamily="-112" charset="-127"/>
              </a:rPr>
              <a:t> to decide which branch to take.</a:t>
            </a:r>
          </a:p>
          <a:p>
            <a:r>
              <a:rPr lang="en-US" altLang="ko-KR" sz="2400" u="sng" dirty="0">
                <a:ea typeface="굴림" pitchFamily="-112" charset="-127"/>
                <a:cs typeface="굴림" pitchFamily="-112" charset="-127"/>
              </a:rPr>
              <a:t>Should be balanced</a:t>
            </a:r>
            <a:r>
              <a:rPr lang="en-US" altLang="ko-KR" sz="2400" dirty="0">
                <a:ea typeface="굴림" pitchFamily="-112" charset="-127"/>
                <a:cs typeface="굴림" pitchFamily="-112" charset="-127"/>
              </a:rPr>
              <a:t> in some way.</a:t>
            </a:r>
          </a:p>
          <a:p>
            <a:r>
              <a:rPr lang="en-US" altLang="ko-KR" sz="2400" dirty="0">
                <a:ea typeface="굴림" pitchFamily="-112" charset="-127"/>
                <a:cs typeface="굴림" pitchFamily="-112" charset="-127"/>
              </a:rPr>
              <a:t>We do not want an </a:t>
            </a:r>
            <a:r>
              <a:rPr lang="en-US" altLang="ko-KR" sz="2400" dirty="0">
                <a:solidFill>
                  <a:schemeClr val="hlink"/>
                </a:solidFill>
                <a:ea typeface="굴림" pitchFamily="-112" charset="-127"/>
                <a:cs typeface="굴림" pitchFamily="-112" charset="-127"/>
              </a:rPr>
              <a:t>M-</a:t>
            </a:r>
            <a:r>
              <a:rPr lang="en-US" altLang="ko-KR" sz="2400" dirty="0" err="1">
                <a:solidFill>
                  <a:schemeClr val="hlink"/>
                </a:solidFill>
                <a:ea typeface="굴림" pitchFamily="-112" charset="-127"/>
                <a:cs typeface="굴림" pitchFamily="-112" charset="-127"/>
              </a:rPr>
              <a:t>ary</a:t>
            </a:r>
            <a:r>
              <a:rPr lang="en-US" altLang="ko-KR" sz="2400" dirty="0">
                <a:ea typeface="굴림" pitchFamily="-112" charset="-127"/>
                <a:cs typeface="굴림" pitchFamily="-112" charset="-127"/>
              </a:rPr>
              <a:t> search tree to degenerate to even a binary search tree</a:t>
            </a:r>
            <a:r>
              <a:rPr lang="en-US" altLang="ko-KR" dirty="0">
                <a:ea typeface="굴림" pitchFamily="-112" charset="-127"/>
                <a:cs typeface="굴림" pitchFamily="-112" charset="-127"/>
              </a:rPr>
              <a:t>.</a:t>
            </a:r>
            <a:endParaRPr lang="en-US" altLang="ko-KR" sz="2400" dirty="0">
              <a:ea typeface="굴림" pitchFamily="-112" charset="-127"/>
              <a:cs typeface="굴림" pitchFamily="-112" charset="-127"/>
            </a:endParaRPr>
          </a:p>
        </p:txBody>
      </p:sp>
      <p:sp>
        <p:nvSpPr>
          <p:cNvPr id="549892" name="Text Box 4"/>
          <p:cNvSpPr txBox="1">
            <a:spLocks noChangeArrowheads="1"/>
          </p:cNvSpPr>
          <p:nvPr/>
        </p:nvSpPr>
        <p:spPr bwMode="auto">
          <a:xfrm>
            <a:off x="2667001" y="5864225"/>
            <a:ext cx="583493"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000">
                <a:ea typeface="굴림" pitchFamily="-112" charset="-127"/>
                <a:cs typeface="Arial" pitchFamily="-112" charset="0"/>
                <a:sym typeface="Symbol" pitchFamily="-112" charset="2"/>
              </a:rPr>
              <a:t>&lt;</a:t>
            </a:r>
            <a:r>
              <a:rPr lang="en-US" altLang="ko-KR" sz="2000">
                <a:ea typeface="굴림" pitchFamily="-112" charset="-127"/>
                <a:cs typeface="Arial" pitchFamily="-112" charset="0"/>
              </a:rPr>
              <a:t>k</a:t>
            </a:r>
            <a:r>
              <a:rPr lang="en-US" altLang="ko-KR" sz="2000" baseline="-25000">
                <a:ea typeface="굴림" pitchFamily="-112" charset="-127"/>
                <a:cs typeface="Arial" pitchFamily="-112" charset="0"/>
              </a:rPr>
              <a:t>m</a:t>
            </a:r>
            <a:endParaRPr lang="en-US" altLang="ko-KR" sz="2000">
              <a:ea typeface="굴림" pitchFamily="-112" charset="-127"/>
              <a:cs typeface="Arial" pitchFamily="-112" charset="0"/>
            </a:endParaRPr>
          </a:p>
        </p:txBody>
      </p:sp>
      <p:sp>
        <p:nvSpPr>
          <p:cNvPr id="549893" name="Text Box 5"/>
          <p:cNvSpPr txBox="1">
            <a:spLocks noChangeArrowheads="1"/>
          </p:cNvSpPr>
          <p:nvPr/>
        </p:nvSpPr>
        <p:spPr bwMode="auto">
          <a:xfrm>
            <a:off x="3886200" y="5865813"/>
            <a:ext cx="1186222"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a:ea typeface="굴림" pitchFamily="-112" charset="-127"/>
                <a:cs typeface="굴림" pitchFamily="-112" charset="-127"/>
                <a:sym typeface="Symbol" pitchFamily="-112" charset="2"/>
              </a:rPr>
              <a:t>≥ </a:t>
            </a:r>
            <a:r>
              <a:rPr lang="en-US" altLang="ko-KR" sz="2000">
                <a:ea typeface="굴림" pitchFamily="-112" charset="-127"/>
                <a:cs typeface="굴림" pitchFamily="-112" charset="-127"/>
              </a:rPr>
              <a:t>k</a:t>
            </a:r>
            <a:r>
              <a:rPr lang="en-US" altLang="ko-KR" sz="2000" baseline="-25000">
                <a:ea typeface="굴림" pitchFamily="-112" charset="-127"/>
                <a:cs typeface="굴림" pitchFamily="-112" charset="-127"/>
              </a:rPr>
              <a:t>m</a:t>
            </a:r>
            <a:r>
              <a:rPr lang="en-US" altLang="ko-KR" sz="2000">
                <a:ea typeface="굴림" pitchFamily="-112" charset="-127"/>
                <a:cs typeface="굴림" pitchFamily="-112" charset="-127"/>
              </a:rPr>
              <a:t>, </a:t>
            </a:r>
            <a:r>
              <a:rPr lang="en-US" altLang="ko-KR" sz="2000">
                <a:ea typeface="굴림" pitchFamily="-112" charset="-127"/>
                <a:cs typeface="굴림" pitchFamily="-112" charset="-127"/>
                <a:sym typeface="Symbol" pitchFamily="-112" charset="2"/>
              </a:rPr>
              <a:t>&lt;</a:t>
            </a:r>
            <a:r>
              <a:rPr lang="en-US" altLang="ko-KR" sz="2000">
                <a:ea typeface="굴림" pitchFamily="-112" charset="-127"/>
                <a:cs typeface="굴림" pitchFamily="-112" charset="-127"/>
              </a:rPr>
              <a:t> k</a:t>
            </a:r>
            <a:r>
              <a:rPr lang="en-US" altLang="ko-KR" sz="2000" baseline="-25000">
                <a:ea typeface="굴림" pitchFamily="-112" charset="-127"/>
                <a:cs typeface="굴림" pitchFamily="-112" charset="-127"/>
              </a:rPr>
              <a:t>n</a:t>
            </a:r>
          </a:p>
        </p:txBody>
      </p:sp>
      <p:sp>
        <p:nvSpPr>
          <p:cNvPr id="549894" name="Text Box 6"/>
          <p:cNvSpPr txBox="1">
            <a:spLocks noChangeArrowheads="1"/>
          </p:cNvSpPr>
          <p:nvPr/>
        </p:nvSpPr>
        <p:spPr bwMode="auto">
          <a:xfrm>
            <a:off x="4419600" y="4876801"/>
            <a:ext cx="3276600" cy="538163"/>
          </a:xfrm>
          <a:prstGeom prst="rect">
            <a:avLst/>
          </a:prstGeom>
          <a:noFill/>
          <a:ln w="19050">
            <a:solidFill>
              <a:srgbClr val="0000FF"/>
            </a:solidFill>
            <a:miter lim="800000"/>
            <a:headEnd/>
            <a:tailEnd/>
          </a:ln>
          <a:effectLst/>
        </p:spPr>
        <p:txBody>
          <a:bodyPr lIns="92075" tIns="46038" rIns="92075" bIns="46038">
            <a:prstTxWarp prst="textNoShape">
              <a:avLst/>
            </a:prstTxWarp>
            <a:spAutoFit/>
          </a:bodyPr>
          <a:lstStyle/>
          <a:p>
            <a:pPr algn="ctr">
              <a:spcBef>
                <a:spcPct val="20000"/>
              </a:spcBef>
              <a:buClr>
                <a:srgbClr val="FF0000"/>
              </a:buClr>
              <a:buFont typeface="Monotype Sorts" pitchFamily="-112" charset="2"/>
              <a:buNone/>
            </a:pPr>
            <a:r>
              <a:rPr lang="en-US" altLang="ko-KR" sz="2800">
                <a:solidFill>
                  <a:srgbClr val="006600"/>
                </a:solidFill>
                <a:ea typeface="굴림" pitchFamily="-112" charset="-127"/>
                <a:cs typeface="굴림" pitchFamily="-112" charset="-127"/>
              </a:rPr>
              <a:t>k</a:t>
            </a:r>
            <a:r>
              <a:rPr lang="en-US" altLang="ko-KR" sz="2800" baseline="-25000">
                <a:solidFill>
                  <a:srgbClr val="006600"/>
                </a:solidFill>
                <a:ea typeface="굴림" pitchFamily="-112" charset="-127"/>
                <a:cs typeface="굴림" pitchFamily="-112" charset="-127"/>
              </a:rPr>
              <a:t>m</a:t>
            </a:r>
            <a:r>
              <a:rPr lang="en-US" altLang="ko-KR" sz="2800">
                <a:solidFill>
                  <a:srgbClr val="006600"/>
                </a:solidFill>
                <a:ea typeface="굴림" pitchFamily="-112" charset="-127"/>
                <a:cs typeface="굴림" pitchFamily="-112" charset="-127"/>
              </a:rPr>
              <a:t>    k</a:t>
            </a:r>
            <a:r>
              <a:rPr lang="en-US" altLang="ko-KR" sz="2800" baseline="-25000">
                <a:solidFill>
                  <a:srgbClr val="006600"/>
                </a:solidFill>
                <a:ea typeface="굴림" pitchFamily="-112" charset="-127"/>
                <a:cs typeface="굴림" pitchFamily="-112" charset="-127"/>
              </a:rPr>
              <a:t>n</a:t>
            </a:r>
            <a:r>
              <a:rPr lang="en-US" altLang="ko-KR" sz="2800">
                <a:solidFill>
                  <a:srgbClr val="006600"/>
                </a:solidFill>
                <a:ea typeface="굴림" pitchFamily="-112" charset="-127"/>
                <a:cs typeface="굴림" pitchFamily="-112" charset="-127"/>
              </a:rPr>
              <a:t>    k</a:t>
            </a:r>
            <a:r>
              <a:rPr lang="en-US" altLang="ko-KR" sz="2800" baseline="-25000">
                <a:solidFill>
                  <a:srgbClr val="006600"/>
                </a:solidFill>
                <a:ea typeface="굴림" pitchFamily="-112" charset="-127"/>
                <a:cs typeface="굴림" pitchFamily="-112" charset="-127"/>
              </a:rPr>
              <a:t>o</a:t>
            </a:r>
            <a:r>
              <a:rPr lang="en-US" altLang="ko-KR" sz="2800">
                <a:solidFill>
                  <a:srgbClr val="006600"/>
                </a:solidFill>
                <a:ea typeface="굴림" pitchFamily="-112" charset="-127"/>
                <a:cs typeface="굴림" pitchFamily="-112" charset="-127"/>
              </a:rPr>
              <a:t>    k</a:t>
            </a:r>
            <a:r>
              <a:rPr lang="en-US" altLang="ko-KR" sz="2800" baseline="-25000">
                <a:solidFill>
                  <a:srgbClr val="006600"/>
                </a:solidFill>
                <a:ea typeface="굴림" pitchFamily="-112" charset="-127"/>
                <a:cs typeface="굴림" pitchFamily="-112" charset="-127"/>
              </a:rPr>
              <a:t>p</a:t>
            </a:r>
          </a:p>
        </p:txBody>
      </p:sp>
      <p:sp>
        <p:nvSpPr>
          <p:cNvPr id="549895" name="Line 7"/>
          <p:cNvSpPr>
            <a:spLocks noChangeShapeType="1"/>
          </p:cNvSpPr>
          <p:nvPr/>
        </p:nvSpPr>
        <p:spPr bwMode="auto">
          <a:xfrm>
            <a:off x="4724400" y="4876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549896" name="Line 8"/>
          <p:cNvSpPr>
            <a:spLocks noChangeShapeType="1"/>
          </p:cNvSpPr>
          <p:nvPr/>
        </p:nvSpPr>
        <p:spPr bwMode="auto">
          <a:xfrm>
            <a:off x="5181600" y="4876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549897" name="Line 9"/>
          <p:cNvSpPr>
            <a:spLocks noChangeShapeType="1"/>
          </p:cNvSpPr>
          <p:nvPr/>
        </p:nvSpPr>
        <p:spPr bwMode="auto">
          <a:xfrm>
            <a:off x="5486400" y="4876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549898" name="Line 10"/>
          <p:cNvSpPr>
            <a:spLocks noChangeShapeType="1"/>
          </p:cNvSpPr>
          <p:nvPr/>
        </p:nvSpPr>
        <p:spPr bwMode="auto">
          <a:xfrm>
            <a:off x="6172200" y="4876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549899" name="Line 11"/>
          <p:cNvSpPr>
            <a:spLocks noChangeShapeType="1"/>
          </p:cNvSpPr>
          <p:nvPr/>
        </p:nvSpPr>
        <p:spPr bwMode="auto">
          <a:xfrm>
            <a:off x="5867400" y="4876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549900" name="Line 12"/>
          <p:cNvSpPr>
            <a:spLocks noChangeShapeType="1"/>
          </p:cNvSpPr>
          <p:nvPr/>
        </p:nvSpPr>
        <p:spPr bwMode="auto">
          <a:xfrm>
            <a:off x="6629400" y="4876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549901" name="Line 13"/>
          <p:cNvSpPr>
            <a:spLocks noChangeShapeType="1"/>
          </p:cNvSpPr>
          <p:nvPr/>
        </p:nvSpPr>
        <p:spPr bwMode="auto">
          <a:xfrm>
            <a:off x="6019800" y="5181600"/>
            <a:ext cx="0" cy="7620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549902" name="Line 14"/>
          <p:cNvSpPr>
            <a:spLocks noChangeShapeType="1"/>
          </p:cNvSpPr>
          <p:nvPr/>
        </p:nvSpPr>
        <p:spPr bwMode="auto">
          <a:xfrm flipH="1">
            <a:off x="2895600" y="5181600"/>
            <a:ext cx="1676400" cy="6858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549903" name="Line 15"/>
          <p:cNvSpPr>
            <a:spLocks noChangeShapeType="1"/>
          </p:cNvSpPr>
          <p:nvPr/>
        </p:nvSpPr>
        <p:spPr bwMode="auto">
          <a:xfrm flipH="1">
            <a:off x="4648200" y="5181600"/>
            <a:ext cx="685800" cy="6858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549904" name="Line 16"/>
          <p:cNvSpPr>
            <a:spLocks noChangeShapeType="1"/>
          </p:cNvSpPr>
          <p:nvPr/>
        </p:nvSpPr>
        <p:spPr bwMode="auto">
          <a:xfrm>
            <a:off x="6934200" y="4876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549905" name="Line 17"/>
          <p:cNvSpPr>
            <a:spLocks noChangeShapeType="1"/>
          </p:cNvSpPr>
          <p:nvPr/>
        </p:nvSpPr>
        <p:spPr bwMode="auto">
          <a:xfrm>
            <a:off x="7315200" y="4876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549906" name="Line 18"/>
          <p:cNvSpPr>
            <a:spLocks noChangeShapeType="1"/>
          </p:cNvSpPr>
          <p:nvPr/>
        </p:nvSpPr>
        <p:spPr bwMode="auto">
          <a:xfrm>
            <a:off x="6781800" y="5181600"/>
            <a:ext cx="762000" cy="7620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549907" name="Line 19"/>
          <p:cNvSpPr>
            <a:spLocks noChangeShapeType="1"/>
          </p:cNvSpPr>
          <p:nvPr/>
        </p:nvSpPr>
        <p:spPr bwMode="auto">
          <a:xfrm>
            <a:off x="7467600" y="5181600"/>
            <a:ext cx="1752600" cy="7620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549908" name="Text Box 20"/>
          <p:cNvSpPr txBox="1">
            <a:spLocks noChangeArrowheads="1"/>
          </p:cNvSpPr>
          <p:nvPr/>
        </p:nvSpPr>
        <p:spPr bwMode="auto">
          <a:xfrm>
            <a:off x="5486400" y="5865813"/>
            <a:ext cx="1154868"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a:ea typeface="굴림" pitchFamily="-112" charset="-127"/>
                <a:cs typeface="굴림" pitchFamily="-112" charset="-127"/>
                <a:sym typeface="Symbol" pitchFamily="-112" charset="2"/>
              </a:rPr>
              <a:t>≥ </a:t>
            </a:r>
            <a:r>
              <a:rPr lang="en-US" altLang="ko-KR" sz="2000">
                <a:ea typeface="굴림" pitchFamily="-112" charset="-127"/>
                <a:cs typeface="굴림" pitchFamily="-112" charset="-127"/>
              </a:rPr>
              <a:t>k</a:t>
            </a:r>
            <a:r>
              <a:rPr lang="en-US" altLang="ko-KR" sz="2000" baseline="-25000">
                <a:ea typeface="굴림" pitchFamily="-112" charset="-127"/>
                <a:cs typeface="굴림" pitchFamily="-112" charset="-127"/>
              </a:rPr>
              <a:t>n</a:t>
            </a:r>
            <a:r>
              <a:rPr lang="en-US" altLang="ko-KR" sz="2000">
                <a:ea typeface="굴림" pitchFamily="-112" charset="-127"/>
                <a:cs typeface="굴림" pitchFamily="-112" charset="-127"/>
              </a:rPr>
              <a:t>, </a:t>
            </a:r>
            <a:r>
              <a:rPr lang="en-US" altLang="ko-KR" sz="2000">
                <a:ea typeface="굴림" pitchFamily="-112" charset="-127"/>
                <a:cs typeface="굴림" pitchFamily="-112" charset="-127"/>
                <a:sym typeface="Symbol" pitchFamily="-112" charset="2"/>
              </a:rPr>
              <a:t>&lt;</a:t>
            </a:r>
            <a:r>
              <a:rPr lang="en-US" altLang="ko-KR" sz="2000">
                <a:ea typeface="굴림" pitchFamily="-112" charset="-127"/>
                <a:cs typeface="굴림" pitchFamily="-112" charset="-127"/>
              </a:rPr>
              <a:t> k</a:t>
            </a:r>
            <a:r>
              <a:rPr lang="en-US" altLang="ko-KR" sz="2000" baseline="-25000">
                <a:ea typeface="굴림" pitchFamily="-112" charset="-127"/>
                <a:cs typeface="굴림" pitchFamily="-112" charset="-127"/>
              </a:rPr>
              <a:t>o</a:t>
            </a:r>
          </a:p>
        </p:txBody>
      </p:sp>
      <p:sp>
        <p:nvSpPr>
          <p:cNvPr id="549909" name="Text Box 21"/>
          <p:cNvSpPr txBox="1">
            <a:spLocks noChangeArrowheads="1"/>
          </p:cNvSpPr>
          <p:nvPr/>
        </p:nvSpPr>
        <p:spPr bwMode="auto">
          <a:xfrm>
            <a:off x="7162800" y="5865813"/>
            <a:ext cx="1169038"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a:ea typeface="굴림" pitchFamily="-112" charset="-127"/>
                <a:cs typeface="굴림" pitchFamily="-112" charset="-127"/>
                <a:sym typeface="Symbol" pitchFamily="-112" charset="2"/>
              </a:rPr>
              <a:t>≥ </a:t>
            </a:r>
            <a:r>
              <a:rPr lang="en-US" altLang="ko-KR" sz="2000">
                <a:ea typeface="굴림" pitchFamily="-112" charset="-127"/>
                <a:cs typeface="굴림" pitchFamily="-112" charset="-127"/>
              </a:rPr>
              <a:t>k</a:t>
            </a:r>
            <a:r>
              <a:rPr lang="en-US" altLang="ko-KR" sz="2000" baseline="-25000">
                <a:ea typeface="굴림" pitchFamily="-112" charset="-127"/>
                <a:cs typeface="굴림" pitchFamily="-112" charset="-127"/>
              </a:rPr>
              <a:t>o</a:t>
            </a:r>
            <a:r>
              <a:rPr lang="en-US" altLang="ko-KR" sz="2000">
                <a:ea typeface="굴림" pitchFamily="-112" charset="-127"/>
                <a:cs typeface="굴림" pitchFamily="-112" charset="-127"/>
              </a:rPr>
              <a:t>, </a:t>
            </a:r>
            <a:r>
              <a:rPr lang="en-US" altLang="ko-KR" sz="2000">
                <a:ea typeface="굴림" pitchFamily="-112" charset="-127"/>
                <a:cs typeface="굴림" pitchFamily="-112" charset="-127"/>
                <a:sym typeface="Symbol" pitchFamily="-112" charset="2"/>
              </a:rPr>
              <a:t>&lt;</a:t>
            </a:r>
            <a:r>
              <a:rPr lang="en-US" altLang="ko-KR" sz="2000">
                <a:ea typeface="굴림" pitchFamily="-112" charset="-127"/>
                <a:cs typeface="굴림" pitchFamily="-112" charset="-127"/>
              </a:rPr>
              <a:t> k</a:t>
            </a:r>
            <a:r>
              <a:rPr lang="en-US" altLang="ko-KR" sz="2000" baseline="-25000">
                <a:ea typeface="굴림" pitchFamily="-112" charset="-127"/>
                <a:cs typeface="굴림" pitchFamily="-112" charset="-127"/>
              </a:rPr>
              <a:t>p</a:t>
            </a:r>
          </a:p>
        </p:txBody>
      </p:sp>
      <p:sp>
        <p:nvSpPr>
          <p:cNvPr id="549910" name="Text Box 22"/>
          <p:cNvSpPr txBox="1">
            <a:spLocks noChangeArrowheads="1"/>
          </p:cNvSpPr>
          <p:nvPr/>
        </p:nvSpPr>
        <p:spPr bwMode="auto">
          <a:xfrm>
            <a:off x="8991601" y="5861050"/>
            <a:ext cx="610745"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a:ea typeface="굴림" pitchFamily="-112" charset="-127"/>
                <a:cs typeface="Arial" pitchFamily="-112" charset="0"/>
                <a:sym typeface="Symbol" pitchFamily="-112" charset="2"/>
              </a:rPr>
              <a:t>≥ </a:t>
            </a:r>
            <a:r>
              <a:rPr lang="en-US" altLang="ko-KR" sz="2000">
                <a:ea typeface="굴림" pitchFamily="-112" charset="-127"/>
                <a:cs typeface="Arial" pitchFamily="-112" charset="0"/>
              </a:rPr>
              <a:t>k</a:t>
            </a:r>
            <a:r>
              <a:rPr lang="en-US" altLang="ko-KR" sz="2000" baseline="-25000">
                <a:ea typeface="굴림" pitchFamily="-112" charset="-127"/>
                <a:cs typeface="Arial" pitchFamily="-112" charset="0"/>
              </a:rPr>
              <a:t>p</a:t>
            </a:r>
          </a:p>
        </p:txBody>
      </p:sp>
      <p:sp>
        <p:nvSpPr>
          <p:cNvPr id="549911" name="Text Box 23"/>
          <p:cNvSpPr txBox="1">
            <a:spLocks noChangeArrowheads="1"/>
          </p:cNvSpPr>
          <p:nvPr/>
        </p:nvSpPr>
        <p:spPr bwMode="auto">
          <a:xfrm>
            <a:off x="3048001" y="3810001"/>
            <a:ext cx="721801" cy="462307"/>
          </a:xfrm>
          <a:prstGeom prst="rect">
            <a:avLst/>
          </a:prstGeom>
          <a:noFill/>
          <a:ln w="12700">
            <a:solidFill>
              <a:srgbClr val="0000FF"/>
            </a:solidFill>
            <a:miter lim="800000"/>
            <a:headEnd type="none" w="sm" len="sm"/>
            <a:tailEnd type="none" w="sm" len="sm"/>
          </a:ln>
          <a:effectLst/>
        </p:spPr>
        <p:txBody>
          <a:bodyPr wrap="none" lIns="92075" tIns="46038" rIns="92075" bIns="46038">
            <a:prstTxWarp prst="textNoShape">
              <a:avLst/>
            </a:prstTxWarp>
            <a:spAutoFit/>
          </a:bodyPr>
          <a:lstStyle/>
          <a:p>
            <a:r>
              <a:rPr lang="en-US" altLang="ko-KR" sz="2400">
                <a:solidFill>
                  <a:srgbClr val="006600"/>
                </a:solidFill>
                <a:ea typeface="굴림" pitchFamily="-112" charset="-127"/>
                <a:cs typeface="굴림" pitchFamily="-112" charset="-127"/>
              </a:rPr>
              <a:t>Root</a:t>
            </a:r>
          </a:p>
        </p:txBody>
      </p:sp>
      <p:cxnSp>
        <p:nvCxnSpPr>
          <p:cNvPr id="549912" name="AutoShape 24"/>
          <p:cNvCxnSpPr>
            <a:cxnSpLocks noChangeShapeType="1"/>
            <a:stCxn id="549911" idx="3"/>
            <a:endCxn id="549894" idx="0"/>
          </p:cNvCxnSpPr>
          <p:nvPr/>
        </p:nvCxnSpPr>
        <p:spPr bwMode="auto">
          <a:xfrm>
            <a:off x="3769802" y="4041154"/>
            <a:ext cx="2288099" cy="835646"/>
          </a:xfrm>
          <a:prstGeom prst="curvedConnector2">
            <a:avLst/>
          </a:prstGeom>
          <a:noFill/>
          <a:ln w="38100">
            <a:solidFill>
              <a:srgbClr val="0000FF"/>
            </a:solidFill>
            <a:round/>
            <a:headEnd type="none" w="sm" len="sm"/>
            <a:tailEnd type="triangle" w="med" len="med"/>
          </a:ln>
          <a:effec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ChangeArrowheads="1"/>
          </p:cNvSpPr>
          <p:nvPr/>
        </p:nvSpPr>
        <p:spPr bwMode="auto">
          <a:xfrm>
            <a:off x="1981200" y="228600"/>
            <a:ext cx="7772400" cy="1143000"/>
          </a:xfrm>
          <a:prstGeom prst="rect">
            <a:avLst/>
          </a:prstGeom>
          <a:noFill/>
          <a:ln w="9525">
            <a:noFill/>
            <a:miter lim="800000"/>
            <a:headEnd/>
            <a:tailEnd/>
          </a:ln>
          <a:effectLst/>
        </p:spPr>
        <p:txBody>
          <a:bodyPr lIns="92075" tIns="46038" rIns="92075" bIns="46038" anchor="ctr">
            <a:prstTxWarp prst="textNoShape">
              <a:avLst/>
            </a:prstTxWarp>
          </a:bodyPr>
          <a:lstStyle/>
          <a:p>
            <a:pPr eaLnBrk="1" hangingPunct="1"/>
            <a:r>
              <a:rPr lang="en-US" altLang="ko-KR" sz="4400">
                <a:ea typeface="굴림" pitchFamily="-112" charset="-127"/>
                <a:cs typeface="굴림" pitchFamily="-112" charset="-127"/>
              </a:rPr>
              <a:t>Example</a:t>
            </a:r>
          </a:p>
        </p:txBody>
      </p:sp>
      <p:grpSp>
        <p:nvGrpSpPr>
          <p:cNvPr id="2" name="Group 1">
            <a:extLst>
              <a:ext uri="{FF2B5EF4-FFF2-40B4-BE49-F238E27FC236}">
                <a16:creationId xmlns:a16="http://schemas.microsoft.com/office/drawing/2014/main" id="{FDB93E81-4FE2-494D-86CC-F40289C9E7C4}"/>
              </a:ext>
            </a:extLst>
          </p:cNvPr>
          <p:cNvGrpSpPr/>
          <p:nvPr/>
        </p:nvGrpSpPr>
        <p:grpSpPr>
          <a:xfrm>
            <a:off x="2057400" y="1676400"/>
            <a:ext cx="6391276" cy="4119564"/>
            <a:chOff x="2057400" y="1676400"/>
            <a:chExt cx="6391276" cy="4119564"/>
          </a:xfrm>
        </p:grpSpPr>
        <p:sp>
          <p:nvSpPr>
            <p:cNvPr id="817155" name="Text Box 3"/>
            <p:cNvSpPr txBox="1">
              <a:spLocks noChangeArrowheads="1"/>
            </p:cNvSpPr>
            <p:nvPr/>
          </p:nvSpPr>
          <p:spPr bwMode="auto">
            <a:xfrm>
              <a:off x="4267200" y="2971801"/>
              <a:ext cx="2514600" cy="538163"/>
            </a:xfrm>
            <a:prstGeom prst="rect">
              <a:avLst/>
            </a:prstGeom>
            <a:noFill/>
            <a:ln w="19050">
              <a:solidFill>
                <a:srgbClr val="0000FF"/>
              </a:solidFill>
              <a:miter lim="800000"/>
              <a:headEnd/>
              <a:tailEnd/>
            </a:ln>
            <a:effectLst/>
          </p:spPr>
          <p:txBody>
            <a:bodyPr lIns="92075" tIns="46038" rIns="92075" bIns="46038">
              <a:prstTxWarp prst="textNoShape">
                <a:avLst/>
              </a:prstTxWarp>
              <a:spAutoFit/>
            </a:bodyPr>
            <a:lstStyle/>
            <a:p>
              <a:pPr>
                <a:spcBef>
                  <a:spcPct val="20000"/>
                </a:spcBef>
                <a:buClr>
                  <a:srgbClr val="FF0000"/>
                </a:buClr>
                <a:buFont typeface="Monotype Sorts" pitchFamily="-112" charset="2"/>
                <a:buNone/>
              </a:pPr>
              <a:r>
                <a:rPr lang="ko-KR" altLang="en-US" sz="2800">
                  <a:solidFill>
                    <a:srgbClr val="006600"/>
                  </a:solidFill>
                  <a:ea typeface="굴림" pitchFamily="-112" charset="-127"/>
                  <a:cs typeface="굴림" pitchFamily="-112" charset="-127"/>
                </a:rPr>
                <a:t>  </a:t>
              </a:r>
              <a:r>
                <a:rPr lang="en-US" altLang="ko-KR" sz="2800">
                  <a:solidFill>
                    <a:srgbClr val="006600"/>
                  </a:solidFill>
                  <a:ea typeface="굴림" pitchFamily="-112" charset="-127"/>
                  <a:cs typeface="굴림" pitchFamily="-112" charset="-127"/>
                </a:rPr>
                <a:t>13   </a:t>
              </a:r>
              <a:r>
                <a:rPr lang="en-US" altLang="ko-KR" sz="2000">
                  <a:solidFill>
                    <a:srgbClr val="006600"/>
                  </a:solidFill>
                  <a:ea typeface="굴림" pitchFamily="-112" charset="-127"/>
                  <a:cs typeface="굴림" pitchFamily="-112" charset="-127"/>
                </a:rPr>
                <a:t> </a:t>
              </a:r>
              <a:r>
                <a:rPr lang="en-US" altLang="ko-KR" sz="2800">
                  <a:solidFill>
                    <a:srgbClr val="006600"/>
                  </a:solidFill>
                  <a:ea typeface="굴림" pitchFamily="-112" charset="-127"/>
                  <a:cs typeface="굴림" pitchFamily="-112" charset="-127"/>
                </a:rPr>
                <a:t>17   25</a:t>
              </a:r>
              <a:endParaRPr lang="en-US" altLang="ko-KR" sz="2800" baseline="-25000">
                <a:solidFill>
                  <a:srgbClr val="006600"/>
                </a:solidFill>
                <a:ea typeface="굴림" pitchFamily="-112" charset="-127"/>
                <a:cs typeface="굴림" pitchFamily="-112" charset="-127"/>
              </a:endParaRPr>
            </a:p>
          </p:txBody>
        </p:sp>
        <p:sp>
          <p:nvSpPr>
            <p:cNvPr id="817156" name="Line 4"/>
            <p:cNvSpPr>
              <a:spLocks noChangeShapeType="1"/>
            </p:cNvSpPr>
            <p:nvPr/>
          </p:nvSpPr>
          <p:spPr bwMode="auto">
            <a:xfrm>
              <a:off x="4572000" y="2971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817157" name="Line 5"/>
            <p:cNvSpPr>
              <a:spLocks noChangeShapeType="1"/>
            </p:cNvSpPr>
            <p:nvPr/>
          </p:nvSpPr>
          <p:spPr bwMode="auto">
            <a:xfrm>
              <a:off x="5029200" y="2971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817158" name="Line 6"/>
            <p:cNvSpPr>
              <a:spLocks noChangeShapeType="1"/>
            </p:cNvSpPr>
            <p:nvPr/>
          </p:nvSpPr>
          <p:spPr bwMode="auto">
            <a:xfrm>
              <a:off x="5334000" y="2971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817159" name="Line 7"/>
            <p:cNvSpPr>
              <a:spLocks noChangeShapeType="1"/>
            </p:cNvSpPr>
            <p:nvPr/>
          </p:nvSpPr>
          <p:spPr bwMode="auto">
            <a:xfrm>
              <a:off x="6019800" y="2971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817160" name="Line 8"/>
            <p:cNvSpPr>
              <a:spLocks noChangeShapeType="1"/>
            </p:cNvSpPr>
            <p:nvPr/>
          </p:nvSpPr>
          <p:spPr bwMode="auto">
            <a:xfrm>
              <a:off x="5715000" y="2971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817161" name="Line 9"/>
            <p:cNvSpPr>
              <a:spLocks noChangeShapeType="1"/>
            </p:cNvSpPr>
            <p:nvPr/>
          </p:nvSpPr>
          <p:spPr bwMode="auto">
            <a:xfrm>
              <a:off x="6477000" y="29718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817162" name="Line 10"/>
            <p:cNvSpPr>
              <a:spLocks noChangeShapeType="1"/>
            </p:cNvSpPr>
            <p:nvPr/>
          </p:nvSpPr>
          <p:spPr bwMode="auto">
            <a:xfrm>
              <a:off x="5867400" y="3276600"/>
              <a:ext cx="0" cy="19812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817163" name="Line 11"/>
            <p:cNvSpPr>
              <a:spLocks noChangeShapeType="1"/>
            </p:cNvSpPr>
            <p:nvPr/>
          </p:nvSpPr>
          <p:spPr bwMode="auto">
            <a:xfrm flipH="1">
              <a:off x="2819400" y="3276600"/>
              <a:ext cx="1600200" cy="19812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817164" name="Line 12"/>
            <p:cNvSpPr>
              <a:spLocks noChangeShapeType="1"/>
            </p:cNvSpPr>
            <p:nvPr/>
          </p:nvSpPr>
          <p:spPr bwMode="auto">
            <a:xfrm flipH="1">
              <a:off x="4419600" y="3276600"/>
              <a:ext cx="762000" cy="19812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817165" name="Line 13"/>
            <p:cNvSpPr>
              <a:spLocks noChangeShapeType="1"/>
            </p:cNvSpPr>
            <p:nvPr/>
          </p:nvSpPr>
          <p:spPr bwMode="auto">
            <a:xfrm>
              <a:off x="6629400" y="3276600"/>
              <a:ext cx="990600" cy="19812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817166" name="Text Box 14"/>
            <p:cNvSpPr txBox="1">
              <a:spLocks noChangeArrowheads="1"/>
            </p:cNvSpPr>
            <p:nvPr/>
          </p:nvSpPr>
          <p:spPr bwMode="auto">
            <a:xfrm>
              <a:off x="2057400" y="5254626"/>
              <a:ext cx="1689100" cy="538163"/>
            </a:xfrm>
            <a:prstGeom prst="rect">
              <a:avLst/>
            </a:prstGeom>
            <a:noFill/>
            <a:ln w="19050">
              <a:solidFill>
                <a:schemeClr val="tx2"/>
              </a:solid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2 9 10 11</a:t>
              </a:r>
            </a:p>
          </p:txBody>
        </p:sp>
        <p:sp>
          <p:nvSpPr>
            <p:cNvPr id="817167" name="Text Box 15"/>
            <p:cNvSpPr txBox="1">
              <a:spLocks noChangeArrowheads="1"/>
            </p:cNvSpPr>
            <p:nvPr/>
          </p:nvSpPr>
          <p:spPr bwMode="auto">
            <a:xfrm>
              <a:off x="3886201" y="5257801"/>
              <a:ext cx="1095375" cy="538163"/>
            </a:xfrm>
            <a:prstGeom prst="rect">
              <a:avLst/>
            </a:prstGeom>
            <a:noFill/>
            <a:ln w="19050">
              <a:solidFill>
                <a:schemeClr val="tx2"/>
              </a:solid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13 15</a:t>
              </a:r>
            </a:p>
          </p:txBody>
        </p:sp>
        <p:sp>
          <p:nvSpPr>
            <p:cNvPr id="817168" name="Text Box 16"/>
            <p:cNvSpPr txBox="1">
              <a:spLocks noChangeArrowheads="1"/>
            </p:cNvSpPr>
            <p:nvPr/>
          </p:nvSpPr>
          <p:spPr bwMode="auto">
            <a:xfrm>
              <a:off x="5105401" y="5254626"/>
              <a:ext cx="1590675" cy="538163"/>
            </a:xfrm>
            <a:prstGeom prst="rect">
              <a:avLst/>
            </a:prstGeom>
            <a:noFill/>
            <a:ln w="19050">
              <a:solidFill>
                <a:schemeClr val="tx2"/>
              </a:solid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17 19 22</a:t>
              </a:r>
            </a:p>
          </p:txBody>
        </p:sp>
        <p:sp>
          <p:nvSpPr>
            <p:cNvPr id="817169" name="Text Box 17"/>
            <p:cNvSpPr txBox="1">
              <a:spLocks noChangeArrowheads="1"/>
            </p:cNvSpPr>
            <p:nvPr/>
          </p:nvSpPr>
          <p:spPr bwMode="auto">
            <a:xfrm>
              <a:off x="6858001" y="5254626"/>
              <a:ext cx="1590675" cy="538163"/>
            </a:xfrm>
            <a:prstGeom prst="rect">
              <a:avLst/>
            </a:prstGeom>
            <a:noFill/>
            <a:ln w="19050">
              <a:solidFill>
                <a:schemeClr val="tx2"/>
              </a:solid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25 28 33</a:t>
              </a:r>
            </a:p>
          </p:txBody>
        </p:sp>
        <p:sp>
          <p:nvSpPr>
            <p:cNvPr id="817170" name="Text Box 18"/>
            <p:cNvSpPr txBox="1">
              <a:spLocks noChangeArrowheads="1"/>
            </p:cNvSpPr>
            <p:nvPr/>
          </p:nvSpPr>
          <p:spPr bwMode="auto">
            <a:xfrm>
              <a:off x="2438400" y="1676400"/>
              <a:ext cx="811632" cy="52386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ea typeface="굴림" pitchFamily="-112" charset="-127"/>
                  <a:cs typeface="굴림" pitchFamily="-112" charset="-127"/>
                </a:rPr>
                <a:t>Root</a:t>
              </a:r>
            </a:p>
          </p:txBody>
        </p:sp>
        <p:cxnSp>
          <p:nvCxnSpPr>
            <p:cNvPr id="817171" name="AutoShape 19"/>
            <p:cNvCxnSpPr>
              <a:cxnSpLocks noChangeShapeType="1"/>
              <a:stCxn id="817170" idx="3"/>
              <a:endCxn id="817155" idx="1"/>
            </p:cNvCxnSpPr>
            <p:nvPr/>
          </p:nvCxnSpPr>
          <p:spPr bwMode="auto">
            <a:xfrm>
              <a:off x="3250032" y="1938332"/>
              <a:ext cx="1017168" cy="1302551"/>
            </a:xfrm>
            <a:prstGeom prst="bentConnector3">
              <a:avLst>
                <a:gd name="adj1" fmla="val 50000"/>
              </a:avLst>
            </a:prstGeom>
            <a:noFill/>
            <a:ln w="38100">
              <a:solidFill>
                <a:schemeClr val="tx2"/>
              </a:solidFill>
              <a:miter lim="800000"/>
              <a:headEnd/>
              <a:tailEnd type="arrow" w="med" len="med"/>
            </a:ln>
            <a:effectLst/>
          </p:spPr>
        </p:cxnSp>
        <p:sp>
          <p:nvSpPr>
            <p:cNvPr id="817175" name="Text Box 23"/>
            <p:cNvSpPr txBox="1">
              <a:spLocks noChangeArrowheads="1"/>
            </p:cNvSpPr>
            <p:nvPr/>
          </p:nvSpPr>
          <p:spPr bwMode="auto">
            <a:xfrm>
              <a:off x="3200400" y="3657600"/>
              <a:ext cx="750888" cy="406400"/>
            </a:xfrm>
            <a:prstGeom prst="rect">
              <a:avLst/>
            </a:prstGeom>
            <a:solidFill>
              <a:schemeClr val="bg1"/>
            </a:solidFill>
            <a:ln w="9525">
              <a:solidFill>
                <a:srgbClr val="0000FF"/>
              </a:solid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000">
                  <a:solidFill>
                    <a:srgbClr val="006600"/>
                  </a:solidFill>
                  <a:ea typeface="굴림" pitchFamily="-112" charset="-127"/>
                  <a:cs typeface="굴림" pitchFamily="-112" charset="-127"/>
                  <a:sym typeface="Symbol" pitchFamily="-112" charset="2"/>
                </a:rPr>
                <a:t>k&lt;</a:t>
              </a:r>
              <a:r>
                <a:rPr lang="en-US" altLang="ko-KR" sz="2000">
                  <a:solidFill>
                    <a:srgbClr val="006600"/>
                  </a:solidFill>
                  <a:ea typeface="굴림" pitchFamily="-112" charset="-127"/>
                  <a:cs typeface="굴림" pitchFamily="-112" charset="-127"/>
                </a:rPr>
                <a:t>13</a:t>
              </a:r>
            </a:p>
          </p:txBody>
        </p:sp>
        <p:sp>
          <p:nvSpPr>
            <p:cNvPr id="817176" name="Text Box 24"/>
            <p:cNvSpPr txBox="1">
              <a:spLocks noChangeArrowheads="1"/>
            </p:cNvSpPr>
            <p:nvPr/>
          </p:nvSpPr>
          <p:spPr bwMode="auto">
            <a:xfrm>
              <a:off x="4191001" y="3962400"/>
              <a:ext cx="1173163" cy="406400"/>
            </a:xfrm>
            <a:prstGeom prst="rect">
              <a:avLst/>
            </a:prstGeom>
            <a:solidFill>
              <a:schemeClr val="bg1"/>
            </a:solidFill>
            <a:ln w="9525">
              <a:solidFill>
                <a:srgbClr val="0000FF"/>
              </a:solid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000">
                  <a:solidFill>
                    <a:srgbClr val="006600"/>
                  </a:solidFill>
                  <a:ea typeface="굴림" pitchFamily="-112" charset="-127"/>
                  <a:cs typeface="굴림" pitchFamily="-112" charset="-127"/>
                  <a:sym typeface="Symbol" pitchFamily="-112" charset="2"/>
                </a:rPr>
                <a:t>13k&lt;</a:t>
              </a:r>
              <a:r>
                <a:rPr lang="en-US" altLang="ko-KR" sz="2000">
                  <a:solidFill>
                    <a:srgbClr val="006600"/>
                  </a:solidFill>
                  <a:ea typeface="굴림" pitchFamily="-112" charset="-127"/>
                  <a:cs typeface="굴림" pitchFamily="-112" charset="-127"/>
                </a:rPr>
                <a:t>17</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1981200" y="457200"/>
            <a:ext cx="8229600" cy="914400"/>
          </a:xfrm>
        </p:spPr>
        <p:txBody>
          <a:bodyPr/>
          <a:lstStyle/>
          <a:p>
            <a:pPr algn="ctr"/>
            <a:r>
              <a:rPr lang="en-US" altLang="ko-KR" dirty="0">
                <a:ea typeface="굴림" pitchFamily="-112" charset="-127"/>
                <a:cs typeface="굴림" pitchFamily="-112" charset="-127"/>
              </a:rPr>
              <a:t>B-tree</a:t>
            </a:r>
          </a:p>
        </p:txBody>
      </p:sp>
      <p:sp>
        <p:nvSpPr>
          <p:cNvPr id="550915" name="Rectangle 3"/>
          <p:cNvSpPr>
            <a:spLocks noGrp="1" noChangeArrowheads="1"/>
          </p:cNvSpPr>
          <p:nvPr>
            <p:ph type="body" idx="1"/>
          </p:nvPr>
        </p:nvSpPr>
        <p:spPr>
          <a:xfrm>
            <a:off x="1981200" y="1447800"/>
            <a:ext cx="8229600" cy="4800600"/>
          </a:xfrm>
        </p:spPr>
        <p:txBody>
          <a:bodyPr>
            <a:normAutofit/>
          </a:bodyPr>
          <a:lstStyle/>
          <a:p>
            <a:pPr marL="609600" indent="-609600"/>
            <a:r>
              <a:rPr lang="en-US" altLang="ko-KR" sz="2400" dirty="0">
                <a:ea typeface="굴림" pitchFamily="-112" charset="-127"/>
                <a:cs typeface="굴림" pitchFamily="-112" charset="-127"/>
              </a:rPr>
              <a:t>A </a:t>
            </a:r>
            <a:r>
              <a:rPr lang="en-US" altLang="ko-KR" sz="2400" dirty="0">
                <a:solidFill>
                  <a:schemeClr val="hlink"/>
                </a:solidFill>
                <a:ea typeface="굴림" pitchFamily="-112" charset="-127"/>
                <a:cs typeface="굴림" pitchFamily="-112" charset="-127"/>
              </a:rPr>
              <a:t>B-tree</a:t>
            </a:r>
            <a:r>
              <a:rPr lang="en-US" altLang="ko-KR" sz="2400" dirty="0">
                <a:ea typeface="굴림" pitchFamily="-112" charset="-127"/>
                <a:cs typeface="굴림" pitchFamily="-112" charset="-127"/>
              </a:rPr>
              <a:t> of order </a:t>
            </a:r>
            <a:r>
              <a:rPr lang="en-US" altLang="ko-KR" sz="2400" dirty="0">
                <a:solidFill>
                  <a:schemeClr val="hlink"/>
                </a:solidFill>
                <a:ea typeface="굴림" pitchFamily="-112" charset="-127"/>
                <a:cs typeface="굴림" pitchFamily="-112" charset="-127"/>
              </a:rPr>
              <a:t>M</a:t>
            </a:r>
            <a:r>
              <a:rPr lang="en-US" altLang="ko-KR" sz="2400" dirty="0">
                <a:ea typeface="굴림" pitchFamily="-112" charset="-127"/>
                <a:cs typeface="굴림" pitchFamily="-112" charset="-127"/>
              </a:rPr>
              <a:t> is an </a:t>
            </a:r>
            <a:r>
              <a:rPr lang="en-US" altLang="ko-KR" sz="2400" dirty="0">
                <a:solidFill>
                  <a:schemeClr val="hlink"/>
                </a:solidFill>
                <a:ea typeface="굴림" pitchFamily="-112" charset="-127"/>
                <a:cs typeface="굴림" pitchFamily="-112" charset="-127"/>
              </a:rPr>
              <a:t>M-</a:t>
            </a:r>
            <a:r>
              <a:rPr lang="en-US" altLang="ko-KR" sz="2400" dirty="0" err="1">
                <a:solidFill>
                  <a:schemeClr val="hlink"/>
                </a:solidFill>
                <a:ea typeface="굴림" pitchFamily="-112" charset="-127"/>
                <a:cs typeface="굴림" pitchFamily="-112" charset="-127"/>
              </a:rPr>
              <a:t>ary</a:t>
            </a:r>
            <a:r>
              <a:rPr lang="en-US" altLang="ko-KR" sz="2400" dirty="0">
                <a:ea typeface="굴림" pitchFamily="-112" charset="-127"/>
                <a:cs typeface="굴림" pitchFamily="-112" charset="-127"/>
              </a:rPr>
              <a:t> tree with the following properties:</a:t>
            </a:r>
          </a:p>
          <a:p>
            <a:pPr marL="990600" lvl="1" indent="-533400">
              <a:buFont typeface="Wingdings" pitchFamily="-112" charset="2"/>
              <a:buAutoNum type="arabicPeriod"/>
            </a:pPr>
            <a:r>
              <a:rPr lang="en-US" altLang="ko-KR" sz="2400" dirty="0">
                <a:ea typeface="굴림" pitchFamily="-112" charset="-127"/>
                <a:cs typeface="굴림" pitchFamily="-112" charset="-127"/>
              </a:rPr>
              <a:t>The data items are stored </a:t>
            </a:r>
            <a:r>
              <a:rPr lang="en-US" altLang="ko-KR" sz="2400" u="sng" dirty="0">
                <a:ea typeface="굴림" pitchFamily="-112" charset="-127"/>
                <a:cs typeface="굴림" pitchFamily="-112" charset="-127"/>
              </a:rPr>
              <a:t>at leaves</a:t>
            </a:r>
            <a:r>
              <a:rPr lang="en-US" altLang="ko-KR" sz="2400" dirty="0">
                <a:ea typeface="굴림" pitchFamily="-112" charset="-127"/>
                <a:cs typeface="굴림" pitchFamily="-112" charset="-127"/>
              </a:rPr>
              <a:t>.</a:t>
            </a:r>
          </a:p>
          <a:p>
            <a:pPr marL="990600" lvl="1" indent="-533400">
              <a:buFont typeface="Wingdings" pitchFamily="-112" charset="2"/>
              <a:buAutoNum type="arabicPeriod"/>
            </a:pPr>
            <a:r>
              <a:rPr lang="en-US" altLang="ko-KR" sz="2400" dirty="0">
                <a:ea typeface="굴림" pitchFamily="-112" charset="-127"/>
                <a:cs typeface="굴림" pitchFamily="-112" charset="-127"/>
              </a:rPr>
              <a:t>The </a:t>
            </a:r>
            <a:r>
              <a:rPr lang="en-US" altLang="ko-KR" sz="2400" dirty="0" err="1">
                <a:ea typeface="굴림" pitchFamily="-112" charset="-127"/>
                <a:cs typeface="굴림" pitchFamily="-112" charset="-127"/>
              </a:rPr>
              <a:t>nonleaf</a:t>
            </a:r>
            <a:r>
              <a:rPr lang="en-US" altLang="ko-KR" sz="2400" dirty="0">
                <a:ea typeface="굴림" pitchFamily="-112" charset="-127"/>
                <a:cs typeface="굴림" pitchFamily="-112" charset="-127"/>
              </a:rPr>
              <a:t> nodes store up to </a:t>
            </a:r>
            <a:r>
              <a:rPr lang="en-US" altLang="ko-KR" sz="2400" dirty="0">
                <a:solidFill>
                  <a:schemeClr val="hlink"/>
                </a:solidFill>
                <a:ea typeface="굴림" pitchFamily="-112" charset="-127"/>
                <a:cs typeface="굴림" pitchFamily="-112" charset="-127"/>
              </a:rPr>
              <a:t>M-1</a:t>
            </a:r>
            <a:r>
              <a:rPr lang="en-US" altLang="ko-KR" sz="2400" dirty="0">
                <a:ea typeface="굴림" pitchFamily="-112" charset="-127"/>
                <a:cs typeface="굴림" pitchFamily="-112" charset="-127"/>
              </a:rPr>
              <a:t> keys to guide the searching; key </a:t>
            </a:r>
            <a:r>
              <a:rPr lang="en-US" altLang="ko-KR" sz="2400" dirty="0" err="1">
                <a:solidFill>
                  <a:schemeClr val="hlink"/>
                </a:solidFill>
                <a:ea typeface="굴림" pitchFamily="-112" charset="-127"/>
                <a:cs typeface="굴림" pitchFamily="-112" charset="-127"/>
              </a:rPr>
              <a:t>i</a:t>
            </a:r>
            <a:r>
              <a:rPr lang="en-US" altLang="ko-KR" sz="2400" dirty="0">
                <a:ea typeface="굴림" pitchFamily="-112" charset="-127"/>
                <a:cs typeface="굴림" pitchFamily="-112" charset="-127"/>
              </a:rPr>
              <a:t> represents the smallest key in </a:t>
            </a:r>
            <a:r>
              <a:rPr lang="en-US" altLang="ko-KR" sz="2400" dirty="0" err="1">
                <a:ea typeface="굴림" pitchFamily="-112" charset="-127"/>
                <a:cs typeface="굴림" pitchFamily="-112" charset="-127"/>
              </a:rPr>
              <a:t>subtree</a:t>
            </a:r>
            <a:r>
              <a:rPr lang="en-US" altLang="ko-KR" sz="2400" dirty="0">
                <a:ea typeface="굴림" pitchFamily="-112" charset="-127"/>
                <a:cs typeface="굴림" pitchFamily="-112" charset="-127"/>
              </a:rPr>
              <a:t> </a:t>
            </a:r>
            <a:r>
              <a:rPr lang="en-US" altLang="ko-KR" sz="2400" dirty="0">
                <a:solidFill>
                  <a:schemeClr val="hlink"/>
                </a:solidFill>
                <a:ea typeface="굴림" pitchFamily="-112" charset="-127"/>
                <a:cs typeface="굴림" pitchFamily="-112" charset="-127"/>
              </a:rPr>
              <a:t>i+1</a:t>
            </a:r>
            <a:r>
              <a:rPr lang="en-US" altLang="ko-KR" sz="2400" dirty="0">
                <a:ea typeface="굴림" pitchFamily="-112" charset="-127"/>
                <a:cs typeface="굴림" pitchFamily="-112" charset="-127"/>
              </a:rPr>
              <a:t>.</a:t>
            </a:r>
          </a:p>
          <a:p>
            <a:pPr marL="990600" lvl="1" indent="-533400">
              <a:buFont typeface="Wingdings" pitchFamily="-112" charset="2"/>
              <a:buAutoNum type="arabicPeriod"/>
            </a:pPr>
            <a:r>
              <a:rPr lang="en-US" altLang="ko-KR" sz="2400" dirty="0">
                <a:ea typeface="굴림" pitchFamily="-112" charset="-127"/>
                <a:cs typeface="굴림" pitchFamily="-112" charset="-127"/>
              </a:rPr>
              <a:t>The </a:t>
            </a:r>
            <a:r>
              <a:rPr lang="en-US" altLang="ko-KR" sz="2400" dirty="0">
                <a:solidFill>
                  <a:srgbClr val="0000FF"/>
                </a:solidFill>
                <a:ea typeface="굴림" pitchFamily="-112" charset="-127"/>
                <a:cs typeface="굴림" pitchFamily="-112" charset="-127"/>
              </a:rPr>
              <a:t>root</a:t>
            </a:r>
            <a:r>
              <a:rPr lang="en-US" altLang="ko-KR" sz="2400" dirty="0">
                <a:ea typeface="굴림" pitchFamily="-112" charset="-127"/>
                <a:cs typeface="굴림" pitchFamily="-112" charset="-127"/>
              </a:rPr>
              <a:t> is either a leaf or has </a:t>
            </a:r>
            <a:r>
              <a:rPr lang="en-US" altLang="ko-KR" sz="2400" u="sng" dirty="0">
                <a:ea typeface="굴림" pitchFamily="-112" charset="-127"/>
                <a:cs typeface="굴림" pitchFamily="-112" charset="-127"/>
              </a:rPr>
              <a:t>between </a:t>
            </a:r>
            <a:r>
              <a:rPr lang="en-US" altLang="ko-KR" sz="2400" u="sng" dirty="0">
                <a:solidFill>
                  <a:schemeClr val="hlink"/>
                </a:solidFill>
                <a:ea typeface="굴림" pitchFamily="-112" charset="-127"/>
                <a:cs typeface="굴림" pitchFamily="-112" charset="-127"/>
              </a:rPr>
              <a:t>two</a:t>
            </a:r>
            <a:r>
              <a:rPr lang="en-US" altLang="ko-KR" sz="2400" u="sng" dirty="0">
                <a:ea typeface="굴림" pitchFamily="-112" charset="-127"/>
                <a:cs typeface="굴림" pitchFamily="-112" charset="-127"/>
              </a:rPr>
              <a:t> and </a:t>
            </a:r>
            <a:r>
              <a:rPr lang="en-US" altLang="ko-KR" sz="2400" u="sng" dirty="0">
                <a:solidFill>
                  <a:schemeClr val="hlink"/>
                </a:solidFill>
                <a:ea typeface="굴림" pitchFamily="-112" charset="-127"/>
                <a:cs typeface="굴림" pitchFamily="-112" charset="-127"/>
              </a:rPr>
              <a:t>M</a:t>
            </a:r>
            <a:r>
              <a:rPr lang="en-US" altLang="ko-KR" sz="2400" u="sng" dirty="0">
                <a:ea typeface="굴림" pitchFamily="-112" charset="-127"/>
                <a:cs typeface="굴림" pitchFamily="-112" charset="-127"/>
              </a:rPr>
              <a:t> children</a:t>
            </a:r>
            <a:r>
              <a:rPr lang="en-US" altLang="ko-KR" sz="2400" dirty="0">
                <a:ea typeface="굴림" pitchFamily="-112" charset="-127"/>
                <a:cs typeface="굴림" pitchFamily="-112" charset="-127"/>
              </a:rPr>
              <a:t>.</a:t>
            </a:r>
          </a:p>
          <a:p>
            <a:pPr marL="990600" lvl="1" indent="-533400">
              <a:buFont typeface="Wingdings" pitchFamily="-112" charset="2"/>
              <a:buAutoNum type="arabicPeriod"/>
            </a:pPr>
            <a:r>
              <a:rPr lang="en-US" altLang="ko-KR" sz="2400" dirty="0">
                <a:ea typeface="굴림" pitchFamily="-112" charset="-127"/>
                <a:cs typeface="굴림" pitchFamily="-112" charset="-127"/>
              </a:rPr>
              <a:t>All </a:t>
            </a:r>
            <a:r>
              <a:rPr lang="en-US" altLang="ko-KR" sz="2400" dirty="0" err="1">
                <a:ea typeface="굴림" pitchFamily="-112" charset="-127"/>
                <a:cs typeface="굴림" pitchFamily="-112" charset="-127"/>
              </a:rPr>
              <a:t>nonleaf</a:t>
            </a:r>
            <a:r>
              <a:rPr lang="en-US" altLang="ko-KR" sz="2400" dirty="0">
                <a:ea typeface="굴림" pitchFamily="-112" charset="-127"/>
                <a:cs typeface="굴림" pitchFamily="-112" charset="-127"/>
              </a:rPr>
              <a:t> nodes (except the root) have </a:t>
            </a:r>
            <a:r>
              <a:rPr lang="en-US" altLang="ko-KR" sz="2400" u="sng" dirty="0">
                <a:ea typeface="굴림" pitchFamily="-112" charset="-127"/>
                <a:cs typeface="굴림" pitchFamily="-112" charset="-127"/>
              </a:rPr>
              <a:t>between </a:t>
            </a:r>
            <a:r>
              <a:rPr lang="en-US" altLang="ko-KR" sz="2400" u="sng" dirty="0">
                <a:solidFill>
                  <a:schemeClr val="hlink"/>
                </a:solidFill>
                <a:ea typeface="굴림" pitchFamily="-112" charset="-127"/>
                <a:cs typeface="굴림" pitchFamily="-112" charset="-127"/>
                <a:sym typeface="Symbol" pitchFamily="-112" charset="2"/>
              </a:rPr>
              <a:t></a:t>
            </a:r>
            <a:r>
              <a:rPr lang="en-US" altLang="ko-KR" sz="2400" u="sng" dirty="0">
                <a:solidFill>
                  <a:schemeClr val="hlink"/>
                </a:solidFill>
                <a:ea typeface="굴림" pitchFamily="-112" charset="-127"/>
                <a:cs typeface="굴림" pitchFamily="-112" charset="-127"/>
              </a:rPr>
              <a:t>M/2</a:t>
            </a:r>
            <a:r>
              <a:rPr lang="en-US" altLang="ko-KR" sz="2400" u="sng" dirty="0">
                <a:solidFill>
                  <a:schemeClr val="hlink"/>
                </a:solidFill>
                <a:ea typeface="굴림" pitchFamily="-112" charset="-127"/>
                <a:cs typeface="굴림" pitchFamily="-112" charset="-127"/>
                <a:sym typeface="Symbol" pitchFamily="-112" charset="2"/>
              </a:rPr>
              <a:t></a:t>
            </a:r>
            <a:r>
              <a:rPr lang="en-US" altLang="ko-KR" sz="2400" u="sng" dirty="0">
                <a:ea typeface="굴림" pitchFamily="-112" charset="-127"/>
                <a:cs typeface="굴림" pitchFamily="-112" charset="-127"/>
              </a:rPr>
              <a:t> and </a:t>
            </a:r>
            <a:r>
              <a:rPr lang="en-US" altLang="ko-KR" sz="2400" u="sng" dirty="0">
                <a:solidFill>
                  <a:schemeClr val="hlink"/>
                </a:solidFill>
                <a:ea typeface="굴림" pitchFamily="-112" charset="-127"/>
                <a:cs typeface="굴림" pitchFamily="-112" charset="-127"/>
              </a:rPr>
              <a:t>M</a:t>
            </a:r>
            <a:r>
              <a:rPr lang="en-US" altLang="ko-KR" sz="2400" u="sng" dirty="0">
                <a:ea typeface="굴림" pitchFamily="-112" charset="-127"/>
                <a:cs typeface="굴림" pitchFamily="-112" charset="-127"/>
              </a:rPr>
              <a:t> children.</a:t>
            </a:r>
          </a:p>
          <a:p>
            <a:pPr marL="990600" lvl="1" indent="-533400">
              <a:buFont typeface="Wingdings" pitchFamily="-112" charset="2"/>
              <a:buAutoNum type="arabicPeriod"/>
            </a:pPr>
            <a:r>
              <a:rPr lang="en-US" altLang="ko-KR" sz="2400" dirty="0">
                <a:ea typeface="굴림" pitchFamily="-112" charset="-127"/>
                <a:cs typeface="굴림" pitchFamily="-112" charset="-127"/>
              </a:rPr>
              <a:t>All leaves are at the same depth and have between </a:t>
            </a:r>
            <a:r>
              <a:rPr lang="en-US" altLang="ko-KR" sz="2400" dirty="0">
                <a:solidFill>
                  <a:schemeClr val="hlink"/>
                </a:solidFill>
                <a:ea typeface="굴림" pitchFamily="-112" charset="-127"/>
                <a:cs typeface="굴림" pitchFamily="-112" charset="-127"/>
                <a:sym typeface="Symbol" pitchFamily="-112" charset="2"/>
              </a:rPr>
              <a:t>L</a:t>
            </a:r>
            <a:r>
              <a:rPr lang="en-US" altLang="ko-KR" sz="2400" dirty="0">
                <a:solidFill>
                  <a:schemeClr val="hlink"/>
                </a:solidFill>
                <a:ea typeface="굴림" pitchFamily="-112" charset="-127"/>
                <a:cs typeface="굴림" pitchFamily="-112" charset="-127"/>
              </a:rPr>
              <a:t>/2</a:t>
            </a:r>
            <a:r>
              <a:rPr lang="en-US" altLang="ko-KR" sz="2400" dirty="0">
                <a:solidFill>
                  <a:schemeClr val="hlink"/>
                </a:solidFill>
                <a:ea typeface="굴림" pitchFamily="-112" charset="-127"/>
                <a:cs typeface="굴림" pitchFamily="-112" charset="-127"/>
                <a:sym typeface="Symbol" pitchFamily="-112" charset="2"/>
              </a:rPr>
              <a:t></a:t>
            </a:r>
            <a:r>
              <a:rPr lang="en-US" altLang="ko-KR" sz="2400" dirty="0">
                <a:ea typeface="굴림" pitchFamily="-112" charset="-127"/>
                <a:cs typeface="굴림" pitchFamily="-112" charset="-127"/>
              </a:rPr>
              <a:t> and </a:t>
            </a:r>
            <a:r>
              <a:rPr lang="en-US" altLang="ko-KR" sz="2400" dirty="0">
                <a:solidFill>
                  <a:schemeClr val="hlink"/>
                </a:solidFill>
                <a:ea typeface="굴림" pitchFamily="-112" charset="-127"/>
                <a:cs typeface="굴림" pitchFamily="-112" charset="-127"/>
              </a:rPr>
              <a:t>L</a:t>
            </a:r>
            <a:r>
              <a:rPr lang="en-US" altLang="ko-KR" sz="2400" dirty="0">
                <a:ea typeface="굴림" pitchFamily="-112" charset="-127"/>
                <a:cs typeface="굴림" pitchFamily="-112" charset="-127"/>
              </a:rPr>
              <a:t> children, for some </a:t>
            </a:r>
            <a:r>
              <a:rPr lang="en-US" altLang="ko-KR" sz="2400" dirty="0">
                <a:solidFill>
                  <a:schemeClr val="hlink"/>
                </a:solidFill>
                <a:ea typeface="굴림" pitchFamily="-112" charset="-127"/>
                <a:cs typeface="굴림" pitchFamily="-112" charset="-127"/>
              </a:rPr>
              <a:t>L</a:t>
            </a:r>
            <a:r>
              <a:rPr lang="en-US" altLang="ko-KR" sz="2400" dirty="0">
                <a:ea typeface="굴림" pitchFamily="-112" charset="-127"/>
                <a:cs typeface="굴림" pitchFamily="-112" charset="-127"/>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1981200" y="381000"/>
            <a:ext cx="8229600" cy="609600"/>
          </a:xfrm>
        </p:spPr>
        <p:txBody>
          <a:bodyPr/>
          <a:lstStyle/>
          <a:p>
            <a:pPr algn="ctr"/>
            <a:r>
              <a:rPr lang="en-US" altLang="ko-KR" sz="4000">
                <a:ea typeface="굴림" pitchFamily="-112" charset="-127"/>
                <a:cs typeface="굴림" pitchFamily="-112" charset="-127"/>
              </a:rPr>
              <a:t>B-tree of order 5</a:t>
            </a:r>
          </a:p>
        </p:txBody>
      </p:sp>
      <p:sp>
        <p:nvSpPr>
          <p:cNvPr id="552059" name="Text Box 123"/>
          <p:cNvSpPr txBox="1">
            <a:spLocks noChangeArrowheads="1"/>
          </p:cNvSpPr>
          <p:nvPr/>
        </p:nvSpPr>
        <p:spPr bwMode="auto">
          <a:xfrm>
            <a:off x="2133600" y="5835651"/>
            <a:ext cx="68580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tLang="ko-KR" sz="2000">
                <a:solidFill>
                  <a:srgbClr val="0000FF"/>
                </a:solidFill>
                <a:ea typeface="굴림" pitchFamily="-112" charset="-127"/>
                <a:cs typeface="굴림" pitchFamily="-112" charset="-127"/>
              </a:rPr>
              <a:t>Leaf nodes are in sorted two-way linked list</a:t>
            </a:r>
          </a:p>
        </p:txBody>
      </p:sp>
      <p:sp>
        <p:nvSpPr>
          <p:cNvPr id="552194" name="Rectangle 258"/>
          <p:cNvSpPr>
            <a:spLocks noChangeArrowheads="1"/>
          </p:cNvSpPr>
          <p:nvPr/>
        </p:nvSpPr>
        <p:spPr bwMode="auto">
          <a:xfrm>
            <a:off x="5257800" y="19812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195" name="Line 259"/>
          <p:cNvSpPr>
            <a:spLocks noChangeShapeType="1"/>
          </p:cNvSpPr>
          <p:nvPr/>
        </p:nvSpPr>
        <p:spPr bwMode="auto">
          <a:xfrm>
            <a:off x="6172200" y="1981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196" name="Line 260"/>
          <p:cNvSpPr>
            <a:spLocks noChangeShapeType="1"/>
          </p:cNvSpPr>
          <p:nvPr/>
        </p:nvSpPr>
        <p:spPr bwMode="auto">
          <a:xfrm>
            <a:off x="6324600" y="1981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197" name="Line 261"/>
          <p:cNvSpPr>
            <a:spLocks noChangeShapeType="1"/>
          </p:cNvSpPr>
          <p:nvPr/>
        </p:nvSpPr>
        <p:spPr bwMode="auto">
          <a:xfrm>
            <a:off x="6629400" y="1981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198" name="Line 262"/>
          <p:cNvSpPr>
            <a:spLocks noChangeShapeType="1"/>
          </p:cNvSpPr>
          <p:nvPr/>
        </p:nvSpPr>
        <p:spPr bwMode="auto">
          <a:xfrm>
            <a:off x="6781800" y="1981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199" name="Line 263"/>
          <p:cNvSpPr>
            <a:spLocks noChangeShapeType="1"/>
          </p:cNvSpPr>
          <p:nvPr/>
        </p:nvSpPr>
        <p:spPr bwMode="auto">
          <a:xfrm>
            <a:off x="5715000" y="1981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00" name="Line 264"/>
          <p:cNvSpPr>
            <a:spLocks noChangeShapeType="1"/>
          </p:cNvSpPr>
          <p:nvPr/>
        </p:nvSpPr>
        <p:spPr bwMode="auto">
          <a:xfrm>
            <a:off x="5867400" y="1981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01" name="Line 265"/>
          <p:cNvSpPr>
            <a:spLocks noChangeShapeType="1"/>
          </p:cNvSpPr>
          <p:nvPr/>
        </p:nvSpPr>
        <p:spPr bwMode="auto">
          <a:xfrm>
            <a:off x="5410200" y="1981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02" name="Line 266"/>
          <p:cNvSpPr>
            <a:spLocks noChangeShapeType="1"/>
          </p:cNvSpPr>
          <p:nvPr/>
        </p:nvSpPr>
        <p:spPr bwMode="auto">
          <a:xfrm>
            <a:off x="7010400" y="1981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03" name="Rectangle 267"/>
          <p:cNvSpPr>
            <a:spLocks noChangeArrowheads="1"/>
          </p:cNvSpPr>
          <p:nvPr/>
        </p:nvSpPr>
        <p:spPr bwMode="auto">
          <a:xfrm>
            <a:off x="4114800" y="31242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04" name="Line 268"/>
          <p:cNvSpPr>
            <a:spLocks noChangeShapeType="1"/>
          </p:cNvSpPr>
          <p:nvPr/>
        </p:nvSpPr>
        <p:spPr bwMode="auto">
          <a:xfrm>
            <a:off x="50292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05" name="Line 269"/>
          <p:cNvSpPr>
            <a:spLocks noChangeShapeType="1"/>
          </p:cNvSpPr>
          <p:nvPr/>
        </p:nvSpPr>
        <p:spPr bwMode="auto">
          <a:xfrm>
            <a:off x="51816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06" name="Line 270"/>
          <p:cNvSpPr>
            <a:spLocks noChangeShapeType="1"/>
          </p:cNvSpPr>
          <p:nvPr/>
        </p:nvSpPr>
        <p:spPr bwMode="auto">
          <a:xfrm>
            <a:off x="54864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07" name="Line 271"/>
          <p:cNvSpPr>
            <a:spLocks noChangeShapeType="1"/>
          </p:cNvSpPr>
          <p:nvPr/>
        </p:nvSpPr>
        <p:spPr bwMode="auto">
          <a:xfrm>
            <a:off x="56388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08" name="Line 272"/>
          <p:cNvSpPr>
            <a:spLocks noChangeShapeType="1"/>
          </p:cNvSpPr>
          <p:nvPr/>
        </p:nvSpPr>
        <p:spPr bwMode="auto">
          <a:xfrm>
            <a:off x="45720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09" name="Line 273"/>
          <p:cNvSpPr>
            <a:spLocks noChangeShapeType="1"/>
          </p:cNvSpPr>
          <p:nvPr/>
        </p:nvSpPr>
        <p:spPr bwMode="auto">
          <a:xfrm>
            <a:off x="47244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10" name="Line 274"/>
          <p:cNvSpPr>
            <a:spLocks noChangeShapeType="1"/>
          </p:cNvSpPr>
          <p:nvPr/>
        </p:nvSpPr>
        <p:spPr bwMode="auto">
          <a:xfrm>
            <a:off x="42672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11" name="Line 275"/>
          <p:cNvSpPr>
            <a:spLocks noChangeShapeType="1"/>
          </p:cNvSpPr>
          <p:nvPr/>
        </p:nvSpPr>
        <p:spPr bwMode="auto">
          <a:xfrm>
            <a:off x="58674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12" name="Rectangle 276"/>
          <p:cNvSpPr>
            <a:spLocks noChangeArrowheads="1"/>
          </p:cNvSpPr>
          <p:nvPr/>
        </p:nvSpPr>
        <p:spPr bwMode="auto">
          <a:xfrm>
            <a:off x="1905000" y="31242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13" name="Line 277"/>
          <p:cNvSpPr>
            <a:spLocks noChangeShapeType="1"/>
          </p:cNvSpPr>
          <p:nvPr/>
        </p:nvSpPr>
        <p:spPr bwMode="auto">
          <a:xfrm>
            <a:off x="28194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14" name="Line 278"/>
          <p:cNvSpPr>
            <a:spLocks noChangeShapeType="1"/>
          </p:cNvSpPr>
          <p:nvPr/>
        </p:nvSpPr>
        <p:spPr bwMode="auto">
          <a:xfrm>
            <a:off x="29718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15" name="Line 279"/>
          <p:cNvSpPr>
            <a:spLocks noChangeShapeType="1"/>
          </p:cNvSpPr>
          <p:nvPr/>
        </p:nvSpPr>
        <p:spPr bwMode="auto">
          <a:xfrm>
            <a:off x="32766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16" name="Line 280"/>
          <p:cNvSpPr>
            <a:spLocks noChangeShapeType="1"/>
          </p:cNvSpPr>
          <p:nvPr/>
        </p:nvSpPr>
        <p:spPr bwMode="auto">
          <a:xfrm>
            <a:off x="34290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17" name="Line 281"/>
          <p:cNvSpPr>
            <a:spLocks noChangeShapeType="1"/>
          </p:cNvSpPr>
          <p:nvPr/>
        </p:nvSpPr>
        <p:spPr bwMode="auto">
          <a:xfrm>
            <a:off x="23622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18" name="Line 282"/>
          <p:cNvSpPr>
            <a:spLocks noChangeShapeType="1"/>
          </p:cNvSpPr>
          <p:nvPr/>
        </p:nvSpPr>
        <p:spPr bwMode="auto">
          <a:xfrm>
            <a:off x="25146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19" name="Line 283"/>
          <p:cNvSpPr>
            <a:spLocks noChangeShapeType="1"/>
          </p:cNvSpPr>
          <p:nvPr/>
        </p:nvSpPr>
        <p:spPr bwMode="auto">
          <a:xfrm>
            <a:off x="20574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20" name="Line 284"/>
          <p:cNvSpPr>
            <a:spLocks noChangeShapeType="1"/>
          </p:cNvSpPr>
          <p:nvPr/>
        </p:nvSpPr>
        <p:spPr bwMode="auto">
          <a:xfrm>
            <a:off x="36576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21" name="Rectangle 285"/>
          <p:cNvSpPr>
            <a:spLocks noChangeArrowheads="1"/>
          </p:cNvSpPr>
          <p:nvPr/>
        </p:nvSpPr>
        <p:spPr bwMode="auto">
          <a:xfrm>
            <a:off x="6400800" y="31242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22" name="Line 286"/>
          <p:cNvSpPr>
            <a:spLocks noChangeShapeType="1"/>
          </p:cNvSpPr>
          <p:nvPr/>
        </p:nvSpPr>
        <p:spPr bwMode="auto">
          <a:xfrm>
            <a:off x="73152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23" name="Line 287"/>
          <p:cNvSpPr>
            <a:spLocks noChangeShapeType="1"/>
          </p:cNvSpPr>
          <p:nvPr/>
        </p:nvSpPr>
        <p:spPr bwMode="auto">
          <a:xfrm>
            <a:off x="74676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24" name="Line 288"/>
          <p:cNvSpPr>
            <a:spLocks noChangeShapeType="1"/>
          </p:cNvSpPr>
          <p:nvPr/>
        </p:nvSpPr>
        <p:spPr bwMode="auto">
          <a:xfrm>
            <a:off x="77724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25" name="Line 289"/>
          <p:cNvSpPr>
            <a:spLocks noChangeShapeType="1"/>
          </p:cNvSpPr>
          <p:nvPr/>
        </p:nvSpPr>
        <p:spPr bwMode="auto">
          <a:xfrm>
            <a:off x="79248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26" name="Line 290"/>
          <p:cNvSpPr>
            <a:spLocks noChangeShapeType="1"/>
          </p:cNvSpPr>
          <p:nvPr/>
        </p:nvSpPr>
        <p:spPr bwMode="auto">
          <a:xfrm>
            <a:off x="68580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27" name="Line 291"/>
          <p:cNvSpPr>
            <a:spLocks noChangeShapeType="1"/>
          </p:cNvSpPr>
          <p:nvPr/>
        </p:nvSpPr>
        <p:spPr bwMode="auto">
          <a:xfrm>
            <a:off x="70104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28" name="Line 292"/>
          <p:cNvSpPr>
            <a:spLocks noChangeShapeType="1"/>
          </p:cNvSpPr>
          <p:nvPr/>
        </p:nvSpPr>
        <p:spPr bwMode="auto">
          <a:xfrm>
            <a:off x="65532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29" name="Line 293"/>
          <p:cNvSpPr>
            <a:spLocks noChangeShapeType="1"/>
          </p:cNvSpPr>
          <p:nvPr/>
        </p:nvSpPr>
        <p:spPr bwMode="auto">
          <a:xfrm>
            <a:off x="81534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30" name="Rectangle 294"/>
          <p:cNvSpPr>
            <a:spLocks noChangeArrowheads="1"/>
          </p:cNvSpPr>
          <p:nvPr/>
        </p:nvSpPr>
        <p:spPr bwMode="auto">
          <a:xfrm>
            <a:off x="8610600" y="31242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31" name="Line 295"/>
          <p:cNvSpPr>
            <a:spLocks noChangeShapeType="1"/>
          </p:cNvSpPr>
          <p:nvPr/>
        </p:nvSpPr>
        <p:spPr bwMode="auto">
          <a:xfrm>
            <a:off x="95250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32" name="Line 296"/>
          <p:cNvSpPr>
            <a:spLocks noChangeShapeType="1"/>
          </p:cNvSpPr>
          <p:nvPr/>
        </p:nvSpPr>
        <p:spPr bwMode="auto">
          <a:xfrm>
            <a:off x="96774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33" name="Line 297"/>
          <p:cNvSpPr>
            <a:spLocks noChangeShapeType="1"/>
          </p:cNvSpPr>
          <p:nvPr/>
        </p:nvSpPr>
        <p:spPr bwMode="auto">
          <a:xfrm>
            <a:off x="99822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34" name="Line 298"/>
          <p:cNvSpPr>
            <a:spLocks noChangeShapeType="1"/>
          </p:cNvSpPr>
          <p:nvPr/>
        </p:nvSpPr>
        <p:spPr bwMode="auto">
          <a:xfrm>
            <a:off x="101346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35" name="Line 299"/>
          <p:cNvSpPr>
            <a:spLocks noChangeShapeType="1"/>
          </p:cNvSpPr>
          <p:nvPr/>
        </p:nvSpPr>
        <p:spPr bwMode="auto">
          <a:xfrm>
            <a:off x="90678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36" name="Line 300"/>
          <p:cNvSpPr>
            <a:spLocks noChangeShapeType="1"/>
          </p:cNvSpPr>
          <p:nvPr/>
        </p:nvSpPr>
        <p:spPr bwMode="auto">
          <a:xfrm>
            <a:off x="92202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37" name="Line 301"/>
          <p:cNvSpPr>
            <a:spLocks noChangeShapeType="1"/>
          </p:cNvSpPr>
          <p:nvPr/>
        </p:nvSpPr>
        <p:spPr bwMode="auto">
          <a:xfrm>
            <a:off x="87630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38" name="Line 302"/>
          <p:cNvSpPr>
            <a:spLocks noChangeShapeType="1"/>
          </p:cNvSpPr>
          <p:nvPr/>
        </p:nvSpPr>
        <p:spPr bwMode="auto">
          <a:xfrm>
            <a:off x="10363200" y="3124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39" name="Rectangle 303"/>
          <p:cNvSpPr>
            <a:spLocks noChangeArrowheads="1"/>
          </p:cNvSpPr>
          <p:nvPr/>
        </p:nvSpPr>
        <p:spPr bwMode="auto">
          <a:xfrm>
            <a:off x="40386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40" name="Text Box 304"/>
          <p:cNvSpPr txBox="1">
            <a:spLocks noChangeArrowheads="1"/>
          </p:cNvSpPr>
          <p:nvPr/>
        </p:nvSpPr>
        <p:spPr bwMode="auto">
          <a:xfrm>
            <a:off x="3962400" y="40624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46</a:t>
            </a:r>
          </a:p>
          <a:p>
            <a:pPr marL="342900" indent="-342900">
              <a:spcBef>
                <a:spcPct val="20000"/>
              </a:spcBef>
              <a:buClr>
                <a:schemeClr val="folHlink"/>
              </a:buClr>
              <a:buSzPct val="60000"/>
            </a:pPr>
            <a:endParaRPr lang="ko-KR" altLang="en-US" sz="1600">
              <a:latin typeface="Tahoma" pitchFamily="-112" charset="0"/>
              <a:ea typeface="굴림" pitchFamily="-112" charset="-127"/>
              <a:cs typeface="굴림" pitchFamily="-112" charset="-127"/>
            </a:endParaRPr>
          </a:p>
        </p:txBody>
      </p:sp>
      <p:sp>
        <p:nvSpPr>
          <p:cNvPr id="552241" name="Rectangle 305"/>
          <p:cNvSpPr>
            <a:spLocks noChangeArrowheads="1"/>
          </p:cNvSpPr>
          <p:nvPr/>
        </p:nvSpPr>
        <p:spPr bwMode="auto">
          <a:xfrm>
            <a:off x="44958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42" name="Text Box 306"/>
          <p:cNvSpPr txBox="1">
            <a:spLocks noChangeArrowheads="1"/>
          </p:cNvSpPr>
          <p:nvPr/>
        </p:nvSpPr>
        <p:spPr bwMode="auto">
          <a:xfrm>
            <a:off x="4470400" y="40624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50</a:t>
            </a:r>
          </a:p>
        </p:txBody>
      </p:sp>
      <p:sp>
        <p:nvSpPr>
          <p:cNvPr id="552243" name="Rectangle 307"/>
          <p:cNvSpPr>
            <a:spLocks noChangeArrowheads="1"/>
          </p:cNvSpPr>
          <p:nvPr/>
        </p:nvSpPr>
        <p:spPr bwMode="auto">
          <a:xfrm>
            <a:off x="49530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44" name="Text Box 308"/>
          <p:cNvSpPr txBox="1">
            <a:spLocks noChangeArrowheads="1"/>
          </p:cNvSpPr>
          <p:nvPr/>
        </p:nvSpPr>
        <p:spPr bwMode="auto">
          <a:xfrm>
            <a:off x="4927600" y="40624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53</a:t>
            </a:r>
          </a:p>
        </p:txBody>
      </p:sp>
      <p:sp>
        <p:nvSpPr>
          <p:cNvPr id="552245" name="Rectangle 309"/>
          <p:cNvSpPr>
            <a:spLocks noChangeArrowheads="1"/>
          </p:cNvSpPr>
          <p:nvPr/>
        </p:nvSpPr>
        <p:spPr bwMode="auto">
          <a:xfrm>
            <a:off x="54102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46" name="Text Box 310"/>
          <p:cNvSpPr txBox="1">
            <a:spLocks noChangeArrowheads="1"/>
          </p:cNvSpPr>
          <p:nvPr/>
        </p:nvSpPr>
        <p:spPr bwMode="auto">
          <a:xfrm>
            <a:off x="5384800" y="40624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59</a:t>
            </a:r>
          </a:p>
        </p:txBody>
      </p:sp>
      <p:sp>
        <p:nvSpPr>
          <p:cNvPr id="552247" name="Line 311"/>
          <p:cNvSpPr>
            <a:spLocks noChangeShapeType="1"/>
          </p:cNvSpPr>
          <p:nvPr/>
        </p:nvSpPr>
        <p:spPr bwMode="auto">
          <a:xfrm>
            <a:off x="41910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48" name="Line 312"/>
          <p:cNvSpPr>
            <a:spLocks noChangeShapeType="1"/>
          </p:cNvSpPr>
          <p:nvPr/>
        </p:nvSpPr>
        <p:spPr bwMode="auto">
          <a:xfrm>
            <a:off x="46482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49" name="Line 313"/>
          <p:cNvSpPr>
            <a:spLocks noChangeShapeType="1"/>
          </p:cNvSpPr>
          <p:nvPr/>
        </p:nvSpPr>
        <p:spPr bwMode="auto">
          <a:xfrm>
            <a:off x="51054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50" name="Line 314"/>
          <p:cNvSpPr>
            <a:spLocks noChangeShapeType="1"/>
          </p:cNvSpPr>
          <p:nvPr/>
        </p:nvSpPr>
        <p:spPr bwMode="auto">
          <a:xfrm>
            <a:off x="55626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51" name="Rectangle 315"/>
          <p:cNvSpPr>
            <a:spLocks noChangeArrowheads="1"/>
          </p:cNvSpPr>
          <p:nvPr/>
        </p:nvSpPr>
        <p:spPr bwMode="auto">
          <a:xfrm>
            <a:off x="63246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52" name="Text Box 316"/>
          <p:cNvSpPr txBox="1">
            <a:spLocks noChangeArrowheads="1"/>
          </p:cNvSpPr>
          <p:nvPr/>
        </p:nvSpPr>
        <p:spPr bwMode="auto">
          <a:xfrm>
            <a:off x="6248400" y="40624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70</a:t>
            </a:r>
          </a:p>
        </p:txBody>
      </p:sp>
      <p:sp>
        <p:nvSpPr>
          <p:cNvPr id="552253" name="Rectangle 317"/>
          <p:cNvSpPr>
            <a:spLocks noChangeArrowheads="1"/>
          </p:cNvSpPr>
          <p:nvPr/>
        </p:nvSpPr>
        <p:spPr bwMode="auto">
          <a:xfrm>
            <a:off x="67818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54" name="Text Box 318"/>
          <p:cNvSpPr txBox="1">
            <a:spLocks noChangeArrowheads="1"/>
          </p:cNvSpPr>
          <p:nvPr/>
        </p:nvSpPr>
        <p:spPr bwMode="auto">
          <a:xfrm>
            <a:off x="6756400" y="40624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76</a:t>
            </a:r>
          </a:p>
        </p:txBody>
      </p:sp>
      <p:sp>
        <p:nvSpPr>
          <p:cNvPr id="552255" name="Rectangle 319"/>
          <p:cNvSpPr>
            <a:spLocks noChangeArrowheads="1"/>
          </p:cNvSpPr>
          <p:nvPr/>
        </p:nvSpPr>
        <p:spPr bwMode="auto">
          <a:xfrm>
            <a:off x="72390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56" name="Text Box 320"/>
          <p:cNvSpPr txBox="1">
            <a:spLocks noChangeArrowheads="1"/>
          </p:cNvSpPr>
          <p:nvPr/>
        </p:nvSpPr>
        <p:spPr bwMode="auto">
          <a:xfrm>
            <a:off x="7213600" y="40624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81</a:t>
            </a:r>
          </a:p>
        </p:txBody>
      </p:sp>
      <p:sp>
        <p:nvSpPr>
          <p:cNvPr id="552257" name="Rectangle 321"/>
          <p:cNvSpPr>
            <a:spLocks noChangeArrowheads="1"/>
          </p:cNvSpPr>
          <p:nvPr/>
        </p:nvSpPr>
        <p:spPr bwMode="auto">
          <a:xfrm>
            <a:off x="76962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58" name="Text Box 322"/>
          <p:cNvSpPr txBox="1">
            <a:spLocks noChangeArrowheads="1"/>
          </p:cNvSpPr>
          <p:nvPr/>
        </p:nvSpPr>
        <p:spPr bwMode="auto">
          <a:xfrm>
            <a:off x="7670800" y="40624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85</a:t>
            </a:r>
          </a:p>
        </p:txBody>
      </p:sp>
      <p:sp>
        <p:nvSpPr>
          <p:cNvPr id="552259" name="Line 323"/>
          <p:cNvSpPr>
            <a:spLocks noChangeShapeType="1"/>
          </p:cNvSpPr>
          <p:nvPr/>
        </p:nvSpPr>
        <p:spPr bwMode="auto">
          <a:xfrm>
            <a:off x="64770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60" name="Line 324"/>
          <p:cNvSpPr>
            <a:spLocks noChangeShapeType="1"/>
          </p:cNvSpPr>
          <p:nvPr/>
        </p:nvSpPr>
        <p:spPr bwMode="auto">
          <a:xfrm>
            <a:off x="69342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61" name="Line 325"/>
          <p:cNvSpPr>
            <a:spLocks noChangeShapeType="1"/>
          </p:cNvSpPr>
          <p:nvPr/>
        </p:nvSpPr>
        <p:spPr bwMode="auto">
          <a:xfrm>
            <a:off x="73914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62" name="Line 326"/>
          <p:cNvSpPr>
            <a:spLocks noChangeShapeType="1"/>
          </p:cNvSpPr>
          <p:nvPr/>
        </p:nvSpPr>
        <p:spPr bwMode="auto">
          <a:xfrm>
            <a:off x="78486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63" name="Rectangle 327"/>
          <p:cNvSpPr>
            <a:spLocks noChangeArrowheads="1"/>
          </p:cNvSpPr>
          <p:nvPr/>
        </p:nvSpPr>
        <p:spPr bwMode="auto">
          <a:xfrm>
            <a:off x="85344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64" name="Text Box 328"/>
          <p:cNvSpPr txBox="1">
            <a:spLocks noChangeArrowheads="1"/>
          </p:cNvSpPr>
          <p:nvPr/>
        </p:nvSpPr>
        <p:spPr bwMode="auto">
          <a:xfrm>
            <a:off x="8458200" y="40624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90</a:t>
            </a:r>
          </a:p>
        </p:txBody>
      </p:sp>
      <p:sp>
        <p:nvSpPr>
          <p:cNvPr id="552265" name="Rectangle 329"/>
          <p:cNvSpPr>
            <a:spLocks noChangeArrowheads="1"/>
          </p:cNvSpPr>
          <p:nvPr/>
        </p:nvSpPr>
        <p:spPr bwMode="auto">
          <a:xfrm>
            <a:off x="89916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66" name="Text Box 330"/>
          <p:cNvSpPr txBox="1">
            <a:spLocks noChangeArrowheads="1"/>
          </p:cNvSpPr>
          <p:nvPr/>
        </p:nvSpPr>
        <p:spPr bwMode="auto">
          <a:xfrm>
            <a:off x="8966200" y="40624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95</a:t>
            </a:r>
          </a:p>
        </p:txBody>
      </p:sp>
      <p:sp>
        <p:nvSpPr>
          <p:cNvPr id="552267" name="Rectangle 331"/>
          <p:cNvSpPr>
            <a:spLocks noChangeArrowheads="1"/>
          </p:cNvSpPr>
          <p:nvPr/>
        </p:nvSpPr>
        <p:spPr bwMode="auto">
          <a:xfrm>
            <a:off x="94488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68" name="Text Box 332"/>
          <p:cNvSpPr txBox="1">
            <a:spLocks noChangeArrowheads="1"/>
          </p:cNvSpPr>
          <p:nvPr/>
        </p:nvSpPr>
        <p:spPr bwMode="auto">
          <a:xfrm>
            <a:off x="9423400" y="40624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99</a:t>
            </a:r>
          </a:p>
        </p:txBody>
      </p:sp>
      <p:sp>
        <p:nvSpPr>
          <p:cNvPr id="552269" name="Line 333"/>
          <p:cNvSpPr>
            <a:spLocks noChangeShapeType="1"/>
          </p:cNvSpPr>
          <p:nvPr/>
        </p:nvSpPr>
        <p:spPr bwMode="auto">
          <a:xfrm>
            <a:off x="86868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70" name="Line 334"/>
          <p:cNvSpPr>
            <a:spLocks noChangeShapeType="1"/>
          </p:cNvSpPr>
          <p:nvPr/>
        </p:nvSpPr>
        <p:spPr bwMode="auto">
          <a:xfrm>
            <a:off x="91440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71" name="Line 335"/>
          <p:cNvSpPr>
            <a:spLocks noChangeShapeType="1"/>
          </p:cNvSpPr>
          <p:nvPr/>
        </p:nvSpPr>
        <p:spPr bwMode="auto">
          <a:xfrm>
            <a:off x="96012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72" name="Rectangle 336"/>
          <p:cNvSpPr>
            <a:spLocks noChangeArrowheads="1"/>
          </p:cNvSpPr>
          <p:nvPr/>
        </p:nvSpPr>
        <p:spPr bwMode="auto">
          <a:xfrm>
            <a:off x="18288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73" name="Text Box 337"/>
          <p:cNvSpPr txBox="1">
            <a:spLocks noChangeArrowheads="1"/>
          </p:cNvSpPr>
          <p:nvPr/>
        </p:nvSpPr>
        <p:spPr bwMode="auto">
          <a:xfrm>
            <a:off x="1752601" y="4062414"/>
            <a:ext cx="358775"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ko-KR" altLang="en-US" sz="1600">
                <a:latin typeface="Tahoma" pitchFamily="-112" charset="0"/>
                <a:ea typeface="굴림" pitchFamily="-112" charset="-127"/>
                <a:cs typeface="굴림" pitchFamily="-112" charset="-127"/>
              </a:rPr>
              <a:t> </a:t>
            </a:r>
            <a:r>
              <a:rPr lang="en-US" altLang="ko-KR" sz="1600">
                <a:latin typeface="Tahoma" pitchFamily="-112" charset="0"/>
                <a:ea typeface="굴림" pitchFamily="-112" charset="-127"/>
                <a:cs typeface="굴림" pitchFamily="-112" charset="-127"/>
              </a:rPr>
              <a:t>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 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 6</a:t>
            </a:r>
          </a:p>
        </p:txBody>
      </p:sp>
      <p:sp>
        <p:nvSpPr>
          <p:cNvPr id="552274" name="Rectangle 338"/>
          <p:cNvSpPr>
            <a:spLocks noChangeArrowheads="1"/>
          </p:cNvSpPr>
          <p:nvPr/>
        </p:nvSpPr>
        <p:spPr bwMode="auto">
          <a:xfrm>
            <a:off x="22860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75" name="Text Box 339"/>
          <p:cNvSpPr txBox="1">
            <a:spLocks noChangeArrowheads="1"/>
          </p:cNvSpPr>
          <p:nvPr/>
        </p:nvSpPr>
        <p:spPr bwMode="auto">
          <a:xfrm>
            <a:off x="2260600" y="40624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ko-KR" altLang="en-US" sz="1600">
                <a:latin typeface="Tahoma" pitchFamily="-112" charset="0"/>
                <a:ea typeface="굴림" pitchFamily="-112" charset="-127"/>
                <a:cs typeface="굴림" pitchFamily="-112" charset="-127"/>
              </a:rPr>
              <a:t> </a:t>
            </a:r>
            <a:r>
              <a:rPr lang="en-US" altLang="ko-KR" sz="1600">
                <a:latin typeface="Tahoma" pitchFamily="-112" charset="0"/>
                <a:ea typeface="굴림" pitchFamily="-112" charset="-127"/>
                <a:cs typeface="굴림" pitchFamily="-112" charset="-127"/>
              </a:rPr>
              <a:t>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16</a:t>
            </a:r>
          </a:p>
        </p:txBody>
      </p:sp>
      <p:sp>
        <p:nvSpPr>
          <p:cNvPr id="552276" name="Rectangle 340"/>
          <p:cNvSpPr>
            <a:spLocks noChangeArrowheads="1"/>
          </p:cNvSpPr>
          <p:nvPr/>
        </p:nvSpPr>
        <p:spPr bwMode="auto">
          <a:xfrm>
            <a:off x="27432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77" name="Text Box 341"/>
          <p:cNvSpPr txBox="1">
            <a:spLocks noChangeArrowheads="1"/>
          </p:cNvSpPr>
          <p:nvPr/>
        </p:nvSpPr>
        <p:spPr bwMode="auto">
          <a:xfrm>
            <a:off x="2717800" y="40624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24</a:t>
            </a:r>
          </a:p>
          <a:p>
            <a:pPr marL="342900" indent="-342900">
              <a:spcBef>
                <a:spcPct val="20000"/>
              </a:spcBef>
              <a:buClr>
                <a:schemeClr val="folHlink"/>
              </a:buClr>
              <a:buSzPct val="60000"/>
            </a:pPr>
            <a:endParaRPr lang="ko-KR" altLang="en-US" sz="1600">
              <a:latin typeface="Tahoma" pitchFamily="-112" charset="0"/>
              <a:ea typeface="굴림" pitchFamily="-112" charset="-127"/>
              <a:cs typeface="굴림" pitchFamily="-112" charset="-127"/>
            </a:endParaRPr>
          </a:p>
        </p:txBody>
      </p:sp>
      <p:sp>
        <p:nvSpPr>
          <p:cNvPr id="552278" name="Rectangle 342"/>
          <p:cNvSpPr>
            <a:spLocks noChangeArrowheads="1"/>
          </p:cNvSpPr>
          <p:nvPr/>
        </p:nvSpPr>
        <p:spPr bwMode="auto">
          <a:xfrm>
            <a:off x="32004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79" name="Text Box 343"/>
          <p:cNvSpPr txBox="1">
            <a:spLocks noChangeArrowheads="1"/>
          </p:cNvSpPr>
          <p:nvPr/>
        </p:nvSpPr>
        <p:spPr bwMode="auto">
          <a:xfrm>
            <a:off x="3175000" y="40624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32</a:t>
            </a:r>
          </a:p>
        </p:txBody>
      </p:sp>
      <p:sp>
        <p:nvSpPr>
          <p:cNvPr id="552280" name="Rectangle 344"/>
          <p:cNvSpPr>
            <a:spLocks noChangeArrowheads="1"/>
          </p:cNvSpPr>
          <p:nvPr/>
        </p:nvSpPr>
        <p:spPr bwMode="auto">
          <a:xfrm>
            <a:off x="3606800" y="40386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281" name="Text Box 345"/>
          <p:cNvSpPr txBox="1">
            <a:spLocks noChangeArrowheads="1"/>
          </p:cNvSpPr>
          <p:nvPr/>
        </p:nvSpPr>
        <p:spPr bwMode="auto">
          <a:xfrm>
            <a:off x="3581400" y="40624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35</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39</a:t>
            </a:r>
          </a:p>
        </p:txBody>
      </p:sp>
      <p:sp>
        <p:nvSpPr>
          <p:cNvPr id="552282" name="Line 346"/>
          <p:cNvSpPr>
            <a:spLocks noChangeShapeType="1"/>
          </p:cNvSpPr>
          <p:nvPr/>
        </p:nvSpPr>
        <p:spPr bwMode="auto">
          <a:xfrm>
            <a:off x="19812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83" name="Line 347"/>
          <p:cNvSpPr>
            <a:spLocks noChangeShapeType="1"/>
          </p:cNvSpPr>
          <p:nvPr/>
        </p:nvSpPr>
        <p:spPr bwMode="auto">
          <a:xfrm>
            <a:off x="24384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84" name="Line 348"/>
          <p:cNvSpPr>
            <a:spLocks noChangeShapeType="1"/>
          </p:cNvSpPr>
          <p:nvPr/>
        </p:nvSpPr>
        <p:spPr bwMode="auto">
          <a:xfrm>
            <a:off x="28956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85" name="Line 349"/>
          <p:cNvSpPr>
            <a:spLocks noChangeShapeType="1"/>
          </p:cNvSpPr>
          <p:nvPr/>
        </p:nvSpPr>
        <p:spPr bwMode="auto">
          <a:xfrm>
            <a:off x="33528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86" name="Line 350"/>
          <p:cNvSpPr>
            <a:spLocks noChangeShapeType="1"/>
          </p:cNvSpPr>
          <p:nvPr/>
        </p:nvSpPr>
        <p:spPr bwMode="auto">
          <a:xfrm>
            <a:off x="3733800" y="33528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87" name="Line 351"/>
          <p:cNvSpPr>
            <a:spLocks noChangeShapeType="1"/>
          </p:cNvSpPr>
          <p:nvPr/>
        </p:nvSpPr>
        <p:spPr bwMode="auto">
          <a:xfrm>
            <a:off x="5334000" y="2209800"/>
            <a:ext cx="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88" name="Line 352"/>
          <p:cNvSpPr>
            <a:spLocks noChangeShapeType="1"/>
          </p:cNvSpPr>
          <p:nvPr/>
        </p:nvSpPr>
        <p:spPr bwMode="auto">
          <a:xfrm flipH="1">
            <a:off x="2895600" y="2514600"/>
            <a:ext cx="24384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89" name="Line 353"/>
          <p:cNvSpPr>
            <a:spLocks noChangeShapeType="1"/>
          </p:cNvSpPr>
          <p:nvPr/>
        </p:nvSpPr>
        <p:spPr bwMode="auto">
          <a:xfrm>
            <a:off x="2895600" y="2514600"/>
            <a:ext cx="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90" name="Line 354"/>
          <p:cNvSpPr>
            <a:spLocks noChangeShapeType="1"/>
          </p:cNvSpPr>
          <p:nvPr/>
        </p:nvSpPr>
        <p:spPr bwMode="auto">
          <a:xfrm>
            <a:off x="6705600" y="2209800"/>
            <a:ext cx="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91" name="Line 355"/>
          <p:cNvSpPr>
            <a:spLocks noChangeShapeType="1"/>
          </p:cNvSpPr>
          <p:nvPr/>
        </p:nvSpPr>
        <p:spPr bwMode="auto">
          <a:xfrm flipH="1">
            <a:off x="6705600" y="2514600"/>
            <a:ext cx="2895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92" name="Line 356"/>
          <p:cNvSpPr>
            <a:spLocks noChangeShapeType="1"/>
          </p:cNvSpPr>
          <p:nvPr/>
        </p:nvSpPr>
        <p:spPr bwMode="auto">
          <a:xfrm>
            <a:off x="9601200" y="2514600"/>
            <a:ext cx="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93" name="Line 357"/>
          <p:cNvSpPr>
            <a:spLocks noChangeShapeType="1"/>
          </p:cNvSpPr>
          <p:nvPr/>
        </p:nvSpPr>
        <p:spPr bwMode="auto">
          <a:xfrm>
            <a:off x="5791200" y="22098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94" name="Line 358"/>
          <p:cNvSpPr>
            <a:spLocks noChangeShapeType="1"/>
          </p:cNvSpPr>
          <p:nvPr/>
        </p:nvSpPr>
        <p:spPr bwMode="auto">
          <a:xfrm>
            <a:off x="5105400" y="2667000"/>
            <a:ext cx="6858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95" name="Line 359"/>
          <p:cNvSpPr>
            <a:spLocks noChangeShapeType="1"/>
          </p:cNvSpPr>
          <p:nvPr/>
        </p:nvSpPr>
        <p:spPr bwMode="auto">
          <a:xfrm>
            <a:off x="5105400" y="2667000"/>
            <a:ext cx="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96" name="Line 360"/>
          <p:cNvSpPr>
            <a:spLocks noChangeShapeType="1"/>
          </p:cNvSpPr>
          <p:nvPr/>
        </p:nvSpPr>
        <p:spPr bwMode="auto">
          <a:xfrm>
            <a:off x="6248400" y="22098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97" name="Line 361"/>
          <p:cNvSpPr>
            <a:spLocks noChangeShapeType="1"/>
          </p:cNvSpPr>
          <p:nvPr/>
        </p:nvSpPr>
        <p:spPr bwMode="auto">
          <a:xfrm>
            <a:off x="6248400" y="2667000"/>
            <a:ext cx="11430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2298" name="Line 362"/>
          <p:cNvSpPr>
            <a:spLocks noChangeShapeType="1"/>
          </p:cNvSpPr>
          <p:nvPr/>
        </p:nvSpPr>
        <p:spPr bwMode="auto">
          <a:xfrm>
            <a:off x="7391400" y="2667000"/>
            <a:ext cx="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2299" name="Text Box 363"/>
          <p:cNvSpPr txBox="1">
            <a:spLocks noChangeArrowheads="1"/>
          </p:cNvSpPr>
          <p:nvPr/>
        </p:nvSpPr>
        <p:spPr bwMode="auto">
          <a:xfrm>
            <a:off x="2057401" y="3168650"/>
            <a:ext cx="295275"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a:t>
            </a:r>
          </a:p>
        </p:txBody>
      </p:sp>
      <p:sp>
        <p:nvSpPr>
          <p:cNvPr id="552300" name="Text Box 364"/>
          <p:cNvSpPr txBox="1">
            <a:spLocks noChangeArrowheads="1"/>
          </p:cNvSpPr>
          <p:nvPr/>
        </p:nvSpPr>
        <p:spPr bwMode="auto">
          <a:xfrm>
            <a:off x="2438400" y="3168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18</a:t>
            </a:r>
          </a:p>
        </p:txBody>
      </p:sp>
      <p:sp>
        <p:nvSpPr>
          <p:cNvPr id="552301" name="Text Box 365"/>
          <p:cNvSpPr txBox="1">
            <a:spLocks noChangeArrowheads="1"/>
          </p:cNvSpPr>
          <p:nvPr/>
        </p:nvSpPr>
        <p:spPr bwMode="auto">
          <a:xfrm>
            <a:off x="2895600" y="3168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26</a:t>
            </a:r>
          </a:p>
        </p:txBody>
      </p:sp>
      <p:sp>
        <p:nvSpPr>
          <p:cNvPr id="552302" name="Text Box 366"/>
          <p:cNvSpPr txBox="1">
            <a:spLocks noChangeArrowheads="1"/>
          </p:cNvSpPr>
          <p:nvPr/>
        </p:nvSpPr>
        <p:spPr bwMode="auto">
          <a:xfrm>
            <a:off x="3352800" y="3168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35</a:t>
            </a:r>
          </a:p>
        </p:txBody>
      </p:sp>
      <p:sp>
        <p:nvSpPr>
          <p:cNvPr id="552303" name="Text Box 367"/>
          <p:cNvSpPr txBox="1">
            <a:spLocks noChangeArrowheads="1"/>
          </p:cNvSpPr>
          <p:nvPr/>
        </p:nvSpPr>
        <p:spPr bwMode="auto">
          <a:xfrm>
            <a:off x="5334000" y="2025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41</a:t>
            </a:r>
          </a:p>
        </p:txBody>
      </p:sp>
      <p:sp>
        <p:nvSpPr>
          <p:cNvPr id="552304" name="Text Box 368"/>
          <p:cNvSpPr txBox="1">
            <a:spLocks noChangeArrowheads="1"/>
          </p:cNvSpPr>
          <p:nvPr/>
        </p:nvSpPr>
        <p:spPr bwMode="auto">
          <a:xfrm>
            <a:off x="5842000" y="2025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66</a:t>
            </a:r>
          </a:p>
        </p:txBody>
      </p:sp>
      <p:sp>
        <p:nvSpPr>
          <p:cNvPr id="552305" name="Text Box 369"/>
          <p:cNvSpPr txBox="1">
            <a:spLocks noChangeArrowheads="1"/>
          </p:cNvSpPr>
          <p:nvPr/>
        </p:nvSpPr>
        <p:spPr bwMode="auto">
          <a:xfrm>
            <a:off x="6299200" y="2025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87</a:t>
            </a:r>
          </a:p>
        </p:txBody>
      </p:sp>
      <p:sp>
        <p:nvSpPr>
          <p:cNvPr id="552306" name="Text Box 370"/>
          <p:cNvSpPr txBox="1">
            <a:spLocks noChangeArrowheads="1"/>
          </p:cNvSpPr>
          <p:nvPr/>
        </p:nvSpPr>
        <p:spPr bwMode="auto">
          <a:xfrm>
            <a:off x="4191000" y="3168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48</a:t>
            </a:r>
          </a:p>
        </p:txBody>
      </p:sp>
      <p:sp>
        <p:nvSpPr>
          <p:cNvPr id="552307" name="Text Box 371"/>
          <p:cNvSpPr txBox="1">
            <a:spLocks noChangeArrowheads="1"/>
          </p:cNvSpPr>
          <p:nvPr/>
        </p:nvSpPr>
        <p:spPr bwMode="auto">
          <a:xfrm>
            <a:off x="4699000" y="3168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51</a:t>
            </a:r>
          </a:p>
        </p:txBody>
      </p:sp>
      <p:sp>
        <p:nvSpPr>
          <p:cNvPr id="552308" name="Text Box 372"/>
          <p:cNvSpPr txBox="1">
            <a:spLocks noChangeArrowheads="1"/>
          </p:cNvSpPr>
          <p:nvPr/>
        </p:nvSpPr>
        <p:spPr bwMode="auto">
          <a:xfrm>
            <a:off x="5156200" y="3168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54</a:t>
            </a:r>
          </a:p>
        </p:txBody>
      </p:sp>
      <p:sp>
        <p:nvSpPr>
          <p:cNvPr id="552309" name="Text Box 373"/>
          <p:cNvSpPr txBox="1">
            <a:spLocks noChangeArrowheads="1"/>
          </p:cNvSpPr>
          <p:nvPr/>
        </p:nvSpPr>
        <p:spPr bwMode="auto">
          <a:xfrm>
            <a:off x="6477000" y="3168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72</a:t>
            </a:r>
          </a:p>
        </p:txBody>
      </p:sp>
      <p:sp>
        <p:nvSpPr>
          <p:cNvPr id="552310" name="Text Box 374"/>
          <p:cNvSpPr txBox="1">
            <a:spLocks noChangeArrowheads="1"/>
          </p:cNvSpPr>
          <p:nvPr/>
        </p:nvSpPr>
        <p:spPr bwMode="auto">
          <a:xfrm>
            <a:off x="6985000" y="3168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78</a:t>
            </a:r>
          </a:p>
        </p:txBody>
      </p:sp>
      <p:sp>
        <p:nvSpPr>
          <p:cNvPr id="552311" name="Text Box 375"/>
          <p:cNvSpPr txBox="1">
            <a:spLocks noChangeArrowheads="1"/>
          </p:cNvSpPr>
          <p:nvPr/>
        </p:nvSpPr>
        <p:spPr bwMode="auto">
          <a:xfrm>
            <a:off x="7442200" y="3168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83</a:t>
            </a:r>
          </a:p>
        </p:txBody>
      </p:sp>
      <p:sp>
        <p:nvSpPr>
          <p:cNvPr id="552312" name="Text Box 376"/>
          <p:cNvSpPr txBox="1">
            <a:spLocks noChangeArrowheads="1"/>
          </p:cNvSpPr>
          <p:nvPr/>
        </p:nvSpPr>
        <p:spPr bwMode="auto">
          <a:xfrm>
            <a:off x="8686800" y="3168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92</a:t>
            </a:r>
          </a:p>
        </p:txBody>
      </p:sp>
      <p:sp>
        <p:nvSpPr>
          <p:cNvPr id="552313" name="Text Box 377"/>
          <p:cNvSpPr txBox="1">
            <a:spLocks noChangeArrowheads="1"/>
          </p:cNvSpPr>
          <p:nvPr/>
        </p:nvSpPr>
        <p:spPr bwMode="auto">
          <a:xfrm>
            <a:off x="9194800" y="31686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97</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ChangeArrowheads="1"/>
          </p:cNvSpPr>
          <p:nvPr/>
        </p:nvSpPr>
        <p:spPr bwMode="auto">
          <a:xfrm>
            <a:off x="1981200" y="228600"/>
            <a:ext cx="7772400" cy="1143000"/>
          </a:xfrm>
          <a:prstGeom prst="rect">
            <a:avLst/>
          </a:prstGeom>
          <a:noFill/>
          <a:ln w="9525">
            <a:noFill/>
            <a:miter lim="800000"/>
            <a:headEnd/>
            <a:tailEnd/>
          </a:ln>
          <a:effectLst/>
        </p:spPr>
        <p:txBody>
          <a:bodyPr lIns="92075" tIns="46038" rIns="92075" bIns="46038" anchor="ctr">
            <a:prstTxWarp prst="textNoShape">
              <a:avLst/>
            </a:prstTxWarp>
          </a:bodyPr>
          <a:lstStyle/>
          <a:p>
            <a:pPr eaLnBrk="1" hangingPunct="1"/>
            <a:r>
              <a:rPr lang="en-US" altLang="ko-KR" sz="4400">
                <a:ea typeface="굴림" pitchFamily="-112" charset="-127"/>
                <a:cs typeface="굴림" pitchFamily="-112" charset="-127"/>
              </a:rPr>
              <a:t>Insertion</a:t>
            </a:r>
          </a:p>
        </p:txBody>
      </p:sp>
      <p:sp>
        <p:nvSpPr>
          <p:cNvPr id="608259" name="Rectangle 3"/>
          <p:cNvSpPr>
            <a:spLocks noChangeArrowheads="1"/>
          </p:cNvSpPr>
          <p:nvPr/>
        </p:nvSpPr>
        <p:spPr bwMode="auto">
          <a:xfrm>
            <a:off x="1981200" y="1524000"/>
            <a:ext cx="8001000" cy="4953000"/>
          </a:xfrm>
          <a:prstGeom prst="rect">
            <a:avLst/>
          </a:prstGeom>
          <a:noFill/>
          <a:ln w="9525">
            <a:noFill/>
            <a:miter lim="800000"/>
            <a:headEnd/>
            <a:tailEnd/>
          </a:ln>
          <a:effectLst/>
        </p:spPr>
        <p:txBody>
          <a:bodyPr lIns="92075" tIns="46038" rIns="92075" bIns="46038">
            <a:prstTxWarp prst="textNoShape">
              <a:avLst/>
            </a:prstTxWarp>
          </a:bodyPr>
          <a:lstStyle/>
          <a:p>
            <a:pPr marL="342900" indent="-342900">
              <a:spcBef>
                <a:spcPct val="20000"/>
              </a:spcBef>
              <a:buClr>
                <a:schemeClr val="bg2"/>
              </a:buClr>
              <a:buSzPct val="75000"/>
              <a:buFont typeface="Wingdings" pitchFamily="-112" charset="2"/>
              <a:buChar char="n"/>
            </a:pPr>
            <a:r>
              <a:rPr lang="en-US" altLang="ko-KR" sz="3200" dirty="0">
                <a:ea typeface="굴림" pitchFamily="-112" charset="-127"/>
                <a:cs typeface="굴림" pitchFamily="-112" charset="-127"/>
              </a:rPr>
              <a:t>If empty we create one node that is a root node and insert there - otherwise -</a:t>
            </a:r>
          </a:p>
          <a:p>
            <a:pPr marL="342900" indent="-342900">
              <a:spcBef>
                <a:spcPct val="20000"/>
              </a:spcBef>
              <a:buClr>
                <a:schemeClr val="bg2"/>
              </a:buClr>
              <a:buSzPct val="75000"/>
              <a:buFont typeface="Wingdings" pitchFamily="-112" charset="2"/>
              <a:buChar char="n"/>
            </a:pPr>
            <a:endParaRPr lang="en-US" altLang="ko-KR" sz="3200" dirty="0">
              <a:ea typeface="굴림" pitchFamily="-112" charset="-127"/>
              <a:cs typeface="굴림" pitchFamily="-112" charset="-127"/>
            </a:endParaRPr>
          </a:p>
          <a:p>
            <a:pPr marL="342900" indent="-342900">
              <a:spcBef>
                <a:spcPct val="20000"/>
              </a:spcBef>
              <a:buClr>
                <a:schemeClr val="bg2"/>
              </a:buClr>
              <a:buSzPct val="75000"/>
              <a:buFont typeface="Wingdings" pitchFamily="-112" charset="2"/>
              <a:buChar char="n"/>
            </a:pPr>
            <a:r>
              <a:rPr lang="en-US" altLang="ko-KR" sz="3200" dirty="0">
                <a:ea typeface="굴림" pitchFamily="-112" charset="-127"/>
                <a:cs typeface="굴림" pitchFamily="-112" charset="-127"/>
              </a:rPr>
              <a:t>Find the node the key belongs in</a:t>
            </a:r>
          </a:p>
          <a:p>
            <a:pPr marL="742950" lvl="1" indent="-285750">
              <a:spcBef>
                <a:spcPct val="20000"/>
              </a:spcBef>
              <a:buClr>
                <a:schemeClr val="accent2"/>
              </a:buClr>
              <a:buSzPct val="80000"/>
              <a:buFont typeface="Wingdings" pitchFamily="-112" charset="2"/>
              <a:buChar char="¨"/>
            </a:pPr>
            <a:r>
              <a:rPr lang="en-US" altLang="ko-KR" sz="2800" dirty="0">
                <a:ea typeface="굴림" pitchFamily="-112" charset="-127"/>
                <a:cs typeface="굴림" pitchFamily="-112" charset="-127"/>
              </a:rPr>
              <a:t>Insert if enough room - otherwise - </a:t>
            </a:r>
          </a:p>
          <a:p>
            <a:pPr marL="742950" lvl="1" indent="-285750">
              <a:spcBef>
                <a:spcPct val="20000"/>
              </a:spcBef>
              <a:buClr>
                <a:schemeClr val="accent2"/>
              </a:buClr>
              <a:buSzPct val="80000"/>
              <a:buFont typeface="Wingdings" pitchFamily="-112" charset="2"/>
              <a:buChar char="¨"/>
            </a:pPr>
            <a:r>
              <a:rPr lang="en-US" altLang="ko-KR" sz="2800" u="sng" dirty="0">
                <a:ea typeface="굴림" pitchFamily="-112" charset="-127"/>
                <a:cs typeface="굴림" pitchFamily="-112" charset="-127"/>
              </a:rPr>
              <a:t>Split in half into two nodes</a:t>
            </a:r>
          </a:p>
          <a:p>
            <a:pPr marL="742950" lvl="1" indent="-285750">
              <a:spcBef>
                <a:spcPct val="20000"/>
              </a:spcBef>
              <a:buClr>
                <a:schemeClr val="accent2"/>
              </a:buClr>
              <a:buSzPct val="80000"/>
              <a:buFont typeface="Wingdings" pitchFamily="-112" charset="2"/>
              <a:buChar char="¨"/>
            </a:pPr>
            <a:r>
              <a:rPr lang="en-US" altLang="ko-KR" sz="2800" dirty="0">
                <a:ea typeface="굴림" pitchFamily="-112" charset="-127"/>
                <a:cs typeface="굴림" pitchFamily="-112" charset="-127"/>
              </a:rPr>
              <a:t>Insert new key (median value from node that was </a:t>
            </a:r>
            <a:r>
              <a:rPr lang="en-US" altLang="ko-KR" sz="2800" dirty="0" err="1">
                <a:ea typeface="굴림" pitchFamily="-112" charset="-127"/>
                <a:cs typeface="굴림" pitchFamily="-112" charset="-127"/>
              </a:rPr>
              <a:t>plit</a:t>
            </a:r>
            <a:r>
              <a:rPr lang="en-US" altLang="ko-KR" sz="2800" dirty="0">
                <a:ea typeface="굴림" pitchFamily="-112" charset="-127"/>
                <a:cs typeface="굴림" pitchFamily="-112" charset="-127"/>
              </a:rPr>
              <a:t>) in parent recursively</a:t>
            </a:r>
          </a:p>
          <a:p>
            <a:pPr marL="342900" indent="-342900">
              <a:spcBef>
                <a:spcPct val="20000"/>
              </a:spcBef>
              <a:buClr>
                <a:schemeClr val="bg2"/>
              </a:buClr>
              <a:buSzPct val="75000"/>
              <a:buFont typeface="Wingdings" pitchFamily="-112" charset="2"/>
              <a:buChar char="n"/>
            </a:pPr>
            <a:endParaRPr lang="ko-KR" altLang="en-US" sz="3200" dirty="0">
              <a:ea typeface="굴림" pitchFamily="-112" charset="-127"/>
              <a:cs typeface="굴림" pitchFamily="-112" charset="-127"/>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7" name="Rectangle 23"/>
          <p:cNvSpPr>
            <a:spLocks noChangeArrowheads="1"/>
          </p:cNvSpPr>
          <p:nvPr/>
        </p:nvSpPr>
        <p:spPr bwMode="auto">
          <a:xfrm>
            <a:off x="2514600" y="228600"/>
            <a:ext cx="7772400" cy="1143000"/>
          </a:xfrm>
          <a:prstGeom prst="rect">
            <a:avLst/>
          </a:prstGeom>
          <a:noFill/>
          <a:ln w="9525">
            <a:noFill/>
            <a:miter lim="800000"/>
            <a:headEnd/>
            <a:tailEnd/>
          </a:ln>
          <a:effectLst/>
        </p:spPr>
        <p:txBody>
          <a:bodyPr lIns="92075" tIns="46038" rIns="92075" bIns="46038" anchor="ctr">
            <a:prstTxWarp prst="textNoShape">
              <a:avLst/>
            </a:prstTxWarp>
          </a:bodyPr>
          <a:lstStyle/>
          <a:p>
            <a:pPr eaLnBrk="1" hangingPunct="1"/>
            <a:r>
              <a:rPr lang="en-US" altLang="ko-KR" sz="4400">
                <a:ea typeface="굴림" pitchFamily="-112" charset="-127"/>
                <a:cs typeface="굴림" pitchFamily="-112" charset="-127"/>
              </a:rPr>
              <a:t>Example - Insert 16 &amp; 3</a:t>
            </a:r>
          </a:p>
        </p:txBody>
      </p:sp>
      <p:sp>
        <p:nvSpPr>
          <p:cNvPr id="610335" name="Line 31"/>
          <p:cNvSpPr>
            <a:spLocks noChangeShapeType="1"/>
          </p:cNvSpPr>
          <p:nvPr/>
        </p:nvSpPr>
        <p:spPr bwMode="auto">
          <a:xfrm flipH="1">
            <a:off x="3962400" y="3352800"/>
            <a:ext cx="1600200" cy="19812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610336" name="Line 32"/>
          <p:cNvSpPr>
            <a:spLocks noChangeShapeType="1"/>
          </p:cNvSpPr>
          <p:nvPr/>
        </p:nvSpPr>
        <p:spPr bwMode="auto">
          <a:xfrm>
            <a:off x="6324600" y="3352800"/>
            <a:ext cx="2133600" cy="19812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610339" name="Text Box 35"/>
          <p:cNvSpPr txBox="1">
            <a:spLocks noChangeArrowheads="1"/>
          </p:cNvSpPr>
          <p:nvPr/>
        </p:nvSpPr>
        <p:spPr bwMode="auto">
          <a:xfrm>
            <a:off x="3200400" y="5330826"/>
            <a:ext cx="1752600" cy="538163"/>
          </a:xfrm>
          <a:prstGeom prst="rect">
            <a:avLst/>
          </a:prstGeom>
          <a:noFill/>
          <a:ln w="19050">
            <a:solidFill>
              <a:schemeClr val="tx2"/>
            </a:solidFill>
            <a:miter lim="800000"/>
            <a:headEnd/>
            <a:tailEnd/>
          </a:ln>
          <a:effectLst/>
        </p:spPr>
        <p:txBody>
          <a:bodyPr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2 9 10 11</a:t>
            </a:r>
          </a:p>
        </p:txBody>
      </p:sp>
      <p:sp>
        <p:nvSpPr>
          <p:cNvPr id="610341" name="Text Box 37"/>
          <p:cNvSpPr txBox="1">
            <a:spLocks noChangeArrowheads="1"/>
          </p:cNvSpPr>
          <p:nvPr/>
        </p:nvSpPr>
        <p:spPr bwMode="auto">
          <a:xfrm>
            <a:off x="3581400" y="2286000"/>
            <a:ext cx="811632" cy="52386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ea typeface="굴림" pitchFamily="-112" charset="-127"/>
                <a:cs typeface="굴림" pitchFamily="-112" charset="-127"/>
              </a:rPr>
              <a:t>Root</a:t>
            </a:r>
          </a:p>
        </p:txBody>
      </p:sp>
      <p:cxnSp>
        <p:nvCxnSpPr>
          <p:cNvPr id="610342" name="AutoShape 38"/>
          <p:cNvCxnSpPr>
            <a:cxnSpLocks noChangeShapeType="1"/>
            <a:stCxn id="610341" idx="3"/>
          </p:cNvCxnSpPr>
          <p:nvPr/>
        </p:nvCxnSpPr>
        <p:spPr bwMode="auto">
          <a:xfrm>
            <a:off x="4393033" y="2547931"/>
            <a:ext cx="1007643" cy="769944"/>
          </a:xfrm>
          <a:prstGeom prst="bentConnector3">
            <a:avLst>
              <a:gd name="adj1" fmla="val 50000"/>
            </a:avLst>
          </a:prstGeom>
          <a:noFill/>
          <a:ln w="38100">
            <a:solidFill>
              <a:schemeClr val="tx2"/>
            </a:solidFill>
            <a:miter lim="800000"/>
            <a:headEnd/>
            <a:tailEnd type="arrow" w="med" len="med"/>
          </a:ln>
          <a:effectLst/>
        </p:spPr>
      </p:cxnSp>
      <p:sp>
        <p:nvSpPr>
          <p:cNvPr id="610343" name="Text Box 39"/>
          <p:cNvSpPr txBox="1">
            <a:spLocks noChangeArrowheads="1"/>
          </p:cNvSpPr>
          <p:nvPr/>
        </p:nvSpPr>
        <p:spPr bwMode="auto">
          <a:xfrm>
            <a:off x="3429001" y="4343401"/>
            <a:ext cx="355867"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400">
                <a:solidFill>
                  <a:schemeClr val="tx2"/>
                </a:solidFill>
                <a:ea typeface="굴림" pitchFamily="-112" charset="-127"/>
                <a:cs typeface="굴림" pitchFamily="-112" charset="-127"/>
              </a:rPr>
              <a:t>3</a:t>
            </a:r>
          </a:p>
        </p:txBody>
      </p:sp>
      <p:sp>
        <p:nvSpPr>
          <p:cNvPr id="610344" name="Line 40"/>
          <p:cNvSpPr>
            <a:spLocks noChangeShapeType="1"/>
          </p:cNvSpPr>
          <p:nvPr/>
        </p:nvSpPr>
        <p:spPr bwMode="auto">
          <a:xfrm flipH="1">
            <a:off x="3505200" y="4800600"/>
            <a:ext cx="76200" cy="685800"/>
          </a:xfrm>
          <a:prstGeom prst="line">
            <a:avLst/>
          </a:prstGeom>
          <a:noFill/>
          <a:ln w="19050">
            <a:solidFill>
              <a:schemeClr val="tx2"/>
            </a:solidFill>
            <a:round/>
            <a:headEnd/>
            <a:tailEnd type="triangle" w="med" len="med"/>
          </a:ln>
          <a:effectLst/>
        </p:spPr>
        <p:txBody>
          <a:bodyPr wrap="none" lIns="92075" tIns="46038" rIns="92075" bIns="46038" anchor="ctr">
            <a:prstTxWarp prst="textNoShape">
              <a:avLst/>
            </a:prstTxWarp>
          </a:bodyPr>
          <a:lstStyle/>
          <a:p>
            <a:endParaRPr lang="en-US"/>
          </a:p>
        </p:txBody>
      </p:sp>
      <p:sp>
        <p:nvSpPr>
          <p:cNvPr id="610347" name="Text Box 43"/>
          <p:cNvSpPr txBox="1">
            <a:spLocks noChangeArrowheads="1"/>
          </p:cNvSpPr>
          <p:nvPr/>
        </p:nvSpPr>
        <p:spPr bwMode="auto">
          <a:xfrm>
            <a:off x="5410200" y="3048001"/>
            <a:ext cx="2514600" cy="538163"/>
          </a:xfrm>
          <a:prstGeom prst="rect">
            <a:avLst/>
          </a:prstGeom>
          <a:noFill/>
          <a:ln w="19050">
            <a:solidFill>
              <a:srgbClr val="0000FF"/>
            </a:solidFill>
            <a:miter lim="800000"/>
            <a:headEnd/>
            <a:tailEnd/>
          </a:ln>
          <a:effectLst/>
        </p:spPr>
        <p:txBody>
          <a:bodyPr lIns="92075" tIns="46038" rIns="92075" bIns="46038">
            <a:prstTxWarp prst="textNoShape">
              <a:avLst/>
            </a:prstTxWarp>
            <a:spAutoFit/>
          </a:bodyPr>
          <a:lstStyle/>
          <a:p>
            <a:pPr>
              <a:spcBef>
                <a:spcPct val="20000"/>
              </a:spcBef>
              <a:buClr>
                <a:srgbClr val="FF0000"/>
              </a:buClr>
              <a:buFont typeface="Monotype Sorts" pitchFamily="-112" charset="2"/>
              <a:buNone/>
            </a:pPr>
            <a:r>
              <a:rPr lang="ko-KR" altLang="en-US" sz="2800">
                <a:solidFill>
                  <a:srgbClr val="006600"/>
                </a:solidFill>
                <a:ea typeface="굴림" pitchFamily="-112" charset="-127"/>
                <a:cs typeface="굴림" pitchFamily="-112" charset="-127"/>
              </a:rPr>
              <a:t>  </a:t>
            </a:r>
            <a:r>
              <a:rPr lang="en-US" altLang="ko-KR" sz="2800">
                <a:solidFill>
                  <a:srgbClr val="006600"/>
                </a:solidFill>
                <a:ea typeface="굴림" pitchFamily="-112" charset="-127"/>
                <a:cs typeface="굴림" pitchFamily="-112" charset="-127"/>
              </a:rPr>
              <a:t>13    --     --</a:t>
            </a:r>
            <a:endParaRPr lang="en-US" altLang="ko-KR" sz="2800" baseline="-25000">
              <a:solidFill>
                <a:srgbClr val="006600"/>
              </a:solidFill>
              <a:ea typeface="굴림" pitchFamily="-112" charset="-127"/>
              <a:cs typeface="굴림" pitchFamily="-112" charset="-127"/>
            </a:endParaRPr>
          </a:p>
        </p:txBody>
      </p:sp>
      <p:sp>
        <p:nvSpPr>
          <p:cNvPr id="610348" name="Line 44"/>
          <p:cNvSpPr>
            <a:spLocks noChangeShapeType="1"/>
          </p:cNvSpPr>
          <p:nvPr/>
        </p:nvSpPr>
        <p:spPr bwMode="auto">
          <a:xfrm>
            <a:off x="57150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0349" name="Line 45"/>
          <p:cNvSpPr>
            <a:spLocks noChangeShapeType="1"/>
          </p:cNvSpPr>
          <p:nvPr/>
        </p:nvSpPr>
        <p:spPr bwMode="auto">
          <a:xfrm>
            <a:off x="61722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0350" name="Line 46"/>
          <p:cNvSpPr>
            <a:spLocks noChangeShapeType="1"/>
          </p:cNvSpPr>
          <p:nvPr/>
        </p:nvSpPr>
        <p:spPr bwMode="auto">
          <a:xfrm>
            <a:off x="64770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0351" name="Line 47"/>
          <p:cNvSpPr>
            <a:spLocks noChangeShapeType="1"/>
          </p:cNvSpPr>
          <p:nvPr/>
        </p:nvSpPr>
        <p:spPr bwMode="auto">
          <a:xfrm>
            <a:off x="71628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0352" name="Line 48"/>
          <p:cNvSpPr>
            <a:spLocks noChangeShapeType="1"/>
          </p:cNvSpPr>
          <p:nvPr/>
        </p:nvSpPr>
        <p:spPr bwMode="auto">
          <a:xfrm>
            <a:off x="68580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0353" name="Line 49"/>
          <p:cNvSpPr>
            <a:spLocks noChangeShapeType="1"/>
          </p:cNvSpPr>
          <p:nvPr/>
        </p:nvSpPr>
        <p:spPr bwMode="auto">
          <a:xfrm>
            <a:off x="76200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0354" name="Line 50"/>
          <p:cNvSpPr>
            <a:spLocks noChangeShapeType="1"/>
          </p:cNvSpPr>
          <p:nvPr/>
        </p:nvSpPr>
        <p:spPr bwMode="auto">
          <a:xfrm>
            <a:off x="79248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0356" name="Text Box 52"/>
          <p:cNvSpPr txBox="1">
            <a:spLocks noChangeArrowheads="1"/>
          </p:cNvSpPr>
          <p:nvPr/>
        </p:nvSpPr>
        <p:spPr bwMode="auto">
          <a:xfrm>
            <a:off x="7924801" y="5334001"/>
            <a:ext cx="1095375" cy="538163"/>
          </a:xfrm>
          <a:prstGeom prst="rect">
            <a:avLst/>
          </a:prstGeom>
          <a:noFill/>
          <a:ln w="19050">
            <a:solidFill>
              <a:schemeClr val="tx2"/>
            </a:solid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13 15</a:t>
            </a:r>
          </a:p>
        </p:txBody>
      </p:sp>
      <p:sp>
        <p:nvSpPr>
          <p:cNvPr id="610340" name="Text Box 36"/>
          <p:cNvSpPr txBox="1">
            <a:spLocks noChangeArrowheads="1"/>
          </p:cNvSpPr>
          <p:nvPr/>
        </p:nvSpPr>
        <p:spPr bwMode="auto">
          <a:xfrm>
            <a:off x="7924801" y="5334001"/>
            <a:ext cx="1590675" cy="538163"/>
          </a:xfrm>
          <a:prstGeom prst="rect">
            <a:avLst/>
          </a:prstGeom>
          <a:solidFill>
            <a:schemeClr val="bg1"/>
          </a:solidFill>
          <a:ln w="19050">
            <a:solidFill>
              <a:schemeClr val="tx2"/>
            </a:solid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13 15 16</a:t>
            </a:r>
          </a:p>
        </p:txBody>
      </p:sp>
      <p:sp>
        <p:nvSpPr>
          <p:cNvPr id="610357" name="Text Box 53"/>
          <p:cNvSpPr txBox="1">
            <a:spLocks noChangeArrowheads="1"/>
          </p:cNvSpPr>
          <p:nvPr/>
        </p:nvSpPr>
        <p:spPr bwMode="auto">
          <a:xfrm>
            <a:off x="8610600" y="3810001"/>
            <a:ext cx="16764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Insert 16</a:t>
            </a:r>
          </a:p>
        </p:txBody>
      </p:sp>
      <p:sp>
        <p:nvSpPr>
          <p:cNvPr id="610358" name="Text Box 54"/>
          <p:cNvSpPr txBox="1">
            <a:spLocks noChangeArrowheads="1"/>
          </p:cNvSpPr>
          <p:nvPr/>
        </p:nvSpPr>
        <p:spPr bwMode="auto">
          <a:xfrm>
            <a:off x="1981200" y="3886201"/>
            <a:ext cx="16764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Insert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0357"/>
                                        </p:tgtEl>
                                        <p:attrNameLst>
                                          <p:attrName>style.visibility</p:attrName>
                                        </p:attrNameLst>
                                      </p:cBhvr>
                                      <p:to>
                                        <p:strVal val="visible"/>
                                      </p:to>
                                    </p:set>
                                    <p:animEffect transition="in" filter="blinds(horizontal)">
                                      <p:cBhvr>
                                        <p:cTn id="7" dur="500"/>
                                        <p:tgtEl>
                                          <p:spTgt spid="6103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0340"/>
                                        </p:tgtEl>
                                        <p:attrNameLst>
                                          <p:attrName>style.visibility</p:attrName>
                                        </p:attrNameLst>
                                      </p:cBhvr>
                                      <p:to>
                                        <p:strVal val="visible"/>
                                      </p:to>
                                    </p:set>
                                    <p:animEffect transition="in" filter="blinds(horizontal)">
                                      <p:cBhvr>
                                        <p:cTn id="12" dur="500"/>
                                        <p:tgtEl>
                                          <p:spTgt spid="6103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0358"/>
                                        </p:tgtEl>
                                        <p:attrNameLst>
                                          <p:attrName>style.visibility</p:attrName>
                                        </p:attrNameLst>
                                      </p:cBhvr>
                                      <p:to>
                                        <p:strVal val="visible"/>
                                      </p:to>
                                    </p:set>
                                    <p:animEffect transition="in" filter="blinds(horizontal)">
                                      <p:cBhvr>
                                        <p:cTn id="17" dur="500"/>
                                        <p:tgtEl>
                                          <p:spTgt spid="6103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0343"/>
                                        </p:tgtEl>
                                        <p:attrNameLst>
                                          <p:attrName>style.visibility</p:attrName>
                                        </p:attrNameLst>
                                      </p:cBhvr>
                                      <p:to>
                                        <p:strVal val="visible"/>
                                      </p:to>
                                    </p:set>
                                    <p:animEffect transition="in" filter="blinds(horizontal)">
                                      <p:cBhvr>
                                        <p:cTn id="22" dur="500"/>
                                        <p:tgtEl>
                                          <p:spTgt spid="61034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10344"/>
                                        </p:tgtEl>
                                        <p:attrNameLst>
                                          <p:attrName>style.visibility</p:attrName>
                                        </p:attrNameLst>
                                      </p:cBhvr>
                                      <p:to>
                                        <p:strVal val="visible"/>
                                      </p:to>
                                    </p:set>
                                    <p:animEffect transition="in" filter="blinds(horizontal)">
                                      <p:cBhvr>
                                        <p:cTn id="25" dur="500"/>
                                        <p:tgtEl>
                                          <p:spTgt spid="610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43" grpId="0"/>
      <p:bldP spid="610344" grpId="0" animBg="1"/>
      <p:bldP spid="610340" grpId="0" animBg="1"/>
      <p:bldP spid="610357" grpId="0"/>
      <p:bldP spid="61035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ChangeArrowheads="1"/>
          </p:cNvSpPr>
          <p:nvPr/>
        </p:nvSpPr>
        <p:spPr bwMode="auto">
          <a:xfrm>
            <a:off x="2133600" y="228600"/>
            <a:ext cx="7772400" cy="1143000"/>
          </a:xfrm>
          <a:prstGeom prst="rect">
            <a:avLst/>
          </a:prstGeom>
          <a:noFill/>
          <a:ln w="9525">
            <a:noFill/>
            <a:miter lim="800000"/>
            <a:headEnd/>
            <a:tailEnd/>
          </a:ln>
          <a:effectLst/>
        </p:spPr>
        <p:txBody>
          <a:bodyPr lIns="92075" tIns="46038" rIns="92075" bIns="46038" anchor="ctr">
            <a:prstTxWarp prst="textNoShape">
              <a:avLst/>
            </a:prstTxWarp>
          </a:bodyPr>
          <a:lstStyle/>
          <a:p>
            <a:pPr eaLnBrk="1" hangingPunct="1"/>
            <a:r>
              <a:rPr lang="en-US" altLang="ko-KR" sz="4400">
                <a:ea typeface="굴림" pitchFamily="-112" charset="-127"/>
                <a:cs typeface="굴림" pitchFamily="-112" charset="-127"/>
              </a:rPr>
              <a:t>Split a node</a:t>
            </a:r>
          </a:p>
        </p:txBody>
      </p:sp>
      <p:sp>
        <p:nvSpPr>
          <p:cNvPr id="613386" name="Line 10"/>
          <p:cNvSpPr>
            <a:spLocks noChangeShapeType="1"/>
          </p:cNvSpPr>
          <p:nvPr/>
        </p:nvSpPr>
        <p:spPr bwMode="auto">
          <a:xfrm flipH="1">
            <a:off x="3581400" y="3352800"/>
            <a:ext cx="1600200" cy="19812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613387" name="Line 11"/>
          <p:cNvSpPr>
            <a:spLocks noChangeShapeType="1"/>
          </p:cNvSpPr>
          <p:nvPr/>
        </p:nvSpPr>
        <p:spPr bwMode="auto">
          <a:xfrm>
            <a:off x="5943600" y="3352800"/>
            <a:ext cx="2133600" cy="19812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613390" name="Text Box 14"/>
          <p:cNvSpPr txBox="1">
            <a:spLocks noChangeArrowheads="1"/>
          </p:cNvSpPr>
          <p:nvPr/>
        </p:nvSpPr>
        <p:spPr bwMode="auto">
          <a:xfrm>
            <a:off x="2819400" y="5330826"/>
            <a:ext cx="1600200" cy="538163"/>
          </a:xfrm>
          <a:prstGeom prst="rect">
            <a:avLst/>
          </a:prstGeom>
          <a:noFill/>
          <a:ln w="19050">
            <a:solidFill>
              <a:schemeClr val="tx2"/>
            </a:solidFill>
            <a:miter lim="800000"/>
            <a:headEnd/>
            <a:tailEnd/>
          </a:ln>
          <a:effectLst/>
        </p:spPr>
        <p:txBody>
          <a:bodyPr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2 3</a:t>
            </a:r>
          </a:p>
        </p:txBody>
      </p:sp>
      <p:sp>
        <p:nvSpPr>
          <p:cNvPr id="613391" name="Text Box 15"/>
          <p:cNvSpPr txBox="1">
            <a:spLocks noChangeArrowheads="1"/>
          </p:cNvSpPr>
          <p:nvPr/>
        </p:nvSpPr>
        <p:spPr bwMode="auto">
          <a:xfrm>
            <a:off x="7543801" y="5334001"/>
            <a:ext cx="1590675" cy="538163"/>
          </a:xfrm>
          <a:prstGeom prst="rect">
            <a:avLst/>
          </a:prstGeom>
          <a:noFill/>
          <a:ln w="19050">
            <a:solidFill>
              <a:schemeClr val="tx2"/>
            </a:solid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13 15 16</a:t>
            </a:r>
          </a:p>
        </p:txBody>
      </p:sp>
      <p:sp>
        <p:nvSpPr>
          <p:cNvPr id="613392" name="Text Box 16"/>
          <p:cNvSpPr txBox="1">
            <a:spLocks noChangeArrowheads="1"/>
          </p:cNvSpPr>
          <p:nvPr/>
        </p:nvSpPr>
        <p:spPr bwMode="auto">
          <a:xfrm>
            <a:off x="3200400" y="2286000"/>
            <a:ext cx="811632" cy="52386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ea typeface="굴림" pitchFamily="-112" charset="-127"/>
                <a:cs typeface="굴림" pitchFamily="-112" charset="-127"/>
              </a:rPr>
              <a:t>Root</a:t>
            </a:r>
          </a:p>
        </p:txBody>
      </p:sp>
      <p:cxnSp>
        <p:nvCxnSpPr>
          <p:cNvPr id="613393" name="AutoShape 17"/>
          <p:cNvCxnSpPr>
            <a:cxnSpLocks noChangeShapeType="1"/>
            <a:stCxn id="613392" idx="3"/>
          </p:cNvCxnSpPr>
          <p:nvPr/>
        </p:nvCxnSpPr>
        <p:spPr bwMode="auto">
          <a:xfrm>
            <a:off x="4012033" y="2547931"/>
            <a:ext cx="1007643" cy="769944"/>
          </a:xfrm>
          <a:prstGeom prst="bentConnector3">
            <a:avLst>
              <a:gd name="adj1" fmla="val 50000"/>
            </a:avLst>
          </a:prstGeom>
          <a:noFill/>
          <a:ln w="38100">
            <a:solidFill>
              <a:schemeClr val="tx2"/>
            </a:solidFill>
            <a:miter lim="800000"/>
            <a:headEnd/>
            <a:tailEnd type="arrow" w="med" len="med"/>
          </a:ln>
          <a:effectLst/>
        </p:spPr>
      </p:cxnSp>
      <p:sp>
        <p:nvSpPr>
          <p:cNvPr id="613394" name="Text Box 18"/>
          <p:cNvSpPr txBox="1">
            <a:spLocks noChangeArrowheads="1"/>
          </p:cNvSpPr>
          <p:nvPr/>
        </p:nvSpPr>
        <p:spPr bwMode="auto">
          <a:xfrm>
            <a:off x="4953000" y="5334001"/>
            <a:ext cx="1676400" cy="538163"/>
          </a:xfrm>
          <a:prstGeom prst="rect">
            <a:avLst/>
          </a:prstGeom>
          <a:noFill/>
          <a:ln w="19050">
            <a:solidFill>
              <a:schemeClr val="tx2"/>
            </a:solidFill>
            <a:miter lim="800000"/>
            <a:headEnd/>
            <a:tailEnd/>
          </a:ln>
          <a:effectLst/>
        </p:spPr>
        <p:txBody>
          <a:bodyPr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9 10 11</a:t>
            </a:r>
          </a:p>
        </p:txBody>
      </p:sp>
      <p:sp>
        <p:nvSpPr>
          <p:cNvPr id="613398" name="Text Box 22"/>
          <p:cNvSpPr txBox="1">
            <a:spLocks noChangeArrowheads="1"/>
          </p:cNvSpPr>
          <p:nvPr/>
        </p:nvSpPr>
        <p:spPr bwMode="auto">
          <a:xfrm>
            <a:off x="5029200" y="3048001"/>
            <a:ext cx="2514600" cy="538163"/>
          </a:xfrm>
          <a:prstGeom prst="rect">
            <a:avLst/>
          </a:prstGeom>
          <a:noFill/>
          <a:ln w="19050">
            <a:solidFill>
              <a:srgbClr val="0000FF"/>
            </a:solidFill>
            <a:miter lim="800000"/>
            <a:headEnd/>
            <a:tailEnd/>
          </a:ln>
          <a:effectLst/>
        </p:spPr>
        <p:txBody>
          <a:bodyPr lIns="92075" tIns="46038" rIns="92075" bIns="46038">
            <a:prstTxWarp prst="textNoShape">
              <a:avLst/>
            </a:prstTxWarp>
            <a:spAutoFit/>
          </a:bodyPr>
          <a:lstStyle/>
          <a:p>
            <a:pPr>
              <a:spcBef>
                <a:spcPct val="20000"/>
              </a:spcBef>
              <a:buClr>
                <a:srgbClr val="FF0000"/>
              </a:buClr>
              <a:buFont typeface="Monotype Sorts" pitchFamily="-112" charset="2"/>
              <a:buNone/>
            </a:pPr>
            <a:r>
              <a:rPr lang="ko-KR" altLang="en-US" sz="2800">
                <a:solidFill>
                  <a:srgbClr val="006600"/>
                </a:solidFill>
                <a:ea typeface="굴림" pitchFamily="-112" charset="-127"/>
                <a:cs typeface="굴림" pitchFamily="-112" charset="-127"/>
              </a:rPr>
              <a:t>  </a:t>
            </a:r>
            <a:r>
              <a:rPr lang="en-US" altLang="ko-KR" sz="2800">
                <a:solidFill>
                  <a:srgbClr val="006600"/>
                </a:solidFill>
                <a:ea typeface="굴림" pitchFamily="-112" charset="-127"/>
                <a:cs typeface="굴림" pitchFamily="-112" charset="-127"/>
              </a:rPr>
              <a:t>13    --     --</a:t>
            </a:r>
            <a:endParaRPr lang="en-US" altLang="ko-KR" sz="2800" baseline="-25000">
              <a:solidFill>
                <a:srgbClr val="006600"/>
              </a:solidFill>
              <a:ea typeface="굴림" pitchFamily="-112" charset="-127"/>
              <a:cs typeface="굴림" pitchFamily="-112" charset="-127"/>
            </a:endParaRPr>
          </a:p>
        </p:txBody>
      </p:sp>
      <p:sp>
        <p:nvSpPr>
          <p:cNvPr id="613399" name="Line 23"/>
          <p:cNvSpPr>
            <a:spLocks noChangeShapeType="1"/>
          </p:cNvSpPr>
          <p:nvPr/>
        </p:nvSpPr>
        <p:spPr bwMode="auto">
          <a:xfrm>
            <a:off x="53340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3400" name="Line 24"/>
          <p:cNvSpPr>
            <a:spLocks noChangeShapeType="1"/>
          </p:cNvSpPr>
          <p:nvPr/>
        </p:nvSpPr>
        <p:spPr bwMode="auto">
          <a:xfrm>
            <a:off x="57912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3401" name="Line 25"/>
          <p:cNvSpPr>
            <a:spLocks noChangeShapeType="1"/>
          </p:cNvSpPr>
          <p:nvPr/>
        </p:nvSpPr>
        <p:spPr bwMode="auto">
          <a:xfrm>
            <a:off x="60960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3402" name="Line 26"/>
          <p:cNvSpPr>
            <a:spLocks noChangeShapeType="1"/>
          </p:cNvSpPr>
          <p:nvPr/>
        </p:nvSpPr>
        <p:spPr bwMode="auto">
          <a:xfrm>
            <a:off x="67818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3403" name="Line 27"/>
          <p:cNvSpPr>
            <a:spLocks noChangeShapeType="1"/>
          </p:cNvSpPr>
          <p:nvPr/>
        </p:nvSpPr>
        <p:spPr bwMode="auto">
          <a:xfrm>
            <a:off x="64770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3404" name="Line 28"/>
          <p:cNvSpPr>
            <a:spLocks noChangeShapeType="1"/>
          </p:cNvSpPr>
          <p:nvPr/>
        </p:nvSpPr>
        <p:spPr bwMode="auto">
          <a:xfrm>
            <a:off x="72390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3405" name="Line 29"/>
          <p:cNvSpPr>
            <a:spLocks noChangeShapeType="1"/>
          </p:cNvSpPr>
          <p:nvPr/>
        </p:nvSpPr>
        <p:spPr bwMode="auto">
          <a:xfrm>
            <a:off x="7543800" y="30480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3406" name="Text Box 30"/>
          <p:cNvSpPr txBox="1">
            <a:spLocks noChangeArrowheads="1"/>
          </p:cNvSpPr>
          <p:nvPr/>
        </p:nvSpPr>
        <p:spPr bwMode="auto">
          <a:xfrm>
            <a:off x="4800600" y="4038601"/>
            <a:ext cx="838200" cy="538163"/>
          </a:xfrm>
          <a:prstGeom prst="rect">
            <a:avLst/>
          </a:prstGeom>
          <a:noFill/>
          <a:ln w="19050">
            <a:solidFill>
              <a:srgbClr val="0000FF"/>
            </a:solidFill>
            <a:miter lim="800000"/>
            <a:headEnd/>
            <a:tailEnd/>
          </a:ln>
          <a:effectLst/>
        </p:spPr>
        <p:txBody>
          <a:bodyPr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rgbClr val="006600"/>
                </a:solidFill>
                <a:ea typeface="굴림" pitchFamily="-112" charset="-127"/>
                <a:cs typeface="굴림" pitchFamily="-112" charset="-127"/>
              </a:rPr>
              <a:t>9</a:t>
            </a:r>
            <a:endParaRPr lang="en-US" altLang="ko-KR" sz="2800" baseline="-25000">
              <a:solidFill>
                <a:srgbClr val="006600"/>
              </a:solidFill>
              <a:ea typeface="굴림" pitchFamily="-112" charset="-127"/>
              <a:cs typeface="굴림" pitchFamily="-112" charset="-127"/>
            </a:endParaRPr>
          </a:p>
        </p:txBody>
      </p:sp>
      <p:sp>
        <p:nvSpPr>
          <p:cNvPr id="613407" name="Line 31"/>
          <p:cNvSpPr>
            <a:spLocks noChangeShapeType="1"/>
          </p:cNvSpPr>
          <p:nvPr/>
        </p:nvSpPr>
        <p:spPr bwMode="auto">
          <a:xfrm>
            <a:off x="5181600" y="40386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3408" name="Line 32"/>
          <p:cNvSpPr>
            <a:spLocks noChangeShapeType="1"/>
          </p:cNvSpPr>
          <p:nvPr/>
        </p:nvSpPr>
        <p:spPr bwMode="auto">
          <a:xfrm flipH="1">
            <a:off x="5029200" y="4267200"/>
            <a:ext cx="381000" cy="10668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613409" name="Line 33"/>
          <p:cNvSpPr>
            <a:spLocks noChangeShapeType="1"/>
          </p:cNvSpPr>
          <p:nvPr/>
        </p:nvSpPr>
        <p:spPr bwMode="auto">
          <a:xfrm flipH="1" flipV="1">
            <a:off x="5334000" y="3657600"/>
            <a:ext cx="152400" cy="381000"/>
          </a:xfrm>
          <a:prstGeom prst="line">
            <a:avLst/>
          </a:prstGeom>
          <a:noFill/>
          <a:ln w="19050">
            <a:solidFill>
              <a:srgbClr val="0000FF"/>
            </a:solidFill>
            <a:round/>
            <a:headEnd/>
            <a:tailEnd type="triangle" w="med" len="med"/>
          </a:ln>
          <a:effectLst/>
        </p:spPr>
        <p:txBody>
          <a:bodyPr wrap="none" lIns="92075" tIns="46038" rIns="92075" bIns="46038" anchor="ctr">
            <a:prstTxWarp prst="textNoShape">
              <a:avLst/>
            </a:prstTxWarp>
          </a:bodyPr>
          <a:lstStyle/>
          <a:p>
            <a:endParaRPr lang="en-US"/>
          </a:p>
        </p:txBody>
      </p:sp>
      <p:sp>
        <p:nvSpPr>
          <p:cNvPr id="613410" name="Text Box 34"/>
          <p:cNvSpPr txBox="1">
            <a:spLocks noChangeArrowheads="1"/>
          </p:cNvSpPr>
          <p:nvPr/>
        </p:nvSpPr>
        <p:spPr bwMode="auto">
          <a:xfrm>
            <a:off x="7467601" y="3962400"/>
            <a:ext cx="1970091" cy="523862"/>
          </a:xfrm>
          <a:prstGeom prst="rect">
            <a:avLst/>
          </a:prstGeom>
          <a:noFill/>
          <a:ln w="9525">
            <a:solidFill>
              <a:srgbClr val="0000FF"/>
            </a:solid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ko-KR" altLang="en-US" sz="2800">
                <a:solidFill>
                  <a:srgbClr val="006600"/>
                </a:solidFill>
                <a:ea typeface="굴림" pitchFamily="-112" charset="-127"/>
                <a:cs typeface="굴림" pitchFamily="-112" charset="-127"/>
              </a:rPr>
              <a:t>“</a:t>
            </a:r>
            <a:r>
              <a:rPr lang="en-US" altLang="ko-KR" sz="2800">
                <a:solidFill>
                  <a:srgbClr val="006600"/>
                </a:solidFill>
                <a:ea typeface="굴림" pitchFamily="-112" charset="-127"/>
                <a:cs typeface="굴림" pitchFamily="-112" charset="-127"/>
              </a:rPr>
              <a:t>pushed up”</a:t>
            </a:r>
          </a:p>
        </p:txBody>
      </p:sp>
      <p:sp>
        <p:nvSpPr>
          <p:cNvPr id="613411" name="Line 35"/>
          <p:cNvSpPr>
            <a:spLocks noChangeShapeType="1"/>
          </p:cNvSpPr>
          <p:nvPr/>
        </p:nvSpPr>
        <p:spPr bwMode="auto">
          <a:xfrm flipH="1">
            <a:off x="6096000" y="4267200"/>
            <a:ext cx="1447800" cy="76200"/>
          </a:xfrm>
          <a:prstGeom prst="line">
            <a:avLst/>
          </a:prstGeom>
          <a:noFill/>
          <a:ln w="19050">
            <a:solidFill>
              <a:srgbClr val="0000FF"/>
            </a:solidFill>
            <a:round/>
            <a:headEnd/>
            <a:tailEnd type="triangle" w="med" len="med"/>
          </a:ln>
          <a:effectLst/>
        </p:spPr>
        <p:txBody>
          <a:bodyPr wrap="none" lIns="92075" tIns="46038" rIns="92075" bIns="46038"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3406"/>
                                        </p:tgtEl>
                                        <p:attrNameLst>
                                          <p:attrName>style.visibility</p:attrName>
                                        </p:attrNameLst>
                                      </p:cBhvr>
                                      <p:to>
                                        <p:strVal val="visible"/>
                                      </p:to>
                                    </p:set>
                                    <p:animEffect transition="in" filter="blinds(horizontal)">
                                      <p:cBhvr>
                                        <p:cTn id="7" dur="500"/>
                                        <p:tgtEl>
                                          <p:spTgt spid="6134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3407"/>
                                        </p:tgtEl>
                                        <p:attrNameLst>
                                          <p:attrName>style.visibility</p:attrName>
                                        </p:attrNameLst>
                                      </p:cBhvr>
                                      <p:to>
                                        <p:strVal val="visible"/>
                                      </p:to>
                                    </p:set>
                                    <p:animEffect transition="in" filter="blinds(horizontal)">
                                      <p:cBhvr>
                                        <p:cTn id="10" dur="500"/>
                                        <p:tgtEl>
                                          <p:spTgt spid="61340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3408"/>
                                        </p:tgtEl>
                                        <p:attrNameLst>
                                          <p:attrName>style.visibility</p:attrName>
                                        </p:attrNameLst>
                                      </p:cBhvr>
                                      <p:to>
                                        <p:strVal val="visible"/>
                                      </p:to>
                                    </p:set>
                                    <p:animEffect transition="in" filter="blinds(horizontal)">
                                      <p:cBhvr>
                                        <p:cTn id="13" dur="500"/>
                                        <p:tgtEl>
                                          <p:spTgt spid="61340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13409"/>
                                        </p:tgtEl>
                                        <p:attrNameLst>
                                          <p:attrName>style.visibility</p:attrName>
                                        </p:attrNameLst>
                                      </p:cBhvr>
                                      <p:to>
                                        <p:strVal val="visible"/>
                                      </p:to>
                                    </p:set>
                                    <p:animEffect transition="in" filter="blinds(horizontal)">
                                      <p:cBhvr>
                                        <p:cTn id="16" dur="500"/>
                                        <p:tgtEl>
                                          <p:spTgt spid="61340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13410"/>
                                        </p:tgtEl>
                                        <p:attrNameLst>
                                          <p:attrName>style.visibility</p:attrName>
                                        </p:attrNameLst>
                                      </p:cBhvr>
                                      <p:to>
                                        <p:strVal val="visible"/>
                                      </p:to>
                                    </p:set>
                                    <p:animEffect transition="in" filter="blinds(horizontal)">
                                      <p:cBhvr>
                                        <p:cTn id="19" dur="500"/>
                                        <p:tgtEl>
                                          <p:spTgt spid="6134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13411"/>
                                        </p:tgtEl>
                                        <p:attrNameLst>
                                          <p:attrName>style.visibility</p:attrName>
                                        </p:attrNameLst>
                                      </p:cBhvr>
                                      <p:to>
                                        <p:strVal val="visible"/>
                                      </p:to>
                                    </p:set>
                                    <p:animEffect transition="in" filter="blinds(horizontal)">
                                      <p:cBhvr>
                                        <p:cTn id="22" dur="500"/>
                                        <p:tgtEl>
                                          <p:spTgt spid="61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06" grpId="0" animBg="1"/>
      <p:bldP spid="613407" grpId="0" animBg="1"/>
      <p:bldP spid="613408" grpId="0" animBg="1"/>
      <p:bldP spid="613409" grpId="0" animBg="1"/>
      <p:bldP spid="613410" grpId="0" animBg="1"/>
      <p:bldP spid="6134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1981200" y="304800"/>
            <a:ext cx="7772400" cy="1143000"/>
          </a:xfrm>
          <a:prstGeom prst="rect">
            <a:avLst/>
          </a:prstGeom>
          <a:noFill/>
          <a:ln w="9525">
            <a:noFill/>
            <a:miter lim="800000"/>
            <a:headEnd/>
            <a:tailEnd/>
          </a:ln>
          <a:effectLst/>
        </p:spPr>
        <p:txBody>
          <a:bodyPr lIns="92075" tIns="46038" rIns="92075" bIns="46038" anchor="ctr">
            <a:prstTxWarp prst="textNoShape">
              <a:avLst/>
            </a:prstTxWarp>
          </a:bodyPr>
          <a:lstStyle/>
          <a:p>
            <a:pPr eaLnBrk="1" hangingPunct="1"/>
            <a:r>
              <a:rPr lang="en-US" altLang="ko-KR" sz="4400">
                <a:ea typeface="굴림" pitchFamily="-112" charset="-127"/>
                <a:cs typeface="굴림" pitchFamily="-112" charset="-127"/>
              </a:rPr>
              <a:t>Insert continued</a:t>
            </a:r>
          </a:p>
        </p:txBody>
      </p:sp>
      <p:sp>
        <p:nvSpPr>
          <p:cNvPr id="611338" name="Line 10"/>
          <p:cNvSpPr>
            <a:spLocks noChangeShapeType="1"/>
          </p:cNvSpPr>
          <p:nvPr/>
        </p:nvSpPr>
        <p:spPr bwMode="auto">
          <a:xfrm flipH="1">
            <a:off x="3429000" y="3429000"/>
            <a:ext cx="1600200" cy="19812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611339" name="Line 11"/>
          <p:cNvSpPr>
            <a:spLocks noChangeShapeType="1"/>
          </p:cNvSpPr>
          <p:nvPr/>
        </p:nvSpPr>
        <p:spPr bwMode="auto">
          <a:xfrm>
            <a:off x="6553200" y="3352800"/>
            <a:ext cx="1371600" cy="19812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611342" name="Text Box 14"/>
          <p:cNvSpPr txBox="1">
            <a:spLocks noChangeArrowheads="1"/>
          </p:cNvSpPr>
          <p:nvPr/>
        </p:nvSpPr>
        <p:spPr bwMode="auto">
          <a:xfrm>
            <a:off x="2667000" y="5407026"/>
            <a:ext cx="1600200" cy="538163"/>
          </a:xfrm>
          <a:prstGeom prst="rect">
            <a:avLst/>
          </a:prstGeom>
          <a:noFill/>
          <a:ln w="19050">
            <a:solidFill>
              <a:schemeClr val="tx2"/>
            </a:solidFill>
            <a:miter lim="800000"/>
            <a:headEnd/>
            <a:tailEnd/>
          </a:ln>
          <a:effectLst/>
        </p:spPr>
        <p:txBody>
          <a:bodyPr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2 3</a:t>
            </a:r>
          </a:p>
        </p:txBody>
      </p:sp>
      <p:sp>
        <p:nvSpPr>
          <p:cNvPr id="611343" name="Text Box 15"/>
          <p:cNvSpPr txBox="1">
            <a:spLocks noChangeArrowheads="1"/>
          </p:cNvSpPr>
          <p:nvPr/>
        </p:nvSpPr>
        <p:spPr bwMode="auto">
          <a:xfrm>
            <a:off x="7391401" y="5410201"/>
            <a:ext cx="1590675" cy="538163"/>
          </a:xfrm>
          <a:prstGeom prst="rect">
            <a:avLst/>
          </a:prstGeom>
          <a:noFill/>
          <a:ln w="19050">
            <a:solidFill>
              <a:schemeClr val="tx2"/>
            </a:solid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13 15 16</a:t>
            </a:r>
          </a:p>
        </p:txBody>
      </p:sp>
      <p:sp>
        <p:nvSpPr>
          <p:cNvPr id="611344" name="Text Box 16"/>
          <p:cNvSpPr txBox="1">
            <a:spLocks noChangeArrowheads="1"/>
          </p:cNvSpPr>
          <p:nvPr/>
        </p:nvSpPr>
        <p:spPr bwMode="auto">
          <a:xfrm>
            <a:off x="3048000" y="2362200"/>
            <a:ext cx="811632" cy="52386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ea typeface="굴림" pitchFamily="-112" charset="-127"/>
                <a:cs typeface="굴림" pitchFamily="-112" charset="-127"/>
              </a:rPr>
              <a:t>Root</a:t>
            </a:r>
          </a:p>
        </p:txBody>
      </p:sp>
      <p:cxnSp>
        <p:nvCxnSpPr>
          <p:cNvPr id="611345" name="AutoShape 17"/>
          <p:cNvCxnSpPr>
            <a:cxnSpLocks noChangeShapeType="1"/>
            <a:stCxn id="611344" idx="3"/>
          </p:cNvCxnSpPr>
          <p:nvPr/>
        </p:nvCxnSpPr>
        <p:spPr bwMode="auto">
          <a:xfrm>
            <a:off x="3859633" y="2624131"/>
            <a:ext cx="1007643" cy="769944"/>
          </a:xfrm>
          <a:prstGeom prst="bentConnector3">
            <a:avLst>
              <a:gd name="adj1" fmla="val 50000"/>
            </a:avLst>
          </a:prstGeom>
          <a:noFill/>
          <a:ln w="38100">
            <a:solidFill>
              <a:schemeClr val="tx2"/>
            </a:solidFill>
            <a:miter lim="800000"/>
            <a:headEnd/>
            <a:tailEnd type="arrow" w="med" len="med"/>
          </a:ln>
          <a:effectLst/>
        </p:spPr>
      </p:cxnSp>
      <p:sp>
        <p:nvSpPr>
          <p:cNvPr id="611346" name="Text Box 18"/>
          <p:cNvSpPr txBox="1">
            <a:spLocks noChangeArrowheads="1"/>
          </p:cNvSpPr>
          <p:nvPr/>
        </p:nvSpPr>
        <p:spPr bwMode="auto">
          <a:xfrm>
            <a:off x="4800600" y="5410201"/>
            <a:ext cx="1676400" cy="538163"/>
          </a:xfrm>
          <a:prstGeom prst="rect">
            <a:avLst/>
          </a:prstGeom>
          <a:noFill/>
          <a:ln w="19050">
            <a:solidFill>
              <a:schemeClr val="tx2"/>
            </a:solidFill>
            <a:miter lim="800000"/>
            <a:headEnd/>
            <a:tailEnd/>
          </a:ln>
          <a:effectLst/>
        </p:spPr>
        <p:txBody>
          <a:bodyPr lIns="92075" tIns="46038" rIns="92075" bIns="46038">
            <a:prstTxWarp prst="textNoShape">
              <a:avLst/>
            </a:prstTxWarp>
            <a:spAutoFit/>
          </a:bodyPr>
          <a:lstStyle/>
          <a:p>
            <a:pPr>
              <a:spcBef>
                <a:spcPct val="20000"/>
              </a:spcBef>
              <a:buClr>
                <a:srgbClr val="FF0000"/>
              </a:buClr>
              <a:buFont typeface="Monotype Sorts" pitchFamily="-112" charset="2"/>
              <a:buNone/>
            </a:pPr>
            <a:r>
              <a:rPr lang="en-US" altLang="ko-KR" sz="2800">
                <a:solidFill>
                  <a:schemeClr val="tx2"/>
                </a:solidFill>
                <a:ea typeface="굴림" pitchFamily="-112" charset="-127"/>
                <a:cs typeface="굴림" pitchFamily="-112" charset="-127"/>
              </a:rPr>
              <a:t>9 10 11</a:t>
            </a:r>
          </a:p>
        </p:txBody>
      </p:sp>
      <p:sp>
        <p:nvSpPr>
          <p:cNvPr id="611349" name="Line 21"/>
          <p:cNvSpPr>
            <a:spLocks noChangeShapeType="1"/>
          </p:cNvSpPr>
          <p:nvPr/>
        </p:nvSpPr>
        <p:spPr bwMode="auto">
          <a:xfrm flipH="1">
            <a:off x="5181600" y="3352800"/>
            <a:ext cx="609600" cy="2057400"/>
          </a:xfrm>
          <a:prstGeom prst="line">
            <a:avLst/>
          </a:prstGeom>
          <a:noFill/>
          <a:ln w="38100">
            <a:solidFill>
              <a:srgbClr val="0000FF"/>
            </a:solidFill>
            <a:round/>
            <a:headEnd type="oval" w="med" len="med"/>
            <a:tailEnd type="triangle" w="med" len="med"/>
          </a:ln>
          <a:effectLst/>
        </p:spPr>
        <p:txBody>
          <a:bodyPr wrap="none" lIns="92075" tIns="46038" rIns="92075" bIns="46038" anchor="ctr">
            <a:prstTxWarp prst="textNoShape">
              <a:avLst/>
            </a:prstTxWarp>
          </a:bodyPr>
          <a:lstStyle/>
          <a:p>
            <a:endParaRPr lang="en-US"/>
          </a:p>
        </p:txBody>
      </p:sp>
      <p:sp>
        <p:nvSpPr>
          <p:cNvPr id="611352" name="Text Box 24"/>
          <p:cNvSpPr txBox="1">
            <a:spLocks noChangeArrowheads="1"/>
          </p:cNvSpPr>
          <p:nvPr/>
        </p:nvSpPr>
        <p:spPr bwMode="auto">
          <a:xfrm>
            <a:off x="4876800" y="3124201"/>
            <a:ext cx="2514600" cy="538163"/>
          </a:xfrm>
          <a:prstGeom prst="rect">
            <a:avLst/>
          </a:prstGeom>
          <a:noFill/>
          <a:ln w="19050">
            <a:solidFill>
              <a:srgbClr val="0000FF"/>
            </a:solidFill>
            <a:miter lim="800000"/>
            <a:headEnd/>
            <a:tailEnd/>
          </a:ln>
          <a:effectLst/>
        </p:spPr>
        <p:txBody>
          <a:bodyPr lIns="92075" tIns="46038" rIns="92075" bIns="46038">
            <a:prstTxWarp prst="textNoShape">
              <a:avLst/>
            </a:prstTxWarp>
            <a:spAutoFit/>
          </a:bodyPr>
          <a:lstStyle/>
          <a:p>
            <a:pPr>
              <a:spcBef>
                <a:spcPct val="20000"/>
              </a:spcBef>
              <a:buClr>
                <a:srgbClr val="FF0000"/>
              </a:buClr>
              <a:buFont typeface="Monotype Sorts" pitchFamily="-112" charset="2"/>
              <a:buNone/>
            </a:pPr>
            <a:r>
              <a:rPr lang="ko-KR" altLang="en-US" sz="2800">
                <a:solidFill>
                  <a:srgbClr val="006600"/>
                </a:solidFill>
                <a:ea typeface="굴림" pitchFamily="-112" charset="-127"/>
                <a:cs typeface="굴림" pitchFamily="-112" charset="-127"/>
              </a:rPr>
              <a:t>   </a:t>
            </a:r>
            <a:r>
              <a:rPr lang="en-US" altLang="ko-KR" sz="2800">
                <a:solidFill>
                  <a:srgbClr val="006600"/>
                </a:solidFill>
                <a:ea typeface="굴림" pitchFamily="-112" charset="-127"/>
                <a:cs typeface="굴림" pitchFamily="-112" charset="-127"/>
              </a:rPr>
              <a:t>9   </a:t>
            </a:r>
            <a:r>
              <a:rPr lang="en-US" altLang="ko-KR">
                <a:solidFill>
                  <a:srgbClr val="006600"/>
                </a:solidFill>
                <a:ea typeface="굴림" pitchFamily="-112" charset="-127"/>
                <a:cs typeface="굴림" pitchFamily="-112" charset="-127"/>
              </a:rPr>
              <a:t> </a:t>
            </a:r>
            <a:r>
              <a:rPr lang="en-US" altLang="ko-KR" sz="2000">
                <a:solidFill>
                  <a:srgbClr val="006600"/>
                </a:solidFill>
                <a:ea typeface="굴림" pitchFamily="-112" charset="-127"/>
                <a:cs typeface="굴림" pitchFamily="-112" charset="-127"/>
              </a:rPr>
              <a:t> </a:t>
            </a:r>
            <a:r>
              <a:rPr lang="en-US" altLang="ko-KR" sz="2800">
                <a:solidFill>
                  <a:srgbClr val="006600"/>
                </a:solidFill>
                <a:ea typeface="굴림" pitchFamily="-112" charset="-127"/>
                <a:cs typeface="굴림" pitchFamily="-112" charset="-127"/>
              </a:rPr>
              <a:t>13    --   </a:t>
            </a:r>
            <a:endParaRPr lang="en-US" altLang="ko-KR" sz="2800" baseline="-25000">
              <a:solidFill>
                <a:srgbClr val="006600"/>
              </a:solidFill>
              <a:ea typeface="굴림" pitchFamily="-112" charset="-127"/>
              <a:cs typeface="굴림" pitchFamily="-112" charset="-127"/>
            </a:endParaRPr>
          </a:p>
        </p:txBody>
      </p:sp>
      <p:sp>
        <p:nvSpPr>
          <p:cNvPr id="611353" name="Line 25"/>
          <p:cNvSpPr>
            <a:spLocks noChangeShapeType="1"/>
          </p:cNvSpPr>
          <p:nvPr/>
        </p:nvSpPr>
        <p:spPr bwMode="auto">
          <a:xfrm>
            <a:off x="5181600" y="31242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1354" name="Line 26"/>
          <p:cNvSpPr>
            <a:spLocks noChangeShapeType="1"/>
          </p:cNvSpPr>
          <p:nvPr/>
        </p:nvSpPr>
        <p:spPr bwMode="auto">
          <a:xfrm>
            <a:off x="5638800" y="31242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1355" name="Line 27"/>
          <p:cNvSpPr>
            <a:spLocks noChangeShapeType="1"/>
          </p:cNvSpPr>
          <p:nvPr/>
        </p:nvSpPr>
        <p:spPr bwMode="auto">
          <a:xfrm>
            <a:off x="5943600" y="31242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1356" name="Line 28"/>
          <p:cNvSpPr>
            <a:spLocks noChangeShapeType="1"/>
          </p:cNvSpPr>
          <p:nvPr/>
        </p:nvSpPr>
        <p:spPr bwMode="auto">
          <a:xfrm>
            <a:off x="6629400" y="31242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1357" name="Line 29"/>
          <p:cNvSpPr>
            <a:spLocks noChangeShapeType="1"/>
          </p:cNvSpPr>
          <p:nvPr/>
        </p:nvSpPr>
        <p:spPr bwMode="auto">
          <a:xfrm>
            <a:off x="6324600" y="31242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1358" name="Line 30"/>
          <p:cNvSpPr>
            <a:spLocks noChangeShapeType="1"/>
          </p:cNvSpPr>
          <p:nvPr/>
        </p:nvSpPr>
        <p:spPr bwMode="auto">
          <a:xfrm>
            <a:off x="7086600" y="31242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
        <p:nvSpPr>
          <p:cNvPr id="611359" name="Line 31"/>
          <p:cNvSpPr>
            <a:spLocks noChangeShapeType="1"/>
          </p:cNvSpPr>
          <p:nvPr/>
        </p:nvSpPr>
        <p:spPr bwMode="auto">
          <a:xfrm>
            <a:off x="7391400" y="3124200"/>
            <a:ext cx="0" cy="533400"/>
          </a:xfrm>
          <a:prstGeom prst="line">
            <a:avLst/>
          </a:prstGeom>
          <a:noFill/>
          <a:ln w="9525">
            <a:solidFill>
              <a:srgbClr val="0000FF"/>
            </a:solidFill>
            <a:round/>
            <a:headEnd/>
            <a:tailEnd/>
          </a:ln>
          <a:effectLst/>
        </p:spPr>
        <p:txBody>
          <a:bodyPr wrap="none" lIns="92075" tIns="46038" rIns="92075" bIns="46038" anchor="ctr">
            <a:prstTxWarp prst="textNoShape">
              <a:avLst/>
            </a:prstTxWarp>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algn="ctr"/>
            <a:r>
              <a:rPr lang="en-US" altLang="ko-KR">
                <a:ea typeface="굴림" pitchFamily="-112" charset="-127"/>
                <a:cs typeface="굴림" pitchFamily="-112" charset="-127"/>
              </a:rPr>
              <a:t>Add item </a:t>
            </a:r>
            <a:r>
              <a:rPr lang="en-US" altLang="ko-KR">
                <a:solidFill>
                  <a:schemeClr val="hlink"/>
                </a:solidFill>
                <a:ea typeface="굴림" pitchFamily="-112" charset="-127"/>
                <a:cs typeface="굴림" pitchFamily="-112" charset="-127"/>
              </a:rPr>
              <a:t>57</a:t>
            </a:r>
            <a:r>
              <a:rPr lang="en-US" altLang="ko-KR">
                <a:ea typeface="굴림" pitchFamily="-112" charset="-127"/>
                <a:cs typeface="굴림" pitchFamily="-112" charset="-127"/>
              </a:rPr>
              <a:t> to the B-Tree</a:t>
            </a:r>
          </a:p>
        </p:txBody>
      </p:sp>
      <p:sp>
        <p:nvSpPr>
          <p:cNvPr id="557059" name="Rectangle 3"/>
          <p:cNvSpPr>
            <a:spLocks noChangeArrowheads="1"/>
          </p:cNvSpPr>
          <p:nvPr/>
        </p:nvSpPr>
        <p:spPr bwMode="auto">
          <a:xfrm>
            <a:off x="5181600" y="2057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060" name="Line 4"/>
          <p:cNvSpPr>
            <a:spLocks noChangeShapeType="1"/>
          </p:cNvSpPr>
          <p:nvPr/>
        </p:nvSpPr>
        <p:spPr bwMode="auto">
          <a:xfrm>
            <a:off x="60960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61" name="Line 5"/>
          <p:cNvSpPr>
            <a:spLocks noChangeShapeType="1"/>
          </p:cNvSpPr>
          <p:nvPr/>
        </p:nvSpPr>
        <p:spPr bwMode="auto">
          <a:xfrm>
            <a:off x="62484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62" name="Line 6"/>
          <p:cNvSpPr>
            <a:spLocks noChangeShapeType="1"/>
          </p:cNvSpPr>
          <p:nvPr/>
        </p:nvSpPr>
        <p:spPr bwMode="auto">
          <a:xfrm>
            <a:off x="65532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63" name="Line 7"/>
          <p:cNvSpPr>
            <a:spLocks noChangeShapeType="1"/>
          </p:cNvSpPr>
          <p:nvPr/>
        </p:nvSpPr>
        <p:spPr bwMode="auto">
          <a:xfrm>
            <a:off x="67056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64" name="Line 8"/>
          <p:cNvSpPr>
            <a:spLocks noChangeShapeType="1"/>
          </p:cNvSpPr>
          <p:nvPr/>
        </p:nvSpPr>
        <p:spPr bwMode="auto">
          <a:xfrm>
            <a:off x="56388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65" name="Line 9"/>
          <p:cNvSpPr>
            <a:spLocks noChangeShapeType="1"/>
          </p:cNvSpPr>
          <p:nvPr/>
        </p:nvSpPr>
        <p:spPr bwMode="auto">
          <a:xfrm>
            <a:off x="57912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66" name="Line 10"/>
          <p:cNvSpPr>
            <a:spLocks noChangeShapeType="1"/>
          </p:cNvSpPr>
          <p:nvPr/>
        </p:nvSpPr>
        <p:spPr bwMode="auto">
          <a:xfrm>
            <a:off x="53340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67" name="Line 11"/>
          <p:cNvSpPr>
            <a:spLocks noChangeShapeType="1"/>
          </p:cNvSpPr>
          <p:nvPr/>
        </p:nvSpPr>
        <p:spPr bwMode="auto">
          <a:xfrm>
            <a:off x="69342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68" name="Rectangle 12"/>
          <p:cNvSpPr>
            <a:spLocks noChangeArrowheads="1"/>
          </p:cNvSpPr>
          <p:nvPr/>
        </p:nvSpPr>
        <p:spPr bwMode="auto">
          <a:xfrm>
            <a:off x="4038600" y="3200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069" name="Line 13"/>
          <p:cNvSpPr>
            <a:spLocks noChangeShapeType="1"/>
          </p:cNvSpPr>
          <p:nvPr/>
        </p:nvSpPr>
        <p:spPr bwMode="auto">
          <a:xfrm>
            <a:off x="4953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70" name="Line 14"/>
          <p:cNvSpPr>
            <a:spLocks noChangeShapeType="1"/>
          </p:cNvSpPr>
          <p:nvPr/>
        </p:nvSpPr>
        <p:spPr bwMode="auto">
          <a:xfrm>
            <a:off x="5105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71" name="Line 15"/>
          <p:cNvSpPr>
            <a:spLocks noChangeShapeType="1"/>
          </p:cNvSpPr>
          <p:nvPr/>
        </p:nvSpPr>
        <p:spPr bwMode="auto">
          <a:xfrm>
            <a:off x="5410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72" name="Line 16"/>
          <p:cNvSpPr>
            <a:spLocks noChangeShapeType="1"/>
          </p:cNvSpPr>
          <p:nvPr/>
        </p:nvSpPr>
        <p:spPr bwMode="auto">
          <a:xfrm>
            <a:off x="5562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73" name="Line 17"/>
          <p:cNvSpPr>
            <a:spLocks noChangeShapeType="1"/>
          </p:cNvSpPr>
          <p:nvPr/>
        </p:nvSpPr>
        <p:spPr bwMode="auto">
          <a:xfrm>
            <a:off x="4495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74" name="Line 18"/>
          <p:cNvSpPr>
            <a:spLocks noChangeShapeType="1"/>
          </p:cNvSpPr>
          <p:nvPr/>
        </p:nvSpPr>
        <p:spPr bwMode="auto">
          <a:xfrm>
            <a:off x="4648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75" name="Line 19"/>
          <p:cNvSpPr>
            <a:spLocks noChangeShapeType="1"/>
          </p:cNvSpPr>
          <p:nvPr/>
        </p:nvSpPr>
        <p:spPr bwMode="auto">
          <a:xfrm>
            <a:off x="4191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76" name="Line 20"/>
          <p:cNvSpPr>
            <a:spLocks noChangeShapeType="1"/>
          </p:cNvSpPr>
          <p:nvPr/>
        </p:nvSpPr>
        <p:spPr bwMode="auto">
          <a:xfrm>
            <a:off x="5791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77" name="Rectangle 21"/>
          <p:cNvSpPr>
            <a:spLocks noChangeArrowheads="1"/>
          </p:cNvSpPr>
          <p:nvPr/>
        </p:nvSpPr>
        <p:spPr bwMode="auto">
          <a:xfrm>
            <a:off x="1828800" y="3200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078" name="Line 22"/>
          <p:cNvSpPr>
            <a:spLocks noChangeShapeType="1"/>
          </p:cNvSpPr>
          <p:nvPr/>
        </p:nvSpPr>
        <p:spPr bwMode="auto">
          <a:xfrm>
            <a:off x="2743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79" name="Line 23"/>
          <p:cNvSpPr>
            <a:spLocks noChangeShapeType="1"/>
          </p:cNvSpPr>
          <p:nvPr/>
        </p:nvSpPr>
        <p:spPr bwMode="auto">
          <a:xfrm>
            <a:off x="2895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80" name="Line 24"/>
          <p:cNvSpPr>
            <a:spLocks noChangeShapeType="1"/>
          </p:cNvSpPr>
          <p:nvPr/>
        </p:nvSpPr>
        <p:spPr bwMode="auto">
          <a:xfrm>
            <a:off x="3200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81" name="Line 25"/>
          <p:cNvSpPr>
            <a:spLocks noChangeShapeType="1"/>
          </p:cNvSpPr>
          <p:nvPr/>
        </p:nvSpPr>
        <p:spPr bwMode="auto">
          <a:xfrm>
            <a:off x="3352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82" name="Line 26"/>
          <p:cNvSpPr>
            <a:spLocks noChangeShapeType="1"/>
          </p:cNvSpPr>
          <p:nvPr/>
        </p:nvSpPr>
        <p:spPr bwMode="auto">
          <a:xfrm>
            <a:off x="2286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83" name="Line 27"/>
          <p:cNvSpPr>
            <a:spLocks noChangeShapeType="1"/>
          </p:cNvSpPr>
          <p:nvPr/>
        </p:nvSpPr>
        <p:spPr bwMode="auto">
          <a:xfrm>
            <a:off x="2438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84" name="Line 28"/>
          <p:cNvSpPr>
            <a:spLocks noChangeShapeType="1"/>
          </p:cNvSpPr>
          <p:nvPr/>
        </p:nvSpPr>
        <p:spPr bwMode="auto">
          <a:xfrm>
            <a:off x="1981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85" name="Line 29"/>
          <p:cNvSpPr>
            <a:spLocks noChangeShapeType="1"/>
          </p:cNvSpPr>
          <p:nvPr/>
        </p:nvSpPr>
        <p:spPr bwMode="auto">
          <a:xfrm>
            <a:off x="3581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86" name="Rectangle 30"/>
          <p:cNvSpPr>
            <a:spLocks noChangeArrowheads="1"/>
          </p:cNvSpPr>
          <p:nvPr/>
        </p:nvSpPr>
        <p:spPr bwMode="auto">
          <a:xfrm>
            <a:off x="6324600" y="3200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087" name="Line 31"/>
          <p:cNvSpPr>
            <a:spLocks noChangeShapeType="1"/>
          </p:cNvSpPr>
          <p:nvPr/>
        </p:nvSpPr>
        <p:spPr bwMode="auto">
          <a:xfrm>
            <a:off x="7239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88" name="Line 32"/>
          <p:cNvSpPr>
            <a:spLocks noChangeShapeType="1"/>
          </p:cNvSpPr>
          <p:nvPr/>
        </p:nvSpPr>
        <p:spPr bwMode="auto">
          <a:xfrm>
            <a:off x="7391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89" name="Line 33"/>
          <p:cNvSpPr>
            <a:spLocks noChangeShapeType="1"/>
          </p:cNvSpPr>
          <p:nvPr/>
        </p:nvSpPr>
        <p:spPr bwMode="auto">
          <a:xfrm>
            <a:off x="7696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90" name="Line 34"/>
          <p:cNvSpPr>
            <a:spLocks noChangeShapeType="1"/>
          </p:cNvSpPr>
          <p:nvPr/>
        </p:nvSpPr>
        <p:spPr bwMode="auto">
          <a:xfrm>
            <a:off x="7848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91" name="Line 35"/>
          <p:cNvSpPr>
            <a:spLocks noChangeShapeType="1"/>
          </p:cNvSpPr>
          <p:nvPr/>
        </p:nvSpPr>
        <p:spPr bwMode="auto">
          <a:xfrm>
            <a:off x="6781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92" name="Line 36"/>
          <p:cNvSpPr>
            <a:spLocks noChangeShapeType="1"/>
          </p:cNvSpPr>
          <p:nvPr/>
        </p:nvSpPr>
        <p:spPr bwMode="auto">
          <a:xfrm>
            <a:off x="6934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93" name="Line 37"/>
          <p:cNvSpPr>
            <a:spLocks noChangeShapeType="1"/>
          </p:cNvSpPr>
          <p:nvPr/>
        </p:nvSpPr>
        <p:spPr bwMode="auto">
          <a:xfrm>
            <a:off x="6477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94" name="Line 38"/>
          <p:cNvSpPr>
            <a:spLocks noChangeShapeType="1"/>
          </p:cNvSpPr>
          <p:nvPr/>
        </p:nvSpPr>
        <p:spPr bwMode="auto">
          <a:xfrm>
            <a:off x="8077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95" name="Rectangle 39"/>
          <p:cNvSpPr>
            <a:spLocks noChangeArrowheads="1"/>
          </p:cNvSpPr>
          <p:nvPr/>
        </p:nvSpPr>
        <p:spPr bwMode="auto">
          <a:xfrm>
            <a:off x="8534400" y="3200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096" name="Line 40"/>
          <p:cNvSpPr>
            <a:spLocks noChangeShapeType="1"/>
          </p:cNvSpPr>
          <p:nvPr/>
        </p:nvSpPr>
        <p:spPr bwMode="auto">
          <a:xfrm>
            <a:off x="9448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97" name="Line 41"/>
          <p:cNvSpPr>
            <a:spLocks noChangeShapeType="1"/>
          </p:cNvSpPr>
          <p:nvPr/>
        </p:nvSpPr>
        <p:spPr bwMode="auto">
          <a:xfrm>
            <a:off x="9601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98" name="Line 42"/>
          <p:cNvSpPr>
            <a:spLocks noChangeShapeType="1"/>
          </p:cNvSpPr>
          <p:nvPr/>
        </p:nvSpPr>
        <p:spPr bwMode="auto">
          <a:xfrm>
            <a:off x="9906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099" name="Line 43"/>
          <p:cNvSpPr>
            <a:spLocks noChangeShapeType="1"/>
          </p:cNvSpPr>
          <p:nvPr/>
        </p:nvSpPr>
        <p:spPr bwMode="auto">
          <a:xfrm>
            <a:off x="10058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00" name="Line 44"/>
          <p:cNvSpPr>
            <a:spLocks noChangeShapeType="1"/>
          </p:cNvSpPr>
          <p:nvPr/>
        </p:nvSpPr>
        <p:spPr bwMode="auto">
          <a:xfrm>
            <a:off x="8991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01" name="Line 45"/>
          <p:cNvSpPr>
            <a:spLocks noChangeShapeType="1"/>
          </p:cNvSpPr>
          <p:nvPr/>
        </p:nvSpPr>
        <p:spPr bwMode="auto">
          <a:xfrm>
            <a:off x="9144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02" name="Line 46"/>
          <p:cNvSpPr>
            <a:spLocks noChangeShapeType="1"/>
          </p:cNvSpPr>
          <p:nvPr/>
        </p:nvSpPr>
        <p:spPr bwMode="auto">
          <a:xfrm>
            <a:off x="8686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03" name="Line 47"/>
          <p:cNvSpPr>
            <a:spLocks noChangeShapeType="1"/>
          </p:cNvSpPr>
          <p:nvPr/>
        </p:nvSpPr>
        <p:spPr bwMode="auto">
          <a:xfrm>
            <a:off x="10287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04" name="Rectangle 48"/>
          <p:cNvSpPr>
            <a:spLocks noChangeArrowheads="1"/>
          </p:cNvSpPr>
          <p:nvPr/>
        </p:nvSpPr>
        <p:spPr bwMode="auto">
          <a:xfrm>
            <a:off x="39624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05" name="Text Box 49"/>
          <p:cNvSpPr txBox="1">
            <a:spLocks noChangeArrowheads="1"/>
          </p:cNvSpPr>
          <p:nvPr/>
        </p:nvSpPr>
        <p:spPr bwMode="auto">
          <a:xfrm>
            <a:off x="38862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46</a:t>
            </a:r>
          </a:p>
          <a:p>
            <a:pPr marL="342900" indent="-342900">
              <a:spcBef>
                <a:spcPct val="20000"/>
              </a:spcBef>
              <a:buClr>
                <a:schemeClr val="folHlink"/>
              </a:buClr>
              <a:buSzPct val="60000"/>
            </a:pPr>
            <a:endParaRPr lang="ko-KR" altLang="en-US" sz="1600">
              <a:latin typeface="Tahoma" pitchFamily="-112" charset="0"/>
              <a:ea typeface="굴림" pitchFamily="-112" charset="-127"/>
              <a:cs typeface="굴림" pitchFamily="-112" charset="-127"/>
            </a:endParaRPr>
          </a:p>
        </p:txBody>
      </p:sp>
      <p:sp>
        <p:nvSpPr>
          <p:cNvPr id="557106" name="Rectangle 50"/>
          <p:cNvSpPr>
            <a:spLocks noChangeArrowheads="1"/>
          </p:cNvSpPr>
          <p:nvPr/>
        </p:nvSpPr>
        <p:spPr bwMode="auto">
          <a:xfrm>
            <a:off x="4419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07" name="Text Box 51"/>
          <p:cNvSpPr txBox="1">
            <a:spLocks noChangeArrowheads="1"/>
          </p:cNvSpPr>
          <p:nvPr/>
        </p:nvSpPr>
        <p:spPr bwMode="auto">
          <a:xfrm>
            <a:off x="43942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50</a:t>
            </a:r>
          </a:p>
        </p:txBody>
      </p:sp>
      <p:sp>
        <p:nvSpPr>
          <p:cNvPr id="557108" name="Rectangle 52"/>
          <p:cNvSpPr>
            <a:spLocks noChangeArrowheads="1"/>
          </p:cNvSpPr>
          <p:nvPr/>
        </p:nvSpPr>
        <p:spPr bwMode="auto">
          <a:xfrm>
            <a:off x="48768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09" name="Text Box 53"/>
          <p:cNvSpPr txBox="1">
            <a:spLocks noChangeArrowheads="1"/>
          </p:cNvSpPr>
          <p:nvPr/>
        </p:nvSpPr>
        <p:spPr bwMode="auto">
          <a:xfrm>
            <a:off x="48514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53</a:t>
            </a:r>
          </a:p>
        </p:txBody>
      </p:sp>
      <p:sp>
        <p:nvSpPr>
          <p:cNvPr id="557112" name="Line 56"/>
          <p:cNvSpPr>
            <a:spLocks noChangeShapeType="1"/>
          </p:cNvSpPr>
          <p:nvPr/>
        </p:nvSpPr>
        <p:spPr bwMode="auto">
          <a:xfrm>
            <a:off x="41148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13" name="Line 57"/>
          <p:cNvSpPr>
            <a:spLocks noChangeShapeType="1"/>
          </p:cNvSpPr>
          <p:nvPr/>
        </p:nvSpPr>
        <p:spPr bwMode="auto">
          <a:xfrm>
            <a:off x="4572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14" name="Line 58"/>
          <p:cNvSpPr>
            <a:spLocks noChangeShapeType="1"/>
          </p:cNvSpPr>
          <p:nvPr/>
        </p:nvSpPr>
        <p:spPr bwMode="auto">
          <a:xfrm>
            <a:off x="50292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15" name="Line 59"/>
          <p:cNvSpPr>
            <a:spLocks noChangeShapeType="1"/>
          </p:cNvSpPr>
          <p:nvPr/>
        </p:nvSpPr>
        <p:spPr bwMode="auto">
          <a:xfrm>
            <a:off x="54864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16" name="Rectangle 60"/>
          <p:cNvSpPr>
            <a:spLocks noChangeArrowheads="1"/>
          </p:cNvSpPr>
          <p:nvPr/>
        </p:nvSpPr>
        <p:spPr bwMode="auto">
          <a:xfrm>
            <a:off x="62484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17" name="Text Box 61"/>
          <p:cNvSpPr txBox="1">
            <a:spLocks noChangeArrowheads="1"/>
          </p:cNvSpPr>
          <p:nvPr/>
        </p:nvSpPr>
        <p:spPr bwMode="auto">
          <a:xfrm>
            <a:off x="6172200" y="4138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70</a:t>
            </a:r>
          </a:p>
        </p:txBody>
      </p:sp>
      <p:sp>
        <p:nvSpPr>
          <p:cNvPr id="557118" name="Rectangle 62"/>
          <p:cNvSpPr>
            <a:spLocks noChangeArrowheads="1"/>
          </p:cNvSpPr>
          <p:nvPr/>
        </p:nvSpPr>
        <p:spPr bwMode="auto">
          <a:xfrm>
            <a:off x="6705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19" name="Text Box 63"/>
          <p:cNvSpPr txBox="1">
            <a:spLocks noChangeArrowheads="1"/>
          </p:cNvSpPr>
          <p:nvPr/>
        </p:nvSpPr>
        <p:spPr bwMode="auto">
          <a:xfrm>
            <a:off x="6680200" y="4138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76</a:t>
            </a:r>
          </a:p>
        </p:txBody>
      </p:sp>
      <p:sp>
        <p:nvSpPr>
          <p:cNvPr id="557120" name="Rectangle 64"/>
          <p:cNvSpPr>
            <a:spLocks noChangeArrowheads="1"/>
          </p:cNvSpPr>
          <p:nvPr/>
        </p:nvSpPr>
        <p:spPr bwMode="auto">
          <a:xfrm>
            <a:off x="71628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21" name="Text Box 65"/>
          <p:cNvSpPr txBox="1">
            <a:spLocks noChangeArrowheads="1"/>
          </p:cNvSpPr>
          <p:nvPr/>
        </p:nvSpPr>
        <p:spPr bwMode="auto">
          <a:xfrm>
            <a:off x="71374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81</a:t>
            </a:r>
          </a:p>
        </p:txBody>
      </p:sp>
      <p:sp>
        <p:nvSpPr>
          <p:cNvPr id="557122" name="Rectangle 66"/>
          <p:cNvSpPr>
            <a:spLocks noChangeArrowheads="1"/>
          </p:cNvSpPr>
          <p:nvPr/>
        </p:nvSpPr>
        <p:spPr bwMode="auto">
          <a:xfrm>
            <a:off x="76200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23" name="Text Box 67"/>
          <p:cNvSpPr txBox="1">
            <a:spLocks noChangeArrowheads="1"/>
          </p:cNvSpPr>
          <p:nvPr/>
        </p:nvSpPr>
        <p:spPr bwMode="auto">
          <a:xfrm>
            <a:off x="75946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85</a:t>
            </a:r>
          </a:p>
        </p:txBody>
      </p:sp>
      <p:sp>
        <p:nvSpPr>
          <p:cNvPr id="557124" name="Line 68"/>
          <p:cNvSpPr>
            <a:spLocks noChangeShapeType="1"/>
          </p:cNvSpPr>
          <p:nvPr/>
        </p:nvSpPr>
        <p:spPr bwMode="auto">
          <a:xfrm>
            <a:off x="64008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25" name="Line 69"/>
          <p:cNvSpPr>
            <a:spLocks noChangeShapeType="1"/>
          </p:cNvSpPr>
          <p:nvPr/>
        </p:nvSpPr>
        <p:spPr bwMode="auto">
          <a:xfrm>
            <a:off x="6858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26" name="Line 70"/>
          <p:cNvSpPr>
            <a:spLocks noChangeShapeType="1"/>
          </p:cNvSpPr>
          <p:nvPr/>
        </p:nvSpPr>
        <p:spPr bwMode="auto">
          <a:xfrm>
            <a:off x="73152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27" name="Line 71"/>
          <p:cNvSpPr>
            <a:spLocks noChangeShapeType="1"/>
          </p:cNvSpPr>
          <p:nvPr/>
        </p:nvSpPr>
        <p:spPr bwMode="auto">
          <a:xfrm>
            <a:off x="77724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28" name="Rectangle 72"/>
          <p:cNvSpPr>
            <a:spLocks noChangeArrowheads="1"/>
          </p:cNvSpPr>
          <p:nvPr/>
        </p:nvSpPr>
        <p:spPr bwMode="auto">
          <a:xfrm>
            <a:off x="84582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29" name="Text Box 73"/>
          <p:cNvSpPr txBox="1">
            <a:spLocks noChangeArrowheads="1"/>
          </p:cNvSpPr>
          <p:nvPr/>
        </p:nvSpPr>
        <p:spPr bwMode="auto">
          <a:xfrm>
            <a:off x="83820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90</a:t>
            </a:r>
          </a:p>
        </p:txBody>
      </p:sp>
      <p:sp>
        <p:nvSpPr>
          <p:cNvPr id="557130" name="Rectangle 74"/>
          <p:cNvSpPr>
            <a:spLocks noChangeArrowheads="1"/>
          </p:cNvSpPr>
          <p:nvPr/>
        </p:nvSpPr>
        <p:spPr bwMode="auto">
          <a:xfrm>
            <a:off x="89154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31" name="Text Box 75"/>
          <p:cNvSpPr txBox="1">
            <a:spLocks noChangeArrowheads="1"/>
          </p:cNvSpPr>
          <p:nvPr/>
        </p:nvSpPr>
        <p:spPr bwMode="auto">
          <a:xfrm>
            <a:off x="88900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95</a:t>
            </a:r>
          </a:p>
        </p:txBody>
      </p:sp>
      <p:sp>
        <p:nvSpPr>
          <p:cNvPr id="557132" name="Rectangle 76"/>
          <p:cNvSpPr>
            <a:spLocks noChangeArrowheads="1"/>
          </p:cNvSpPr>
          <p:nvPr/>
        </p:nvSpPr>
        <p:spPr bwMode="auto">
          <a:xfrm>
            <a:off x="9372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33" name="Text Box 77"/>
          <p:cNvSpPr txBox="1">
            <a:spLocks noChangeArrowheads="1"/>
          </p:cNvSpPr>
          <p:nvPr/>
        </p:nvSpPr>
        <p:spPr bwMode="auto">
          <a:xfrm>
            <a:off x="93472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99</a:t>
            </a:r>
          </a:p>
        </p:txBody>
      </p:sp>
      <p:sp>
        <p:nvSpPr>
          <p:cNvPr id="557134" name="Line 78"/>
          <p:cNvSpPr>
            <a:spLocks noChangeShapeType="1"/>
          </p:cNvSpPr>
          <p:nvPr/>
        </p:nvSpPr>
        <p:spPr bwMode="auto">
          <a:xfrm>
            <a:off x="86106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35" name="Line 79"/>
          <p:cNvSpPr>
            <a:spLocks noChangeShapeType="1"/>
          </p:cNvSpPr>
          <p:nvPr/>
        </p:nvSpPr>
        <p:spPr bwMode="auto">
          <a:xfrm>
            <a:off x="90678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36" name="Line 80"/>
          <p:cNvSpPr>
            <a:spLocks noChangeShapeType="1"/>
          </p:cNvSpPr>
          <p:nvPr/>
        </p:nvSpPr>
        <p:spPr bwMode="auto">
          <a:xfrm>
            <a:off x="9525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37" name="Rectangle 81"/>
          <p:cNvSpPr>
            <a:spLocks noChangeArrowheads="1"/>
          </p:cNvSpPr>
          <p:nvPr/>
        </p:nvSpPr>
        <p:spPr bwMode="auto">
          <a:xfrm>
            <a:off x="1752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38" name="Text Box 82"/>
          <p:cNvSpPr txBox="1">
            <a:spLocks noChangeArrowheads="1"/>
          </p:cNvSpPr>
          <p:nvPr/>
        </p:nvSpPr>
        <p:spPr bwMode="auto">
          <a:xfrm>
            <a:off x="1676401" y="4138614"/>
            <a:ext cx="358775"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ko-KR" altLang="en-US" sz="1600">
                <a:latin typeface="Tahoma" pitchFamily="-112" charset="0"/>
                <a:ea typeface="굴림" pitchFamily="-112" charset="-127"/>
                <a:cs typeface="굴림" pitchFamily="-112" charset="-127"/>
              </a:rPr>
              <a:t> </a:t>
            </a:r>
            <a:r>
              <a:rPr lang="en-US" altLang="ko-KR" sz="1600">
                <a:latin typeface="Tahoma" pitchFamily="-112" charset="0"/>
                <a:ea typeface="굴림" pitchFamily="-112" charset="-127"/>
                <a:cs typeface="굴림" pitchFamily="-112" charset="-127"/>
              </a:rPr>
              <a:t>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 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 6</a:t>
            </a:r>
          </a:p>
        </p:txBody>
      </p:sp>
      <p:sp>
        <p:nvSpPr>
          <p:cNvPr id="557139" name="Rectangle 83"/>
          <p:cNvSpPr>
            <a:spLocks noChangeArrowheads="1"/>
          </p:cNvSpPr>
          <p:nvPr/>
        </p:nvSpPr>
        <p:spPr bwMode="auto">
          <a:xfrm>
            <a:off x="22098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40" name="Text Box 84"/>
          <p:cNvSpPr txBox="1">
            <a:spLocks noChangeArrowheads="1"/>
          </p:cNvSpPr>
          <p:nvPr/>
        </p:nvSpPr>
        <p:spPr bwMode="auto">
          <a:xfrm>
            <a:off x="21844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ko-KR" altLang="en-US" sz="1600">
                <a:latin typeface="Tahoma" pitchFamily="-112" charset="0"/>
                <a:ea typeface="굴림" pitchFamily="-112" charset="-127"/>
                <a:cs typeface="굴림" pitchFamily="-112" charset="-127"/>
              </a:rPr>
              <a:t> </a:t>
            </a:r>
            <a:r>
              <a:rPr lang="en-US" altLang="ko-KR" sz="1600">
                <a:latin typeface="Tahoma" pitchFamily="-112" charset="0"/>
                <a:ea typeface="굴림" pitchFamily="-112" charset="-127"/>
                <a:cs typeface="굴림" pitchFamily="-112" charset="-127"/>
              </a:rPr>
              <a:t>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16</a:t>
            </a:r>
          </a:p>
        </p:txBody>
      </p:sp>
      <p:sp>
        <p:nvSpPr>
          <p:cNvPr id="557141" name="Rectangle 85"/>
          <p:cNvSpPr>
            <a:spLocks noChangeArrowheads="1"/>
          </p:cNvSpPr>
          <p:nvPr/>
        </p:nvSpPr>
        <p:spPr bwMode="auto">
          <a:xfrm>
            <a:off x="26670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42" name="Text Box 86"/>
          <p:cNvSpPr txBox="1">
            <a:spLocks noChangeArrowheads="1"/>
          </p:cNvSpPr>
          <p:nvPr/>
        </p:nvSpPr>
        <p:spPr bwMode="auto">
          <a:xfrm>
            <a:off x="26416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24</a:t>
            </a:r>
          </a:p>
          <a:p>
            <a:pPr marL="342900" indent="-342900">
              <a:spcBef>
                <a:spcPct val="20000"/>
              </a:spcBef>
              <a:buClr>
                <a:schemeClr val="folHlink"/>
              </a:buClr>
              <a:buSzPct val="60000"/>
            </a:pPr>
            <a:endParaRPr lang="ko-KR" altLang="en-US" sz="1600">
              <a:latin typeface="Tahoma" pitchFamily="-112" charset="0"/>
              <a:ea typeface="굴림" pitchFamily="-112" charset="-127"/>
              <a:cs typeface="굴림" pitchFamily="-112" charset="-127"/>
            </a:endParaRPr>
          </a:p>
        </p:txBody>
      </p:sp>
      <p:sp>
        <p:nvSpPr>
          <p:cNvPr id="557143" name="Rectangle 87"/>
          <p:cNvSpPr>
            <a:spLocks noChangeArrowheads="1"/>
          </p:cNvSpPr>
          <p:nvPr/>
        </p:nvSpPr>
        <p:spPr bwMode="auto">
          <a:xfrm>
            <a:off x="31242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44" name="Text Box 88"/>
          <p:cNvSpPr txBox="1">
            <a:spLocks noChangeArrowheads="1"/>
          </p:cNvSpPr>
          <p:nvPr/>
        </p:nvSpPr>
        <p:spPr bwMode="auto">
          <a:xfrm>
            <a:off x="30988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32</a:t>
            </a:r>
          </a:p>
        </p:txBody>
      </p:sp>
      <p:sp>
        <p:nvSpPr>
          <p:cNvPr id="557145" name="Rectangle 89"/>
          <p:cNvSpPr>
            <a:spLocks noChangeArrowheads="1"/>
          </p:cNvSpPr>
          <p:nvPr/>
        </p:nvSpPr>
        <p:spPr bwMode="auto">
          <a:xfrm>
            <a:off x="3530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46" name="Text Box 90"/>
          <p:cNvSpPr txBox="1">
            <a:spLocks noChangeArrowheads="1"/>
          </p:cNvSpPr>
          <p:nvPr/>
        </p:nvSpPr>
        <p:spPr bwMode="auto">
          <a:xfrm>
            <a:off x="35052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35</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39</a:t>
            </a:r>
          </a:p>
        </p:txBody>
      </p:sp>
      <p:sp>
        <p:nvSpPr>
          <p:cNvPr id="557147" name="Line 91"/>
          <p:cNvSpPr>
            <a:spLocks noChangeShapeType="1"/>
          </p:cNvSpPr>
          <p:nvPr/>
        </p:nvSpPr>
        <p:spPr bwMode="auto">
          <a:xfrm>
            <a:off x="1905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48" name="Line 92"/>
          <p:cNvSpPr>
            <a:spLocks noChangeShapeType="1"/>
          </p:cNvSpPr>
          <p:nvPr/>
        </p:nvSpPr>
        <p:spPr bwMode="auto">
          <a:xfrm>
            <a:off x="23622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49" name="Line 93"/>
          <p:cNvSpPr>
            <a:spLocks noChangeShapeType="1"/>
          </p:cNvSpPr>
          <p:nvPr/>
        </p:nvSpPr>
        <p:spPr bwMode="auto">
          <a:xfrm>
            <a:off x="28194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50" name="Line 94"/>
          <p:cNvSpPr>
            <a:spLocks noChangeShapeType="1"/>
          </p:cNvSpPr>
          <p:nvPr/>
        </p:nvSpPr>
        <p:spPr bwMode="auto">
          <a:xfrm>
            <a:off x="32766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51" name="Line 95"/>
          <p:cNvSpPr>
            <a:spLocks noChangeShapeType="1"/>
          </p:cNvSpPr>
          <p:nvPr/>
        </p:nvSpPr>
        <p:spPr bwMode="auto">
          <a:xfrm>
            <a:off x="36576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52" name="Line 96"/>
          <p:cNvSpPr>
            <a:spLocks noChangeShapeType="1"/>
          </p:cNvSpPr>
          <p:nvPr/>
        </p:nvSpPr>
        <p:spPr bwMode="auto">
          <a:xfrm>
            <a:off x="5257800" y="2286000"/>
            <a:ext cx="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53" name="Line 97"/>
          <p:cNvSpPr>
            <a:spLocks noChangeShapeType="1"/>
          </p:cNvSpPr>
          <p:nvPr/>
        </p:nvSpPr>
        <p:spPr bwMode="auto">
          <a:xfrm flipH="1">
            <a:off x="2819400" y="2590800"/>
            <a:ext cx="24384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54" name="Line 98"/>
          <p:cNvSpPr>
            <a:spLocks noChangeShapeType="1"/>
          </p:cNvSpPr>
          <p:nvPr/>
        </p:nvSpPr>
        <p:spPr bwMode="auto">
          <a:xfrm>
            <a:off x="2819400" y="2590800"/>
            <a:ext cx="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55" name="Line 99"/>
          <p:cNvSpPr>
            <a:spLocks noChangeShapeType="1"/>
          </p:cNvSpPr>
          <p:nvPr/>
        </p:nvSpPr>
        <p:spPr bwMode="auto">
          <a:xfrm>
            <a:off x="6629400" y="2286000"/>
            <a:ext cx="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56" name="Line 100"/>
          <p:cNvSpPr>
            <a:spLocks noChangeShapeType="1"/>
          </p:cNvSpPr>
          <p:nvPr/>
        </p:nvSpPr>
        <p:spPr bwMode="auto">
          <a:xfrm flipH="1">
            <a:off x="6629400" y="2590800"/>
            <a:ext cx="2895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57" name="Line 101"/>
          <p:cNvSpPr>
            <a:spLocks noChangeShapeType="1"/>
          </p:cNvSpPr>
          <p:nvPr/>
        </p:nvSpPr>
        <p:spPr bwMode="auto">
          <a:xfrm>
            <a:off x="9525000" y="2590800"/>
            <a:ext cx="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58" name="Line 102"/>
          <p:cNvSpPr>
            <a:spLocks noChangeShapeType="1"/>
          </p:cNvSpPr>
          <p:nvPr/>
        </p:nvSpPr>
        <p:spPr bwMode="auto">
          <a:xfrm>
            <a:off x="5715000" y="22860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59" name="Line 103"/>
          <p:cNvSpPr>
            <a:spLocks noChangeShapeType="1"/>
          </p:cNvSpPr>
          <p:nvPr/>
        </p:nvSpPr>
        <p:spPr bwMode="auto">
          <a:xfrm>
            <a:off x="5029200" y="2743200"/>
            <a:ext cx="6858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60" name="Line 104"/>
          <p:cNvSpPr>
            <a:spLocks noChangeShapeType="1"/>
          </p:cNvSpPr>
          <p:nvPr/>
        </p:nvSpPr>
        <p:spPr bwMode="auto">
          <a:xfrm>
            <a:off x="5029200" y="2743200"/>
            <a:ext cx="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61" name="Line 105"/>
          <p:cNvSpPr>
            <a:spLocks noChangeShapeType="1"/>
          </p:cNvSpPr>
          <p:nvPr/>
        </p:nvSpPr>
        <p:spPr bwMode="auto">
          <a:xfrm>
            <a:off x="6172200" y="22860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62" name="Line 106"/>
          <p:cNvSpPr>
            <a:spLocks noChangeShapeType="1"/>
          </p:cNvSpPr>
          <p:nvPr/>
        </p:nvSpPr>
        <p:spPr bwMode="auto">
          <a:xfrm>
            <a:off x="6172200" y="2743200"/>
            <a:ext cx="11430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57163" name="Line 107"/>
          <p:cNvSpPr>
            <a:spLocks noChangeShapeType="1"/>
          </p:cNvSpPr>
          <p:nvPr/>
        </p:nvSpPr>
        <p:spPr bwMode="auto">
          <a:xfrm>
            <a:off x="7315200" y="2743200"/>
            <a:ext cx="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57164" name="Text Box 108"/>
          <p:cNvSpPr txBox="1">
            <a:spLocks noChangeArrowheads="1"/>
          </p:cNvSpPr>
          <p:nvPr/>
        </p:nvSpPr>
        <p:spPr bwMode="auto">
          <a:xfrm>
            <a:off x="1981201" y="3244850"/>
            <a:ext cx="295275"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a:t>
            </a:r>
          </a:p>
        </p:txBody>
      </p:sp>
      <p:sp>
        <p:nvSpPr>
          <p:cNvPr id="557165" name="Text Box 109"/>
          <p:cNvSpPr txBox="1">
            <a:spLocks noChangeArrowheads="1"/>
          </p:cNvSpPr>
          <p:nvPr/>
        </p:nvSpPr>
        <p:spPr bwMode="auto">
          <a:xfrm>
            <a:off x="23622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18</a:t>
            </a:r>
          </a:p>
        </p:txBody>
      </p:sp>
      <p:sp>
        <p:nvSpPr>
          <p:cNvPr id="557166" name="Text Box 110"/>
          <p:cNvSpPr txBox="1">
            <a:spLocks noChangeArrowheads="1"/>
          </p:cNvSpPr>
          <p:nvPr/>
        </p:nvSpPr>
        <p:spPr bwMode="auto">
          <a:xfrm>
            <a:off x="28194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26</a:t>
            </a:r>
          </a:p>
        </p:txBody>
      </p:sp>
      <p:sp>
        <p:nvSpPr>
          <p:cNvPr id="557167" name="Text Box 111"/>
          <p:cNvSpPr txBox="1">
            <a:spLocks noChangeArrowheads="1"/>
          </p:cNvSpPr>
          <p:nvPr/>
        </p:nvSpPr>
        <p:spPr bwMode="auto">
          <a:xfrm>
            <a:off x="32766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35</a:t>
            </a:r>
          </a:p>
        </p:txBody>
      </p:sp>
      <p:sp>
        <p:nvSpPr>
          <p:cNvPr id="557168" name="Text Box 112"/>
          <p:cNvSpPr txBox="1">
            <a:spLocks noChangeArrowheads="1"/>
          </p:cNvSpPr>
          <p:nvPr/>
        </p:nvSpPr>
        <p:spPr bwMode="auto">
          <a:xfrm>
            <a:off x="5257800" y="2101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41</a:t>
            </a:r>
          </a:p>
        </p:txBody>
      </p:sp>
      <p:sp>
        <p:nvSpPr>
          <p:cNvPr id="557169" name="Text Box 113"/>
          <p:cNvSpPr txBox="1">
            <a:spLocks noChangeArrowheads="1"/>
          </p:cNvSpPr>
          <p:nvPr/>
        </p:nvSpPr>
        <p:spPr bwMode="auto">
          <a:xfrm>
            <a:off x="5765800" y="2101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66</a:t>
            </a:r>
          </a:p>
        </p:txBody>
      </p:sp>
      <p:sp>
        <p:nvSpPr>
          <p:cNvPr id="557170" name="Text Box 114"/>
          <p:cNvSpPr txBox="1">
            <a:spLocks noChangeArrowheads="1"/>
          </p:cNvSpPr>
          <p:nvPr/>
        </p:nvSpPr>
        <p:spPr bwMode="auto">
          <a:xfrm>
            <a:off x="6223000" y="2101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87</a:t>
            </a:r>
          </a:p>
        </p:txBody>
      </p:sp>
      <p:sp>
        <p:nvSpPr>
          <p:cNvPr id="557171" name="Text Box 115"/>
          <p:cNvSpPr txBox="1">
            <a:spLocks noChangeArrowheads="1"/>
          </p:cNvSpPr>
          <p:nvPr/>
        </p:nvSpPr>
        <p:spPr bwMode="auto">
          <a:xfrm>
            <a:off x="4114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48</a:t>
            </a:r>
          </a:p>
        </p:txBody>
      </p:sp>
      <p:sp>
        <p:nvSpPr>
          <p:cNvPr id="557172" name="Text Box 116"/>
          <p:cNvSpPr txBox="1">
            <a:spLocks noChangeArrowheads="1"/>
          </p:cNvSpPr>
          <p:nvPr/>
        </p:nvSpPr>
        <p:spPr bwMode="auto">
          <a:xfrm>
            <a:off x="4622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51</a:t>
            </a:r>
          </a:p>
        </p:txBody>
      </p:sp>
      <p:sp>
        <p:nvSpPr>
          <p:cNvPr id="557173" name="Text Box 117"/>
          <p:cNvSpPr txBox="1">
            <a:spLocks noChangeArrowheads="1"/>
          </p:cNvSpPr>
          <p:nvPr/>
        </p:nvSpPr>
        <p:spPr bwMode="auto">
          <a:xfrm>
            <a:off x="50800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54</a:t>
            </a:r>
          </a:p>
        </p:txBody>
      </p:sp>
      <p:sp>
        <p:nvSpPr>
          <p:cNvPr id="557174" name="Text Box 118"/>
          <p:cNvSpPr txBox="1">
            <a:spLocks noChangeArrowheads="1"/>
          </p:cNvSpPr>
          <p:nvPr/>
        </p:nvSpPr>
        <p:spPr bwMode="auto">
          <a:xfrm>
            <a:off x="6400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72</a:t>
            </a:r>
          </a:p>
        </p:txBody>
      </p:sp>
      <p:sp>
        <p:nvSpPr>
          <p:cNvPr id="557175" name="Text Box 119"/>
          <p:cNvSpPr txBox="1">
            <a:spLocks noChangeArrowheads="1"/>
          </p:cNvSpPr>
          <p:nvPr/>
        </p:nvSpPr>
        <p:spPr bwMode="auto">
          <a:xfrm>
            <a:off x="6908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78</a:t>
            </a:r>
          </a:p>
        </p:txBody>
      </p:sp>
      <p:sp>
        <p:nvSpPr>
          <p:cNvPr id="557176" name="Text Box 120"/>
          <p:cNvSpPr txBox="1">
            <a:spLocks noChangeArrowheads="1"/>
          </p:cNvSpPr>
          <p:nvPr/>
        </p:nvSpPr>
        <p:spPr bwMode="auto">
          <a:xfrm>
            <a:off x="73660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83</a:t>
            </a:r>
          </a:p>
        </p:txBody>
      </p:sp>
      <p:sp>
        <p:nvSpPr>
          <p:cNvPr id="557177" name="Text Box 121"/>
          <p:cNvSpPr txBox="1">
            <a:spLocks noChangeArrowheads="1"/>
          </p:cNvSpPr>
          <p:nvPr/>
        </p:nvSpPr>
        <p:spPr bwMode="auto">
          <a:xfrm>
            <a:off x="86106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92</a:t>
            </a:r>
          </a:p>
        </p:txBody>
      </p:sp>
      <p:sp>
        <p:nvSpPr>
          <p:cNvPr id="557178" name="Text Box 122"/>
          <p:cNvSpPr txBox="1">
            <a:spLocks noChangeArrowheads="1"/>
          </p:cNvSpPr>
          <p:nvPr/>
        </p:nvSpPr>
        <p:spPr bwMode="auto">
          <a:xfrm>
            <a:off x="91186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97</a:t>
            </a:r>
          </a:p>
        </p:txBody>
      </p:sp>
      <p:sp>
        <p:nvSpPr>
          <p:cNvPr id="557179" name="Rectangle 123"/>
          <p:cNvSpPr>
            <a:spLocks noChangeArrowheads="1"/>
          </p:cNvSpPr>
          <p:nvPr/>
        </p:nvSpPr>
        <p:spPr bwMode="auto">
          <a:xfrm>
            <a:off x="5410200" y="5918200"/>
            <a:ext cx="1470274" cy="400110"/>
          </a:xfrm>
          <a:prstGeom prst="rect">
            <a:avLst/>
          </a:prstGeom>
          <a:noFill/>
          <a:ln w="9525">
            <a:noFill/>
            <a:miter lim="800000"/>
            <a:headEnd/>
            <a:tailEnd/>
          </a:ln>
          <a:effectLst/>
        </p:spPr>
        <p:txBody>
          <a:bodyPr wrap="none">
            <a:prstTxWarp prst="textNoShape">
              <a:avLst/>
            </a:prstTxWarp>
            <a:spAutoFit/>
          </a:bodyPr>
          <a:lstStyle/>
          <a:p>
            <a:r>
              <a:rPr lang="en-US" altLang="ko-KR" sz="2000">
                <a:ea typeface="굴림" pitchFamily="-112" charset="-127"/>
                <a:cs typeface="굴림" pitchFamily="-112" charset="-127"/>
              </a:rPr>
              <a:t>Add item </a:t>
            </a:r>
            <a:r>
              <a:rPr lang="en-US" altLang="ko-KR" sz="2000">
                <a:solidFill>
                  <a:schemeClr val="hlink"/>
                </a:solidFill>
                <a:ea typeface="굴림" pitchFamily="-112" charset="-127"/>
                <a:cs typeface="굴림" pitchFamily="-112" charset="-127"/>
              </a:rPr>
              <a:t>55</a:t>
            </a:r>
            <a:endParaRPr lang="en-US" sz="2000">
              <a:solidFill>
                <a:schemeClr val="hlink"/>
              </a:solidFill>
            </a:endParaRPr>
          </a:p>
        </p:txBody>
      </p:sp>
      <p:sp>
        <p:nvSpPr>
          <p:cNvPr id="557180" name="Rectangle 124"/>
          <p:cNvSpPr>
            <a:spLocks noChangeArrowheads="1"/>
          </p:cNvSpPr>
          <p:nvPr/>
        </p:nvSpPr>
        <p:spPr bwMode="auto">
          <a:xfrm>
            <a:off x="53340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181" name="Text Box 125"/>
          <p:cNvSpPr txBox="1">
            <a:spLocks noChangeArrowheads="1"/>
          </p:cNvSpPr>
          <p:nvPr/>
        </p:nvSpPr>
        <p:spPr bwMode="auto">
          <a:xfrm>
            <a:off x="5308600" y="4138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59</a:t>
            </a:r>
          </a:p>
        </p:txBody>
      </p:sp>
      <p:sp>
        <p:nvSpPr>
          <p:cNvPr id="557111" name="Text Box 55"/>
          <p:cNvSpPr txBox="1">
            <a:spLocks noChangeArrowheads="1"/>
          </p:cNvSpPr>
          <p:nvPr/>
        </p:nvSpPr>
        <p:spPr bwMode="auto">
          <a:xfrm>
            <a:off x="5308600" y="4114800"/>
            <a:ext cx="406400" cy="1511300"/>
          </a:xfrm>
          <a:prstGeom prst="rect">
            <a:avLst/>
          </a:prstGeom>
          <a:solidFill>
            <a:schemeClr val="bg1"/>
          </a:solid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56</a:t>
            </a:r>
          </a:p>
          <a:p>
            <a:pPr marL="342900" indent="-342900">
              <a:spcBef>
                <a:spcPct val="20000"/>
              </a:spcBef>
              <a:buClr>
                <a:schemeClr val="folHlink"/>
              </a:buClr>
              <a:buSzPct val="60000"/>
            </a:pPr>
            <a:r>
              <a:rPr lang="en-US" altLang="ko-KR" sz="1600">
                <a:solidFill>
                  <a:schemeClr val="hlink"/>
                </a:solidFill>
                <a:latin typeface="Tahoma" pitchFamily="-112" charset="0"/>
                <a:ea typeface="굴림" pitchFamily="-112" charset="-127"/>
                <a:cs typeface="굴림" pitchFamily="-112" charset="-127"/>
              </a:rPr>
              <a:t>57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59</a:t>
            </a:r>
          </a:p>
        </p:txBody>
      </p:sp>
      <p:sp>
        <p:nvSpPr>
          <p:cNvPr id="557110" name="Rectangle 54"/>
          <p:cNvSpPr>
            <a:spLocks noChangeArrowheads="1"/>
          </p:cNvSpPr>
          <p:nvPr/>
        </p:nvSpPr>
        <p:spPr bwMode="auto">
          <a:xfrm>
            <a:off x="53340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7110"/>
                                        </p:tgtEl>
                                        <p:attrNameLst>
                                          <p:attrName>style.visibility</p:attrName>
                                        </p:attrNameLst>
                                      </p:cBhvr>
                                      <p:to>
                                        <p:strVal val="visible"/>
                                      </p:to>
                                    </p:set>
                                    <p:animEffect transition="in" filter="blinds(horizontal)">
                                      <p:cBhvr>
                                        <p:cTn id="7" dur="500"/>
                                        <p:tgtEl>
                                          <p:spTgt spid="5571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7111"/>
                                        </p:tgtEl>
                                        <p:attrNameLst>
                                          <p:attrName>style.visibility</p:attrName>
                                        </p:attrNameLst>
                                      </p:cBhvr>
                                      <p:to>
                                        <p:strVal val="visible"/>
                                      </p:to>
                                    </p:set>
                                    <p:animEffect transition="in" filter="blinds(horizontal)">
                                      <p:cBhvr>
                                        <p:cTn id="10" dur="500"/>
                                        <p:tgtEl>
                                          <p:spTgt spid="5571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57179"/>
                                        </p:tgtEl>
                                        <p:attrNameLst>
                                          <p:attrName>style.visibility</p:attrName>
                                        </p:attrNameLst>
                                      </p:cBhvr>
                                      <p:to>
                                        <p:strVal val="visible"/>
                                      </p:to>
                                    </p:set>
                                    <p:animEffect transition="in" filter="blinds(horizontal)">
                                      <p:cBhvr>
                                        <p:cTn id="15" dur="500"/>
                                        <p:tgtEl>
                                          <p:spTgt spid="55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179" grpId="0"/>
      <p:bldP spid="557111" grpId="0" animBg="1"/>
      <p:bldP spid="5571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1981200" y="457200"/>
            <a:ext cx="8229600" cy="609600"/>
          </a:xfrm>
        </p:spPr>
        <p:txBody>
          <a:bodyPr/>
          <a:lstStyle/>
          <a:p>
            <a:pPr algn="ctr"/>
            <a:r>
              <a:rPr lang="en-US" altLang="ko-KR" sz="4000">
                <a:ea typeface="굴림" pitchFamily="-112" charset="-127"/>
                <a:cs typeface="굴림" pitchFamily="-112" charset="-127"/>
              </a:rPr>
              <a:t>How to Remove a Node?</a:t>
            </a:r>
          </a:p>
        </p:txBody>
      </p:sp>
      <p:sp>
        <p:nvSpPr>
          <p:cNvPr id="852995" name="Rectangle 3"/>
          <p:cNvSpPr>
            <a:spLocks noGrp="1" noChangeArrowheads="1"/>
          </p:cNvSpPr>
          <p:nvPr>
            <p:ph type="body" idx="1"/>
          </p:nvPr>
        </p:nvSpPr>
        <p:spPr>
          <a:xfrm>
            <a:off x="2133600" y="1371600"/>
            <a:ext cx="8382000" cy="4724400"/>
          </a:xfrm>
        </p:spPr>
        <p:txBody>
          <a:bodyPr/>
          <a:lstStyle/>
          <a:p>
            <a:r>
              <a:rPr lang="en-US" altLang="ko-KR">
                <a:ea typeface="굴림" pitchFamily="-112" charset="-127"/>
                <a:cs typeface="굴림" pitchFamily="-112" charset="-127"/>
              </a:rPr>
              <a:t>What if the node has one child? </a:t>
            </a:r>
            <a:endParaRPr lang="en-US" altLang="ko-KR" sz="2800">
              <a:ea typeface="굴림" pitchFamily="-112" charset="-127"/>
              <a:cs typeface="굴림" pitchFamily="-112" charset="-127"/>
            </a:endParaRPr>
          </a:p>
          <a:p>
            <a:pPr lvl="1"/>
            <a:r>
              <a:rPr lang="en-US" altLang="zh-TW">
                <a:ea typeface="PMingLiU" pitchFamily="18" charset="-120"/>
                <a:cs typeface="PMingLiU" pitchFamily="18" charset="-120"/>
              </a:rPr>
              <a:t>It can be deleted after its parent adjusts a pointer to bypass the node</a:t>
            </a:r>
          </a:p>
          <a:p>
            <a:pPr lvl="1">
              <a:buFont typeface="Wingdings" pitchFamily="-112" charset="2"/>
              <a:buNone/>
            </a:pPr>
            <a:endParaRPr lang="ko-KR" altLang="en-US" sz="2400">
              <a:ea typeface="굴림" pitchFamily="-112" charset="-127"/>
              <a:cs typeface="굴림" pitchFamily="-112" charset="-127"/>
            </a:endParaRPr>
          </a:p>
        </p:txBody>
      </p:sp>
      <p:sp>
        <p:nvSpPr>
          <p:cNvPr id="852996" name="Oval 4"/>
          <p:cNvSpPr>
            <a:spLocks noChangeAspect="1" noChangeArrowheads="1"/>
          </p:cNvSpPr>
          <p:nvPr/>
        </p:nvSpPr>
        <p:spPr bwMode="auto">
          <a:xfrm>
            <a:off x="4413250" y="3284538"/>
            <a:ext cx="514350" cy="514350"/>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2997" name="Text Box 5"/>
          <p:cNvSpPr txBox="1">
            <a:spLocks noChangeAspect="1" noChangeArrowheads="1"/>
          </p:cNvSpPr>
          <p:nvPr/>
        </p:nvSpPr>
        <p:spPr bwMode="auto">
          <a:xfrm>
            <a:off x="4413250" y="3284538"/>
            <a:ext cx="514350" cy="342900"/>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51</a:t>
            </a:r>
          </a:p>
        </p:txBody>
      </p:sp>
      <p:sp>
        <p:nvSpPr>
          <p:cNvPr id="852998" name="Oval 6"/>
          <p:cNvSpPr>
            <a:spLocks noChangeAspect="1" noChangeArrowheads="1"/>
          </p:cNvSpPr>
          <p:nvPr/>
        </p:nvSpPr>
        <p:spPr bwMode="auto">
          <a:xfrm>
            <a:off x="3840164" y="3870325"/>
            <a:ext cx="515937" cy="514350"/>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2999" name="Text Box 7"/>
          <p:cNvSpPr txBox="1">
            <a:spLocks noChangeAspect="1" noChangeArrowheads="1"/>
          </p:cNvSpPr>
          <p:nvPr/>
        </p:nvSpPr>
        <p:spPr bwMode="auto">
          <a:xfrm>
            <a:off x="3840164" y="3870325"/>
            <a:ext cx="515937" cy="342900"/>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39</a:t>
            </a:r>
          </a:p>
        </p:txBody>
      </p:sp>
      <p:sp>
        <p:nvSpPr>
          <p:cNvPr id="853000" name="Oval 8"/>
          <p:cNvSpPr>
            <a:spLocks noChangeAspect="1" noChangeArrowheads="1"/>
          </p:cNvSpPr>
          <p:nvPr/>
        </p:nvSpPr>
        <p:spPr bwMode="auto">
          <a:xfrm>
            <a:off x="3325813" y="4556125"/>
            <a:ext cx="514350" cy="515938"/>
          </a:xfrm>
          <a:prstGeom prst="ellipse">
            <a:avLst/>
          </a:prstGeom>
          <a:solidFill>
            <a:srgbClr val="FFFF66"/>
          </a:solidFill>
          <a:ln w="15875">
            <a:solidFill>
              <a:srgbClr val="000000"/>
            </a:solidFill>
            <a:round/>
            <a:headEnd/>
            <a:tailEnd/>
          </a:ln>
        </p:spPr>
        <p:txBody>
          <a:bodyPr>
            <a:prstTxWarp prst="textNoShape">
              <a:avLst/>
            </a:prstTxWarp>
          </a:bodyPr>
          <a:lstStyle/>
          <a:p>
            <a:endParaRPr lang="en-US"/>
          </a:p>
        </p:txBody>
      </p:sp>
      <p:sp>
        <p:nvSpPr>
          <p:cNvPr id="853001" name="Text Box 9"/>
          <p:cNvSpPr txBox="1">
            <a:spLocks noChangeAspect="1" noChangeArrowheads="1"/>
          </p:cNvSpPr>
          <p:nvPr/>
        </p:nvSpPr>
        <p:spPr bwMode="auto">
          <a:xfrm>
            <a:off x="3325813" y="4556125"/>
            <a:ext cx="514350" cy="344488"/>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20</a:t>
            </a:r>
          </a:p>
        </p:txBody>
      </p:sp>
      <p:sp>
        <p:nvSpPr>
          <p:cNvPr id="853002" name="Oval 10"/>
          <p:cNvSpPr>
            <a:spLocks noChangeAspect="1" noChangeArrowheads="1"/>
          </p:cNvSpPr>
          <p:nvPr/>
        </p:nvSpPr>
        <p:spPr bwMode="auto">
          <a:xfrm>
            <a:off x="4183064" y="4556125"/>
            <a:ext cx="515937" cy="515938"/>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3003" name="Line 11"/>
          <p:cNvSpPr>
            <a:spLocks noChangeAspect="1" noChangeShapeType="1"/>
          </p:cNvSpPr>
          <p:nvPr/>
        </p:nvSpPr>
        <p:spPr bwMode="auto">
          <a:xfrm flipH="1">
            <a:off x="4298950" y="3741738"/>
            <a:ext cx="171450" cy="17145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3004" name="Line 12"/>
          <p:cNvSpPr>
            <a:spLocks noChangeAspect="1" noChangeShapeType="1"/>
          </p:cNvSpPr>
          <p:nvPr/>
        </p:nvSpPr>
        <p:spPr bwMode="auto">
          <a:xfrm flipH="1">
            <a:off x="3668713" y="4384675"/>
            <a:ext cx="171450" cy="17145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3005" name="Line 13"/>
          <p:cNvSpPr>
            <a:spLocks noChangeAspect="1" noChangeShapeType="1"/>
          </p:cNvSpPr>
          <p:nvPr/>
        </p:nvSpPr>
        <p:spPr bwMode="auto">
          <a:xfrm>
            <a:off x="4183064" y="4384675"/>
            <a:ext cx="173037" cy="17145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3006" name="Text Box 14"/>
          <p:cNvSpPr txBox="1">
            <a:spLocks noChangeAspect="1" noChangeArrowheads="1"/>
          </p:cNvSpPr>
          <p:nvPr/>
        </p:nvSpPr>
        <p:spPr bwMode="auto">
          <a:xfrm>
            <a:off x="4183064" y="4556125"/>
            <a:ext cx="515937" cy="344488"/>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45</a:t>
            </a:r>
          </a:p>
        </p:txBody>
      </p:sp>
      <p:sp>
        <p:nvSpPr>
          <p:cNvPr id="853007" name="Oval 15"/>
          <p:cNvSpPr>
            <a:spLocks noChangeAspect="1" noChangeArrowheads="1"/>
          </p:cNvSpPr>
          <p:nvPr/>
        </p:nvSpPr>
        <p:spPr bwMode="auto">
          <a:xfrm>
            <a:off x="4699000" y="5243513"/>
            <a:ext cx="514350" cy="514350"/>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3008" name="Text Box 16"/>
          <p:cNvSpPr txBox="1">
            <a:spLocks noChangeAspect="1" noChangeArrowheads="1"/>
          </p:cNvSpPr>
          <p:nvPr/>
        </p:nvSpPr>
        <p:spPr bwMode="auto">
          <a:xfrm>
            <a:off x="4699000" y="5243513"/>
            <a:ext cx="514350" cy="342900"/>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49</a:t>
            </a:r>
          </a:p>
        </p:txBody>
      </p:sp>
      <p:sp>
        <p:nvSpPr>
          <p:cNvPr id="853009" name="Line 17"/>
          <p:cNvSpPr>
            <a:spLocks noChangeAspect="1" noChangeShapeType="1"/>
          </p:cNvSpPr>
          <p:nvPr/>
        </p:nvSpPr>
        <p:spPr bwMode="auto">
          <a:xfrm>
            <a:off x="4699000" y="5072063"/>
            <a:ext cx="171450" cy="17145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3010" name="AutoShape 18"/>
          <p:cNvSpPr>
            <a:spLocks noChangeAspect="1" noChangeArrowheads="1"/>
          </p:cNvSpPr>
          <p:nvPr/>
        </p:nvSpPr>
        <p:spPr bwMode="auto">
          <a:xfrm>
            <a:off x="5797550" y="4213225"/>
            <a:ext cx="514350" cy="514350"/>
          </a:xfrm>
          <a:prstGeom prst="rightArrow">
            <a:avLst>
              <a:gd name="adj1" fmla="val 50000"/>
              <a:gd name="adj2" fmla="val 25000"/>
            </a:avLst>
          </a:prstGeom>
          <a:solidFill>
            <a:srgbClr val="FFFFFF"/>
          </a:solidFill>
          <a:ln w="9525">
            <a:solidFill>
              <a:srgbClr val="000000"/>
            </a:solidFill>
            <a:miter lim="800000"/>
            <a:headEnd/>
            <a:tailEnd/>
          </a:ln>
        </p:spPr>
        <p:txBody>
          <a:bodyPr>
            <a:prstTxWarp prst="textNoShape">
              <a:avLst/>
            </a:prstTxWarp>
          </a:bodyPr>
          <a:lstStyle/>
          <a:p>
            <a:endParaRPr lang="en-US"/>
          </a:p>
        </p:txBody>
      </p:sp>
      <p:sp>
        <p:nvSpPr>
          <p:cNvPr id="853011" name="Oval 19"/>
          <p:cNvSpPr>
            <a:spLocks noChangeAspect="1" noChangeArrowheads="1"/>
          </p:cNvSpPr>
          <p:nvPr/>
        </p:nvSpPr>
        <p:spPr bwMode="auto">
          <a:xfrm>
            <a:off x="3724275" y="5172075"/>
            <a:ext cx="514350" cy="514350"/>
          </a:xfrm>
          <a:prstGeom prst="ellipse">
            <a:avLst/>
          </a:prstGeom>
          <a:solidFill>
            <a:srgbClr val="FFFFFF"/>
          </a:solidFill>
          <a:ln w="19050" cap="rnd">
            <a:solidFill>
              <a:srgbClr val="000000"/>
            </a:solidFill>
            <a:prstDash val="sysDot"/>
            <a:round/>
            <a:headEnd/>
            <a:tailEnd/>
          </a:ln>
        </p:spPr>
        <p:txBody>
          <a:bodyPr>
            <a:prstTxWarp prst="textNoShape">
              <a:avLst/>
            </a:prstTxWarp>
          </a:bodyPr>
          <a:lstStyle/>
          <a:p>
            <a:endParaRPr lang="en-US"/>
          </a:p>
        </p:txBody>
      </p:sp>
      <p:sp>
        <p:nvSpPr>
          <p:cNvPr id="853012" name="Text Box 20"/>
          <p:cNvSpPr txBox="1">
            <a:spLocks noChangeAspect="1" noChangeArrowheads="1"/>
          </p:cNvSpPr>
          <p:nvPr/>
        </p:nvSpPr>
        <p:spPr bwMode="auto">
          <a:xfrm>
            <a:off x="3725863" y="5172075"/>
            <a:ext cx="514350" cy="342900"/>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30</a:t>
            </a:r>
          </a:p>
        </p:txBody>
      </p:sp>
      <p:sp>
        <p:nvSpPr>
          <p:cNvPr id="853013" name="Oval 21"/>
          <p:cNvSpPr>
            <a:spLocks noChangeAspect="1" noChangeArrowheads="1"/>
          </p:cNvSpPr>
          <p:nvPr/>
        </p:nvSpPr>
        <p:spPr bwMode="auto">
          <a:xfrm>
            <a:off x="4240214" y="5686425"/>
            <a:ext cx="515937" cy="514350"/>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3014" name="Text Box 22"/>
          <p:cNvSpPr txBox="1">
            <a:spLocks noChangeAspect="1" noChangeArrowheads="1"/>
          </p:cNvSpPr>
          <p:nvPr/>
        </p:nvSpPr>
        <p:spPr bwMode="auto">
          <a:xfrm>
            <a:off x="4240214" y="5686425"/>
            <a:ext cx="515937" cy="342900"/>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31</a:t>
            </a:r>
          </a:p>
        </p:txBody>
      </p:sp>
      <p:sp>
        <p:nvSpPr>
          <p:cNvPr id="853015" name="Line 23"/>
          <p:cNvSpPr>
            <a:spLocks noChangeAspect="1" noChangeShapeType="1"/>
          </p:cNvSpPr>
          <p:nvPr/>
        </p:nvSpPr>
        <p:spPr bwMode="auto">
          <a:xfrm>
            <a:off x="4240214" y="5514975"/>
            <a:ext cx="173037" cy="17145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3016" name="Oval 24"/>
          <p:cNvSpPr>
            <a:spLocks noChangeAspect="1" noChangeArrowheads="1"/>
          </p:cNvSpPr>
          <p:nvPr/>
        </p:nvSpPr>
        <p:spPr bwMode="auto">
          <a:xfrm>
            <a:off x="3040063" y="5686425"/>
            <a:ext cx="514350" cy="514350"/>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3017" name="Text Box 25"/>
          <p:cNvSpPr txBox="1">
            <a:spLocks noChangeAspect="1" noChangeArrowheads="1"/>
          </p:cNvSpPr>
          <p:nvPr/>
        </p:nvSpPr>
        <p:spPr bwMode="auto">
          <a:xfrm>
            <a:off x="3040063" y="5686425"/>
            <a:ext cx="514350" cy="342900"/>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25</a:t>
            </a:r>
          </a:p>
        </p:txBody>
      </p:sp>
      <p:sp>
        <p:nvSpPr>
          <p:cNvPr id="853018" name="Line 26"/>
          <p:cNvSpPr>
            <a:spLocks noChangeAspect="1" noChangeShapeType="1"/>
          </p:cNvSpPr>
          <p:nvPr/>
        </p:nvSpPr>
        <p:spPr bwMode="auto">
          <a:xfrm flipH="1">
            <a:off x="3497263" y="5557838"/>
            <a:ext cx="171450" cy="17145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3019" name="Line 27"/>
          <p:cNvSpPr>
            <a:spLocks noChangeAspect="1" noChangeShapeType="1"/>
          </p:cNvSpPr>
          <p:nvPr/>
        </p:nvSpPr>
        <p:spPr bwMode="auto">
          <a:xfrm>
            <a:off x="3725863" y="5000625"/>
            <a:ext cx="171450" cy="171450"/>
          </a:xfrm>
          <a:prstGeom prst="line">
            <a:avLst/>
          </a:prstGeom>
          <a:noFill/>
          <a:ln w="38100">
            <a:solidFill>
              <a:schemeClr val="tx1"/>
            </a:solidFill>
            <a:round/>
            <a:headEnd/>
            <a:tailEnd/>
          </a:ln>
        </p:spPr>
        <p:txBody>
          <a:bodyPr>
            <a:prstTxWarp prst="textNoShape">
              <a:avLst/>
            </a:prstTxWarp>
          </a:bodyPr>
          <a:lstStyle/>
          <a:p>
            <a:endParaRPr lang="en-US"/>
          </a:p>
        </p:txBody>
      </p:sp>
      <p:grpSp>
        <p:nvGrpSpPr>
          <p:cNvPr id="2" name="Group 28"/>
          <p:cNvGrpSpPr>
            <a:grpSpLocks/>
          </p:cNvGrpSpPr>
          <p:nvPr/>
        </p:nvGrpSpPr>
        <p:grpSpPr bwMode="auto">
          <a:xfrm>
            <a:off x="6470650" y="3384551"/>
            <a:ext cx="2744788" cy="2473325"/>
            <a:chOff x="3116" y="2132"/>
            <a:chExt cx="1729" cy="1558"/>
          </a:xfrm>
        </p:grpSpPr>
        <p:sp>
          <p:nvSpPr>
            <p:cNvPr id="853021" name="Oval 29"/>
            <p:cNvSpPr>
              <a:spLocks noChangeAspect="1" noChangeArrowheads="1"/>
            </p:cNvSpPr>
            <p:nvPr/>
          </p:nvSpPr>
          <p:spPr bwMode="auto">
            <a:xfrm>
              <a:off x="4341" y="2132"/>
              <a:ext cx="324" cy="324"/>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3022" name="Text Box 30"/>
            <p:cNvSpPr txBox="1">
              <a:spLocks noChangeAspect="1" noChangeArrowheads="1"/>
            </p:cNvSpPr>
            <p:nvPr/>
          </p:nvSpPr>
          <p:spPr bwMode="auto">
            <a:xfrm>
              <a:off x="4341" y="2132"/>
              <a:ext cx="324" cy="216"/>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51</a:t>
              </a:r>
            </a:p>
          </p:txBody>
        </p:sp>
        <p:sp>
          <p:nvSpPr>
            <p:cNvPr id="853023" name="Oval 31"/>
            <p:cNvSpPr>
              <a:spLocks noChangeAspect="1" noChangeArrowheads="1"/>
            </p:cNvSpPr>
            <p:nvPr/>
          </p:nvSpPr>
          <p:spPr bwMode="auto">
            <a:xfrm>
              <a:off x="3981" y="2501"/>
              <a:ext cx="324" cy="324"/>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3024" name="Text Box 32"/>
            <p:cNvSpPr txBox="1">
              <a:spLocks noChangeAspect="1" noChangeArrowheads="1"/>
            </p:cNvSpPr>
            <p:nvPr/>
          </p:nvSpPr>
          <p:spPr bwMode="auto">
            <a:xfrm>
              <a:off x="3981" y="2501"/>
              <a:ext cx="324" cy="216"/>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39</a:t>
              </a:r>
            </a:p>
          </p:txBody>
        </p:sp>
        <p:sp>
          <p:nvSpPr>
            <p:cNvPr id="853025" name="Oval 33"/>
            <p:cNvSpPr>
              <a:spLocks noChangeAspect="1" noChangeArrowheads="1"/>
            </p:cNvSpPr>
            <p:nvPr/>
          </p:nvSpPr>
          <p:spPr bwMode="auto">
            <a:xfrm>
              <a:off x="4197" y="2933"/>
              <a:ext cx="324" cy="325"/>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3026" name="Line 34"/>
            <p:cNvSpPr>
              <a:spLocks noChangeAspect="1" noChangeShapeType="1"/>
            </p:cNvSpPr>
            <p:nvPr/>
          </p:nvSpPr>
          <p:spPr bwMode="auto">
            <a:xfrm flipH="1">
              <a:off x="4269" y="2420"/>
              <a:ext cx="108" cy="108"/>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3027" name="Line 35"/>
            <p:cNvSpPr>
              <a:spLocks noChangeAspect="1" noChangeShapeType="1"/>
            </p:cNvSpPr>
            <p:nvPr/>
          </p:nvSpPr>
          <p:spPr bwMode="auto">
            <a:xfrm>
              <a:off x="4197" y="2825"/>
              <a:ext cx="108" cy="108"/>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3028" name="Text Box 36"/>
            <p:cNvSpPr txBox="1">
              <a:spLocks noChangeAspect="1" noChangeArrowheads="1"/>
            </p:cNvSpPr>
            <p:nvPr/>
          </p:nvSpPr>
          <p:spPr bwMode="auto">
            <a:xfrm>
              <a:off x="4197" y="2933"/>
              <a:ext cx="324" cy="217"/>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45</a:t>
              </a:r>
            </a:p>
          </p:txBody>
        </p:sp>
        <p:sp>
          <p:nvSpPr>
            <p:cNvPr id="853029" name="Oval 37"/>
            <p:cNvSpPr>
              <a:spLocks noChangeAspect="1" noChangeArrowheads="1"/>
            </p:cNvSpPr>
            <p:nvPr/>
          </p:nvSpPr>
          <p:spPr bwMode="auto">
            <a:xfrm>
              <a:off x="4521" y="3366"/>
              <a:ext cx="324" cy="324"/>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3030" name="Text Box 38"/>
            <p:cNvSpPr txBox="1">
              <a:spLocks noChangeAspect="1" noChangeArrowheads="1"/>
            </p:cNvSpPr>
            <p:nvPr/>
          </p:nvSpPr>
          <p:spPr bwMode="auto">
            <a:xfrm>
              <a:off x="4521" y="3366"/>
              <a:ext cx="324" cy="216"/>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49</a:t>
              </a:r>
            </a:p>
          </p:txBody>
        </p:sp>
        <p:sp>
          <p:nvSpPr>
            <p:cNvPr id="853031" name="Line 39"/>
            <p:cNvSpPr>
              <a:spLocks noChangeAspect="1" noChangeShapeType="1"/>
            </p:cNvSpPr>
            <p:nvPr/>
          </p:nvSpPr>
          <p:spPr bwMode="auto">
            <a:xfrm>
              <a:off x="4521" y="3258"/>
              <a:ext cx="108" cy="108"/>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3032" name="Text Box 40"/>
            <p:cNvSpPr txBox="1">
              <a:spLocks noChangeAspect="1" noChangeArrowheads="1"/>
            </p:cNvSpPr>
            <p:nvPr/>
          </p:nvSpPr>
          <p:spPr bwMode="auto">
            <a:xfrm>
              <a:off x="3440" y="2285"/>
              <a:ext cx="324" cy="216"/>
            </a:xfrm>
            <a:prstGeom prst="rect">
              <a:avLst/>
            </a:prstGeom>
            <a:noFill/>
            <a:ln w="9525">
              <a:noFill/>
              <a:miter lim="800000"/>
              <a:headEnd/>
              <a:tailEnd/>
            </a:ln>
          </p:spPr>
          <p:txBody>
            <a:bodyPr lIns="0" tIns="0" rIns="0" bIns="0">
              <a:prstTxWarp prst="textNoShape">
                <a:avLst/>
              </a:prstTxWarp>
            </a:bodyPr>
            <a:lstStyle/>
            <a:p>
              <a:pPr algn="ctr"/>
              <a:endParaRPr lang="en-US" altLang="zh-TW" sz="2400">
                <a:solidFill>
                  <a:srgbClr val="0033CC"/>
                </a:solidFill>
                <a:latin typeface="Times New Roman" pitchFamily="-112" charset="0"/>
                <a:ea typeface="PMingLiU" pitchFamily="18" charset="-120"/>
                <a:cs typeface="PMingLiU" pitchFamily="18" charset="-120"/>
              </a:endParaRPr>
            </a:p>
          </p:txBody>
        </p:sp>
        <p:sp>
          <p:nvSpPr>
            <p:cNvPr id="853033" name="Line 41"/>
            <p:cNvSpPr>
              <a:spLocks noChangeAspect="1" noChangeShapeType="1"/>
            </p:cNvSpPr>
            <p:nvPr/>
          </p:nvSpPr>
          <p:spPr bwMode="auto">
            <a:xfrm>
              <a:off x="3764" y="2393"/>
              <a:ext cx="217" cy="108"/>
            </a:xfrm>
            <a:prstGeom prst="line">
              <a:avLst/>
            </a:prstGeom>
            <a:noFill/>
            <a:ln w="38100">
              <a:noFill/>
              <a:round/>
              <a:headEnd/>
              <a:tailEnd type="triangle" w="med" len="med"/>
            </a:ln>
            <a:effectLst/>
          </p:spPr>
          <p:txBody>
            <a:bodyPr>
              <a:prstTxWarp prst="textNoShape">
                <a:avLst/>
              </a:prstTxWarp>
            </a:bodyPr>
            <a:lstStyle/>
            <a:p>
              <a:endParaRPr lang="en-US"/>
            </a:p>
          </p:txBody>
        </p:sp>
        <p:sp>
          <p:nvSpPr>
            <p:cNvPr id="853034" name="Oval 42"/>
            <p:cNvSpPr>
              <a:spLocks noChangeAspect="1" noChangeArrowheads="1"/>
            </p:cNvSpPr>
            <p:nvPr/>
          </p:nvSpPr>
          <p:spPr bwMode="auto">
            <a:xfrm>
              <a:off x="3548" y="2933"/>
              <a:ext cx="325" cy="325"/>
            </a:xfrm>
            <a:prstGeom prst="ellipse">
              <a:avLst/>
            </a:prstGeom>
            <a:solidFill>
              <a:srgbClr val="FFFFFF"/>
            </a:solidFill>
            <a:ln w="19050" cap="rnd">
              <a:solidFill>
                <a:srgbClr val="000000"/>
              </a:solidFill>
              <a:prstDash val="sysDot"/>
              <a:round/>
              <a:headEnd/>
              <a:tailEnd/>
            </a:ln>
          </p:spPr>
          <p:txBody>
            <a:bodyPr>
              <a:prstTxWarp prst="textNoShape">
                <a:avLst/>
              </a:prstTxWarp>
            </a:bodyPr>
            <a:lstStyle/>
            <a:p>
              <a:endParaRPr lang="en-US"/>
            </a:p>
          </p:txBody>
        </p:sp>
        <p:sp>
          <p:nvSpPr>
            <p:cNvPr id="853035" name="Text Box 43"/>
            <p:cNvSpPr txBox="1">
              <a:spLocks noChangeAspect="1" noChangeArrowheads="1"/>
            </p:cNvSpPr>
            <p:nvPr/>
          </p:nvSpPr>
          <p:spPr bwMode="auto">
            <a:xfrm>
              <a:off x="3548" y="2933"/>
              <a:ext cx="325" cy="217"/>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30</a:t>
              </a:r>
            </a:p>
          </p:txBody>
        </p:sp>
        <p:sp>
          <p:nvSpPr>
            <p:cNvPr id="853036" name="Oval 44"/>
            <p:cNvSpPr>
              <a:spLocks noChangeAspect="1" noChangeArrowheads="1"/>
            </p:cNvSpPr>
            <p:nvPr/>
          </p:nvSpPr>
          <p:spPr bwMode="auto">
            <a:xfrm>
              <a:off x="3873" y="3258"/>
              <a:ext cx="324" cy="324"/>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3037" name="Text Box 45"/>
            <p:cNvSpPr txBox="1">
              <a:spLocks noChangeAspect="1" noChangeArrowheads="1"/>
            </p:cNvSpPr>
            <p:nvPr/>
          </p:nvSpPr>
          <p:spPr bwMode="auto">
            <a:xfrm>
              <a:off x="3873" y="3258"/>
              <a:ext cx="324" cy="216"/>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31</a:t>
              </a:r>
            </a:p>
          </p:txBody>
        </p:sp>
        <p:sp>
          <p:nvSpPr>
            <p:cNvPr id="853038" name="Line 46"/>
            <p:cNvSpPr>
              <a:spLocks noChangeAspect="1" noChangeShapeType="1"/>
            </p:cNvSpPr>
            <p:nvPr/>
          </p:nvSpPr>
          <p:spPr bwMode="auto">
            <a:xfrm>
              <a:off x="3873" y="3150"/>
              <a:ext cx="108" cy="108"/>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3039" name="Oval 47"/>
            <p:cNvSpPr>
              <a:spLocks noChangeAspect="1" noChangeArrowheads="1"/>
            </p:cNvSpPr>
            <p:nvPr/>
          </p:nvSpPr>
          <p:spPr bwMode="auto">
            <a:xfrm>
              <a:off x="3116" y="3258"/>
              <a:ext cx="324" cy="324"/>
            </a:xfrm>
            <a:prstGeom prst="ellipse">
              <a:avLst/>
            </a:prstGeom>
            <a:solidFill>
              <a:srgbClr val="FFFFFF"/>
            </a:solidFill>
            <a:ln w="9525">
              <a:solidFill>
                <a:srgbClr val="000000"/>
              </a:solidFill>
              <a:round/>
              <a:headEnd/>
              <a:tailEnd/>
            </a:ln>
          </p:spPr>
          <p:txBody>
            <a:bodyPr>
              <a:prstTxWarp prst="textNoShape">
                <a:avLst/>
              </a:prstTxWarp>
            </a:bodyPr>
            <a:lstStyle/>
            <a:p>
              <a:endParaRPr lang="en-US"/>
            </a:p>
          </p:txBody>
        </p:sp>
        <p:sp>
          <p:nvSpPr>
            <p:cNvPr id="853040" name="Text Box 48"/>
            <p:cNvSpPr txBox="1">
              <a:spLocks noChangeAspect="1" noChangeArrowheads="1"/>
            </p:cNvSpPr>
            <p:nvPr/>
          </p:nvSpPr>
          <p:spPr bwMode="auto">
            <a:xfrm>
              <a:off x="3116" y="3258"/>
              <a:ext cx="324" cy="216"/>
            </a:xfrm>
            <a:prstGeom prst="rect">
              <a:avLst/>
            </a:prstGeom>
            <a:noFill/>
            <a:ln w="9525">
              <a:noFill/>
              <a:miter lim="800000"/>
              <a:headEnd/>
              <a:tailEnd/>
            </a:ln>
          </p:spPr>
          <p:txBody>
            <a:bodyPr lIns="0" tIns="0" rIns="0" bIns="0">
              <a:prstTxWarp prst="textNoShape">
                <a:avLst/>
              </a:prstTxWarp>
            </a:bodyPr>
            <a:lstStyle/>
            <a:p>
              <a:pPr algn="ctr"/>
              <a:r>
                <a:rPr lang="en-US" altLang="zh-TW" sz="2400">
                  <a:solidFill>
                    <a:srgbClr val="000000"/>
                  </a:solidFill>
                  <a:latin typeface="Times New Roman" pitchFamily="-112" charset="0"/>
                  <a:ea typeface="PMingLiU" pitchFamily="18" charset="-120"/>
                  <a:cs typeface="PMingLiU" pitchFamily="18" charset="-120"/>
                </a:rPr>
                <a:t>25</a:t>
              </a:r>
            </a:p>
          </p:txBody>
        </p:sp>
        <p:sp>
          <p:nvSpPr>
            <p:cNvPr id="853041" name="Line 49"/>
            <p:cNvSpPr>
              <a:spLocks noChangeAspect="1" noChangeShapeType="1"/>
            </p:cNvSpPr>
            <p:nvPr/>
          </p:nvSpPr>
          <p:spPr bwMode="auto">
            <a:xfrm flipH="1">
              <a:off x="3404" y="3177"/>
              <a:ext cx="108" cy="108"/>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3042" name="Line 50"/>
            <p:cNvSpPr>
              <a:spLocks noChangeAspect="1" noChangeShapeType="1"/>
            </p:cNvSpPr>
            <p:nvPr/>
          </p:nvSpPr>
          <p:spPr bwMode="auto">
            <a:xfrm flipH="1">
              <a:off x="3764" y="2717"/>
              <a:ext cx="217" cy="216"/>
            </a:xfrm>
            <a:prstGeom prst="line">
              <a:avLst/>
            </a:prstGeom>
            <a:noFill/>
            <a:ln w="38100">
              <a:solidFill>
                <a:schemeClr val="tx1"/>
              </a:solidFill>
              <a:round/>
              <a:headEnd/>
              <a:tailEnd/>
            </a:ln>
          </p:spPr>
          <p:txBody>
            <a:bodyP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2995">
                                            <p:txEl>
                                              <p:pRg st="1" end="1"/>
                                            </p:txEl>
                                          </p:spTgt>
                                        </p:tgtEl>
                                        <p:attrNameLst>
                                          <p:attrName>style.visibility</p:attrName>
                                        </p:attrNameLst>
                                      </p:cBhvr>
                                      <p:to>
                                        <p:strVal val="visible"/>
                                      </p:to>
                                    </p:set>
                                    <p:animEffect transition="in" filter="blinds(horizontal)">
                                      <p:cBhvr>
                                        <p:cTn id="7" dur="500"/>
                                        <p:tgtEl>
                                          <p:spTgt spid="8529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04" name="Picture 4" descr="fig04_64"/>
          <p:cNvPicPr>
            <a:picLocks noChangeAspect="1" noChangeArrowheads="1"/>
          </p:cNvPicPr>
          <p:nvPr/>
        </p:nvPicPr>
        <p:blipFill>
          <a:blip r:embed="rId3"/>
          <a:srcRect/>
          <a:stretch>
            <a:fillRect/>
          </a:stretch>
        </p:blipFill>
        <p:spPr bwMode="auto">
          <a:xfrm>
            <a:off x="2133600" y="3810001"/>
            <a:ext cx="7924800" cy="2589213"/>
          </a:xfrm>
          <a:prstGeom prst="rect">
            <a:avLst/>
          </a:prstGeom>
          <a:noFill/>
          <a:ln w="9525">
            <a:noFill/>
            <a:miter lim="800000"/>
            <a:headEnd/>
            <a:tailEnd/>
          </a:ln>
        </p:spPr>
      </p:pic>
      <p:pic>
        <p:nvPicPr>
          <p:cNvPr id="819205" name="Picture 5" descr="fig04_63"/>
          <p:cNvPicPr>
            <a:picLocks noChangeAspect="1" noChangeArrowheads="1"/>
          </p:cNvPicPr>
          <p:nvPr/>
        </p:nvPicPr>
        <p:blipFill>
          <a:blip r:embed="rId4"/>
          <a:srcRect/>
          <a:stretch>
            <a:fillRect/>
          </a:stretch>
        </p:blipFill>
        <p:spPr bwMode="auto">
          <a:xfrm>
            <a:off x="2057400" y="533400"/>
            <a:ext cx="8001000" cy="2514600"/>
          </a:xfrm>
          <a:prstGeom prst="rect">
            <a:avLst/>
          </a:prstGeom>
          <a:noFill/>
          <a:ln w="9525">
            <a:noFill/>
            <a:miter lim="800000"/>
            <a:headEnd/>
            <a:tailEnd/>
          </a:ln>
        </p:spPr>
      </p:pic>
      <p:sp>
        <p:nvSpPr>
          <p:cNvPr id="819206" name="Rectangle 6"/>
          <p:cNvSpPr>
            <a:spLocks noChangeArrowheads="1"/>
          </p:cNvSpPr>
          <p:nvPr/>
        </p:nvSpPr>
        <p:spPr bwMode="auto">
          <a:xfrm>
            <a:off x="2590800" y="3352800"/>
            <a:ext cx="1470274" cy="400110"/>
          </a:xfrm>
          <a:prstGeom prst="rect">
            <a:avLst/>
          </a:prstGeom>
          <a:noFill/>
          <a:ln w="9525">
            <a:noFill/>
            <a:miter lim="800000"/>
            <a:headEnd/>
            <a:tailEnd/>
          </a:ln>
          <a:effectLst/>
        </p:spPr>
        <p:txBody>
          <a:bodyPr wrap="none">
            <a:prstTxWarp prst="textNoShape">
              <a:avLst/>
            </a:prstTxWarp>
            <a:spAutoFit/>
          </a:bodyPr>
          <a:lstStyle/>
          <a:p>
            <a:r>
              <a:rPr lang="en-US" altLang="ko-KR" sz="2000">
                <a:ea typeface="굴림" pitchFamily="-112" charset="-127"/>
                <a:cs typeface="굴림" pitchFamily="-112" charset="-127"/>
              </a:rPr>
              <a:t>Add item </a:t>
            </a:r>
            <a:r>
              <a:rPr lang="en-US" altLang="ko-KR" sz="2000">
                <a:solidFill>
                  <a:schemeClr val="hlink"/>
                </a:solidFill>
                <a:ea typeface="굴림" pitchFamily="-112" charset="-127"/>
                <a:cs typeface="굴림" pitchFamily="-112" charset="-127"/>
              </a:rPr>
              <a:t>55</a:t>
            </a:r>
            <a:endParaRPr lang="en-US" sz="200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06"/>
                                        </p:tgtEl>
                                        <p:attrNameLst>
                                          <p:attrName>style.visibility</p:attrName>
                                        </p:attrNameLst>
                                      </p:cBhvr>
                                      <p:to>
                                        <p:strVal val="visible"/>
                                      </p:to>
                                    </p:set>
                                    <p:animEffect transition="in" filter="blinds(horizontal)">
                                      <p:cBhvr>
                                        <p:cTn id="7" dur="500"/>
                                        <p:tgtEl>
                                          <p:spTgt spid="8192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204"/>
                                        </p:tgtEl>
                                        <p:attrNameLst>
                                          <p:attrName>style.visibility</p:attrName>
                                        </p:attrNameLst>
                                      </p:cBhvr>
                                      <p:to>
                                        <p:strVal val="visible"/>
                                      </p:to>
                                    </p:set>
                                    <p:animEffect transition="in" filter="blinds(horizontal)">
                                      <p:cBhvr>
                                        <p:cTn id="12" dur="500"/>
                                        <p:tgtEl>
                                          <p:spTgt spid="81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2" name="Rectangle 4"/>
          <p:cNvSpPr>
            <a:spLocks noChangeArrowheads="1"/>
          </p:cNvSpPr>
          <p:nvPr/>
        </p:nvSpPr>
        <p:spPr bwMode="auto">
          <a:xfrm>
            <a:off x="5181600" y="1676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253" name="Line 5"/>
          <p:cNvSpPr>
            <a:spLocks noChangeShapeType="1"/>
          </p:cNvSpPr>
          <p:nvPr/>
        </p:nvSpPr>
        <p:spPr bwMode="auto">
          <a:xfrm>
            <a:off x="6096000" y="1676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54" name="Line 6"/>
          <p:cNvSpPr>
            <a:spLocks noChangeShapeType="1"/>
          </p:cNvSpPr>
          <p:nvPr/>
        </p:nvSpPr>
        <p:spPr bwMode="auto">
          <a:xfrm>
            <a:off x="6248400" y="1676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55" name="Line 7"/>
          <p:cNvSpPr>
            <a:spLocks noChangeShapeType="1"/>
          </p:cNvSpPr>
          <p:nvPr/>
        </p:nvSpPr>
        <p:spPr bwMode="auto">
          <a:xfrm>
            <a:off x="6553200" y="1676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56" name="Line 8"/>
          <p:cNvSpPr>
            <a:spLocks noChangeShapeType="1"/>
          </p:cNvSpPr>
          <p:nvPr/>
        </p:nvSpPr>
        <p:spPr bwMode="auto">
          <a:xfrm>
            <a:off x="6705600" y="1676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57" name="Line 9"/>
          <p:cNvSpPr>
            <a:spLocks noChangeShapeType="1"/>
          </p:cNvSpPr>
          <p:nvPr/>
        </p:nvSpPr>
        <p:spPr bwMode="auto">
          <a:xfrm>
            <a:off x="5638800" y="1676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58" name="Line 10"/>
          <p:cNvSpPr>
            <a:spLocks noChangeShapeType="1"/>
          </p:cNvSpPr>
          <p:nvPr/>
        </p:nvSpPr>
        <p:spPr bwMode="auto">
          <a:xfrm>
            <a:off x="5791200" y="1676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59" name="Line 11"/>
          <p:cNvSpPr>
            <a:spLocks noChangeShapeType="1"/>
          </p:cNvSpPr>
          <p:nvPr/>
        </p:nvSpPr>
        <p:spPr bwMode="auto">
          <a:xfrm>
            <a:off x="5334000" y="1676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60" name="Line 12"/>
          <p:cNvSpPr>
            <a:spLocks noChangeShapeType="1"/>
          </p:cNvSpPr>
          <p:nvPr/>
        </p:nvSpPr>
        <p:spPr bwMode="auto">
          <a:xfrm>
            <a:off x="6934200" y="1676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61" name="Rectangle 13"/>
          <p:cNvSpPr>
            <a:spLocks noChangeArrowheads="1"/>
          </p:cNvSpPr>
          <p:nvPr/>
        </p:nvSpPr>
        <p:spPr bwMode="auto">
          <a:xfrm>
            <a:off x="4038600" y="2819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262" name="Line 14"/>
          <p:cNvSpPr>
            <a:spLocks noChangeShapeType="1"/>
          </p:cNvSpPr>
          <p:nvPr/>
        </p:nvSpPr>
        <p:spPr bwMode="auto">
          <a:xfrm>
            <a:off x="49530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63" name="Line 15"/>
          <p:cNvSpPr>
            <a:spLocks noChangeShapeType="1"/>
          </p:cNvSpPr>
          <p:nvPr/>
        </p:nvSpPr>
        <p:spPr bwMode="auto">
          <a:xfrm>
            <a:off x="51054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64" name="Line 16"/>
          <p:cNvSpPr>
            <a:spLocks noChangeShapeType="1"/>
          </p:cNvSpPr>
          <p:nvPr/>
        </p:nvSpPr>
        <p:spPr bwMode="auto">
          <a:xfrm>
            <a:off x="54102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65" name="Line 17"/>
          <p:cNvSpPr>
            <a:spLocks noChangeShapeType="1"/>
          </p:cNvSpPr>
          <p:nvPr/>
        </p:nvSpPr>
        <p:spPr bwMode="auto">
          <a:xfrm>
            <a:off x="55626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66" name="Line 18"/>
          <p:cNvSpPr>
            <a:spLocks noChangeShapeType="1"/>
          </p:cNvSpPr>
          <p:nvPr/>
        </p:nvSpPr>
        <p:spPr bwMode="auto">
          <a:xfrm>
            <a:off x="44958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67" name="Line 19"/>
          <p:cNvSpPr>
            <a:spLocks noChangeShapeType="1"/>
          </p:cNvSpPr>
          <p:nvPr/>
        </p:nvSpPr>
        <p:spPr bwMode="auto">
          <a:xfrm>
            <a:off x="46482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68" name="Line 20"/>
          <p:cNvSpPr>
            <a:spLocks noChangeShapeType="1"/>
          </p:cNvSpPr>
          <p:nvPr/>
        </p:nvSpPr>
        <p:spPr bwMode="auto">
          <a:xfrm>
            <a:off x="41910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69" name="Line 21"/>
          <p:cNvSpPr>
            <a:spLocks noChangeShapeType="1"/>
          </p:cNvSpPr>
          <p:nvPr/>
        </p:nvSpPr>
        <p:spPr bwMode="auto">
          <a:xfrm>
            <a:off x="57912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70" name="Rectangle 22"/>
          <p:cNvSpPr>
            <a:spLocks noChangeArrowheads="1"/>
          </p:cNvSpPr>
          <p:nvPr/>
        </p:nvSpPr>
        <p:spPr bwMode="auto">
          <a:xfrm>
            <a:off x="1828800" y="2819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271" name="Line 23"/>
          <p:cNvSpPr>
            <a:spLocks noChangeShapeType="1"/>
          </p:cNvSpPr>
          <p:nvPr/>
        </p:nvSpPr>
        <p:spPr bwMode="auto">
          <a:xfrm>
            <a:off x="27432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72" name="Line 24"/>
          <p:cNvSpPr>
            <a:spLocks noChangeShapeType="1"/>
          </p:cNvSpPr>
          <p:nvPr/>
        </p:nvSpPr>
        <p:spPr bwMode="auto">
          <a:xfrm>
            <a:off x="28956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73" name="Line 25"/>
          <p:cNvSpPr>
            <a:spLocks noChangeShapeType="1"/>
          </p:cNvSpPr>
          <p:nvPr/>
        </p:nvSpPr>
        <p:spPr bwMode="auto">
          <a:xfrm>
            <a:off x="32004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74" name="Line 26"/>
          <p:cNvSpPr>
            <a:spLocks noChangeShapeType="1"/>
          </p:cNvSpPr>
          <p:nvPr/>
        </p:nvSpPr>
        <p:spPr bwMode="auto">
          <a:xfrm>
            <a:off x="33528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75" name="Line 27"/>
          <p:cNvSpPr>
            <a:spLocks noChangeShapeType="1"/>
          </p:cNvSpPr>
          <p:nvPr/>
        </p:nvSpPr>
        <p:spPr bwMode="auto">
          <a:xfrm>
            <a:off x="22860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76" name="Line 28"/>
          <p:cNvSpPr>
            <a:spLocks noChangeShapeType="1"/>
          </p:cNvSpPr>
          <p:nvPr/>
        </p:nvSpPr>
        <p:spPr bwMode="auto">
          <a:xfrm>
            <a:off x="24384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77" name="Line 29"/>
          <p:cNvSpPr>
            <a:spLocks noChangeShapeType="1"/>
          </p:cNvSpPr>
          <p:nvPr/>
        </p:nvSpPr>
        <p:spPr bwMode="auto">
          <a:xfrm>
            <a:off x="19812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78" name="Line 30"/>
          <p:cNvSpPr>
            <a:spLocks noChangeShapeType="1"/>
          </p:cNvSpPr>
          <p:nvPr/>
        </p:nvSpPr>
        <p:spPr bwMode="auto">
          <a:xfrm>
            <a:off x="35814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79" name="Rectangle 31"/>
          <p:cNvSpPr>
            <a:spLocks noChangeArrowheads="1"/>
          </p:cNvSpPr>
          <p:nvPr/>
        </p:nvSpPr>
        <p:spPr bwMode="auto">
          <a:xfrm>
            <a:off x="6324600" y="2819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280" name="Line 32"/>
          <p:cNvSpPr>
            <a:spLocks noChangeShapeType="1"/>
          </p:cNvSpPr>
          <p:nvPr/>
        </p:nvSpPr>
        <p:spPr bwMode="auto">
          <a:xfrm>
            <a:off x="72390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81" name="Line 33"/>
          <p:cNvSpPr>
            <a:spLocks noChangeShapeType="1"/>
          </p:cNvSpPr>
          <p:nvPr/>
        </p:nvSpPr>
        <p:spPr bwMode="auto">
          <a:xfrm>
            <a:off x="73914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82" name="Line 34"/>
          <p:cNvSpPr>
            <a:spLocks noChangeShapeType="1"/>
          </p:cNvSpPr>
          <p:nvPr/>
        </p:nvSpPr>
        <p:spPr bwMode="auto">
          <a:xfrm>
            <a:off x="76962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83" name="Line 35"/>
          <p:cNvSpPr>
            <a:spLocks noChangeShapeType="1"/>
          </p:cNvSpPr>
          <p:nvPr/>
        </p:nvSpPr>
        <p:spPr bwMode="auto">
          <a:xfrm>
            <a:off x="78486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84" name="Line 36"/>
          <p:cNvSpPr>
            <a:spLocks noChangeShapeType="1"/>
          </p:cNvSpPr>
          <p:nvPr/>
        </p:nvSpPr>
        <p:spPr bwMode="auto">
          <a:xfrm>
            <a:off x="67818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85" name="Line 37"/>
          <p:cNvSpPr>
            <a:spLocks noChangeShapeType="1"/>
          </p:cNvSpPr>
          <p:nvPr/>
        </p:nvSpPr>
        <p:spPr bwMode="auto">
          <a:xfrm>
            <a:off x="69342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86" name="Line 38"/>
          <p:cNvSpPr>
            <a:spLocks noChangeShapeType="1"/>
          </p:cNvSpPr>
          <p:nvPr/>
        </p:nvSpPr>
        <p:spPr bwMode="auto">
          <a:xfrm>
            <a:off x="64770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87" name="Line 39"/>
          <p:cNvSpPr>
            <a:spLocks noChangeShapeType="1"/>
          </p:cNvSpPr>
          <p:nvPr/>
        </p:nvSpPr>
        <p:spPr bwMode="auto">
          <a:xfrm>
            <a:off x="80772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88" name="Rectangle 40"/>
          <p:cNvSpPr>
            <a:spLocks noChangeArrowheads="1"/>
          </p:cNvSpPr>
          <p:nvPr/>
        </p:nvSpPr>
        <p:spPr bwMode="auto">
          <a:xfrm>
            <a:off x="8534400" y="2819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289" name="Line 41"/>
          <p:cNvSpPr>
            <a:spLocks noChangeShapeType="1"/>
          </p:cNvSpPr>
          <p:nvPr/>
        </p:nvSpPr>
        <p:spPr bwMode="auto">
          <a:xfrm>
            <a:off x="94488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90" name="Line 42"/>
          <p:cNvSpPr>
            <a:spLocks noChangeShapeType="1"/>
          </p:cNvSpPr>
          <p:nvPr/>
        </p:nvSpPr>
        <p:spPr bwMode="auto">
          <a:xfrm>
            <a:off x="96012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91" name="Line 43"/>
          <p:cNvSpPr>
            <a:spLocks noChangeShapeType="1"/>
          </p:cNvSpPr>
          <p:nvPr/>
        </p:nvSpPr>
        <p:spPr bwMode="auto">
          <a:xfrm>
            <a:off x="99060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92" name="Line 44"/>
          <p:cNvSpPr>
            <a:spLocks noChangeShapeType="1"/>
          </p:cNvSpPr>
          <p:nvPr/>
        </p:nvSpPr>
        <p:spPr bwMode="auto">
          <a:xfrm>
            <a:off x="100584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93" name="Line 45"/>
          <p:cNvSpPr>
            <a:spLocks noChangeShapeType="1"/>
          </p:cNvSpPr>
          <p:nvPr/>
        </p:nvSpPr>
        <p:spPr bwMode="auto">
          <a:xfrm>
            <a:off x="89916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94" name="Line 46"/>
          <p:cNvSpPr>
            <a:spLocks noChangeShapeType="1"/>
          </p:cNvSpPr>
          <p:nvPr/>
        </p:nvSpPr>
        <p:spPr bwMode="auto">
          <a:xfrm>
            <a:off x="91440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95" name="Line 47"/>
          <p:cNvSpPr>
            <a:spLocks noChangeShapeType="1"/>
          </p:cNvSpPr>
          <p:nvPr/>
        </p:nvSpPr>
        <p:spPr bwMode="auto">
          <a:xfrm>
            <a:off x="86868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96" name="Line 48"/>
          <p:cNvSpPr>
            <a:spLocks noChangeShapeType="1"/>
          </p:cNvSpPr>
          <p:nvPr/>
        </p:nvSpPr>
        <p:spPr bwMode="auto">
          <a:xfrm>
            <a:off x="10287000" y="2819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297" name="Rectangle 49"/>
          <p:cNvSpPr>
            <a:spLocks noChangeArrowheads="1"/>
          </p:cNvSpPr>
          <p:nvPr/>
        </p:nvSpPr>
        <p:spPr bwMode="auto">
          <a:xfrm>
            <a:off x="39624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298" name="Text Box 50"/>
          <p:cNvSpPr txBox="1">
            <a:spLocks noChangeArrowheads="1"/>
          </p:cNvSpPr>
          <p:nvPr/>
        </p:nvSpPr>
        <p:spPr bwMode="auto">
          <a:xfrm>
            <a:off x="3886200" y="3757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46</a:t>
            </a:r>
          </a:p>
          <a:p>
            <a:pPr marL="342900" indent="-342900">
              <a:spcBef>
                <a:spcPct val="20000"/>
              </a:spcBef>
              <a:buClr>
                <a:schemeClr val="folHlink"/>
              </a:buClr>
              <a:buSzPct val="60000"/>
            </a:pPr>
            <a:endParaRPr lang="ko-KR" altLang="en-US" sz="1600">
              <a:latin typeface="Tahoma" pitchFamily="-112" charset="0"/>
              <a:ea typeface="굴림" pitchFamily="-112" charset="-127"/>
              <a:cs typeface="굴림" pitchFamily="-112" charset="-127"/>
            </a:endParaRPr>
          </a:p>
        </p:txBody>
      </p:sp>
      <p:sp>
        <p:nvSpPr>
          <p:cNvPr id="821299" name="Rectangle 51"/>
          <p:cNvSpPr>
            <a:spLocks noChangeArrowheads="1"/>
          </p:cNvSpPr>
          <p:nvPr/>
        </p:nvSpPr>
        <p:spPr bwMode="auto">
          <a:xfrm>
            <a:off x="44196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00" name="Text Box 52"/>
          <p:cNvSpPr txBox="1">
            <a:spLocks noChangeArrowheads="1"/>
          </p:cNvSpPr>
          <p:nvPr/>
        </p:nvSpPr>
        <p:spPr bwMode="auto">
          <a:xfrm>
            <a:off x="4394200" y="3757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50</a:t>
            </a:r>
          </a:p>
        </p:txBody>
      </p:sp>
      <p:sp>
        <p:nvSpPr>
          <p:cNvPr id="821301" name="Rectangle 53"/>
          <p:cNvSpPr>
            <a:spLocks noChangeArrowheads="1"/>
          </p:cNvSpPr>
          <p:nvPr/>
        </p:nvSpPr>
        <p:spPr bwMode="auto">
          <a:xfrm>
            <a:off x="48768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02" name="Text Box 54"/>
          <p:cNvSpPr txBox="1">
            <a:spLocks noChangeArrowheads="1"/>
          </p:cNvSpPr>
          <p:nvPr/>
        </p:nvSpPr>
        <p:spPr bwMode="auto">
          <a:xfrm>
            <a:off x="4851400" y="3757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53</a:t>
            </a:r>
          </a:p>
        </p:txBody>
      </p:sp>
      <p:sp>
        <p:nvSpPr>
          <p:cNvPr id="821303" name="Rectangle 55"/>
          <p:cNvSpPr>
            <a:spLocks noChangeArrowheads="1"/>
          </p:cNvSpPr>
          <p:nvPr/>
        </p:nvSpPr>
        <p:spPr bwMode="auto">
          <a:xfrm>
            <a:off x="53340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04" name="Text Box 56"/>
          <p:cNvSpPr txBox="1">
            <a:spLocks noChangeArrowheads="1"/>
          </p:cNvSpPr>
          <p:nvPr/>
        </p:nvSpPr>
        <p:spPr bwMode="auto">
          <a:xfrm>
            <a:off x="5308600" y="3757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54</a:t>
            </a:r>
          </a:p>
          <a:p>
            <a:pPr marL="342900" indent="-342900">
              <a:spcBef>
                <a:spcPct val="20000"/>
              </a:spcBef>
              <a:buClr>
                <a:schemeClr val="folHlink"/>
              </a:buClr>
              <a:buSzPct val="60000"/>
            </a:pPr>
            <a:r>
              <a:rPr lang="en-US" altLang="ko-KR" sz="1600">
                <a:solidFill>
                  <a:schemeClr val="hlink"/>
                </a:solidFill>
                <a:latin typeface="Tahoma" pitchFamily="-112" charset="0"/>
                <a:ea typeface="굴림" pitchFamily="-112" charset="-127"/>
                <a:cs typeface="굴림" pitchFamily="-112" charset="-127"/>
              </a:rPr>
              <a:t>55</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56</a:t>
            </a:r>
          </a:p>
        </p:txBody>
      </p:sp>
      <p:sp>
        <p:nvSpPr>
          <p:cNvPr id="821305" name="Line 57"/>
          <p:cNvSpPr>
            <a:spLocks noChangeShapeType="1"/>
          </p:cNvSpPr>
          <p:nvPr/>
        </p:nvSpPr>
        <p:spPr bwMode="auto">
          <a:xfrm>
            <a:off x="41148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06" name="Line 58"/>
          <p:cNvSpPr>
            <a:spLocks noChangeShapeType="1"/>
          </p:cNvSpPr>
          <p:nvPr/>
        </p:nvSpPr>
        <p:spPr bwMode="auto">
          <a:xfrm>
            <a:off x="45720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07" name="Line 59"/>
          <p:cNvSpPr>
            <a:spLocks noChangeShapeType="1"/>
          </p:cNvSpPr>
          <p:nvPr/>
        </p:nvSpPr>
        <p:spPr bwMode="auto">
          <a:xfrm>
            <a:off x="50292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08" name="Line 60"/>
          <p:cNvSpPr>
            <a:spLocks noChangeShapeType="1"/>
          </p:cNvSpPr>
          <p:nvPr/>
        </p:nvSpPr>
        <p:spPr bwMode="auto">
          <a:xfrm>
            <a:off x="54864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09" name="Rectangle 61"/>
          <p:cNvSpPr>
            <a:spLocks noChangeArrowheads="1"/>
          </p:cNvSpPr>
          <p:nvPr/>
        </p:nvSpPr>
        <p:spPr bwMode="auto">
          <a:xfrm>
            <a:off x="62484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10" name="Text Box 62"/>
          <p:cNvSpPr txBox="1">
            <a:spLocks noChangeArrowheads="1"/>
          </p:cNvSpPr>
          <p:nvPr/>
        </p:nvSpPr>
        <p:spPr bwMode="auto">
          <a:xfrm>
            <a:off x="6172200" y="3757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70</a:t>
            </a:r>
          </a:p>
        </p:txBody>
      </p:sp>
      <p:sp>
        <p:nvSpPr>
          <p:cNvPr id="821311" name="Rectangle 63"/>
          <p:cNvSpPr>
            <a:spLocks noChangeArrowheads="1"/>
          </p:cNvSpPr>
          <p:nvPr/>
        </p:nvSpPr>
        <p:spPr bwMode="auto">
          <a:xfrm>
            <a:off x="67056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12" name="Text Box 64"/>
          <p:cNvSpPr txBox="1">
            <a:spLocks noChangeArrowheads="1"/>
          </p:cNvSpPr>
          <p:nvPr/>
        </p:nvSpPr>
        <p:spPr bwMode="auto">
          <a:xfrm>
            <a:off x="6680200" y="3757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76</a:t>
            </a:r>
          </a:p>
        </p:txBody>
      </p:sp>
      <p:sp>
        <p:nvSpPr>
          <p:cNvPr id="821313" name="Rectangle 65"/>
          <p:cNvSpPr>
            <a:spLocks noChangeArrowheads="1"/>
          </p:cNvSpPr>
          <p:nvPr/>
        </p:nvSpPr>
        <p:spPr bwMode="auto">
          <a:xfrm>
            <a:off x="71628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14" name="Text Box 66"/>
          <p:cNvSpPr txBox="1">
            <a:spLocks noChangeArrowheads="1"/>
          </p:cNvSpPr>
          <p:nvPr/>
        </p:nvSpPr>
        <p:spPr bwMode="auto">
          <a:xfrm>
            <a:off x="7137400" y="3757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81</a:t>
            </a:r>
          </a:p>
        </p:txBody>
      </p:sp>
      <p:sp>
        <p:nvSpPr>
          <p:cNvPr id="821315" name="Rectangle 67"/>
          <p:cNvSpPr>
            <a:spLocks noChangeArrowheads="1"/>
          </p:cNvSpPr>
          <p:nvPr/>
        </p:nvSpPr>
        <p:spPr bwMode="auto">
          <a:xfrm>
            <a:off x="76200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16" name="Text Box 68"/>
          <p:cNvSpPr txBox="1">
            <a:spLocks noChangeArrowheads="1"/>
          </p:cNvSpPr>
          <p:nvPr/>
        </p:nvSpPr>
        <p:spPr bwMode="auto">
          <a:xfrm>
            <a:off x="7594600" y="3757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85</a:t>
            </a:r>
          </a:p>
        </p:txBody>
      </p:sp>
      <p:sp>
        <p:nvSpPr>
          <p:cNvPr id="821317" name="Line 69"/>
          <p:cNvSpPr>
            <a:spLocks noChangeShapeType="1"/>
          </p:cNvSpPr>
          <p:nvPr/>
        </p:nvSpPr>
        <p:spPr bwMode="auto">
          <a:xfrm>
            <a:off x="64008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18" name="Line 70"/>
          <p:cNvSpPr>
            <a:spLocks noChangeShapeType="1"/>
          </p:cNvSpPr>
          <p:nvPr/>
        </p:nvSpPr>
        <p:spPr bwMode="auto">
          <a:xfrm>
            <a:off x="68580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19" name="Line 71"/>
          <p:cNvSpPr>
            <a:spLocks noChangeShapeType="1"/>
          </p:cNvSpPr>
          <p:nvPr/>
        </p:nvSpPr>
        <p:spPr bwMode="auto">
          <a:xfrm>
            <a:off x="73152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20" name="Line 72"/>
          <p:cNvSpPr>
            <a:spLocks noChangeShapeType="1"/>
          </p:cNvSpPr>
          <p:nvPr/>
        </p:nvSpPr>
        <p:spPr bwMode="auto">
          <a:xfrm>
            <a:off x="77724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21" name="Rectangle 73"/>
          <p:cNvSpPr>
            <a:spLocks noChangeArrowheads="1"/>
          </p:cNvSpPr>
          <p:nvPr/>
        </p:nvSpPr>
        <p:spPr bwMode="auto">
          <a:xfrm>
            <a:off x="84582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22" name="Text Box 74"/>
          <p:cNvSpPr txBox="1">
            <a:spLocks noChangeArrowheads="1"/>
          </p:cNvSpPr>
          <p:nvPr/>
        </p:nvSpPr>
        <p:spPr bwMode="auto">
          <a:xfrm>
            <a:off x="8382000" y="3757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90</a:t>
            </a:r>
          </a:p>
        </p:txBody>
      </p:sp>
      <p:sp>
        <p:nvSpPr>
          <p:cNvPr id="821323" name="Rectangle 75"/>
          <p:cNvSpPr>
            <a:spLocks noChangeArrowheads="1"/>
          </p:cNvSpPr>
          <p:nvPr/>
        </p:nvSpPr>
        <p:spPr bwMode="auto">
          <a:xfrm>
            <a:off x="89154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24" name="Text Box 76"/>
          <p:cNvSpPr txBox="1">
            <a:spLocks noChangeArrowheads="1"/>
          </p:cNvSpPr>
          <p:nvPr/>
        </p:nvSpPr>
        <p:spPr bwMode="auto">
          <a:xfrm>
            <a:off x="8890000" y="3757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95</a:t>
            </a:r>
          </a:p>
        </p:txBody>
      </p:sp>
      <p:sp>
        <p:nvSpPr>
          <p:cNvPr id="821325" name="Rectangle 77"/>
          <p:cNvSpPr>
            <a:spLocks noChangeArrowheads="1"/>
          </p:cNvSpPr>
          <p:nvPr/>
        </p:nvSpPr>
        <p:spPr bwMode="auto">
          <a:xfrm>
            <a:off x="93726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26" name="Text Box 78"/>
          <p:cNvSpPr txBox="1">
            <a:spLocks noChangeArrowheads="1"/>
          </p:cNvSpPr>
          <p:nvPr/>
        </p:nvSpPr>
        <p:spPr bwMode="auto">
          <a:xfrm>
            <a:off x="9347200" y="3757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99</a:t>
            </a:r>
          </a:p>
        </p:txBody>
      </p:sp>
      <p:sp>
        <p:nvSpPr>
          <p:cNvPr id="821327" name="Line 79"/>
          <p:cNvSpPr>
            <a:spLocks noChangeShapeType="1"/>
          </p:cNvSpPr>
          <p:nvPr/>
        </p:nvSpPr>
        <p:spPr bwMode="auto">
          <a:xfrm>
            <a:off x="86106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28" name="Line 80"/>
          <p:cNvSpPr>
            <a:spLocks noChangeShapeType="1"/>
          </p:cNvSpPr>
          <p:nvPr/>
        </p:nvSpPr>
        <p:spPr bwMode="auto">
          <a:xfrm>
            <a:off x="90678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29" name="Line 81"/>
          <p:cNvSpPr>
            <a:spLocks noChangeShapeType="1"/>
          </p:cNvSpPr>
          <p:nvPr/>
        </p:nvSpPr>
        <p:spPr bwMode="auto">
          <a:xfrm>
            <a:off x="95250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30" name="Rectangle 82"/>
          <p:cNvSpPr>
            <a:spLocks noChangeArrowheads="1"/>
          </p:cNvSpPr>
          <p:nvPr/>
        </p:nvSpPr>
        <p:spPr bwMode="auto">
          <a:xfrm>
            <a:off x="17526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31" name="Text Box 83"/>
          <p:cNvSpPr txBox="1">
            <a:spLocks noChangeArrowheads="1"/>
          </p:cNvSpPr>
          <p:nvPr/>
        </p:nvSpPr>
        <p:spPr bwMode="auto">
          <a:xfrm>
            <a:off x="1676401" y="3757614"/>
            <a:ext cx="358775"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ko-KR" altLang="en-US" sz="1600">
                <a:latin typeface="Tahoma" pitchFamily="-112" charset="0"/>
                <a:ea typeface="굴림" pitchFamily="-112" charset="-127"/>
                <a:cs typeface="굴림" pitchFamily="-112" charset="-127"/>
              </a:rPr>
              <a:t> </a:t>
            </a:r>
            <a:r>
              <a:rPr lang="en-US" altLang="ko-KR" sz="1600">
                <a:latin typeface="Tahoma" pitchFamily="-112" charset="0"/>
                <a:ea typeface="굴림" pitchFamily="-112" charset="-127"/>
                <a:cs typeface="굴림" pitchFamily="-112" charset="-127"/>
              </a:rPr>
              <a:t>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 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 6</a:t>
            </a:r>
          </a:p>
        </p:txBody>
      </p:sp>
      <p:sp>
        <p:nvSpPr>
          <p:cNvPr id="821332" name="Rectangle 84"/>
          <p:cNvSpPr>
            <a:spLocks noChangeArrowheads="1"/>
          </p:cNvSpPr>
          <p:nvPr/>
        </p:nvSpPr>
        <p:spPr bwMode="auto">
          <a:xfrm>
            <a:off x="22098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33" name="Text Box 85"/>
          <p:cNvSpPr txBox="1">
            <a:spLocks noChangeArrowheads="1"/>
          </p:cNvSpPr>
          <p:nvPr/>
        </p:nvSpPr>
        <p:spPr bwMode="auto">
          <a:xfrm>
            <a:off x="2184400" y="3757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ko-KR" altLang="en-US" sz="1600">
                <a:latin typeface="Tahoma" pitchFamily="-112" charset="0"/>
                <a:ea typeface="굴림" pitchFamily="-112" charset="-127"/>
                <a:cs typeface="굴림" pitchFamily="-112" charset="-127"/>
              </a:rPr>
              <a:t> </a:t>
            </a:r>
            <a:r>
              <a:rPr lang="en-US" altLang="ko-KR" sz="1600">
                <a:latin typeface="Tahoma" pitchFamily="-112" charset="0"/>
                <a:ea typeface="굴림" pitchFamily="-112" charset="-127"/>
                <a:cs typeface="굴림" pitchFamily="-112" charset="-127"/>
              </a:rPr>
              <a:t>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16</a:t>
            </a:r>
          </a:p>
        </p:txBody>
      </p:sp>
      <p:sp>
        <p:nvSpPr>
          <p:cNvPr id="821334" name="Rectangle 86"/>
          <p:cNvSpPr>
            <a:spLocks noChangeArrowheads="1"/>
          </p:cNvSpPr>
          <p:nvPr/>
        </p:nvSpPr>
        <p:spPr bwMode="auto">
          <a:xfrm>
            <a:off x="26670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35" name="Text Box 87"/>
          <p:cNvSpPr txBox="1">
            <a:spLocks noChangeArrowheads="1"/>
          </p:cNvSpPr>
          <p:nvPr/>
        </p:nvSpPr>
        <p:spPr bwMode="auto">
          <a:xfrm>
            <a:off x="2641600" y="3757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24</a:t>
            </a:r>
          </a:p>
          <a:p>
            <a:pPr marL="342900" indent="-342900">
              <a:spcBef>
                <a:spcPct val="20000"/>
              </a:spcBef>
              <a:buClr>
                <a:schemeClr val="folHlink"/>
              </a:buClr>
              <a:buSzPct val="60000"/>
            </a:pPr>
            <a:endParaRPr lang="ko-KR" altLang="en-US" sz="1600">
              <a:latin typeface="Tahoma" pitchFamily="-112" charset="0"/>
              <a:ea typeface="굴림" pitchFamily="-112" charset="-127"/>
              <a:cs typeface="굴림" pitchFamily="-112" charset="-127"/>
            </a:endParaRPr>
          </a:p>
        </p:txBody>
      </p:sp>
      <p:sp>
        <p:nvSpPr>
          <p:cNvPr id="821336" name="Rectangle 88"/>
          <p:cNvSpPr>
            <a:spLocks noChangeArrowheads="1"/>
          </p:cNvSpPr>
          <p:nvPr/>
        </p:nvSpPr>
        <p:spPr bwMode="auto">
          <a:xfrm>
            <a:off x="31242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37" name="Text Box 89"/>
          <p:cNvSpPr txBox="1">
            <a:spLocks noChangeArrowheads="1"/>
          </p:cNvSpPr>
          <p:nvPr/>
        </p:nvSpPr>
        <p:spPr bwMode="auto">
          <a:xfrm>
            <a:off x="3098800" y="3757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32</a:t>
            </a:r>
          </a:p>
        </p:txBody>
      </p:sp>
      <p:sp>
        <p:nvSpPr>
          <p:cNvPr id="821338" name="Rectangle 90"/>
          <p:cNvSpPr>
            <a:spLocks noChangeArrowheads="1"/>
          </p:cNvSpPr>
          <p:nvPr/>
        </p:nvSpPr>
        <p:spPr bwMode="auto">
          <a:xfrm>
            <a:off x="3530600" y="3733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339" name="Text Box 91"/>
          <p:cNvSpPr txBox="1">
            <a:spLocks noChangeArrowheads="1"/>
          </p:cNvSpPr>
          <p:nvPr/>
        </p:nvSpPr>
        <p:spPr bwMode="auto">
          <a:xfrm>
            <a:off x="3505200" y="3757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35</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39</a:t>
            </a:r>
          </a:p>
        </p:txBody>
      </p:sp>
      <p:sp>
        <p:nvSpPr>
          <p:cNvPr id="821340" name="Line 92"/>
          <p:cNvSpPr>
            <a:spLocks noChangeShapeType="1"/>
          </p:cNvSpPr>
          <p:nvPr/>
        </p:nvSpPr>
        <p:spPr bwMode="auto">
          <a:xfrm>
            <a:off x="19050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41" name="Line 93"/>
          <p:cNvSpPr>
            <a:spLocks noChangeShapeType="1"/>
          </p:cNvSpPr>
          <p:nvPr/>
        </p:nvSpPr>
        <p:spPr bwMode="auto">
          <a:xfrm>
            <a:off x="23622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42" name="Line 94"/>
          <p:cNvSpPr>
            <a:spLocks noChangeShapeType="1"/>
          </p:cNvSpPr>
          <p:nvPr/>
        </p:nvSpPr>
        <p:spPr bwMode="auto">
          <a:xfrm>
            <a:off x="28194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43" name="Line 95"/>
          <p:cNvSpPr>
            <a:spLocks noChangeShapeType="1"/>
          </p:cNvSpPr>
          <p:nvPr/>
        </p:nvSpPr>
        <p:spPr bwMode="auto">
          <a:xfrm>
            <a:off x="32766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44" name="Line 96"/>
          <p:cNvSpPr>
            <a:spLocks noChangeShapeType="1"/>
          </p:cNvSpPr>
          <p:nvPr/>
        </p:nvSpPr>
        <p:spPr bwMode="auto">
          <a:xfrm>
            <a:off x="3657600" y="3048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45" name="Line 97"/>
          <p:cNvSpPr>
            <a:spLocks noChangeShapeType="1"/>
          </p:cNvSpPr>
          <p:nvPr/>
        </p:nvSpPr>
        <p:spPr bwMode="auto">
          <a:xfrm>
            <a:off x="5257800" y="1905000"/>
            <a:ext cx="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346" name="Line 98"/>
          <p:cNvSpPr>
            <a:spLocks noChangeShapeType="1"/>
          </p:cNvSpPr>
          <p:nvPr/>
        </p:nvSpPr>
        <p:spPr bwMode="auto">
          <a:xfrm flipH="1">
            <a:off x="2819400" y="2209800"/>
            <a:ext cx="24384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347" name="Line 99"/>
          <p:cNvSpPr>
            <a:spLocks noChangeShapeType="1"/>
          </p:cNvSpPr>
          <p:nvPr/>
        </p:nvSpPr>
        <p:spPr bwMode="auto">
          <a:xfrm>
            <a:off x="2819400" y="2209800"/>
            <a:ext cx="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48" name="Line 100"/>
          <p:cNvSpPr>
            <a:spLocks noChangeShapeType="1"/>
          </p:cNvSpPr>
          <p:nvPr/>
        </p:nvSpPr>
        <p:spPr bwMode="auto">
          <a:xfrm>
            <a:off x="6629400" y="1905000"/>
            <a:ext cx="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349" name="Line 101"/>
          <p:cNvSpPr>
            <a:spLocks noChangeShapeType="1"/>
          </p:cNvSpPr>
          <p:nvPr/>
        </p:nvSpPr>
        <p:spPr bwMode="auto">
          <a:xfrm flipH="1">
            <a:off x="6629400" y="2209800"/>
            <a:ext cx="2895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350" name="Line 102"/>
          <p:cNvSpPr>
            <a:spLocks noChangeShapeType="1"/>
          </p:cNvSpPr>
          <p:nvPr/>
        </p:nvSpPr>
        <p:spPr bwMode="auto">
          <a:xfrm>
            <a:off x="9525000" y="2209800"/>
            <a:ext cx="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51" name="Line 103"/>
          <p:cNvSpPr>
            <a:spLocks noChangeShapeType="1"/>
          </p:cNvSpPr>
          <p:nvPr/>
        </p:nvSpPr>
        <p:spPr bwMode="auto">
          <a:xfrm>
            <a:off x="5715000" y="19050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352" name="Line 104"/>
          <p:cNvSpPr>
            <a:spLocks noChangeShapeType="1"/>
          </p:cNvSpPr>
          <p:nvPr/>
        </p:nvSpPr>
        <p:spPr bwMode="auto">
          <a:xfrm>
            <a:off x="5029200" y="2362200"/>
            <a:ext cx="6858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353" name="Line 105"/>
          <p:cNvSpPr>
            <a:spLocks noChangeShapeType="1"/>
          </p:cNvSpPr>
          <p:nvPr/>
        </p:nvSpPr>
        <p:spPr bwMode="auto">
          <a:xfrm>
            <a:off x="5029200" y="2362200"/>
            <a:ext cx="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54" name="Line 106"/>
          <p:cNvSpPr>
            <a:spLocks noChangeShapeType="1"/>
          </p:cNvSpPr>
          <p:nvPr/>
        </p:nvSpPr>
        <p:spPr bwMode="auto">
          <a:xfrm>
            <a:off x="6172200" y="19050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355" name="Line 107"/>
          <p:cNvSpPr>
            <a:spLocks noChangeShapeType="1"/>
          </p:cNvSpPr>
          <p:nvPr/>
        </p:nvSpPr>
        <p:spPr bwMode="auto">
          <a:xfrm>
            <a:off x="6172200" y="2362200"/>
            <a:ext cx="11430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21356" name="Line 108"/>
          <p:cNvSpPr>
            <a:spLocks noChangeShapeType="1"/>
          </p:cNvSpPr>
          <p:nvPr/>
        </p:nvSpPr>
        <p:spPr bwMode="auto">
          <a:xfrm>
            <a:off x="7315200" y="2362200"/>
            <a:ext cx="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21357" name="Text Box 109"/>
          <p:cNvSpPr txBox="1">
            <a:spLocks noChangeArrowheads="1"/>
          </p:cNvSpPr>
          <p:nvPr/>
        </p:nvSpPr>
        <p:spPr bwMode="auto">
          <a:xfrm>
            <a:off x="1981201" y="2863850"/>
            <a:ext cx="295275"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a:t>
            </a:r>
          </a:p>
        </p:txBody>
      </p:sp>
      <p:sp>
        <p:nvSpPr>
          <p:cNvPr id="821358" name="Text Box 110"/>
          <p:cNvSpPr txBox="1">
            <a:spLocks noChangeArrowheads="1"/>
          </p:cNvSpPr>
          <p:nvPr/>
        </p:nvSpPr>
        <p:spPr bwMode="auto">
          <a:xfrm>
            <a:off x="23622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18</a:t>
            </a:r>
          </a:p>
        </p:txBody>
      </p:sp>
      <p:sp>
        <p:nvSpPr>
          <p:cNvPr id="821359" name="Text Box 111"/>
          <p:cNvSpPr txBox="1">
            <a:spLocks noChangeArrowheads="1"/>
          </p:cNvSpPr>
          <p:nvPr/>
        </p:nvSpPr>
        <p:spPr bwMode="auto">
          <a:xfrm>
            <a:off x="28194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26</a:t>
            </a:r>
          </a:p>
        </p:txBody>
      </p:sp>
      <p:sp>
        <p:nvSpPr>
          <p:cNvPr id="821360" name="Text Box 112"/>
          <p:cNvSpPr txBox="1">
            <a:spLocks noChangeArrowheads="1"/>
          </p:cNvSpPr>
          <p:nvPr/>
        </p:nvSpPr>
        <p:spPr bwMode="auto">
          <a:xfrm>
            <a:off x="32766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35</a:t>
            </a:r>
          </a:p>
        </p:txBody>
      </p:sp>
      <p:sp>
        <p:nvSpPr>
          <p:cNvPr id="821361" name="Text Box 113"/>
          <p:cNvSpPr txBox="1">
            <a:spLocks noChangeArrowheads="1"/>
          </p:cNvSpPr>
          <p:nvPr/>
        </p:nvSpPr>
        <p:spPr bwMode="auto">
          <a:xfrm>
            <a:off x="5257800" y="1720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41</a:t>
            </a:r>
          </a:p>
        </p:txBody>
      </p:sp>
      <p:sp>
        <p:nvSpPr>
          <p:cNvPr id="821362" name="Text Box 114"/>
          <p:cNvSpPr txBox="1">
            <a:spLocks noChangeArrowheads="1"/>
          </p:cNvSpPr>
          <p:nvPr/>
        </p:nvSpPr>
        <p:spPr bwMode="auto">
          <a:xfrm>
            <a:off x="5765800" y="1720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66</a:t>
            </a:r>
          </a:p>
        </p:txBody>
      </p:sp>
      <p:sp>
        <p:nvSpPr>
          <p:cNvPr id="821363" name="Text Box 115"/>
          <p:cNvSpPr txBox="1">
            <a:spLocks noChangeArrowheads="1"/>
          </p:cNvSpPr>
          <p:nvPr/>
        </p:nvSpPr>
        <p:spPr bwMode="auto">
          <a:xfrm>
            <a:off x="6223000" y="1720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87</a:t>
            </a:r>
          </a:p>
        </p:txBody>
      </p:sp>
      <p:sp>
        <p:nvSpPr>
          <p:cNvPr id="821364" name="Text Box 116"/>
          <p:cNvSpPr txBox="1">
            <a:spLocks noChangeArrowheads="1"/>
          </p:cNvSpPr>
          <p:nvPr/>
        </p:nvSpPr>
        <p:spPr bwMode="auto">
          <a:xfrm>
            <a:off x="41148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48</a:t>
            </a:r>
          </a:p>
        </p:txBody>
      </p:sp>
      <p:sp>
        <p:nvSpPr>
          <p:cNvPr id="821365" name="Text Box 117"/>
          <p:cNvSpPr txBox="1">
            <a:spLocks noChangeArrowheads="1"/>
          </p:cNvSpPr>
          <p:nvPr/>
        </p:nvSpPr>
        <p:spPr bwMode="auto">
          <a:xfrm>
            <a:off x="46228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51</a:t>
            </a:r>
          </a:p>
        </p:txBody>
      </p:sp>
      <p:sp>
        <p:nvSpPr>
          <p:cNvPr id="821366" name="Text Box 118"/>
          <p:cNvSpPr txBox="1">
            <a:spLocks noChangeArrowheads="1"/>
          </p:cNvSpPr>
          <p:nvPr/>
        </p:nvSpPr>
        <p:spPr bwMode="auto">
          <a:xfrm>
            <a:off x="50800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54</a:t>
            </a:r>
          </a:p>
        </p:txBody>
      </p:sp>
      <p:sp>
        <p:nvSpPr>
          <p:cNvPr id="821367" name="Text Box 119"/>
          <p:cNvSpPr txBox="1">
            <a:spLocks noChangeArrowheads="1"/>
          </p:cNvSpPr>
          <p:nvPr/>
        </p:nvSpPr>
        <p:spPr bwMode="auto">
          <a:xfrm>
            <a:off x="64008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72</a:t>
            </a:r>
          </a:p>
        </p:txBody>
      </p:sp>
      <p:sp>
        <p:nvSpPr>
          <p:cNvPr id="821368" name="Text Box 120"/>
          <p:cNvSpPr txBox="1">
            <a:spLocks noChangeArrowheads="1"/>
          </p:cNvSpPr>
          <p:nvPr/>
        </p:nvSpPr>
        <p:spPr bwMode="auto">
          <a:xfrm>
            <a:off x="69088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78</a:t>
            </a:r>
          </a:p>
        </p:txBody>
      </p:sp>
      <p:sp>
        <p:nvSpPr>
          <p:cNvPr id="821369" name="Text Box 121"/>
          <p:cNvSpPr txBox="1">
            <a:spLocks noChangeArrowheads="1"/>
          </p:cNvSpPr>
          <p:nvPr/>
        </p:nvSpPr>
        <p:spPr bwMode="auto">
          <a:xfrm>
            <a:off x="73660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83</a:t>
            </a:r>
          </a:p>
        </p:txBody>
      </p:sp>
      <p:sp>
        <p:nvSpPr>
          <p:cNvPr id="821370" name="Text Box 122"/>
          <p:cNvSpPr txBox="1">
            <a:spLocks noChangeArrowheads="1"/>
          </p:cNvSpPr>
          <p:nvPr/>
        </p:nvSpPr>
        <p:spPr bwMode="auto">
          <a:xfrm>
            <a:off x="86106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92</a:t>
            </a:r>
          </a:p>
        </p:txBody>
      </p:sp>
      <p:sp>
        <p:nvSpPr>
          <p:cNvPr id="821371" name="Text Box 123"/>
          <p:cNvSpPr txBox="1">
            <a:spLocks noChangeArrowheads="1"/>
          </p:cNvSpPr>
          <p:nvPr/>
        </p:nvSpPr>
        <p:spPr bwMode="auto">
          <a:xfrm>
            <a:off x="91186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97</a:t>
            </a:r>
          </a:p>
        </p:txBody>
      </p:sp>
      <p:sp>
        <p:nvSpPr>
          <p:cNvPr id="821372" name="Rectangle 124"/>
          <p:cNvSpPr>
            <a:spLocks noChangeArrowheads="1"/>
          </p:cNvSpPr>
          <p:nvPr/>
        </p:nvSpPr>
        <p:spPr bwMode="auto">
          <a:xfrm>
            <a:off x="5715000" y="3733800"/>
            <a:ext cx="304800" cy="1524000"/>
          </a:xfrm>
          <a:prstGeom prst="rect">
            <a:avLst/>
          </a:prstGeom>
          <a:noFill/>
          <a:ln w="9525">
            <a:solidFill>
              <a:schemeClr val="hlink"/>
            </a:solidFill>
            <a:miter lim="800000"/>
            <a:headEnd/>
            <a:tailEnd/>
          </a:ln>
          <a:effectLst/>
        </p:spPr>
        <p:txBody>
          <a:bodyPr wrap="none" anchor="ctr">
            <a:prstTxWarp prst="textNoShape">
              <a:avLst/>
            </a:prstTxWarp>
          </a:bodyPr>
          <a:lstStyle/>
          <a:p>
            <a:endParaRPr lang="en-US"/>
          </a:p>
        </p:txBody>
      </p:sp>
      <p:sp>
        <p:nvSpPr>
          <p:cNvPr id="821373" name="Text Box 125"/>
          <p:cNvSpPr txBox="1">
            <a:spLocks noChangeArrowheads="1"/>
          </p:cNvSpPr>
          <p:nvPr/>
        </p:nvSpPr>
        <p:spPr bwMode="auto">
          <a:xfrm>
            <a:off x="5689600" y="3757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solidFill>
                  <a:schemeClr val="hlink"/>
                </a:solidFill>
                <a:latin typeface="Tahoma" pitchFamily="-112" charset="0"/>
                <a:ea typeface="굴림" pitchFamily="-112" charset="-127"/>
                <a:cs typeface="굴림" pitchFamily="-112" charset="-127"/>
              </a:rPr>
              <a:t>57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59</a:t>
            </a:r>
          </a:p>
        </p:txBody>
      </p:sp>
      <p:sp>
        <p:nvSpPr>
          <p:cNvPr id="821374" name="Line 126"/>
          <p:cNvSpPr>
            <a:spLocks noChangeShapeType="1"/>
          </p:cNvSpPr>
          <p:nvPr/>
        </p:nvSpPr>
        <p:spPr bwMode="auto">
          <a:xfrm>
            <a:off x="5867400" y="3048000"/>
            <a:ext cx="0" cy="685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
        <p:nvSpPr>
          <p:cNvPr id="821375" name="Text Box 127"/>
          <p:cNvSpPr txBox="1">
            <a:spLocks noChangeArrowheads="1"/>
          </p:cNvSpPr>
          <p:nvPr/>
        </p:nvSpPr>
        <p:spPr bwMode="auto">
          <a:xfrm>
            <a:off x="5486400" y="2863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solidFill>
                  <a:schemeClr val="hlink"/>
                </a:solidFill>
                <a:latin typeface="Tahoma" pitchFamily="-112" charset="0"/>
                <a:ea typeface="굴림" pitchFamily="-112" charset="-127"/>
                <a:cs typeface="굴림" pitchFamily="-112" charset="-127"/>
              </a:rPr>
              <a:t>57</a:t>
            </a:r>
          </a:p>
        </p:txBody>
      </p:sp>
      <p:sp>
        <p:nvSpPr>
          <p:cNvPr id="821376" name="Rectangle 128"/>
          <p:cNvSpPr>
            <a:spLocks noGrp="1" noChangeArrowheads="1"/>
          </p:cNvSpPr>
          <p:nvPr>
            <p:ph type="title"/>
          </p:nvPr>
        </p:nvSpPr>
        <p:spPr>
          <a:xfrm>
            <a:off x="1981200" y="457200"/>
            <a:ext cx="8229600" cy="762000"/>
          </a:xfrm>
        </p:spPr>
        <p:txBody>
          <a:bodyPr/>
          <a:lstStyle/>
          <a:p>
            <a:r>
              <a:rPr lang="en-US" sz="3600"/>
              <a:t>Exercise: Add 40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ko-KR" altLang="en-US"/>
              <a:t>CSCI3320/8325 Data Structures</a:t>
            </a:r>
            <a:endParaRPr lang="en-US" altLang="ko-KR"/>
          </a:p>
        </p:txBody>
      </p:sp>
      <p:sp>
        <p:nvSpPr>
          <p:cNvPr id="6" name="Slide Number Placeholder 2"/>
          <p:cNvSpPr>
            <a:spLocks noGrp="1"/>
          </p:cNvSpPr>
          <p:nvPr>
            <p:ph type="sldNum" sz="quarter" idx="11"/>
          </p:nvPr>
        </p:nvSpPr>
        <p:spPr/>
        <p:txBody>
          <a:bodyPr/>
          <a:lstStyle/>
          <a:p>
            <a:fld id="{6AC3055E-04FA-B94B-BF36-2B0D11B068E8}" type="slidenum">
              <a:rPr lang="ko-KR" altLang="en-US"/>
              <a:pPr/>
              <a:t>52</a:t>
            </a:fld>
            <a:endParaRPr lang="en-US" altLang="ko-KR"/>
          </a:p>
        </p:txBody>
      </p:sp>
      <p:pic>
        <p:nvPicPr>
          <p:cNvPr id="820226" name="Picture 2" descr="fig04_64"/>
          <p:cNvPicPr>
            <a:picLocks noChangeAspect="1" noChangeArrowheads="1"/>
          </p:cNvPicPr>
          <p:nvPr/>
        </p:nvPicPr>
        <p:blipFill>
          <a:blip r:embed="rId3"/>
          <a:srcRect/>
          <a:stretch>
            <a:fillRect/>
          </a:stretch>
        </p:blipFill>
        <p:spPr bwMode="auto">
          <a:xfrm>
            <a:off x="2209800" y="533401"/>
            <a:ext cx="7924800" cy="2589213"/>
          </a:xfrm>
          <a:prstGeom prst="rect">
            <a:avLst/>
          </a:prstGeom>
          <a:noFill/>
          <a:ln w="9525">
            <a:noFill/>
            <a:miter lim="800000"/>
            <a:headEnd/>
            <a:tailEnd/>
          </a:ln>
        </p:spPr>
      </p:pic>
      <p:sp>
        <p:nvSpPr>
          <p:cNvPr id="820228" name="Rectangle 4"/>
          <p:cNvSpPr>
            <a:spLocks noChangeArrowheads="1"/>
          </p:cNvSpPr>
          <p:nvPr/>
        </p:nvSpPr>
        <p:spPr bwMode="auto">
          <a:xfrm>
            <a:off x="2590800" y="3352800"/>
            <a:ext cx="1470274" cy="400110"/>
          </a:xfrm>
          <a:prstGeom prst="rect">
            <a:avLst/>
          </a:prstGeom>
          <a:noFill/>
          <a:ln w="9525">
            <a:noFill/>
            <a:miter lim="800000"/>
            <a:headEnd/>
            <a:tailEnd/>
          </a:ln>
          <a:effectLst/>
        </p:spPr>
        <p:txBody>
          <a:bodyPr wrap="none">
            <a:prstTxWarp prst="textNoShape">
              <a:avLst/>
            </a:prstTxWarp>
            <a:spAutoFit/>
          </a:bodyPr>
          <a:lstStyle/>
          <a:p>
            <a:r>
              <a:rPr lang="en-US" altLang="ko-KR" sz="2000">
                <a:ea typeface="굴림" pitchFamily="-112" charset="-127"/>
                <a:cs typeface="굴림" pitchFamily="-112" charset="-127"/>
              </a:rPr>
              <a:t>Add item </a:t>
            </a:r>
            <a:r>
              <a:rPr lang="en-US" altLang="ko-KR" sz="2000">
                <a:solidFill>
                  <a:schemeClr val="hlink"/>
                </a:solidFill>
                <a:ea typeface="굴림" pitchFamily="-112" charset="-127"/>
                <a:cs typeface="굴림" pitchFamily="-112" charset="-127"/>
              </a:rPr>
              <a:t>40</a:t>
            </a:r>
            <a:endParaRPr lang="en-US" sz="2000">
              <a:solidFill>
                <a:schemeClr val="hlink"/>
              </a:solidFill>
            </a:endParaRPr>
          </a:p>
        </p:txBody>
      </p:sp>
      <p:pic>
        <p:nvPicPr>
          <p:cNvPr id="820232" name="Picture 8" descr="fig04_65"/>
          <p:cNvPicPr>
            <a:picLocks noChangeAspect="1" noChangeArrowheads="1"/>
          </p:cNvPicPr>
          <p:nvPr/>
        </p:nvPicPr>
        <p:blipFill>
          <a:blip r:embed="rId4"/>
          <a:srcRect/>
          <a:stretch>
            <a:fillRect/>
          </a:stretch>
        </p:blipFill>
        <p:spPr bwMode="auto">
          <a:xfrm>
            <a:off x="1676400" y="3962400"/>
            <a:ext cx="8839200" cy="2374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228"/>
                                        </p:tgtEl>
                                        <p:attrNameLst>
                                          <p:attrName>style.visibility</p:attrName>
                                        </p:attrNameLst>
                                      </p:cBhvr>
                                      <p:to>
                                        <p:strVal val="visible"/>
                                      </p:to>
                                    </p:set>
                                    <p:animEffect transition="in" filter="blinds(horizontal)">
                                      <p:cBhvr>
                                        <p:cTn id="7" dur="500"/>
                                        <p:tgtEl>
                                          <p:spTgt spid="8202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0232"/>
                                        </p:tgtEl>
                                        <p:attrNameLst>
                                          <p:attrName>style.visibility</p:attrName>
                                        </p:attrNameLst>
                                      </p:cBhvr>
                                      <p:to>
                                        <p:strVal val="visible"/>
                                      </p:to>
                                    </p:set>
                                    <p:animEffect transition="in" filter="blinds(horizontal)">
                                      <p:cBhvr>
                                        <p:cTn id="12" dur="500"/>
                                        <p:tgtEl>
                                          <p:spTgt spid="820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pPr algn="ctr"/>
            <a:r>
              <a:rPr lang="en-US" altLang="ko-KR">
                <a:ea typeface="굴림" pitchFamily="-112" charset="-127"/>
                <a:cs typeface="굴림" pitchFamily="-112" charset="-127"/>
              </a:rPr>
              <a:t>Remove an item from B-Tree</a:t>
            </a:r>
          </a:p>
        </p:txBody>
      </p:sp>
      <p:sp>
        <p:nvSpPr>
          <p:cNvPr id="561155" name="Rectangle 3"/>
          <p:cNvSpPr>
            <a:spLocks noGrp="1" noChangeArrowheads="1"/>
          </p:cNvSpPr>
          <p:nvPr>
            <p:ph type="body" idx="1"/>
          </p:nvPr>
        </p:nvSpPr>
        <p:spPr/>
        <p:txBody>
          <a:bodyPr>
            <a:normAutofit/>
          </a:bodyPr>
          <a:lstStyle/>
          <a:p>
            <a:pPr>
              <a:lnSpc>
                <a:spcPct val="80000"/>
              </a:lnSpc>
            </a:pPr>
            <a:r>
              <a:rPr lang="en-US" altLang="ko-KR" sz="2800" dirty="0">
                <a:ea typeface="굴림" pitchFamily="-112" charset="-127"/>
                <a:cs typeface="굴림" pitchFamily="-112" charset="-127"/>
              </a:rPr>
              <a:t>What if the leaf it was in has the minimum number of data items?</a:t>
            </a:r>
          </a:p>
          <a:p>
            <a:pPr>
              <a:lnSpc>
                <a:spcPct val="80000"/>
              </a:lnSpc>
            </a:pPr>
            <a:r>
              <a:rPr lang="en-US" altLang="ko-KR" sz="2800" dirty="0">
                <a:ea typeface="굴림" pitchFamily="-112" charset="-127"/>
                <a:cs typeface="굴림" pitchFamily="-112" charset="-127"/>
              </a:rPr>
              <a:t>Adopting a neighboring item if the neighbor is not itself at its minimum.</a:t>
            </a:r>
          </a:p>
          <a:p>
            <a:pPr>
              <a:lnSpc>
                <a:spcPct val="80000"/>
              </a:lnSpc>
            </a:pPr>
            <a:r>
              <a:rPr lang="en-US" altLang="ko-KR" sz="2800" dirty="0">
                <a:ea typeface="굴림" pitchFamily="-112" charset="-127"/>
                <a:cs typeface="굴림" pitchFamily="-112" charset="-127"/>
              </a:rPr>
              <a:t>If  neighbor at minimum combine with the neighbor to form a full leaf.</a:t>
            </a:r>
          </a:p>
          <a:p>
            <a:pPr>
              <a:lnSpc>
                <a:spcPct val="80000"/>
              </a:lnSpc>
            </a:pPr>
            <a:r>
              <a:rPr lang="en-US" altLang="ko-KR" sz="2800" dirty="0">
                <a:ea typeface="굴림" pitchFamily="-112" charset="-127"/>
                <a:cs typeface="굴림" pitchFamily="-112" charset="-127"/>
              </a:rPr>
              <a:t>This means that the parent has lost a child. If  parent to fall below its minimum, follow the same strategy.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pPr algn="ctr"/>
            <a:r>
              <a:rPr lang="en-US" altLang="ko-KR" sz="4000">
                <a:ea typeface="굴림" pitchFamily="-112" charset="-127"/>
                <a:cs typeface="굴림" pitchFamily="-112" charset="-127"/>
              </a:rPr>
              <a:t>Remove item </a:t>
            </a:r>
            <a:r>
              <a:rPr lang="en-US" altLang="ko-KR" sz="4000">
                <a:solidFill>
                  <a:schemeClr val="hlink"/>
                </a:solidFill>
                <a:ea typeface="굴림" pitchFamily="-112" charset="-127"/>
                <a:cs typeface="굴림" pitchFamily="-112" charset="-127"/>
              </a:rPr>
              <a:t>99</a:t>
            </a:r>
            <a:r>
              <a:rPr lang="en-US" altLang="ko-KR" sz="4000">
                <a:ea typeface="굴림" pitchFamily="-112" charset="-127"/>
                <a:cs typeface="굴림" pitchFamily="-112" charset="-127"/>
              </a:rPr>
              <a:t> from the B-Tree</a:t>
            </a:r>
          </a:p>
        </p:txBody>
      </p:sp>
      <p:sp>
        <p:nvSpPr>
          <p:cNvPr id="562179" name="Rectangle 3"/>
          <p:cNvSpPr>
            <a:spLocks noChangeArrowheads="1"/>
          </p:cNvSpPr>
          <p:nvPr/>
        </p:nvSpPr>
        <p:spPr bwMode="auto">
          <a:xfrm>
            <a:off x="5181600" y="2057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180" name="Line 4"/>
          <p:cNvSpPr>
            <a:spLocks noChangeShapeType="1"/>
          </p:cNvSpPr>
          <p:nvPr/>
        </p:nvSpPr>
        <p:spPr bwMode="auto">
          <a:xfrm>
            <a:off x="60960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81" name="Line 5"/>
          <p:cNvSpPr>
            <a:spLocks noChangeShapeType="1"/>
          </p:cNvSpPr>
          <p:nvPr/>
        </p:nvSpPr>
        <p:spPr bwMode="auto">
          <a:xfrm>
            <a:off x="62484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82" name="Line 6"/>
          <p:cNvSpPr>
            <a:spLocks noChangeShapeType="1"/>
          </p:cNvSpPr>
          <p:nvPr/>
        </p:nvSpPr>
        <p:spPr bwMode="auto">
          <a:xfrm>
            <a:off x="65532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83" name="Line 7"/>
          <p:cNvSpPr>
            <a:spLocks noChangeShapeType="1"/>
          </p:cNvSpPr>
          <p:nvPr/>
        </p:nvSpPr>
        <p:spPr bwMode="auto">
          <a:xfrm>
            <a:off x="67056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84" name="Line 8"/>
          <p:cNvSpPr>
            <a:spLocks noChangeShapeType="1"/>
          </p:cNvSpPr>
          <p:nvPr/>
        </p:nvSpPr>
        <p:spPr bwMode="auto">
          <a:xfrm>
            <a:off x="56388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85" name="Line 9"/>
          <p:cNvSpPr>
            <a:spLocks noChangeShapeType="1"/>
          </p:cNvSpPr>
          <p:nvPr/>
        </p:nvSpPr>
        <p:spPr bwMode="auto">
          <a:xfrm>
            <a:off x="57912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86" name="Line 10"/>
          <p:cNvSpPr>
            <a:spLocks noChangeShapeType="1"/>
          </p:cNvSpPr>
          <p:nvPr/>
        </p:nvSpPr>
        <p:spPr bwMode="auto">
          <a:xfrm>
            <a:off x="53340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87" name="Line 11"/>
          <p:cNvSpPr>
            <a:spLocks noChangeShapeType="1"/>
          </p:cNvSpPr>
          <p:nvPr/>
        </p:nvSpPr>
        <p:spPr bwMode="auto">
          <a:xfrm>
            <a:off x="69342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88" name="Rectangle 12"/>
          <p:cNvSpPr>
            <a:spLocks noChangeArrowheads="1"/>
          </p:cNvSpPr>
          <p:nvPr/>
        </p:nvSpPr>
        <p:spPr bwMode="auto">
          <a:xfrm>
            <a:off x="4038600" y="3200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189" name="Line 13"/>
          <p:cNvSpPr>
            <a:spLocks noChangeShapeType="1"/>
          </p:cNvSpPr>
          <p:nvPr/>
        </p:nvSpPr>
        <p:spPr bwMode="auto">
          <a:xfrm>
            <a:off x="4953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90" name="Line 14"/>
          <p:cNvSpPr>
            <a:spLocks noChangeShapeType="1"/>
          </p:cNvSpPr>
          <p:nvPr/>
        </p:nvSpPr>
        <p:spPr bwMode="auto">
          <a:xfrm>
            <a:off x="5105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91" name="Line 15"/>
          <p:cNvSpPr>
            <a:spLocks noChangeShapeType="1"/>
          </p:cNvSpPr>
          <p:nvPr/>
        </p:nvSpPr>
        <p:spPr bwMode="auto">
          <a:xfrm>
            <a:off x="5410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92" name="Line 16"/>
          <p:cNvSpPr>
            <a:spLocks noChangeShapeType="1"/>
          </p:cNvSpPr>
          <p:nvPr/>
        </p:nvSpPr>
        <p:spPr bwMode="auto">
          <a:xfrm>
            <a:off x="5562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93" name="Line 17"/>
          <p:cNvSpPr>
            <a:spLocks noChangeShapeType="1"/>
          </p:cNvSpPr>
          <p:nvPr/>
        </p:nvSpPr>
        <p:spPr bwMode="auto">
          <a:xfrm>
            <a:off x="4495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94" name="Line 18"/>
          <p:cNvSpPr>
            <a:spLocks noChangeShapeType="1"/>
          </p:cNvSpPr>
          <p:nvPr/>
        </p:nvSpPr>
        <p:spPr bwMode="auto">
          <a:xfrm>
            <a:off x="4648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95" name="Line 19"/>
          <p:cNvSpPr>
            <a:spLocks noChangeShapeType="1"/>
          </p:cNvSpPr>
          <p:nvPr/>
        </p:nvSpPr>
        <p:spPr bwMode="auto">
          <a:xfrm>
            <a:off x="4191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96" name="Line 20"/>
          <p:cNvSpPr>
            <a:spLocks noChangeShapeType="1"/>
          </p:cNvSpPr>
          <p:nvPr/>
        </p:nvSpPr>
        <p:spPr bwMode="auto">
          <a:xfrm>
            <a:off x="5791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97" name="Rectangle 21"/>
          <p:cNvSpPr>
            <a:spLocks noChangeArrowheads="1"/>
          </p:cNvSpPr>
          <p:nvPr/>
        </p:nvSpPr>
        <p:spPr bwMode="auto">
          <a:xfrm>
            <a:off x="1828800" y="3200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198" name="Line 22"/>
          <p:cNvSpPr>
            <a:spLocks noChangeShapeType="1"/>
          </p:cNvSpPr>
          <p:nvPr/>
        </p:nvSpPr>
        <p:spPr bwMode="auto">
          <a:xfrm>
            <a:off x="2743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199" name="Line 23"/>
          <p:cNvSpPr>
            <a:spLocks noChangeShapeType="1"/>
          </p:cNvSpPr>
          <p:nvPr/>
        </p:nvSpPr>
        <p:spPr bwMode="auto">
          <a:xfrm>
            <a:off x="2895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00" name="Line 24"/>
          <p:cNvSpPr>
            <a:spLocks noChangeShapeType="1"/>
          </p:cNvSpPr>
          <p:nvPr/>
        </p:nvSpPr>
        <p:spPr bwMode="auto">
          <a:xfrm>
            <a:off x="3200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01" name="Line 25"/>
          <p:cNvSpPr>
            <a:spLocks noChangeShapeType="1"/>
          </p:cNvSpPr>
          <p:nvPr/>
        </p:nvSpPr>
        <p:spPr bwMode="auto">
          <a:xfrm>
            <a:off x="3352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02" name="Line 26"/>
          <p:cNvSpPr>
            <a:spLocks noChangeShapeType="1"/>
          </p:cNvSpPr>
          <p:nvPr/>
        </p:nvSpPr>
        <p:spPr bwMode="auto">
          <a:xfrm>
            <a:off x="2286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03" name="Line 27"/>
          <p:cNvSpPr>
            <a:spLocks noChangeShapeType="1"/>
          </p:cNvSpPr>
          <p:nvPr/>
        </p:nvSpPr>
        <p:spPr bwMode="auto">
          <a:xfrm>
            <a:off x="2438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04" name="Line 28"/>
          <p:cNvSpPr>
            <a:spLocks noChangeShapeType="1"/>
          </p:cNvSpPr>
          <p:nvPr/>
        </p:nvSpPr>
        <p:spPr bwMode="auto">
          <a:xfrm>
            <a:off x="1981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05" name="Line 29"/>
          <p:cNvSpPr>
            <a:spLocks noChangeShapeType="1"/>
          </p:cNvSpPr>
          <p:nvPr/>
        </p:nvSpPr>
        <p:spPr bwMode="auto">
          <a:xfrm>
            <a:off x="3581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06" name="Rectangle 30"/>
          <p:cNvSpPr>
            <a:spLocks noChangeArrowheads="1"/>
          </p:cNvSpPr>
          <p:nvPr/>
        </p:nvSpPr>
        <p:spPr bwMode="auto">
          <a:xfrm>
            <a:off x="6324600" y="3200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07" name="Line 31"/>
          <p:cNvSpPr>
            <a:spLocks noChangeShapeType="1"/>
          </p:cNvSpPr>
          <p:nvPr/>
        </p:nvSpPr>
        <p:spPr bwMode="auto">
          <a:xfrm>
            <a:off x="7239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08" name="Line 32"/>
          <p:cNvSpPr>
            <a:spLocks noChangeShapeType="1"/>
          </p:cNvSpPr>
          <p:nvPr/>
        </p:nvSpPr>
        <p:spPr bwMode="auto">
          <a:xfrm>
            <a:off x="7391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09" name="Line 33"/>
          <p:cNvSpPr>
            <a:spLocks noChangeShapeType="1"/>
          </p:cNvSpPr>
          <p:nvPr/>
        </p:nvSpPr>
        <p:spPr bwMode="auto">
          <a:xfrm>
            <a:off x="7696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10" name="Line 34"/>
          <p:cNvSpPr>
            <a:spLocks noChangeShapeType="1"/>
          </p:cNvSpPr>
          <p:nvPr/>
        </p:nvSpPr>
        <p:spPr bwMode="auto">
          <a:xfrm>
            <a:off x="7848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11" name="Line 35"/>
          <p:cNvSpPr>
            <a:spLocks noChangeShapeType="1"/>
          </p:cNvSpPr>
          <p:nvPr/>
        </p:nvSpPr>
        <p:spPr bwMode="auto">
          <a:xfrm>
            <a:off x="6781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12" name="Line 36"/>
          <p:cNvSpPr>
            <a:spLocks noChangeShapeType="1"/>
          </p:cNvSpPr>
          <p:nvPr/>
        </p:nvSpPr>
        <p:spPr bwMode="auto">
          <a:xfrm>
            <a:off x="6934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13" name="Line 37"/>
          <p:cNvSpPr>
            <a:spLocks noChangeShapeType="1"/>
          </p:cNvSpPr>
          <p:nvPr/>
        </p:nvSpPr>
        <p:spPr bwMode="auto">
          <a:xfrm>
            <a:off x="6477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14" name="Line 38"/>
          <p:cNvSpPr>
            <a:spLocks noChangeShapeType="1"/>
          </p:cNvSpPr>
          <p:nvPr/>
        </p:nvSpPr>
        <p:spPr bwMode="auto">
          <a:xfrm>
            <a:off x="8077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15" name="Rectangle 39"/>
          <p:cNvSpPr>
            <a:spLocks noChangeArrowheads="1"/>
          </p:cNvSpPr>
          <p:nvPr/>
        </p:nvSpPr>
        <p:spPr bwMode="auto">
          <a:xfrm>
            <a:off x="8534400" y="3200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16" name="Line 40"/>
          <p:cNvSpPr>
            <a:spLocks noChangeShapeType="1"/>
          </p:cNvSpPr>
          <p:nvPr/>
        </p:nvSpPr>
        <p:spPr bwMode="auto">
          <a:xfrm>
            <a:off x="9448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17" name="Line 41"/>
          <p:cNvSpPr>
            <a:spLocks noChangeShapeType="1"/>
          </p:cNvSpPr>
          <p:nvPr/>
        </p:nvSpPr>
        <p:spPr bwMode="auto">
          <a:xfrm>
            <a:off x="9601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18" name="Line 42"/>
          <p:cNvSpPr>
            <a:spLocks noChangeShapeType="1"/>
          </p:cNvSpPr>
          <p:nvPr/>
        </p:nvSpPr>
        <p:spPr bwMode="auto">
          <a:xfrm>
            <a:off x="9906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19" name="Line 43"/>
          <p:cNvSpPr>
            <a:spLocks noChangeShapeType="1"/>
          </p:cNvSpPr>
          <p:nvPr/>
        </p:nvSpPr>
        <p:spPr bwMode="auto">
          <a:xfrm>
            <a:off x="10058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20" name="Line 44"/>
          <p:cNvSpPr>
            <a:spLocks noChangeShapeType="1"/>
          </p:cNvSpPr>
          <p:nvPr/>
        </p:nvSpPr>
        <p:spPr bwMode="auto">
          <a:xfrm>
            <a:off x="8991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21" name="Line 45"/>
          <p:cNvSpPr>
            <a:spLocks noChangeShapeType="1"/>
          </p:cNvSpPr>
          <p:nvPr/>
        </p:nvSpPr>
        <p:spPr bwMode="auto">
          <a:xfrm>
            <a:off x="9144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22" name="Line 46"/>
          <p:cNvSpPr>
            <a:spLocks noChangeShapeType="1"/>
          </p:cNvSpPr>
          <p:nvPr/>
        </p:nvSpPr>
        <p:spPr bwMode="auto">
          <a:xfrm>
            <a:off x="8686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23" name="Line 47"/>
          <p:cNvSpPr>
            <a:spLocks noChangeShapeType="1"/>
          </p:cNvSpPr>
          <p:nvPr/>
        </p:nvSpPr>
        <p:spPr bwMode="auto">
          <a:xfrm>
            <a:off x="10287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24" name="Rectangle 48"/>
          <p:cNvSpPr>
            <a:spLocks noChangeArrowheads="1"/>
          </p:cNvSpPr>
          <p:nvPr/>
        </p:nvSpPr>
        <p:spPr bwMode="auto">
          <a:xfrm>
            <a:off x="39624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25" name="Text Box 49"/>
          <p:cNvSpPr txBox="1">
            <a:spLocks noChangeArrowheads="1"/>
          </p:cNvSpPr>
          <p:nvPr/>
        </p:nvSpPr>
        <p:spPr bwMode="auto">
          <a:xfrm>
            <a:off x="38862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46</a:t>
            </a:r>
          </a:p>
          <a:p>
            <a:pPr marL="342900" indent="-342900">
              <a:spcBef>
                <a:spcPct val="20000"/>
              </a:spcBef>
              <a:buClr>
                <a:schemeClr val="folHlink"/>
              </a:buClr>
              <a:buSzPct val="60000"/>
            </a:pPr>
            <a:endParaRPr lang="ko-KR" altLang="en-US" sz="1600">
              <a:latin typeface="Tahoma" pitchFamily="-112" charset="0"/>
              <a:ea typeface="굴림" pitchFamily="-112" charset="-127"/>
              <a:cs typeface="굴림" pitchFamily="-112" charset="-127"/>
            </a:endParaRPr>
          </a:p>
        </p:txBody>
      </p:sp>
      <p:sp>
        <p:nvSpPr>
          <p:cNvPr id="562226" name="Rectangle 50"/>
          <p:cNvSpPr>
            <a:spLocks noChangeArrowheads="1"/>
          </p:cNvSpPr>
          <p:nvPr/>
        </p:nvSpPr>
        <p:spPr bwMode="auto">
          <a:xfrm>
            <a:off x="4419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27" name="Text Box 51"/>
          <p:cNvSpPr txBox="1">
            <a:spLocks noChangeArrowheads="1"/>
          </p:cNvSpPr>
          <p:nvPr/>
        </p:nvSpPr>
        <p:spPr bwMode="auto">
          <a:xfrm>
            <a:off x="43942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50</a:t>
            </a:r>
          </a:p>
        </p:txBody>
      </p:sp>
      <p:sp>
        <p:nvSpPr>
          <p:cNvPr id="562228" name="Rectangle 52"/>
          <p:cNvSpPr>
            <a:spLocks noChangeArrowheads="1"/>
          </p:cNvSpPr>
          <p:nvPr/>
        </p:nvSpPr>
        <p:spPr bwMode="auto">
          <a:xfrm>
            <a:off x="48768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29" name="Text Box 53"/>
          <p:cNvSpPr txBox="1">
            <a:spLocks noChangeArrowheads="1"/>
          </p:cNvSpPr>
          <p:nvPr/>
        </p:nvSpPr>
        <p:spPr bwMode="auto">
          <a:xfrm>
            <a:off x="48514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53</a:t>
            </a:r>
          </a:p>
        </p:txBody>
      </p:sp>
      <p:sp>
        <p:nvSpPr>
          <p:cNvPr id="562230" name="Rectangle 54"/>
          <p:cNvSpPr>
            <a:spLocks noChangeArrowheads="1"/>
          </p:cNvSpPr>
          <p:nvPr/>
        </p:nvSpPr>
        <p:spPr bwMode="auto">
          <a:xfrm>
            <a:off x="53340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31" name="Text Box 55"/>
          <p:cNvSpPr txBox="1">
            <a:spLocks noChangeArrowheads="1"/>
          </p:cNvSpPr>
          <p:nvPr/>
        </p:nvSpPr>
        <p:spPr bwMode="auto">
          <a:xfrm>
            <a:off x="5308600" y="4138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56</a:t>
            </a:r>
            <a:endParaRPr lang="en-US" altLang="ko-KR" sz="1600">
              <a:solidFill>
                <a:schemeClr val="hlink"/>
              </a:solidFill>
              <a:latin typeface="Tahoma" pitchFamily="-112" charset="0"/>
              <a:ea typeface="굴림" pitchFamily="-112" charset="-127"/>
              <a:cs typeface="굴림" pitchFamily="-112" charset="-127"/>
            </a:endParaRP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59</a:t>
            </a:r>
          </a:p>
        </p:txBody>
      </p:sp>
      <p:sp>
        <p:nvSpPr>
          <p:cNvPr id="562232" name="Line 56"/>
          <p:cNvSpPr>
            <a:spLocks noChangeShapeType="1"/>
          </p:cNvSpPr>
          <p:nvPr/>
        </p:nvSpPr>
        <p:spPr bwMode="auto">
          <a:xfrm>
            <a:off x="41148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33" name="Line 57"/>
          <p:cNvSpPr>
            <a:spLocks noChangeShapeType="1"/>
          </p:cNvSpPr>
          <p:nvPr/>
        </p:nvSpPr>
        <p:spPr bwMode="auto">
          <a:xfrm>
            <a:off x="4572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34" name="Line 58"/>
          <p:cNvSpPr>
            <a:spLocks noChangeShapeType="1"/>
          </p:cNvSpPr>
          <p:nvPr/>
        </p:nvSpPr>
        <p:spPr bwMode="auto">
          <a:xfrm>
            <a:off x="50292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35" name="Line 59"/>
          <p:cNvSpPr>
            <a:spLocks noChangeShapeType="1"/>
          </p:cNvSpPr>
          <p:nvPr/>
        </p:nvSpPr>
        <p:spPr bwMode="auto">
          <a:xfrm>
            <a:off x="54864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36" name="Rectangle 60"/>
          <p:cNvSpPr>
            <a:spLocks noChangeArrowheads="1"/>
          </p:cNvSpPr>
          <p:nvPr/>
        </p:nvSpPr>
        <p:spPr bwMode="auto">
          <a:xfrm>
            <a:off x="62484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37" name="Text Box 61"/>
          <p:cNvSpPr txBox="1">
            <a:spLocks noChangeArrowheads="1"/>
          </p:cNvSpPr>
          <p:nvPr/>
        </p:nvSpPr>
        <p:spPr bwMode="auto">
          <a:xfrm>
            <a:off x="6172200" y="4138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70</a:t>
            </a:r>
          </a:p>
        </p:txBody>
      </p:sp>
      <p:sp>
        <p:nvSpPr>
          <p:cNvPr id="562238" name="Rectangle 62"/>
          <p:cNvSpPr>
            <a:spLocks noChangeArrowheads="1"/>
          </p:cNvSpPr>
          <p:nvPr/>
        </p:nvSpPr>
        <p:spPr bwMode="auto">
          <a:xfrm>
            <a:off x="6705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39" name="Text Box 63"/>
          <p:cNvSpPr txBox="1">
            <a:spLocks noChangeArrowheads="1"/>
          </p:cNvSpPr>
          <p:nvPr/>
        </p:nvSpPr>
        <p:spPr bwMode="auto">
          <a:xfrm>
            <a:off x="6680200" y="4138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76</a:t>
            </a:r>
          </a:p>
        </p:txBody>
      </p:sp>
      <p:sp>
        <p:nvSpPr>
          <p:cNvPr id="562240" name="Rectangle 64"/>
          <p:cNvSpPr>
            <a:spLocks noChangeArrowheads="1"/>
          </p:cNvSpPr>
          <p:nvPr/>
        </p:nvSpPr>
        <p:spPr bwMode="auto">
          <a:xfrm>
            <a:off x="71628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41" name="Text Box 65"/>
          <p:cNvSpPr txBox="1">
            <a:spLocks noChangeArrowheads="1"/>
          </p:cNvSpPr>
          <p:nvPr/>
        </p:nvSpPr>
        <p:spPr bwMode="auto">
          <a:xfrm>
            <a:off x="71374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81</a:t>
            </a:r>
          </a:p>
        </p:txBody>
      </p:sp>
      <p:sp>
        <p:nvSpPr>
          <p:cNvPr id="562242" name="Rectangle 66"/>
          <p:cNvSpPr>
            <a:spLocks noChangeArrowheads="1"/>
          </p:cNvSpPr>
          <p:nvPr/>
        </p:nvSpPr>
        <p:spPr bwMode="auto">
          <a:xfrm>
            <a:off x="76200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43" name="Text Box 67"/>
          <p:cNvSpPr txBox="1">
            <a:spLocks noChangeArrowheads="1"/>
          </p:cNvSpPr>
          <p:nvPr/>
        </p:nvSpPr>
        <p:spPr bwMode="auto">
          <a:xfrm>
            <a:off x="75946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85</a:t>
            </a:r>
          </a:p>
        </p:txBody>
      </p:sp>
      <p:sp>
        <p:nvSpPr>
          <p:cNvPr id="562244" name="Line 68"/>
          <p:cNvSpPr>
            <a:spLocks noChangeShapeType="1"/>
          </p:cNvSpPr>
          <p:nvPr/>
        </p:nvSpPr>
        <p:spPr bwMode="auto">
          <a:xfrm>
            <a:off x="64008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45" name="Line 69"/>
          <p:cNvSpPr>
            <a:spLocks noChangeShapeType="1"/>
          </p:cNvSpPr>
          <p:nvPr/>
        </p:nvSpPr>
        <p:spPr bwMode="auto">
          <a:xfrm>
            <a:off x="6858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46" name="Line 70"/>
          <p:cNvSpPr>
            <a:spLocks noChangeShapeType="1"/>
          </p:cNvSpPr>
          <p:nvPr/>
        </p:nvSpPr>
        <p:spPr bwMode="auto">
          <a:xfrm>
            <a:off x="73152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47" name="Line 71"/>
          <p:cNvSpPr>
            <a:spLocks noChangeShapeType="1"/>
          </p:cNvSpPr>
          <p:nvPr/>
        </p:nvSpPr>
        <p:spPr bwMode="auto">
          <a:xfrm>
            <a:off x="77724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48" name="Rectangle 72"/>
          <p:cNvSpPr>
            <a:spLocks noChangeArrowheads="1"/>
          </p:cNvSpPr>
          <p:nvPr/>
        </p:nvSpPr>
        <p:spPr bwMode="auto">
          <a:xfrm>
            <a:off x="84582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49" name="Text Box 73"/>
          <p:cNvSpPr txBox="1">
            <a:spLocks noChangeArrowheads="1"/>
          </p:cNvSpPr>
          <p:nvPr/>
        </p:nvSpPr>
        <p:spPr bwMode="auto">
          <a:xfrm>
            <a:off x="83820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90</a:t>
            </a:r>
          </a:p>
        </p:txBody>
      </p:sp>
      <p:sp>
        <p:nvSpPr>
          <p:cNvPr id="562250" name="Rectangle 74"/>
          <p:cNvSpPr>
            <a:spLocks noChangeArrowheads="1"/>
          </p:cNvSpPr>
          <p:nvPr/>
        </p:nvSpPr>
        <p:spPr bwMode="auto">
          <a:xfrm>
            <a:off x="89154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51" name="Text Box 75"/>
          <p:cNvSpPr txBox="1">
            <a:spLocks noChangeArrowheads="1"/>
          </p:cNvSpPr>
          <p:nvPr/>
        </p:nvSpPr>
        <p:spPr bwMode="auto">
          <a:xfrm>
            <a:off x="8890000" y="4138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95</a:t>
            </a:r>
          </a:p>
          <a:p>
            <a:pPr marL="342900" indent="-342900">
              <a:spcBef>
                <a:spcPct val="20000"/>
              </a:spcBef>
              <a:buClr>
                <a:schemeClr val="folHlink"/>
              </a:buClr>
              <a:buSzPct val="60000"/>
            </a:pPr>
            <a:endParaRPr lang="en-US" altLang="ko-KR" sz="1600">
              <a:latin typeface="Tahoma" pitchFamily="-112" charset="0"/>
              <a:ea typeface="굴림" pitchFamily="-112" charset="-127"/>
              <a:cs typeface="굴림" pitchFamily="-112" charset="-127"/>
            </a:endParaRPr>
          </a:p>
        </p:txBody>
      </p:sp>
      <p:sp>
        <p:nvSpPr>
          <p:cNvPr id="562252" name="Rectangle 76"/>
          <p:cNvSpPr>
            <a:spLocks noChangeArrowheads="1"/>
          </p:cNvSpPr>
          <p:nvPr/>
        </p:nvSpPr>
        <p:spPr bwMode="auto">
          <a:xfrm>
            <a:off x="9372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53" name="Text Box 77"/>
          <p:cNvSpPr txBox="1">
            <a:spLocks noChangeArrowheads="1"/>
          </p:cNvSpPr>
          <p:nvPr/>
        </p:nvSpPr>
        <p:spPr bwMode="auto">
          <a:xfrm>
            <a:off x="93472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98</a:t>
            </a:r>
          </a:p>
          <a:p>
            <a:pPr marL="342900" indent="-342900">
              <a:spcBef>
                <a:spcPct val="20000"/>
              </a:spcBef>
              <a:buClr>
                <a:schemeClr val="folHlink"/>
              </a:buClr>
              <a:buSzPct val="60000"/>
            </a:pPr>
            <a:r>
              <a:rPr lang="en-US" altLang="ko-KR" sz="1600">
                <a:solidFill>
                  <a:schemeClr val="hlink"/>
                </a:solidFill>
                <a:latin typeface="Tahoma" pitchFamily="-112" charset="0"/>
                <a:ea typeface="굴림" pitchFamily="-112" charset="-127"/>
                <a:cs typeface="굴림" pitchFamily="-112" charset="-127"/>
              </a:rPr>
              <a:t>99</a:t>
            </a:r>
          </a:p>
        </p:txBody>
      </p:sp>
      <p:sp>
        <p:nvSpPr>
          <p:cNvPr id="562254" name="Line 78"/>
          <p:cNvSpPr>
            <a:spLocks noChangeShapeType="1"/>
          </p:cNvSpPr>
          <p:nvPr/>
        </p:nvSpPr>
        <p:spPr bwMode="auto">
          <a:xfrm>
            <a:off x="86106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55" name="Line 79"/>
          <p:cNvSpPr>
            <a:spLocks noChangeShapeType="1"/>
          </p:cNvSpPr>
          <p:nvPr/>
        </p:nvSpPr>
        <p:spPr bwMode="auto">
          <a:xfrm>
            <a:off x="90678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56" name="Line 80"/>
          <p:cNvSpPr>
            <a:spLocks noChangeShapeType="1"/>
          </p:cNvSpPr>
          <p:nvPr/>
        </p:nvSpPr>
        <p:spPr bwMode="auto">
          <a:xfrm>
            <a:off x="9525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57" name="Rectangle 81"/>
          <p:cNvSpPr>
            <a:spLocks noChangeArrowheads="1"/>
          </p:cNvSpPr>
          <p:nvPr/>
        </p:nvSpPr>
        <p:spPr bwMode="auto">
          <a:xfrm>
            <a:off x="1752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58" name="Text Box 82"/>
          <p:cNvSpPr txBox="1">
            <a:spLocks noChangeArrowheads="1"/>
          </p:cNvSpPr>
          <p:nvPr/>
        </p:nvSpPr>
        <p:spPr bwMode="auto">
          <a:xfrm>
            <a:off x="1676401" y="4138614"/>
            <a:ext cx="358775"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ko-KR" altLang="en-US" sz="1600">
                <a:latin typeface="Tahoma" pitchFamily="-112" charset="0"/>
                <a:ea typeface="굴림" pitchFamily="-112" charset="-127"/>
                <a:cs typeface="굴림" pitchFamily="-112" charset="-127"/>
              </a:rPr>
              <a:t> </a:t>
            </a:r>
            <a:r>
              <a:rPr lang="en-US" altLang="ko-KR" sz="1600">
                <a:latin typeface="Tahoma" pitchFamily="-112" charset="0"/>
                <a:ea typeface="굴림" pitchFamily="-112" charset="-127"/>
                <a:cs typeface="굴림" pitchFamily="-112" charset="-127"/>
              </a:rPr>
              <a:t>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 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 6</a:t>
            </a:r>
          </a:p>
        </p:txBody>
      </p:sp>
      <p:sp>
        <p:nvSpPr>
          <p:cNvPr id="562259" name="Rectangle 83"/>
          <p:cNvSpPr>
            <a:spLocks noChangeArrowheads="1"/>
          </p:cNvSpPr>
          <p:nvPr/>
        </p:nvSpPr>
        <p:spPr bwMode="auto">
          <a:xfrm>
            <a:off x="22098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60" name="Text Box 84"/>
          <p:cNvSpPr txBox="1">
            <a:spLocks noChangeArrowheads="1"/>
          </p:cNvSpPr>
          <p:nvPr/>
        </p:nvSpPr>
        <p:spPr bwMode="auto">
          <a:xfrm>
            <a:off x="21844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ko-KR" altLang="en-US" sz="1600">
                <a:latin typeface="Tahoma" pitchFamily="-112" charset="0"/>
                <a:ea typeface="굴림" pitchFamily="-112" charset="-127"/>
                <a:cs typeface="굴림" pitchFamily="-112" charset="-127"/>
              </a:rPr>
              <a:t> </a:t>
            </a:r>
            <a:r>
              <a:rPr lang="en-US" altLang="ko-KR" sz="1600">
                <a:latin typeface="Tahoma" pitchFamily="-112" charset="0"/>
                <a:ea typeface="굴림" pitchFamily="-112" charset="-127"/>
                <a:cs typeface="굴림" pitchFamily="-112" charset="-127"/>
              </a:rPr>
              <a:t>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16</a:t>
            </a:r>
          </a:p>
        </p:txBody>
      </p:sp>
      <p:sp>
        <p:nvSpPr>
          <p:cNvPr id="562261" name="Rectangle 85"/>
          <p:cNvSpPr>
            <a:spLocks noChangeArrowheads="1"/>
          </p:cNvSpPr>
          <p:nvPr/>
        </p:nvSpPr>
        <p:spPr bwMode="auto">
          <a:xfrm>
            <a:off x="26670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62" name="Text Box 86"/>
          <p:cNvSpPr txBox="1">
            <a:spLocks noChangeArrowheads="1"/>
          </p:cNvSpPr>
          <p:nvPr/>
        </p:nvSpPr>
        <p:spPr bwMode="auto">
          <a:xfrm>
            <a:off x="26416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24</a:t>
            </a:r>
          </a:p>
          <a:p>
            <a:pPr marL="342900" indent="-342900">
              <a:spcBef>
                <a:spcPct val="20000"/>
              </a:spcBef>
              <a:buClr>
                <a:schemeClr val="folHlink"/>
              </a:buClr>
              <a:buSzPct val="60000"/>
            </a:pPr>
            <a:endParaRPr lang="ko-KR" altLang="en-US" sz="1600">
              <a:latin typeface="Tahoma" pitchFamily="-112" charset="0"/>
              <a:ea typeface="굴림" pitchFamily="-112" charset="-127"/>
              <a:cs typeface="굴림" pitchFamily="-112" charset="-127"/>
            </a:endParaRPr>
          </a:p>
        </p:txBody>
      </p:sp>
      <p:sp>
        <p:nvSpPr>
          <p:cNvPr id="562263" name="Rectangle 87"/>
          <p:cNvSpPr>
            <a:spLocks noChangeArrowheads="1"/>
          </p:cNvSpPr>
          <p:nvPr/>
        </p:nvSpPr>
        <p:spPr bwMode="auto">
          <a:xfrm>
            <a:off x="31242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64" name="Text Box 88"/>
          <p:cNvSpPr txBox="1">
            <a:spLocks noChangeArrowheads="1"/>
          </p:cNvSpPr>
          <p:nvPr/>
        </p:nvSpPr>
        <p:spPr bwMode="auto">
          <a:xfrm>
            <a:off x="30988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32</a:t>
            </a:r>
          </a:p>
        </p:txBody>
      </p:sp>
      <p:sp>
        <p:nvSpPr>
          <p:cNvPr id="562265" name="Rectangle 89"/>
          <p:cNvSpPr>
            <a:spLocks noChangeArrowheads="1"/>
          </p:cNvSpPr>
          <p:nvPr/>
        </p:nvSpPr>
        <p:spPr bwMode="auto">
          <a:xfrm>
            <a:off x="3530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2266" name="Text Box 90"/>
          <p:cNvSpPr txBox="1">
            <a:spLocks noChangeArrowheads="1"/>
          </p:cNvSpPr>
          <p:nvPr/>
        </p:nvSpPr>
        <p:spPr bwMode="auto">
          <a:xfrm>
            <a:off x="35052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35</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39</a:t>
            </a:r>
          </a:p>
        </p:txBody>
      </p:sp>
      <p:sp>
        <p:nvSpPr>
          <p:cNvPr id="562267" name="Line 91"/>
          <p:cNvSpPr>
            <a:spLocks noChangeShapeType="1"/>
          </p:cNvSpPr>
          <p:nvPr/>
        </p:nvSpPr>
        <p:spPr bwMode="auto">
          <a:xfrm>
            <a:off x="1905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68" name="Line 92"/>
          <p:cNvSpPr>
            <a:spLocks noChangeShapeType="1"/>
          </p:cNvSpPr>
          <p:nvPr/>
        </p:nvSpPr>
        <p:spPr bwMode="auto">
          <a:xfrm>
            <a:off x="23622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69" name="Line 93"/>
          <p:cNvSpPr>
            <a:spLocks noChangeShapeType="1"/>
          </p:cNvSpPr>
          <p:nvPr/>
        </p:nvSpPr>
        <p:spPr bwMode="auto">
          <a:xfrm>
            <a:off x="28194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70" name="Line 94"/>
          <p:cNvSpPr>
            <a:spLocks noChangeShapeType="1"/>
          </p:cNvSpPr>
          <p:nvPr/>
        </p:nvSpPr>
        <p:spPr bwMode="auto">
          <a:xfrm>
            <a:off x="32766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71" name="Line 95"/>
          <p:cNvSpPr>
            <a:spLocks noChangeShapeType="1"/>
          </p:cNvSpPr>
          <p:nvPr/>
        </p:nvSpPr>
        <p:spPr bwMode="auto">
          <a:xfrm>
            <a:off x="36576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72" name="Line 96"/>
          <p:cNvSpPr>
            <a:spLocks noChangeShapeType="1"/>
          </p:cNvSpPr>
          <p:nvPr/>
        </p:nvSpPr>
        <p:spPr bwMode="auto">
          <a:xfrm>
            <a:off x="5257800" y="2286000"/>
            <a:ext cx="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73" name="Line 97"/>
          <p:cNvSpPr>
            <a:spLocks noChangeShapeType="1"/>
          </p:cNvSpPr>
          <p:nvPr/>
        </p:nvSpPr>
        <p:spPr bwMode="auto">
          <a:xfrm flipH="1">
            <a:off x="2819400" y="2590800"/>
            <a:ext cx="24384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74" name="Line 98"/>
          <p:cNvSpPr>
            <a:spLocks noChangeShapeType="1"/>
          </p:cNvSpPr>
          <p:nvPr/>
        </p:nvSpPr>
        <p:spPr bwMode="auto">
          <a:xfrm>
            <a:off x="2819400" y="2590800"/>
            <a:ext cx="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75" name="Line 99"/>
          <p:cNvSpPr>
            <a:spLocks noChangeShapeType="1"/>
          </p:cNvSpPr>
          <p:nvPr/>
        </p:nvSpPr>
        <p:spPr bwMode="auto">
          <a:xfrm>
            <a:off x="6629400" y="2286000"/>
            <a:ext cx="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76" name="Line 100"/>
          <p:cNvSpPr>
            <a:spLocks noChangeShapeType="1"/>
          </p:cNvSpPr>
          <p:nvPr/>
        </p:nvSpPr>
        <p:spPr bwMode="auto">
          <a:xfrm flipH="1">
            <a:off x="6629400" y="2590800"/>
            <a:ext cx="2895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77" name="Line 101"/>
          <p:cNvSpPr>
            <a:spLocks noChangeShapeType="1"/>
          </p:cNvSpPr>
          <p:nvPr/>
        </p:nvSpPr>
        <p:spPr bwMode="auto">
          <a:xfrm>
            <a:off x="9525000" y="2590800"/>
            <a:ext cx="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78" name="Line 102"/>
          <p:cNvSpPr>
            <a:spLocks noChangeShapeType="1"/>
          </p:cNvSpPr>
          <p:nvPr/>
        </p:nvSpPr>
        <p:spPr bwMode="auto">
          <a:xfrm>
            <a:off x="5715000" y="22860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79" name="Line 103"/>
          <p:cNvSpPr>
            <a:spLocks noChangeShapeType="1"/>
          </p:cNvSpPr>
          <p:nvPr/>
        </p:nvSpPr>
        <p:spPr bwMode="auto">
          <a:xfrm>
            <a:off x="5029200" y="2743200"/>
            <a:ext cx="6858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80" name="Line 104"/>
          <p:cNvSpPr>
            <a:spLocks noChangeShapeType="1"/>
          </p:cNvSpPr>
          <p:nvPr/>
        </p:nvSpPr>
        <p:spPr bwMode="auto">
          <a:xfrm>
            <a:off x="5029200" y="2743200"/>
            <a:ext cx="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81" name="Line 105"/>
          <p:cNvSpPr>
            <a:spLocks noChangeShapeType="1"/>
          </p:cNvSpPr>
          <p:nvPr/>
        </p:nvSpPr>
        <p:spPr bwMode="auto">
          <a:xfrm>
            <a:off x="6172200" y="22860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82" name="Line 106"/>
          <p:cNvSpPr>
            <a:spLocks noChangeShapeType="1"/>
          </p:cNvSpPr>
          <p:nvPr/>
        </p:nvSpPr>
        <p:spPr bwMode="auto">
          <a:xfrm>
            <a:off x="6172200" y="2743200"/>
            <a:ext cx="11430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2283" name="Line 107"/>
          <p:cNvSpPr>
            <a:spLocks noChangeShapeType="1"/>
          </p:cNvSpPr>
          <p:nvPr/>
        </p:nvSpPr>
        <p:spPr bwMode="auto">
          <a:xfrm>
            <a:off x="7315200" y="2743200"/>
            <a:ext cx="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84" name="Text Box 108"/>
          <p:cNvSpPr txBox="1">
            <a:spLocks noChangeArrowheads="1"/>
          </p:cNvSpPr>
          <p:nvPr/>
        </p:nvSpPr>
        <p:spPr bwMode="auto">
          <a:xfrm>
            <a:off x="1981201" y="3244850"/>
            <a:ext cx="295275"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a:t>
            </a:r>
          </a:p>
        </p:txBody>
      </p:sp>
      <p:sp>
        <p:nvSpPr>
          <p:cNvPr id="562285" name="Text Box 109"/>
          <p:cNvSpPr txBox="1">
            <a:spLocks noChangeArrowheads="1"/>
          </p:cNvSpPr>
          <p:nvPr/>
        </p:nvSpPr>
        <p:spPr bwMode="auto">
          <a:xfrm>
            <a:off x="23622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18</a:t>
            </a:r>
          </a:p>
        </p:txBody>
      </p:sp>
      <p:sp>
        <p:nvSpPr>
          <p:cNvPr id="562286" name="Text Box 110"/>
          <p:cNvSpPr txBox="1">
            <a:spLocks noChangeArrowheads="1"/>
          </p:cNvSpPr>
          <p:nvPr/>
        </p:nvSpPr>
        <p:spPr bwMode="auto">
          <a:xfrm>
            <a:off x="28194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26</a:t>
            </a:r>
          </a:p>
        </p:txBody>
      </p:sp>
      <p:sp>
        <p:nvSpPr>
          <p:cNvPr id="562287" name="Text Box 111"/>
          <p:cNvSpPr txBox="1">
            <a:spLocks noChangeArrowheads="1"/>
          </p:cNvSpPr>
          <p:nvPr/>
        </p:nvSpPr>
        <p:spPr bwMode="auto">
          <a:xfrm>
            <a:off x="32766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35</a:t>
            </a:r>
          </a:p>
        </p:txBody>
      </p:sp>
      <p:sp>
        <p:nvSpPr>
          <p:cNvPr id="562288" name="Text Box 112"/>
          <p:cNvSpPr txBox="1">
            <a:spLocks noChangeArrowheads="1"/>
          </p:cNvSpPr>
          <p:nvPr/>
        </p:nvSpPr>
        <p:spPr bwMode="auto">
          <a:xfrm>
            <a:off x="5257800" y="2101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41</a:t>
            </a:r>
          </a:p>
        </p:txBody>
      </p:sp>
      <p:sp>
        <p:nvSpPr>
          <p:cNvPr id="562289" name="Text Box 113"/>
          <p:cNvSpPr txBox="1">
            <a:spLocks noChangeArrowheads="1"/>
          </p:cNvSpPr>
          <p:nvPr/>
        </p:nvSpPr>
        <p:spPr bwMode="auto">
          <a:xfrm>
            <a:off x="5765800" y="2101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66</a:t>
            </a:r>
          </a:p>
        </p:txBody>
      </p:sp>
      <p:sp>
        <p:nvSpPr>
          <p:cNvPr id="562290" name="Text Box 114"/>
          <p:cNvSpPr txBox="1">
            <a:spLocks noChangeArrowheads="1"/>
          </p:cNvSpPr>
          <p:nvPr/>
        </p:nvSpPr>
        <p:spPr bwMode="auto">
          <a:xfrm>
            <a:off x="6223000" y="2101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87</a:t>
            </a:r>
          </a:p>
        </p:txBody>
      </p:sp>
      <p:sp>
        <p:nvSpPr>
          <p:cNvPr id="562291" name="Text Box 115"/>
          <p:cNvSpPr txBox="1">
            <a:spLocks noChangeArrowheads="1"/>
          </p:cNvSpPr>
          <p:nvPr/>
        </p:nvSpPr>
        <p:spPr bwMode="auto">
          <a:xfrm>
            <a:off x="4114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48</a:t>
            </a:r>
          </a:p>
        </p:txBody>
      </p:sp>
      <p:sp>
        <p:nvSpPr>
          <p:cNvPr id="562292" name="Text Box 116"/>
          <p:cNvSpPr txBox="1">
            <a:spLocks noChangeArrowheads="1"/>
          </p:cNvSpPr>
          <p:nvPr/>
        </p:nvSpPr>
        <p:spPr bwMode="auto">
          <a:xfrm>
            <a:off x="4622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51</a:t>
            </a:r>
          </a:p>
        </p:txBody>
      </p:sp>
      <p:sp>
        <p:nvSpPr>
          <p:cNvPr id="562293" name="Text Box 117"/>
          <p:cNvSpPr txBox="1">
            <a:spLocks noChangeArrowheads="1"/>
          </p:cNvSpPr>
          <p:nvPr/>
        </p:nvSpPr>
        <p:spPr bwMode="auto">
          <a:xfrm>
            <a:off x="50800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54</a:t>
            </a:r>
          </a:p>
        </p:txBody>
      </p:sp>
      <p:sp>
        <p:nvSpPr>
          <p:cNvPr id="562294" name="Text Box 118"/>
          <p:cNvSpPr txBox="1">
            <a:spLocks noChangeArrowheads="1"/>
          </p:cNvSpPr>
          <p:nvPr/>
        </p:nvSpPr>
        <p:spPr bwMode="auto">
          <a:xfrm>
            <a:off x="6400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72</a:t>
            </a:r>
          </a:p>
        </p:txBody>
      </p:sp>
      <p:sp>
        <p:nvSpPr>
          <p:cNvPr id="562295" name="Text Box 119"/>
          <p:cNvSpPr txBox="1">
            <a:spLocks noChangeArrowheads="1"/>
          </p:cNvSpPr>
          <p:nvPr/>
        </p:nvSpPr>
        <p:spPr bwMode="auto">
          <a:xfrm>
            <a:off x="6908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78</a:t>
            </a:r>
          </a:p>
        </p:txBody>
      </p:sp>
      <p:sp>
        <p:nvSpPr>
          <p:cNvPr id="562296" name="Text Box 120"/>
          <p:cNvSpPr txBox="1">
            <a:spLocks noChangeArrowheads="1"/>
          </p:cNvSpPr>
          <p:nvPr/>
        </p:nvSpPr>
        <p:spPr bwMode="auto">
          <a:xfrm>
            <a:off x="73660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83</a:t>
            </a:r>
          </a:p>
        </p:txBody>
      </p:sp>
      <p:sp>
        <p:nvSpPr>
          <p:cNvPr id="562297" name="Text Box 121"/>
          <p:cNvSpPr txBox="1">
            <a:spLocks noChangeArrowheads="1"/>
          </p:cNvSpPr>
          <p:nvPr/>
        </p:nvSpPr>
        <p:spPr bwMode="auto">
          <a:xfrm>
            <a:off x="86106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92</a:t>
            </a:r>
          </a:p>
        </p:txBody>
      </p:sp>
      <p:sp>
        <p:nvSpPr>
          <p:cNvPr id="562298" name="Text Box 122"/>
          <p:cNvSpPr txBox="1">
            <a:spLocks noChangeArrowheads="1"/>
          </p:cNvSpPr>
          <p:nvPr/>
        </p:nvSpPr>
        <p:spPr bwMode="auto">
          <a:xfrm>
            <a:off x="91186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62253">
                                            <p:txEl>
                                              <p:pRg st="2" end="2"/>
                                            </p:txEl>
                                          </p:spTgt>
                                        </p:tgtEl>
                                      </p:cBhvr>
                                    </p:animEffect>
                                    <p:set>
                                      <p:cBhvr>
                                        <p:cTn id="7" dur="1" fill="hold">
                                          <p:stCondLst>
                                            <p:cond delay="499"/>
                                          </p:stCondLst>
                                        </p:cTn>
                                        <p:tgtEl>
                                          <p:spTgt spid="562253">
                                            <p:txEl>
                                              <p:pRg st="2" end="2"/>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562256"/>
                                        </p:tgtEl>
                                      </p:cBhvr>
                                    </p:animEffect>
                                    <p:set>
                                      <p:cBhvr>
                                        <p:cTn id="12" dur="1" fill="hold">
                                          <p:stCondLst>
                                            <p:cond delay="499"/>
                                          </p:stCondLst>
                                        </p:cTn>
                                        <p:tgtEl>
                                          <p:spTgt spid="562256"/>
                                        </p:tgtEl>
                                        <p:attrNameLst>
                                          <p:attrName>style.visibility</p:attrName>
                                        </p:attrNameLst>
                                      </p:cBhvr>
                                      <p:to>
                                        <p:strVal val="hidden"/>
                                      </p:to>
                                    </p:set>
                                  </p:childTnLst>
                                </p:cTn>
                              </p:par>
                              <p:par>
                                <p:cTn id="13" presetID="3" presetClass="exit" presetSubtype="10" fill="hold" grpId="0" nodeType="withEffect">
                                  <p:stCondLst>
                                    <p:cond delay="0"/>
                                  </p:stCondLst>
                                  <p:childTnLst>
                                    <p:animEffect transition="out" filter="blinds(horizontal)">
                                      <p:cBhvr>
                                        <p:cTn id="14" dur="500"/>
                                        <p:tgtEl>
                                          <p:spTgt spid="562298"/>
                                        </p:tgtEl>
                                      </p:cBhvr>
                                    </p:animEffect>
                                    <p:set>
                                      <p:cBhvr>
                                        <p:cTn id="15" dur="1" fill="hold">
                                          <p:stCondLst>
                                            <p:cond delay="499"/>
                                          </p:stCondLst>
                                        </p:cTn>
                                        <p:tgtEl>
                                          <p:spTgt spid="5622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256" grpId="0" animBg="1"/>
      <p:bldP spid="56229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1981200" y="457200"/>
            <a:ext cx="8229600" cy="914400"/>
          </a:xfrm>
        </p:spPr>
        <p:txBody>
          <a:bodyPr/>
          <a:lstStyle/>
          <a:p>
            <a:pPr algn="ctr"/>
            <a:r>
              <a:rPr lang="en-US" altLang="ko-KR" sz="4000">
                <a:ea typeface="굴림" pitchFamily="-112" charset="-127"/>
                <a:cs typeface="굴림" pitchFamily="-112" charset="-127"/>
              </a:rPr>
              <a:t>After removing </a:t>
            </a:r>
            <a:r>
              <a:rPr lang="en-US" altLang="ko-KR" sz="4000">
                <a:solidFill>
                  <a:schemeClr val="hlink"/>
                </a:solidFill>
                <a:ea typeface="굴림" pitchFamily="-112" charset="-127"/>
                <a:cs typeface="굴림" pitchFamily="-112" charset="-127"/>
              </a:rPr>
              <a:t>99</a:t>
            </a:r>
            <a:r>
              <a:rPr lang="en-US" altLang="ko-KR" sz="4000">
                <a:ea typeface="굴림" pitchFamily="-112" charset="-127"/>
                <a:cs typeface="굴림" pitchFamily="-112" charset="-127"/>
              </a:rPr>
              <a:t> from the B-Tree</a:t>
            </a:r>
          </a:p>
        </p:txBody>
      </p:sp>
      <p:sp>
        <p:nvSpPr>
          <p:cNvPr id="563203" name="Rectangle 3"/>
          <p:cNvSpPr>
            <a:spLocks noChangeArrowheads="1"/>
          </p:cNvSpPr>
          <p:nvPr/>
        </p:nvSpPr>
        <p:spPr bwMode="auto">
          <a:xfrm>
            <a:off x="5181600" y="2057400"/>
            <a:ext cx="1905000" cy="381000"/>
          </a:xfrm>
          <a:prstGeom prst="rect">
            <a:avLst/>
          </a:prstGeom>
          <a:noFill/>
          <a:ln w="9525">
            <a:solidFill>
              <a:schemeClr val="hlink"/>
            </a:solidFill>
            <a:miter lim="800000"/>
            <a:headEnd/>
            <a:tailEnd/>
          </a:ln>
          <a:effectLst/>
        </p:spPr>
        <p:txBody>
          <a:bodyPr wrap="none" anchor="ctr">
            <a:prstTxWarp prst="textNoShape">
              <a:avLst/>
            </a:prstTxWarp>
          </a:bodyPr>
          <a:lstStyle/>
          <a:p>
            <a:endParaRPr lang="en-US"/>
          </a:p>
        </p:txBody>
      </p:sp>
      <p:sp>
        <p:nvSpPr>
          <p:cNvPr id="563204" name="Line 4"/>
          <p:cNvSpPr>
            <a:spLocks noChangeShapeType="1"/>
          </p:cNvSpPr>
          <p:nvPr/>
        </p:nvSpPr>
        <p:spPr bwMode="auto">
          <a:xfrm>
            <a:off x="60960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05" name="Line 5"/>
          <p:cNvSpPr>
            <a:spLocks noChangeShapeType="1"/>
          </p:cNvSpPr>
          <p:nvPr/>
        </p:nvSpPr>
        <p:spPr bwMode="auto">
          <a:xfrm>
            <a:off x="62484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06" name="Line 6"/>
          <p:cNvSpPr>
            <a:spLocks noChangeShapeType="1"/>
          </p:cNvSpPr>
          <p:nvPr/>
        </p:nvSpPr>
        <p:spPr bwMode="auto">
          <a:xfrm>
            <a:off x="65532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07" name="Line 7"/>
          <p:cNvSpPr>
            <a:spLocks noChangeShapeType="1"/>
          </p:cNvSpPr>
          <p:nvPr/>
        </p:nvSpPr>
        <p:spPr bwMode="auto">
          <a:xfrm>
            <a:off x="67056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08" name="Line 8"/>
          <p:cNvSpPr>
            <a:spLocks noChangeShapeType="1"/>
          </p:cNvSpPr>
          <p:nvPr/>
        </p:nvSpPr>
        <p:spPr bwMode="auto">
          <a:xfrm>
            <a:off x="56388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09" name="Line 9"/>
          <p:cNvSpPr>
            <a:spLocks noChangeShapeType="1"/>
          </p:cNvSpPr>
          <p:nvPr/>
        </p:nvSpPr>
        <p:spPr bwMode="auto">
          <a:xfrm>
            <a:off x="57912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10" name="Line 10"/>
          <p:cNvSpPr>
            <a:spLocks noChangeShapeType="1"/>
          </p:cNvSpPr>
          <p:nvPr/>
        </p:nvSpPr>
        <p:spPr bwMode="auto">
          <a:xfrm>
            <a:off x="53340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11" name="Line 11"/>
          <p:cNvSpPr>
            <a:spLocks noChangeShapeType="1"/>
          </p:cNvSpPr>
          <p:nvPr/>
        </p:nvSpPr>
        <p:spPr bwMode="auto">
          <a:xfrm>
            <a:off x="6934200" y="2057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12" name="Rectangle 12"/>
          <p:cNvSpPr>
            <a:spLocks noChangeArrowheads="1"/>
          </p:cNvSpPr>
          <p:nvPr/>
        </p:nvSpPr>
        <p:spPr bwMode="auto">
          <a:xfrm>
            <a:off x="4038600" y="3200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13" name="Line 13"/>
          <p:cNvSpPr>
            <a:spLocks noChangeShapeType="1"/>
          </p:cNvSpPr>
          <p:nvPr/>
        </p:nvSpPr>
        <p:spPr bwMode="auto">
          <a:xfrm>
            <a:off x="4953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14" name="Line 14"/>
          <p:cNvSpPr>
            <a:spLocks noChangeShapeType="1"/>
          </p:cNvSpPr>
          <p:nvPr/>
        </p:nvSpPr>
        <p:spPr bwMode="auto">
          <a:xfrm>
            <a:off x="5105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15" name="Line 15"/>
          <p:cNvSpPr>
            <a:spLocks noChangeShapeType="1"/>
          </p:cNvSpPr>
          <p:nvPr/>
        </p:nvSpPr>
        <p:spPr bwMode="auto">
          <a:xfrm>
            <a:off x="5410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16" name="Line 16"/>
          <p:cNvSpPr>
            <a:spLocks noChangeShapeType="1"/>
          </p:cNvSpPr>
          <p:nvPr/>
        </p:nvSpPr>
        <p:spPr bwMode="auto">
          <a:xfrm>
            <a:off x="5562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17" name="Line 17"/>
          <p:cNvSpPr>
            <a:spLocks noChangeShapeType="1"/>
          </p:cNvSpPr>
          <p:nvPr/>
        </p:nvSpPr>
        <p:spPr bwMode="auto">
          <a:xfrm>
            <a:off x="4495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18" name="Line 18"/>
          <p:cNvSpPr>
            <a:spLocks noChangeShapeType="1"/>
          </p:cNvSpPr>
          <p:nvPr/>
        </p:nvSpPr>
        <p:spPr bwMode="auto">
          <a:xfrm>
            <a:off x="4648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19" name="Line 19"/>
          <p:cNvSpPr>
            <a:spLocks noChangeShapeType="1"/>
          </p:cNvSpPr>
          <p:nvPr/>
        </p:nvSpPr>
        <p:spPr bwMode="auto">
          <a:xfrm>
            <a:off x="4191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20" name="Line 20"/>
          <p:cNvSpPr>
            <a:spLocks noChangeShapeType="1"/>
          </p:cNvSpPr>
          <p:nvPr/>
        </p:nvSpPr>
        <p:spPr bwMode="auto">
          <a:xfrm>
            <a:off x="5791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21" name="Rectangle 21"/>
          <p:cNvSpPr>
            <a:spLocks noChangeArrowheads="1"/>
          </p:cNvSpPr>
          <p:nvPr/>
        </p:nvSpPr>
        <p:spPr bwMode="auto">
          <a:xfrm>
            <a:off x="1828800" y="32004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22" name="Line 22"/>
          <p:cNvSpPr>
            <a:spLocks noChangeShapeType="1"/>
          </p:cNvSpPr>
          <p:nvPr/>
        </p:nvSpPr>
        <p:spPr bwMode="auto">
          <a:xfrm>
            <a:off x="2743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23" name="Line 23"/>
          <p:cNvSpPr>
            <a:spLocks noChangeShapeType="1"/>
          </p:cNvSpPr>
          <p:nvPr/>
        </p:nvSpPr>
        <p:spPr bwMode="auto">
          <a:xfrm>
            <a:off x="2895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24" name="Line 24"/>
          <p:cNvSpPr>
            <a:spLocks noChangeShapeType="1"/>
          </p:cNvSpPr>
          <p:nvPr/>
        </p:nvSpPr>
        <p:spPr bwMode="auto">
          <a:xfrm>
            <a:off x="3200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25" name="Line 25"/>
          <p:cNvSpPr>
            <a:spLocks noChangeShapeType="1"/>
          </p:cNvSpPr>
          <p:nvPr/>
        </p:nvSpPr>
        <p:spPr bwMode="auto">
          <a:xfrm>
            <a:off x="3352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26" name="Line 26"/>
          <p:cNvSpPr>
            <a:spLocks noChangeShapeType="1"/>
          </p:cNvSpPr>
          <p:nvPr/>
        </p:nvSpPr>
        <p:spPr bwMode="auto">
          <a:xfrm>
            <a:off x="2286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27" name="Line 27"/>
          <p:cNvSpPr>
            <a:spLocks noChangeShapeType="1"/>
          </p:cNvSpPr>
          <p:nvPr/>
        </p:nvSpPr>
        <p:spPr bwMode="auto">
          <a:xfrm>
            <a:off x="2438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28" name="Line 28"/>
          <p:cNvSpPr>
            <a:spLocks noChangeShapeType="1"/>
          </p:cNvSpPr>
          <p:nvPr/>
        </p:nvSpPr>
        <p:spPr bwMode="auto">
          <a:xfrm>
            <a:off x="1981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29" name="Line 29"/>
          <p:cNvSpPr>
            <a:spLocks noChangeShapeType="1"/>
          </p:cNvSpPr>
          <p:nvPr/>
        </p:nvSpPr>
        <p:spPr bwMode="auto">
          <a:xfrm>
            <a:off x="3581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30" name="Rectangle 30"/>
          <p:cNvSpPr>
            <a:spLocks noChangeArrowheads="1"/>
          </p:cNvSpPr>
          <p:nvPr/>
        </p:nvSpPr>
        <p:spPr bwMode="auto">
          <a:xfrm>
            <a:off x="6324600" y="3200400"/>
            <a:ext cx="1905000" cy="381000"/>
          </a:xfrm>
          <a:prstGeom prst="rect">
            <a:avLst/>
          </a:prstGeom>
          <a:noFill/>
          <a:ln w="9525">
            <a:solidFill>
              <a:schemeClr val="hlink"/>
            </a:solidFill>
            <a:miter lim="800000"/>
            <a:headEnd/>
            <a:tailEnd/>
          </a:ln>
          <a:effectLst/>
        </p:spPr>
        <p:txBody>
          <a:bodyPr wrap="none" anchor="ctr">
            <a:prstTxWarp prst="textNoShape">
              <a:avLst/>
            </a:prstTxWarp>
          </a:bodyPr>
          <a:lstStyle/>
          <a:p>
            <a:endParaRPr lang="en-US"/>
          </a:p>
        </p:txBody>
      </p:sp>
      <p:sp>
        <p:nvSpPr>
          <p:cNvPr id="563231" name="Line 31"/>
          <p:cNvSpPr>
            <a:spLocks noChangeShapeType="1"/>
          </p:cNvSpPr>
          <p:nvPr/>
        </p:nvSpPr>
        <p:spPr bwMode="auto">
          <a:xfrm>
            <a:off x="7239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32" name="Line 32"/>
          <p:cNvSpPr>
            <a:spLocks noChangeShapeType="1"/>
          </p:cNvSpPr>
          <p:nvPr/>
        </p:nvSpPr>
        <p:spPr bwMode="auto">
          <a:xfrm>
            <a:off x="7391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33" name="Line 33"/>
          <p:cNvSpPr>
            <a:spLocks noChangeShapeType="1"/>
          </p:cNvSpPr>
          <p:nvPr/>
        </p:nvSpPr>
        <p:spPr bwMode="auto">
          <a:xfrm>
            <a:off x="7696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34" name="Line 34"/>
          <p:cNvSpPr>
            <a:spLocks noChangeShapeType="1"/>
          </p:cNvSpPr>
          <p:nvPr/>
        </p:nvSpPr>
        <p:spPr bwMode="auto">
          <a:xfrm>
            <a:off x="7848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35" name="Line 35"/>
          <p:cNvSpPr>
            <a:spLocks noChangeShapeType="1"/>
          </p:cNvSpPr>
          <p:nvPr/>
        </p:nvSpPr>
        <p:spPr bwMode="auto">
          <a:xfrm>
            <a:off x="6781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36" name="Line 36"/>
          <p:cNvSpPr>
            <a:spLocks noChangeShapeType="1"/>
          </p:cNvSpPr>
          <p:nvPr/>
        </p:nvSpPr>
        <p:spPr bwMode="auto">
          <a:xfrm>
            <a:off x="6934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37" name="Line 37"/>
          <p:cNvSpPr>
            <a:spLocks noChangeShapeType="1"/>
          </p:cNvSpPr>
          <p:nvPr/>
        </p:nvSpPr>
        <p:spPr bwMode="auto">
          <a:xfrm>
            <a:off x="6477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38" name="Line 38"/>
          <p:cNvSpPr>
            <a:spLocks noChangeShapeType="1"/>
          </p:cNvSpPr>
          <p:nvPr/>
        </p:nvSpPr>
        <p:spPr bwMode="auto">
          <a:xfrm>
            <a:off x="8077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39" name="Rectangle 39"/>
          <p:cNvSpPr>
            <a:spLocks noChangeArrowheads="1"/>
          </p:cNvSpPr>
          <p:nvPr/>
        </p:nvSpPr>
        <p:spPr bwMode="auto">
          <a:xfrm>
            <a:off x="8534400" y="3200400"/>
            <a:ext cx="1905000" cy="381000"/>
          </a:xfrm>
          <a:prstGeom prst="rect">
            <a:avLst/>
          </a:prstGeom>
          <a:noFill/>
          <a:ln w="9525">
            <a:solidFill>
              <a:schemeClr val="hlink"/>
            </a:solidFill>
            <a:miter lim="800000"/>
            <a:headEnd/>
            <a:tailEnd/>
          </a:ln>
          <a:effectLst/>
        </p:spPr>
        <p:txBody>
          <a:bodyPr wrap="none" anchor="ctr">
            <a:prstTxWarp prst="textNoShape">
              <a:avLst/>
            </a:prstTxWarp>
          </a:bodyPr>
          <a:lstStyle/>
          <a:p>
            <a:endParaRPr lang="en-US"/>
          </a:p>
        </p:txBody>
      </p:sp>
      <p:sp>
        <p:nvSpPr>
          <p:cNvPr id="563240" name="Line 40"/>
          <p:cNvSpPr>
            <a:spLocks noChangeShapeType="1"/>
          </p:cNvSpPr>
          <p:nvPr/>
        </p:nvSpPr>
        <p:spPr bwMode="auto">
          <a:xfrm>
            <a:off x="9448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41" name="Line 41"/>
          <p:cNvSpPr>
            <a:spLocks noChangeShapeType="1"/>
          </p:cNvSpPr>
          <p:nvPr/>
        </p:nvSpPr>
        <p:spPr bwMode="auto">
          <a:xfrm>
            <a:off x="96012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42" name="Line 42"/>
          <p:cNvSpPr>
            <a:spLocks noChangeShapeType="1"/>
          </p:cNvSpPr>
          <p:nvPr/>
        </p:nvSpPr>
        <p:spPr bwMode="auto">
          <a:xfrm>
            <a:off x="9906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43" name="Line 43"/>
          <p:cNvSpPr>
            <a:spLocks noChangeShapeType="1"/>
          </p:cNvSpPr>
          <p:nvPr/>
        </p:nvSpPr>
        <p:spPr bwMode="auto">
          <a:xfrm>
            <a:off x="100584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44" name="Line 44"/>
          <p:cNvSpPr>
            <a:spLocks noChangeShapeType="1"/>
          </p:cNvSpPr>
          <p:nvPr/>
        </p:nvSpPr>
        <p:spPr bwMode="auto">
          <a:xfrm>
            <a:off x="89916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45" name="Line 45"/>
          <p:cNvSpPr>
            <a:spLocks noChangeShapeType="1"/>
          </p:cNvSpPr>
          <p:nvPr/>
        </p:nvSpPr>
        <p:spPr bwMode="auto">
          <a:xfrm>
            <a:off x="9144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46" name="Line 46"/>
          <p:cNvSpPr>
            <a:spLocks noChangeShapeType="1"/>
          </p:cNvSpPr>
          <p:nvPr/>
        </p:nvSpPr>
        <p:spPr bwMode="auto">
          <a:xfrm>
            <a:off x="86868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47" name="Line 47"/>
          <p:cNvSpPr>
            <a:spLocks noChangeShapeType="1"/>
          </p:cNvSpPr>
          <p:nvPr/>
        </p:nvSpPr>
        <p:spPr bwMode="auto">
          <a:xfrm>
            <a:off x="10287000" y="3200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48" name="Rectangle 48"/>
          <p:cNvSpPr>
            <a:spLocks noChangeArrowheads="1"/>
          </p:cNvSpPr>
          <p:nvPr/>
        </p:nvSpPr>
        <p:spPr bwMode="auto">
          <a:xfrm>
            <a:off x="39624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49" name="Text Box 49"/>
          <p:cNvSpPr txBox="1">
            <a:spLocks noChangeArrowheads="1"/>
          </p:cNvSpPr>
          <p:nvPr/>
        </p:nvSpPr>
        <p:spPr bwMode="auto">
          <a:xfrm>
            <a:off x="38862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46</a:t>
            </a:r>
          </a:p>
          <a:p>
            <a:pPr marL="342900" indent="-342900">
              <a:spcBef>
                <a:spcPct val="20000"/>
              </a:spcBef>
              <a:buClr>
                <a:schemeClr val="folHlink"/>
              </a:buClr>
              <a:buSzPct val="60000"/>
            </a:pPr>
            <a:endParaRPr lang="ko-KR" altLang="en-US" sz="1600">
              <a:latin typeface="Tahoma" pitchFamily="-112" charset="0"/>
              <a:ea typeface="굴림" pitchFamily="-112" charset="-127"/>
              <a:cs typeface="굴림" pitchFamily="-112" charset="-127"/>
            </a:endParaRPr>
          </a:p>
        </p:txBody>
      </p:sp>
      <p:sp>
        <p:nvSpPr>
          <p:cNvPr id="563250" name="Rectangle 50"/>
          <p:cNvSpPr>
            <a:spLocks noChangeArrowheads="1"/>
          </p:cNvSpPr>
          <p:nvPr/>
        </p:nvSpPr>
        <p:spPr bwMode="auto">
          <a:xfrm>
            <a:off x="4419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51" name="Text Box 51"/>
          <p:cNvSpPr txBox="1">
            <a:spLocks noChangeArrowheads="1"/>
          </p:cNvSpPr>
          <p:nvPr/>
        </p:nvSpPr>
        <p:spPr bwMode="auto">
          <a:xfrm>
            <a:off x="43942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50</a:t>
            </a:r>
          </a:p>
        </p:txBody>
      </p:sp>
      <p:sp>
        <p:nvSpPr>
          <p:cNvPr id="563252" name="Rectangle 52"/>
          <p:cNvSpPr>
            <a:spLocks noChangeArrowheads="1"/>
          </p:cNvSpPr>
          <p:nvPr/>
        </p:nvSpPr>
        <p:spPr bwMode="auto">
          <a:xfrm>
            <a:off x="48768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53" name="Text Box 53"/>
          <p:cNvSpPr txBox="1">
            <a:spLocks noChangeArrowheads="1"/>
          </p:cNvSpPr>
          <p:nvPr/>
        </p:nvSpPr>
        <p:spPr bwMode="auto">
          <a:xfrm>
            <a:off x="48514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53</a:t>
            </a:r>
          </a:p>
        </p:txBody>
      </p:sp>
      <p:sp>
        <p:nvSpPr>
          <p:cNvPr id="563254" name="Rectangle 54"/>
          <p:cNvSpPr>
            <a:spLocks noChangeArrowheads="1"/>
          </p:cNvSpPr>
          <p:nvPr/>
        </p:nvSpPr>
        <p:spPr bwMode="auto">
          <a:xfrm>
            <a:off x="53340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55" name="Text Box 55"/>
          <p:cNvSpPr txBox="1">
            <a:spLocks noChangeArrowheads="1"/>
          </p:cNvSpPr>
          <p:nvPr/>
        </p:nvSpPr>
        <p:spPr bwMode="auto">
          <a:xfrm>
            <a:off x="5308600" y="4138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56</a:t>
            </a:r>
            <a:endParaRPr lang="en-US" altLang="ko-KR" sz="1600">
              <a:solidFill>
                <a:schemeClr val="hlink"/>
              </a:solidFill>
              <a:latin typeface="Tahoma" pitchFamily="-112" charset="0"/>
              <a:ea typeface="굴림" pitchFamily="-112" charset="-127"/>
              <a:cs typeface="굴림" pitchFamily="-112" charset="-127"/>
            </a:endParaRP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59</a:t>
            </a:r>
          </a:p>
        </p:txBody>
      </p:sp>
      <p:sp>
        <p:nvSpPr>
          <p:cNvPr id="563256" name="Line 56"/>
          <p:cNvSpPr>
            <a:spLocks noChangeShapeType="1"/>
          </p:cNvSpPr>
          <p:nvPr/>
        </p:nvSpPr>
        <p:spPr bwMode="auto">
          <a:xfrm>
            <a:off x="41148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57" name="Line 57"/>
          <p:cNvSpPr>
            <a:spLocks noChangeShapeType="1"/>
          </p:cNvSpPr>
          <p:nvPr/>
        </p:nvSpPr>
        <p:spPr bwMode="auto">
          <a:xfrm>
            <a:off x="4572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58" name="Line 58"/>
          <p:cNvSpPr>
            <a:spLocks noChangeShapeType="1"/>
          </p:cNvSpPr>
          <p:nvPr/>
        </p:nvSpPr>
        <p:spPr bwMode="auto">
          <a:xfrm>
            <a:off x="50292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59" name="Line 59"/>
          <p:cNvSpPr>
            <a:spLocks noChangeShapeType="1"/>
          </p:cNvSpPr>
          <p:nvPr/>
        </p:nvSpPr>
        <p:spPr bwMode="auto">
          <a:xfrm>
            <a:off x="54864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60" name="Rectangle 60"/>
          <p:cNvSpPr>
            <a:spLocks noChangeArrowheads="1"/>
          </p:cNvSpPr>
          <p:nvPr/>
        </p:nvSpPr>
        <p:spPr bwMode="auto">
          <a:xfrm>
            <a:off x="62484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61" name="Text Box 61"/>
          <p:cNvSpPr txBox="1">
            <a:spLocks noChangeArrowheads="1"/>
          </p:cNvSpPr>
          <p:nvPr/>
        </p:nvSpPr>
        <p:spPr bwMode="auto">
          <a:xfrm>
            <a:off x="6172200" y="4138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70</a:t>
            </a:r>
          </a:p>
        </p:txBody>
      </p:sp>
      <p:sp>
        <p:nvSpPr>
          <p:cNvPr id="563262" name="Rectangle 62"/>
          <p:cNvSpPr>
            <a:spLocks noChangeArrowheads="1"/>
          </p:cNvSpPr>
          <p:nvPr/>
        </p:nvSpPr>
        <p:spPr bwMode="auto">
          <a:xfrm>
            <a:off x="6705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63" name="Text Box 63"/>
          <p:cNvSpPr txBox="1">
            <a:spLocks noChangeArrowheads="1"/>
          </p:cNvSpPr>
          <p:nvPr/>
        </p:nvSpPr>
        <p:spPr bwMode="auto">
          <a:xfrm>
            <a:off x="6680200" y="4138613"/>
            <a:ext cx="406400" cy="1217612"/>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76</a:t>
            </a:r>
          </a:p>
        </p:txBody>
      </p:sp>
      <p:sp>
        <p:nvSpPr>
          <p:cNvPr id="563264" name="Rectangle 64"/>
          <p:cNvSpPr>
            <a:spLocks noChangeArrowheads="1"/>
          </p:cNvSpPr>
          <p:nvPr/>
        </p:nvSpPr>
        <p:spPr bwMode="auto">
          <a:xfrm>
            <a:off x="71628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65" name="Text Box 65"/>
          <p:cNvSpPr txBox="1">
            <a:spLocks noChangeArrowheads="1"/>
          </p:cNvSpPr>
          <p:nvPr/>
        </p:nvSpPr>
        <p:spPr bwMode="auto">
          <a:xfrm>
            <a:off x="70866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81</a:t>
            </a:r>
          </a:p>
        </p:txBody>
      </p:sp>
      <p:sp>
        <p:nvSpPr>
          <p:cNvPr id="563266" name="Text Box 66"/>
          <p:cNvSpPr txBox="1">
            <a:spLocks noChangeArrowheads="1"/>
          </p:cNvSpPr>
          <p:nvPr/>
        </p:nvSpPr>
        <p:spPr bwMode="auto">
          <a:xfrm>
            <a:off x="84328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85</a:t>
            </a:r>
          </a:p>
        </p:txBody>
      </p:sp>
      <p:sp>
        <p:nvSpPr>
          <p:cNvPr id="563267" name="Line 67"/>
          <p:cNvSpPr>
            <a:spLocks noChangeShapeType="1"/>
          </p:cNvSpPr>
          <p:nvPr/>
        </p:nvSpPr>
        <p:spPr bwMode="auto">
          <a:xfrm>
            <a:off x="64008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68" name="Line 68"/>
          <p:cNvSpPr>
            <a:spLocks noChangeShapeType="1"/>
          </p:cNvSpPr>
          <p:nvPr/>
        </p:nvSpPr>
        <p:spPr bwMode="auto">
          <a:xfrm>
            <a:off x="6858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69" name="Line 69"/>
          <p:cNvSpPr>
            <a:spLocks noChangeShapeType="1"/>
          </p:cNvSpPr>
          <p:nvPr/>
        </p:nvSpPr>
        <p:spPr bwMode="auto">
          <a:xfrm>
            <a:off x="73152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70" name="Rectangle 70"/>
          <p:cNvSpPr>
            <a:spLocks noChangeArrowheads="1"/>
          </p:cNvSpPr>
          <p:nvPr/>
        </p:nvSpPr>
        <p:spPr bwMode="auto">
          <a:xfrm>
            <a:off x="84582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71" name="Text Box 71"/>
          <p:cNvSpPr txBox="1">
            <a:spLocks noChangeArrowheads="1"/>
          </p:cNvSpPr>
          <p:nvPr/>
        </p:nvSpPr>
        <p:spPr bwMode="auto">
          <a:xfrm>
            <a:off x="8890000" y="4138614"/>
            <a:ext cx="406400"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89</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90</a:t>
            </a:r>
          </a:p>
        </p:txBody>
      </p:sp>
      <p:sp>
        <p:nvSpPr>
          <p:cNvPr id="563272" name="Rectangle 72"/>
          <p:cNvSpPr>
            <a:spLocks noChangeArrowheads="1"/>
          </p:cNvSpPr>
          <p:nvPr/>
        </p:nvSpPr>
        <p:spPr bwMode="auto">
          <a:xfrm>
            <a:off x="89154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73" name="Rectangle 73"/>
          <p:cNvSpPr>
            <a:spLocks noChangeArrowheads="1"/>
          </p:cNvSpPr>
          <p:nvPr/>
        </p:nvSpPr>
        <p:spPr bwMode="auto">
          <a:xfrm>
            <a:off x="9372600" y="4114800"/>
            <a:ext cx="304800" cy="1524000"/>
          </a:xfrm>
          <a:prstGeom prst="rect">
            <a:avLst/>
          </a:prstGeom>
          <a:noFill/>
          <a:ln w="9525">
            <a:solidFill>
              <a:schemeClr val="hlink"/>
            </a:solidFill>
            <a:miter lim="800000"/>
            <a:headEnd/>
            <a:tailEnd/>
          </a:ln>
          <a:effectLst/>
        </p:spPr>
        <p:txBody>
          <a:bodyPr wrap="none" anchor="ctr">
            <a:prstTxWarp prst="textNoShape">
              <a:avLst/>
            </a:prstTxWarp>
          </a:bodyPr>
          <a:lstStyle/>
          <a:p>
            <a:endParaRPr lang="en-US"/>
          </a:p>
        </p:txBody>
      </p:sp>
      <p:sp>
        <p:nvSpPr>
          <p:cNvPr id="563274" name="Text Box 74"/>
          <p:cNvSpPr txBox="1">
            <a:spLocks noChangeArrowheads="1"/>
          </p:cNvSpPr>
          <p:nvPr/>
        </p:nvSpPr>
        <p:spPr bwMode="auto">
          <a:xfrm>
            <a:off x="93472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93</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95</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98</a:t>
            </a:r>
            <a:endParaRPr lang="en-US" altLang="ko-KR" sz="1600">
              <a:solidFill>
                <a:schemeClr val="hlink"/>
              </a:solidFill>
              <a:latin typeface="Tahoma" pitchFamily="-112" charset="0"/>
              <a:ea typeface="굴림" pitchFamily="-112" charset="-127"/>
              <a:cs typeface="굴림" pitchFamily="-112" charset="-127"/>
            </a:endParaRPr>
          </a:p>
        </p:txBody>
      </p:sp>
      <p:sp>
        <p:nvSpPr>
          <p:cNvPr id="563275" name="Line 75"/>
          <p:cNvSpPr>
            <a:spLocks noChangeShapeType="1"/>
          </p:cNvSpPr>
          <p:nvPr/>
        </p:nvSpPr>
        <p:spPr bwMode="auto">
          <a:xfrm>
            <a:off x="86106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76" name="Line 76"/>
          <p:cNvSpPr>
            <a:spLocks noChangeShapeType="1"/>
          </p:cNvSpPr>
          <p:nvPr/>
        </p:nvSpPr>
        <p:spPr bwMode="auto">
          <a:xfrm>
            <a:off x="90678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77" name="Line 77"/>
          <p:cNvSpPr>
            <a:spLocks noChangeShapeType="1"/>
          </p:cNvSpPr>
          <p:nvPr/>
        </p:nvSpPr>
        <p:spPr bwMode="auto">
          <a:xfrm>
            <a:off x="9525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78" name="Rectangle 78"/>
          <p:cNvSpPr>
            <a:spLocks noChangeArrowheads="1"/>
          </p:cNvSpPr>
          <p:nvPr/>
        </p:nvSpPr>
        <p:spPr bwMode="auto">
          <a:xfrm>
            <a:off x="1752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79" name="Text Box 79"/>
          <p:cNvSpPr txBox="1">
            <a:spLocks noChangeArrowheads="1"/>
          </p:cNvSpPr>
          <p:nvPr/>
        </p:nvSpPr>
        <p:spPr bwMode="auto">
          <a:xfrm>
            <a:off x="1676401" y="4138614"/>
            <a:ext cx="358775" cy="923925"/>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ko-KR" altLang="en-US" sz="1600">
                <a:latin typeface="Tahoma" pitchFamily="-112" charset="0"/>
                <a:ea typeface="굴림" pitchFamily="-112" charset="-127"/>
                <a:cs typeface="굴림" pitchFamily="-112" charset="-127"/>
              </a:rPr>
              <a:t> </a:t>
            </a:r>
            <a:r>
              <a:rPr lang="en-US" altLang="ko-KR" sz="1600">
                <a:latin typeface="Tahoma" pitchFamily="-112" charset="0"/>
                <a:ea typeface="굴림" pitchFamily="-112" charset="-127"/>
                <a:cs typeface="굴림" pitchFamily="-112" charset="-127"/>
              </a:rPr>
              <a:t>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 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 6</a:t>
            </a:r>
          </a:p>
        </p:txBody>
      </p:sp>
      <p:sp>
        <p:nvSpPr>
          <p:cNvPr id="563280" name="Rectangle 80"/>
          <p:cNvSpPr>
            <a:spLocks noChangeArrowheads="1"/>
          </p:cNvSpPr>
          <p:nvPr/>
        </p:nvSpPr>
        <p:spPr bwMode="auto">
          <a:xfrm>
            <a:off x="22098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81" name="Text Box 81"/>
          <p:cNvSpPr txBox="1">
            <a:spLocks noChangeArrowheads="1"/>
          </p:cNvSpPr>
          <p:nvPr/>
        </p:nvSpPr>
        <p:spPr bwMode="auto">
          <a:xfrm>
            <a:off x="21844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ko-KR" altLang="en-US" sz="1600">
                <a:latin typeface="Tahoma" pitchFamily="-112" charset="0"/>
                <a:ea typeface="굴림" pitchFamily="-112" charset="-127"/>
                <a:cs typeface="굴림" pitchFamily="-112" charset="-127"/>
              </a:rPr>
              <a:t> </a:t>
            </a:r>
            <a:r>
              <a:rPr lang="en-US" altLang="ko-KR" sz="1600">
                <a:latin typeface="Tahoma" pitchFamily="-112" charset="0"/>
                <a:ea typeface="굴림" pitchFamily="-112" charset="-127"/>
                <a:cs typeface="굴림" pitchFamily="-112" charset="-127"/>
              </a:rPr>
              <a:t>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14</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16</a:t>
            </a:r>
          </a:p>
        </p:txBody>
      </p:sp>
      <p:sp>
        <p:nvSpPr>
          <p:cNvPr id="563282" name="Rectangle 82"/>
          <p:cNvSpPr>
            <a:spLocks noChangeArrowheads="1"/>
          </p:cNvSpPr>
          <p:nvPr/>
        </p:nvSpPr>
        <p:spPr bwMode="auto">
          <a:xfrm>
            <a:off x="26670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83" name="Text Box 83"/>
          <p:cNvSpPr txBox="1">
            <a:spLocks noChangeArrowheads="1"/>
          </p:cNvSpPr>
          <p:nvPr/>
        </p:nvSpPr>
        <p:spPr bwMode="auto">
          <a:xfrm>
            <a:off x="26416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22</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24</a:t>
            </a:r>
          </a:p>
          <a:p>
            <a:pPr marL="342900" indent="-342900">
              <a:spcBef>
                <a:spcPct val="20000"/>
              </a:spcBef>
              <a:buClr>
                <a:schemeClr val="folHlink"/>
              </a:buClr>
              <a:buSzPct val="60000"/>
            </a:pPr>
            <a:endParaRPr lang="ko-KR" altLang="en-US" sz="1600">
              <a:latin typeface="Tahoma" pitchFamily="-112" charset="0"/>
              <a:ea typeface="굴림" pitchFamily="-112" charset="-127"/>
              <a:cs typeface="굴림" pitchFamily="-112" charset="-127"/>
            </a:endParaRPr>
          </a:p>
        </p:txBody>
      </p:sp>
      <p:sp>
        <p:nvSpPr>
          <p:cNvPr id="563284" name="Rectangle 84"/>
          <p:cNvSpPr>
            <a:spLocks noChangeArrowheads="1"/>
          </p:cNvSpPr>
          <p:nvPr/>
        </p:nvSpPr>
        <p:spPr bwMode="auto">
          <a:xfrm>
            <a:off x="31242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85" name="Text Box 85"/>
          <p:cNvSpPr txBox="1">
            <a:spLocks noChangeArrowheads="1"/>
          </p:cNvSpPr>
          <p:nvPr/>
        </p:nvSpPr>
        <p:spPr bwMode="auto">
          <a:xfrm>
            <a:off x="30988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30</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31</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32</a:t>
            </a:r>
          </a:p>
        </p:txBody>
      </p:sp>
      <p:sp>
        <p:nvSpPr>
          <p:cNvPr id="563286" name="Rectangle 86"/>
          <p:cNvSpPr>
            <a:spLocks noChangeArrowheads="1"/>
          </p:cNvSpPr>
          <p:nvPr/>
        </p:nvSpPr>
        <p:spPr bwMode="auto">
          <a:xfrm>
            <a:off x="3530600" y="4114800"/>
            <a:ext cx="304800" cy="152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3287" name="Text Box 87"/>
          <p:cNvSpPr txBox="1">
            <a:spLocks noChangeArrowheads="1"/>
          </p:cNvSpPr>
          <p:nvPr/>
        </p:nvSpPr>
        <p:spPr bwMode="auto">
          <a:xfrm>
            <a:off x="3505200" y="4138613"/>
            <a:ext cx="406400" cy="151130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35</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36</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37</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38</a:t>
            </a:r>
          </a:p>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39</a:t>
            </a:r>
          </a:p>
        </p:txBody>
      </p:sp>
      <p:sp>
        <p:nvSpPr>
          <p:cNvPr id="563288" name="Line 88"/>
          <p:cNvSpPr>
            <a:spLocks noChangeShapeType="1"/>
          </p:cNvSpPr>
          <p:nvPr/>
        </p:nvSpPr>
        <p:spPr bwMode="auto">
          <a:xfrm>
            <a:off x="19050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89" name="Line 89"/>
          <p:cNvSpPr>
            <a:spLocks noChangeShapeType="1"/>
          </p:cNvSpPr>
          <p:nvPr/>
        </p:nvSpPr>
        <p:spPr bwMode="auto">
          <a:xfrm>
            <a:off x="23622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90" name="Line 90"/>
          <p:cNvSpPr>
            <a:spLocks noChangeShapeType="1"/>
          </p:cNvSpPr>
          <p:nvPr/>
        </p:nvSpPr>
        <p:spPr bwMode="auto">
          <a:xfrm>
            <a:off x="28194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91" name="Line 91"/>
          <p:cNvSpPr>
            <a:spLocks noChangeShapeType="1"/>
          </p:cNvSpPr>
          <p:nvPr/>
        </p:nvSpPr>
        <p:spPr bwMode="auto">
          <a:xfrm>
            <a:off x="32766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92" name="Line 92"/>
          <p:cNvSpPr>
            <a:spLocks noChangeShapeType="1"/>
          </p:cNvSpPr>
          <p:nvPr/>
        </p:nvSpPr>
        <p:spPr bwMode="auto">
          <a:xfrm>
            <a:off x="3657600" y="3429000"/>
            <a:ext cx="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93" name="Line 93"/>
          <p:cNvSpPr>
            <a:spLocks noChangeShapeType="1"/>
          </p:cNvSpPr>
          <p:nvPr/>
        </p:nvSpPr>
        <p:spPr bwMode="auto">
          <a:xfrm>
            <a:off x="5257800" y="2286000"/>
            <a:ext cx="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94" name="Line 94"/>
          <p:cNvSpPr>
            <a:spLocks noChangeShapeType="1"/>
          </p:cNvSpPr>
          <p:nvPr/>
        </p:nvSpPr>
        <p:spPr bwMode="auto">
          <a:xfrm flipH="1">
            <a:off x="2819400" y="2590800"/>
            <a:ext cx="24384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95" name="Line 95"/>
          <p:cNvSpPr>
            <a:spLocks noChangeShapeType="1"/>
          </p:cNvSpPr>
          <p:nvPr/>
        </p:nvSpPr>
        <p:spPr bwMode="auto">
          <a:xfrm>
            <a:off x="2819400" y="2590800"/>
            <a:ext cx="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96" name="Line 96"/>
          <p:cNvSpPr>
            <a:spLocks noChangeShapeType="1"/>
          </p:cNvSpPr>
          <p:nvPr/>
        </p:nvSpPr>
        <p:spPr bwMode="auto">
          <a:xfrm>
            <a:off x="6629400" y="2286000"/>
            <a:ext cx="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97" name="Line 97"/>
          <p:cNvSpPr>
            <a:spLocks noChangeShapeType="1"/>
          </p:cNvSpPr>
          <p:nvPr/>
        </p:nvSpPr>
        <p:spPr bwMode="auto">
          <a:xfrm flipH="1">
            <a:off x="6629400" y="2590800"/>
            <a:ext cx="2895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298" name="Line 98"/>
          <p:cNvSpPr>
            <a:spLocks noChangeShapeType="1"/>
          </p:cNvSpPr>
          <p:nvPr/>
        </p:nvSpPr>
        <p:spPr bwMode="auto">
          <a:xfrm>
            <a:off x="9525000" y="2590800"/>
            <a:ext cx="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299" name="Line 99"/>
          <p:cNvSpPr>
            <a:spLocks noChangeShapeType="1"/>
          </p:cNvSpPr>
          <p:nvPr/>
        </p:nvSpPr>
        <p:spPr bwMode="auto">
          <a:xfrm>
            <a:off x="5715000" y="22860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300" name="Line 100"/>
          <p:cNvSpPr>
            <a:spLocks noChangeShapeType="1"/>
          </p:cNvSpPr>
          <p:nvPr/>
        </p:nvSpPr>
        <p:spPr bwMode="auto">
          <a:xfrm>
            <a:off x="5029200" y="2743200"/>
            <a:ext cx="6858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301" name="Line 101"/>
          <p:cNvSpPr>
            <a:spLocks noChangeShapeType="1"/>
          </p:cNvSpPr>
          <p:nvPr/>
        </p:nvSpPr>
        <p:spPr bwMode="auto">
          <a:xfrm>
            <a:off x="5029200" y="2743200"/>
            <a:ext cx="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302" name="Line 102"/>
          <p:cNvSpPr>
            <a:spLocks noChangeShapeType="1"/>
          </p:cNvSpPr>
          <p:nvPr/>
        </p:nvSpPr>
        <p:spPr bwMode="auto">
          <a:xfrm>
            <a:off x="6172200" y="22860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303" name="Line 103"/>
          <p:cNvSpPr>
            <a:spLocks noChangeShapeType="1"/>
          </p:cNvSpPr>
          <p:nvPr/>
        </p:nvSpPr>
        <p:spPr bwMode="auto">
          <a:xfrm>
            <a:off x="6172200" y="2743200"/>
            <a:ext cx="11430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3304" name="Line 104"/>
          <p:cNvSpPr>
            <a:spLocks noChangeShapeType="1"/>
          </p:cNvSpPr>
          <p:nvPr/>
        </p:nvSpPr>
        <p:spPr bwMode="auto">
          <a:xfrm>
            <a:off x="7315200" y="2743200"/>
            <a:ext cx="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3305" name="Text Box 105"/>
          <p:cNvSpPr txBox="1">
            <a:spLocks noChangeArrowheads="1"/>
          </p:cNvSpPr>
          <p:nvPr/>
        </p:nvSpPr>
        <p:spPr bwMode="auto">
          <a:xfrm>
            <a:off x="1981201" y="3244850"/>
            <a:ext cx="295275"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a:t>
            </a:r>
          </a:p>
        </p:txBody>
      </p:sp>
      <p:sp>
        <p:nvSpPr>
          <p:cNvPr id="563306" name="Text Box 106"/>
          <p:cNvSpPr txBox="1">
            <a:spLocks noChangeArrowheads="1"/>
          </p:cNvSpPr>
          <p:nvPr/>
        </p:nvSpPr>
        <p:spPr bwMode="auto">
          <a:xfrm>
            <a:off x="23622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18</a:t>
            </a:r>
          </a:p>
        </p:txBody>
      </p:sp>
      <p:sp>
        <p:nvSpPr>
          <p:cNvPr id="563307" name="Text Box 107"/>
          <p:cNvSpPr txBox="1">
            <a:spLocks noChangeArrowheads="1"/>
          </p:cNvSpPr>
          <p:nvPr/>
        </p:nvSpPr>
        <p:spPr bwMode="auto">
          <a:xfrm>
            <a:off x="28194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26</a:t>
            </a:r>
          </a:p>
        </p:txBody>
      </p:sp>
      <p:sp>
        <p:nvSpPr>
          <p:cNvPr id="563308" name="Text Box 108"/>
          <p:cNvSpPr txBox="1">
            <a:spLocks noChangeArrowheads="1"/>
          </p:cNvSpPr>
          <p:nvPr/>
        </p:nvSpPr>
        <p:spPr bwMode="auto">
          <a:xfrm>
            <a:off x="32766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35</a:t>
            </a:r>
          </a:p>
        </p:txBody>
      </p:sp>
      <p:sp>
        <p:nvSpPr>
          <p:cNvPr id="563309" name="Text Box 109"/>
          <p:cNvSpPr txBox="1">
            <a:spLocks noChangeArrowheads="1"/>
          </p:cNvSpPr>
          <p:nvPr/>
        </p:nvSpPr>
        <p:spPr bwMode="auto">
          <a:xfrm>
            <a:off x="5257800" y="2101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41</a:t>
            </a:r>
          </a:p>
        </p:txBody>
      </p:sp>
      <p:sp>
        <p:nvSpPr>
          <p:cNvPr id="563310" name="Text Box 110"/>
          <p:cNvSpPr txBox="1">
            <a:spLocks noChangeArrowheads="1"/>
          </p:cNvSpPr>
          <p:nvPr/>
        </p:nvSpPr>
        <p:spPr bwMode="auto">
          <a:xfrm>
            <a:off x="5765800" y="2101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66</a:t>
            </a:r>
          </a:p>
        </p:txBody>
      </p:sp>
      <p:sp>
        <p:nvSpPr>
          <p:cNvPr id="563311" name="Text Box 111"/>
          <p:cNvSpPr txBox="1">
            <a:spLocks noChangeArrowheads="1"/>
          </p:cNvSpPr>
          <p:nvPr/>
        </p:nvSpPr>
        <p:spPr bwMode="auto">
          <a:xfrm>
            <a:off x="6223000" y="2101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83</a:t>
            </a:r>
          </a:p>
        </p:txBody>
      </p:sp>
      <p:sp>
        <p:nvSpPr>
          <p:cNvPr id="563312" name="Text Box 112"/>
          <p:cNvSpPr txBox="1">
            <a:spLocks noChangeArrowheads="1"/>
          </p:cNvSpPr>
          <p:nvPr/>
        </p:nvSpPr>
        <p:spPr bwMode="auto">
          <a:xfrm>
            <a:off x="4114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48</a:t>
            </a:r>
          </a:p>
        </p:txBody>
      </p:sp>
      <p:sp>
        <p:nvSpPr>
          <p:cNvPr id="563313" name="Text Box 113"/>
          <p:cNvSpPr txBox="1">
            <a:spLocks noChangeArrowheads="1"/>
          </p:cNvSpPr>
          <p:nvPr/>
        </p:nvSpPr>
        <p:spPr bwMode="auto">
          <a:xfrm>
            <a:off x="4622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51</a:t>
            </a:r>
          </a:p>
        </p:txBody>
      </p:sp>
      <p:sp>
        <p:nvSpPr>
          <p:cNvPr id="563314" name="Text Box 114"/>
          <p:cNvSpPr txBox="1">
            <a:spLocks noChangeArrowheads="1"/>
          </p:cNvSpPr>
          <p:nvPr/>
        </p:nvSpPr>
        <p:spPr bwMode="auto">
          <a:xfrm>
            <a:off x="50800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54</a:t>
            </a:r>
          </a:p>
        </p:txBody>
      </p:sp>
      <p:sp>
        <p:nvSpPr>
          <p:cNvPr id="563315" name="Text Box 115"/>
          <p:cNvSpPr txBox="1">
            <a:spLocks noChangeArrowheads="1"/>
          </p:cNvSpPr>
          <p:nvPr/>
        </p:nvSpPr>
        <p:spPr bwMode="auto">
          <a:xfrm>
            <a:off x="6400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72</a:t>
            </a:r>
          </a:p>
        </p:txBody>
      </p:sp>
      <p:sp>
        <p:nvSpPr>
          <p:cNvPr id="563316" name="Text Box 116"/>
          <p:cNvSpPr txBox="1">
            <a:spLocks noChangeArrowheads="1"/>
          </p:cNvSpPr>
          <p:nvPr/>
        </p:nvSpPr>
        <p:spPr bwMode="auto">
          <a:xfrm>
            <a:off x="69088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78</a:t>
            </a:r>
          </a:p>
        </p:txBody>
      </p:sp>
      <p:sp>
        <p:nvSpPr>
          <p:cNvPr id="563317" name="Text Box 117"/>
          <p:cNvSpPr txBox="1">
            <a:spLocks noChangeArrowheads="1"/>
          </p:cNvSpPr>
          <p:nvPr/>
        </p:nvSpPr>
        <p:spPr bwMode="auto">
          <a:xfrm>
            <a:off x="86106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87</a:t>
            </a:r>
          </a:p>
        </p:txBody>
      </p:sp>
      <p:sp>
        <p:nvSpPr>
          <p:cNvPr id="563318" name="Text Box 118"/>
          <p:cNvSpPr txBox="1">
            <a:spLocks noChangeArrowheads="1"/>
          </p:cNvSpPr>
          <p:nvPr/>
        </p:nvSpPr>
        <p:spPr bwMode="auto">
          <a:xfrm>
            <a:off x="9118600" y="3244850"/>
            <a:ext cx="406400" cy="336550"/>
          </a:xfrm>
          <a:prstGeom prst="rect">
            <a:avLst/>
          </a:prstGeom>
          <a:noFill/>
          <a:ln w="9525">
            <a:noFill/>
            <a:miter lim="800000"/>
            <a:headEnd/>
            <a:tailEnd/>
          </a:ln>
          <a:effectLst/>
        </p:spPr>
        <p:txBody>
          <a:bodyPr wrap="none">
            <a:prstTxWarp prst="textNoShape">
              <a:avLst/>
            </a:prstTxWarp>
            <a:spAutoFit/>
          </a:bodyPr>
          <a:lstStyle/>
          <a:p>
            <a:pPr marL="342900" indent="-342900">
              <a:spcBef>
                <a:spcPct val="20000"/>
              </a:spcBef>
              <a:buClr>
                <a:schemeClr val="folHlink"/>
              </a:buClr>
              <a:buSzPct val="60000"/>
            </a:pPr>
            <a:r>
              <a:rPr lang="en-US" altLang="ko-KR" sz="1600">
                <a:latin typeface="Tahoma" pitchFamily="-112" charset="0"/>
                <a:ea typeface="굴림" pitchFamily="-112" charset="-127"/>
                <a:cs typeface="굴림" pitchFamily="-112" charset="-127"/>
              </a:rPr>
              <a:t>92</a:t>
            </a:r>
          </a:p>
        </p:txBody>
      </p:sp>
      <p:sp>
        <p:nvSpPr>
          <p:cNvPr id="563319" name="Rectangle 119"/>
          <p:cNvSpPr>
            <a:spLocks noChangeArrowheads="1"/>
          </p:cNvSpPr>
          <p:nvPr/>
        </p:nvSpPr>
        <p:spPr bwMode="auto">
          <a:xfrm>
            <a:off x="2438400" y="5715000"/>
            <a:ext cx="8229600" cy="685800"/>
          </a:xfrm>
          <a:prstGeom prst="rect">
            <a:avLst/>
          </a:prstGeom>
          <a:noFill/>
          <a:ln w="9525">
            <a:noFill/>
            <a:miter lim="800000"/>
            <a:headEnd/>
            <a:tailEnd/>
          </a:ln>
          <a:effectLst/>
        </p:spPr>
        <p:txBody>
          <a:bodyPr anchor="ctr">
            <a:prstTxWarp prst="textNoShape">
              <a:avLst/>
            </a:prstTxWarp>
          </a:bodyPr>
          <a:lstStyle/>
          <a:p>
            <a:pPr eaLnBrk="1" hangingPunct="1"/>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70"/>
                                        </p:tgtEl>
                                        <p:attrNameLst>
                                          <p:attrName>style.visibility</p:attrName>
                                        </p:attrNameLst>
                                      </p:cBhvr>
                                      <p:to>
                                        <p:strVal val="visible"/>
                                      </p:to>
                                    </p:set>
                                    <p:animEffect transition="in" filter="blinds(horizontal)">
                                      <p:cBhvr>
                                        <p:cTn id="7" dur="500"/>
                                        <p:tgtEl>
                                          <p:spTgt spid="56327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3266"/>
                                        </p:tgtEl>
                                        <p:attrNameLst>
                                          <p:attrName>style.visibility</p:attrName>
                                        </p:attrNameLst>
                                      </p:cBhvr>
                                      <p:to>
                                        <p:strVal val="visible"/>
                                      </p:to>
                                    </p:set>
                                    <p:animEffect transition="in" filter="blinds(horizontal)">
                                      <p:cBhvr>
                                        <p:cTn id="10" dur="500"/>
                                        <p:tgtEl>
                                          <p:spTgt spid="56326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63275"/>
                                        </p:tgtEl>
                                        <p:attrNameLst>
                                          <p:attrName>style.visibility</p:attrName>
                                        </p:attrNameLst>
                                      </p:cBhvr>
                                      <p:to>
                                        <p:strVal val="visible"/>
                                      </p:to>
                                    </p:set>
                                    <p:animEffect transition="in" filter="blinds(horizontal)">
                                      <p:cBhvr>
                                        <p:cTn id="13" dur="500"/>
                                        <p:tgtEl>
                                          <p:spTgt spid="56327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63317"/>
                                        </p:tgtEl>
                                        <p:attrNameLst>
                                          <p:attrName>style.visibility</p:attrName>
                                        </p:attrNameLst>
                                      </p:cBhvr>
                                      <p:to>
                                        <p:strVal val="visible"/>
                                      </p:to>
                                    </p:set>
                                    <p:animEffect transition="in" filter="blinds(horizontal)">
                                      <p:cBhvr>
                                        <p:cTn id="18" dur="500"/>
                                        <p:tgtEl>
                                          <p:spTgt spid="56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6" grpId="0"/>
      <p:bldP spid="563270" grpId="0" animBg="1"/>
      <p:bldP spid="563275" grpId="0" animBg="1"/>
      <p:bldP spid="5633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8C62C6EA-4E86-F24A-A4A2-6E36C2E4CC9F}" type="slidenum">
              <a:rPr lang="ko-KR" altLang="en-US"/>
              <a:pPr/>
              <a:t>56</a:t>
            </a:fld>
            <a:endParaRPr lang="en-US" altLang="ko-KR"/>
          </a:p>
        </p:txBody>
      </p:sp>
      <p:pic>
        <p:nvPicPr>
          <p:cNvPr id="835588" name="Picture 4" descr="SP32-20080929-144817"/>
          <p:cNvPicPr>
            <a:picLocks noChangeAspect="1" noChangeArrowheads="1"/>
          </p:cNvPicPr>
          <p:nvPr/>
        </p:nvPicPr>
        <p:blipFill>
          <a:blip r:embed="rId2"/>
          <a:srcRect/>
          <a:stretch>
            <a:fillRect/>
          </a:stretch>
        </p:blipFill>
        <p:spPr bwMode="auto">
          <a:xfrm>
            <a:off x="2286000" y="76200"/>
            <a:ext cx="7651750" cy="3181350"/>
          </a:xfrm>
          <a:prstGeom prst="rect">
            <a:avLst/>
          </a:prstGeom>
          <a:noFill/>
        </p:spPr>
      </p:pic>
      <p:pic>
        <p:nvPicPr>
          <p:cNvPr id="835591" name="Picture 7" descr="SP32-20080929-144918"/>
          <p:cNvPicPr>
            <a:picLocks noChangeAspect="1" noChangeArrowheads="1"/>
          </p:cNvPicPr>
          <p:nvPr/>
        </p:nvPicPr>
        <p:blipFill>
          <a:blip r:embed="rId3"/>
          <a:srcRect/>
          <a:stretch>
            <a:fillRect/>
          </a:stretch>
        </p:blipFill>
        <p:spPr bwMode="auto">
          <a:xfrm>
            <a:off x="2438401" y="3505200"/>
            <a:ext cx="7705725" cy="3201988"/>
          </a:xfrm>
          <a:prstGeom prst="rect">
            <a:avLst/>
          </a:prstGeom>
          <a:noFill/>
        </p:spPr>
      </p:pic>
      <p:sp>
        <p:nvSpPr>
          <p:cNvPr id="835590" name="AutoShape 6"/>
          <p:cNvSpPr>
            <a:spLocks noChangeArrowheads="1"/>
          </p:cNvSpPr>
          <p:nvPr/>
        </p:nvSpPr>
        <p:spPr bwMode="auto">
          <a:xfrm>
            <a:off x="2590800" y="3429000"/>
            <a:ext cx="304800" cy="685800"/>
          </a:xfrm>
          <a:prstGeom prst="downArrow">
            <a:avLst>
              <a:gd name="adj1" fmla="val 50000"/>
              <a:gd name="adj2" fmla="val 56250"/>
            </a:avLst>
          </a:prstGeom>
          <a:solidFill>
            <a:schemeClr val="accent1"/>
          </a:solidFill>
          <a:ln w="9525">
            <a:solidFill>
              <a:schemeClr val="tx1"/>
            </a:solidFill>
            <a:miter lim="800000"/>
            <a:headEnd/>
            <a:tailEnd/>
          </a:ln>
          <a:effectLst/>
        </p:spPr>
        <p:txBody>
          <a:bodyPr vert="eaVert" wrap="none" anchor="ctr">
            <a:prstTxWarp prst="textNoShape">
              <a:avLst/>
            </a:prstTxWarp>
          </a:bodyPr>
          <a:lstStyle/>
          <a:p>
            <a:endParaRPr lang="en-US"/>
          </a:p>
        </p:txBody>
      </p:sp>
      <p:sp>
        <p:nvSpPr>
          <p:cNvPr id="9" name="TextBox 8">
            <a:extLst>
              <a:ext uri="{FF2B5EF4-FFF2-40B4-BE49-F238E27FC236}">
                <a16:creationId xmlns:a16="http://schemas.microsoft.com/office/drawing/2014/main" id="{66B0272C-DC24-8048-961D-7F0D9BDCC316}"/>
              </a:ext>
            </a:extLst>
          </p:cNvPr>
          <p:cNvSpPr txBox="1"/>
          <p:nvPr/>
        </p:nvSpPr>
        <p:spPr>
          <a:xfrm>
            <a:off x="281116" y="112976"/>
            <a:ext cx="6098058" cy="369332"/>
          </a:xfrm>
          <a:prstGeom prst="rect">
            <a:avLst/>
          </a:prstGeom>
          <a:noFill/>
        </p:spPr>
        <p:txBody>
          <a:bodyPr wrap="square">
            <a:spAutoFit/>
          </a:bodyPr>
          <a:lstStyle/>
          <a:p>
            <a:pPr eaLnBrk="1" hangingPunct="1"/>
            <a:r>
              <a:rPr lang="en-US" sz="1800" dirty="0"/>
              <a:t>Exercise: Remove item 79</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1981200" y="457200"/>
            <a:ext cx="8229600" cy="685800"/>
          </a:xfrm>
        </p:spPr>
        <p:txBody>
          <a:bodyPr/>
          <a:lstStyle/>
          <a:p>
            <a:pPr algn="ctr"/>
            <a:r>
              <a:rPr lang="en-US" altLang="ko-KR" sz="4000">
                <a:ea typeface="굴림" pitchFamily="-112" charset="-127"/>
                <a:cs typeface="굴림" pitchFamily="-112" charset="-127"/>
              </a:rPr>
              <a:t>228-Ary B-Tree</a:t>
            </a:r>
          </a:p>
        </p:txBody>
      </p:sp>
      <p:sp>
        <p:nvSpPr>
          <p:cNvPr id="556035" name="Rectangle 3"/>
          <p:cNvSpPr>
            <a:spLocks noGrp="1" noChangeArrowheads="1"/>
          </p:cNvSpPr>
          <p:nvPr>
            <p:ph type="body" idx="1"/>
          </p:nvPr>
        </p:nvSpPr>
        <p:spPr>
          <a:xfrm>
            <a:off x="1981200" y="1295400"/>
            <a:ext cx="8229600" cy="5105400"/>
          </a:xfrm>
        </p:spPr>
        <p:txBody>
          <a:bodyPr>
            <a:normAutofit lnSpcReduction="10000"/>
          </a:bodyPr>
          <a:lstStyle/>
          <a:p>
            <a:pPr>
              <a:lnSpc>
                <a:spcPct val="90000"/>
              </a:lnSpc>
            </a:pPr>
            <a:r>
              <a:rPr lang="en-US" altLang="ko-KR" sz="2800" dirty="0">
                <a:solidFill>
                  <a:schemeClr val="hlink"/>
                </a:solidFill>
                <a:ea typeface="굴림" pitchFamily="-112" charset="-127"/>
                <a:cs typeface="굴림" pitchFamily="-112" charset="-127"/>
              </a:rPr>
              <a:t>228</a:t>
            </a:r>
            <a:r>
              <a:rPr lang="en-US" altLang="ko-KR" sz="2800" dirty="0">
                <a:ea typeface="굴림" pitchFamily="-112" charset="-127"/>
                <a:cs typeface="굴림" pitchFamily="-112" charset="-127"/>
              </a:rPr>
              <a:t>-Ary B-tree M=228</a:t>
            </a:r>
          </a:p>
          <a:p>
            <a:pPr>
              <a:lnSpc>
                <a:spcPct val="90000"/>
              </a:lnSpc>
            </a:pPr>
            <a:r>
              <a:rPr lang="en-US" altLang="ko-KR" sz="2800" dirty="0">
                <a:ea typeface="굴림" pitchFamily="-112" charset="-127"/>
                <a:cs typeface="굴림" pitchFamily="-112" charset="-127"/>
              </a:rPr>
              <a:t>The size of the leaf-node is </a:t>
            </a:r>
            <a:r>
              <a:rPr lang="en-US" altLang="ko-KR" sz="2800" dirty="0">
                <a:solidFill>
                  <a:schemeClr val="hlink"/>
                </a:solidFill>
                <a:ea typeface="굴림" pitchFamily="-112" charset="-127"/>
                <a:cs typeface="굴림" pitchFamily="-112" charset="-127"/>
              </a:rPr>
              <a:t>32</a:t>
            </a:r>
            <a:r>
              <a:rPr lang="en-US" altLang="ko-KR" sz="2800" dirty="0">
                <a:ea typeface="굴림" pitchFamily="-112" charset="-127"/>
                <a:cs typeface="굴림" pitchFamily="-112" charset="-127"/>
              </a:rPr>
              <a:t> records. L=32</a:t>
            </a:r>
          </a:p>
          <a:p>
            <a:pPr>
              <a:lnSpc>
                <a:spcPct val="90000"/>
              </a:lnSpc>
            </a:pPr>
            <a:r>
              <a:rPr lang="en-US" altLang="ko-KR" sz="2800" dirty="0">
                <a:ea typeface="굴림" pitchFamily="-112" charset="-127"/>
                <a:cs typeface="굴림" pitchFamily="-112" charset="-127"/>
              </a:rPr>
              <a:t>Each leaf has between </a:t>
            </a:r>
            <a:r>
              <a:rPr lang="en-US" altLang="ko-KR" sz="2800" dirty="0">
                <a:solidFill>
                  <a:schemeClr val="hlink"/>
                </a:solidFill>
                <a:ea typeface="굴림" pitchFamily="-112" charset="-127"/>
                <a:cs typeface="굴림" pitchFamily="-112" charset="-127"/>
              </a:rPr>
              <a:t>16</a:t>
            </a:r>
            <a:r>
              <a:rPr lang="en-US" altLang="ko-KR" sz="2800" dirty="0">
                <a:ea typeface="굴림" pitchFamily="-112" charset="-127"/>
                <a:cs typeface="굴림" pitchFamily="-112" charset="-127"/>
              </a:rPr>
              <a:t> and </a:t>
            </a:r>
            <a:r>
              <a:rPr lang="en-US" altLang="ko-KR" sz="2800" dirty="0">
                <a:solidFill>
                  <a:schemeClr val="hlink"/>
                </a:solidFill>
                <a:ea typeface="굴림" pitchFamily="-112" charset="-127"/>
                <a:cs typeface="굴림" pitchFamily="-112" charset="-127"/>
              </a:rPr>
              <a:t>32</a:t>
            </a:r>
            <a:r>
              <a:rPr lang="en-US" altLang="ko-KR" sz="2800" dirty="0">
                <a:ea typeface="굴림" pitchFamily="-112" charset="-127"/>
                <a:cs typeface="굴림" pitchFamily="-112" charset="-127"/>
              </a:rPr>
              <a:t> data records, so there are, at most, </a:t>
            </a:r>
            <a:r>
              <a:rPr lang="en-US" altLang="ko-KR" sz="2800" dirty="0">
                <a:solidFill>
                  <a:schemeClr val="hlink"/>
                </a:solidFill>
                <a:ea typeface="굴림" pitchFamily="-112" charset="-127"/>
                <a:cs typeface="굴림" pitchFamily="-112" charset="-127"/>
              </a:rPr>
              <a:t>10,000,000/16 </a:t>
            </a:r>
            <a:r>
              <a:rPr lang="en-US" altLang="ko-KR" sz="2800" dirty="0" err="1">
                <a:solidFill>
                  <a:schemeClr val="hlink"/>
                </a:solidFill>
                <a:ea typeface="굴림" pitchFamily="-112" charset="-127"/>
                <a:cs typeface="굴림" pitchFamily="-112" charset="-127"/>
                <a:sym typeface="Symbol" pitchFamily="-112" charset="2"/>
              </a:rPr>
              <a:t></a:t>
            </a:r>
            <a:r>
              <a:rPr lang="en-US" altLang="ko-KR" sz="2800" dirty="0">
                <a:solidFill>
                  <a:schemeClr val="hlink"/>
                </a:solidFill>
                <a:ea typeface="굴림" pitchFamily="-112" charset="-127"/>
                <a:cs typeface="굴림" pitchFamily="-112" charset="-127"/>
              </a:rPr>
              <a:t> 625,000</a:t>
            </a:r>
            <a:r>
              <a:rPr lang="en-US" altLang="ko-KR" sz="2800" dirty="0">
                <a:ea typeface="굴림" pitchFamily="-112" charset="-127"/>
                <a:cs typeface="굴림" pitchFamily="-112" charset="-127"/>
              </a:rPr>
              <a:t> leaves.</a:t>
            </a:r>
          </a:p>
          <a:p>
            <a:pPr>
              <a:lnSpc>
                <a:spcPct val="90000"/>
              </a:lnSpc>
            </a:pPr>
            <a:r>
              <a:rPr lang="en-US" altLang="ko-KR" sz="2800" dirty="0">
                <a:ea typeface="굴림" pitchFamily="-112" charset="-127"/>
                <a:cs typeface="굴림" pitchFamily="-112" charset="-127"/>
              </a:rPr>
              <a:t>Each internal node (except the root) branches at least </a:t>
            </a:r>
            <a:r>
              <a:rPr lang="en-US" altLang="ko-KR" sz="2800" dirty="0">
                <a:solidFill>
                  <a:schemeClr val="hlink"/>
                </a:solidFill>
                <a:ea typeface="굴림" pitchFamily="-112" charset="-127"/>
                <a:cs typeface="굴림" pitchFamily="-112" charset="-127"/>
              </a:rPr>
              <a:t>114</a:t>
            </a:r>
            <a:r>
              <a:rPr lang="en-US" altLang="ko-KR" sz="2800" dirty="0">
                <a:ea typeface="굴림" pitchFamily="-112" charset="-127"/>
                <a:cs typeface="굴림" pitchFamily="-112" charset="-127"/>
              </a:rPr>
              <a:t> ways. </a:t>
            </a:r>
          </a:p>
          <a:p>
            <a:pPr>
              <a:lnSpc>
                <a:spcPct val="90000"/>
              </a:lnSpc>
            </a:pPr>
            <a:r>
              <a:rPr lang="en-US" altLang="ko-KR" sz="2800" dirty="0">
                <a:ea typeface="굴림" pitchFamily="-112" charset="-127"/>
                <a:cs typeface="굴림" pitchFamily="-112" charset="-127"/>
              </a:rPr>
              <a:t>In the worst case, leaves would be on level </a:t>
            </a:r>
            <a:r>
              <a:rPr lang="en-US" altLang="ko-KR" sz="2800" dirty="0">
                <a:solidFill>
                  <a:schemeClr val="hlink"/>
                </a:solidFill>
                <a:ea typeface="굴림" pitchFamily="-112" charset="-127"/>
                <a:cs typeface="굴림" pitchFamily="-112" charset="-127"/>
              </a:rPr>
              <a:t>4</a:t>
            </a:r>
            <a:endParaRPr lang="en-US" altLang="ko-KR" sz="2800" dirty="0">
              <a:ea typeface="굴림" pitchFamily="-112" charset="-127"/>
              <a:cs typeface="굴림" pitchFamily="-112" charset="-127"/>
            </a:endParaRPr>
          </a:p>
          <a:p>
            <a:pPr>
              <a:lnSpc>
                <a:spcPct val="90000"/>
              </a:lnSpc>
            </a:pPr>
            <a:r>
              <a:rPr lang="en-US" altLang="ko-KR" sz="2800" dirty="0">
                <a:ea typeface="굴림" pitchFamily="-112" charset="-127"/>
                <a:cs typeface="굴림" pitchFamily="-112" charset="-127"/>
              </a:rPr>
              <a:t>Complete M-</a:t>
            </a:r>
            <a:r>
              <a:rPr lang="en-US" altLang="ko-KR" sz="2800" dirty="0" err="1">
                <a:ea typeface="굴림" pitchFamily="-112" charset="-127"/>
                <a:cs typeface="굴림" pitchFamily="-112" charset="-127"/>
              </a:rPr>
              <a:t>ary</a:t>
            </a:r>
            <a:r>
              <a:rPr lang="en-US" altLang="ko-KR" sz="2800" dirty="0">
                <a:ea typeface="굴림" pitchFamily="-112" charset="-127"/>
                <a:cs typeface="굴림" pitchFamily="-112" charset="-127"/>
              </a:rPr>
              <a:t> tree has height </a:t>
            </a:r>
            <a:r>
              <a:rPr lang="en-US" altLang="ko-KR" sz="2800" dirty="0" err="1">
                <a:solidFill>
                  <a:schemeClr val="hlink"/>
                </a:solidFill>
                <a:ea typeface="굴림" pitchFamily="-112" charset="-127"/>
                <a:cs typeface="굴림" pitchFamily="-112" charset="-127"/>
              </a:rPr>
              <a:t>log</a:t>
            </a:r>
            <a:r>
              <a:rPr lang="en-US" altLang="ko-KR" sz="2800" baseline="-25000" dirty="0" err="1">
                <a:solidFill>
                  <a:schemeClr val="hlink"/>
                </a:solidFill>
                <a:ea typeface="굴림" pitchFamily="-112" charset="-127"/>
                <a:cs typeface="굴림" pitchFamily="-112" charset="-127"/>
              </a:rPr>
              <a:t>M</a:t>
            </a:r>
            <a:r>
              <a:rPr lang="en-US" altLang="ko-KR" sz="2800" dirty="0" err="1">
                <a:solidFill>
                  <a:schemeClr val="hlink"/>
                </a:solidFill>
                <a:ea typeface="굴림" pitchFamily="-112" charset="-127"/>
                <a:cs typeface="굴림" pitchFamily="-112" charset="-127"/>
              </a:rPr>
              <a:t>N</a:t>
            </a:r>
            <a:endParaRPr lang="en-US" altLang="ko-KR" sz="2800" dirty="0">
              <a:solidFill>
                <a:schemeClr val="hlink"/>
              </a:solidFill>
              <a:ea typeface="굴림" pitchFamily="-112" charset="-127"/>
              <a:cs typeface="굴림" pitchFamily="-112" charset="-127"/>
            </a:endParaRPr>
          </a:p>
          <a:p>
            <a:pPr>
              <a:lnSpc>
                <a:spcPct val="90000"/>
              </a:lnSpc>
            </a:pPr>
            <a:r>
              <a:rPr lang="en-US" altLang="ko-KR" sz="2800" dirty="0">
                <a:ea typeface="굴림" pitchFamily="-112" charset="-127"/>
                <a:cs typeface="굴림" pitchFamily="-112" charset="-127"/>
              </a:rPr>
              <a:t>Average height = </a:t>
            </a:r>
            <a:r>
              <a:rPr lang="en-US" altLang="ko-KR" sz="2800" dirty="0">
                <a:solidFill>
                  <a:schemeClr val="hlink"/>
                </a:solidFill>
                <a:ea typeface="굴림" pitchFamily="-112" charset="-127"/>
                <a:cs typeface="굴림" pitchFamily="-112" charset="-127"/>
              </a:rPr>
              <a:t>log</a:t>
            </a:r>
            <a:r>
              <a:rPr lang="en-US" altLang="ko-KR" sz="2800" baseline="-25000" dirty="0">
                <a:solidFill>
                  <a:schemeClr val="hlink"/>
                </a:solidFill>
                <a:ea typeface="굴림" pitchFamily="-112" charset="-127"/>
                <a:cs typeface="굴림" pitchFamily="-112" charset="-127"/>
              </a:rPr>
              <a:t>M/2</a:t>
            </a:r>
            <a:r>
              <a:rPr lang="en-US" altLang="ko-KR" sz="2800" dirty="0">
                <a:solidFill>
                  <a:schemeClr val="hlink"/>
                </a:solidFill>
                <a:ea typeface="굴림" pitchFamily="-112" charset="-127"/>
                <a:cs typeface="굴림" pitchFamily="-112" charset="-127"/>
              </a:rPr>
              <a:t>N</a:t>
            </a:r>
            <a:endParaRPr lang="en-US" altLang="ko-KR" sz="2800" dirty="0">
              <a:ea typeface="굴림" pitchFamily="-112" charset="-127"/>
              <a:cs typeface="굴림" pitchFamily="-112" charset="-127"/>
            </a:endParaRPr>
          </a:p>
          <a:p>
            <a:pPr>
              <a:lnSpc>
                <a:spcPct val="90000"/>
              </a:lnSpc>
              <a:buFont typeface="Wingdings" pitchFamily="-112" charset="2"/>
              <a:buNone/>
            </a:pPr>
            <a:r>
              <a:rPr lang="en-US" altLang="ko-KR" sz="2800" dirty="0">
                <a:ea typeface="굴림" pitchFamily="-112" charset="-127"/>
                <a:cs typeface="굴림" pitchFamily="-112" charset="-127"/>
              </a:rPr>
              <a:t>	</a:t>
            </a:r>
            <a:endParaRPr lang="en-US" altLang="ko-KR" sz="2400" dirty="0">
              <a:ea typeface="굴림" pitchFamily="-112" charset="-127"/>
              <a:cs typeface="굴림" pitchFamily="-112" charset="-127"/>
            </a:endParaRPr>
          </a:p>
        </p:txBody>
      </p:sp>
    </p:spTree>
    <p:extLst>
      <p:ext uri="{BB962C8B-B14F-4D97-AF65-F5344CB8AC3E}">
        <p14:creationId xmlns:p14="http://schemas.microsoft.com/office/powerpoint/2010/main" val="3321014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ctr"/>
            <a:r>
              <a:rPr lang="en-US" altLang="ko-KR">
                <a:ea typeface="굴림" pitchFamily="-112" charset="-127"/>
                <a:cs typeface="굴림" pitchFamily="-112" charset="-127"/>
              </a:rPr>
              <a:t>Using B-Tree</a:t>
            </a:r>
          </a:p>
        </p:txBody>
      </p:sp>
      <p:sp>
        <p:nvSpPr>
          <p:cNvPr id="555011" name="Rectangle 3"/>
          <p:cNvSpPr>
            <a:spLocks noGrp="1" noChangeArrowheads="1"/>
          </p:cNvSpPr>
          <p:nvPr>
            <p:ph type="body" idx="1"/>
          </p:nvPr>
        </p:nvSpPr>
        <p:spPr/>
        <p:txBody>
          <a:bodyPr>
            <a:normAutofit/>
          </a:bodyPr>
          <a:lstStyle/>
          <a:p>
            <a:pPr>
              <a:lnSpc>
                <a:spcPct val="90000"/>
              </a:lnSpc>
            </a:pPr>
            <a:r>
              <a:rPr lang="en-US" altLang="ko-KR" sz="2400" dirty="0">
                <a:ea typeface="굴림" pitchFamily="-112" charset="-127"/>
                <a:cs typeface="굴림" pitchFamily="-112" charset="-127"/>
              </a:rPr>
              <a:t>Each node represents a disk block. </a:t>
            </a:r>
          </a:p>
          <a:p>
            <a:pPr>
              <a:lnSpc>
                <a:spcPct val="90000"/>
              </a:lnSpc>
            </a:pPr>
            <a:r>
              <a:rPr lang="en-US" altLang="ko-KR" sz="2400" dirty="0">
                <a:ea typeface="굴림" pitchFamily="-112" charset="-127"/>
                <a:cs typeface="굴림" pitchFamily="-112" charset="-127"/>
              </a:rPr>
              <a:t>Choose </a:t>
            </a:r>
            <a:r>
              <a:rPr lang="en-US" altLang="ko-KR" sz="2400" dirty="0">
                <a:solidFill>
                  <a:schemeClr val="hlink"/>
                </a:solidFill>
                <a:ea typeface="굴림" pitchFamily="-112" charset="-127"/>
                <a:cs typeface="굴림" pitchFamily="-112" charset="-127"/>
              </a:rPr>
              <a:t>M</a:t>
            </a:r>
            <a:r>
              <a:rPr lang="en-US" altLang="ko-KR" sz="2400" dirty="0">
                <a:ea typeface="굴림" pitchFamily="-112" charset="-127"/>
                <a:cs typeface="굴림" pitchFamily="-112" charset="-127"/>
              </a:rPr>
              <a:t> and </a:t>
            </a:r>
            <a:r>
              <a:rPr lang="en-US" altLang="ko-KR" sz="2400" dirty="0">
                <a:solidFill>
                  <a:schemeClr val="hlink"/>
                </a:solidFill>
                <a:ea typeface="굴림" pitchFamily="-112" charset="-127"/>
                <a:cs typeface="굴림" pitchFamily="-112" charset="-127"/>
              </a:rPr>
              <a:t>L</a:t>
            </a:r>
            <a:r>
              <a:rPr lang="en-US" altLang="ko-KR" sz="2400" dirty="0">
                <a:ea typeface="굴림" pitchFamily="-112" charset="-127"/>
                <a:cs typeface="굴림" pitchFamily="-112" charset="-127"/>
              </a:rPr>
              <a:t> </a:t>
            </a:r>
            <a:r>
              <a:rPr lang="en-US" altLang="ko-KR" dirty="0">
                <a:ea typeface="굴림" pitchFamily="-112" charset="-127"/>
                <a:cs typeface="굴림" pitchFamily="-112" charset="-127"/>
              </a:rPr>
              <a:t> </a:t>
            </a:r>
            <a:r>
              <a:rPr lang="en-US" altLang="ko-KR" sz="2400" dirty="0">
                <a:ea typeface="굴림" pitchFamily="-112" charset="-127"/>
                <a:cs typeface="굴림" pitchFamily="-112" charset="-127"/>
              </a:rPr>
              <a:t>based on the size of the items that are being stored.</a:t>
            </a:r>
          </a:p>
          <a:p>
            <a:pPr>
              <a:lnSpc>
                <a:spcPct val="90000"/>
              </a:lnSpc>
            </a:pPr>
            <a:r>
              <a:rPr lang="en-US" altLang="ko-KR" sz="2400" dirty="0">
                <a:ea typeface="굴림" pitchFamily="-112" charset="-127"/>
                <a:cs typeface="굴림" pitchFamily="-112" charset="-127"/>
              </a:rPr>
              <a:t>Suppose one block holds </a:t>
            </a:r>
            <a:r>
              <a:rPr lang="en-US" altLang="ko-KR" sz="2400" dirty="0">
                <a:solidFill>
                  <a:schemeClr val="hlink"/>
                </a:solidFill>
                <a:ea typeface="굴림" pitchFamily="-112" charset="-127"/>
                <a:cs typeface="굴림" pitchFamily="-112" charset="-127"/>
              </a:rPr>
              <a:t>8,192</a:t>
            </a:r>
            <a:r>
              <a:rPr lang="en-US" altLang="ko-KR" sz="2400" dirty="0">
                <a:ea typeface="굴림" pitchFamily="-112" charset="-127"/>
                <a:cs typeface="굴림" pitchFamily="-112" charset="-127"/>
              </a:rPr>
              <a:t> bytes.</a:t>
            </a:r>
          </a:p>
          <a:p>
            <a:pPr>
              <a:lnSpc>
                <a:spcPct val="90000"/>
              </a:lnSpc>
            </a:pPr>
            <a:r>
              <a:rPr lang="en-US" altLang="ko-KR" sz="2400" dirty="0">
                <a:ea typeface="굴림" pitchFamily="-112" charset="-127"/>
                <a:cs typeface="굴림" pitchFamily="-112" charset="-127"/>
              </a:rPr>
              <a:t>In our example, each key uses </a:t>
            </a:r>
            <a:r>
              <a:rPr lang="en-US" altLang="ko-KR" sz="2400" dirty="0">
                <a:solidFill>
                  <a:schemeClr val="hlink"/>
                </a:solidFill>
                <a:ea typeface="굴림" pitchFamily="-112" charset="-127"/>
                <a:cs typeface="굴림" pitchFamily="-112" charset="-127"/>
              </a:rPr>
              <a:t>32</a:t>
            </a:r>
            <a:r>
              <a:rPr lang="en-US" altLang="ko-KR" sz="2400" dirty="0">
                <a:ea typeface="굴림" pitchFamily="-112" charset="-127"/>
                <a:cs typeface="굴림" pitchFamily="-112" charset="-127"/>
              </a:rPr>
              <a:t> bytes. </a:t>
            </a:r>
            <a:endParaRPr lang="en-US" altLang="ko-KR" dirty="0">
              <a:ea typeface="굴림" pitchFamily="-112" charset="-127"/>
              <a:cs typeface="굴림" pitchFamily="-112" charset="-127"/>
            </a:endParaRPr>
          </a:p>
          <a:p>
            <a:pPr>
              <a:lnSpc>
                <a:spcPct val="90000"/>
              </a:lnSpc>
            </a:pPr>
            <a:r>
              <a:rPr lang="en-US" altLang="ko-KR" sz="2400" dirty="0">
                <a:ea typeface="굴림" pitchFamily="-112" charset="-127"/>
                <a:cs typeface="굴림" pitchFamily="-112" charset="-127"/>
              </a:rPr>
              <a:t>Let each branch link is </a:t>
            </a:r>
            <a:r>
              <a:rPr lang="en-US" altLang="ko-KR" sz="2400" dirty="0">
                <a:solidFill>
                  <a:schemeClr val="hlink"/>
                </a:solidFill>
                <a:ea typeface="굴림" pitchFamily="-112" charset="-127"/>
                <a:cs typeface="굴림" pitchFamily="-112" charset="-127"/>
              </a:rPr>
              <a:t>4</a:t>
            </a:r>
            <a:r>
              <a:rPr lang="en-US" altLang="ko-KR" sz="2400" dirty="0">
                <a:ea typeface="굴림" pitchFamily="-112" charset="-127"/>
                <a:cs typeface="굴림" pitchFamily="-112" charset="-127"/>
              </a:rPr>
              <a:t> bytes.  </a:t>
            </a:r>
          </a:p>
          <a:p>
            <a:pPr>
              <a:lnSpc>
                <a:spcPct val="90000"/>
              </a:lnSpc>
            </a:pPr>
            <a:r>
              <a:rPr lang="en-US" altLang="ko-KR" dirty="0">
                <a:ea typeface="굴림" pitchFamily="-112" charset="-127"/>
                <a:cs typeface="굴림" pitchFamily="-112" charset="-127"/>
              </a:rPr>
              <a:t>T</a:t>
            </a:r>
            <a:r>
              <a:rPr lang="en-US" altLang="ko-KR" sz="2400" dirty="0">
                <a:ea typeface="굴림" pitchFamily="-112" charset="-127"/>
                <a:cs typeface="굴림" pitchFamily="-112" charset="-127"/>
              </a:rPr>
              <a:t>otal memory requirement for a </a:t>
            </a:r>
            <a:r>
              <a:rPr lang="en-US" altLang="ko-KR" sz="2400" dirty="0" err="1">
                <a:ea typeface="굴림" pitchFamily="-112" charset="-127"/>
                <a:cs typeface="굴림" pitchFamily="-112" charset="-127"/>
              </a:rPr>
              <a:t>nonleaf</a:t>
            </a:r>
            <a:r>
              <a:rPr lang="en-US" altLang="ko-KR" sz="2400" dirty="0">
                <a:ea typeface="굴림" pitchFamily="-112" charset="-127"/>
                <a:cs typeface="굴림" pitchFamily="-112" charset="-127"/>
              </a:rPr>
              <a:t> node is thus (</a:t>
            </a:r>
            <a:r>
              <a:rPr lang="en-US" altLang="ko-KR" sz="2400" dirty="0">
                <a:solidFill>
                  <a:schemeClr val="hlink"/>
                </a:solidFill>
                <a:ea typeface="굴림" pitchFamily="-112" charset="-127"/>
                <a:cs typeface="굴림" pitchFamily="-112" charset="-127"/>
              </a:rPr>
              <a:t>32(M-1) + 4M</a:t>
            </a:r>
            <a:r>
              <a:rPr lang="en-US" altLang="ko-KR" sz="2400" dirty="0">
                <a:ea typeface="굴림" pitchFamily="-112" charset="-127"/>
                <a:cs typeface="굴림" pitchFamily="-112" charset="-127"/>
              </a:rPr>
              <a:t>)).</a:t>
            </a:r>
          </a:p>
          <a:p>
            <a:pPr>
              <a:lnSpc>
                <a:spcPct val="90000"/>
              </a:lnSpc>
            </a:pPr>
            <a:r>
              <a:rPr lang="en-US" altLang="ko-KR" sz="2400" dirty="0">
                <a:ea typeface="굴림" pitchFamily="-112" charset="-127"/>
                <a:cs typeface="굴림" pitchFamily="-112" charset="-127"/>
              </a:rPr>
              <a:t>What is the </a:t>
            </a:r>
            <a:r>
              <a:rPr lang="en-US" altLang="ko-KR" dirty="0">
                <a:ea typeface="굴림" pitchFamily="-112" charset="-127"/>
                <a:cs typeface="굴림" pitchFamily="-112" charset="-127"/>
              </a:rPr>
              <a:t>maximum</a:t>
            </a:r>
            <a:r>
              <a:rPr lang="en-US" altLang="ko-KR" sz="2400" dirty="0">
                <a:ea typeface="굴림" pitchFamily="-112" charset="-127"/>
                <a:cs typeface="굴림" pitchFamily="-112" charset="-127"/>
              </a:rPr>
              <a:t> value of </a:t>
            </a:r>
            <a:r>
              <a:rPr lang="en-US" altLang="ko-KR" sz="2400" dirty="0">
                <a:solidFill>
                  <a:schemeClr val="hlink"/>
                </a:solidFill>
                <a:ea typeface="굴림" pitchFamily="-112" charset="-127"/>
                <a:cs typeface="굴림" pitchFamily="-112" charset="-127"/>
              </a:rPr>
              <a:t>M</a:t>
            </a:r>
            <a:r>
              <a:rPr lang="en-US" altLang="ko-KR" sz="2400" dirty="0">
                <a:ea typeface="굴림" pitchFamily="-112" charset="-127"/>
                <a:cs typeface="굴림" pitchFamily="-112" charset="-127"/>
              </a:rPr>
              <a:t>? </a:t>
            </a:r>
            <a:endParaRPr lang="en-US" altLang="ko-KR" sz="2400" dirty="0">
              <a:solidFill>
                <a:schemeClr val="hlink"/>
              </a:solidFill>
              <a:ea typeface="굴림" pitchFamily="-112" charset="-127"/>
              <a:cs typeface="굴림" pitchFamily="-112" charset="-127"/>
            </a:endParaRPr>
          </a:p>
          <a:p>
            <a:pPr>
              <a:lnSpc>
                <a:spcPct val="90000"/>
              </a:lnSpc>
            </a:pPr>
            <a:r>
              <a:rPr lang="en-US" altLang="ko-KR" dirty="0">
                <a:ea typeface="굴림" pitchFamily="-112" charset="-127"/>
                <a:cs typeface="굴림" pitchFamily="-112" charset="-127"/>
              </a:rPr>
              <a:t>E</a:t>
            </a:r>
            <a:r>
              <a:rPr lang="en-US" altLang="ko-KR" sz="2400" dirty="0">
                <a:ea typeface="굴림" pitchFamily="-112" charset="-127"/>
                <a:cs typeface="굴림" pitchFamily="-112" charset="-127"/>
              </a:rPr>
              <a:t>ach record is</a:t>
            </a:r>
            <a:r>
              <a:rPr lang="en-US" altLang="ko-KR" sz="2400" dirty="0">
                <a:solidFill>
                  <a:schemeClr val="hlink"/>
                </a:solidFill>
                <a:ea typeface="굴림" pitchFamily="-112" charset="-127"/>
                <a:cs typeface="굴림" pitchFamily="-112" charset="-127"/>
              </a:rPr>
              <a:t> 256</a:t>
            </a:r>
            <a:r>
              <a:rPr lang="en-US" altLang="ko-KR" sz="2400" dirty="0">
                <a:ea typeface="굴림" pitchFamily="-112" charset="-127"/>
                <a:cs typeface="굴림" pitchFamily="-112" charset="-127"/>
              </a:rPr>
              <a:t> bytes, what is the largest value of </a:t>
            </a:r>
            <a:r>
              <a:rPr lang="en-US" altLang="ko-KR" sz="2400" dirty="0">
                <a:solidFill>
                  <a:schemeClr val="hlink"/>
                </a:solidFill>
                <a:ea typeface="굴림" pitchFamily="-112" charset="-127"/>
                <a:cs typeface="굴림" pitchFamily="-112" charset="-127"/>
              </a:rPr>
              <a:t>L</a:t>
            </a:r>
            <a:r>
              <a:rPr lang="en-US" altLang="ko-KR" sz="2400" dirty="0">
                <a:ea typeface="굴림" pitchFamily="-112" charset="-127"/>
                <a:cs typeface="굴림" pitchFamily="-112" charset="-127"/>
              </a:rPr>
              <a:t>? </a:t>
            </a:r>
            <a:endParaRPr lang="en-US" altLang="ko-KR" sz="2400" dirty="0">
              <a:solidFill>
                <a:schemeClr val="hlink"/>
              </a:solidFill>
              <a:ea typeface="굴림" pitchFamily="-112" charset="-127"/>
              <a:cs typeface="굴림" pitchFamily="-112" charset="-127"/>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pPr algn="ctr"/>
            <a:r>
              <a:rPr lang="en-US" altLang="ko-KR">
                <a:ea typeface="굴림" pitchFamily="-112" charset="-127"/>
                <a:cs typeface="굴림" pitchFamily="-112" charset="-127"/>
              </a:rPr>
              <a:t>Summary for B-trees</a:t>
            </a:r>
          </a:p>
        </p:txBody>
      </p:sp>
      <p:sp>
        <p:nvSpPr>
          <p:cNvPr id="564227" name="Rectangle 3"/>
          <p:cNvSpPr>
            <a:spLocks noGrp="1" noChangeArrowheads="1"/>
          </p:cNvSpPr>
          <p:nvPr>
            <p:ph type="body" idx="1"/>
          </p:nvPr>
        </p:nvSpPr>
        <p:spPr/>
        <p:txBody>
          <a:bodyPr/>
          <a:lstStyle/>
          <a:p>
            <a:r>
              <a:rPr lang="en-US" altLang="ko-KR" dirty="0">
                <a:ea typeface="굴림" pitchFamily="-112" charset="-127"/>
                <a:cs typeface="굴림" pitchFamily="-112" charset="-127"/>
              </a:rPr>
              <a:t>Binary Search Trees</a:t>
            </a:r>
          </a:p>
          <a:p>
            <a:pPr lvl="1"/>
            <a:r>
              <a:rPr lang="en-US" altLang="ko-KR" dirty="0">
                <a:ea typeface="굴림" pitchFamily="-112" charset="-127"/>
                <a:cs typeface="굴림" pitchFamily="-112" charset="-127"/>
              </a:rPr>
              <a:t>Complexity O(</a:t>
            </a:r>
            <a:r>
              <a:rPr lang="en-US" altLang="ko-KR" dirty="0" err="1">
                <a:ea typeface="굴림" pitchFamily="-112" charset="-127"/>
                <a:cs typeface="굴림" pitchFamily="-112" charset="-127"/>
              </a:rPr>
              <a:t>logN</a:t>
            </a:r>
            <a:r>
              <a:rPr lang="en-US" altLang="ko-KR" dirty="0">
                <a:ea typeface="굴림" pitchFamily="-112" charset="-127"/>
                <a:cs typeface="굴림" pitchFamily="-112" charset="-127"/>
              </a:rPr>
              <a:t>) if balanced</a:t>
            </a:r>
          </a:p>
          <a:p>
            <a:pPr lvl="1"/>
            <a:r>
              <a:rPr lang="en-US" altLang="ko-KR" dirty="0">
                <a:ea typeface="굴림" pitchFamily="-112" charset="-127"/>
                <a:cs typeface="굴림" pitchFamily="-112" charset="-127"/>
              </a:rPr>
              <a:t>Balancing too often is expensive</a:t>
            </a:r>
          </a:p>
          <a:p>
            <a:r>
              <a:rPr lang="en-US" altLang="ko-KR" dirty="0">
                <a:ea typeface="굴림" pitchFamily="-112" charset="-127"/>
                <a:cs typeface="굴림" pitchFamily="-112" charset="-127"/>
              </a:rPr>
              <a:t>Splay Trees</a:t>
            </a:r>
          </a:p>
          <a:p>
            <a:pPr lvl="1"/>
            <a:r>
              <a:rPr lang="en-US" altLang="ko-KR" dirty="0">
                <a:ea typeface="굴림" pitchFamily="-112" charset="-127"/>
                <a:cs typeface="굴림" pitchFamily="-112" charset="-127"/>
              </a:rPr>
              <a:t>Amortized cost is O(</a:t>
            </a:r>
            <a:r>
              <a:rPr lang="en-US" altLang="ko-KR" dirty="0" err="1">
                <a:ea typeface="굴림" pitchFamily="-112" charset="-127"/>
                <a:cs typeface="굴림" pitchFamily="-112" charset="-127"/>
              </a:rPr>
              <a:t>MlogN</a:t>
            </a:r>
            <a:r>
              <a:rPr lang="en-US" altLang="ko-KR" dirty="0">
                <a:ea typeface="굴림" pitchFamily="-112" charset="-127"/>
                <a:cs typeface="굴림" pitchFamily="-112" charset="-127"/>
              </a:rPr>
              <a:t>)</a:t>
            </a:r>
          </a:p>
          <a:p>
            <a:pPr lvl="1"/>
            <a:r>
              <a:rPr lang="en-US" altLang="ko-KR" dirty="0">
                <a:ea typeface="굴림" pitchFamily="-112" charset="-127"/>
                <a:cs typeface="굴림" pitchFamily="-112" charset="-127"/>
              </a:rPr>
              <a:t>Worst case O(N)</a:t>
            </a:r>
          </a:p>
          <a:p>
            <a:r>
              <a:rPr lang="en-US" altLang="ko-KR" dirty="0">
                <a:ea typeface="굴림" pitchFamily="-112" charset="-127"/>
                <a:cs typeface="굴림" pitchFamily="-112" charset="-127"/>
              </a:rPr>
              <a:t>B-Trees</a:t>
            </a:r>
          </a:p>
          <a:p>
            <a:pPr lvl="1"/>
            <a:r>
              <a:rPr lang="en-US" altLang="ko-KR" dirty="0">
                <a:ea typeface="굴림" pitchFamily="-112" charset="-127"/>
                <a:cs typeface="굴림" pitchFamily="-112" charset="-127"/>
              </a:rPr>
              <a:t>B-trees are balanced M-way (as opposed to 2-way or binary) trees, which are well suited for disks.</a:t>
            </a:r>
          </a:p>
          <a:p>
            <a:pPr lvl="1"/>
            <a:r>
              <a:rPr lang="en-US" altLang="ko-KR" dirty="0">
                <a:ea typeface="굴림" pitchFamily="-112" charset="-127"/>
                <a:cs typeface="굴림" pitchFamily="-112" charset="-127"/>
              </a:rPr>
              <a:t>Tree height increases at top, not bottom</a:t>
            </a:r>
          </a:p>
          <a:p>
            <a:pPr lvl="1"/>
            <a:r>
              <a:rPr lang="en-US" altLang="ko-KR" dirty="0">
                <a:ea typeface="굴림" pitchFamily="-112" charset="-127"/>
                <a:cs typeface="굴림" pitchFamily="-112" charset="-127"/>
              </a:rPr>
              <a:t>Tree is inherently balanced.</a:t>
            </a:r>
          </a:p>
          <a:p>
            <a:pPr lvl="1"/>
            <a:r>
              <a:rPr lang="en-US" altLang="ko-KR" dirty="0">
                <a:ea typeface="굴림" pitchFamily="-112" charset="-127"/>
                <a:cs typeface="굴림" pitchFamily="-112" charset="-127"/>
              </a:rPr>
              <a:t>More complicated to implement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a:xfrm>
            <a:off x="1981200" y="457200"/>
            <a:ext cx="8229600" cy="685800"/>
          </a:xfrm>
        </p:spPr>
        <p:txBody>
          <a:bodyPr/>
          <a:lstStyle/>
          <a:p>
            <a:r>
              <a:rPr lang="en-US" altLang="ko-KR" sz="4000">
                <a:ea typeface="굴림" pitchFamily="-112" charset="-127"/>
                <a:cs typeface="굴림" pitchFamily="-112" charset="-127"/>
              </a:rPr>
              <a:t>BST: Deletion</a:t>
            </a:r>
          </a:p>
        </p:txBody>
      </p:sp>
      <p:pic>
        <p:nvPicPr>
          <p:cNvPr id="820227" name="Picture 3" descr="fig04_24"/>
          <p:cNvPicPr>
            <a:picLocks noGrp="1" noChangeAspect="1" noChangeArrowheads="1"/>
          </p:cNvPicPr>
          <p:nvPr>
            <p:ph idx="1"/>
          </p:nvPr>
        </p:nvPicPr>
        <p:blipFill>
          <a:blip r:embed="rId3"/>
          <a:srcRect/>
          <a:stretch>
            <a:fillRect/>
          </a:stretch>
        </p:blipFill>
        <p:spPr>
          <a:xfrm>
            <a:off x="2260600" y="2530475"/>
            <a:ext cx="7740650" cy="2787650"/>
          </a:xfrm>
          <a:noFill/>
          <a:ln/>
        </p:spPr>
      </p:pic>
      <p:sp>
        <p:nvSpPr>
          <p:cNvPr id="820228" name="Text Box 4"/>
          <p:cNvSpPr txBox="1">
            <a:spLocks noChangeArrowheads="1"/>
          </p:cNvSpPr>
          <p:nvPr/>
        </p:nvSpPr>
        <p:spPr bwMode="auto">
          <a:xfrm>
            <a:off x="3886200" y="3665539"/>
            <a:ext cx="2203104" cy="461665"/>
          </a:xfrm>
          <a:prstGeom prst="rect">
            <a:avLst/>
          </a:prstGeom>
          <a:noFill/>
          <a:ln w="9525">
            <a:noFill/>
            <a:miter lim="800000"/>
            <a:headEnd/>
            <a:tailEnd/>
          </a:ln>
          <a:effectLst/>
        </p:spPr>
        <p:txBody>
          <a:bodyPr wrap="none">
            <a:prstTxWarp prst="textNoShape">
              <a:avLst/>
            </a:prstTxWarp>
            <a:spAutoFit/>
          </a:bodyPr>
          <a:lstStyle/>
          <a:p>
            <a:pPr eaLnBrk="1" hangingPunct="1"/>
            <a:r>
              <a:rPr lang="en-US" altLang="ko-KR" sz="2400">
                <a:ea typeface="굴림" pitchFamily="-112" charset="-127"/>
                <a:cs typeface="Times New Roman" pitchFamily="-112" charset="0"/>
              </a:rPr>
              <a:t>Before delete(4)</a:t>
            </a:r>
          </a:p>
        </p:txBody>
      </p:sp>
      <p:sp>
        <p:nvSpPr>
          <p:cNvPr id="820229" name="Text Box 5"/>
          <p:cNvSpPr txBox="1">
            <a:spLocks noChangeArrowheads="1"/>
          </p:cNvSpPr>
          <p:nvPr/>
        </p:nvSpPr>
        <p:spPr bwMode="auto">
          <a:xfrm>
            <a:off x="5257801" y="4884739"/>
            <a:ext cx="2016899" cy="461665"/>
          </a:xfrm>
          <a:prstGeom prst="rect">
            <a:avLst/>
          </a:prstGeom>
          <a:noFill/>
          <a:ln w="9525">
            <a:noFill/>
            <a:miter lim="800000"/>
            <a:headEnd/>
            <a:tailEnd/>
          </a:ln>
          <a:effectLst/>
        </p:spPr>
        <p:txBody>
          <a:bodyPr wrap="none">
            <a:prstTxWarp prst="textNoShape">
              <a:avLst/>
            </a:prstTxWarp>
            <a:spAutoFit/>
          </a:bodyPr>
          <a:lstStyle/>
          <a:p>
            <a:pPr eaLnBrk="1" hangingPunct="1"/>
            <a:r>
              <a:rPr lang="en-US" altLang="ko-KR" sz="2400">
                <a:ea typeface="굴림" pitchFamily="-112" charset="-127"/>
                <a:cs typeface="Times New Roman" pitchFamily="-112" charset="0"/>
              </a:rPr>
              <a:t>After delete(4)</a:t>
            </a:r>
          </a:p>
        </p:txBody>
      </p:sp>
      <p:sp>
        <p:nvSpPr>
          <p:cNvPr id="820230" name="Text Box 6"/>
          <p:cNvSpPr txBox="1">
            <a:spLocks noChangeArrowheads="1"/>
          </p:cNvSpPr>
          <p:nvPr/>
        </p:nvSpPr>
        <p:spPr bwMode="auto">
          <a:xfrm>
            <a:off x="4267201" y="1447801"/>
            <a:ext cx="4314899" cy="461665"/>
          </a:xfrm>
          <a:prstGeom prst="rect">
            <a:avLst/>
          </a:prstGeom>
          <a:noFill/>
          <a:ln w="28575">
            <a:solidFill>
              <a:schemeClr val="hlink"/>
            </a:solidFill>
            <a:miter lim="800000"/>
            <a:headEnd/>
            <a:tailEnd/>
          </a:ln>
          <a:effectLst/>
        </p:spPr>
        <p:txBody>
          <a:bodyPr wrap="none">
            <a:prstTxWarp prst="textNoShape">
              <a:avLst/>
            </a:prstTxWarp>
            <a:spAutoFit/>
          </a:bodyPr>
          <a:lstStyle/>
          <a:p>
            <a:pPr eaLnBrk="1" hangingPunct="1"/>
            <a:r>
              <a:rPr lang="en-US" altLang="ko-KR" sz="2400">
                <a:solidFill>
                  <a:schemeClr val="hlink"/>
                </a:solidFill>
                <a:latin typeface="Tahoma" pitchFamily="-112" charset="0"/>
                <a:ea typeface="굴림" pitchFamily="-112" charset="-127"/>
                <a:cs typeface="Times New Roman" pitchFamily="-112" charset="0"/>
              </a:rPr>
              <a:t>Deleting a node with one child</a:t>
            </a:r>
          </a:p>
        </p:txBody>
      </p:sp>
      <p:sp>
        <p:nvSpPr>
          <p:cNvPr id="820231" name="Text Box 7"/>
          <p:cNvSpPr txBox="1">
            <a:spLocks noChangeArrowheads="1"/>
          </p:cNvSpPr>
          <p:nvPr/>
        </p:nvSpPr>
        <p:spPr bwMode="auto">
          <a:xfrm>
            <a:off x="2514600" y="5638800"/>
            <a:ext cx="6846888" cy="457200"/>
          </a:xfrm>
          <a:prstGeom prst="rect">
            <a:avLst/>
          </a:prstGeom>
          <a:noFill/>
          <a:ln w="9525">
            <a:noFill/>
            <a:miter lim="800000"/>
            <a:headEnd/>
            <a:tailEnd/>
          </a:ln>
          <a:effectLst/>
        </p:spPr>
        <p:txBody>
          <a:bodyPr wrap="none">
            <a:prstTxWarp prst="textNoShape">
              <a:avLst/>
            </a:prstTxWarp>
            <a:spAutoFit/>
          </a:bodyPr>
          <a:lstStyle/>
          <a:p>
            <a:pPr eaLnBrk="1" hangingPunct="1"/>
            <a:r>
              <a:rPr lang="en-US" altLang="ko-KR" sz="2400">
                <a:latin typeface="Tahoma" pitchFamily="-112" charset="0"/>
                <a:ea typeface="굴림" pitchFamily="-112" charset="-127"/>
                <a:cs typeface="Times New Roman" pitchFamily="-112" charset="0"/>
              </a:rPr>
              <a:t>Deletion Strategy: Bypass the node being deleted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0229"/>
                                        </p:tgtEl>
                                        <p:attrNameLst>
                                          <p:attrName>style.visibility</p:attrName>
                                        </p:attrNameLst>
                                      </p:cBhvr>
                                      <p:to>
                                        <p:strVal val="visible"/>
                                      </p:to>
                                    </p:set>
                                    <p:animEffect transition="in" filter="dissolve">
                                      <p:cBhvr>
                                        <p:cTn id="7" dur="500"/>
                                        <p:tgtEl>
                                          <p:spTgt spid="8202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0231"/>
                                        </p:tgtEl>
                                        <p:attrNameLst>
                                          <p:attrName>style.visibility</p:attrName>
                                        </p:attrNameLst>
                                      </p:cBhvr>
                                      <p:to>
                                        <p:strVal val="visible"/>
                                      </p:to>
                                    </p:set>
                                    <p:animEffect transition="in" filter="dissolve">
                                      <p:cBhvr>
                                        <p:cTn id="12" dur="500"/>
                                        <p:tgtEl>
                                          <p:spTgt spid="820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9" grpId="0"/>
      <p:bldP spid="8202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a:xfrm>
            <a:off x="1981200" y="457200"/>
            <a:ext cx="8229600" cy="685800"/>
          </a:xfrm>
        </p:spPr>
        <p:txBody>
          <a:bodyPr/>
          <a:lstStyle/>
          <a:p>
            <a:pPr algn="ctr"/>
            <a:r>
              <a:rPr lang="en-US" altLang="ko-KR" sz="4000">
                <a:ea typeface="굴림" pitchFamily="-112" charset="-127"/>
                <a:cs typeface="굴림" pitchFamily="-112" charset="-127"/>
              </a:rPr>
              <a:t>How to Remove a Node?</a:t>
            </a:r>
          </a:p>
        </p:txBody>
      </p:sp>
      <p:sp>
        <p:nvSpPr>
          <p:cNvPr id="855043" name="Rectangle 3"/>
          <p:cNvSpPr>
            <a:spLocks noGrp="1" noChangeArrowheads="1"/>
          </p:cNvSpPr>
          <p:nvPr>
            <p:ph type="body" idx="1"/>
          </p:nvPr>
        </p:nvSpPr>
        <p:spPr>
          <a:xfrm>
            <a:off x="1981200" y="1219200"/>
            <a:ext cx="8229600" cy="4648200"/>
          </a:xfrm>
        </p:spPr>
        <p:txBody>
          <a:bodyPr/>
          <a:lstStyle/>
          <a:p>
            <a:r>
              <a:rPr lang="en-US" altLang="ko-KR" sz="2800" dirty="0">
                <a:ea typeface="굴림" pitchFamily="-112" charset="-127"/>
                <a:cs typeface="굴림" pitchFamily="-112" charset="-127"/>
              </a:rPr>
              <a:t>What if the node has two children?</a:t>
            </a:r>
          </a:p>
          <a:p>
            <a:pPr lvl="1"/>
            <a:r>
              <a:rPr lang="en-US" altLang="ko-KR" sz="2400" dirty="0">
                <a:ea typeface="굴림" pitchFamily="-112" charset="-127"/>
                <a:cs typeface="굴림" pitchFamily="-112" charset="-127"/>
              </a:rPr>
              <a:t>The general strategy is to replace the data of this node with the </a:t>
            </a:r>
            <a:r>
              <a:rPr lang="en-US" altLang="ko-KR" sz="2400" dirty="0">
                <a:solidFill>
                  <a:srgbClr val="FF0000"/>
                </a:solidFill>
                <a:ea typeface="굴림" pitchFamily="-112" charset="-127"/>
                <a:cs typeface="굴림" pitchFamily="-112" charset="-127"/>
              </a:rPr>
              <a:t>smallest data </a:t>
            </a:r>
            <a:r>
              <a:rPr lang="en-US" altLang="ko-KR" sz="2400" dirty="0">
                <a:ea typeface="굴림" pitchFamily="-112" charset="-127"/>
                <a:cs typeface="굴림" pitchFamily="-112" charset="-127"/>
              </a:rPr>
              <a:t>of the right </a:t>
            </a:r>
            <a:r>
              <a:rPr lang="en-US" altLang="ko-KR" sz="2400" dirty="0" err="1">
                <a:ea typeface="굴림" pitchFamily="-112" charset="-127"/>
                <a:cs typeface="굴림" pitchFamily="-112" charset="-127"/>
              </a:rPr>
              <a:t>subtree</a:t>
            </a:r>
            <a:r>
              <a:rPr lang="en-US" altLang="ko-KR" sz="2400" dirty="0">
                <a:ea typeface="굴림" pitchFamily="-112" charset="-127"/>
                <a:cs typeface="굴림" pitchFamily="-112" charset="-127"/>
              </a:rPr>
              <a:t>, and recursively delete the node.</a:t>
            </a:r>
          </a:p>
        </p:txBody>
      </p:sp>
      <p:sp>
        <p:nvSpPr>
          <p:cNvPr id="855044" name="Oval 4"/>
          <p:cNvSpPr>
            <a:spLocks noChangeAspect="1" noChangeArrowheads="1"/>
          </p:cNvSpPr>
          <p:nvPr/>
        </p:nvSpPr>
        <p:spPr bwMode="auto">
          <a:xfrm>
            <a:off x="5322834" y="3213101"/>
            <a:ext cx="576262" cy="576263"/>
          </a:xfrm>
          <a:prstGeom prst="ellipse">
            <a:avLst/>
          </a:prstGeom>
          <a:solidFill>
            <a:srgbClr val="FFFFFF"/>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6</a:t>
            </a:r>
          </a:p>
        </p:txBody>
      </p:sp>
      <p:sp>
        <p:nvSpPr>
          <p:cNvPr id="855045" name="Line 5"/>
          <p:cNvSpPr>
            <a:spLocks noChangeAspect="1" noChangeShapeType="1"/>
          </p:cNvSpPr>
          <p:nvPr/>
        </p:nvSpPr>
        <p:spPr bwMode="auto">
          <a:xfrm flipH="1">
            <a:off x="5178371" y="3716339"/>
            <a:ext cx="242888" cy="242887"/>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5046" name="Oval 6"/>
          <p:cNvSpPr>
            <a:spLocks noChangeAspect="1" noChangeArrowheads="1"/>
          </p:cNvSpPr>
          <p:nvPr/>
        </p:nvSpPr>
        <p:spPr bwMode="auto">
          <a:xfrm>
            <a:off x="4746572" y="3933826"/>
            <a:ext cx="576263" cy="576263"/>
          </a:xfrm>
          <a:prstGeom prst="ellipse">
            <a:avLst/>
          </a:prstGeom>
          <a:solidFill>
            <a:schemeClr val="accent1"/>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2</a:t>
            </a:r>
          </a:p>
        </p:txBody>
      </p:sp>
      <p:sp>
        <p:nvSpPr>
          <p:cNvPr id="855047" name="Oval 7"/>
          <p:cNvSpPr>
            <a:spLocks noChangeAspect="1" noChangeArrowheads="1"/>
          </p:cNvSpPr>
          <p:nvPr/>
        </p:nvSpPr>
        <p:spPr bwMode="auto">
          <a:xfrm>
            <a:off x="5899097" y="3933826"/>
            <a:ext cx="576263" cy="576263"/>
          </a:xfrm>
          <a:prstGeom prst="ellipse">
            <a:avLst/>
          </a:prstGeom>
          <a:solidFill>
            <a:srgbClr val="FFFFFF"/>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8</a:t>
            </a:r>
          </a:p>
        </p:txBody>
      </p:sp>
      <p:sp>
        <p:nvSpPr>
          <p:cNvPr id="855048" name="Line 8"/>
          <p:cNvSpPr>
            <a:spLocks noChangeAspect="1" noChangeShapeType="1"/>
          </p:cNvSpPr>
          <p:nvPr/>
        </p:nvSpPr>
        <p:spPr bwMode="auto">
          <a:xfrm>
            <a:off x="5826071" y="3716339"/>
            <a:ext cx="242888" cy="242887"/>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5049" name="Line 9"/>
          <p:cNvSpPr>
            <a:spLocks noChangeAspect="1" noChangeShapeType="1"/>
          </p:cNvSpPr>
          <p:nvPr/>
        </p:nvSpPr>
        <p:spPr bwMode="auto">
          <a:xfrm flipH="1">
            <a:off x="4602110" y="4435475"/>
            <a:ext cx="242887" cy="242888"/>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5050" name="Oval 10"/>
          <p:cNvSpPr>
            <a:spLocks noChangeAspect="1" noChangeArrowheads="1"/>
          </p:cNvSpPr>
          <p:nvPr/>
        </p:nvSpPr>
        <p:spPr bwMode="auto">
          <a:xfrm>
            <a:off x="4170309" y="4652963"/>
            <a:ext cx="576262" cy="576262"/>
          </a:xfrm>
          <a:prstGeom prst="ellipse">
            <a:avLst/>
          </a:prstGeom>
          <a:solidFill>
            <a:srgbClr val="FFFFFF"/>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1</a:t>
            </a:r>
          </a:p>
        </p:txBody>
      </p:sp>
      <p:sp>
        <p:nvSpPr>
          <p:cNvPr id="855051" name="Oval 11"/>
          <p:cNvSpPr>
            <a:spLocks noChangeAspect="1" noChangeArrowheads="1"/>
          </p:cNvSpPr>
          <p:nvPr/>
        </p:nvSpPr>
        <p:spPr bwMode="auto">
          <a:xfrm>
            <a:off x="5322834" y="4652963"/>
            <a:ext cx="576262" cy="576262"/>
          </a:xfrm>
          <a:prstGeom prst="ellipse">
            <a:avLst/>
          </a:prstGeom>
          <a:solidFill>
            <a:srgbClr val="FFFFFF"/>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5</a:t>
            </a:r>
          </a:p>
        </p:txBody>
      </p:sp>
      <p:sp>
        <p:nvSpPr>
          <p:cNvPr id="855052" name="Line 12"/>
          <p:cNvSpPr>
            <a:spLocks noChangeAspect="1" noChangeShapeType="1"/>
          </p:cNvSpPr>
          <p:nvPr/>
        </p:nvSpPr>
        <p:spPr bwMode="auto">
          <a:xfrm>
            <a:off x="5249810" y="4435475"/>
            <a:ext cx="242887" cy="242888"/>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5053" name="Line 13"/>
          <p:cNvSpPr>
            <a:spLocks noChangeAspect="1" noChangeShapeType="1"/>
          </p:cNvSpPr>
          <p:nvPr/>
        </p:nvSpPr>
        <p:spPr bwMode="auto">
          <a:xfrm flipH="1">
            <a:off x="5178371" y="5156200"/>
            <a:ext cx="242888" cy="242888"/>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5054" name="Oval 14"/>
          <p:cNvSpPr>
            <a:spLocks noChangeAspect="1" noChangeArrowheads="1"/>
          </p:cNvSpPr>
          <p:nvPr/>
        </p:nvSpPr>
        <p:spPr bwMode="auto">
          <a:xfrm>
            <a:off x="4746572" y="5373688"/>
            <a:ext cx="576263" cy="576262"/>
          </a:xfrm>
          <a:prstGeom prst="ellipse">
            <a:avLst/>
          </a:prstGeom>
          <a:solidFill>
            <a:srgbClr val="FFFFFF"/>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3</a:t>
            </a:r>
          </a:p>
        </p:txBody>
      </p:sp>
      <p:sp>
        <p:nvSpPr>
          <p:cNvPr id="855055" name="Oval 15"/>
          <p:cNvSpPr>
            <a:spLocks noChangeAspect="1" noChangeArrowheads="1"/>
          </p:cNvSpPr>
          <p:nvPr/>
        </p:nvSpPr>
        <p:spPr bwMode="auto">
          <a:xfrm>
            <a:off x="5322834" y="6092826"/>
            <a:ext cx="576262" cy="576263"/>
          </a:xfrm>
          <a:prstGeom prst="ellipse">
            <a:avLst/>
          </a:prstGeom>
          <a:solidFill>
            <a:srgbClr val="FFFFFF"/>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4</a:t>
            </a:r>
          </a:p>
        </p:txBody>
      </p:sp>
      <p:sp>
        <p:nvSpPr>
          <p:cNvPr id="855056" name="Line 16"/>
          <p:cNvSpPr>
            <a:spLocks noChangeAspect="1" noChangeShapeType="1"/>
          </p:cNvSpPr>
          <p:nvPr/>
        </p:nvSpPr>
        <p:spPr bwMode="auto">
          <a:xfrm>
            <a:off x="5249810" y="5875339"/>
            <a:ext cx="242887" cy="242887"/>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5057" name="AutoShape 17"/>
          <p:cNvSpPr>
            <a:spLocks noChangeArrowheads="1"/>
          </p:cNvSpPr>
          <p:nvPr/>
        </p:nvSpPr>
        <p:spPr bwMode="auto">
          <a:xfrm>
            <a:off x="6907159" y="4508500"/>
            <a:ext cx="647700" cy="649288"/>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grpSp>
        <p:nvGrpSpPr>
          <p:cNvPr id="2" name="Group 18"/>
          <p:cNvGrpSpPr>
            <a:grpSpLocks/>
          </p:cNvGrpSpPr>
          <p:nvPr/>
        </p:nvGrpSpPr>
        <p:grpSpPr bwMode="auto">
          <a:xfrm>
            <a:off x="7986659" y="3213100"/>
            <a:ext cx="2305050" cy="2736850"/>
            <a:chOff x="3379" y="2024"/>
            <a:chExt cx="1452" cy="1724"/>
          </a:xfrm>
        </p:grpSpPr>
        <p:sp>
          <p:nvSpPr>
            <p:cNvPr id="855059" name="Oval 19"/>
            <p:cNvSpPr>
              <a:spLocks noChangeAspect="1" noChangeArrowheads="1"/>
            </p:cNvSpPr>
            <p:nvPr/>
          </p:nvSpPr>
          <p:spPr bwMode="auto">
            <a:xfrm>
              <a:off x="4105" y="2024"/>
              <a:ext cx="363" cy="363"/>
            </a:xfrm>
            <a:prstGeom prst="ellipse">
              <a:avLst/>
            </a:prstGeom>
            <a:solidFill>
              <a:srgbClr val="FFFFFF"/>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6</a:t>
              </a:r>
            </a:p>
          </p:txBody>
        </p:sp>
        <p:sp>
          <p:nvSpPr>
            <p:cNvPr id="855060" name="Line 20"/>
            <p:cNvSpPr>
              <a:spLocks noChangeAspect="1" noChangeShapeType="1"/>
            </p:cNvSpPr>
            <p:nvPr/>
          </p:nvSpPr>
          <p:spPr bwMode="auto">
            <a:xfrm flipH="1">
              <a:off x="4014" y="2341"/>
              <a:ext cx="153" cy="153"/>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5061" name="Oval 21"/>
            <p:cNvSpPr>
              <a:spLocks noChangeAspect="1" noChangeArrowheads="1"/>
            </p:cNvSpPr>
            <p:nvPr/>
          </p:nvSpPr>
          <p:spPr bwMode="auto">
            <a:xfrm>
              <a:off x="3742" y="2478"/>
              <a:ext cx="363" cy="363"/>
            </a:xfrm>
            <a:prstGeom prst="ellipse">
              <a:avLst/>
            </a:prstGeom>
            <a:solidFill>
              <a:schemeClr val="accent1"/>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3</a:t>
              </a:r>
            </a:p>
          </p:txBody>
        </p:sp>
        <p:sp>
          <p:nvSpPr>
            <p:cNvPr id="855062" name="Oval 22"/>
            <p:cNvSpPr>
              <a:spLocks noChangeAspect="1" noChangeArrowheads="1"/>
            </p:cNvSpPr>
            <p:nvPr/>
          </p:nvSpPr>
          <p:spPr bwMode="auto">
            <a:xfrm>
              <a:off x="4468" y="2478"/>
              <a:ext cx="363" cy="363"/>
            </a:xfrm>
            <a:prstGeom prst="ellipse">
              <a:avLst/>
            </a:prstGeom>
            <a:solidFill>
              <a:srgbClr val="FFFFFF"/>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8</a:t>
              </a:r>
            </a:p>
          </p:txBody>
        </p:sp>
        <p:sp>
          <p:nvSpPr>
            <p:cNvPr id="855063" name="Line 23"/>
            <p:cNvSpPr>
              <a:spLocks noChangeAspect="1" noChangeShapeType="1"/>
            </p:cNvSpPr>
            <p:nvPr/>
          </p:nvSpPr>
          <p:spPr bwMode="auto">
            <a:xfrm>
              <a:off x="4422" y="2341"/>
              <a:ext cx="153" cy="153"/>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5064" name="Line 24"/>
            <p:cNvSpPr>
              <a:spLocks noChangeAspect="1" noChangeShapeType="1"/>
            </p:cNvSpPr>
            <p:nvPr/>
          </p:nvSpPr>
          <p:spPr bwMode="auto">
            <a:xfrm flipH="1">
              <a:off x="3651" y="2794"/>
              <a:ext cx="153" cy="153"/>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5065" name="Oval 25"/>
            <p:cNvSpPr>
              <a:spLocks noChangeAspect="1" noChangeArrowheads="1"/>
            </p:cNvSpPr>
            <p:nvPr/>
          </p:nvSpPr>
          <p:spPr bwMode="auto">
            <a:xfrm>
              <a:off x="3379" y="2931"/>
              <a:ext cx="363" cy="363"/>
            </a:xfrm>
            <a:prstGeom prst="ellipse">
              <a:avLst/>
            </a:prstGeom>
            <a:solidFill>
              <a:srgbClr val="FFFFFF"/>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1</a:t>
              </a:r>
            </a:p>
          </p:txBody>
        </p:sp>
        <p:sp>
          <p:nvSpPr>
            <p:cNvPr id="855066" name="Oval 26"/>
            <p:cNvSpPr>
              <a:spLocks noChangeAspect="1" noChangeArrowheads="1"/>
            </p:cNvSpPr>
            <p:nvPr/>
          </p:nvSpPr>
          <p:spPr bwMode="auto">
            <a:xfrm>
              <a:off x="4105" y="2931"/>
              <a:ext cx="363" cy="363"/>
            </a:xfrm>
            <a:prstGeom prst="ellipse">
              <a:avLst/>
            </a:prstGeom>
            <a:solidFill>
              <a:srgbClr val="FFFFFF"/>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5</a:t>
              </a:r>
            </a:p>
          </p:txBody>
        </p:sp>
        <p:sp>
          <p:nvSpPr>
            <p:cNvPr id="855067" name="Line 27"/>
            <p:cNvSpPr>
              <a:spLocks noChangeAspect="1" noChangeShapeType="1"/>
            </p:cNvSpPr>
            <p:nvPr/>
          </p:nvSpPr>
          <p:spPr bwMode="auto">
            <a:xfrm>
              <a:off x="4059" y="2794"/>
              <a:ext cx="153" cy="153"/>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5068" name="Line 28"/>
            <p:cNvSpPr>
              <a:spLocks noChangeAspect="1" noChangeShapeType="1"/>
            </p:cNvSpPr>
            <p:nvPr/>
          </p:nvSpPr>
          <p:spPr bwMode="auto">
            <a:xfrm flipH="1">
              <a:off x="4014" y="3248"/>
              <a:ext cx="153" cy="153"/>
            </a:xfrm>
            <a:prstGeom prst="line">
              <a:avLst/>
            </a:prstGeom>
            <a:noFill/>
            <a:ln w="38100">
              <a:solidFill>
                <a:schemeClr val="tx1"/>
              </a:solidFill>
              <a:round/>
              <a:headEnd/>
              <a:tailEnd/>
            </a:ln>
          </p:spPr>
          <p:txBody>
            <a:bodyPr>
              <a:prstTxWarp prst="textNoShape">
                <a:avLst/>
              </a:prstTxWarp>
            </a:bodyPr>
            <a:lstStyle/>
            <a:p>
              <a:endParaRPr lang="en-US"/>
            </a:p>
          </p:txBody>
        </p:sp>
        <p:sp>
          <p:nvSpPr>
            <p:cNvPr id="855069" name="Oval 29"/>
            <p:cNvSpPr>
              <a:spLocks noChangeAspect="1" noChangeArrowheads="1"/>
            </p:cNvSpPr>
            <p:nvPr/>
          </p:nvSpPr>
          <p:spPr bwMode="auto">
            <a:xfrm>
              <a:off x="3742" y="3385"/>
              <a:ext cx="363" cy="363"/>
            </a:xfrm>
            <a:prstGeom prst="ellipse">
              <a:avLst/>
            </a:prstGeom>
            <a:solidFill>
              <a:srgbClr val="FFFFFF"/>
            </a:solidFill>
            <a:ln w="9525">
              <a:solidFill>
                <a:srgbClr val="000000"/>
              </a:solidFill>
              <a:round/>
              <a:headEnd/>
              <a:tailEnd/>
            </a:ln>
          </p:spPr>
          <p:txBody>
            <a:bodyPr>
              <a:prstTxWarp prst="textNoShape">
                <a:avLst/>
              </a:prstTxWarp>
            </a:bodyPr>
            <a:lstStyle/>
            <a:p>
              <a:pPr algn="ctr" eaLnBrk="1" hangingPunct="1">
                <a:lnSpc>
                  <a:spcPct val="80000"/>
                </a:lnSpc>
              </a:pPr>
              <a:r>
                <a:rPr kumimoji="1" lang="en-US" altLang="zh-TW" sz="2800">
                  <a:solidFill>
                    <a:srgbClr val="000000"/>
                  </a:solidFill>
                  <a:latin typeface="Times New Roman" pitchFamily="-112" charset="0"/>
                  <a:ea typeface="PMingLiU" pitchFamily="18" charset="-120"/>
                  <a:cs typeface="PMingLiU" pitchFamily="18" charset="-120"/>
                </a:rPr>
                <a:t>4</a:t>
              </a:r>
            </a:p>
          </p:txBody>
        </p:sp>
      </p:grpSp>
      <p:sp>
        <p:nvSpPr>
          <p:cNvPr id="32" name="TextBox 31"/>
          <p:cNvSpPr txBox="1"/>
          <p:nvPr/>
        </p:nvSpPr>
        <p:spPr>
          <a:xfrm>
            <a:off x="1524000" y="3213100"/>
            <a:ext cx="2408722" cy="3416320"/>
          </a:xfrm>
          <a:prstGeom prst="rect">
            <a:avLst/>
          </a:prstGeom>
          <a:noFill/>
        </p:spPr>
        <p:txBody>
          <a:bodyPr wrap="square" rtlCol="0">
            <a:spAutoFit/>
          </a:bodyPr>
          <a:lstStyle/>
          <a:p>
            <a:r>
              <a:rPr lang="en-US" sz="2400" dirty="0">
                <a:solidFill>
                  <a:srgbClr val="4A0505"/>
                </a:solidFill>
              </a:rPr>
              <a:t>Find smallest data in right tree</a:t>
            </a:r>
          </a:p>
          <a:p>
            <a:endParaRPr lang="en-US" sz="2400" dirty="0">
              <a:solidFill>
                <a:srgbClr val="4A0505"/>
              </a:solidFill>
            </a:endParaRPr>
          </a:p>
          <a:p>
            <a:r>
              <a:rPr lang="en-US" sz="2400" dirty="0">
                <a:solidFill>
                  <a:srgbClr val="4A0505"/>
                </a:solidFill>
              </a:rPr>
              <a:t>Replace this value in the node</a:t>
            </a:r>
          </a:p>
          <a:p>
            <a:endParaRPr lang="en-US" sz="2400" dirty="0">
              <a:solidFill>
                <a:srgbClr val="4A0505"/>
              </a:solidFill>
            </a:endParaRPr>
          </a:p>
          <a:p>
            <a:r>
              <a:rPr lang="en-US" sz="2400" dirty="0">
                <a:solidFill>
                  <a:srgbClr val="4A0505"/>
                </a:solidFill>
              </a:rPr>
              <a:t>Delete smallest data, since it has no child</a:t>
            </a:r>
          </a:p>
        </p:txBody>
      </p:sp>
      <p:sp>
        <p:nvSpPr>
          <p:cNvPr id="33" name="TextBox 32"/>
          <p:cNvSpPr txBox="1"/>
          <p:nvPr/>
        </p:nvSpPr>
        <p:spPr>
          <a:xfrm>
            <a:off x="6475360" y="6118226"/>
            <a:ext cx="4192641" cy="461665"/>
          </a:xfrm>
          <a:prstGeom prst="rect">
            <a:avLst/>
          </a:prstGeom>
          <a:noFill/>
        </p:spPr>
        <p:txBody>
          <a:bodyPr wrap="square" rtlCol="0">
            <a:spAutoFit/>
          </a:bodyPr>
          <a:lstStyle/>
          <a:p>
            <a:r>
              <a:rPr lang="en-US" sz="2400" dirty="0">
                <a:solidFill>
                  <a:srgbClr val="4A0505"/>
                </a:solidFill>
              </a:rPr>
              <a:t>How about using the left </a:t>
            </a:r>
            <a:r>
              <a:rPr lang="en-US" sz="2400" dirty="0" err="1">
                <a:solidFill>
                  <a:srgbClr val="4A0505"/>
                </a:solidFill>
              </a:rPr>
              <a:t>subtree</a:t>
            </a:r>
            <a:endParaRPr lang="en-US" sz="2400" dirty="0">
              <a:solidFill>
                <a:srgbClr val="4A050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5057"/>
                                        </p:tgtEl>
                                        <p:attrNameLst>
                                          <p:attrName>style.visibility</p:attrName>
                                        </p:attrNameLst>
                                      </p:cBhvr>
                                      <p:to>
                                        <p:strVal val="visible"/>
                                      </p:to>
                                    </p:set>
                                    <p:animEffect transition="in" filter="wipe(left)">
                                      <p:cBhvr>
                                        <p:cTn id="7" dur="500"/>
                                        <p:tgtEl>
                                          <p:spTgt spid="8550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ltLang="ko-KR" dirty="0">
                <a:ea typeface="굴림" pitchFamily="-112" charset="-127"/>
                <a:cs typeface="굴림" pitchFamily="-112" charset="-127"/>
              </a:rPr>
              <a:t> Lazy Deletion </a:t>
            </a:r>
          </a:p>
        </p:txBody>
      </p:sp>
      <p:sp>
        <p:nvSpPr>
          <p:cNvPr id="826371" name="Rectangle 3"/>
          <p:cNvSpPr>
            <a:spLocks noGrp="1" noChangeArrowheads="1"/>
          </p:cNvSpPr>
          <p:nvPr>
            <p:ph type="body" idx="1"/>
          </p:nvPr>
        </p:nvSpPr>
        <p:spPr>
          <a:xfrm>
            <a:off x="1981200" y="1828800"/>
            <a:ext cx="8229600" cy="4267200"/>
          </a:xfrm>
        </p:spPr>
        <p:txBody>
          <a:bodyPr/>
          <a:lstStyle/>
          <a:p>
            <a:pPr>
              <a:lnSpc>
                <a:spcPct val="90000"/>
              </a:lnSpc>
            </a:pPr>
            <a:r>
              <a:rPr lang="en-US" altLang="ko-KR" sz="2800" dirty="0">
                <a:ea typeface="굴림" pitchFamily="-112" charset="-127"/>
                <a:cs typeface="굴림" pitchFamily="-112" charset="-127"/>
              </a:rPr>
              <a:t>Another deletion strategy</a:t>
            </a:r>
          </a:p>
          <a:p>
            <a:pPr lvl="1">
              <a:lnSpc>
                <a:spcPct val="90000"/>
              </a:lnSpc>
            </a:pPr>
            <a:r>
              <a:rPr lang="en-US" altLang="ko-KR" sz="2400" dirty="0">
                <a:ea typeface="굴림" pitchFamily="-112" charset="-127"/>
                <a:cs typeface="굴림" pitchFamily="-112" charset="-127"/>
              </a:rPr>
              <a:t>Don’t delete!</a:t>
            </a:r>
          </a:p>
          <a:p>
            <a:pPr lvl="1">
              <a:lnSpc>
                <a:spcPct val="90000"/>
              </a:lnSpc>
            </a:pPr>
            <a:r>
              <a:rPr lang="en-US" altLang="ko-KR" sz="2400" dirty="0">
                <a:ea typeface="굴림" pitchFamily="-112" charset="-127"/>
                <a:cs typeface="굴림" pitchFamily="-112" charset="-127"/>
              </a:rPr>
              <a:t>Just mark the node as deleted.</a:t>
            </a:r>
          </a:p>
          <a:p>
            <a:pPr lvl="1">
              <a:lnSpc>
                <a:spcPct val="90000"/>
              </a:lnSpc>
            </a:pPr>
            <a:r>
              <a:rPr lang="en-US" altLang="ko-KR" sz="2400" dirty="0">
                <a:ea typeface="굴림" pitchFamily="-112" charset="-127"/>
                <a:cs typeface="굴림" pitchFamily="-112" charset="-127"/>
              </a:rPr>
              <a:t>Wastes space</a:t>
            </a:r>
          </a:p>
          <a:p>
            <a:pPr lvl="1">
              <a:lnSpc>
                <a:spcPct val="90000"/>
              </a:lnSpc>
            </a:pPr>
            <a:r>
              <a:rPr lang="en-US" altLang="ko-KR" sz="2400" dirty="0">
                <a:ea typeface="굴림" pitchFamily="-112" charset="-127"/>
                <a:cs typeface="굴림" pitchFamily="-112" charset="-127"/>
              </a:rPr>
              <a:t>But useful if deletions are rare or space is not a concern.</a:t>
            </a:r>
          </a:p>
          <a:p>
            <a:pPr lvl="2">
              <a:lnSpc>
                <a:spcPct val="90000"/>
              </a:lnSpc>
            </a:pPr>
            <a:r>
              <a:rPr lang="en-US" altLang="ko-KR" sz="2400" dirty="0">
                <a:ea typeface="굴림" pitchFamily="-112" charset="-127"/>
                <a:cs typeface="굴림" pitchFamily="-112" charset="-127"/>
              </a:rPr>
              <a:t>Even if the number of “deleted” nodes is the same as the number of real nodes, then the height of the tree is only expected to go up by a small constant</a:t>
            </a:r>
          </a:p>
          <a:p>
            <a:pPr lvl="2">
              <a:lnSpc>
                <a:spcPct val="90000"/>
              </a:lnSpc>
            </a:pPr>
            <a:r>
              <a:rPr lang="en-US" altLang="ko-KR" sz="2400" dirty="0">
                <a:ea typeface="굴림" pitchFamily="-112" charset="-127"/>
                <a:cs typeface="굴림" pitchFamily="-112" charset="-127"/>
              </a:rPr>
              <a:t>If a deleted item is reinserted, the overhead of allocating a new cell is avoided.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1979614" y="365125"/>
            <a:ext cx="8226425" cy="914400"/>
          </a:xfrm>
        </p:spPr>
        <p:txBody>
          <a:bodyPr/>
          <a:lstStyle/>
          <a:p>
            <a:r>
              <a:rPr lang="en-US" dirty="0">
                <a:latin typeface="Helvetica" pitchFamily="-112" charset="0"/>
              </a:rPr>
              <a:t>Full Binary Tree </a:t>
            </a:r>
          </a:p>
        </p:txBody>
      </p:sp>
      <p:sp>
        <p:nvSpPr>
          <p:cNvPr id="220163" name="Rectangle 3"/>
          <p:cNvSpPr>
            <a:spLocks noGrp="1" noChangeArrowheads="1"/>
          </p:cNvSpPr>
          <p:nvPr>
            <p:ph type="body" idx="1"/>
          </p:nvPr>
        </p:nvSpPr>
        <p:spPr>
          <a:xfrm>
            <a:off x="1979614" y="1600200"/>
            <a:ext cx="8226425" cy="4572000"/>
          </a:xfrm>
        </p:spPr>
        <p:txBody>
          <a:bodyPr>
            <a:normAutofit lnSpcReduction="10000"/>
          </a:bodyPr>
          <a:lstStyle/>
          <a:p>
            <a:pPr>
              <a:buFontTx/>
              <a:buNone/>
            </a:pPr>
            <a:r>
              <a:rPr lang="en-US" sz="2800" b="1">
                <a:latin typeface="Helvetica" pitchFamily="-112" charset="0"/>
              </a:rPr>
              <a:t>Theorem</a:t>
            </a:r>
            <a:r>
              <a:rPr lang="en-US" sz="2800">
                <a:latin typeface="Helvetica" pitchFamily="-112" charset="0"/>
              </a:rPr>
              <a:t>: The number of leaves in a non-empty full binary tree is one more than the number of internal nodes.</a:t>
            </a:r>
          </a:p>
          <a:p>
            <a:pPr>
              <a:lnSpc>
                <a:spcPct val="10000"/>
              </a:lnSpc>
              <a:buFontTx/>
              <a:buNone/>
            </a:pPr>
            <a:endParaRPr lang="en-US" sz="2800">
              <a:latin typeface="Helvetica" pitchFamily="-112" charset="0"/>
            </a:endParaRPr>
          </a:p>
          <a:p>
            <a:pPr>
              <a:buFontTx/>
              <a:buNone/>
            </a:pPr>
            <a:r>
              <a:rPr lang="en-US" sz="2800" b="1">
                <a:latin typeface="Helvetica" pitchFamily="-112" charset="0"/>
              </a:rPr>
              <a:t>Proof</a:t>
            </a:r>
            <a:r>
              <a:rPr lang="en-US" sz="2800">
                <a:latin typeface="Helvetica" pitchFamily="-112" charset="0"/>
              </a:rPr>
              <a:t> (by Mathematical Induction):</a:t>
            </a:r>
          </a:p>
          <a:p>
            <a:pPr>
              <a:lnSpc>
                <a:spcPct val="20000"/>
              </a:lnSpc>
              <a:buFontTx/>
              <a:buNone/>
            </a:pPr>
            <a:endParaRPr lang="en-US" sz="2800">
              <a:latin typeface="Helvetica" pitchFamily="-112" charset="0"/>
            </a:endParaRPr>
          </a:p>
          <a:p>
            <a:pPr>
              <a:buFontTx/>
              <a:buNone/>
            </a:pPr>
            <a:r>
              <a:rPr lang="en-US" sz="2800" b="1">
                <a:latin typeface="Helvetica" pitchFamily="-112" charset="0"/>
              </a:rPr>
              <a:t>Base cases</a:t>
            </a:r>
            <a:r>
              <a:rPr lang="en-US" sz="2800">
                <a:latin typeface="Helvetica" pitchFamily="-112" charset="0"/>
              </a:rPr>
              <a:t>: </a:t>
            </a:r>
            <a:r>
              <a:rPr lang="en-US" sz="2400">
                <a:latin typeface="Helvetica" pitchFamily="-112" charset="0"/>
              </a:rPr>
              <a:t>A full, non-empty binary tree with 0 internal nodes must have 1 leaf node.  A full binary tree with 1 internal node must have two leaf nodes.</a:t>
            </a:r>
          </a:p>
          <a:p>
            <a:pPr>
              <a:lnSpc>
                <a:spcPct val="10000"/>
              </a:lnSpc>
              <a:buFontTx/>
              <a:buNone/>
            </a:pPr>
            <a:endParaRPr lang="en-US" sz="2400">
              <a:latin typeface="Helvetica" pitchFamily="-112" charset="0"/>
            </a:endParaRPr>
          </a:p>
          <a:p>
            <a:pPr>
              <a:buFontTx/>
              <a:buNone/>
            </a:pPr>
            <a:r>
              <a:rPr lang="en-US" sz="2800" b="1">
                <a:latin typeface="Helvetica" pitchFamily="-112" charset="0"/>
              </a:rPr>
              <a:t>Induction Hypothesis</a:t>
            </a:r>
            <a:r>
              <a:rPr lang="en-US" sz="2800">
                <a:latin typeface="Helvetica" pitchFamily="-112" charset="0"/>
              </a:rPr>
              <a:t>: </a:t>
            </a:r>
            <a:r>
              <a:rPr lang="en-US" sz="2400">
                <a:latin typeface="Helvetica" pitchFamily="-112" charset="0"/>
              </a:rPr>
              <a:t>Assume any full binary tree </a:t>
            </a:r>
            <a:r>
              <a:rPr lang="en-US" sz="2400" b="1">
                <a:latin typeface="Helvetica" pitchFamily="-112" charset="0"/>
              </a:rPr>
              <a:t>T</a:t>
            </a:r>
            <a:r>
              <a:rPr lang="en-US" sz="2400">
                <a:latin typeface="Helvetica" pitchFamily="-112" charset="0"/>
              </a:rPr>
              <a:t> containing </a:t>
            </a:r>
            <a:r>
              <a:rPr lang="en-US" sz="2400" i="1">
                <a:latin typeface="Helvetica" pitchFamily="-112" charset="0"/>
              </a:rPr>
              <a:t>n</a:t>
            </a:r>
            <a:r>
              <a:rPr lang="en-US" sz="2400">
                <a:latin typeface="Helvetica" pitchFamily="-112" charset="0"/>
              </a:rPr>
              <a:t> internal nodes has </a:t>
            </a:r>
            <a:r>
              <a:rPr lang="en-US" sz="2400" i="1">
                <a:latin typeface="Helvetica" pitchFamily="-112" charset="0"/>
              </a:rPr>
              <a:t>n+1</a:t>
            </a:r>
            <a:r>
              <a:rPr lang="en-US" sz="2400">
                <a:latin typeface="Helvetica" pitchFamily="-112" charset="0"/>
              </a:rPr>
              <a:t> leaves.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{C5142F0F-4B41-644E-A60F-6177A3D4E3E5}tf10001061</Template>
  <TotalTime>27462</TotalTime>
  <Words>3078</Words>
  <Application>Microsoft Macintosh PowerPoint</Application>
  <PresentationFormat>Widescreen</PresentationFormat>
  <Paragraphs>1005</Paragraphs>
  <Slides>59</Slides>
  <Notes>53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Arial</vt:lpstr>
      <vt:lpstr>Calibri</vt:lpstr>
      <vt:lpstr>Helvetica</vt:lpstr>
      <vt:lpstr>Monotype Sorts</vt:lpstr>
      <vt:lpstr>Tahoma</vt:lpstr>
      <vt:lpstr>Times New Roman</vt:lpstr>
      <vt:lpstr>Tw Cen MT</vt:lpstr>
      <vt:lpstr>Tw Cen MT Condensed</vt:lpstr>
      <vt:lpstr>Wingdings</vt:lpstr>
      <vt:lpstr>Wingdings 3</vt:lpstr>
      <vt:lpstr>Integral</vt:lpstr>
      <vt:lpstr>TOPIC 2B Data Structures: TREES</vt:lpstr>
      <vt:lpstr>Binary Search Trees</vt:lpstr>
      <vt:lpstr>Binary Search Trees</vt:lpstr>
      <vt:lpstr>How to Remove a Node?</vt:lpstr>
      <vt:lpstr>How to Remove a Node?</vt:lpstr>
      <vt:lpstr>BST: Deletion</vt:lpstr>
      <vt:lpstr>How to Remove a Node?</vt:lpstr>
      <vt:lpstr> Lazy Deletion </vt:lpstr>
      <vt:lpstr>Full Binary Tree </vt:lpstr>
      <vt:lpstr>Full Binary Tree </vt:lpstr>
      <vt:lpstr>Binary Search Trees</vt:lpstr>
      <vt:lpstr>Which one is a binary search tree?</vt:lpstr>
      <vt:lpstr>A bad binary search tree</vt:lpstr>
      <vt:lpstr>A perfect binary search tree</vt:lpstr>
      <vt:lpstr>An AVL Tree</vt:lpstr>
      <vt:lpstr>Which one is an AVL tree?</vt:lpstr>
      <vt:lpstr>What happens after an insertion?</vt:lpstr>
      <vt:lpstr>AVL Tree: Balancing</vt:lpstr>
      <vt:lpstr>An insertion into the left subtree of the left child of .</vt:lpstr>
      <vt:lpstr>Examples (insert 16, 15)</vt:lpstr>
      <vt:lpstr>Examples (insert 14)</vt:lpstr>
      <vt:lpstr>Examples (insert 14)</vt:lpstr>
      <vt:lpstr>Examples (insert 14)</vt:lpstr>
      <vt:lpstr>Summary: Rotations</vt:lpstr>
      <vt:lpstr>Splay Trees</vt:lpstr>
      <vt:lpstr>Basic Ideas</vt:lpstr>
      <vt:lpstr>Splay Tree</vt:lpstr>
      <vt:lpstr>First Idea </vt:lpstr>
      <vt:lpstr>Splaying at node  A</vt:lpstr>
      <vt:lpstr>INSERTION</vt:lpstr>
      <vt:lpstr>Example: Inserting Node 1</vt:lpstr>
      <vt:lpstr>Insert 5</vt:lpstr>
      <vt:lpstr>Delete</vt:lpstr>
      <vt:lpstr>Delete</vt:lpstr>
      <vt:lpstr>Amortized cost for splay tree</vt:lpstr>
      <vt:lpstr>Memory Access </vt:lpstr>
      <vt:lpstr> Using Binary Search Tree</vt:lpstr>
      <vt:lpstr>How to reduce the number of disk accesses?</vt:lpstr>
      <vt:lpstr>More Branching=Less Height</vt:lpstr>
      <vt:lpstr>A binary tree of 31 nodes has five levels</vt:lpstr>
      <vt:lpstr>M-ary Search Tree</vt:lpstr>
      <vt:lpstr>PowerPoint Presentation</vt:lpstr>
      <vt:lpstr>B-tree</vt:lpstr>
      <vt:lpstr>B-tree of order 5</vt:lpstr>
      <vt:lpstr>PowerPoint Presentation</vt:lpstr>
      <vt:lpstr>PowerPoint Presentation</vt:lpstr>
      <vt:lpstr>PowerPoint Presentation</vt:lpstr>
      <vt:lpstr>PowerPoint Presentation</vt:lpstr>
      <vt:lpstr>Add item 57 to the B-Tree</vt:lpstr>
      <vt:lpstr>PowerPoint Presentation</vt:lpstr>
      <vt:lpstr>Exercise: Add 40</vt:lpstr>
      <vt:lpstr>PowerPoint Presentation</vt:lpstr>
      <vt:lpstr>Remove an item from B-Tree</vt:lpstr>
      <vt:lpstr>Remove item 99 from the B-Tree</vt:lpstr>
      <vt:lpstr>After removing 99 from the B-Tree</vt:lpstr>
      <vt:lpstr>PowerPoint Presentation</vt:lpstr>
      <vt:lpstr>228-Ary B-Tree</vt:lpstr>
      <vt:lpstr>Using B-Tree</vt:lpstr>
      <vt:lpstr>Summary for B-trees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2 Data Structures</dc:title>
  <dc:creator>Microsoft Office User</dc:creator>
  <cp:lastModifiedBy>Microsoft Office User</cp:lastModifiedBy>
  <cp:revision>12</cp:revision>
  <dcterms:created xsi:type="dcterms:W3CDTF">2022-09-15T18:26:59Z</dcterms:created>
  <dcterms:modified xsi:type="dcterms:W3CDTF">2022-10-04T20:09:07Z</dcterms:modified>
</cp:coreProperties>
</file>