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xml" ContentType="application/vnd.openxmlformats-officedocument.presentationml.tags+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45"/>
  </p:notesMasterIdLst>
  <p:sldIdLst>
    <p:sldId id="256" r:id="rId2"/>
    <p:sldId id="372" r:id="rId3"/>
    <p:sldId id="257" r:id="rId4"/>
    <p:sldId id="314" r:id="rId5"/>
    <p:sldId id="315" r:id="rId6"/>
    <p:sldId id="317" r:id="rId7"/>
    <p:sldId id="318" r:id="rId8"/>
    <p:sldId id="319" r:id="rId9"/>
    <p:sldId id="320" r:id="rId10"/>
    <p:sldId id="321" r:id="rId11"/>
    <p:sldId id="322" r:id="rId12"/>
    <p:sldId id="327" r:id="rId13"/>
    <p:sldId id="328" r:id="rId14"/>
    <p:sldId id="329" r:id="rId15"/>
    <p:sldId id="334" r:id="rId16"/>
    <p:sldId id="330" r:id="rId17"/>
    <p:sldId id="258" r:id="rId18"/>
    <p:sldId id="259" r:id="rId19"/>
    <p:sldId id="260" r:id="rId20"/>
    <p:sldId id="262" r:id="rId21"/>
    <p:sldId id="263" r:id="rId22"/>
    <p:sldId id="264" r:id="rId23"/>
    <p:sldId id="312" r:id="rId24"/>
    <p:sldId id="313" r:id="rId25"/>
    <p:sldId id="265" r:id="rId26"/>
    <p:sldId id="362" r:id="rId27"/>
    <p:sldId id="363" r:id="rId28"/>
    <p:sldId id="366" r:id="rId29"/>
    <p:sldId id="367" r:id="rId30"/>
    <p:sldId id="368" r:id="rId31"/>
    <p:sldId id="369" r:id="rId32"/>
    <p:sldId id="370" r:id="rId33"/>
    <p:sldId id="371" r:id="rId34"/>
    <p:sldId id="299" r:id="rId35"/>
    <p:sldId id="300" r:id="rId36"/>
    <p:sldId id="301" r:id="rId37"/>
    <p:sldId id="303" r:id="rId38"/>
    <p:sldId id="304" r:id="rId39"/>
    <p:sldId id="331" r:id="rId40"/>
    <p:sldId id="316" r:id="rId41"/>
    <p:sldId id="332" r:id="rId42"/>
    <p:sldId id="333" r:id="rId43"/>
    <p:sldId id="308"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710FF"/>
    <a:srgbClr val="00975E"/>
    <a:srgbClr val="0053FF"/>
    <a:srgbClr val="51C7C5"/>
    <a:srgbClr val="CE90A8"/>
    <a:srgbClr val="D1778D"/>
    <a:srgbClr val="7461CB"/>
    <a:srgbClr val="6BAAC8"/>
    <a:srgbClr val="CCA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1824" y="168"/>
      </p:cViewPr>
      <p:guideLst>
        <p:guide orient="horz" pos="2160"/>
        <p:guide pos="2880"/>
      </p:guideLst>
    </p:cSldViewPr>
  </p:slideViewPr>
  <p:outlineViewPr>
    <p:cViewPr>
      <p:scale>
        <a:sx n="33" d="100"/>
        <a:sy n="33" d="100"/>
      </p:scale>
      <p:origin x="0" y="-21088"/>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2EB06-4443-1647-BF65-005130F9EE47}" type="doc">
      <dgm:prSet loTypeId="urn:microsoft.com/office/officeart/2009/layout/CirclePictureHierarchy" loCatId="" qsTypeId="urn:microsoft.com/office/officeart/2005/8/quickstyle/simple1" qsCatId="simple" csTypeId="urn:microsoft.com/office/officeart/2005/8/colors/accent1_2" csCatId="accent1" phldr="1"/>
      <dgm:spPr/>
      <dgm:t>
        <a:bodyPr/>
        <a:lstStyle/>
        <a:p>
          <a:endParaRPr lang="en-US"/>
        </a:p>
      </dgm:t>
    </dgm:pt>
    <dgm:pt modelId="{F7DA8263-E8B2-4F46-97D4-C7A90AFBA2B7}">
      <dgm:prSet/>
      <dgm:spPr/>
      <dgm:t>
        <a:bodyPr/>
        <a:lstStyle/>
        <a:p>
          <a:endParaRPr lang="en-US" dirty="0"/>
        </a:p>
      </dgm:t>
    </dgm:pt>
    <dgm:pt modelId="{0B0E030E-9CD5-0149-813B-84323713610D}" type="parTrans" cxnId="{20B82644-0D9F-9041-851C-29F12A6680F5}">
      <dgm:prSet/>
      <dgm:spPr/>
      <dgm:t>
        <a:bodyPr/>
        <a:lstStyle/>
        <a:p>
          <a:endParaRPr lang="en-US"/>
        </a:p>
      </dgm:t>
    </dgm:pt>
    <dgm:pt modelId="{46FDC10B-31B9-5A40-AC49-5BD5A1E8EB53}" type="sibTrans" cxnId="{20B82644-0D9F-9041-851C-29F12A6680F5}">
      <dgm:prSet/>
      <dgm:spPr/>
      <dgm:t>
        <a:bodyPr/>
        <a:lstStyle/>
        <a:p>
          <a:endParaRPr lang="en-US"/>
        </a:p>
      </dgm:t>
    </dgm:pt>
    <dgm:pt modelId="{3184048E-890D-D341-B50F-AB46381116EA}">
      <dgm:prSet/>
      <dgm:spPr/>
      <dgm:t>
        <a:bodyPr/>
        <a:lstStyle/>
        <a:p>
          <a:endParaRPr lang="en-US" dirty="0"/>
        </a:p>
      </dgm:t>
    </dgm:pt>
    <dgm:pt modelId="{EA33DA43-6E02-0D48-98E9-D289F4DAA361}" type="parTrans" cxnId="{D85575A8-5D0E-FE4E-BA34-01E3849D4524}">
      <dgm:prSet/>
      <dgm:spPr/>
      <dgm:t>
        <a:bodyPr/>
        <a:lstStyle/>
        <a:p>
          <a:endParaRPr lang="en-US"/>
        </a:p>
      </dgm:t>
    </dgm:pt>
    <dgm:pt modelId="{9E9320C5-384A-B743-A3C3-1A7044B51844}" type="sibTrans" cxnId="{D85575A8-5D0E-FE4E-BA34-01E3849D4524}">
      <dgm:prSet/>
      <dgm:spPr/>
      <dgm:t>
        <a:bodyPr/>
        <a:lstStyle/>
        <a:p>
          <a:endParaRPr lang="en-US"/>
        </a:p>
      </dgm:t>
    </dgm:pt>
    <dgm:pt modelId="{8D0110BC-D6AF-9B44-B1D9-1363E9E6E0E1}">
      <dgm:prSet/>
      <dgm:spPr/>
      <dgm:t>
        <a:bodyPr/>
        <a:lstStyle/>
        <a:p>
          <a:endParaRPr lang="en-US"/>
        </a:p>
      </dgm:t>
    </dgm:pt>
    <dgm:pt modelId="{928799F1-05DF-D945-A172-B40A60EC0C32}" type="parTrans" cxnId="{38B05EB1-630B-5149-80ED-424D36435762}">
      <dgm:prSet/>
      <dgm:spPr/>
      <dgm:t>
        <a:bodyPr/>
        <a:lstStyle/>
        <a:p>
          <a:endParaRPr lang="en-US"/>
        </a:p>
      </dgm:t>
    </dgm:pt>
    <dgm:pt modelId="{B2ADB52F-53BE-B84D-AE3B-F259741E729C}" type="sibTrans" cxnId="{38B05EB1-630B-5149-80ED-424D36435762}">
      <dgm:prSet/>
      <dgm:spPr/>
      <dgm:t>
        <a:bodyPr/>
        <a:lstStyle/>
        <a:p>
          <a:endParaRPr lang="en-US"/>
        </a:p>
      </dgm:t>
    </dgm:pt>
    <dgm:pt modelId="{16AB62FF-B7A0-CB43-967C-191BBC8AD6D7}">
      <dgm:prSet/>
      <dgm:spPr/>
      <dgm:t>
        <a:bodyPr/>
        <a:lstStyle/>
        <a:p>
          <a:endParaRPr lang="en-US"/>
        </a:p>
      </dgm:t>
    </dgm:pt>
    <dgm:pt modelId="{0F839A90-EFA0-5D4F-9FE0-5B0A9C319AC5}" type="parTrans" cxnId="{5F682CEE-24A2-2447-9926-4518AD83E7C8}">
      <dgm:prSet/>
      <dgm:spPr/>
      <dgm:t>
        <a:bodyPr/>
        <a:lstStyle/>
        <a:p>
          <a:endParaRPr lang="en-US"/>
        </a:p>
      </dgm:t>
    </dgm:pt>
    <dgm:pt modelId="{11424C84-E51B-3647-BCA4-A5BF6794538F}" type="sibTrans" cxnId="{5F682CEE-24A2-2447-9926-4518AD83E7C8}">
      <dgm:prSet/>
      <dgm:spPr/>
      <dgm:t>
        <a:bodyPr/>
        <a:lstStyle/>
        <a:p>
          <a:endParaRPr lang="en-US"/>
        </a:p>
      </dgm:t>
    </dgm:pt>
    <dgm:pt modelId="{322BD33A-2FAD-FA4C-B2BF-1D90D91E9DF7}">
      <dgm:prSet/>
      <dgm:spPr/>
      <dgm:t>
        <a:bodyPr/>
        <a:lstStyle/>
        <a:p>
          <a:endParaRPr lang="en-US"/>
        </a:p>
      </dgm:t>
    </dgm:pt>
    <dgm:pt modelId="{ECCDCC1F-5AE0-5A4D-BD9A-4FB39ABED655}" type="parTrans" cxnId="{2B5EF6E0-D453-F544-9D64-9FD9BCA8EEBD}">
      <dgm:prSet/>
      <dgm:spPr/>
      <dgm:t>
        <a:bodyPr/>
        <a:lstStyle/>
        <a:p>
          <a:endParaRPr lang="en-US"/>
        </a:p>
      </dgm:t>
    </dgm:pt>
    <dgm:pt modelId="{89E00A36-DBF3-0F47-9834-FCE547F3E59D}" type="sibTrans" cxnId="{2B5EF6E0-D453-F544-9D64-9FD9BCA8EEBD}">
      <dgm:prSet/>
      <dgm:spPr/>
      <dgm:t>
        <a:bodyPr/>
        <a:lstStyle/>
        <a:p>
          <a:endParaRPr lang="en-US"/>
        </a:p>
      </dgm:t>
    </dgm:pt>
    <dgm:pt modelId="{35D4D047-EDF8-9948-9275-6D0C60D3411F}">
      <dgm:prSet/>
      <dgm:spPr/>
      <dgm:t>
        <a:bodyPr/>
        <a:lstStyle/>
        <a:p>
          <a:endParaRPr lang="en-US"/>
        </a:p>
      </dgm:t>
    </dgm:pt>
    <dgm:pt modelId="{D9EB5151-539D-C745-9CA7-5717414A794A}" type="parTrans" cxnId="{3835EFD9-B550-E140-9169-861A6CA5BF1C}">
      <dgm:prSet/>
      <dgm:spPr/>
      <dgm:t>
        <a:bodyPr/>
        <a:lstStyle/>
        <a:p>
          <a:endParaRPr lang="en-US"/>
        </a:p>
      </dgm:t>
    </dgm:pt>
    <dgm:pt modelId="{AB06FCB5-603F-9A44-A785-C2E4510AA077}" type="sibTrans" cxnId="{3835EFD9-B550-E140-9169-861A6CA5BF1C}">
      <dgm:prSet/>
      <dgm:spPr/>
      <dgm:t>
        <a:bodyPr/>
        <a:lstStyle/>
        <a:p>
          <a:endParaRPr lang="en-US"/>
        </a:p>
      </dgm:t>
    </dgm:pt>
    <dgm:pt modelId="{7D09ABC7-6BC4-0744-826D-49BA1277E338}">
      <dgm:prSet/>
      <dgm:spPr/>
      <dgm:t>
        <a:bodyPr/>
        <a:lstStyle/>
        <a:p>
          <a:endParaRPr lang="en-US"/>
        </a:p>
      </dgm:t>
    </dgm:pt>
    <dgm:pt modelId="{1FF20189-ABE0-6942-942C-84C5761381D7}" type="parTrans" cxnId="{63C8C0D9-04FA-7B4B-A8F2-9CB380843086}">
      <dgm:prSet/>
      <dgm:spPr/>
      <dgm:t>
        <a:bodyPr/>
        <a:lstStyle/>
        <a:p>
          <a:endParaRPr lang="en-US"/>
        </a:p>
      </dgm:t>
    </dgm:pt>
    <dgm:pt modelId="{907F20F9-5CDA-6547-9F5F-45CFF3D303C2}" type="sibTrans" cxnId="{63C8C0D9-04FA-7B4B-A8F2-9CB380843086}">
      <dgm:prSet/>
      <dgm:spPr/>
      <dgm:t>
        <a:bodyPr/>
        <a:lstStyle/>
        <a:p>
          <a:endParaRPr lang="en-US"/>
        </a:p>
      </dgm:t>
    </dgm:pt>
    <dgm:pt modelId="{2B0614CC-4C17-C44E-AAC2-DA6BF088CF76}">
      <dgm:prSet/>
      <dgm:spPr/>
      <dgm:t>
        <a:bodyPr/>
        <a:lstStyle/>
        <a:p>
          <a:endParaRPr lang="en-US"/>
        </a:p>
      </dgm:t>
    </dgm:pt>
    <dgm:pt modelId="{411485B6-176D-604F-B686-62B759626131}" type="parTrans" cxnId="{D94CAE82-5AB8-FA46-8210-2057D77F76C9}">
      <dgm:prSet/>
      <dgm:spPr/>
      <dgm:t>
        <a:bodyPr/>
        <a:lstStyle/>
        <a:p>
          <a:endParaRPr lang="en-US"/>
        </a:p>
      </dgm:t>
    </dgm:pt>
    <dgm:pt modelId="{97D97000-7372-2046-9C2E-A9A7FC2288FA}" type="sibTrans" cxnId="{D94CAE82-5AB8-FA46-8210-2057D77F76C9}">
      <dgm:prSet/>
      <dgm:spPr/>
      <dgm:t>
        <a:bodyPr/>
        <a:lstStyle/>
        <a:p>
          <a:endParaRPr lang="en-US"/>
        </a:p>
      </dgm:t>
    </dgm:pt>
    <dgm:pt modelId="{68B58711-3B37-604B-9A25-6B4B02144647}">
      <dgm:prSet/>
      <dgm:spPr/>
      <dgm:t>
        <a:bodyPr/>
        <a:lstStyle/>
        <a:p>
          <a:endParaRPr lang="en-US"/>
        </a:p>
      </dgm:t>
    </dgm:pt>
    <dgm:pt modelId="{A3333647-2CE3-4249-991D-E7C49F61FFDB}" type="parTrans" cxnId="{E30721CF-0AC9-A04A-82BA-DFD44D7FF338}">
      <dgm:prSet/>
      <dgm:spPr/>
      <dgm:t>
        <a:bodyPr/>
        <a:lstStyle/>
        <a:p>
          <a:endParaRPr lang="en-US"/>
        </a:p>
      </dgm:t>
    </dgm:pt>
    <dgm:pt modelId="{B2B23C36-F038-E544-9DA5-3368DD2F716B}" type="sibTrans" cxnId="{E30721CF-0AC9-A04A-82BA-DFD44D7FF338}">
      <dgm:prSet/>
      <dgm:spPr/>
      <dgm:t>
        <a:bodyPr/>
        <a:lstStyle/>
        <a:p>
          <a:endParaRPr lang="en-US"/>
        </a:p>
      </dgm:t>
    </dgm:pt>
    <dgm:pt modelId="{DBEEC716-AF81-A444-B469-BBD1EDDE16FD}">
      <dgm:prSet/>
      <dgm:spPr/>
      <dgm:t>
        <a:bodyPr/>
        <a:lstStyle/>
        <a:p>
          <a:endParaRPr lang="en-US"/>
        </a:p>
      </dgm:t>
    </dgm:pt>
    <dgm:pt modelId="{BDA6890A-047F-9A43-90F0-81C4C9A262CA}" type="parTrans" cxnId="{EBE53935-4172-6F48-90FB-6F5D193CD574}">
      <dgm:prSet/>
      <dgm:spPr/>
      <dgm:t>
        <a:bodyPr/>
        <a:lstStyle/>
        <a:p>
          <a:endParaRPr lang="en-US"/>
        </a:p>
      </dgm:t>
    </dgm:pt>
    <dgm:pt modelId="{888357E8-E5FD-724C-8663-9D318CC7FC82}" type="sibTrans" cxnId="{EBE53935-4172-6F48-90FB-6F5D193CD574}">
      <dgm:prSet/>
      <dgm:spPr/>
      <dgm:t>
        <a:bodyPr/>
        <a:lstStyle/>
        <a:p>
          <a:endParaRPr lang="en-US"/>
        </a:p>
      </dgm:t>
    </dgm:pt>
    <dgm:pt modelId="{682712CF-EF47-6940-A49E-26314EA338D6}">
      <dgm:prSet/>
      <dgm:spPr/>
      <dgm:t>
        <a:bodyPr/>
        <a:lstStyle/>
        <a:p>
          <a:endParaRPr lang="en-US"/>
        </a:p>
      </dgm:t>
    </dgm:pt>
    <dgm:pt modelId="{26A799C8-435F-7647-894A-2E085A70227C}" type="parTrans" cxnId="{8D803EE1-3329-4B4B-996D-989BC5108061}">
      <dgm:prSet/>
      <dgm:spPr/>
      <dgm:t>
        <a:bodyPr/>
        <a:lstStyle/>
        <a:p>
          <a:endParaRPr lang="en-US"/>
        </a:p>
      </dgm:t>
    </dgm:pt>
    <dgm:pt modelId="{24467462-CCEB-874B-8A5D-C826CD3F1BBD}" type="sibTrans" cxnId="{8D803EE1-3329-4B4B-996D-989BC5108061}">
      <dgm:prSet/>
      <dgm:spPr/>
      <dgm:t>
        <a:bodyPr/>
        <a:lstStyle/>
        <a:p>
          <a:endParaRPr lang="en-US"/>
        </a:p>
      </dgm:t>
    </dgm:pt>
    <dgm:pt modelId="{F4074564-C434-0049-B238-ABC6899DD58D}">
      <dgm:prSet/>
      <dgm:spPr/>
      <dgm:t>
        <a:bodyPr/>
        <a:lstStyle/>
        <a:p>
          <a:endParaRPr lang="en-US"/>
        </a:p>
      </dgm:t>
    </dgm:pt>
    <dgm:pt modelId="{0B66EFE3-1491-FF42-8B2A-04B086CE6E97}" type="parTrans" cxnId="{154806C5-77C6-7244-82F4-0BB3AF9042CD}">
      <dgm:prSet/>
      <dgm:spPr/>
      <dgm:t>
        <a:bodyPr/>
        <a:lstStyle/>
        <a:p>
          <a:endParaRPr lang="en-US"/>
        </a:p>
      </dgm:t>
    </dgm:pt>
    <dgm:pt modelId="{13EBE35E-12C0-C743-B91E-855C538F2D4C}" type="sibTrans" cxnId="{154806C5-77C6-7244-82F4-0BB3AF9042CD}">
      <dgm:prSet/>
      <dgm:spPr/>
      <dgm:t>
        <a:bodyPr/>
        <a:lstStyle/>
        <a:p>
          <a:endParaRPr lang="en-US"/>
        </a:p>
      </dgm:t>
    </dgm:pt>
    <dgm:pt modelId="{939A4406-AED0-9B4D-A143-4878A434B202}">
      <dgm:prSet/>
      <dgm:spPr/>
      <dgm:t>
        <a:bodyPr/>
        <a:lstStyle/>
        <a:p>
          <a:endParaRPr lang="en-US"/>
        </a:p>
      </dgm:t>
    </dgm:pt>
    <dgm:pt modelId="{A88E20E5-723E-3F4A-9D30-9C58292D95ED}" type="parTrans" cxnId="{B1DEB464-F11B-4346-A558-31CCDBD33B18}">
      <dgm:prSet/>
      <dgm:spPr/>
      <dgm:t>
        <a:bodyPr/>
        <a:lstStyle/>
        <a:p>
          <a:endParaRPr lang="en-US"/>
        </a:p>
      </dgm:t>
    </dgm:pt>
    <dgm:pt modelId="{FF6B3602-F7FB-144D-81F4-1B198CFBEBBC}" type="sibTrans" cxnId="{B1DEB464-F11B-4346-A558-31CCDBD33B18}">
      <dgm:prSet/>
      <dgm:spPr/>
      <dgm:t>
        <a:bodyPr/>
        <a:lstStyle/>
        <a:p>
          <a:endParaRPr lang="en-US"/>
        </a:p>
      </dgm:t>
    </dgm:pt>
    <dgm:pt modelId="{037FFB81-8238-E446-903D-9A39BD6C33CA}">
      <dgm:prSet/>
      <dgm:spPr/>
      <dgm:t>
        <a:bodyPr/>
        <a:lstStyle/>
        <a:p>
          <a:endParaRPr lang="en-US"/>
        </a:p>
      </dgm:t>
    </dgm:pt>
    <dgm:pt modelId="{FC2FCF37-3E6B-C44A-AEF4-093C285D5C72}" type="parTrans" cxnId="{DA4C9C9A-D988-B147-99DF-F18B0DCCDE38}">
      <dgm:prSet/>
      <dgm:spPr/>
      <dgm:t>
        <a:bodyPr/>
        <a:lstStyle/>
        <a:p>
          <a:endParaRPr lang="en-US"/>
        </a:p>
      </dgm:t>
    </dgm:pt>
    <dgm:pt modelId="{54FE0A4C-DB41-FA42-B071-1BFED5D248B6}" type="sibTrans" cxnId="{DA4C9C9A-D988-B147-99DF-F18B0DCCDE38}">
      <dgm:prSet/>
      <dgm:spPr/>
      <dgm:t>
        <a:bodyPr/>
        <a:lstStyle/>
        <a:p>
          <a:endParaRPr lang="en-US"/>
        </a:p>
      </dgm:t>
    </dgm:pt>
    <dgm:pt modelId="{9A903F30-E435-CE43-BB2C-06DD9C3334ED}">
      <dgm:prSet/>
      <dgm:spPr/>
      <dgm:t>
        <a:bodyPr/>
        <a:lstStyle/>
        <a:p>
          <a:endParaRPr lang="en-US"/>
        </a:p>
      </dgm:t>
    </dgm:pt>
    <dgm:pt modelId="{7768BFCA-FB3B-7048-B4DB-AE88F44602FF}" type="parTrans" cxnId="{D3510396-5F24-5341-BD0F-7E75D734C695}">
      <dgm:prSet/>
      <dgm:spPr/>
      <dgm:t>
        <a:bodyPr/>
        <a:lstStyle/>
        <a:p>
          <a:endParaRPr lang="en-US"/>
        </a:p>
      </dgm:t>
    </dgm:pt>
    <dgm:pt modelId="{A14204A9-7A08-AC46-97C8-EFE43D6BFA2A}" type="sibTrans" cxnId="{D3510396-5F24-5341-BD0F-7E75D734C695}">
      <dgm:prSet/>
      <dgm:spPr/>
      <dgm:t>
        <a:bodyPr/>
        <a:lstStyle/>
        <a:p>
          <a:endParaRPr lang="en-US"/>
        </a:p>
      </dgm:t>
    </dgm:pt>
    <dgm:pt modelId="{51BCC7A9-FF12-124B-9867-EA1F6AC1A79F}">
      <dgm:prSet/>
      <dgm:spPr/>
      <dgm:t>
        <a:bodyPr/>
        <a:lstStyle/>
        <a:p>
          <a:endParaRPr lang="en-US"/>
        </a:p>
      </dgm:t>
    </dgm:pt>
    <dgm:pt modelId="{EEA58C5C-A7F8-8D47-A9D2-5983CCCC3325}" type="parTrans" cxnId="{4B0127FA-756B-2B49-AF8E-46F7C146C94C}">
      <dgm:prSet/>
      <dgm:spPr/>
      <dgm:t>
        <a:bodyPr/>
        <a:lstStyle/>
        <a:p>
          <a:endParaRPr lang="en-US"/>
        </a:p>
      </dgm:t>
    </dgm:pt>
    <dgm:pt modelId="{A2AFBE41-F096-B447-874E-B079B860281E}" type="sibTrans" cxnId="{4B0127FA-756B-2B49-AF8E-46F7C146C94C}">
      <dgm:prSet/>
      <dgm:spPr/>
      <dgm:t>
        <a:bodyPr/>
        <a:lstStyle/>
        <a:p>
          <a:endParaRPr lang="en-US"/>
        </a:p>
      </dgm:t>
    </dgm:pt>
    <dgm:pt modelId="{A14ECFD3-ABAE-4440-BD4D-0E454F161014}">
      <dgm:prSet/>
      <dgm:spPr/>
      <dgm:t>
        <a:bodyPr/>
        <a:lstStyle/>
        <a:p>
          <a:endParaRPr lang="en-US"/>
        </a:p>
      </dgm:t>
    </dgm:pt>
    <dgm:pt modelId="{A2E7B45C-AC14-6E40-ACF0-1E1CB4141371}" type="parTrans" cxnId="{CBDB5CC7-304B-7947-94C0-30E79C027B16}">
      <dgm:prSet/>
      <dgm:spPr/>
      <dgm:t>
        <a:bodyPr/>
        <a:lstStyle/>
        <a:p>
          <a:endParaRPr lang="en-US"/>
        </a:p>
      </dgm:t>
    </dgm:pt>
    <dgm:pt modelId="{259B16D8-37C8-6F45-9E5F-F6C3BBD0F4F0}" type="sibTrans" cxnId="{CBDB5CC7-304B-7947-94C0-30E79C027B16}">
      <dgm:prSet/>
      <dgm:spPr/>
      <dgm:t>
        <a:bodyPr/>
        <a:lstStyle/>
        <a:p>
          <a:endParaRPr lang="en-US"/>
        </a:p>
      </dgm:t>
    </dgm:pt>
    <dgm:pt modelId="{7ACA291A-42E3-5C41-B56F-15A25448FE8F}">
      <dgm:prSet/>
      <dgm:spPr/>
      <dgm:t>
        <a:bodyPr/>
        <a:lstStyle/>
        <a:p>
          <a:endParaRPr lang="en-US"/>
        </a:p>
      </dgm:t>
    </dgm:pt>
    <dgm:pt modelId="{88C6A169-07FA-1E44-9D00-08F3B6DDEFB5}" type="parTrans" cxnId="{B9DCFDE2-35E0-4045-B6C1-829DBEB21133}">
      <dgm:prSet/>
      <dgm:spPr/>
      <dgm:t>
        <a:bodyPr/>
        <a:lstStyle/>
        <a:p>
          <a:endParaRPr lang="en-US"/>
        </a:p>
      </dgm:t>
    </dgm:pt>
    <dgm:pt modelId="{25F3AFA7-AC22-6641-8BAD-8AB73AD1DB33}" type="sibTrans" cxnId="{B9DCFDE2-35E0-4045-B6C1-829DBEB21133}">
      <dgm:prSet/>
      <dgm:spPr/>
      <dgm:t>
        <a:bodyPr/>
        <a:lstStyle/>
        <a:p>
          <a:endParaRPr lang="en-US"/>
        </a:p>
      </dgm:t>
    </dgm:pt>
    <dgm:pt modelId="{9C3E43EA-C71B-F148-9FDF-1E48394E37F5}">
      <dgm:prSet/>
      <dgm:spPr/>
      <dgm:t>
        <a:bodyPr/>
        <a:lstStyle/>
        <a:p>
          <a:endParaRPr lang="en-US"/>
        </a:p>
      </dgm:t>
    </dgm:pt>
    <dgm:pt modelId="{9452BE76-A57D-0043-937E-ECCF0CCA97D7}" type="parTrans" cxnId="{DDB505DE-E9B9-E740-8C58-F4AEE4600205}">
      <dgm:prSet/>
      <dgm:spPr/>
      <dgm:t>
        <a:bodyPr/>
        <a:lstStyle/>
        <a:p>
          <a:endParaRPr lang="en-US"/>
        </a:p>
      </dgm:t>
    </dgm:pt>
    <dgm:pt modelId="{8918D849-42FB-C144-B08C-9A6E33B85C9E}" type="sibTrans" cxnId="{DDB505DE-E9B9-E740-8C58-F4AEE4600205}">
      <dgm:prSet/>
      <dgm:spPr/>
      <dgm:t>
        <a:bodyPr/>
        <a:lstStyle/>
        <a:p>
          <a:endParaRPr lang="en-US"/>
        </a:p>
      </dgm:t>
    </dgm:pt>
    <dgm:pt modelId="{09A9C902-004B-D548-AB7F-B2AE7AAB08FB}">
      <dgm:prSet/>
      <dgm:spPr/>
      <dgm:t>
        <a:bodyPr/>
        <a:lstStyle/>
        <a:p>
          <a:endParaRPr lang="en-US"/>
        </a:p>
      </dgm:t>
    </dgm:pt>
    <dgm:pt modelId="{0DEA008A-858C-2248-89C3-988C40338929}" type="parTrans" cxnId="{52E5277E-725A-374E-ABA0-9FE82B597259}">
      <dgm:prSet/>
      <dgm:spPr/>
      <dgm:t>
        <a:bodyPr/>
        <a:lstStyle/>
        <a:p>
          <a:endParaRPr lang="en-US"/>
        </a:p>
      </dgm:t>
    </dgm:pt>
    <dgm:pt modelId="{0AAB8DE0-9AFD-324C-8567-1585F57A6D52}" type="sibTrans" cxnId="{52E5277E-725A-374E-ABA0-9FE82B597259}">
      <dgm:prSet/>
      <dgm:spPr/>
      <dgm:t>
        <a:bodyPr/>
        <a:lstStyle/>
        <a:p>
          <a:endParaRPr lang="en-US"/>
        </a:p>
      </dgm:t>
    </dgm:pt>
    <dgm:pt modelId="{1A5C709F-D985-1E4A-A89E-87A5C260810F}">
      <dgm:prSet/>
      <dgm:spPr/>
      <dgm:t>
        <a:bodyPr/>
        <a:lstStyle/>
        <a:p>
          <a:endParaRPr lang="en-US"/>
        </a:p>
      </dgm:t>
    </dgm:pt>
    <dgm:pt modelId="{9062A5EB-7815-F647-B848-5707C122EEAA}" type="parTrans" cxnId="{C23F86E9-6A78-7348-9DB0-42DFCCC8A098}">
      <dgm:prSet/>
      <dgm:spPr/>
      <dgm:t>
        <a:bodyPr/>
        <a:lstStyle/>
        <a:p>
          <a:endParaRPr lang="en-US"/>
        </a:p>
      </dgm:t>
    </dgm:pt>
    <dgm:pt modelId="{58FF19F1-C0C6-5F4E-AEEC-04D04C426612}" type="sibTrans" cxnId="{C23F86E9-6A78-7348-9DB0-42DFCCC8A098}">
      <dgm:prSet/>
      <dgm:spPr/>
      <dgm:t>
        <a:bodyPr/>
        <a:lstStyle/>
        <a:p>
          <a:endParaRPr lang="en-US"/>
        </a:p>
      </dgm:t>
    </dgm:pt>
    <dgm:pt modelId="{A2268930-F977-7249-832F-782DA2BAD1EF}">
      <dgm:prSet/>
      <dgm:spPr/>
      <dgm:t>
        <a:bodyPr/>
        <a:lstStyle/>
        <a:p>
          <a:endParaRPr lang="en-US"/>
        </a:p>
      </dgm:t>
    </dgm:pt>
    <dgm:pt modelId="{F39EF96D-4AF1-D046-9595-AC9B98B7BBD7}" type="parTrans" cxnId="{AF52C40D-8148-0943-84A8-ADC18748665A}">
      <dgm:prSet/>
      <dgm:spPr/>
      <dgm:t>
        <a:bodyPr/>
        <a:lstStyle/>
        <a:p>
          <a:endParaRPr lang="en-US"/>
        </a:p>
      </dgm:t>
    </dgm:pt>
    <dgm:pt modelId="{5A171595-B500-524F-A98E-E5EC0D68C70F}" type="sibTrans" cxnId="{AF52C40D-8148-0943-84A8-ADC18748665A}">
      <dgm:prSet/>
      <dgm:spPr/>
      <dgm:t>
        <a:bodyPr/>
        <a:lstStyle/>
        <a:p>
          <a:endParaRPr lang="en-US"/>
        </a:p>
      </dgm:t>
    </dgm:pt>
    <dgm:pt modelId="{B594D79F-9749-1D43-958C-DA577C19CFB0}" type="pres">
      <dgm:prSet presAssocID="{FF32EB06-4443-1647-BF65-005130F9EE47}" presName="hierChild1" presStyleCnt="0">
        <dgm:presLayoutVars>
          <dgm:chPref val="1"/>
          <dgm:dir/>
          <dgm:animOne val="branch"/>
          <dgm:animLvl val="lvl"/>
          <dgm:resizeHandles/>
        </dgm:presLayoutVars>
      </dgm:prSet>
      <dgm:spPr/>
    </dgm:pt>
    <dgm:pt modelId="{96EE59FB-ECEF-5C44-9253-F34ED3FF9900}" type="pres">
      <dgm:prSet presAssocID="{F7DA8263-E8B2-4F46-97D4-C7A90AFBA2B7}" presName="hierRoot1" presStyleCnt="0"/>
      <dgm:spPr/>
    </dgm:pt>
    <dgm:pt modelId="{B172820E-0A1C-284F-8DBC-83BC37EB1690}" type="pres">
      <dgm:prSet presAssocID="{F7DA8263-E8B2-4F46-97D4-C7A90AFBA2B7}" presName="composite" presStyleCnt="0"/>
      <dgm:spPr/>
    </dgm:pt>
    <dgm:pt modelId="{D691EB40-F1EF-0C41-877E-88868BBB5001}" type="pres">
      <dgm:prSet presAssocID="{F7DA8263-E8B2-4F46-97D4-C7A90AFBA2B7}" presName="image" presStyleLbl="node0" presStyleIdx="0" presStyleCnt="1"/>
      <dgm:spPr>
        <a:solidFill>
          <a:schemeClr val="accent3"/>
        </a:solidFill>
      </dgm:spPr>
    </dgm:pt>
    <dgm:pt modelId="{D1FA2361-86CD-184B-B4C6-39ABDC1C4B94}" type="pres">
      <dgm:prSet presAssocID="{F7DA8263-E8B2-4F46-97D4-C7A90AFBA2B7}" presName="text" presStyleLbl="revTx" presStyleIdx="0" presStyleCnt="22">
        <dgm:presLayoutVars>
          <dgm:chPref val="3"/>
        </dgm:presLayoutVars>
      </dgm:prSet>
      <dgm:spPr/>
    </dgm:pt>
    <dgm:pt modelId="{7793EDFD-981A-B445-A601-542D4D00B8E6}" type="pres">
      <dgm:prSet presAssocID="{F7DA8263-E8B2-4F46-97D4-C7A90AFBA2B7}" presName="hierChild2" presStyleCnt="0"/>
      <dgm:spPr/>
    </dgm:pt>
    <dgm:pt modelId="{927EC224-CB77-3B4D-9A87-5DAF5BE4974D}" type="pres">
      <dgm:prSet presAssocID="{EA33DA43-6E02-0D48-98E9-D289F4DAA361}" presName="Name10" presStyleLbl="parChTrans1D2" presStyleIdx="0" presStyleCnt="3"/>
      <dgm:spPr/>
    </dgm:pt>
    <dgm:pt modelId="{CD0DDCFC-F5D3-C248-80E6-8BFC5B687AA2}" type="pres">
      <dgm:prSet presAssocID="{3184048E-890D-D341-B50F-AB46381116EA}" presName="hierRoot2" presStyleCnt="0"/>
      <dgm:spPr/>
    </dgm:pt>
    <dgm:pt modelId="{4286EACE-7B41-C34A-997A-A3658DEA6C5F}" type="pres">
      <dgm:prSet presAssocID="{3184048E-890D-D341-B50F-AB46381116EA}" presName="composite2" presStyleCnt="0"/>
      <dgm:spPr/>
    </dgm:pt>
    <dgm:pt modelId="{F465F0FD-613E-7541-A39E-D0BAB282643B}" type="pres">
      <dgm:prSet presAssocID="{3184048E-890D-D341-B50F-AB46381116EA}" presName="image2" presStyleLbl="node2" presStyleIdx="0" presStyleCnt="3"/>
      <dgm:spPr>
        <a:solidFill>
          <a:srgbClr val="7030A0"/>
        </a:solidFill>
      </dgm:spPr>
    </dgm:pt>
    <dgm:pt modelId="{BBDDA9DE-67C6-CD43-A939-786333EF8A1A}" type="pres">
      <dgm:prSet presAssocID="{3184048E-890D-D341-B50F-AB46381116EA}" presName="text2" presStyleLbl="revTx" presStyleIdx="1" presStyleCnt="22">
        <dgm:presLayoutVars>
          <dgm:chPref val="3"/>
        </dgm:presLayoutVars>
      </dgm:prSet>
      <dgm:spPr/>
    </dgm:pt>
    <dgm:pt modelId="{33F61866-B8F5-5F4B-B926-0EDDA74FCD05}" type="pres">
      <dgm:prSet presAssocID="{3184048E-890D-D341-B50F-AB46381116EA}" presName="hierChild3" presStyleCnt="0"/>
      <dgm:spPr/>
    </dgm:pt>
    <dgm:pt modelId="{4076566E-B360-2740-BF4B-8D807CEBCCA9}" type="pres">
      <dgm:prSet presAssocID="{D9EB5151-539D-C745-9CA7-5717414A794A}" presName="Name17" presStyleLbl="parChTrans1D3" presStyleIdx="0" presStyleCnt="6"/>
      <dgm:spPr/>
    </dgm:pt>
    <dgm:pt modelId="{89990151-E790-084E-98F1-DF1F0928C229}" type="pres">
      <dgm:prSet presAssocID="{35D4D047-EDF8-9948-9275-6D0C60D3411F}" presName="hierRoot3" presStyleCnt="0"/>
      <dgm:spPr/>
    </dgm:pt>
    <dgm:pt modelId="{DA8EF3A3-762A-0C45-A395-CA475207FBAC}" type="pres">
      <dgm:prSet presAssocID="{35D4D047-EDF8-9948-9275-6D0C60D3411F}" presName="composite3" presStyleCnt="0"/>
      <dgm:spPr/>
    </dgm:pt>
    <dgm:pt modelId="{120F3527-F01F-2044-9314-ED5EE9756B17}" type="pres">
      <dgm:prSet presAssocID="{35D4D047-EDF8-9948-9275-6D0C60D3411F}" presName="image3" presStyleLbl="node3" presStyleIdx="0" presStyleCnt="6"/>
      <dgm:spPr>
        <a:solidFill>
          <a:srgbClr val="00B050"/>
        </a:solidFill>
      </dgm:spPr>
    </dgm:pt>
    <dgm:pt modelId="{1CC11C94-5E5E-8F4F-98C4-2D864CA59C8F}" type="pres">
      <dgm:prSet presAssocID="{35D4D047-EDF8-9948-9275-6D0C60D3411F}" presName="text3" presStyleLbl="revTx" presStyleIdx="2" presStyleCnt="22">
        <dgm:presLayoutVars>
          <dgm:chPref val="3"/>
        </dgm:presLayoutVars>
      </dgm:prSet>
      <dgm:spPr/>
    </dgm:pt>
    <dgm:pt modelId="{D76D5CD0-8E8B-5A4B-8FAD-F94102184194}" type="pres">
      <dgm:prSet presAssocID="{35D4D047-EDF8-9948-9275-6D0C60D3411F}" presName="hierChild4" presStyleCnt="0"/>
      <dgm:spPr/>
    </dgm:pt>
    <dgm:pt modelId="{1A7DC7DA-A6CF-9048-85F8-EC2C657FB361}" type="pres">
      <dgm:prSet presAssocID="{A88E20E5-723E-3F4A-9D30-9C58292D95ED}" presName="Name23" presStyleLbl="parChTrans1D4" presStyleIdx="0" presStyleCnt="12"/>
      <dgm:spPr/>
    </dgm:pt>
    <dgm:pt modelId="{63C78B23-BDB0-2F40-AD3C-7C28659066B3}" type="pres">
      <dgm:prSet presAssocID="{939A4406-AED0-9B4D-A143-4878A434B202}" presName="hierRoot4" presStyleCnt="0"/>
      <dgm:spPr/>
    </dgm:pt>
    <dgm:pt modelId="{DEBB510F-B016-544D-A591-E00F8BAB8F73}" type="pres">
      <dgm:prSet presAssocID="{939A4406-AED0-9B4D-A143-4878A434B202}" presName="composite4" presStyleCnt="0"/>
      <dgm:spPr/>
    </dgm:pt>
    <dgm:pt modelId="{AAFE531C-A546-C747-B8D2-0CEE4A614C5B}" type="pres">
      <dgm:prSet presAssocID="{939A4406-AED0-9B4D-A143-4878A434B202}" presName="image4" presStyleLbl="node4" presStyleIdx="0" presStyleCnt="12"/>
      <dgm:spPr>
        <a:solidFill>
          <a:schemeClr val="accent5">
            <a:lumMod val="75000"/>
          </a:schemeClr>
        </a:solidFill>
      </dgm:spPr>
    </dgm:pt>
    <dgm:pt modelId="{715B6FA8-06A8-4A4A-93D0-AD18B0C6E178}" type="pres">
      <dgm:prSet presAssocID="{939A4406-AED0-9B4D-A143-4878A434B202}" presName="text4" presStyleLbl="revTx" presStyleIdx="3" presStyleCnt="22">
        <dgm:presLayoutVars>
          <dgm:chPref val="3"/>
        </dgm:presLayoutVars>
      </dgm:prSet>
      <dgm:spPr/>
    </dgm:pt>
    <dgm:pt modelId="{B10783C5-6C53-4D43-80EA-F80CA2945AAB}" type="pres">
      <dgm:prSet presAssocID="{939A4406-AED0-9B4D-A143-4878A434B202}" presName="hierChild5" presStyleCnt="0"/>
      <dgm:spPr/>
    </dgm:pt>
    <dgm:pt modelId="{BC626DC6-A003-B747-B5D7-02CCBF1824D9}" type="pres">
      <dgm:prSet presAssocID="{FC2FCF37-3E6B-C44A-AEF4-093C285D5C72}" presName="Name23" presStyleLbl="parChTrans1D4" presStyleIdx="1" presStyleCnt="12"/>
      <dgm:spPr/>
    </dgm:pt>
    <dgm:pt modelId="{84C9CF11-E501-6443-9BCF-282E9E41CEE2}" type="pres">
      <dgm:prSet presAssocID="{037FFB81-8238-E446-903D-9A39BD6C33CA}" presName="hierRoot4" presStyleCnt="0"/>
      <dgm:spPr/>
    </dgm:pt>
    <dgm:pt modelId="{EB0D1264-7533-2442-A2DD-A4909F187617}" type="pres">
      <dgm:prSet presAssocID="{037FFB81-8238-E446-903D-9A39BD6C33CA}" presName="composite4" presStyleCnt="0"/>
      <dgm:spPr/>
    </dgm:pt>
    <dgm:pt modelId="{4DF3A1BF-57ED-EA4A-A290-F8DF71E76493}" type="pres">
      <dgm:prSet presAssocID="{037FFB81-8238-E446-903D-9A39BD6C33CA}" presName="image4" presStyleLbl="node4" presStyleIdx="1" presStyleCnt="12"/>
      <dgm:spPr>
        <a:solidFill>
          <a:srgbClr val="FF0000"/>
        </a:solidFill>
      </dgm:spPr>
    </dgm:pt>
    <dgm:pt modelId="{64BAE114-DB19-4A4B-A944-547B6C25E311}" type="pres">
      <dgm:prSet presAssocID="{037FFB81-8238-E446-903D-9A39BD6C33CA}" presName="text4" presStyleLbl="revTx" presStyleIdx="4" presStyleCnt="22">
        <dgm:presLayoutVars>
          <dgm:chPref val="3"/>
        </dgm:presLayoutVars>
      </dgm:prSet>
      <dgm:spPr/>
    </dgm:pt>
    <dgm:pt modelId="{83C89B3E-0471-B640-B36A-2FA0EF47A812}" type="pres">
      <dgm:prSet presAssocID="{037FFB81-8238-E446-903D-9A39BD6C33CA}" presName="hierChild5" presStyleCnt="0"/>
      <dgm:spPr/>
    </dgm:pt>
    <dgm:pt modelId="{98EC1884-5395-E546-A995-9C2259966A27}" type="pres">
      <dgm:prSet presAssocID="{1FF20189-ABE0-6942-942C-84C5761381D7}" presName="Name17" presStyleLbl="parChTrans1D3" presStyleIdx="1" presStyleCnt="6"/>
      <dgm:spPr/>
    </dgm:pt>
    <dgm:pt modelId="{7A526A90-ACC1-CC46-9B66-97EBF01379F3}" type="pres">
      <dgm:prSet presAssocID="{7D09ABC7-6BC4-0744-826D-49BA1277E338}" presName="hierRoot3" presStyleCnt="0"/>
      <dgm:spPr/>
    </dgm:pt>
    <dgm:pt modelId="{B9839FD2-AB87-C04E-AF0E-5F346FBA34FF}" type="pres">
      <dgm:prSet presAssocID="{7D09ABC7-6BC4-0744-826D-49BA1277E338}" presName="composite3" presStyleCnt="0"/>
      <dgm:spPr/>
    </dgm:pt>
    <dgm:pt modelId="{533118CA-40AB-0445-9B21-90691186C245}" type="pres">
      <dgm:prSet presAssocID="{7D09ABC7-6BC4-0744-826D-49BA1277E338}" presName="image3" presStyleLbl="node3" presStyleIdx="1" presStyleCnt="6"/>
      <dgm:spPr>
        <a:solidFill>
          <a:srgbClr val="00B0F0"/>
        </a:solidFill>
      </dgm:spPr>
    </dgm:pt>
    <dgm:pt modelId="{F6FCCC06-D208-7B4D-A1F0-8F41954E4F21}" type="pres">
      <dgm:prSet presAssocID="{7D09ABC7-6BC4-0744-826D-49BA1277E338}" presName="text3" presStyleLbl="revTx" presStyleIdx="5" presStyleCnt="22">
        <dgm:presLayoutVars>
          <dgm:chPref val="3"/>
        </dgm:presLayoutVars>
      </dgm:prSet>
      <dgm:spPr/>
    </dgm:pt>
    <dgm:pt modelId="{00F05129-555D-9447-97A1-0E6BC201E894}" type="pres">
      <dgm:prSet presAssocID="{7D09ABC7-6BC4-0744-826D-49BA1277E338}" presName="hierChild4" presStyleCnt="0"/>
      <dgm:spPr/>
    </dgm:pt>
    <dgm:pt modelId="{71B7B74C-5939-A846-AA99-305065F823B8}" type="pres">
      <dgm:prSet presAssocID="{26A799C8-435F-7647-894A-2E085A70227C}" presName="Name23" presStyleLbl="parChTrans1D4" presStyleIdx="2" presStyleCnt="12"/>
      <dgm:spPr/>
    </dgm:pt>
    <dgm:pt modelId="{FA24D5CF-519F-6E4C-BE03-E6C45B87A76F}" type="pres">
      <dgm:prSet presAssocID="{682712CF-EF47-6940-A49E-26314EA338D6}" presName="hierRoot4" presStyleCnt="0"/>
      <dgm:spPr/>
    </dgm:pt>
    <dgm:pt modelId="{76CD8D0D-D1A7-1B41-A1B9-EBA09565D98F}" type="pres">
      <dgm:prSet presAssocID="{682712CF-EF47-6940-A49E-26314EA338D6}" presName="composite4" presStyleCnt="0"/>
      <dgm:spPr/>
    </dgm:pt>
    <dgm:pt modelId="{361814F1-9F27-3E43-97E2-6D732DEEA295}" type="pres">
      <dgm:prSet presAssocID="{682712CF-EF47-6940-A49E-26314EA338D6}" presName="image4" presStyleLbl="node4" presStyleIdx="2" presStyleCnt="12"/>
      <dgm:spPr>
        <a:solidFill>
          <a:srgbClr val="002060"/>
        </a:solidFill>
      </dgm:spPr>
    </dgm:pt>
    <dgm:pt modelId="{7848A215-7CFA-9748-AFD0-DF2DB1B59CE3}" type="pres">
      <dgm:prSet presAssocID="{682712CF-EF47-6940-A49E-26314EA338D6}" presName="text4" presStyleLbl="revTx" presStyleIdx="6" presStyleCnt="22">
        <dgm:presLayoutVars>
          <dgm:chPref val="3"/>
        </dgm:presLayoutVars>
      </dgm:prSet>
      <dgm:spPr/>
    </dgm:pt>
    <dgm:pt modelId="{B1E8B4F3-284E-5C4B-971E-1E89D0E95E18}" type="pres">
      <dgm:prSet presAssocID="{682712CF-EF47-6940-A49E-26314EA338D6}" presName="hierChild5" presStyleCnt="0"/>
      <dgm:spPr/>
    </dgm:pt>
    <dgm:pt modelId="{C4F5029D-421E-C749-8CCC-0DD1B7DC9729}" type="pres">
      <dgm:prSet presAssocID="{0B66EFE3-1491-FF42-8B2A-04B086CE6E97}" presName="Name23" presStyleLbl="parChTrans1D4" presStyleIdx="3" presStyleCnt="12"/>
      <dgm:spPr/>
    </dgm:pt>
    <dgm:pt modelId="{F99FA16B-4DC9-A845-8BCD-27E5EFB7567C}" type="pres">
      <dgm:prSet presAssocID="{F4074564-C434-0049-B238-ABC6899DD58D}" presName="hierRoot4" presStyleCnt="0"/>
      <dgm:spPr/>
    </dgm:pt>
    <dgm:pt modelId="{CB622DC1-38E5-F141-A40E-7959EC78A60A}" type="pres">
      <dgm:prSet presAssocID="{F4074564-C434-0049-B238-ABC6899DD58D}" presName="composite4" presStyleCnt="0"/>
      <dgm:spPr/>
    </dgm:pt>
    <dgm:pt modelId="{3255FD51-A96F-1843-8156-974A96E59886}" type="pres">
      <dgm:prSet presAssocID="{F4074564-C434-0049-B238-ABC6899DD58D}" presName="image4" presStyleLbl="node4" presStyleIdx="3" presStyleCnt="12"/>
      <dgm:spPr>
        <a:solidFill>
          <a:schemeClr val="tx2">
            <a:lumMod val="40000"/>
            <a:lumOff val="60000"/>
          </a:schemeClr>
        </a:solidFill>
      </dgm:spPr>
    </dgm:pt>
    <dgm:pt modelId="{BC67B4F3-B91F-EF40-9E33-2BF0E90D825E}" type="pres">
      <dgm:prSet presAssocID="{F4074564-C434-0049-B238-ABC6899DD58D}" presName="text4" presStyleLbl="revTx" presStyleIdx="7" presStyleCnt="22">
        <dgm:presLayoutVars>
          <dgm:chPref val="3"/>
        </dgm:presLayoutVars>
      </dgm:prSet>
      <dgm:spPr/>
    </dgm:pt>
    <dgm:pt modelId="{C1ECD639-DF42-1647-91AC-852E79D4933A}" type="pres">
      <dgm:prSet presAssocID="{F4074564-C434-0049-B238-ABC6899DD58D}" presName="hierChild5" presStyleCnt="0"/>
      <dgm:spPr/>
    </dgm:pt>
    <dgm:pt modelId="{D388C67F-276A-4249-8ED1-975EC1B9EF5E}" type="pres">
      <dgm:prSet presAssocID="{928799F1-05DF-D945-A172-B40A60EC0C32}" presName="Name10" presStyleLbl="parChTrans1D2" presStyleIdx="1" presStyleCnt="3"/>
      <dgm:spPr/>
    </dgm:pt>
    <dgm:pt modelId="{1A70788C-5515-A043-8B33-FEF240C41E74}" type="pres">
      <dgm:prSet presAssocID="{8D0110BC-D6AF-9B44-B1D9-1363E9E6E0E1}" presName="hierRoot2" presStyleCnt="0"/>
      <dgm:spPr/>
    </dgm:pt>
    <dgm:pt modelId="{E1DE5033-714B-354E-91FD-617798322E34}" type="pres">
      <dgm:prSet presAssocID="{8D0110BC-D6AF-9B44-B1D9-1363E9E6E0E1}" presName="composite2" presStyleCnt="0"/>
      <dgm:spPr/>
    </dgm:pt>
    <dgm:pt modelId="{E5A10C40-8313-B740-A108-8EB1BA0C61A0}" type="pres">
      <dgm:prSet presAssocID="{8D0110BC-D6AF-9B44-B1D9-1363E9E6E0E1}" presName="image2" presStyleLbl="node2" presStyleIdx="1" presStyleCnt="3"/>
      <dgm:spPr>
        <a:solidFill>
          <a:srgbClr val="0070C0"/>
        </a:solidFill>
      </dgm:spPr>
    </dgm:pt>
    <dgm:pt modelId="{8452BCA1-055F-644F-B12A-72B291E3B2B0}" type="pres">
      <dgm:prSet presAssocID="{8D0110BC-D6AF-9B44-B1D9-1363E9E6E0E1}" presName="text2" presStyleLbl="revTx" presStyleIdx="8" presStyleCnt="22">
        <dgm:presLayoutVars>
          <dgm:chPref val="3"/>
        </dgm:presLayoutVars>
      </dgm:prSet>
      <dgm:spPr/>
    </dgm:pt>
    <dgm:pt modelId="{EC5F9F01-9559-BF43-AB86-E600F43030E1}" type="pres">
      <dgm:prSet presAssocID="{8D0110BC-D6AF-9B44-B1D9-1363E9E6E0E1}" presName="hierChild3" presStyleCnt="0"/>
      <dgm:spPr/>
    </dgm:pt>
    <dgm:pt modelId="{06B55939-DC6E-9F4A-848F-1BE29B109EBB}" type="pres">
      <dgm:prSet presAssocID="{0F839A90-EFA0-5D4F-9FE0-5B0A9C319AC5}" presName="Name17" presStyleLbl="parChTrans1D3" presStyleIdx="2" presStyleCnt="6"/>
      <dgm:spPr/>
    </dgm:pt>
    <dgm:pt modelId="{4CA109FB-147B-6E42-B09B-9B723B0FE07F}" type="pres">
      <dgm:prSet presAssocID="{16AB62FF-B7A0-CB43-967C-191BBC8AD6D7}" presName="hierRoot3" presStyleCnt="0"/>
      <dgm:spPr/>
    </dgm:pt>
    <dgm:pt modelId="{D4604C58-FACE-3D40-A186-08F1A1FEEFBC}" type="pres">
      <dgm:prSet presAssocID="{16AB62FF-B7A0-CB43-967C-191BBC8AD6D7}" presName="composite3" presStyleCnt="0"/>
      <dgm:spPr/>
    </dgm:pt>
    <dgm:pt modelId="{198A0D67-12C6-A44E-ACAA-12895C20C00A}" type="pres">
      <dgm:prSet presAssocID="{16AB62FF-B7A0-CB43-967C-191BBC8AD6D7}" presName="image3" presStyleLbl="node3" presStyleIdx="2" presStyleCnt="6"/>
      <dgm:spPr>
        <a:solidFill>
          <a:srgbClr val="C00000"/>
        </a:solidFill>
      </dgm:spPr>
    </dgm:pt>
    <dgm:pt modelId="{75245EBB-6261-6445-97A8-B4C72AE97800}" type="pres">
      <dgm:prSet presAssocID="{16AB62FF-B7A0-CB43-967C-191BBC8AD6D7}" presName="text3" presStyleLbl="revTx" presStyleIdx="9" presStyleCnt="22">
        <dgm:presLayoutVars>
          <dgm:chPref val="3"/>
        </dgm:presLayoutVars>
      </dgm:prSet>
      <dgm:spPr/>
    </dgm:pt>
    <dgm:pt modelId="{E0C08CDC-6ACB-1E4F-B45F-EB3C52E3ADED}" type="pres">
      <dgm:prSet presAssocID="{16AB62FF-B7A0-CB43-967C-191BBC8AD6D7}" presName="hierChild4" presStyleCnt="0"/>
      <dgm:spPr/>
    </dgm:pt>
    <dgm:pt modelId="{D6235544-94FF-5F4B-9D90-BFBB70160A14}" type="pres">
      <dgm:prSet presAssocID="{7768BFCA-FB3B-7048-B4DB-AE88F44602FF}" presName="Name23" presStyleLbl="parChTrans1D4" presStyleIdx="4" presStyleCnt="12"/>
      <dgm:spPr/>
    </dgm:pt>
    <dgm:pt modelId="{07BA1388-5DCE-A643-848C-83698FEE01DE}" type="pres">
      <dgm:prSet presAssocID="{9A903F30-E435-CE43-BB2C-06DD9C3334ED}" presName="hierRoot4" presStyleCnt="0"/>
      <dgm:spPr/>
    </dgm:pt>
    <dgm:pt modelId="{B2BCD901-3EA6-3B4C-9CE1-BEBCFAC332D6}" type="pres">
      <dgm:prSet presAssocID="{9A903F30-E435-CE43-BB2C-06DD9C3334ED}" presName="composite4" presStyleCnt="0"/>
      <dgm:spPr/>
    </dgm:pt>
    <dgm:pt modelId="{EE90037E-3C3C-8C4C-B337-39846B12EF85}" type="pres">
      <dgm:prSet presAssocID="{9A903F30-E435-CE43-BB2C-06DD9C3334ED}" presName="image4" presStyleLbl="node4" presStyleIdx="4" presStyleCnt="12"/>
      <dgm:spPr>
        <a:solidFill>
          <a:schemeClr val="accent6">
            <a:lumMod val="50000"/>
          </a:schemeClr>
        </a:solidFill>
      </dgm:spPr>
    </dgm:pt>
    <dgm:pt modelId="{B97206AE-947C-B544-82FC-63ED3113FD03}" type="pres">
      <dgm:prSet presAssocID="{9A903F30-E435-CE43-BB2C-06DD9C3334ED}" presName="text4" presStyleLbl="revTx" presStyleIdx="10" presStyleCnt="22">
        <dgm:presLayoutVars>
          <dgm:chPref val="3"/>
        </dgm:presLayoutVars>
      </dgm:prSet>
      <dgm:spPr/>
    </dgm:pt>
    <dgm:pt modelId="{659074BE-62C9-5A46-8ABF-9209B58FAEBC}" type="pres">
      <dgm:prSet presAssocID="{9A903F30-E435-CE43-BB2C-06DD9C3334ED}" presName="hierChild5" presStyleCnt="0"/>
      <dgm:spPr/>
    </dgm:pt>
    <dgm:pt modelId="{D88BC45E-2DE2-B346-A58E-B87C8C007323}" type="pres">
      <dgm:prSet presAssocID="{EEA58C5C-A7F8-8D47-A9D2-5983CCCC3325}" presName="Name23" presStyleLbl="parChTrans1D4" presStyleIdx="5" presStyleCnt="12"/>
      <dgm:spPr/>
    </dgm:pt>
    <dgm:pt modelId="{014C7B10-D917-0542-9AA3-5D092ADDC28E}" type="pres">
      <dgm:prSet presAssocID="{51BCC7A9-FF12-124B-9867-EA1F6AC1A79F}" presName="hierRoot4" presStyleCnt="0"/>
      <dgm:spPr/>
    </dgm:pt>
    <dgm:pt modelId="{1B67CC99-D2FC-CB42-A37D-BF1E5E0FA208}" type="pres">
      <dgm:prSet presAssocID="{51BCC7A9-FF12-124B-9867-EA1F6AC1A79F}" presName="composite4" presStyleCnt="0"/>
      <dgm:spPr/>
    </dgm:pt>
    <dgm:pt modelId="{5DCCDA9A-859D-334A-872B-D8C14EE92367}" type="pres">
      <dgm:prSet presAssocID="{51BCC7A9-FF12-124B-9867-EA1F6AC1A79F}" presName="image4" presStyleLbl="node4" presStyleIdx="5" presStyleCnt="12"/>
      <dgm:spPr>
        <a:solidFill>
          <a:srgbClr val="6BAAC8"/>
        </a:solidFill>
      </dgm:spPr>
    </dgm:pt>
    <dgm:pt modelId="{AF64205E-8DEA-4642-A3FA-204179108DF6}" type="pres">
      <dgm:prSet presAssocID="{51BCC7A9-FF12-124B-9867-EA1F6AC1A79F}" presName="text4" presStyleLbl="revTx" presStyleIdx="11" presStyleCnt="22">
        <dgm:presLayoutVars>
          <dgm:chPref val="3"/>
        </dgm:presLayoutVars>
      </dgm:prSet>
      <dgm:spPr/>
    </dgm:pt>
    <dgm:pt modelId="{1288A01B-CADC-C146-9267-9E1048F473F4}" type="pres">
      <dgm:prSet presAssocID="{51BCC7A9-FF12-124B-9867-EA1F6AC1A79F}" presName="hierChild5" presStyleCnt="0"/>
      <dgm:spPr/>
    </dgm:pt>
    <dgm:pt modelId="{C2CB4BF5-4478-7846-9033-BB6D5594FCC9}" type="pres">
      <dgm:prSet presAssocID="{ECCDCC1F-5AE0-5A4D-BD9A-4FB39ABED655}" presName="Name17" presStyleLbl="parChTrans1D3" presStyleIdx="3" presStyleCnt="6"/>
      <dgm:spPr/>
    </dgm:pt>
    <dgm:pt modelId="{4A5BCC87-5241-0D47-B535-E7D47B56004F}" type="pres">
      <dgm:prSet presAssocID="{322BD33A-2FAD-FA4C-B2BF-1D90D91E9DF7}" presName="hierRoot3" presStyleCnt="0"/>
      <dgm:spPr/>
    </dgm:pt>
    <dgm:pt modelId="{8F21E5F0-2AEA-3149-ACEE-13CE41B5B2A9}" type="pres">
      <dgm:prSet presAssocID="{322BD33A-2FAD-FA4C-B2BF-1D90D91E9DF7}" presName="composite3" presStyleCnt="0"/>
      <dgm:spPr/>
    </dgm:pt>
    <dgm:pt modelId="{8FE7A0E2-75A1-AD4A-925C-964CB8A3F7A8}" type="pres">
      <dgm:prSet presAssocID="{322BD33A-2FAD-FA4C-B2BF-1D90D91E9DF7}" presName="image3" presStyleLbl="node3" presStyleIdx="3" presStyleCnt="6"/>
      <dgm:spPr>
        <a:solidFill>
          <a:schemeClr val="accent4">
            <a:lumMod val="75000"/>
          </a:schemeClr>
        </a:solidFill>
      </dgm:spPr>
    </dgm:pt>
    <dgm:pt modelId="{AABE9C86-B973-4E47-8F05-9221D127FC2A}" type="pres">
      <dgm:prSet presAssocID="{322BD33A-2FAD-FA4C-B2BF-1D90D91E9DF7}" presName="text3" presStyleLbl="revTx" presStyleIdx="12" presStyleCnt="22">
        <dgm:presLayoutVars>
          <dgm:chPref val="3"/>
        </dgm:presLayoutVars>
      </dgm:prSet>
      <dgm:spPr/>
    </dgm:pt>
    <dgm:pt modelId="{390A7C73-E5E3-A44D-8E9A-67C06F92CFC0}" type="pres">
      <dgm:prSet presAssocID="{322BD33A-2FAD-FA4C-B2BF-1D90D91E9DF7}" presName="hierChild4" presStyleCnt="0"/>
      <dgm:spPr/>
    </dgm:pt>
    <dgm:pt modelId="{A57040D3-5209-BB40-9DD4-D678010D1A3B}" type="pres">
      <dgm:prSet presAssocID="{A2E7B45C-AC14-6E40-ACF0-1E1CB4141371}" presName="Name23" presStyleLbl="parChTrans1D4" presStyleIdx="6" presStyleCnt="12"/>
      <dgm:spPr/>
    </dgm:pt>
    <dgm:pt modelId="{EA5214F6-75D6-514F-861D-CEC8E0893960}" type="pres">
      <dgm:prSet presAssocID="{A14ECFD3-ABAE-4440-BD4D-0E454F161014}" presName="hierRoot4" presStyleCnt="0"/>
      <dgm:spPr/>
    </dgm:pt>
    <dgm:pt modelId="{C66BB94E-D9D3-2B4B-A84D-DAF626FD1351}" type="pres">
      <dgm:prSet presAssocID="{A14ECFD3-ABAE-4440-BD4D-0E454F161014}" presName="composite4" presStyleCnt="0"/>
      <dgm:spPr/>
    </dgm:pt>
    <dgm:pt modelId="{7DB69AC9-494A-2B46-A854-F5AF671EDE75}" type="pres">
      <dgm:prSet presAssocID="{A14ECFD3-ABAE-4440-BD4D-0E454F161014}" presName="image4" presStyleLbl="node4" presStyleIdx="6" presStyleCnt="12"/>
      <dgm:spPr>
        <a:solidFill>
          <a:schemeClr val="accent5">
            <a:lumMod val="60000"/>
            <a:lumOff val="40000"/>
          </a:schemeClr>
        </a:solidFill>
      </dgm:spPr>
    </dgm:pt>
    <dgm:pt modelId="{4FDDC8C8-DBF9-FC43-A00E-7D3AA3EE7721}" type="pres">
      <dgm:prSet presAssocID="{A14ECFD3-ABAE-4440-BD4D-0E454F161014}" presName="text4" presStyleLbl="revTx" presStyleIdx="13" presStyleCnt="22">
        <dgm:presLayoutVars>
          <dgm:chPref val="3"/>
        </dgm:presLayoutVars>
      </dgm:prSet>
      <dgm:spPr/>
    </dgm:pt>
    <dgm:pt modelId="{13D0B9E3-CE81-9447-A45A-55A7215B98D2}" type="pres">
      <dgm:prSet presAssocID="{A14ECFD3-ABAE-4440-BD4D-0E454F161014}" presName="hierChild5" presStyleCnt="0"/>
      <dgm:spPr/>
    </dgm:pt>
    <dgm:pt modelId="{EE2BFC8F-ED89-9845-AA5D-58A5DC75FE57}" type="pres">
      <dgm:prSet presAssocID="{88C6A169-07FA-1E44-9D00-08F3B6DDEFB5}" presName="Name23" presStyleLbl="parChTrans1D4" presStyleIdx="7" presStyleCnt="12"/>
      <dgm:spPr/>
    </dgm:pt>
    <dgm:pt modelId="{3D56A0FA-10F2-994F-9BC9-B955C49EE2EF}" type="pres">
      <dgm:prSet presAssocID="{7ACA291A-42E3-5C41-B56F-15A25448FE8F}" presName="hierRoot4" presStyleCnt="0"/>
      <dgm:spPr/>
    </dgm:pt>
    <dgm:pt modelId="{36820E65-DFA9-8244-A2D4-6BCA0299414B}" type="pres">
      <dgm:prSet presAssocID="{7ACA291A-42E3-5C41-B56F-15A25448FE8F}" presName="composite4" presStyleCnt="0"/>
      <dgm:spPr/>
    </dgm:pt>
    <dgm:pt modelId="{8C402730-0A69-3646-A5E9-89BCCD06A201}" type="pres">
      <dgm:prSet presAssocID="{7ACA291A-42E3-5C41-B56F-15A25448FE8F}" presName="image4" presStyleLbl="node4" presStyleIdx="7" presStyleCnt="12"/>
      <dgm:spPr>
        <a:solidFill>
          <a:srgbClr val="CE90A8"/>
        </a:solidFill>
      </dgm:spPr>
    </dgm:pt>
    <dgm:pt modelId="{D588102B-0F95-5243-888D-77053BDD596E}" type="pres">
      <dgm:prSet presAssocID="{7ACA291A-42E3-5C41-B56F-15A25448FE8F}" presName="text4" presStyleLbl="revTx" presStyleIdx="14" presStyleCnt="22">
        <dgm:presLayoutVars>
          <dgm:chPref val="3"/>
        </dgm:presLayoutVars>
      </dgm:prSet>
      <dgm:spPr/>
    </dgm:pt>
    <dgm:pt modelId="{4E1523D0-07E1-BD43-8631-0C2D80CE725F}" type="pres">
      <dgm:prSet presAssocID="{7ACA291A-42E3-5C41-B56F-15A25448FE8F}" presName="hierChild5" presStyleCnt="0"/>
      <dgm:spPr/>
    </dgm:pt>
    <dgm:pt modelId="{F4AAEF82-4D3F-B344-9E49-6A8064560D0E}" type="pres">
      <dgm:prSet presAssocID="{411485B6-176D-604F-B686-62B759626131}" presName="Name10" presStyleLbl="parChTrans1D2" presStyleIdx="2" presStyleCnt="3"/>
      <dgm:spPr/>
    </dgm:pt>
    <dgm:pt modelId="{B7613D08-FE3A-974C-B740-2C76A786988A}" type="pres">
      <dgm:prSet presAssocID="{2B0614CC-4C17-C44E-AAC2-DA6BF088CF76}" presName="hierRoot2" presStyleCnt="0"/>
      <dgm:spPr/>
    </dgm:pt>
    <dgm:pt modelId="{04FF1DA5-4A65-CA42-A82F-9C92CDD7FEFF}" type="pres">
      <dgm:prSet presAssocID="{2B0614CC-4C17-C44E-AAC2-DA6BF088CF76}" presName="composite2" presStyleCnt="0"/>
      <dgm:spPr/>
    </dgm:pt>
    <dgm:pt modelId="{E7899D66-D3C7-D34B-B280-B4E3B915760D}" type="pres">
      <dgm:prSet presAssocID="{2B0614CC-4C17-C44E-AAC2-DA6BF088CF76}" presName="image2" presStyleLbl="node2" presStyleIdx="2" presStyleCnt="3"/>
      <dgm:spPr>
        <a:solidFill>
          <a:srgbClr val="E710FF"/>
        </a:solidFill>
      </dgm:spPr>
    </dgm:pt>
    <dgm:pt modelId="{40232645-8B81-0246-A6D1-C015923F3DB3}" type="pres">
      <dgm:prSet presAssocID="{2B0614CC-4C17-C44E-AAC2-DA6BF088CF76}" presName="text2" presStyleLbl="revTx" presStyleIdx="15" presStyleCnt="22">
        <dgm:presLayoutVars>
          <dgm:chPref val="3"/>
        </dgm:presLayoutVars>
      </dgm:prSet>
      <dgm:spPr/>
    </dgm:pt>
    <dgm:pt modelId="{BC019945-F287-BB4E-A687-DCF8591F7941}" type="pres">
      <dgm:prSet presAssocID="{2B0614CC-4C17-C44E-AAC2-DA6BF088CF76}" presName="hierChild3" presStyleCnt="0"/>
      <dgm:spPr/>
    </dgm:pt>
    <dgm:pt modelId="{062CB5C6-D55F-CD47-96CB-820E9A7EC1E2}" type="pres">
      <dgm:prSet presAssocID="{A3333647-2CE3-4249-991D-E7C49F61FFDB}" presName="Name17" presStyleLbl="parChTrans1D3" presStyleIdx="4" presStyleCnt="6"/>
      <dgm:spPr/>
    </dgm:pt>
    <dgm:pt modelId="{1A85A7FE-A195-1E4C-AE53-C428CD82E3B0}" type="pres">
      <dgm:prSet presAssocID="{68B58711-3B37-604B-9A25-6B4B02144647}" presName="hierRoot3" presStyleCnt="0"/>
      <dgm:spPr/>
    </dgm:pt>
    <dgm:pt modelId="{CEC63558-4341-9446-8170-8CC32DF674DC}" type="pres">
      <dgm:prSet presAssocID="{68B58711-3B37-604B-9A25-6B4B02144647}" presName="composite3" presStyleCnt="0"/>
      <dgm:spPr/>
    </dgm:pt>
    <dgm:pt modelId="{252636FE-9E30-2048-83CF-64649CE50AEA}" type="pres">
      <dgm:prSet presAssocID="{68B58711-3B37-604B-9A25-6B4B02144647}" presName="image3" presStyleLbl="node3" presStyleIdx="4" presStyleCnt="6"/>
      <dgm:spPr>
        <a:solidFill>
          <a:srgbClr val="51C7C5"/>
        </a:solidFill>
      </dgm:spPr>
    </dgm:pt>
    <dgm:pt modelId="{E0AF5E5D-DD3B-F749-99F0-DFAB5CC497B4}" type="pres">
      <dgm:prSet presAssocID="{68B58711-3B37-604B-9A25-6B4B02144647}" presName="text3" presStyleLbl="revTx" presStyleIdx="16" presStyleCnt="22">
        <dgm:presLayoutVars>
          <dgm:chPref val="3"/>
        </dgm:presLayoutVars>
      </dgm:prSet>
      <dgm:spPr/>
    </dgm:pt>
    <dgm:pt modelId="{1C321F00-8825-EB4A-92F9-7BB0101E7689}" type="pres">
      <dgm:prSet presAssocID="{68B58711-3B37-604B-9A25-6B4B02144647}" presName="hierChild4" presStyleCnt="0"/>
      <dgm:spPr/>
    </dgm:pt>
    <dgm:pt modelId="{CC53BB8B-2F4A-C840-9695-99F8C993BD45}" type="pres">
      <dgm:prSet presAssocID="{9452BE76-A57D-0043-937E-ECCF0CCA97D7}" presName="Name23" presStyleLbl="parChTrans1D4" presStyleIdx="8" presStyleCnt="12"/>
      <dgm:spPr/>
    </dgm:pt>
    <dgm:pt modelId="{A6FCD067-BFE0-F741-AA9E-E1BD3B70E5F6}" type="pres">
      <dgm:prSet presAssocID="{9C3E43EA-C71B-F148-9FDF-1E48394E37F5}" presName="hierRoot4" presStyleCnt="0"/>
      <dgm:spPr/>
    </dgm:pt>
    <dgm:pt modelId="{627E8E63-5BCC-6E43-B367-B0A71AE15AA8}" type="pres">
      <dgm:prSet presAssocID="{9C3E43EA-C71B-F148-9FDF-1E48394E37F5}" presName="composite4" presStyleCnt="0"/>
      <dgm:spPr/>
    </dgm:pt>
    <dgm:pt modelId="{4E54D3C4-D553-A949-935B-2DB9000EEEBD}" type="pres">
      <dgm:prSet presAssocID="{9C3E43EA-C71B-F148-9FDF-1E48394E37F5}" presName="image4" presStyleLbl="node4" presStyleIdx="8" presStyleCnt="12"/>
      <dgm:spPr>
        <a:solidFill>
          <a:srgbClr val="7461CB"/>
        </a:solidFill>
      </dgm:spPr>
    </dgm:pt>
    <dgm:pt modelId="{86920CC3-D351-BB4B-924D-BA6969DB4B93}" type="pres">
      <dgm:prSet presAssocID="{9C3E43EA-C71B-F148-9FDF-1E48394E37F5}" presName="text4" presStyleLbl="revTx" presStyleIdx="17" presStyleCnt="22">
        <dgm:presLayoutVars>
          <dgm:chPref val="3"/>
        </dgm:presLayoutVars>
      </dgm:prSet>
      <dgm:spPr/>
    </dgm:pt>
    <dgm:pt modelId="{6A9028AE-2FBE-9B47-B948-AC2253A6CF39}" type="pres">
      <dgm:prSet presAssocID="{9C3E43EA-C71B-F148-9FDF-1E48394E37F5}" presName="hierChild5" presStyleCnt="0"/>
      <dgm:spPr/>
    </dgm:pt>
    <dgm:pt modelId="{8FCB501B-151C-6A40-8FC4-B257FBD222CB}" type="pres">
      <dgm:prSet presAssocID="{0DEA008A-858C-2248-89C3-988C40338929}" presName="Name23" presStyleLbl="parChTrans1D4" presStyleIdx="9" presStyleCnt="12"/>
      <dgm:spPr/>
    </dgm:pt>
    <dgm:pt modelId="{1FB6E6D6-B6F1-E74E-AFA7-96FA551B9968}" type="pres">
      <dgm:prSet presAssocID="{09A9C902-004B-D548-AB7F-B2AE7AAB08FB}" presName="hierRoot4" presStyleCnt="0"/>
      <dgm:spPr/>
    </dgm:pt>
    <dgm:pt modelId="{6DE2E811-6E65-A04E-948A-F6FB32ED8A70}" type="pres">
      <dgm:prSet presAssocID="{09A9C902-004B-D548-AB7F-B2AE7AAB08FB}" presName="composite4" presStyleCnt="0"/>
      <dgm:spPr/>
    </dgm:pt>
    <dgm:pt modelId="{D4A77CF6-7FCE-7D4C-943F-116EBFCEB70C}" type="pres">
      <dgm:prSet presAssocID="{09A9C902-004B-D548-AB7F-B2AE7AAB08FB}" presName="image4" presStyleLbl="node4" presStyleIdx="9" presStyleCnt="12"/>
      <dgm:spPr>
        <a:solidFill>
          <a:srgbClr val="D1778D"/>
        </a:solidFill>
      </dgm:spPr>
    </dgm:pt>
    <dgm:pt modelId="{1EC6F6CF-7500-6A4C-BE45-7818F652AB3D}" type="pres">
      <dgm:prSet presAssocID="{09A9C902-004B-D548-AB7F-B2AE7AAB08FB}" presName="text4" presStyleLbl="revTx" presStyleIdx="18" presStyleCnt="22">
        <dgm:presLayoutVars>
          <dgm:chPref val="3"/>
        </dgm:presLayoutVars>
      </dgm:prSet>
      <dgm:spPr/>
    </dgm:pt>
    <dgm:pt modelId="{55D92D4D-4394-6849-9F70-B9E99218FC07}" type="pres">
      <dgm:prSet presAssocID="{09A9C902-004B-D548-AB7F-B2AE7AAB08FB}" presName="hierChild5" presStyleCnt="0"/>
      <dgm:spPr/>
    </dgm:pt>
    <dgm:pt modelId="{E0EFEB33-22A0-C946-A946-2BFBD4BB6FFF}" type="pres">
      <dgm:prSet presAssocID="{BDA6890A-047F-9A43-90F0-81C4C9A262CA}" presName="Name17" presStyleLbl="parChTrans1D3" presStyleIdx="5" presStyleCnt="6"/>
      <dgm:spPr/>
    </dgm:pt>
    <dgm:pt modelId="{93C434F3-2CD7-C843-B01F-33FBC26BB035}" type="pres">
      <dgm:prSet presAssocID="{DBEEC716-AF81-A444-B469-BBD1EDDE16FD}" presName="hierRoot3" presStyleCnt="0"/>
      <dgm:spPr/>
    </dgm:pt>
    <dgm:pt modelId="{150C1941-641B-144C-86DD-85C37178A33B}" type="pres">
      <dgm:prSet presAssocID="{DBEEC716-AF81-A444-B469-BBD1EDDE16FD}" presName="composite3" presStyleCnt="0"/>
      <dgm:spPr/>
    </dgm:pt>
    <dgm:pt modelId="{0E48C7E0-EBBA-E048-AAB1-563765F5AD05}" type="pres">
      <dgm:prSet presAssocID="{DBEEC716-AF81-A444-B469-BBD1EDDE16FD}" presName="image3" presStyleLbl="node3" presStyleIdx="5" presStyleCnt="6"/>
      <dgm:spPr>
        <a:solidFill>
          <a:srgbClr val="CCA123"/>
        </a:solidFill>
      </dgm:spPr>
    </dgm:pt>
    <dgm:pt modelId="{3050B3A5-2899-B742-8CF5-8DA482084537}" type="pres">
      <dgm:prSet presAssocID="{DBEEC716-AF81-A444-B469-BBD1EDDE16FD}" presName="text3" presStyleLbl="revTx" presStyleIdx="19" presStyleCnt="22">
        <dgm:presLayoutVars>
          <dgm:chPref val="3"/>
        </dgm:presLayoutVars>
      </dgm:prSet>
      <dgm:spPr/>
    </dgm:pt>
    <dgm:pt modelId="{AB6A3F19-C079-BE4F-B613-2C505EADE51D}" type="pres">
      <dgm:prSet presAssocID="{DBEEC716-AF81-A444-B469-BBD1EDDE16FD}" presName="hierChild4" presStyleCnt="0"/>
      <dgm:spPr/>
    </dgm:pt>
    <dgm:pt modelId="{57276BF9-394A-7143-A7C4-83EC45A2ACEE}" type="pres">
      <dgm:prSet presAssocID="{9062A5EB-7815-F647-B848-5707C122EEAA}" presName="Name23" presStyleLbl="parChTrans1D4" presStyleIdx="10" presStyleCnt="12"/>
      <dgm:spPr/>
    </dgm:pt>
    <dgm:pt modelId="{5F737209-A344-1548-AEA6-C4518DA3714B}" type="pres">
      <dgm:prSet presAssocID="{1A5C709F-D985-1E4A-A89E-87A5C260810F}" presName="hierRoot4" presStyleCnt="0"/>
      <dgm:spPr/>
    </dgm:pt>
    <dgm:pt modelId="{0E2EDD7D-B22F-6744-AB17-EB0A10D4C6B3}" type="pres">
      <dgm:prSet presAssocID="{1A5C709F-D985-1E4A-A89E-87A5C260810F}" presName="composite4" presStyleCnt="0"/>
      <dgm:spPr/>
    </dgm:pt>
    <dgm:pt modelId="{4468F8F9-29BC-B64E-A5E7-A49F58FFB275}" type="pres">
      <dgm:prSet presAssocID="{1A5C709F-D985-1E4A-A89E-87A5C260810F}" presName="image4" presStyleLbl="node4" presStyleIdx="10" presStyleCnt="12"/>
      <dgm:spPr>
        <a:solidFill>
          <a:schemeClr val="bg1">
            <a:lumMod val="85000"/>
          </a:schemeClr>
        </a:solidFill>
      </dgm:spPr>
    </dgm:pt>
    <dgm:pt modelId="{EDFB956A-A147-E343-A1EB-369EEF5DD26E}" type="pres">
      <dgm:prSet presAssocID="{1A5C709F-D985-1E4A-A89E-87A5C260810F}" presName="text4" presStyleLbl="revTx" presStyleIdx="20" presStyleCnt="22">
        <dgm:presLayoutVars>
          <dgm:chPref val="3"/>
        </dgm:presLayoutVars>
      </dgm:prSet>
      <dgm:spPr/>
    </dgm:pt>
    <dgm:pt modelId="{F79BF478-2254-0341-BD50-DB3862AF5530}" type="pres">
      <dgm:prSet presAssocID="{1A5C709F-D985-1E4A-A89E-87A5C260810F}" presName="hierChild5" presStyleCnt="0"/>
      <dgm:spPr/>
    </dgm:pt>
    <dgm:pt modelId="{7852F752-6610-7242-899C-2B29FE373A28}" type="pres">
      <dgm:prSet presAssocID="{F39EF96D-4AF1-D046-9595-AC9B98B7BBD7}" presName="Name23" presStyleLbl="parChTrans1D4" presStyleIdx="11" presStyleCnt="12"/>
      <dgm:spPr/>
    </dgm:pt>
    <dgm:pt modelId="{B872E563-D69F-A04F-B383-835BCD2D7C24}" type="pres">
      <dgm:prSet presAssocID="{A2268930-F977-7249-832F-782DA2BAD1EF}" presName="hierRoot4" presStyleCnt="0"/>
      <dgm:spPr/>
    </dgm:pt>
    <dgm:pt modelId="{A9C4CDDD-CE57-8A40-BE26-984AC388A7A0}" type="pres">
      <dgm:prSet presAssocID="{A2268930-F977-7249-832F-782DA2BAD1EF}" presName="composite4" presStyleCnt="0"/>
      <dgm:spPr/>
    </dgm:pt>
    <dgm:pt modelId="{336315CE-35B4-404A-A4F2-EF8B98E6B303}" type="pres">
      <dgm:prSet presAssocID="{A2268930-F977-7249-832F-782DA2BAD1EF}" presName="image4" presStyleLbl="node4" presStyleIdx="11" presStyleCnt="12"/>
      <dgm:spPr/>
    </dgm:pt>
    <dgm:pt modelId="{9400E237-3AB4-E740-AE36-ED522982A742}" type="pres">
      <dgm:prSet presAssocID="{A2268930-F977-7249-832F-782DA2BAD1EF}" presName="text4" presStyleLbl="revTx" presStyleIdx="21" presStyleCnt="22">
        <dgm:presLayoutVars>
          <dgm:chPref val="3"/>
        </dgm:presLayoutVars>
      </dgm:prSet>
      <dgm:spPr/>
    </dgm:pt>
    <dgm:pt modelId="{A0E76437-5684-214D-800A-7166E3E6F842}" type="pres">
      <dgm:prSet presAssocID="{A2268930-F977-7249-832F-782DA2BAD1EF}" presName="hierChild5" presStyleCnt="0"/>
      <dgm:spPr/>
    </dgm:pt>
  </dgm:ptLst>
  <dgm:cxnLst>
    <dgm:cxn modelId="{8441F400-4AD7-1946-9765-924012095FFB}" type="presOf" srcId="{DBEEC716-AF81-A444-B469-BBD1EDDE16FD}" destId="{3050B3A5-2899-B742-8CF5-8DA482084537}" srcOrd="0" destOrd="0" presId="urn:microsoft.com/office/officeart/2009/layout/CirclePictureHierarchy"/>
    <dgm:cxn modelId="{A0886A02-1D0D-7441-B422-2AF6FCBE1D7E}" type="presOf" srcId="{1FF20189-ABE0-6942-942C-84C5761381D7}" destId="{98EC1884-5395-E546-A995-9C2259966A27}" srcOrd="0" destOrd="0" presId="urn:microsoft.com/office/officeart/2009/layout/CirclePictureHierarchy"/>
    <dgm:cxn modelId="{21783706-4C57-AB49-ACE9-3458543F6D98}" type="presOf" srcId="{0DEA008A-858C-2248-89C3-988C40338929}" destId="{8FCB501B-151C-6A40-8FC4-B257FBD222CB}" srcOrd="0" destOrd="0" presId="urn:microsoft.com/office/officeart/2009/layout/CirclePictureHierarchy"/>
    <dgm:cxn modelId="{AF52C40D-8148-0943-84A8-ADC18748665A}" srcId="{DBEEC716-AF81-A444-B469-BBD1EDDE16FD}" destId="{A2268930-F977-7249-832F-782DA2BAD1EF}" srcOrd="1" destOrd="0" parTransId="{F39EF96D-4AF1-D046-9595-AC9B98B7BBD7}" sibTransId="{5A171595-B500-524F-A98E-E5EC0D68C70F}"/>
    <dgm:cxn modelId="{E009D60E-1E01-4642-ABAB-00F63BC68C5F}" type="presOf" srcId="{FC2FCF37-3E6B-C44A-AEF4-093C285D5C72}" destId="{BC626DC6-A003-B747-B5D7-02CCBF1824D9}" srcOrd="0" destOrd="0" presId="urn:microsoft.com/office/officeart/2009/layout/CirclePictureHierarchy"/>
    <dgm:cxn modelId="{A0730119-8988-9D49-A09E-A822CE6AB721}" type="presOf" srcId="{7768BFCA-FB3B-7048-B4DB-AE88F44602FF}" destId="{D6235544-94FF-5F4B-9D90-BFBB70160A14}" srcOrd="0" destOrd="0" presId="urn:microsoft.com/office/officeart/2009/layout/CirclePictureHierarchy"/>
    <dgm:cxn modelId="{CB5C551B-29FD-654D-8C23-C916D028B9E6}" type="presOf" srcId="{928799F1-05DF-D945-A172-B40A60EC0C32}" destId="{D388C67F-276A-4249-8ED1-975EC1B9EF5E}" srcOrd="0" destOrd="0" presId="urn:microsoft.com/office/officeart/2009/layout/CirclePictureHierarchy"/>
    <dgm:cxn modelId="{41BFDB1E-D70B-B04B-9F7E-D2BB0D7E0B70}" type="presOf" srcId="{A14ECFD3-ABAE-4440-BD4D-0E454F161014}" destId="{4FDDC8C8-DBF9-FC43-A00E-7D3AA3EE7721}" srcOrd="0" destOrd="0" presId="urn:microsoft.com/office/officeart/2009/layout/CirclePictureHierarchy"/>
    <dgm:cxn modelId="{C9684020-1F7C-A04B-8905-B31A01A6EE1D}" type="presOf" srcId="{35D4D047-EDF8-9948-9275-6D0C60D3411F}" destId="{1CC11C94-5E5E-8F4F-98C4-2D864CA59C8F}" srcOrd="0" destOrd="0" presId="urn:microsoft.com/office/officeart/2009/layout/CirclePictureHierarchy"/>
    <dgm:cxn modelId="{C134F122-B058-5C49-B233-B07A34B7D27B}" type="presOf" srcId="{037FFB81-8238-E446-903D-9A39BD6C33CA}" destId="{64BAE114-DB19-4A4B-A944-547B6C25E311}" srcOrd="0" destOrd="0" presId="urn:microsoft.com/office/officeart/2009/layout/CirclePictureHierarchy"/>
    <dgm:cxn modelId="{2225CA23-E52C-6F48-9F19-CF692E10198E}" type="presOf" srcId="{1A5C709F-D985-1E4A-A89E-87A5C260810F}" destId="{EDFB956A-A147-E343-A1EB-369EEF5DD26E}" srcOrd="0" destOrd="0" presId="urn:microsoft.com/office/officeart/2009/layout/CirclePictureHierarchy"/>
    <dgm:cxn modelId="{C17DCC25-9472-AE4F-92A7-8F3809FEAC96}" type="presOf" srcId="{A2268930-F977-7249-832F-782DA2BAD1EF}" destId="{9400E237-3AB4-E740-AE36-ED522982A742}" srcOrd="0" destOrd="0" presId="urn:microsoft.com/office/officeart/2009/layout/CirclePictureHierarchy"/>
    <dgm:cxn modelId="{604F6326-1E9F-FF43-868A-B716044665A4}" type="presOf" srcId="{411485B6-176D-604F-B686-62B759626131}" destId="{F4AAEF82-4D3F-B344-9E49-6A8064560D0E}" srcOrd="0" destOrd="0" presId="urn:microsoft.com/office/officeart/2009/layout/CirclePictureHierarchy"/>
    <dgm:cxn modelId="{011FA62F-EF00-EB4E-8E17-A2742B182918}" type="presOf" srcId="{09A9C902-004B-D548-AB7F-B2AE7AAB08FB}" destId="{1EC6F6CF-7500-6A4C-BE45-7818F652AB3D}" srcOrd="0" destOrd="0" presId="urn:microsoft.com/office/officeart/2009/layout/CirclePictureHierarchy"/>
    <dgm:cxn modelId="{EBE53935-4172-6F48-90FB-6F5D193CD574}" srcId="{2B0614CC-4C17-C44E-AAC2-DA6BF088CF76}" destId="{DBEEC716-AF81-A444-B469-BBD1EDDE16FD}" srcOrd="1" destOrd="0" parTransId="{BDA6890A-047F-9A43-90F0-81C4C9A262CA}" sibTransId="{888357E8-E5FD-724C-8663-9D318CC7FC82}"/>
    <dgm:cxn modelId="{20B82644-0D9F-9041-851C-29F12A6680F5}" srcId="{FF32EB06-4443-1647-BF65-005130F9EE47}" destId="{F7DA8263-E8B2-4F46-97D4-C7A90AFBA2B7}" srcOrd="0" destOrd="0" parTransId="{0B0E030E-9CD5-0149-813B-84323713610D}" sibTransId="{46FDC10B-31B9-5A40-AC49-5BD5A1E8EB53}"/>
    <dgm:cxn modelId="{D5FC1D46-9D13-0B43-A893-529F02C233B4}" type="presOf" srcId="{A3333647-2CE3-4249-991D-E7C49F61FFDB}" destId="{062CB5C6-D55F-CD47-96CB-820E9A7EC1E2}" srcOrd="0" destOrd="0" presId="urn:microsoft.com/office/officeart/2009/layout/CirclePictureHierarchy"/>
    <dgm:cxn modelId="{2692EB47-EBDF-9748-975D-E0DA414180B2}" type="presOf" srcId="{0F839A90-EFA0-5D4F-9FE0-5B0A9C319AC5}" destId="{06B55939-DC6E-9F4A-848F-1BE29B109EBB}" srcOrd="0" destOrd="0" presId="urn:microsoft.com/office/officeart/2009/layout/CirclePictureHierarchy"/>
    <dgm:cxn modelId="{F5289748-7687-2747-98BE-1A0CFAA36209}" type="presOf" srcId="{9452BE76-A57D-0043-937E-ECCF0CCA97D7}" destId="{CC53BB8B-2F4A-C840-9695-99F8C993BD45}" srcOrd="0" destOrd="0" presId="urn:microsoft.com/office/officeart/2009/layout/CirclePictureHierarchy"/>
    <dgm:cxn modelId="{08295552-0648-7C42-BDE1-23BD2EBE9551}" type="presOf" srcId="{9A903F30-E435-CE43-BB2C-06DD9C3334ED}" destId="{B97206AE-947C-B544-82FC-63ED3113FD03}" srcOrd="0" destOrd="0" presId="urn:microsoft.com/office/officeart/2009/layout/CirclePictureHierarchy"/>
    <dgm:cxn modelId="{6BDCEE55-551E-0E46-91AA-2A9CF387740D}" type="presOf" srcId="{51BCC7A9-FF12-124B-9867-EA1F6AC1A79F}" destId="{AF64205E-8DEA-4642-A3FA-204179108DF6}" srcOrd="0" destOrd="0" presId="urn:microsoft.com/office/officeart/2009/layout/CirclePictureHierarchy"/>
    <dgm:cxn modelId="{CEB08059-2EAA-0B4B-B7E9-42A4654077BA}" type="presOf" srcId="{2B0614CC-4C17-C44E-AAC2-DA6BF088CF76}" destId="{40232645-8B81-0246-A6D1-C015923F3DB3}" srcOrd="0" destOrd="0" presId="urn:microsoft.com/office/officeart/2009/layout/CirclePictureHierarchy"/>
    <dgm:cxn modelId="{D070175A-D843-2E40-AF7B-BBC154320901}" type="presOf" srcId="{68B58711-3B37-604B-9A25-6B4B02144647}" destId="{E0AF5E5D-DD3B-F749-99F0-DFAB5CC497B4}" srcOrd="0" destOrd="0" presId="urn:microsoft.com/office/officeart/2009/layout/CirclePictureHierarchy"/>
    <dgm:cxn modelId="{8329225E-4F3B-A645-A494-7A421343352E}" type="presOf" srcId="{EEA58C5C-A7F8-8D47-A9D2-5983CCCC3325}" destId="{D88BC45E-2DE2-B346-A58E-B87C8C007323}" srcOrd="0" destOrd="0" presId="urn:microsoft.com/office/officeart/2009/layout/CirclePictureHierarchy"/>
    <dgm:cxn modelId="{B1DEB464-F11B-4346-A558-31CCDBD33B18}" srcId="{35D4D047-EDF8-9948-9275-6D0C60D3411F}" destId="{939A4406-AED0-9B4D-A143-4878A434B202}" srcOrd="0" destOrd="0" parTransId="{A88E20E5-723E-3F4A-9D30-9C58292D95ED}" sibTransId="{FF6B3602-F7FB-144D-81F4-1B198CFBEBBC}"/>
    <dgm:cxn modelId="{0666AE65-BFA9-7F46-9983-E8D89C1D9D06}" type="presOf" srcId="{88C6A169-07FA-1E44-9D00-08F3B6DDEFB5}" destId="{EE2BFC8F-ED89-9845-AA5D-58A5DC75FE57}" srcOrd="0" destOrd="0" presId="urn:microsoft.com/office/officeart/2009/layout/CirclePictureHierarchy"/>
    <dgm:cxn modelId="{A777BD65-EB2C-BA4F-8EEF-A732A9757681}" type="presOf" srcId="{322BD33A-2FAD-FA4C-B2BF-1D90D91E9DF7}" destId="{AABE9C86-B973-4E47-8F05-9221D127FC2A}" srcOrd="0" destOrd="0" presId="urn:microsoft.com/office/officeart/2009/layout/CirclePictureHierarchy"/>
    <dgm:cxn modelId="{F825E46D-40B8-DC43-ACCD-5E791EBF34BC}" type="presOf" srcId="{D9EB5151-539D-C745-9CA7-5717414A794A}" destId="{4076566E-B360-2740-BF4B-8D807CEBCCA9}" srcOrd="0" destOrd="0" presId="urn:microsoft.com/office/officeart/2009/layout/CirclePictureHierarchy"/>
    <dgm:cxn modelId="{82434F6F-EE44-A24E-8700-FE6A5E729E46}" type="presOf" srcId="{0B66EFE3-1491-FF42-8B2A-04B086CE6E97}" destId="{C4F5029D-421E-C749-8CCC-0DD1B7DC9729}" srcOrd="0" destOrd="0" presId="urn:microsoft.com/office/officeart/2009/layout/CirclePictureHierarchy"/>
    <dgm:cxn modelId="{BEB6E573-444B-564B-AB47-8251E0481A5A}" type="presOf" srcId="{26A799C8-435F-7647-894A-2E085A70227C}" destId="{71B7B74C-5939-A846-AA99-305065F823B8}" srcOrd="0" destOrd="0" presId="urn:microsoft.com/office/officeart/2009/layout/CirclePictureHierarchy"/>
    <dgm:cxn modelId="{ED0E6377-2DD6-5D4F-B88D-7450B27AE4B1}" type="presOf" srcId="{9062A5EB-7815-F647-B848-5707C122EEAA}" destId="{57276BF9-394A-7143-A7C4-83EC45A2ACEE}" srcOrd="0" destOrd="0" presId="urn:microsoft.com/office/officeart/2009/layout/CirclePictureHierarchy"/>
    <dgm:cxn modelId="{2FA3FC78-9EC5-5D45-BB90-B78F4963AA03}" type="presOf" srcId="{16AB62FF-B7A0-CB43-967C-191BBC8AD6D7}" destId="{75245EBB-6261-6445-97A8-B4C72AE97800}" srcOrd="0" destOrd="0" presId="urn:microsoft.com/office/officeart/2009/layout/CirclePictureHierarchy"/>
    <dgm:cxn modelId="{52E5277E-725A-374E-ABA0-9FE82B597259}" srcId="{68B58711-3B37-604B-9A25-6B4B02144647}" destId="{09A9C902-004B-D548-AB7F-B2AE7AAB08FB}" srcOrd="1" destOrd="0" parTransId="{0DEA008A-858C-2248-89C3-988C40338929}" sibTransId="{0AAB8DE0-9AFD-324C-8567-1585F57A6D52}"/>
    <dgm:cxn modelId="{D94CAE82-5AB8-FA46-8210-2057D77F76C9}" srcId="{F7DA8263-E8B2-4F46-97D4-C7A90AFBA2B7}" destId="{2B0614CC-4C17-C44E-AAC2-DA6BF088CF76}" srcOrd="2" destOrd="0" parTransId="{411485B6-176D-604F-B686-62B759626131}" sibTransId="{97D97000-7372-2046-9C2E-A9A7FC2288FA}"/>
    <dgm:cxn modelId="{D3510396-5F24-5341-BD0F-7E75D734C695}" srcId="{16AB62FF-B7A0-CB43-967C-191BBC8AD6D7}" destId="{9A903F30-E435-CE43-BB2C-06DD9C3334ED}" srcOrd="0" destOrd="0" parTransId="{7768BFCA-FB3B-7048-B4DB-AE88F44602FF}" sibTransId="{A14204A9-7A08-AC46-97C8-EFE43D6BFA2A}"/>
    <dgm:cxn modelId="{DA4C9C9A-D988-B147-99DF-F18B0DCCDE38}" srcId="{35D4D047-EDF8-9948-9275-6D0C60D3411F}" destId="{037FFB81-8238-E446-903D-9A39BD6C33CA}" srcOrd="1" destOrd="0" parTransId="{FC2FCF37-3E6B-C44A-AEF4-093C285D5C72}" sibTransId="{54FE0A4C-DB41-FA42-B071-1BFED5D248B6}"/>
    <dgm:cxn modelId="{7AE6C89C-49DA-E648-BB6D-548273207B00}" type="presOf" srcId="{8D0110BC-D6AF-9B44-B1D9-1363E9E6E0E1}" destId="{8452BCA1-055F-644F-B12A-72B291E3B2B0}" srcOrd="0" destOrd="0" presId="urn:microsoft.com/office/officeart/2009/layout/CirclePictureHierarchy"/>
    <dgm:cxn modelId="{44035A9E-0DE3-4D44-BFEA-C54E3C590621}" type="presOf" srcId="{9C3E43EA-C71B-F148-9FDF-1E48394E37F5}" destId="{86920CC3-D351-BB4B-924D-BA6969DB4B93}" srcOrd="0" destOrd="0" presId="urn:microsoft.com/office/officeart/2009/layout/CirclePictureHierarchy"/>
    <dgm:cxn modelId="{D85575A8-5D0E-FE4E-BA34-01E3849D4524}" srcId="{F7DA8263-E8B2-4F46-97D4-C7A90AFBA2B7}" destId="{3184048E-890D-D341-B50F-AB46381116EA}" srcOrd="0" destOrd="0" parTransId="{EA33DA43-6E02-0D48-98E9-D289F4DAA361}" sibTransId="{9E9320C5-384A-B743-A3C3-1A7044B51844}"/>
    <dgm:cxn modelId="{5876CEA9-9782-1642-96A4-45117E88DD66}" type="presOf" srcId="{3184048E-890D-D341-B50F-AB46381116EA}" destId="{BBDDA9DE-67C6-CD43-A939-786333EF8A1A}" srcOrd="0" destOrd="0" presId="urn:microsoft.com/office/officeart/2009/layout/CirclePictureHierarchy"/>
    <dgm:cxn modelId="{5C7E8FAB-0426-CC46-940C-EBD3F6AC8DA2}" type="presOf" srcId="{F39EF96D-4AF1-D046-9595-AC9B98B7BBD7}" destId="{7852F752-6610-7242-899C-2B29FE373A28}" srcOrd="0" destOrd="0" presId="urn:microsoft.com/office/officeart/2009/layout/CirclePictureHierarchy"/>
    <dgm:cxn modelId="{69BA1BAC-2B34-A947-B239-E3A910D655B1}" type="presOf" srcId="{A88E20E5-723E-3F4A-9D30-9C58292D95ED}" destId="{1A7DC7DA-A6CF-9048-85F8-EC2C657FB361}" srcOrd="0" destOrd="0" presId="urn:microsoft.com/office/officeart/2009/layout/CirclePictureHierarchy"/>
    <dgm:cxn modelId="{B51AA2AE-38C9-5244-8DDB-A74332E5AB48}" type="presOf" srcId="{ECCDCC1F-5AE0-5A4D-BD9A-4FB39ABED655}" destId="{C2CB4BF5-4478-7846-9033-BB6D5594FCC9}" srcOrd="0" destOrd="0" presId="urn:microsoft.com/office/officeart/2009/layout/CirclePictureHierarchy"/>
    <dgm:cxn modelId="{38B05EB1-630B-5149-80ED-424D36435762}" srcId="{F7DA8263-E8B2-4F46-97D4-C7A90AFBA2B7}" destId="{8D0110BC-D6AF-9B44-B1D9-1363E9E6E0E1}" srcOrd="1" destOrd="0" parTransId="{928799F1-05DF-D945-A172-B40A60EC0C32}" sibTransId="{B2ADB52F-53BE-B84D-AE3B-F259741E729C}"/>
    <dgm:cxn modelId="{68112DBE-BFEF-9B42-B527-098E8767D059}" type="presOf" srcId="{EA33DA43-6E02-0D48-98E9-D289F4DAA361}" destId="{927EC224-CB77-3B4D-9A87-5DAF5BE4974D}" srcOrd="0" destOrd="0" presId="urn:microsoft.com/office/officeart/2009/layout/CirclePictureHierarchy"/>
    <dgm:cxn modelId="{10C14ABF-762B-F84D-9D40-962BFA0E324B}" type="presOf" srcId="{682712CF-EF47-6940-A49E-26314EA338D6}" destId="{7848A215-7CFA-9748-AFD0-DF2DB1B59CE3}" srcOrd="0" destOrd="0" presId="urn:microsoft.com/office/officeart/2009/layout/CirclePictureHierarchy"/>
    <dgm:cxn modelId="{154806C5-77C6-7244-82F4-0BB3AF9042CD}" srcId="{7D09ABC7-6BC4-0744-826D-49BA1277E338}" destId="{F4074564-C434-0049-B238-ABC6899DD58D}" srcOrd="1" destOrd="0" parTransId="{0B66EFE3-1491-FF42-8B2A-04B086CE6E97}" sibTransId="{13EBE35E-12C0-C743-B91E-855C538F2D4C}"/>
    <dgm:cxn modelId="{CBDB5CC7-304B-7947-94C0-30E79C027B16}" srcId="{322BD33A-2FAD-FA4C-B2BF-1D90D91E9DF7}" destId="{A14ECFD3-ABAE-4440-BD4D-0E454F161014}" srcOrd="0" destOrd="0" parTransId="{A2E7B45C-AC14-6E40-ACF0-1E1CB4141371}" sibTransId="{259B16D8-37C8-6F45-9E5F-F6C3BBD0F4F0}"/>
    <dgm:cxn modelId="{8F227DCA-C697-0E4C-9965-77056556699E}" type="presOf" srcId="{7D09ABC7-6BC4-0744-826D-49BA1277E338}" destId="{F6FCCC06-D208-7B4D-A1F0-8F41954E4F21}" srcOrd="0" destOrd="0" presId="urn:microsoft.com/office/officeart/2009/layout/CirclePictureHierarchy"/>
    <dgm:cxn modelId="{E30721CF-0AC9-A04A-82BA-DFD44D7FF338}" srcId="{2B0614CC-4C17-C44E-AAC2-DA6BF088CF76}" destId="{68B58711-3B37-604B-9A25-6B4B02144647}" srcOrd="0" destOrd="0" parTransId="{A3333647-2CE3-4249-991D-E7C49F61FFDB}" sibTransId="{B2B23C36-F038-E544-9DA5-3368DD2F716B}"/>
    <dgm:cxn modelId="{8743FED3-2FF9-C84E-AA7E-201BA9581D28}" type="presOf" srcId="{939A4406-AED0-9B4D-A143-4878A434B202}" destId="{715B6FA8-06A8-4A4A-93D0-AD18B0C6E178}" srcOrd="0" destOrd="0" presId="urn:microsoft.com/office/officeart/2009/layout/CirclePictureHierarchy"/>
    <dgm:cxn modelId="{63C8C0D9-04FA-7B4B-A8F2-9CB380843086}" srcId="{3184048E-890D-D341-B50F-AB46381116EA}" destId="{7D09ABC7-6BC4-0744-826D-49BA1277E338}" srcOrd="1" destOrd="0" parTransId="{1FF20189-ABE0-6942-942C-84C5761381D7}" sibTransId="{907F20F9-5CDA-6547-9F5F-45CFF3D303C2}"/>
    <dgm:cxn modelId="{3835EFD9-B550-E140-9169-861A6CA5BF1C}" srcId="{3184048E-890D-D341-B50F-AB46381116EA}" destId="{35D4D047-EDF8-9948-9275-6D0C60D3411F}" srcOrd="0" destOrd="0" parTransId="{D9EB5151-539D-C745-9CA7-5717414A794A}" sibTransId="{AB06FCB5-603F-9A44-A785-C2E4510AA077}"/>
    <dgm:cxn modelId="{D48616DB-6A68-6044-8E70-722C0E590F7F}" type="presOf" srcId="{A2E7B45C-AC14-6E40-ACF0-1E1CB4141371}" destId="{A57040D3-5209-BB40-9DD4-D678010D1A3B}" srcOrd="0" destOrd="0" presId="urn:microsoft.com/office/officeart/2009/layout/CirclePictureHierarchy"/>
    <dgm:cxn modelId="{C7095EDD-735F-7C4F-B321-065D967A3A7D}" type="presOf" srcId="{FF32EB06-4443-1647-BF65-005130F9EE47}" destId="{B594D79F-9749-1D43-958C-DA577C19CFB0}" srcOrd="0" destOrd="0" presId="urn:microsoft.com/office/officeart/2009/layout/CirclePictureHierarchy"/>
    <dgm:cxn modelId="{DDB505DE-E9B9-E740-8C58-F4AEE4600205}" srcId="{68B58711-3B37-604B-9A25-6B4B02144647}" destId="{9C3E43EA-C71B-F148-9FDF-1E48394E37F5}" srcOrd="0" destOrd="0" parTransId="{9452BE76-A57D-0043-937E-ECCF0CCA97D7}" sibTransId="{8918D849-42FB-C144-B08C-9A6E33B85C9E}"/>
    <dgm:cxn modelId="{7970B3DF-BE0C-F74F-AC9A-F63E81903748}" type="presOf" srcId="{F4074564-C434-0049-B238-ABC6899DD58D}" destId="{BC67B4F3-B91F-EF40-9E33-2BF0E90D825E}" srcOrd="0" destOrd="0" presId="urn:microsoft.com/office/officeart/2009/layout/CirclePictureHierarchy"/>
    <dgm:cxn modelId="{602E26E0-D6A0-244A-81A2-952AA751F174}" type="presOf" srcId="{F7DA8263-E8B2-4F46-97D4-C7A90AFBA2B7}" destId="{D1FA2361-86CD-184B-B4C6-39ABDC1C4B94}" srcOrd="0" destOrd="0" presId="urn:microsoft.com/office/officeart/2009/layout/CirclePictureHierarchy"/>
    <dgm:cxn modelId="{2B5EF6E0-D453-F544-9D64-9FD9BCA8EEBD}" srcId="{8D0110BC-D6AF-9B44-B1D9-1363E9E6E0E1}" destId="{322BD33A-2FAD-FA4C-B2BF-1D90D91E9DF7}" srcOrd="1" destOrd="0" parTransId="{ECCDCC1F-5AE0-5A4D-BD9A-4FB39ABED655}" sibTransId="{89E00A36-DBF3-0F47-9834-FCE547F3E59D}"/>
    <dgm:cxn modelId="{8D803EE1-3329-4B4B-996D-989BC5108061}" srcId="{7D09ABC7-6BC4-0744-826D-49BA1277E338}" destId="{682712CF-EF47-6940-A49E-26314EA338D6}" srcOrd="0" destOrd="0" parTransId="{26A799C8-435F-7647-894A-2E085A70227C}" sibTransId="{24467462-CCEB-874B-8A5D-C826CD3F1BBD}"/>
    <dgm:cxn modelId="{B9DCFDE2-35E0-4045-B6C1-829DBEB21133}" srcId="{322BD33A-2FAD-FA4C-B2BF-1D90D91E9DF7}" destId="{7ACA291A-42E3-5C41-B56F-15A25448FE8F}" srcOrd="1" destOrd="0" parTransId="{88C6A169-07FA-1E44-9D00-08F3B6DDEFB5}" sibTransId="{25F3AFA7-AC22-6641-8BAD-8AB73AD1DB33}"/>
    <dgm:cxn modelId="{C23F86E9-6A78-7348-9DB0-42DFCCC8A098}" srcId="{DBEEC716-AF81-A444-B469-BBD1EDDE16FD}" destId="{1A5C709F-D985-1E4A-A89E-87A5C260810F}" srcOrd="0" destOrd="0" parTransId="{9062A5EB-7815-F647-B848-5707C122EEAA}" sibTransId="{58FF19F1-C0C6-5F4E-AEEC-04D04C426612}"/>
    <dgm:cxn modelId="{5F682CEE-24A2-2447-9926-4518AD83E7C8}" srcId="{8D0110BC-D6AF-9B44-B1D9-1363E9E6E0E1}" destId="{16AB62FF-B7A0-CB43-967C-191BBC8AD6D7}" srcOrd="0" destOrd="0" parTransId="{0F839A90-EFA0-5D4F-9FE0-5B0A9C319AC5}" sibTransId="{11424C84-E51B-3647-BCA4-A5BF6794538F}"/>
    <dgm:cxn modelId="{2C770BF0-4596-CB48-8DD3-0A5C8C041AA5}" type="presOf" srcId="{BDA6890A-047F-9A43-90F0-81C4C9A262CA}" destId="{E0EFEB33-22A0-C946-A946-2BFBD4BB6FFF}" srcOrd="0" destOrd="0" presId="urn:microsoft.com/office/officeart/2009/layout/CirclePictureHierarchy"/>
    <dgm:cxn modelId="{6E04F5F4-ECA9-F442-A7DC-53370CD809F4}" type="presOf" srcId="{7ACA291A-42E3-5C41-B56F-15A25448FE8F}" destId="{D588102B-0F95-5243-888D-77053BDD596E}" srcOrd="0" destOrd="0" presId="urn:microsoft.com/office/officeart/2009/layout/CirclePictureHierarchy"/>
    <dgm:cxn modelId="{4B0127FA-756B-2B49-AF8E-46F7C146C94C}" srcId="{16AB62FF-B7A0-CB43-967C-191BBC8AD6D7}" destId="{51BCC7A9-FF12-124B-9867-EA1F6AC1A79F}" srcOrd="1" destOrd="0" parTransId="{EEA58C5C-A7F8-8D47-A9D2-5983CCCC3325}" sibTransId="{A2AFBE41-F096-B447-874E-B079B860281E}"/>
    <dgm:cxn modelId="{C47F67C1-FA96-E94C-9B1C-98A409B83E8B}" type="presParOf" srcId="{B594D79F-9749-1D43-958C-DA577C19CFB0}" destId="{96EE59FB-ECEF-5C44-9253-F34ED3FF9900}" srcOrd="0" destOrd="0" presId="urn:microsoft.com/office/officeart/2009/layout/CirclePictureHierarchy"/>
    <dgm:cxn modelId="{C61DAB22-F222-E44C-90F6-70BFD78E4B4F}" type="presParOf" srcId="{96EE59FB-ECEF-5C44-9253-F34ED3FF9900}" destId="{B172820E-0A1C-284F-8DBC-83BC37EB1690}" srcOrd="0" destOrd="0" presId="urn:microsoft.com/office/officeart/2009/layout/CirclePictureHierarchy"/>
    <dgm:cxn modelId="{D290CA2F-C2CD-CF49-92D6-9F4CC99F4408}" type="presParOf" srcId="{B172820E-0A1C-284F-8DBC-83BC37EB1690}" destId="{D691EB40-F1EF-0C41-877E-88868BBB5001}" srcOrd="0" destOrd="0" presId="urn:microsoft.com/office/officeart/2009/layout/CirclePictureHierarchy"/>
    <dgm:cxn modelId="{AA5BD060-5E08-2F49-8579-7458C153FBB3}" type="presParOf" srcId="{B172820E-0A1C-284F-8DBC-83BC37EB1690}" destId="{D1FA2361-86CD-184B-B4C6-39ABDC1C4B94}" srcOrd="1" destOrd="0" presId="urn:microsoft.com/office/officeart/2009/layout/CirclePictureHierarchy"/>
    <dgm:cxn modelId="{94F9349E-D29D-534F-A2CA-6C87A87EB3E2}" type="presParOf" srcId="{96EE59FB-ECEF-5C44-9253-F34ED3FF9900}" destId="{7793EDFD-981A-B445-A601-542D4D00B8E6}" srcOrd="1" destOrd="0" presId="urn:microsoft.com/office/officeart/2009/layout/CirclePictureHierarchy"/>
    <dgm:cxn modelId="{51886E35-3139-7641-8843-549B65C0A47C}" type="presParOf" srcId="{7793EDFD-981A-B445-A601-542D4D00B8E6}" destId="{927EC224-CB77-3B4D-9A87-5DAF5BE4974D}" srcOrd="0" destOrd="0" presId="urn:microsoft.com/office/officeart/2009/layout/CirclePictureHierarchy"/>
    <dgm:cxn modelId="{BFB63ECD-F6E5-6A4F-9A6A-8E9BFCE72B28}" type="presParOf" srcId="{7793EDFD-981A-B445-A601-542D4D00B8E6}" destId="{CD0DDCFC-F5D3-C248-80E6-8BFC5B687AA2}" srcOrd="1" destOrd="0" presId="urn:microsoft.com/office/officeart/2009/layout/CirclePictureHierarchy"/>
    <dgm:cxn modelId="{1B412952-3F6E-F140-9427-BD831253D1F2}" type="presParOf" srcId="{CD0DDCFC-F5D3-C248-80E6-8BFC5B687AA2}" destId="{4286EACE-7B41-C34A-997A-A3658DEA6C5F}" srcOrd="0" destOrd="0" presId="urn:microsoft.com/office/officeart/2009/layout/CirclePictureHierarchy"/>
    <dgm:cxn modelId="{9E6855F2-2B27-B94A-8765-F6A2BED4F647}" type="presParOf" srcId="{4286EACE-7B41-C34A-997A-A3658DEA6C5F}" destId="{F465F0FD-613E-7541-A39E-D0BAB282643B}" srcOrd="0" destOrd="0" presId="urn:microsoft.com/office/officeart/2009/layout/CirclePictureHierarchy"/>
    <dgm:cxn modelId="{82D52AFC-F0BA-6D44-A16F-9014287FEA7F}" type="presParOf" srcId="{4286EACE-7B41-C34A-997A-A3658DEA6C5F}" destId="{BBDDA9DE-67C6-CD43-A939-786333EF8A1A}" srcOrd="1" destOrd="0" presId="urn:microsoft.com/office/officeart/2009/layout/CirclePictureHierarchy"/>
    <dgm:cxn modelId="{FE401E86-73A6-444E-859A-2F71C7DD923D}" type="presParOf" srcId="{CD0DDCFC-F5D3-C248-80E6-8BFC5B687AA2}" destId="{33F61866-B8F5-5F4B-B926-0EDDA74FCD05}" srcOrd="1" destOrd="0" presId="urn:microsoft.com/office/officeart/2009/layout/CirclePictureHierarchy"/>
    <dgm:cxn modelId="{C8FF5DF4-F7CA-9444-92D4-85AC032CE16B}" type="presParOf" srcId="{33F61866-B8F5-5F4B-B926-0EDDA74FCD05}" destId="{4076566E-B360-2740-BF4B-8D807CEBCCA9}" srcOrd="0" destOrd="0" presId="urn:microsoft.com/office/officeart/2009/layout/CirclePictureHierarchy"/>
    <dgm:cxn modelId="{65D003CD-05BE-1B47-9DED-BB4E33C89C93}" type="presParOf" srcId="{33F61866-B8F5-5F4B-B926-0EDDA74FCD05}" destId="{89990151-E790-084E-98F1-DF1F0928C229}" srcOrd="1" destOrd="0" presId="urn:microsoft.com/office/officeart/2009/layout/CirclePictureHierarchy"/>
    <dgm:cxn modelId="{119943E1-F718-9B45-9D50-B4C86E875140}" type="presParOf" srcId="{89990151-E790-084E-98F1-DF1F0928C229}" destId="{DA8EF3A3-762A-0C45-A395-CA475207FBAC}" srcOrd="0" destOrd="0" presId="urn:microsoft.com/office/officeart/2009/layout/CirclePictureHierarchy"/>
    <dgm:cxn modelId="{525A0807-B95C-B849-BDF9-6DC938392AA2}" type="presParOf" srcId="{DA8EF3A3-762A-0C45-A395-CA475207FBAC}" destId="{120F3527-F01F-2044-9314-ED5EE9756B17}" srcOrd="0" destOrd="0" presId="urn:microsoft.com/office/officeart/2009/layout/CirclePictureHierarchy"/>
    <dgm:cxn modelId="{B7F25F3F-76D2-5449-8499-94CE10B23089}" type="presParOf" srcId="{DA8EF3A3-762A-0C45-A395-CA475207FBAC}" destId="{1CC11C94-5E5E-8F4F-98C4-2D864CA59C8F}" srcOrd="1" destOrd="0" presId="urn:microsoft.com/office/officeart/2009/layout/CirclePictureHierarchy"/>
    <dgm:cxn modelId="{8B9DE968-F3A8-8D48-A1F4-1ED2A64418F1}" type="presParOf" srcId="{89990151-E790-084E-98F1-DF1F0928C229}" destId="{D76D5CD0-8E8B-5A4B-8FAD-F94102184194}" srcOrd="1" destOrd="0" presId="urn:microsoft.com/office/officeart/2009/layout/CirclePictureHierarchy"/>
    <dgm:cxn modelId="{EA98979A-BEDA-0E41-982F-E926F6A66777}" type="presParOf" srcId="{D76D5CD0-8E8B-5A4B-8FAD-F94102184194}" destId="{1A7DC7DA-A6CF-9048-85F8-EC2C657FB361}" srcOrd="0" destOrd="0" presId="urn:microsoft.com/office/officeart/2009/layout/CirclePictureHierarchy"/>
    <dgm:cxn modelId="{7D0DA725-A1A4-C548-88D0-D5669F44E2D1}" type="presParOf" srcId="{D76D5CD0-8E8B-5A4B-8FAD-F94102184194}" destId="{63C78B23-BDB0-2F40-AD3C-7C28659066B3}" srcOrd="1" destOrd="0" presId="urn:microsoft.com/office/officeart/2009/layout/CirclePictureHierarchy"/>
    <dgm:cxn modelId="{93BD9F76-94B9-E145-90F8-7D735A4242E8}" type="presParOf" srcId="{63C78B23-BDB0-2F40-AD3C-7C28659066B3}" destId="{DEBB510F-B016-544D-A591-E00F8BAB8F73}" srcOrd="0" destOrd="0" presId="urn:microsoft.com/office/officeart/2009/layout/CirclePictureHierarchy"/>
    <dgm:cxn modelId="{AD7796CE-B925-144E-9773-95E05CAF6E54}" type="presParOf" srcId="{DEBB510F-B016-544D-A591-E00F8BAB8F73}" destId="{AAFE531C-A546-C747-B8D2-0CEE4A614C5B}" srcOrd="0" destOrd="0" presId="urn:microsoft.com/office/officeart/2009/layout/CirclePictureHierarchy"/>
    <dgm:cxn modelId="{B5B39F7A-941A-5A4B-B648-732932CB5287}" type="presParOf" srcId="{DEBB510F-B016-544D-A591-E00F8BAB8F73}" destId="{715B6FA8-06A8-4A4A-93D0-AD18B0C6E178}" srcOrd="1" destOrd="0" presId="urn:microsoft.com/office/officeart/2009/layout/CirclePictureHierarchy"/>
    <dgm:cxn modelId="{DD471534-5E7B-464A-B9CF-F328A595D9A0}" type="presParOf" srcId="{63C78B23-BDB0-2F40-AD3C-7C28659066B3}" destId="{B10783C5-6C53-4D43-80EA-F80CA2945AAB}" srcOrd="1" destOrd="0" presId="urn:microsoft.com/office/officeart/2009/layout/CirclePictureHierarchy"/>
    <dgm:cxn modelId="{3A34FBDA-D6EB-7C4E-9221-BB11F1981516}" type="presParOf" srcId="{D76D5CD0-8E8B-5A4B-8FAD-F94102184194}" destId="{BC626DC6-A003-B747-B5D7-02CCBF1824D9}" srcOrd="2" destOrd="0" presId="urn:microsoft.com/office/officeart/2009/layout/CirclePictureHierarchy"/>
    <dgm:cxn modelId="{9BE9A4AF-9D0F-504D-9EAC-49DE41C30C03}" type="presParOf" srcId="{D76D5CD0-8E8B-5A4B-8FAD-F94102184194}" destId="{84C9CF11-E501-6443-9BCF-282E9E41CEE2}" srcOrd="3" destOrd="0" presId="urn:microsoft.com/office/officeart/2009/layout/CirclePictureHierarchy"/>
    <dgm:cxn modelId="{D19E311A-4824-7D46-8E13-0B1D046EFD50}" type="presParOf" srcId="{84C9CF11-E501-6443-9BCF-282E9E41CEE2}" destId="{EB0D1264-7533-2442-A2DD-A4909F187617}" srcOrd="0" destOrd="0" presId="urn:microsoft.com/office/officeart/2009/layout/CirclePictureHierarchy"/>
    <dgm:cxn modelId="{6522B73E-14D2-D547-90AE-17284AD18E82}" type="presParOf" srcId="{EB0D1264-7533-2442-A2DD-A4909F187617}" destId="{4DF3A1BF-57ED-EA4A-A290-F8DF71E76493}" srcOrd="0" destOrd="0" presId="urn:microsoft.com/office/officeart/2009/layout/CirclePictureHierarchy"/>
    <dgm:cxn modelId="{6F6DBD1A-A5FD-8F42-A1AA-E48FBBB3CA51}" type="presParOf" srcId="{EB0D1264-7533-2442-A2DD-A4909F187617}" destId="{64BAE114-DB19-4A4B-A944-547B6C25E311}" srcOrd="1" destOrd="0" presId="urn:microsoft.com/office/officeart/2009/layout/CirclePictureHierarchy"/>
    <dgm:cxn modelId="{BE67528D-BDC8-9547-A97E-09D3EC996127}" type="presParOf" srcId="{84C9CF11-E501-6443-9BCF-282E9E41CEE2}" destId="{83C89B3E-0471-B640-B36A-2FA0EF47A812}" srcOrd="1" destOrd="0" presId="urn:microsoft.com/office/officeart/2009/layout/CirclePictureHierarchy"/>
    <dgm:cxn modelId="{203C8D07-34C3-1A48-AAD9-15C0E12B0F75}" type="presParOf" srcId="{33F61866-B8F5-5F4B-B926-0EDDA74FCD05}" destId="{98EC1884-5395-E546-A995-9C2259966A27}" srcOrd="2" destOrd="0" presId="urn:microsoft.com/office/officeart/2009/layout/CirclePictureHierarchy"/>
    <dgm:cxn modelId="{63F34E72-0936-034F-A415-A8E0E36CCD13}" type="presParOf" srcId="{33F61866-B8F5-5F4B-B926-0EDDA74FCD05}" destId="{7A526A90-ACC1-CC46-9B66-97EBF01379F3}" srcOrd="3" destOrd="0" presId="urn:microsoft.com/office/officeart/2009/layout/CirclePictureHierarchy"/>
    <dgm:cxn modelId="{ADFAD3A1-68F0-1A4C-95E3-4D2FDF0432FE}" type="presParOf" srcId="{7A526A90-ACC1-CC46-9B66-97EBF01379F3}" destId="{B9839FD2-AB87-C04E-AF0E-5F346FBA34FF}" srcOrd="0" destOrd="0" presId="urn:microsoft.com/office/officeart/2009/layout/CirclePictureHierarchy"/>
    <dgm:cxn modelId="{50A71B98-258D-164D-A065-595B1ED7B1A1}" type="presParOf" srcId="{B9839FD2-AB87-C04E-AF0E-5F346FBA34FF}" destId="{533118CA-40AB-0445-9B21-90691186C245}" srcOrd="0" destOrd="0" presId="urn:microsoft.com/office/officeart/2009/layout/CirclePictureHierarchy"/>
    <dgm:cxn modelId="{591DE610-16D7-EA45-A363-0822DFBD1EA2}" type="presParOf" srcId="{B9839FD2-AB87-C04E-AF0E-5F346FBA34FF}" destId="{F6FCCC06-D208-7B4D-A1F0-8F41954E4F21}" srcOrd="1" destOrd="0" presId="urn:microsoft.com/office/officeart/2009/layout/CirclePictureHierarchy"/>
    <dgm:cxn modelId="{796B18CE-97F2-BA41-83E1-F7C3B3766206}" type="presParOf" srcId="{7A526A90-ACC1-CC46-9B66-97EBF01379F3}" destId="{00F05129-555D-9447-97A1-0E6BC201E894}" srcOrd="1" destOrd="0" presId="urn:microsoft.com/office/officeart/2009/layout/CirclePictureHierarchy"/>
    <dgm:cxn modelId="{51994B0D-6E6B-454C-BD25-709201964251}" type="presParOf" srcId="{00F05129-555D-9447-97A1-0E6BC201E894}" destId="{71B7B74C-5939-A846-AA99-305065F823B8}" srcOrd="0" destOrd="0" presId="urn:microsoft.com/office/officeart/2009/layout/CirclePictureHierarchy"/>
    <dgm:cxn modelId="{73189495-E0FA-5343-92D9-CD9FDDF58DE8}" type="presParOf" srcId="{00F05129-555D-9447-97A1-0E6BC201E894}" destId="{FA24D5CF-519F-6E4C-BE03-E6C45B87A76F}" srcOrd="1" destOrd="0" presId="urn:microsoft.com/office/officeart/2009/layout/CirclePictureHierarchy"/>
    <dgm:cxn modelId="{DD8FCE44-96D3-D648-AB6F-4EBB17B0661F}" type="presParOf" srcId="{FA24D5CF-519F-6E4C-BE03-E6C45B87A76F}" destId="{76CD8D0D-D1A7-1B41-A1B9-EBA09565D98F}" srcOrd="0" destOrd="0" presId="urn:microsoft.com/office/officeart/2009/layout/CirclePictureHierarchy"/>
    <dgm:cxn modelId="{450F4340-837A-BF4F-BBBA-19242EF059C6}" type="presParOf" srcId="{76CD8D0D-D1A7-1B41-A1B9-EBA09565D98F}" destId="{361814F1-9F27-3E43-97E2-6D732DEEA295}" srcOrd="0" destOrd="0" presId="urn:microsoft.com/office/officeart/2009/layout/CirclePictureHierarchy"/>
    <dgm:cxn modelId="{B963C95D-2374-6F45-8729-48E2C6AEF526}" type="presParOf" srcId="{76CD8D0D-D1A7-1B41-A1B9-EBA09565D98F}" destId="{7848A215-7CFA-9748-AFD0-DF2DB1B59CE3}" srcOrd="1" destOrd="0" presId="urn:microsoft.com/office/officeart/2009/layout/CirclePictureHierarchy"/>
    <dgm:cxn modelId="{DB9FBD80-2E4C-084C-967E-D0F67349B815}" type="presParOf" srcId="{FA24D5CF-519F-6E4C-BE03-E6C45B87A76F}" destId="{B1E8B4F3-284E-5C4B-971E-1E89D0E95E18}" srcOrd="1" destOrd="0" presId="urn:microsoft.com/office/officeart/2009/layout/CirclePictureHierarchy"/>
    <dgm:cxn modelId="{F8275A6A-6550-0241-B45C-8CB42ECCB6EA}" type="presParOf" srcId="{00F05129-555D-9447-97A1-0E6BC201E894}" destId="{C4F5029D-421E-C749-8CCC-0DD1B7DC9729}" srcOrd="2" destOrd="0" presId="urn:microsoft.com/office/officeart/2009/layout/CirclePictureHierarchy"/>
    <dgm:cxn modelId="{D1A1FA5A-6E26-D945-9D53-8393F3217FF5}" type="presParOf" srcId="{00F05129-555D-9447-97A1-0E6BC201E894}" destId="{F99FA16B-4DC9-A845-8BCD-27E5EFB7567C}" srcOrd="3" destOrd="0" presId="urn:microsoft.com/office/officeart/2009/layout/CirclePictureHierarchy"/>
    <dgm:cxn modelId="{FBEF45EB-68ED-5C4C-884C-C736384A0945}" type="presParOf" srcId="{F99FA16B-4DC9-A845-8BCD-27E5EFB7567C}" destId="{CB622DC1-38E5-F141-A40E-7959EC78A60A}" srcOrd="0" destOrd="0" presId="urn:microsoft.com/office/officeart/2009/layout/CirclePictureHierarchy"/>
    <dgm:cxn modelId="{46E91773-A547-A949-8CF5-34F39DCEE0BD}" type="presParOf" srcId="{CB622DC1-38E5-F141-A40E-7959EC78A60A}" destId="{3255FD51-A96F-1843-8156-974A96E59886}" srcOrd="0" destOrd="0" presId="urn:microsoft.com/office/officeart/2009/layout/CirclePictureHierarchy"/>
    <dgm:cxn modelId="{BE90E3AC-BF59-D247-87F5-7A0DA987C836}" type="presParOf" srcId="{CB622DC1-38E5-F141-A40E-7959EC78A60A}" destId="{BC67B4F3-B91F-EF40-9E33-2BF0E90D825E}" srcOrd="1" destOrd="0" presId="urn:microsoft.com/office/officeart/2009/layout/CirclePictureHierarchy"/>
    <dgm:cxn modelId="{34FC511F-B9FE-CF4A-8E9E-F974FE504312}" type="presParOf" srcId="{F99FA16B-4DC9-A845-8BCD-27E5EFB7567C}" destId="{C1ECD639-DF42-1647-91AC-852E79D4933A}" srcOrd="1" destOrd="0" presId="urn:microsoft.com/office/officeart/2009/layout/CirclePictureHierarchy"/>
    <dgm:cxn modelId="{F08EA7C7-DD9F-1047-B779-0574A533F928}" type="presParOf" srcId="{7793EDFD-981A-B445-A601-542D4D00B8E6}" destId="{D388C67F-276A-4249-8ED1-975EC1B9EF5E}" srcOrd="2" destOrd="0" presId="urn:microsoft.com/office/officeart/2009/layout/CirclePictureHierarchy"/>
    <dgm:cxn modelId="{AF8B6E03-D9EC-8A48-A2C2-62040106A24F}" type="presParOf" srcId="{7793EDFD-981A-B445-A601-542D4D00B8E6}" destId="{1A70788C-5515-A043-8B33-FEF240C41E74}" srcOrd="3" destOrd="0" presId="urn:microsoft.com/office/officeart/2009/layout/CirclePictureHierarchy"/>
    <dgm:cxn modelId="{75311373-757F-A146-808B-88559070921E}" type="presParOf" srcId="{1A70788C-5515-A043-8B33-FEF240C41E74}" destId="{E1DE5033-714B-354E-91FD-617798322E34}" srcOrd="0" destOrd="0" presId="urn:microsoft.com/office/officeart/2009/layout/CirclePictureHierarchy"/>
    <dgm:cxn modelId="{02EA01B0-B341-3A47-88D5-0BF5B316B04A}" type="presParOf" srcId="{E1DE5033-714B-354E-91FD-617798322E34}" destId="{E5A10C40-8313-B740-A108-8EB1BA0C61A0}" srcOrd="0" destOrd="0" presId="urn:microsoft.com/office/officeart/2009/layout/CirclePictureHierarchy"/>
    <dgm:cxn modelId="{9E698620-7CEA-C149-A9ED-8CC4AC307660}" type="presParOf" srcId="{E1DE5033-714B-354E-91FD-617798322E34}" destId="{8452BCA1-055F-644F-B12A-72B291E3B2B0}" srcOrd="1" destOrd="0" presId="urn:microsoft.com/office/officeart/2009/layout/CirclePictureHierarchy"/>
    <dgm:cxn modelId="{DE0C12CF-9DA4-FF44-AB11-CB0AC4A3364C}" type="presParOf" srcId="{1A70788C-5515-A043-8B33-FEF240C41E74}" destId="{EC5F9F01-9559-BF43-AB86-E600F43030E1}" srcOrd="1" destOrd="0" presId="urn:microsoft.com/office/officeart/2009/layout/CirclePictureHierarchy"/>
    <dgm:cxn modelId="{B0FA776D-6493-A44B-8F79-FAA4BB2311DD}" type="presParOf" srcId="{EC5F9F01-9559-BF43-AB86-E600F43030E1}" destId="{06B55939-DC6E-9F4A-848F-1BE29B109EBB}" srcOrd="0" destOrd="0" presId="urn:microsoft.com/office/officeart/2009/layout/CirclePictureHierarchy"/>
    <dgm:cxn modelId="{3A2DA8DE-02AC-8C43-AD61-181E8C651E3A}" type="presParOf" srcId="{EC5F9F01-9559-BF43-AB86-E600F43030E1}" destId="{4CA109FB-147B-6E42-B09B-9B723B0FE07F}" srcOrd="1" destOrd="0" presId="urn:microsoft.com/office/officeart/2009/layout/CirclePictureHierarchy"/>
    <dgm:cxn modelId="{76446025-A716-6F4D-AC78-284A3B9D69B8}" type="presParOf" srcId="{4CA109FB-147B-6E42-B09B-9B723B0FE07F}" destId="{D4604C58-FACE-3D40-A186-08F1A1FEEFBC}" srcOrd="0" destOrd="0" presId="urn:microsoft.com/office/officeart/2009/layout/CirclePictureHierarchy"/>
    <dgm:cxn modelId="{A8E091C4-EC5B-0E41-A3D2-FBCD0948C18A}" type="presParOf" srcId="{D4604C58-FACE-3D40-A186-08F1A1FEEFBC}" destId="{198A0D67-12C6-A44E-ACAA-12895C20C00A}" srcOrd="0" destOrd="0" presId="urn:microsoft.com/office/officeart/2009/layout/CirclePictureHierarchy"/>
    <dgm:cxn modelId="{F8274D84-C7C8-534F-9A55-27DC0F5FE99D}" type="presParOf" srcId="{D4604C58-FACE-3D40-A186-08F1A1FEEFBC}" destId="{75245EBB-6261-6445-97A8-B4C72AE97800}" srcOrd="1" destOrd="0" presId="urn:microsoft.com/office/officeart/2009/layout/CirclePictureHierarchy"/>
    <dgm:cxn modelId="{695A1696-79D0-8E4A-A876-B3F0A55144D5}" type="presParOf" srcId="{4CA109FB-147B-6E42-B09B-9B723B0FE07F}" destId="{E0C08CDC-6ACB-1E4F-B45F-EB3C52E3ADED}" srcOrd="1" destOrd="0" presId="urn:microsoft.com/office/officeart/2009/layout/CirclePictureHierarchy"/>
    <dgm:cxn modelId="{2F61B2F6-ECBB-C240-9369-138ABAA901A3}" type="presParOf" srcId="{E0C08CDC-6ACB-1E4F-B45F-EB3C52E3ADED}" destId="{D6235544-94FF-5F4B-9D90-BFBB70160A14}" srcOrd="0" destOrd="0" presId="urn:microsoft.com/office/officeart/2009/layout/CirclePictureHierarchy"/>
    <dgm:cxn modelId="{5D1F4665-E68B-1A44-ABC2-F25F21B5FD61}" type="presParOf" srcId="{E0C08CDC-6ACB-1E4F-B45F-EB3C52E3ADED}" destId="{07BA1388-5DCE-A643-848C-83698FEE01DE}" srcOrd="1" destOrd="0" presId="urn:microsoft.com/office/officeart/2009/layout/CirclePictureHierarchy"/>
    <dgm:cxn modelId="{A301F00F-3191-F44B-BB24-B8AE0EFD5BC0}" type="presParOf" srcId="{07BA1388-5DCE-A643-848C-83698FEE01DE}" destId="{B2BCD901-3EA6-3B4C-9CE1-BEBCFAC332D6}" srcOrd="0" destOrd="0" presId="urn:microsoft.com/office/officeart/2009/layout/CirclePictureHierarchy"/>
    <dgm:cxn modelId="{5660CA1E-8669-EB49-BBB4-894340865BD0}" type="presParOf" srcId="{B2BCD901-3EA6-3B4C-9CE1-BEBCFAC332D6}" destId="{EE90037E-3C3C-8C4C-B337-39846B12EF85}" srcOrd="0" destOrd="0" presId="urn:microsoft.com/office/officeart/2009/layout/CirclePictureHierarchy"/>
    <dgm:cxn modelId="{B332B547-A3AE-0945-9CAD-98CE47F3A5B8}" type="presParOf" srcId="{B2BCD901-3EA6-3B4C-9CE1-BEBCFAC332D6}" destId="{B97206AE-947C-B544-82FC-63ED3113FD03}" srcOrd="1" destOrd="0" presId="urn:microsoft.com/office/officeart/2009/layout/CirclePictureHierarchy"/>
    <dgm:cxn modelId="{077A8FBF-8B01-A949-A9ED-C2557E2630FD}" type="presParOf" srcId="{07BA1388-5DCE-A643-848C-83698FEE01DE}" destId="{659074BE-62C9-5A46-8ABF-9209B58FAEBC}" srcOrd="1" destOrd="0" presId="urn:microsoft.com/office/officeart/2009/layout/CirclePictureHierarchy"/>
    <dgm:cxn modelId="{98CD34C8-0960-C544-B707-0597F0CA66D6}" type="presParOf" srcId="{E0C08CDC-6ACB-1E4F-B45F-EB3C52E3ADED}" destId="{D88BC45E-2DE2-B346-A58E-B87C8C007323}" srcOrd="2" destOrd="0" presId="urn:microsoft.com/office/officeart/2009/layout/CirclePictureHierarchy"/>
    <dgm:cxn modelId="{C3E8AA99-7078-524F-A939-C4309775A5C8}" type="presParOf" srcId="{E0C08CDC-6ACB-1E4F-B45F-EB3C52E3ADED}" destId="{014C7B10-D917-0542-9AA3-5D092ADDC28E}" srcOrd="3" destOrd="0" presId="urn:microsoft.com/office/officeart/2009/layout/CirclePictureHierarchy"/>
    <dgm:cxn modelId="{F3368BFF-BFBE-C549-9505-3CA36B0DD2C9}" type="presParOf" srcId="{014C7B10-D917-0542-9AA3-5D092ADDC28E}" destId="{1B67CC99-D2FC-CB42-A37D-BF1E5E0FA208}" srcOrd="0" destOrd="0" presId="urn:microsoft.com/office/officeart/2009/layout/CirclePictureHierarchy"/>
    <dgm:cxn modelId="{481A4E98-21D8-4E49-99C6-9BFD1B8EFB95}" type="presParOf" srcId="{1B67CC99-D2FC-CB42-A37D-BF1E5E0FA208}" destId="{5DCCDA9A-859D-334A-872B-D8C14EE92367}" srcOrd="0" destOrd="0" presId="urn:microsoft.com/office/officeart/2009/layout/CirclePictureHierarchy"/>
    <dgm:cxn modelId="{D0418AF8-083D-A54C-9726-FE67DC4161B8}" type="presParOf" srcId="{1B67CC99-D2FC-CB42-A37D-BF1E5E0FA208}" destId="{AF64205E-8DEA-4642-A3FA-204179108DF6}" srcOrd="1" destOrd="0" presId="urn:microsoft.com/office/officeart/2009/layout/CirclePictureHierarchy"/>
    <dgm:cxn modelId="{F67F00ED-EFC1-3C4C-A2AD-4D41F0703AE0}" type="presParOf" srcId="{014C7B10-D917-0542-9AA3-5D092ADDC28E}" destId="{1288A01B-CADC-C146-9267-9E1048F473F4}" srcOrd="1" destOrd="0" presId="urn:microsoft.com/office/officeart/2009/layout/CirclePictureHierarchy"/>
    <dgm:cxn modelId="{76132A62-6763-8740-AB73-0542A84D39C3}" type="presParOf" srcId="{EC5F9F01-9559-BF43-AB86-E600F43030E1}" destId="{C2CB4BF5-4478-7846-9033-BB6D5594FCC9}" srcOrd="2" destOrd="0" presId="urn:microsoft.com/office/officeart/2009/layout/CirclePictureHierarchy"/>
    <dgm:cxn modelId="{EB41453B-CE3F-1E40-897E-FE15F79AECA6}" type="presParOf" srcId="{EC5F9F01-9559-BF43-AB86-E600F43030E1}" destId="{4A5BCC87-5241-0D47-B535-E7D47B56004F}" srcOrd="3" destOrd="0" presId="urn:microsoft.com/office/officeart/2009/layout/CirclePictureHierarchy"/>
    <dgm:cxn modelId="{92D955B8-B22C-8A4C-BA2A-F219420B64D0}" type="presParOf" srcId="{4A5BCC87-5241-0D47-B535-E7D47B56004F}" destId="{8F21E5F0-2AEA-3149-ACEE-13CE41B5B2A9}" srcOrd="0" destOrd="0" presId="urn:microsoft.com/office/officeart/2009/layout/CirclePictureHierarchy"/>
    <dgm:cxn modelId="{B34C09EC-37DE-1C47-9CD4-606056F20BF0}" type="presParOf" srcId="{8F21E5F0-2AEA-3149-ACEE-13CE41B5B2A9}" destId="{8FE7A0E2-75A1-AD4A-925C-964CB8A3F7A8}" srcOrd="0" destOrd="0" presId="urn:microsoft.com/office/officeart/2009/layout/CirclePictureHierarchy"/>
    <dgm:cxn modelId="{AEACDD80-9CAC-504A-8DD2-34F8D37AA2AC}" type="presParOf" srcId="{8F21E5F0-2AEA-3149-ACEE-13CE41B5B2A9}" destId="{AABE9C86-B973-4E47-8F05-9221D127FC2A}" srcOrd="1" destOrd="0" presId="urn:microsoft.com/office/officeart/2009/layout/CirclePictureHierarchy"/>
    <dgm:cxn modelId="{28EFF25E-6FEE-8C45-A8A4-258A0794108B}" type="presParOf" srcId="{4A5BCC87-5241-0D47-B535-E7D47B56004F}" destId="{390A7C73-E5E3-A44D-8E9A-67C06F92CFC0}" srcOrd="1" destOrd="0" presId="urn:microsoft.com/office/officeart/2009/layout/CirclePictureHierarchy"/>
    <dgm:cxn modelId="{8295C2AA-DFA8-7643-8218-D32EBADB68A7}" type="presParOf" srcId="{390A7C73-E5E3-A44D-8E9A-67C06F92CFC0}" destId="{A57040D3-5209-BB40-9DD4-D678010D1A3B}" srcOrd="0" destOrd="0" presId="urn:microsoft.com/office/officeart/2009/layout/CirclePictureHierarchy"/>
    <dgm:cxn modelId="{27E70AAD-D197-FA4A-B82B-7AA45DEAB9D7}" type="presParOf" srcId="{390A7C73-E5E3-A44D-8E9A-67C06F92CFC0}" destId="{EA5214F6-75D6-514F-861D-CEC8E0893960}" srcOrd="1" destOrd="0" presId="urn:microsoft.com/office/officeart/2009/layout/CirclePictureHierarchy"/>
    <dgm:cxn modelId="{CEC2CF7C-2DDD-3D4D-8F4E-3BB64E9B4764}" type="presParOf" srcId="{EA5214F6-75D6-514F-861D-CEC8E0893960}" destId="{C66BB94E-D9D3-2B4B-A84D-DAF626FD1351}" srcOrd="0" destOrd="0" presId="urn:microsoft.com/office/officeart/2009/layout/CirclePictureHierarchy"/>
    <dgm:cxn modelId="{8E0EAA4A-F0FD-5F4B-91DB-EC424A232BA3}" type="presParOf" srcId="{C66BB94E-D9D3-2B4B-A84D-DAF626FD1351}" destId="{7DB69AC9-494A-2B46-A854-F5AF671EDE75}" srcOrd="0" destOrd="0" presId="urn:microsoft.com/office/officeart/2009/layout/CirclePictureHierarchy"/>
    <dgm:cxn modelId="{F1846015-B500-884B-B2CC-0C070AF2120E}" type="presParOf" srcId="{C66BB94E-D9D3-2B4B-A84D-DAF626FD1351}" destId="{4FDDC8C8-DBF9-FC43-A00E-7D3AA3EE7721}" srcOrd="1" destOrd="0" presId="urn:microsoft.com/office/officeart/2009/layout/CirclePictureHierarchy"/>
    <dgm:cxn modelId="{56E61D62-6DA0-354D-A05E-ACA55C0D0101}" type="presParOf" srcId="{EA5214F6-75D6-514F-861D-CEC8E0893960}" destId="{13D0B9E3-CE81-9447-A45A-55A7215B98D2}" srcOrd="1" destOrd="0" presId="urn:microsoft.com/office/officeart/2009/layout/CirclePictureHierarchy"/>
    <dgm:cxn modelId="{DFB6BEE3-6BF9-4344-B610-3E9AC7A7630F}" type="presParOf" srcId="{390A7C73-E5E3-A44D-8E9A-67C06F92CFC0}" destId="{EE2BFC8F-ED89-9845-AA5D-58A5DC75FE57}" srcOrd="2" destOrd="0" presId="urn:microsoft.com/office/officeart/2009/layout/CirclePictureHierarchy"/>
    <dgm:cxn modelId="{530B72E2-2697-9D42-A848-F57A5112DB91}" type="presParOf" srcId="{390A7C73-E5E3-A44D-8E9A-67C06F92CFC0}" destId="{3D56A0FA-10F2-994F-9BC9-B955C49EE2EF}" srcOrd="3" destOrd="0" presId="urn:microsoft.com/office/officeart/2009/layout/CirclePictureHierarchy"/>
    <dgm:cxn modelId="{6B2C355C-BE7A-9C46-8346-EF7A67AEBEDC}" type="presParOf" srcId="{3D56A0FA-10F2-994F-9BC9-B955C49EE2EF}" destId="{36820E65-DFA9-8244-A2D4-6BCA0299414B}" srcOrd="0" destOrd="0" presId="urn:microsoft.com/office/officeart/2009/layout/CirclePictureHierarchy"/>
    <dgm:cxn modelId="{CF6109D6-6A5C-2548-8E1C-C9427184E344}" type="presParOf" srcId="{36820E65-DFA9-8244-A2D4-6BCA0299414B}" destId="{8C402730-0A69-3646-A5E9-89BCCD06A201}" srcOrd="0" destOrd="0" presId="urn:microsoft.com/office/officeart/2009/layout/CirclePictureHierarchy"/>
    <dgm:cxn modelId="{B969680A-7699-E14F-B378-D14CF1ED3EFF}" type="presParOf" srcId="{36820E65-DFA9-8244-A2D4-6BCA0299414B}" destId="{D588102B-0F95-5243-888D-77053BDD596E}" srcOrd="1" destOrd="0" presId="urn:microsoft.com/office/officeart/2009/layout/CirclePictureHierarchy"/>
    <dgm:cxn modelId="{FA89B045-3A9A-2A41-8FC8-3E7189681AB1}" type="presParOf" srcId="{3D56A0FA-10F2-994F-9BC9-B955C49EE2EF}" destId="{4E1523D0-07E1-BD43-8631-0C2D80CE725F}" srcOrd="1" destOrd="0" presId="urn:microsoft.com/office/officeart/2009/layout/CirclePictureHierarchy"/>
    <dgm:cxn modelId="{0FC6383C-A20E-0946-A72D-38A63C2B84CF}" type="presParOf" srcId="{7793EDFD-981A-B445-A601-542D4D00B8E6}" destId="{F4AAEF82-4D3F-B344-9E49-6A8064560D0E}" srcOrd="4" destOrd="0" presId="urn:microsoft.com/office/officeart/2009/layout/CirclePictureHierarchy"/>
    <dgm:cxn modelId="{8434EC14-1D2A-CB41-83DC-852EFBD12010}" type="presParOf" srcId="{7793EDFD-981A-B445-A601-542D4D00B8E6}" destId="{B7613D08-FE3A-974C-B740-2C76A786988A}" srcOrd="5" destOrd="0" presId="urn:microsoft.com/office/officeart/2009/layout/CirclePictureHierarchy"/>
    <dgm:cxn modelId="{22641914-166D-D543-AC97-FE6581CE4570}" type="presParOf" srcId="{B7613D08-FE3A-974C-B740-2C76A786988A}" destId="{04FF1DA5-4A65-CA42-A82F-9C92CDD7FEFF}" srcOrd="0" destOrd="0" presId="urn:microsoft.com/office/officeart/2009/layout/CirclePictureHierarchy"/>
    <dgm:cxn modelId="{BBF0DEA4-CAAD-EC43-B53F-3AE848A9086C}" type="presParOf" srcId="{04FF1DA5-4A65-CA42-A82F-9C92CDD7FEFF}" destId="{E7899D66-D3C7-D34B-B280-B4E3B915760D}" srcOrd="0" destOrd="0" presId="urn:microsoft.com/office/officeart/2009/layout/CirclePictureHierarchy"/>
    <dgm:cxn modelId="{6E63B1DB-284B-6A49-8882-9276B34A13F5}" type="presParOf" srcId="{04FF1DA5-4A65-CA42-A82F-9C92CDD7FEFF}" destId="{40232645-8B81-0246-A6D1-C015923F3DB3}" srcOrd="1" destOrd="0" presId="urn:microsoft.com/office/officeart/2009/layout/CirclePictureHierarchy"/>
    <dgm:cxn modelId="{0D92D3BB-56D2-3D47-996F-D99821BE9227}" type="presParOf" srcId="{B7613D08-FE3A-974C-B740-2C76A786988A}" destId="{BC019945-F287-BB4E-A687-DCF8591F7941}" srcOrd="1" destOrd="0" presId="urn:microsoft.com/office/officeart/2009/layout/CirclePictureHierarchy"/>
    <dgm:cxn modelId="{16207688-FDFB-4F45-9329-DA06B197706D}" type="presParOf" srcId="{BC019945-F287-BB4E-A687-DCF8591F7941}" destId="{062CB5C6-D55F-CD47-96CB-820E9A7EC1E2}" srcOrd="0" destOrd="0" presId="urn:microsoft.com/office/officeart/2009/layout/CirclePictureHierarchy"/>
    <dgm:cxn modelId="{097BFB76-FEF6-7B4E-9B1A-A1BEB0075131}" type="presParOf" srcId="{BC019945-F287-BB4E-A687-DCF8591F7941}" destId="{1A85A7FE-A195-1E4C-AE53-C428CD82E3B0}" srcOrd="1" destOrd="0" presId="urn:microsoft.com/office/officeart/2009/layout/CirclePictureHierarchy"/>
    <dgm:cxn modelId="{1C4AC419-A47E-9243-AA22-3EE9E14E757C}" type="presParOf" srcId="{1A85A7FE-A195-1E4C-AE53-C428CD82E3B0}" destId="{CEC63558-4341-9446-8170-8CC32DF674DC}" srcOrd="0" destOrd="0" presId="urn:microsoft.com/office/officeart/2009/layout/CirclePictureHierarchy"/>
    <dgm:cxn modelId="{E6893F7C-C1F1-F74D-8360-CE0E93805C01}" type="presParOf" srcId="{CEC63558-4341-9446-8170-8CC32DF674DC}" destId="{252636FE-9E30-2048-83CF-64649CE50AEA}" srcOrd="0" destOrd="0" presId="urn:microsoft.com/office/officeart/2009/layout/CirclePictureHierarchy"/>
    <dgm:cxn modelId="{DE49861E-856A-BB4F-BEEB-2572EB649B53}" type="presParOf" srcId="{CEC63558-4341-9446-8170-8CC32DF674DC}" destId="{E0AF5E5D-DD3B-F749-99F0-DFAB5CC497B4}" srcOrd="1" destOrd="0" presId="urn:microsoft.com/office/officeart/2009/layout/CirclePictureHierarchy"/>
    <dgm:cxn modelId="{B4A2220B-7FD4-1348-99E4-5CFA581723F5}" type="presParOf" srcId="{1A85A7FE-A195-1E4C-AE53-C428CD82E3B0}" destId="{1C321F00-8825-EB4A-92F9-7BB0101E7689}" srcOrd="1" destOrd="0" presId="urn:microsoft.com/office/officeart/2009/layout/CirclePictureHierarchy"/>
    <dgm:cxn modelId="{9672466E-8A2C-E14B-A893-A5B5E5640894}" type="presParOf" srcId="{1C321F00-8825-EB4A-92F9-7BB0101E7689}" destId="{CC53BB8B-2F4A-C840-9695-99F8C993BD45}" srcOrd="0" destOrd="0" presId="urn:microsoft.com/office/officeart/2009/layout/CirclePictureHierarchy"/>
    <dgm:cxn modelId="{114871B6-F5B6-2D45-88A5-447114FEC9B7}" type="presParOf" srcId="{1C321F00-8825-EB4A-92F9-7BB0101E7689}" destId="{A6FCD067-BFE0-F741-AA9E-E1BD3B70E5F6}" srcOrd="1" destOrd="0" presId="urn:microsoft.com/office/officeart/2009/layout/CirclePictureHierarchy"/>
    <dgm:cxn modelId="{0F1F23CA-697F-9349-B23C-FE9727D8C655}" type="presParOf" srcId="{A6FCD067-BFE0-F741-AA9E-E1BD3B70E5F6}" destId="{627E8E63-5BCC-6E43-B367-B0A71AE15AA8}" srcOrd="0" destOrd="0" presId="urn:microsoft.com/office/officeart/2009/layout/CirclePictureHierarchy"/>
    <dgm:cxn modelId="{94014BE9-43B2-B241-AE3A-BE3A9D2B7E74}" type="presParOf" srcId="{627E8E63-5BCC-6E43-B367-B0A71AE15AA8}" destId="{4E54D3C4-D553-A949-935B-2DB9000EEEBD}" srcOrd="0" destOrd="0" presId="urn:microsoft.com/office/officeart/2009/layout/CirclePictureHierarchy"/>
    <dgm:cxn modelId="{F14F5F0A-CBBB-DD4B-802A-102E842279BA}" type="presParOf" srcId="{627E8E63-5BCC-6E43-B367-B0A71AE15AA8}" destId="{86920CC3-D351-BB4B-924D-BA6969DB4B93}" srcOrd="1" destOrd="0" presId="urn:microsoft.com/office/officeart/2009/layout/CirclePictureHierarchy"/>
    <dgm:cxn modelId="{55AB3F98-549C-8147-84EC-AF35C4F6598C}" type="presParOf" srcId="{A6FCD067-BFE0-F741-AA9E-E1BD3B70E5F6}" destId="{6A9028AE-2FBE-9B47-B948-AC2253A6CF39}" srcOrd="1" destOrd="0" presId="urn:microsoft.com/office/officeart/2009/layout/CirclePictureHierarchy"/>
    <dgm:cxn modelId="{41DB706E-949B-6E4D-8E10-C914E1BF58AD}" type="presParOf" srcId="{1C321F00-8825-EB4A-92F9-7BB0101E7689}" destId="{8FCB501B-151C-6A40-8FC4-B257FBD222CB}" srcOrd="2" destOrd="0" presId="urn:microsoft.com/office/officeart/2009/layout/CirclePictureHierarchy"/>
    <dgm:cxn modelId="{83418F5A-E168-DE47-887D-924E837E5CB0}" type="presParOf" srcId="{1C321F00-8825-EB4A-92F9-7BB0101E7689}" destId="{1FB6E6D6-B6F1-E74E-AFA7-96FA551B9968}" srcOrd="3" destOrd="0" presId="urn:microsoft.com/office/officeart/2009/layout/CirclePictureHierarchy"/>
    <dgm:cxn modelId="{EC9E4EDD-64A4-EC49-9FB7-38ED28AA88E8}" type="presParOf" srcId="{1FB6E6D6-B6F1-E74E-AFA7-96FA551B9968}" destId="{6DE2E811-6E65-A04E-948A-F6FB32ED8A70}" srcOrd="0" destOrd="0" presId="urn:microsoft.com/office/officeart/2009/layout/CirclePictureHierarchy"/>
    <dgm:cxn modelId="{DE7B69CE-0647-BA4D-B55E-CED3D3EDB3EA}" type="presParOf" srcId="{6DE2E811-6E65-A04E-948A-F6FB32ED8A70}" destId="{D4A77CF6-7FCE-7D4C-943F-116EBFCEB70C}" srcOrd="0" destOrd="0" presId="urn:microsoft.com/office/officeart/2009/layout/CirclePictureHierarchy"/>
    <dgm:cxn modelId="{5DF0AFC8-E142-DE4B-8503-94D0B8AB876F}" type="presParOf" srcId="{6DE2E811-6E65-A04E-948A-F6FB32ED8A70}" destId="{1EC6F6CF-7500-6A4C-BE45-7818F652AB3D}" srcOrd="1" destOrd="0" presId="urn:microsoft.com/office/officeart/2009/layout/CirclePictureHierarchy"/>
    <dgm:cxn modelId="{044958DF-04B6-F242-891D-DA66C05CCFD4}" type="presParOf" srcId="{1FB6E6D6-B6F1-E74E-AFA7-96FA551B9968}" destId="{55D92D4D-4394-6849-9F70-B9E99218FC07}" srcOrd="1" destOrd="0" presId="urn:microsoft.com/office/officeart/2009/layout/CirclePictureHierarchy"/>
    <dgm:cxn modelId="{69BBE769-3504-1A41-9B54-05BA5A32FBF9}" type="presParOf" srcId="{BC019945-F287-BB4E-A687-DCF8591F7941}" destId="{E0EFEB33-22A0-C946-A946-2BFBD4BB6FFF}" srcOrd="2" destOrd="0" presId="urn:microsoft.com/office/officeart/2009/layout/CirclePictureHierarchy"/>
    <dgm:cxn modelId="{875B4006-46FD-0846-B3D6-665D0FAF6AB7}" type="presParOf" srcId="{BC019945-F287-BB4E-A687-DCF8591F7941}" destId="{93C434F3-2CD7-C843-B01F-33FBC26BB035}" srcOrd="3" destOrd="0" presId="urn:microsoft.com/office/officeart/2009/layout/CirclePictureHierarchy"/>
    <dgm:cxn modelId="{0789AC05-EF17-F54E-A0DF-EAB1AF17BF68}" type="presParOf" srcId="{93C434F3-2CD7-C843-B01F-33FBC26BB035}" destId="{150C1941-641B-144C-86DD-85C37178A33B}" srcOrd="0" destOrd="0" presId="urn:microsoft.com/office/officeart/2009/layout/CirclePictureHierarchy"/>
    <dgm:cxn modelId="{3BBD1C18-06C3-3C41-8066-C3D61E8D576E}" type="presParOf" srcId="{150C1941-641B-144C-86DD-85C37178A33B}" destId="{0E48C7E0-EBBA-E048-AAB1-563765F5AD05}" srcOrd="0" destOrd="0" presId="urn:microsoft.com/office/officeart/2009/layout/CirclePictureHierarchy"/>
    <dgm:cxn modelId="{FE112338-E269-D549-9BDC-61FBF2782B0D}" type="presParOf" srcId="{150C1941-641B-144C-86DD-85C37178A33B}" destId="{3050B3A5-2899-B742-8CF5-8DA482084537}" srcOrd="1" destOrd="0" presId="urn:microsoft.com/office/officeart/2009/layout/CirclePictureHierarchy"/>
    <dgm:cxn modelId="{203B5540-BDFA-1748-86DA-C8718CF894B7}" type="presParOf" srcId="{93C434F3-2CD7-C843-B01F-33FBC26BB035}" destId="{AB6A3F19-C079-BE4F-B613-2C505EADE51D}" srcOrd="1" destOrd="0" presId="urn:microsoft.com/office/officeart/2009/layout/CirclePictureHierarchy"/>
    <dgm:cxn modelId="{3F99FA62-7F77-B34F-9B29-00BCD4BD012A}" type="presParOf" srcId="{AB6A3F19-C079-BE4F-B613-2C505EADE51D}" destId="{57276BF9-394A-7143-A7C4-83EC45A2ACEE}" srcOrd="0" destOrd="0" presId="urn:microsoft.com/office/officeart/2009/layout/CirclePictureHierarchy"/>
    <dgm:cxn modelId="{ECB8FB0D-E86E-9945-A6A7-E11B88F9EC50}" type="presParOf" srcId="{AB6A3F19-C079-BE4F-B613-2C505EADE51D}" destId="{5F737209-A344-1548-AEA6-C4518DA3714B}" srcOrd="1" destOrd="0" presId="urn:microsoft.com/office/officeart/2009/layout/CirclePictureHierarchy"/>
    <dgm:cxn modelId="{2A783BED-8BF5-C24E-9C59-2E4AF8206E79}" type="presParOf" srcId="{5F737209-A344-1548-AEA6-C4518DA3714B}" destId="{0E2EDD7D-B22F-6744-AB17-EB0A10D4C6B3}" srcOrd="0" destOrd="0" presId="urn:microsoft.com/office/officeart/2009/layout/CirclePictureHierarchy"/>
    <dgm:cxn modelId="{EC49FEC2-5D7E-7E48-A1A6-D8E4BF714122}" type="presParOf" srcId="{0E2EDD7D-B22F-6744-AB17-EB0A10D4C6B3}" destId="{4468F8F9-29BC-B64E-A5E7-A49F58FFB275}" srcOrd="0" destOrd="0" presId="urn:microsoft.com/office/officeart/2009/layout/CirclePictureHierarchy"/>
    <dgm:cxn modelId="{67A7C6AE-2379-5149-A583-2AEDA51E4858}" type="presParOf" srcId="{0E2EDD7D-B22F-6744-AB17-EB0A10D4C6B3}" destId="{EDFB956A-A147-E343-A1EB-369EEF5DD26E}" srcOrd="1" destOrd="0" presId="urn:microsoft.com/office/officeart/2009/layout/CirclePictureHierarchy"/>
    <dgm:cxn modelId="{4EB67DE5-DD73-844A-A6D4-744F62434E0E}" type="presParOf" srcId="{5F737209-A344-1548-AEA6-C4518DA3714B}" destId="{F79BF478-2254-0341-BD50-DB3862AF5530}" srcOrd="1" destOrd="0" presId="urn:microsoft.com/office/officeart/2009/layout/CirclePictureHierarchy"/>
    <dgm:cxn modelId="{7A2B9CFF-1D1C-EF48-8173-5D8BFBDB8A75}" type="presParOf" srcId="{AB6A3F19-C079-BE4F-B613-2C505EADE51D}" destId="{7852F752-6610-7242-899C-2B29FE373A28}" srcOrd="2" destOrd="0" presId="urn:microsoft.com/office/officeart/2009/layout/CirclePictureHierarchy"/>
    <dgm:cxn modelId="{A3473FB8-7305-CB48-BBE2-91684925EFB1}" type="presParOf" srcId="{AB6A3F19-C079-BE4F-B613-2C505EADE51D}" destId="{B872E563-D69F-A04F-B383-835BCD2D7C24}" srcOrd="3" destOrd="0" presId="urn:microsoft.com/office/officeart/2009/layout/CirclePictureHierarchy"/>
    <dgm:cxn modelId="{8620F87D-4852-CE4A-B781-FC6CB6B0141C}" type="presParOf" srcId="{B872E563-D69F-A04F-B383-835BCD2D7C24}" destId="{A9C4CDDD-CE57-8A40-BE26-984AC388A7A0}" srcOrd="0" destOrd="0" presId="urn:microsoft.com/office/officeart/2009/layout/CirclePictureHierarchy"/>
    <dgm:cxn modelId="{81B3DB00-FD3B-7A40-9B10-AEC42F1E79A6}" type="presParOf" srcId="{A9C4CDDD-CE57-8A40-BE26-984AC388A7A0}" destId="{336315CE-35B4-404A-A4F2-EF8B98E6B303}" srcOrd="0" destOrd="0" presId="urn:microsoft.com/office/officeart/2009/layout/CirclePictureHierarchy"/>
    <dgm:cxn modelId="{7E0F4E3F-D57C-EE46-949B-72C426C7E205}" type="presParOf" srcId="{A9C4CDDD-CE57-8A40-BE26-984AC388A7A0}" destId="{9400E237-3AB4-E740-AE36-ED522982A742}" srcOrd="1" destOrd="0" presId="urn:microsoft.com/office/officeart/2009/layout/CirclePictureHierarchy"/>
    <dgm:cxn modelId="{EBC14B80-8503-A74F-9E94-141C719603FC}" type="presParOf" srcId="{B872E563-D69F-A04F-B383-835BCD2D7C24}" destId="{A0E76437-5684-214D-800A-7166E3E6F842}"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32EB06-4443-1647-BF65-005130F9EE47}" type="doc">
      <dgm:prSet loTypeId="urn:microsoft.com/office/officeart/2009/layout/CirclePictureHierarchy" loCatId="" qsTypeId="urn:microsoft.com/office/officeart/2005/8/quickstyle/simple1" qsCatId="simple" csTypeId="urn:microsoft.com/office/officeart/2005/8/colors/accent1_2" csCatId="accent1" phldr="1"/>
      <dgm:spPr/>
      <dgm:t>
        <a:bodyPr/>
        <a:lstStyle/>
        <a:p>
          <a:endParaRPr lang="en-US"/>
        </a:p>
      </dgm:t>
    </dgm:pt>
    <dgm:pt modelId="{F7DA8263-E8B2-4F46-97D4-C7A90AFBA2B7}">
      <dgm:prSet/>
      <dgm:spPr/>
      <dgm:t>
        <a:bodyPr/>
        <a:lstStyle/>
        <a:p>
          <a:endParaRPr lang="en-US" dirty="0"/>
        </a:p>
      </dgm:t>
    </dgm:pt>
    <dgm:pt modelId="{0B0E030E-9CD5-0149-813B-84323713610D}" type="parTrans" cxnId="{20B82644-0D9F-9041-851C-29F12A6680F5}">
      <dgm:prSet/>
      <dgm:spPr/>
      <dgm:t>
        <a:bodyPr/>
        <a:lstStyle/>
        <a:p>
          <a:endParaRPr lang="en-US"/>
        </a:p>
      </dgm:t>
    </dgm:pt>
    <dgm:pt modelId="{46FDC10B-31B9-5A40-AC49-5BD5A1E8EB53}" type="sibTrans" cxnId="{20B82644-0D9F-9041-851C-29F12A6680F5}">
      <dgm:prSet/>
      <dgm:spPr/>
      <dgm:t>
        <a:bodyPr/>
        <a:lstStyle/>
        <a:p>
          <a:endParaRPr lang="en-US"/>
        </a:p>
      </dgm:t>
    </dgm:pt>
    <dgm:pt modelId="{3184048E-890D-D341-B50F-AB46381116EA}">
      <dgm:prSet/>
      <dgm:spPr/>
      <dgm:t>
        <a:bodyPr/>
        <a:lstStyle/>
        <a:p>
          <a:endParaRPr lang="en-US" dirty="0"/>
        </a:p>
      </dgm:t>
    </dgm:pt>
    <dgm:pt modelId="{EA33DA43-6E02-0D48-98E9-D289F4DAA361}" type="parTrans" cxnId="{D85575A8-5D0E-FE4E-BA34-01E3849D4524}">
      <dgm:prSet/>
      <dgm:spPr/>
      <dgm:t>
        <a:bodyPr/>
        <a:lstStyle/>
        <a:p>
          <a:endParaRPr lang="en-US"/>
        </a:p>
      </dgm:t>
    </dgm:pt>
    <dgm:pt modelId="{9E9320C5-384A-B743-A3C3-1A7044B51844}" type="sibTrans" cxnId="{D85575A8-5D0E-FE4E-BA34-01E3849D4524}">
      <dgm:prSet/>
      <dgm:spPr/>
      <dgm:t>
        <a:bodyPr/>
        <a:lstStyle/>
        <a:p>
          <a:endParaRPr lang="en-US"/>
        </a:p>
      </dgm:t>
    </dgm:pt>
    <dgm:pt modelId="{8D0110BC-D6AF-9B44-B1D9-1363E9E6E0E1}">
      <dgm:prSet/>
      <dgm:spPr/>
      <dgm:t>
        <a:bodyPr/>
        <a:lstStyle/>
        <a:p>
          <a:endParaRPr lang="en-US"/>
        </a:p>
      </dgm:t>
    </dgm:pt>
    <dgm:pt modelId="{928799F1-05DF-D945-A172-B40A60EC0C32}" type="parTrans" cxnId="{38B05EB1-630B-5149-80ED-424D36435762}">
      <dgm:prSet/>
      <dgm:spPr/>
      <dgm:t>
        <a:bodyPr/>
        <a:lstStyle/>
        <a:p>
          <a:endParaRPr lang="en-US"/>
        </a:p>
      </dgm:t>
    </dgm:pt>
    <dgm:pt modelId="{B2ADB52F-53BE-B84D-AE3B-F259741E729C}" type="sibTrans" cxnId="{38B05EB1-630B-5149-80ED-424D36435762}">
      <dgm:prSet/>
      <dgm:spPr/>
      <dgm:t>
        <a:bodyPr/>
        <a:lstStyle/>
        <a:p>
          <a:endParaRPr lang="en-US"/>
        </a:p>
      </dgm:t>
    </dgm:pt>
    <dgm:pt modelId="{16AB62FF-B7A0-CB43-967C-191BBC8AD6D7}">
      <dgm:prSet/>
      <dgm:spPr/>
      <dgm:t>
        <a:bodyPr/>
        <a:lstStyle/>
        <a:p>
          <a:endParaRPr lang="en-US"/>
        </a:p>
      </dgm:t>
    </dgm:pt>
    <dgm:pt modelId="{0F839A90-EFA0-5D4F-9FE0-5B0A9C319AC5}" type="parTrans" cxnId="{5F682CEE-24A2-2447-9926-4518AD83E7C8}">
      <dgm:prSet/>
      <dgm:spPr/>
      <dgm:t>
        <a:bodyPr/>
        <a:lstStyle/>
        <a:p>
          <a:endParaRPr lang="en-US"/>
        </a:p>
      </dgm:t>
    </dgm:pt>
    <dgm:pt modelId="{11424C84-E51B-3647-BCA4-A5BF6794538F}" type="sibTrans" cxnId="{5F682CEE-24A2-2447-9926-4518AD83E7C8}">
      <dgm:prSet/>
      <dgm:spPr/>
      <dgm:t>
        <a:bodyPr/>
        <a:lstStyle/>
        <a:p>
          <a:endParaRPr lang="en-US"/>
        </a:p>
      </dgm:t>
    </dgm:pt>
    <dgm:pt modelId="{322BD33A-2FAD-FA4C-B2BF-1D90D91E9DF7}">
      <dgm:prSet/>
      <dgm:spPr/>
      <dgm:t>
        <a:bodyPr/>
        <a:lstStyle/>
        <a:p>
          <a:endParaRPr lang="en-US"/>
        </a:p>
      </dgm:t>
    </dgm:pt>
    <dgm:pt modelId="{ECCDCC1F-5AE0-5A4D-BD9A-4FB39ABED655}" type="parTrans" cxnId="{2B5EF6E0-D453-F544-9D64-9FD9BCA8EEBD}">
      <dgm:prSet/>
      <dgm:spPr/>
      <dgm:t>
        <a:bodyPr/>
        <a:lstStyle/>
        <a:p>
          <a:endParaRPr lang="en-US"/>
        </a:p>
      </dgm:t>
    </dgm:pt>
    <dgm:pt modelId="{89E00A36-DBF3-0F47-9834-FCE547F3E59D}" type="sibTrans" cxnId="{2B5EF6E0-D453-F544-9D64-9FD9BCA8EEBD}">
      <dgm:prSet/>
      <dgm:spPr/>
      <dgm:t>
        <a:bodyPr/>
        <a:lstStyle/>
        <a:p>
          <a:endParaRPr lang="en-US"/>
        </a:p>
      </dgm:t>
    </dgm:pt>
    <dgm:pt modelId="{35D4D047-EDF8-9948-9275-6D0C60D3411F}">
      <dgm:prSet/>
      <dgm:spPr/>
      <dgm:t>
        <a:bodyPr/>
        <a:lstStyle/>
        <a:p>
          <a:endParaRPr lang="en-US"/>
        </a:p>
      </dgm:t>
    </dgm:pt>
    <dgm:pt modelId="{D9EB5151-539D-C745-9CA7-5717414A794A}" type="parTrans" cxnId="{3835EFD9-B550-E140-9169-861A6CA5BF1C}">
      <dgm:prSet/>
      <dgm:spPr/>
      <dgm:t>
        <a:bodyPr/>
        <a:lstStyle/>
        <a:p>
          <a:endParaRPr lang="en-US"/>
        </a:p>
      </dgm:t>
    </dgm:pt>
    <dgm:pt modelId="{AB06FCB5-603F-9A44-A785-C2E4510AA077}" type="sibTrans" cxnId="{3835EFD9-B550-E140-9169-861A6CA5BF1C}">
      <dgm:prSet/>
      <dgm:spPr/>
      <dgm:t>
        <a:bodyPr/>
        <a:lstStyle/>
        <a:p>
          <a:endParaRPr lang="en-US"/>
        </a:p>
      </dgm:t>
    </dgm:pt>
    <dgm:pt modelId="{7D09ABC7-6BC4-0744-826D-49BA1277E338}">
      <dgm:prSet/>
      <dgm:spPr/>
      <dgm:t>
        <a:bodyPr/>
        <a:lstStyle/>
        <a:p>
          <a:endParaRPr lang="en-US"/>
        </a:p>
      </dgm:t>
    </dgm:pt>
    <dgm:pt modelId="{1FF20189-ABE0-6942-942C-84C5761381D7}" type="parTrans" cxnId="{63C8C0D9-04FA-7B4B-A8F2-9CB380843086}">
      <dgm:prSet/>
      <dgm:spPr/>
      <dgm:t>
        <a:bodyPr/>
        <a:lstStyle/>
        <a:p>
          <a:endParaRPr lang="en-US"/>
        </a:p>
      </dgm:t>
    </dgm:pt>
    <dgm:pt modelId="{907F20F9-5CDA-6547-9F5F-45CFF3D303C2}" type="sibTrans" cxnId="{63C8C0D9-04FA-7B4B-A8F2-9CB380843086}">
      <dgm:prSet/>
      <dgm:spPr/>
      <dgm:t>
        <a:bodyPr/>
        <a:lstStyle/>
        <a:p>
          <a:endParaRPr lang="en-US"/>
        </a:p>
      </dgm:t>
    </dgm:pt>
    <dgm:pt modelId="{2B0614CC-4C17-C44E-AAC2-DA6BF088CF76}">
      <dgm:prSet/>
      <dgm:spPr/>
      <dgm:t>
        <a:bodyPr/>
        <a:lstStyle/>
        <a:p>
          <a:endParaRPr lang="en-US"/>
        </a:p>
      </dgm:t>
    </dgm:pt>
    <dgm:pt modelId="{411485B6-176D-604F-B686-62B759626131}" type="parTrans" cxnId="{D94CAE82-5AB8-FA46-8210-2057D77F76C9}">
      <dgm:prSet/>
      <dgm:spPr/>
      <dgm:t>
        <a:bodyPr/>
        <a:lstStyle/>
        <a:p>
          <a:endParaRPr lang="en-US"/>
        </a:p>
      </dgm:t>
    </dgm:pt>
    <dgm:pt modelId="{97D97000-7372-2046-9C2E-A9A7FC2288FA}" type="sibTrans" cxnId="{D94CAE82-5AB8-FA46-8210-2057D77F76C9}">
      <dgm:prSet/>
      <dgm:spPr/>
      <dgm:t>
        <a:bodyPr/>
        <a:lstStyle/>
        <a:p>
          <a:endParaRPr lang="en-US"/>
        </a:p>
      </dgm:t>
    </dgm:pt>
    <dgm:pt modelId="{68B58711-3B37-604B-9A25-6B4B02144647}">
      <dgm:prSet/>
      <dgm:spPr/>
      <dgm:t>
        <a:bodyPr/>
        <a:lstStyle/>
        <a:p>
          <a:endParaRPr lang="en-US"/>
        </a:p>
      </dgm:t>
    </dgm:pt>
    <dgm:pt modelId="{A3333647-2CE3-4249-991D-E7C49F61FFDB}" type="parTrans" cxnId="{E30721CF-0AC9-A04A-82BA-DFD44D7FF338}">
      <dgm:prSet/>
      <dgm:spPr/>
      <dgm:t>
        <a:bodyPr/>
        <a:lstStyle/>
        <a:p>
          <a:endParaRPr lang="en-US"/>
        </a:p>
      </dgm:t>
    </dgm:pt>
    <dgm:pt modelId="{B2B23C36-F038-E544-9DA5-3368DD2F716B}" type="sibTrans" cxnId="{E30721CF-0AC9-A04A-82BA-DFD44D7FF338}">
      <dgm:prSet/>
      <dgm:spPr/>
      <dgm:t>
        <a:bodyPr/>
        <a:lstStyle/>
        <a:p>
          <a:endParaRPr lang="en-US"/>
        </a:p>
      </dgm:t>
    </dgm:pt>
    <dgm:pt modelId="{DBEEC716-AF81-A444-B469-BBD1EDDE16FD}">
      <dgm:prSet/>
      <dgm:spPr/>
      <dgm:t>
        <a:bodyPr/>
        <a:lstStyle/>
        <a:p>
          <a:endParaRPr lang="en-US"/>
        </a:p>
      </dgm:t>
    </dgm:pt>
    <dgm:pt modelId="{BDA6890A-047F-9A43-90F0-81C4C9A262CA}" type="parTrans" cxnId="{EBE53935-4172-6F48-90FB-6F5D193CD574}">
      <dgm:prSet/>
      <dgm:spPr/>
      <dgm:t>
        <a:bodyPr/>
        <a:lstStyle/>
        <a:p>
          <a:endParaRPr lang="en-US"/>
        </a:p>
      </dgm:t>
    </dgm:pt>
    <dgm:pt modelId="{888357E8-E5FD-724C-8663-9D318CC7FC82}" type="sibTrans" cxnId="{EBE53935-4172-6F48-90FB-6F5D193CD574}">
      <dgm:prSet/>
      <dgm:spPr/>
      <dgm:t>
        <a:bodyPr/>
        <a:lstStyle/>
        <a:p>
          <a:endParaRPr lang="en-US"/>
        </a:p>
      </dgm:t>
    </dgm:pt>
    <dgm:pt modelId="{682712CF-EF47-6940-A49E-26314EA338D6}">
      <dgm:prSet/>
      <dgm:spPr/>
      <dgm:t>
        <a:bodyPr/>
        <a:lstStyle/>
        <a:p>
          <a:endParaRPr lang="en-US"/>
        </a:p>
      </dgm:t>
    </dgm:pt>
    <dgm:pt modelId="{26A799C8-435F-7647-894A-2E085A70227C}" type="parTrans" cxnId="{8D803EE1-3329-4B4B-996D-989BC5108061}">
      <dgm:prSet/>
      <dgm:spPr/>
      <dgm:t>
        <a:bodyPr/>
        <a:lstStyle/>
        <a:p>
          <a:endParaRPr lang="en-US"/>
        </a:p>
      </dgm:t>
    </dgm:pt>
    <dgm:pt modelId="{24467462-CCEB-874B-8A5D-C826CD3F1BBD}" type="sibTrans" cxnId="{8D803EE1-3329-4B4B-996D-989BC5108061}">
      <dgm:prSet/>
      <dgm:spPr/>
      <dgm:t>
        <a:bodyPr/>
        <a:lstStyle/>
        <a:p>
          <a:endParaRPr lang="en-US"/>
        </a:p>
      </dgm:t>
    </dgm:pt>
    <dgm:pt modelId="{F4074564-C434-0049-B238-ABC6899DD58D}">
      <dgm:prSet/>
      <dgm:spPr/>
      <dgm:t>
        <a:bodyPr/>
        <a:lstStyle/>
        <a:p>
          <a:endParaRPr lang="en-US"/>
        </a:p>
      </dgm:t>
    </dgm:pt>
    <dgm:pt modelId="{0B66EFE3-1491-FF42-8B2A-04B086CE6E97}" type="parTrans" cxnId="{154806C5-77C6-7244-82F4-0BB3AF9042CD}">
      <dgm:prSet/>
      <dgm:spPr/>
      <dgm:t>
        <a:bodyPr/>
        <a:lstStyle/>
        <a:p>
          <a:endParaRPr lang="en-US"/>
        </a:p>
      </dgm:t>
    </dgm:pt>
    <dgm:pt modelId="{13EBE35E-12C0-C743-B91E-855C538F2D4C}" type="sibTrans" cxnId="{154806C5-77C6-7244-82F4-0BB3AF9042CD}">
      <dgm:prSet/>
      <dgm:spPr/>
      <dgm:t>
        <a:bodyPr/>
        <a:lstStyle/>
        <a:p>
          <a:endParaRPr lang="en-US"/>
        </a:p>
      </dgm:t>
    </dgm:pt>
    <dgm:pt modelId="{939A4406-AED0-9B4D-A143-4878A434B202}">
      <dgm:prSet/>
      <dgm:spPr/>
      <dgm:t>
        <a:bodyPr/>
        <a:lstStyle/>
        <a:p>
          <a:endParaRPr lang="en-US"/>
        </a:p>
      </dgm:t>
    </dgm:pt>
    <dgm:pt modelId="{A88E20E5-723E-3F4A-9D30-9C58292D95ED}" type="parTrans" cxnId="{B1DEB464-F11B-4346-A558-31CCDBD33B18}">
      <dgm:prSet/>
      <dgm:spPr/>
      <dgm:t>
        <a:bodyPr/>
        <a:lstStyle/>
        <a:p>
          <a:endParaRPr lang="en-US"/>
        </a:p>
      </dgm:t>
    </dgm:pt>
    <dgm:pt modelId="{FF6B3602-F7FB-144D-81F4-1B198CFBEBBC}" type="sibTrans" cxnId="{B1DEB464-F11B-4346-A558-31CCDBD33B18}">
      <dgm:prSet/>
      <dgm:spPr/>
      <dgm:t>
        <a:bodyPr/>
        <a:lstStyle/>
        <a:p>
          <a:endParaRPr lang="en-US"/>
        </a:p>
      </dgm:t>
    </dgm:pt>
    <dgm:pt modelId="{037FFB81-8238-E446-903D-9A39BD6C33CA}">
      <dgm:prSet/>
      <dgm:spPr/>
      <dgm:t>
        <a:bodyPr/>
        <a:lstStyle/>
        <a:p>
          <a:endParaRPr lang="en-US"/>
        </a:p>
      </dgm:t>
    </dgm:pt>
    <dgm:pt modelId="{FC2FCF37-3E6B-C44A-AEF4-093C285D5C72}" type="parTrans" cxnId="{DA4C9C9A-D988-B147-99DF-F18B0DCCDE38}">
      <dgm:prSet/>
      <dgm:spPr/>
      <dgm:t>
        <a:bodyPr/>
        <a:lstStyle/>
        <a:p>
          <a:endParaRPr lang="en-US"/>
        </a:p>
      </dgm:t>
    </dgm:pt>
    <dgm:pt modelId="{54FE0A4C-DB41-FA42-B071-1BFED5D248B6}" type="sibTrans" cxnId="{DA4C9C9A-D988-B147-99DF-F18B0DCCDE38}">
      <dgm:prSet/>
      <dgm:spPr/>
      <dgm:t>
        <a:bodyPr/>
        <a:lstStyle/>
        <a:p>
          <a:endParaRPr lang="en-US"/>
        </a:p>
      </dgm:t>
    </dgm:pt>
    <dgm:pt modelId="{9A903F30-E435-CE43-BB2C-06DD9C3334ED}">
      <dgm:prSet/>
      <dgm:spPr/>
      <dgm:t>
        <a:bodyPr/>
        <a:lstStyle/>
        <a:p>
          <a:endParaRPr lang="en-US"/>
        </a:p>
      </dgm:t>
    </dgm:pt>
    <dgm:pt modelId="{7768BFCA-FB3B-7048-B4DB-AE88F44602FF}" type="parTrans" cxnId="{D3510396-5F24-5341-BD0F-7E75D734C695}">
      <dgm:prSet/>
      <dgm:spPr/>
      <dgm:t>
        <a:bodyPr/>
        <a:lstStyle/>
        <a:p>
          <a:endParaRPr lang="en-US"/>
        </a:p>
      </dgm:t>
    </dgm:pt>
    <dgm:pt modelId="{A14204A9-7A08-AC46-97C8-EFE43D6BFA2A}" type="sibTrans" cxnId="{D3510396-5F24-5341-BD0F-7E75D734C695}">
      <dgm:prSet/>
      <dgm:spPr/>
      <dgm:t>
        <a:bodyPr/>
        <a:lstStyle/>
        <a:p>
          <a:endParaRPr lang="en-US"/>
        </a:p>
      </dgm:t>
    </dgm:pt>
    <dgm:pt modelId="{51BCC7A9-FF12-124B-9867-EA1F6AC1A79F}">
      <dgm:prSet/>
      <dgm:spPr/>
      <dgm:t>
        <a:bodyPr/>
        <a:lstStyle/>
        <a:p>
          <a:endParaRPr lang="en-US"/>
        </a:p>
      </dgm:t>
    </dgm:pt>
    <dgm:pt modelId="{EEA58C5C-A7F8-8D47-A9D2-5983CCCC3325}" type="parTrans" cxnId="{4B0127FA-756B-2B49-AF8E-46F7C146C94C}">
      <dgm:prSet/>
      <dgm:spPr/>
      <dgm:t>
        <a:bodyPr/>
        <a:lstStyle/>
        <a:p>
          <a:endParaRPr lang="en-US"/>
        </a:p>
      </dgm:t>
    </dgm:pt>
    <dgm:pt modelId="{A2AFBE41-F096-B447-874E-B079B860281E}" type="sibTrans" cxnId="{4B0127FA-756B-2B49-AF8E-46F7C146C94C}">
      <dgm:prSet/>
      <dgm:spPr/>
      <dgm:t>
        <a:bodyPr/>
        <a:lstStyle/>
        <a:p>
          <a:endParaRPr lang="en-US"/>
        </a:p>
      </dgm:t>
    </dgm:pt>
    <dgm:pt modelId="{A14ECFD3-ABAE-4440-BD4D-0E454F161014}">
      <dgm:prSet/>
      <dgm:spPr/>
      <dgm:t>
        <a:bodyPr/>
        <a:lstStyle/>
        <a:p>
          <a:endParaRPr lang="en-US"/>
        </a:p>
      </dgm:t>
    </dgm:pt>
    <dgm:pt modelId="{A2E7B45C-AC14-6E40-ACF0-1E1CB4141371}" type="parTrans" cxnId="{CBDB5CC7-304B-7947-94C0-30E79C027B16}">
      <dgm:prSet/>
      <dgm:spPr/>
      <dgm:t>
        <a:bodyPr/>
        <a:lstStyle/>
        <a:p>
          <a:endParaRPr lang="en-US"/>
        </a:p>
      </dgm:t>
    </dgm:pt>
    <dgm:pt modelId="{259B16D8-37C8-6F45-9E5F-F6C3BBD0F4F0}" type="sibTrans" cxnId="{CBDB5CC7-304B-7947-94C0-30E79C027B16}">
      <dgm:prSet/>
      <dgm:spPr/>
      <dgm:t>
        <a:bodyPr/>
        <a:lstStyle/>
        <a:p>
          <a:endParaRPr lang="en-US"/>
        </a:p>
      </dgm:t>
    </dgm:pt>
    <dgm:pt modelId="{7ACA291A-42E3-5C41-B56F-15A25448FE8F}">
      <dgm:prSet/>
      <dgm:spPr/>
      <dgm:t>
        <a:bodyPr/>
        <a:lstStyle/>
        <a:p>
          <a:endParaRPr lang="en-US"/>
        </a:p>
      </dgm:t>
    </dgm:pt>
    <dgm:pt modelId="{88C6A169-07FA-1E44-9D00-08F3B6DDEFB5}" type="parTrans" cxnId="{B9DCFDE2-35E0-4045-B6C1-829DBEB21133}">
      <dgm:prSet/>
      <dgm:spPr/>
      <dgm:t>
        <a:bodyPr/>
        <a:lstStyle/>
        <a:p>
          <a:endParaRPr lang="en-US"/>
        </a:p>
      </dgm:t>
    </dgm:pt>
    <dgm:pt modelId="{25F3AFA7-AC22-6641-8BAD-8AB73AD1DB33}" type="sibTrans" cxnId="{B9DCFDE2-35E0-4045-B6C1-829DBEB21133}">
      <dgm:prSet/>
      <dgm:spPr/>
      <dgm:t>
        <a:bodyPr/>
        <a:lstStyle/>
        <a:p>
          <a:endParaRPr lang="en-US"/>
        </a:p>
      </dgm:t>
    </dgm:pt>
    <dgm:pt modelId="{9C3E43EA-C71B-F148-9FDF-1E48394E37F5}">
      <dgm:prSet/>
      <dgm:spPr/>
      <dgm:t>
        <a:bodyPr/>
        <a:lstStyle/>
        <a:p>
          <a:endParaRPr lang="en-US"/>
        </a:p>
      </dgm:t>
    </dgm:pt>
    <dgm:pt modelId="{9452BE76-A57D-0043-937E-ECCF0CCA97D7}" type="parTrans" cxnId="{DDB505DE-E9B9-E740-8C58-F4AEE4600205}">
      <dgm:prSet/>
      <dgm:spPr/>
      <dgm:t>
        <a:bodyPr/>
        <a:lstStyle/>
        <a:p>
          <a:endParaRPr lang="en-US"/>
        </a:p>
      </dgm:t>
    </dgm:pt>
    <dgm:pt modelId="{8918D849-42FB-C144-B08C-9A6E33B85C9E}" type="sibTrans" cxnId="{DDB505DE-E9B9-E740-8C58-F4AEE4600205}">
      <dgm:prSet/>
      <dgm:spPr/>
      <dgm:t>
        <a:bodyPr/>
        <a:lstStyle/>
        <a:p>
          <a:endParaRPr lang="en-US"/>
        </a:p>
      </dgm:t>
    </dgm:pt>
    <dgm:pt modelId="{09A9C902-004B-D548-AB7F-B2AE7AAB08FB}">
      <dgm:prSet/>
      <dgm:spPr/>
      <dgm:t>
        <a:bodyPr/>
        <a:lstStyle/>
        <a:p>
          <a:endParaRPr lang="en-US"/>
        </a:p>
      </dgm:t>
    </dgm:pt>
    <dgm:pt modelId="{0DEA008A-858C-2248-89C3-988C40338929}" type="parTrans" cxnId="{52E5277E-725A-374E-ABA0-9FE82B597259}">
      <dgm:prSet/>
      <dgm:spPr/>
      <dgm:t>
        <a:bodyPr/>
        <a:lstStyle/>
        <a:p>
          <a:endParaRPr lang="en-US"/>
        </a:p>
      </dgm:t>
    </dgm:pt>
    <dgm:pt modelId="{0AAB8DE0-9AFD-324C-8567-1585F57A6D52}" type="sibTrans" cxnId="{52E5277E-725A-374E-ABA0-9FE82B597259}">
      <dgm:prSet/>
      <dgm:spPr/>
      <dgm:t>
        <a:bodyPr/>
        <a:lstStyle/>
        <a:p>
          <a:endParaRPr lang="en-US"/>
        </a:p>
      </dgm:t>
    </dgm:pt>
    <dgm:pt modelId="{1A5C709F-D985-1E4A-A89E-87A5C260810F}">
      <dgm:prSet/>
      <dgm:spPr/>
      <dgm:t>
        <a:bodyPr/>
        <a:lstStyle/>
        <a:p>
          <a:endParaRPr lang="en-US"/>
        </a:p>
      </dgm:t>
    </dgm:pt>
    <dgm:pt modelId="{9062A5EB-7815-F647-B848-5707C122EEAA}" type="parTrans" cxnId="{C23F86E9-6A78-7348-9DB0-42DFCCC8A098}">
      <dgm:prSet/>
      <dgm:spPr/>
      <dgm:t>
        <a:bodyPr/>
        <a:lstStyle/>
        <a:p>
          <a:endParaRPr lang="en-US"/>
        </a:p>
      </dgm:t>
    </dgm:pt>
    <dgm:pt modelId="{58FF19F1-C0C6-5F4E-AEEC-04D04C426612}" type="sibTrans" cxnId="{C23F86E9-6A78-7348-9DB0-42DFCCC8A098}">
      <dgm:prSet/>
      <dgm:spPr/>
      <dgm:t>
        <a:bodyPr/>
        <a:lstStyle/>
        <a:p>
          <a:endParaRPr lang="en-US"/>
        </a:p>
      </dgm:t>
    </dgm:pt>
    <dgm:pt modelId="{A2268930-F977-7249-832F-782DA2BAD1EF}">
      <dgm:prSet/>
      <dgm:spPr/>
      <dgm:t>
        <a:bodyPr/>
        <a:lstStyle/>
        <a:p>
          <a:endParaRPr lang="en-US"/>
        </a:p>
      </dgm:t>
    </dgm:pt>
    <dgm:pt modelId="{F39EF96D-4AF1-D046-9595-AC9B98B7BBD7}" type="parTrans" cxnId="{AF52C40D-8148-0943-84A8-ADC18748665A}">
      <dgm:prSet/>
      <dgm:spPr/>
      <dgm:t>
        <a:bodyPr/>
        <a:lstStyle/>
        <a:p>
          <a:endParaRPr lang="en-US"/>
        </a:p>
      </dgm:t>
    </dgm:pt>
    <dgm:pt modelId="{5A171595-B500-524F-A98E-E5EC0D68C70F}" type="sibTrans" cxnId="{AF52C40D-8148-0943-84A8-ADC18748665A}">
      <dgm:prSet/>
      <dgm:spPr/>
      <dgm:t>
        <a:bodyPr/>
        <a:lstStyle/>
        <a:p>
          <a:endParaRPr lang="en-US"/>
        </a:p>
      </dgm:t>
    </dgm:pt>
    <dgm:pt modelId="{B594D79F-9749-1D43-958C-DA577C19CFB0}" type="pres">
      <dgm:prSet presAssocID="{FF32EB06-4443-1647-BF65-005130F9EE47}" presName="hierChild1" presStyleCnt="0">
        <dgm:presLayoutVars>
          <dgm:chPref val="1"/>
          <dgm:dir/>
          <dgm:animOne val="branch"/>
          <dgm:animLvl val="lvl"/>
          <dgm:resizeHandles/>
        </dgm:presLayoutVars>
      </dgm:prSet>
      <dgm:spPr/>
    </dgm:pt>
    <dgm:pt modelId="{96EE59FB-ECEF-5C44-9253-F34ED3FF9900}" type="pres">
      <dgm:prSet presAssocID="{F7DA8263-E8B2-4F46-97D4-C7A90AFBA2B7}" presName="hierRoot1" presStyleCnt="0"/>
      <dgm:spPr/>
    </dgm:pt>
    <dgm:pt modelId="{B172820E-0A1C-284F-8DBC-83BC37EB1690}" type="pres">
      <dgm:prSet presAssocID="{F7DA8263-E8B2-4F46-97D4-C7A90AFBA2B7}" presName="composite" presStyleCnt="0"/>
      <dgm:spPr/>
    </dgm:pt>
    <dgm:pt modelId="{D691EB40-F1EF-0C41-877E-88868BBB5001}" type="pres">
      <dgm:prSet presAssocID="{F7DA8263-E8B2-4F46-97D4-C7A90AFBA2B7}" presName="image" presStyleLbl="node0" presStyleIdx="0" presStyleCnt="1"/>
      <dgm:spPr>
        <a:solidFill>
          <a:schemeClr val="accent3"/>
        </a:solidFill>
      </dgm:spPr>
    </dgm:pt>
    <dgm:pt modelId="{D1FA2361-86CD-184B-B4C6-39ABDC1C4B94}" type="pres">
      <dgm:prSet presAssocID="{F7DA8263-E8B2-4F46-97D4-C7A90AFBA2B7}" presName="text" presStyleLbl="revTx" presStyleIdx="0" presStyleCnt="22">
        <dgm:presLayoutVars>
          <dgm:chPref val="3"/>
        </dgm:presLayoutVars>
      </dgm:prSet>
      <dgm:spPr/>
    </dgm:pt>
    <dgm:pt modelId="{7793EDFD-981A-B445-A601-542D4D00B8E6}" type="pres">
      <dgm:prSet presAssocID="{F7DA8263-E8B2-4F46-97D4-C7A90AFBA2B7}" presName="hierChild2" presStyleCnt="0"/>
      <dgm:spPr/>
    </dgm:pt>
    <dgm:pt modelId="{927EC224-CB77-3B4D-9A87-5DAF5BE4974D}" type="pres">
      <dgm:prSet presAssocID="{EA33DA43-6E02-0D48-98E9-D289F4DAA361}" presName="Name10" presStyleLbl="parChTrans1D2" presStyleIdx="0" presStyleCnt="3"/>
      <dgm:spPr/>
    </dgm:pt>
    <dgm:pt modelId="{CD0DDCFC-F5D3-C248-80E6-8BFC5B687AA2}" type="pres">
      <dgm:prSet presAssocID="{3184048E-890D-D341-B50F-AB46381116EA}" presName="hierRoot2" presStyleCnt="0"/>
      <dgm:spPr/>
    </dgm:pt>
    <dgm:pt modelId="{4286EACE-7B41-C34A-997A-A3658DEA6C5F}" type="pres">
      <dgm:prSet presAssocID="{3184048E-890D-D341-B50F-AB46381116EA}" presName="composite2" presStyleCnt="0"/>
      <dgm:spPr/>
    </dgm:pt>
    <dgm:pt modelId="{F465F0FD-613E-7541-A39E-D0BAB282643B}" type="pres">
      <dgm:prSet presAssocID="{3184048E-890D-D341-B50F-AB46381116EA}" presName="image2" presStyleLbl="node2" presStyleIdx="0" presStyleCnt="3"/>
      <dgm:spPr>
        <a:solidFill>
          <a:srgbClr val="7030A0"/>
        </a:solidFill>
      </dgm:spPr>
    </dgm:pt>
    <dgm:pt modelId="{BBDDA9DE-67C6-CD43-A939-786333EF8A1A}" type="pres">
      <dgm:prSet presAssocID="{3184048E-890D-D341-B50F-AB46381116EA}" presName="text2" presStyleLbl="revTx" presStyleIdx="1" presStyleCnt="22">
        <dgm:presLayoutVars>
          <dgm:chPref val="3"/>
        </dgm:presLayoutVars>
      </dgm:prSet>
      <dgm:spPr/>
    </dgm:pt>
    <dgm:pt modelId="{33F61866-B8F5-5F4B-B926-0EDDA74FCD05}" type="pres">
      <dgm:prSet presAssocID="{3184048E-890D-D341-B50F-AB46381116EA}" presName="hierChild3" presStyleCnt="0"/>
      <dgm:spPr/>
    </dgm:pt>
    <dgm:pt modelId="{4076566E-B360-2740-BF4B-8D807CEBCCA9}" type="pres">
      <dgm:prSet presAssocID="{D9EB5151-539D-C745-9CA7-5717414A794A}" presName="Name17" presStyleLbl="parChTrans1D3" presStyleIdx="0" presStyleCnt="6"/>
      <dgm:spPr/>
    </dgm:pt>
    <dgm:pt modelId="{89990151-E790-084E-98F1-DF1F0928C229}" type="pres">
      <dgm:prSet presAssocID="{35D4D047-EDF8-9948-9275-6D0C60D3411F}" presName="hierRoot3" presStyleCnt="0"/>
      <dgm:spPr/>
    </dgm:pt>
    <dgm:pt modelId="{DA8EF3A3-762A-0C45-A395-CA475207FBAC}" type="pres">
      <dgm:prSet presAssocID="{35D4D047-EDF8-9948-9275-6D0C60D3411F}" presName="composite3" presStyleCnt="0"/>
      <dgm:spPr/>
    </dgm:pt>
    <dgm:pt modelId="{120F3527-F01F-2044-9314-ED5EE9756B17}" type="pres">
      <dgm:prSet presAssocID="{35D4D047-EDF8-9948-9275-6D0C60D3411F}" presName="image3" presStyleLbl="node3" presStyleIdx="0" presStyleCnt="6"/>
      <dgm:spPr>
        <a:solidFill>
          <a:srgbClr val="00B050"/>
        </a:solidFill>
      </dgm:spPr>
    </dgm:pt>
    <dgm:pt modelId="{1CC11C94-5E5E-8F4F-98C4-2D864CA59C8F}" type="pres">
      <dgm:prSet presAssocID="{35D4D047-EDF8-9948-9275-6D0C60D3411F}" presName="text3" presStyleLbl="revTx" presStyleIdx="2" presStyleCnt="22">
        <dgm:presLayoutVars>
          <dgm:chPref val="3"/>
        </dgm:presLayoutVars>
      </dgm:prSet>
      <dgm:spPr/>
    </dgm:pt>
    <dgm:pt modelId="{D76D5CD0-8E8B-5A4B-8FAD-F94102184194}" type="pres">
      <dgm:prSet presAssocID="{35D4D047-EDF8-9948-9275-6D0C60D3411F}" presName="hierChild4" presStyleCnt="0"/>
      <dgm:spPr/>
    </dgm:pt>
    <dgm:pt modelId="{1A7DC7DA-A6CF-9048-85F8-EC2C657FB361}" type="pres">
      <dgm:prSet presAssocID="{A88E20E5-723E-3F4A-9D30-9C58292D95ED}" presName="Name23" presStyleLbl="parChTrans1D4" presStyleIdx="0" presStyleCnt="12"/>
      <dgm:spPr/>
    </dgm:pt>
    <dgm:pt modelId="{63C78B23-BDB0-2F40-AD3C-7C28659066B3}" type="pres">
      <dgm:prSet presAssocID="{939A4406-AED0-9B4D-A143-4878A434B202}" presName="hierRoot4" presStyleCnt="0"/>
      <dgm:spPr/>
    </dgm:pt>
    <dgm:pt modelId="{DEBB510F-B016-544D-A591-E00F8BAB8F73}" type="pres">
      <dgm:prSet presAssocID="{939A4406-AED0-9B4D-A143-4878A434B202}" presName="composite4" presStyleCnt="0"/>
      <dgm:spPr/>
    </dgm:pt>
    <dgm:pt modelId="{AAFE531C-A546-C747-B8D2-0CEE4A614C5B}" type="pres">
      <dgm:prSet presAssocID="{939A4406-AED0-9B4D-A143-4878A434B202}" presName="image4" presStyleLbl="node4" presStyleIdx="0" presStyleCnt="12"/>
      <dgm:spPr>
        <a:solidFill>
          <a:schemeClr val="accent5">
            <a:lumMod val="75000"/>
          </a:schemeClr>
        </a:solidFill>
      </dgm:spPr>
    </dgm:pt>
    <dgm:pt modelId="{715B6FA8-06A8-4A4A-93D0-AD18B0C6E178}" type="pres">
      <dgm:prSet presAssocID="{939A4406-AED0-9B4D-A143-4878A434B202}" presName="text4" presStyleLbl="revTx" presStyleIdx="3" presStyleCnt="22">
        <dgm:presLayoutVars>
          <dgm:chPref val="3"/>
        </dgm:presLayoutVars>
      </dgm:prSet>
      <dgm:spPr/>
    </dgm:pt>
    <dgm:pt modelId="{B10783C5-6C53-4D43-80EA-F80CA2945AAB}" type="pres">
      <dgm:prSet presAssocID="{939A4406-AED0-9B4D-A143-4878A434B202}" presName="hierChild5" presStyleCnt="0"/>
      <dgm:spPr/>
    </dgm:pt>
    <dgm:pt modelId="{BC626DC6-A003-B747-B5D7-02CCBF1824D9}" type="pres">
      <dgm:prSet presAssocID="{FC2FCF37-3E6B-C44A-AEF4-093C285D5C72}" presName="Name23" presStyleLbl="parChTrans1D4" presStyleIdx="1" presStyleCnt="12"/>
      <dgm:spPr/>
    </dgm:pt>
    <dgm:pt modelId="{84C9CF11-E501-6443-9BCF-282E9E41CEE2}" type="pres">
      <dgm:prSet presAssocID="{037FFB81-8238-E446-903D-9A39BD6C33CA}" presName="hierRoot4" presStyleCnt="0"/>
      <dgm:spPr/>
    </dgm:pt>
    <dgm:pt modelId="{EB0D1264-7533-2442-A2DD-A4909F187617}" type="pres">
      <dgm:prSet presAssocID="{037FFB81-8238-E446-903D-9A39BD6C33CA}" presName="composite4" presStyleCnt="0"/>
      <dgm:spPr/>
    </dgm:pt>
    <dgm:pt modelId="{4DF3A1BF-57ED-EA4A-A290-F8DF71E76493}" type="pres">
      <dgm:prSet presAssocID="{037FFB81-8238-E446-903D-9A39BD6C33CA}" presName="image4" presStyleLbl="node4" presStyleIdx="1" presStyleCnt="12"/>
      <dgm:spPr>
        <a:solidFill>
          <a:srgbClr val="FF0000"/>
        </a:solidFill>
      </dgm:spPr>
    </dgm:pt>
    <dgm:pt modelId="{64BAE114-DB19-4A4B-A944-547B6C25E311}" type="pres">
      <dgm:prSet presAssocID="{037FFB81-8238-E446-903D-9A39BD6C33CA}" presName="text4" presStyleLbl="revTx" presStyleIdx="4" presStyleCnt="22">
        <dgm:presLayoutVars>
          <dgm:chPref val="3"/>
        </dgm:presLayoutVars>
      </dgm:prSet>
      <dgm:spPr/>
    </dgm:pt>
    <dgm:pt modelId="{83C89B3E-0471-B640-B36A-2FA0EF47A812}" type="pres">
      <dgm:prSet presAssocID="{037FFB81-8238-E446-903D-9A39BD6C33CA}" presName="hierChild5" presStyleCnt="0"/>
      <dgm:spPr/>
    </dgm:pt>
    <dgm:pt modelId="{98EC1884-5395-E546-A995-9C2259966A27}" type="pres">
      <dgm:prSet presAssocID="{1FF20189-ABE0-6942-942C-84C5761381D7}" presName="Name17" presStyleLbl="parChTrans1D3" presStyleIdx="1" presStyleCnt="6"/>
      <dgm:spPr/>
    </dgm:pt>
    <dgm:pt modelId="{7A526A90-ACC1-CC46-9B66-97EBF01379F3}" type="pres">
      <dgm:prSet presAssocID="{7D09ABC7-6BC4-0744-826D-49BA1277E338}" presName="hierRoot3" presStyleCnt="0"/>
      <dgm:spPr/>
    </dgm:pt>
    <dgm:pt modelId="{B9839FD2-AB87-C04E-AF0E-5F346FBA34FF}" type="pres">
      <dgm:prSet presAssocID="{7D09ABC7-6BC4-0744-826D-49BA1277E338}" presName="composite3" presStyleCnt="0"/>
      <dgm:spPr/>
    </dgm:pt>
    <dgm:pt modelId="{533118CA-40AB-0445-9B21-90691186C245}" type="pres">
      <dgm:prSet presAssocID="{7D09ABC7-6BC4-0744-826D-49BA1277E338}" presName="image3" presStyleLbl="node3" presStyleIdx="1" presStyleCnt="6"/>
      <dgm:spPr>
        <a:solidFill>
          <a:srgbClr val="00B0F0"/>
        </a:solidFill>
      </dgm:spPr>
    </dgm:pt>
    <dgm:pt modelId="{F6FCCC06-D208-7B4D-A1F0-8F41954E4F21}" type="pres">
      <dgm:prSet presAssocID="{7D09ABC7-6BC4-0744-826D-49BA1277E338}" presName="text3" presStyleLbl="revTx" presStyleIdx="5" presStyleCnt="22">
        <dgm:presLayoutVars>
          <dgm:chPref val="3"/>
        </dgm:presLayoutVars>
      </dgm:prSet>
      <dgm:spPr/>
    </dgm:pt>
    <dgm:pt modelId="{00F05129-555D-9447-97A1-0E6BC201E894}" type="pres">
      <dgm:prSet presAssocID="{7D09ABC7-6BC4-0744-826D-49BA1277E338}" presName="hierChild4" presStyleCnt="0"/>
      <dgm:spPr/>
    </dgm:pt>
    <dgm:pt modelId="{71B7B74C-5939-A846-AA99-305065F823B8}" type="pres">
      <dgm:prSet presAssocID="{26A799C8-435F-7647-894A-2E085A70227C}" presName="Name23" presStyleLbl="parChTrans1D4" presStyleIdx="2" presStyleCnt="12"/>
      <dgm:spPr/>
    </dgm:pt>
    <dgm:pt modelId="{FA24D5CF-519F-6E4C-BE03-E6C45B87A76F}" type="pres">
      <dgm:prSet presAssocID="{682712CF-EF47-6940-A49E-26314EA338D6}" presName="hierRoot4" presStyleCnt="0"/>
      <dgm:spPr/>
    </dgm:pt>
    <dgm:pt modelId="{76CD8D0D-D1A7-1B41-A1B9-EBA09565D98F}" type="pres">
      <dgm:prSet presAssocID="{682712CF-EF47-6940-A49E-26314EA338D6}" presName="composite4" presStyleCnt="0"/>
      <dgm:spPr/>
    </dgm:pt>
    <dgm:pt modelId="{361814F1-9F27-3E43-97E2-6D732DEEA295}" type="pres">
      <dgm:prSet presAssocID="{682712CF-EF47-6940-A49E-26314EA338D6}" presName="image4" presStyleLbl="node4" presStyleIdx="2" presStyleCnt="12"/>
      <dgm:spPr>
        <a:solidFill>
          <a:srgbClr val="002060"/>
        </a:solidFill>
      </dgm:spPr>
    </dgm:pt>
    <dgm:pt modelId="{7848A215-7CFA-9748-AFD0-DF2DB1B59CE3}" type="pres">
      <dgm:prSet presAssocID="{682712CF-EF47-6940-A49E-26314EA338D6}" presName="text4" presStyleLbl="revTx" presStyleIdx="6" presStyleCnt="22">
        <dgm:presLayoutVars>
          <dgm:chPref val="3"/>
        </dgm:presLayoutVars>
      </dgm:prSet>
      <dgm:spPr/>
    </dgm:pt>
    <dgm:pt modelId="{B1E8B4F3-284E-5C4B-971E-1E89D0E95E18}" type="pres">
      <dgm:prSet presAssocID="{682712CF-EF47-6940-A49E-26314EA338D6}" presName="hierChild5" presStyleCnt="0"/>
      <dgm:spPr/>
    </dgm:pt>
    <dgm:pt modelId="{C4F5029D-421E-C749-8CCC-0DD1B7DC9729}" type="pres">
      <dgm:prSet presAssocID="{0B66EFE3-1491-FF42-8B2A-04B086CE6E97}" presName="Name23" presStyleLbl="parChTrans1D4" presStyleIdx="3" presStyleCnt="12"/>
      <dgm:spPr/>
    </dgm:pt>
    <dgm:pt modelId="{F99FA16B-4DC9-A845-8BCD-27E5EFB7567C}" type="pres">
      <dgm:prSet presAssocID="{F4074564-C434-0049-B238-ABC6899DD58D}" presName="hierRoot4" presStyleCnt="0"/>
      <dgm:spPr/>
    </dgm:pt>
    <dgm:pt modelId="{CB622DC1-38E5-F141-A40E-7959EC78A60A}" type="pres">
      <dgm:prSet presAssocID="{F4074564-C434-0049-B238-ABC6899DD58D}" presName="composite4" presStyleCnt="0"/>
      <dgm:spPr/>
    </dgm:pt>
    <dgm:pt modelId="{3255FD51-A96F-1843-8156-974A96E59886}" type="pres">
      <dgm:prSet presAssocID="{F4074564-C434-0049-B238-ABC6899DD58D}" presName="image4" presStyleLbl="node4" presStyleIdx="3" presStyleCnt="12"/>
      <dgm:spPr>
        <a:solidFill>
          <a:schemeClr val="tx2">
            <a:lumMod val="40000"/>
            <a:lumOff val="60000"/>
          </a:schemeClr>
        </a:solidFill>
      </dgm:spPr>
    </dgm:pt>
    <dgm:pt modelId="{BC67B4F3-B91F-EF40-9E33-2BF0E90D825E}" type="pres">
      <dgm:prSet presAssocID="{F4074564-C434-0049-B238-ABC6899DD58D}" presName="text4" presStyleLbl="revTx" presStyleIdx="7" presStyleCnt="22">
        <dgm:presLayoutVars>
          <dgm:chPref val="3"/>
        </dgm:presLayoutVars>
      </dgm:prSet>
      <dgm:spPr/>
    </dgm:pt>
    <dgm:pt modelId="{C1ECD639-DF42-1647-91AC-852E79D4933A}" type="pres">
      <dgm:prSet presAssocID="{F4074564-C434-0049-B238-ABC6899DD58D}" presName="hierChild5" presStyleCnt="0"/>
      <dgm:spPr/>
    </dgm:pt>
    <dgm:pt modelId="{D388C67F-276A-4249-8ED1-975EC1B9EF5E}" type="pres">
      <dgm:prSet presAssocID="{928799F1-05DF-D945-A172-B40A60EC0C32}" presName="Name10" presStyleLbl="parChTrans1D2" presStyleIdx="1" presStyleCnt="3"/>
      <dgm:spPr/>
    </dgm:pt>
    <dgm:pt modelId="{1A70788C-5515-A043-8B33-FEF240C41E74}" type="pres">
      <dgm:prSet presAssocID="{8D0110BC-D6AF-9B44-B1D9-1363E9E6E0E1}" presName="hierRoot2" presStyleCnt="0"/>
      <dgm:spPr/>
    </dgm:pt>
    <dgm:pt modelId="{E1DE5033-714B-354E-91FD-617798322E34}" type="pres">
      <dgm:prSet presAssocID="{8D0110BC-D6AF-9B44-B1D9-1363E9E6E0E1}" presName="composite2" presStyleCnt="0"/>
      <dgm:spPr/>
    </dgm:pt>
    <dgm:pt modelId="{E5A10C40-8313-B740-A108-8EB1BA0C61A0}" type="pres">
      <dgm:prSet presAssocID="{8D0110BC-D6AF-9B44-B1D9-1363E9E6E0E1}" presName="image2" presStyleLbl="node2" presStyleIdx="1" presStyleCnt="3"/>
      <dgm:spPr>
        <a:solidFill>
          <a:srgbClr val="0070C0"/>
        </a:solidFill>
      </dgm:spPr>
    </dgm:pt>
    <dgm:pt modelId="{8452BCA1-055F-644F-B12A-72B291E3B2B0}" type="pres">
      <dgm:prSet presAssocID="{8D0110BC-D6AF-9B44-B1D9-1363E9E6E0E1}" presName="text2" presStyleLbl="revTx" presStyleIdx="8" presStyleCnt="22">
        <dgm:presLayoutVars>
          <dgm:chPref val="3"/>
        </dgm:presLayoutVars>
      </dgm:prSet>
      <dgm:spPr/>
    </dgm:pt>
    <dgm:pt modelId="{EC5F9F01-9559-BF43-AB86-E600F43030E1}" type="pres">
      <dgm:prSet presAssocID="{8D0110BC-D6AF-9B44-B1D9-1363E9E6E0E1}" presName="hierChild3" presStyleCnt="0"/>
      <dgm:spPr/>
    </dgm:pt>
    <dgm:pt modelId="{06B55939-DC6E-9F4A-848F-1BE29B109EBB}" type="pres">
      <dgm:prSet presAssocID="{0F839A90-EFA0-5D4F-9FE0-5B0A9C319AC5}" presName="Name17" presStyleLbl="parChTrans1D3" presStyleIdx="2" presStyleCnt="6"/>
      <dgm:spPr/>
    </dgm:pt>
    <dgm:pt modelId="{4CA109FB-147B-6E42-B09B-9B723B0FE07F}" type="pres">
      <dgm:prSet presAssocID="{16AB62FF-B7A0-CB43-967C-191BBC8AD6D7}" presName="hierRoot3" presStyleCnt="0"/>
      <dgm:spPr/>
    </dgm:pt>
    <dgm:pt modelId="{D4604C58-FACE-3D40-A186-08F1A1FEEFBC}" type="pres">
      <dgm:prSet presAssocID="{16AB62FF-B7A0-CB43-967C-191BBC8AD6D7}" presName="composite3" presStyleCnt="0"/>
      <dgm:spPr/>
    </dgm:pt>
    <dgm:pt modelId="{198A0D67-12C6-A44E-ACAA-12895C20C00A}" type="pres">
      <dgm:prSet presAssocID="{16AB62FF-B7A0-CB43-967C-191BBC8AD6D7}" presName="image3" presStyleLbl="node3" presStyleIdx="2" presStyleCnt="6"/>
      <dgm:spPr>
        <a:solidFill>
          <a:srgbClr val="00B0F0"/>
        </a:solidFill>
      </dgm:spPr>
    </dgm:pt>
    <dgm:pt modelId="{75245EBB-6261-6445-97A8-B4C72AE97800}" type="pres">
      <dgm:prSet presAssocID="{16AB62FF-B7A0-CB43-967C-191BBC8AD6D7}" presName="text3" presStyleLbl="revTx" presStyleIdx="9" presStyleCnt="22">
        <dgm:presLayoutVars>
          <dgm:chPref val="3"/>
        </dgm:presLayoutVars>
      </dgm:prSet>
      <dgm:spPr/>
    </dgm:pt>
    <dgm:pt modelId="{E0C08CDC-6ACB-1E4F-B45F-EB3C52E3ADED}" type="pres">
      <dgm:prSet presAssocID="{16AB62FF-B7A0-CB43-967C-191BBC8AD6D7}" presName="hierChild4" presStyleCnt="0"/>
      <dgm:spPr/>
    </dgm:pt>
    <dgm:pt modelId="{D6235544-94FF-5F4B-9D90-BFBB70160A14}" type="pres">
      <dgm:prSet presAssocID="{7768BFCA-FB3B-7048-B4DB-AE88F44602FF}" presName="Name23" presStyleLbl="parChTrans1D4" presStyleIdx="4" presStyleCnt="12"/>
      <dgm:spPr/>
    </dgm:pt>
    <dgm:pt modelId="{07BA1388-5DCE-A643-848C-83698FEE01DE}" type="pres">
      <dgm:prSet presAssocID="{9A903F30-E435-CE43-BB2C-06DD9C3334ED}" presName="hierRoot4" presStyleCnt="0"/>
      <dgm:spPr/>
    </dgm:pt>
    <dgm:pt modelId="{B2BCD901-3EA6-3B4C-9CE1-BEBCFAC332D6}" type="pres">
      <dgm:prSet presAssocID="{9A903F30-E435-CE43-BB2C-06DD9C3334ED}" presName="composite4" presStyleCnt="0"/>
      <dgm:spPr/>
    </dgm:pt>
    <dgm:pt modelId="{EE90037E-3C3C-8C4C-B337-39846B12EF85}" type="pres">
      <dgm:prSet presAssocID="{9A903F30-E435-CE43-BB2C-06DD9C3334ED}" presName="image4" presStyleLbl="node4" presStyleIdx="4" presStyleCnt="12"/>
      <dgm:spPr>
        <a:solidFill>
          <a:srgbClr val="002060"/>
        </a:solidFill>
      </dgm:spPr>
    </dgm:pt>
    <dgm:pt modelId="{B97206AE-947C-B544-82FC-63ED3113FD03}" type="pres">
      <dgm:prSet presAssocID="{9A903F30-E435-CE43-BB2C-06DD9C3334ED}" presName="text4" presStyleLbl="revTx" presStyleIdx="10" presStyleCnt="22">
        <dgm:presLayoutVars>
          <dgm:chPref val="3"/>
        </dgm:presLayoutVars>
      </dgm:prSet>
      <dgm:spPr/>
    </dgm:pt>
    <dgm:pt modelId="{659074BE-62C9-5A46-8ABF-9209B58FAEBC}" type="pres">
      <dgm:prSet presAssocID="{9A903F30-E435-CE43-BB2C-06DD9C3334ED}" presName="hierChild5" presStyleCnt="0"/>
      <dgm:spPr/>
    </dgm:pt>
    <dgm:pt modelId="{D88BC45E-2DE2-B346-A58E-B87C8C007323}" type="pres">
      <dgm:prSet presAssocID="{EEA58C5C-A7F8-8D47-A9D2-5983CCCC3325}" presName="Name23" presStyleLbl="parChTrans1D4" presStyleIdx="5" presStyleCnt="12"/>
      <dgm:spPr/>
    </dgm:pt>
    <dgm:pt modelId="{014C7B10-D917-0542-9AA3-5D092ADDC28E}" type="pres">
      <dgm:prSet presAssocID="{51BCC7A9-FF12-124B-9867-EA1F6AC1A79F}" presName="hierRoot4" presStyleCnt="0"/>
      <dgm:spPr/>
    </dgm:pt>
    <dgm:pt modelId="{1B67CC99-D2FC-CB42-A37D-BF1E5E0FA208}" type="pres">
      <dgm:prSet presAssocID="{51BCC7A9-FF12-124B-9867-EA1F6AC1A79F}" presName="composite4" presStyleCnt="0"/>
      <dgm:spPr/>
    </dgm:pt>
    <dgm:pt modelId="{5DCCDA9A-859D-334A-872B-D8C14EE92367}" type="pres">
      <dgm:prSet presAssocID="{51BCC7A9-FF12-124B-9867-EA1F6AC1A79F}" presName="image4" presStyleLbl="node4" presStyleIdx="5" presStyleCnt="12"/>
      <dgm:spPr>
        <a:solidFill>
          <a:schemeClr val="accent4">
            <a:lumMod val="60000"/>
            <a:lumOff val="40000"/>
          </a:schemeClr>
        </a:solidFill>
      </dgm:spPr>
    </dgm:pt>
    <dgm:pt modelId="{AF64205E-8DEA-4642-A3FA-204179108DF6}" type="pres">
      <dgm:prSet presAssocID="{51BCC7A9-FF12-124B-9867-EA1F6AC1A79F}" presName="text4" presStyleLbl="revTx" presStyleIdx="11" presStyleCnt="22">
        <dgm:presLayoutVars>
          <dgm:chPref val="3"/>
        </dgm:presLayoutVars>
      </dgm:prSet>
      <dgm:spPr/>
    </dgm:pt>
    <dgm:pt modelId="{1288A01B-CADC-C146-9267-9E1048F473F4}" type="pres">
      <dgm:prSet presAssocID="{51BCC7A9-FF12-124B-9867-EA1F6AC1A79F}" presName="hierChild5" presStyleCnt="0"/>
      <dgm:spPr/>
    </dgm:pt>
    <dgm:pt modelId="{C2CB4BF5-4478-7846-9033-BB6D5594FCC9}" type="pres">
      <dgm:prSet presAssocID="{ECCDCC1F-5AE0-5A4D-BD9A-4FB39ABED655}" presName="Name17" presStyleLbl="parChTrans1D3" presStyleIdx="3" presStyleCnt="6"/>
      <dgm:spPr/>
    </dgm:pt>
    <dgm:pt modelId="{4A5BCC87-5241-0D47-B535-E7D47B56004F}" type="pres">
      <dgm:prSet presAssocID="{322BD33A-2FAD-FA4C-B2BF-1D90D91E9DF7}" presName="hierRoot3" presStyleCnt="0"/>
      <dgm:spPr/>
    </dgm:pt>
    <dgm:pt modelId="{8F21E5F0-2AEA-3149-ACEE-13CE41B5B2A9}" type="pres">
      <dgm:prSet presAssocID="{322BD33A-2FAD-FA4C-B2BF-1D90D91E9DF7}" presName="composite3" presStyleCnt="0"/>
      <dgm:spPr/>
    </dgm:pt>
    <dgm:pt modelId="{8FE7A0E2-75A1-AD4A-925C-964CB8A3F7A8}" type="pres">
      <dgm:prSet presAssocID="{322BD33A-2FAD-FA4C-B2BF-1D90D91E9DF7}" presName="image3" presStyleLbl="node3" presStyleIdx="3" presStyleCnt="6"/>
      <dgm:spPr>
        <a:solidFill>
          <a:schemeClr val="accent4">
            <a:lumMod val="75000"/>
          </a:schemeClr>
        </a:solidFill>
      </dgm:spPr>
    </dgm:pt>
    <dgm:pt modelId="{AABE9C86-B973-4E47-8F05-9221D127FC2A}" type="pres">
      <dgm:prSet presAssocID="{322BD33A-2FAD-FA4C-B2BF-1D90D91E9DF7}" presName="text3" presStyleLbl="revTx" presStyleIdx="12" presStyleCnt="22">
        <dgm:presLayoutVars>
          <dgm:chPref val="3"/>
        </dgm:presLayoutVars>
      </dgm:prSet>
      <dgm:spPr/>
    </dgm:pt>
    <dgm:pt modelId="{390A7C73-E5E3-A44D-8E9A-67C06F92CFC0}" type="pres">
      <dgm:prSet presAssocID="{322BD33A-2FAD-FA4C-B2BF-1D90D91E9DF7}" presName="hierChild4" presStyleCnt="0"/>
      <dgm:spPr/>
    </dgm:pt>
    <dgm:pt modelId="{A57040D3-5209-BB40-9DD4-D678010D1A3B}" type="pres">
      <dgm:prSet presAssocID="{A2E7B45C-AC14-6E40-ACF0-1E1CB4141371}" presName="Name23" presStyleLbl="parChTrans1D4" presStyleIdx="6" presStyleCnt="12"/>
      <dgm:spPr/>
    </dgm:pt>
    <dgm:pt modelId="{EA5214F6-75D6-514F-861D-CEC8E0893960}" type="pres">
      <dgm:prSet presAssocID="{A14ECFD3-ABAE-4440-BD4D-0E454F161014}" presName="hierRoot4" presStyleCnt="0"/>
      <dgm:spPr/>
    </dgm:pt>
    <dgm:pt modelId="{C66BB94E-D9D3-2B4B-A84D-DAF626FD1351}" type="pres">
      <dgm:prSet presAssocID="{A14ECFD3-ABAE-4440-BD4D-0E454F161014}" presName="composite4" presStyleCnt="0"/>
      <dgm:spPr/>
    </dgm:pt>
    <dgm:pt modelId="{7DB69AC9-494A-2B46-A854-F5AF671EDE75}" type="pres">
      <dgm:prSet presAssocID="{A14ECFD3-ABAE-4440-BD4D-0E454F161014}" presName="image4" presStyleLbl="node4" presStyleIdx="6" presStyleCnt="12"/>
      <dgm:spPr>
        <a:solidFill>
          <a:schemeClr val="accent5">
            <a:lumMod val="60000"/>
            <a:lumOff val="40000"/>
          </a:schemeClr>
        </a:solidFill>
      </dgm:spPr>
    </dgm:pt>
    <dgm:pt modelId="{4FDDC8C8-DBF9-FC43-A00E-7D3AA3EE7721}" type="pres">
      <dgm:prSet presAssocID="{A14ECFD3-ABAE-4440-BD4D-0E454F161014}" presName="text4" presStyleLbl="revTx" presStyleIdx="13" presStyleCnt="22">
        <dgm:presLayoutVars>
          <dgm:chPref val="3"/>
        </dgm:presLayoutVars>
      </dgm:prSet>
      <dgm:spPr/>
    </dgm:pt>
    <dgm:pt modelId="{13D0B9E3-CE81-9447-A45A-55A7215B98D2}" type="pres">
      <dgm:prSet presAssocID="{A14ECFD3-ABAE-4440-BD4D-0E454F161014}" presName="hierChild5" presStyleCnt="0"/>
      <dgm:spPr/>
    </dgm:pt>
    <dgm:pt modelId="{EE2BFC8F-ED89-9845-AA5D-58A5DC75FE57}" type="pres">
      <dgm:prSet presAssocID="{88C6A169-07FA-1E44-9D00-08F3B6DDEFB5}" presName="Name23" presStyleLbl="parChTrans1D4" presStyleIdx="7" presStyleCnt="12"/>
      <dgm:spPr/>
    </dgm:pt>
    <dgm:pt modelId="{3D56A0FA-10F2-994F-9BC9-B955C49EE2EF}" type="pres">
      <dgm:prSet presAssocID="{7ACA291A-42E3-5C41-B56F-15A25448FE8F}" presName="hierRoot4" presStyleCnt="0"/>
      <dgm:spPr/>
    </dgm:pt>
    <dgm:pt modelId="{36820E65-DFA9-8244-A2D4-6BCA0299414B}" type="pres">
      <dgm:prSet presAssocID="{7ACA291A-42E3-5C41-B56F-15A25448FE8F}" presName="composite4" presStyleCnt="0"/>
      <dgm:spPr/>
    </dgm:pt>
    <dgm:pt modelId="{8C402730-0A69-3646-A5E9-89BCCD06A201}" type="pres">
      <dgm:prSet presAssocID="{7ACA291A-42E3-5C41-B56F-15A25448FE8F}" presName="image4" presStyleLbl="node4" presStyleIdx="7" presStyleCnt="12"/>
      <dgm:spPr>
        <a:solidFill>
          <a:srgbClr val="CE90A8"/>
        </a:solidFill>
      </dgm:spPr>
    </dgm:pt>
    <dgm:pt modelId="{D588102B-0F95-5243-888D-77053BDD596E}" type="pres">
      <dgm:prSet presAssocID="{7ACA291A-42E3-5C41-B56F-15A25448FE8F}" presName="text4" presStyleLbl="revTx" presStyleIdx="14" presStyleCnt="22">
        <dgm:presLayoutVars>
          <dgm:chPref val="3"/>
        </dgm:presLayoutVars>
      </dgm:prSet>
      <dgm:spPr/>
    </dgm:pt>
    <dgm:pt modelId="{4E1523D0-07E1-BD43-8631-0C2D80CE725F}" type="pres">
      <dgm:prSet presAssocID="{7ACA291A-42E3-5C41-B56F-15A25448FE8F}" presName="hierChild5" presStyleCnt="0"/>
      <dgm:spPr/>
    </dgm:pt>
    <dgm:pt modelId="{F4AAEF82-4D3F-B344-9E49-6A8064560D0E}" type="pres">
      <dgm:prSet presAssocID="{411485B6-176D-604F-B686-62B759626131}" presName="Name10" presStyleLbl="parChTrans1D2" presStyleIdx="2" presStyleCnt="3"/>
      <dgm:spPr/>
    </dgm:pt>
    <dgm:pt modelId="{B7613D08-FE3A-974C-B740-2C76A786988A}" type="pres">
      <dgm:prSet presAssocID="{2B0614CC-4C17-C44E-AAC2-DA6BF088CF76}" presName="hierRoot2" presStyleCnt="0"/>
      <dgm:spPr/>
    </dgm:pt>
    <dgm:pt modelId="{04FF1DA5-4A65-CA42-A82F-9C92CDD7FEFF}" type="pres">
      <dgm:prSet presAssocID="{2B0614CC-4C17-C44E-AAC2-DA6BF088CF76}" presName="composite2" presStyleCnt="0"/>
      <dgm:spPr/>
    </dgm:pt>
    <dgm:pt modelId="{E7899D66-D3C7-D34B-B280-B4E3B915760D}" type="pres">
      <dgm:prSet presAssocID="{2B0614CC-4C17-C44E-AAC2-DA6BF088CF76}" presName="image2" presStyleLbl="node2" presStyleIdx="2" presStyleCnt="3"/>
      <dgm:spPr>
        <a:solidFill>
          <a:srgbClr val="E710FF"/>
        </a:solidFill>
      </dgm:spPr>
    </dgm:pt>
    <dgm:pt modelId="{40232645-8B81-0246-A6D1-C015923F3DB3}" type="pres">
      <dgm:prSet presAssocID="{2B0614CC-4C17-C44E-AAC2-DA6BF088CF76}" presName="text2" presStyleLbl="revTx" presStyleIdx="15" presStyleCnt="22">
        <dgm:presLayoutVars>
          <dgm:chPref val="3"/>
        </dgm:presLayoutVars>
      </dgm:prSet>
      <dgm:spPr/>
    </dgm:pt>
    <dgm:pt modelId="{BC019945-F287-BB4E-A687-DCF8591F7941}" type="pres">
      <dgm:prSet presAssocID="{2B0614CC-4C17-C44E-AAC2-DA6BF088CF76}" presName="hierChild3" presStyleCnt="0"/>
      <dgm:spPr/>
    </dgm:pt>
    <dgm:pt modelId="{062CB5C6-D55F-CD47-96CB-820E9A7EC1E2}" type="pres">
      <dgm:prSet presAssocID="{A3333647-2CE3-4249-991D-E7C49F61FFDB}" presName="Name17" presStyleLbl="parChTrans1D3" presStyleIdx="4" presStyleCnt="6"/>
      <dgm:spPr/>
    </dgm:pt>
    <dgm:pt modelId="{1A85A7FE-A195-1E4C-AE53-C428CD82E3B0}" type="pres">
      <dgm:prSet presAssocID="{68B58711-3B37-604B-9A25-6B4B02144647}" presName="hierRoot3" presStyleCnt="0"/>
      <dgm:spPr/>
    </dgm:pt>
    <dgm:pt modelId="{CEC63558-4341-9446-8170-8CC32DF674DC}" type="pres">
      <dgm:prSet presAssocID="{68B58711-3B37-604B-9A25-6B4B02144647}" presName="composite3" presStyleCnt="0"/>
      <dgm:spPr/>
    </dgm:pt>
    <dgm:pt modelId="{252636FE-9E30-2048-83CF-64649CE50AEA}" type="pres">
      <dgm:prSet presAssocID="{68B58711-3B37-604B-9A25-6B4B02144647}" presName="image3" presStyleLbl="node3" presStyleIdx="4" presStyleCnt="6"/>
      <dgm:spPr>
        <a:solidFill>
          <a:srgbClr val="00B050"/>
        </a:solidFill>
      </dgm:spPr>
    </dgm:pt>
    <dgm:pt modelId="{E0AF5E5D-DD3B-F749-99F0-DFAB5CC497B4}" type="pres">
      <dgm:prSet presAssocID="{68B58711-3B37-604B-9A25-6B4B02144647}" presName="text3" presStyleLbl="revTx" presStyleIdx="16" presStyleCnt="22">
        <dgm:presLayoutVars>
          <dgm:chPref val="3"/>
        </dgm:presLayoutVars>
      </dgm:prSet>
      <dgm:spPr/>
    </dgm:pt>
    <dgm:pt modelId="{1C321F00-8825-EB4A-92F9-7BB0101E7689}" type="pres">
      <dgm:prSet presAssocID="{68B58711-3B37-604B-9A25-6B4B02144647}" presName="hierChild4" presStyleCnt="0"/>
      <dgm:spPr/>
    </dgm:pt>
    <dgm:pt modelId="{CC53BB8B-2F4A-C840-9695-99F8C993BD45}" type="pres">
      <dgm:prSet presAssocID="{9452BE76-A57D-0043-937E-ECCF0CCA97D7}" presName="Name23" presStyleLbl="parChTrans1D4" presStyleIdx="8" presStyleCnt="12"/>
      <dgm:spPr/>
    </dgm:pt>
    <dgm:pt modelId="{A6FCD067-BFE0-F741-AA9E-E1BD3B70E5F6}" type="pres">
      <dgm:prSet presAssocID="{9C3E43EA-C71B-F148-9FDF-1E48394E37F5}" presName="hierRoot4" presStyleCnt="0"/>
      <dgm:spPr/>
    </dgm:pt>
    <dgm:pt modelId="{627E8E63-5BCC-6E43-B367-B0A71AE15AA8}" type="pres">
      <dgm:prSet presAssocID="{9C3E43EA-C71B-F148-9FDF-1E48394E37F5}" presName="composite4" presStyleCnt="0"/>
      <dgm:spPr/>
    </dgm:pt>
    <dgm:pt modelId="{4E54D3C4-D553-A949-935B-2DB9000EEEBD}" type="pres">
      <dgm:prSet presAssocID="{9C3E43EA-C71B-F148-9FDF-1E48394E37F5}" presName="image4" presStyleLbl="node4" presStyleIdx="8" presStyleCnt="12"/>
      <dgm:spPr>
        <a:solidFill>
          <a:schemeClr val="accent5">
            <a:lumMod val="75000"/>
          </a:schemeClr>
        </a:solidFill>
      </dgm:spPr>
    </dgm:pt>
    <dgm:pt modelId="{86920CC3-D351-BB4B-924D-BA6969DB4B93}" type="pres">
      <dgm:prSet presAssocID="{9C3E43EA-C71B-F148-9FDF-1E48394E37F5}" presName="text4" presStyleLbl="revTx" presStyleIdx="17" presStyleCnt="22">
        <dgm:presLayoutVars>
          <dgm:chPref val="3"/>
        </dgm:presLayoutVars>
      </dgm:prSet>
      <dgm:spPr/>
    </dgm:pt>
    <dgm:pt modelId="{6A9028AE-2FBE-9B47-B948-AC2253A6CF39}" type="pres">
      <dgm:prSet presAssocID="{9C3E43EA-C71B-F148-9FDF-1E48394E37F5}" presName="hierChild5" presStyleCnt="0"/>
      <dgm:spPr/>
    </dgm:pt>
    <dgm:pt modelId="{8FCB501B-151C-6A40-8FC4-B257FBD222CB}" type="pres">
      <dgm:prSet presAssocID="{0DEA008A-858C-2248-89C3-988C40338929}" presName="Name23" presStyleLbl="parChTrans1D4" presStyleIdx="9" presStyleCnt="12"/>
      <dgm:spPr/>
    </dgm:pt>
    <dgm:pt modelId="{1FB6E6D6-B6F1-E74E-AFA7-96FA551B9968}" type="pres">
      <dgm:prSet presAssocID="{09A9C902-004B-D548-AB7F-B2AE7AAB08FB}" presName="hierRoot4" presStyleCnt="0"/>
      <dgm:spPr/>
    </dgm:pt>
    <dgm:pt modelId="{6DE2E811-6E65-A04E-948A-F6FB32ED8A70}" type="pres">
      <dgm:prSet presAssocID="{09A9C902-004B-D548-AB7F-B2AE7AAB08FB}" presName="composite4" presStyleCnt="0"/>
      <dgm:spPr/>
    </dgm:pt>
    <dgm:pt modelId="{D4A77CF6-7FCE-7D4C-943F-116EBFCEB70C}" type="pres">
      <dgm:prSet presAssocID="{09A9C902-004B-D548-AB7F-B2AE7AAB08FB}" presName="image4" presStyleLbl="node4" presStyleIdx="9" presStyleCnt="12"/>
      <dgm:spPr>
        <a:solidFill>
          <a:srgbClr val="FF0000"/>
        </a:solidFill>
      </dgm:spPr>
    </dgm:pt>
    <dgm:pt modelId="{1EC6F6CF-7500-6A4C-BE45-7818F652AB3D}" type="pres">
      <dgm:prSet presAssocID="{09A9C902-004B-D548-AB7F-B2AE7AAB08FB}" presName="text4" presStyleLbl="revTx" presStyleIdx="18" presStyleCnt="22">
        <dgm:presLayoutVars>
          <dgm:chPref val="3"/>
        </dgm:presLayoutVars>
      </dgm:prSet>
      <dgm:spPr/>
    </dgm:pt>
    <dgm:pt modelId="{55D92D4D-4394-6849-9F70-B9E99218FC07}" type="pres">
      <dgm:prSet presAssocID="{09A9C902-004B-D548-AB7F-B2AE7AAB08FB}" presName="hierChild5" presStyleCnt="0"/>
      <dgm:spPr/>
    </dgm:pt>
    <dgm:pt modelId="{E0EFEB33-22A0-C946-A946-2BFBD4BB6FFF}" type="pres">
      <dgm:prSet presAssocID="{BDA6890A-047F-9A43-90F0-81C4C9A262CA}" presName="Name17" presStyleLbl="parChTrans1D3" presStyleIdx="5" presStyleCnt="6"/>
      <dgm:spPr/>
    </dgm:pt>
    <dgm:pt modelId="{93C434F3-2CD7-C843-B01F-33FBC26BB035}" type="pres">
      <dgm:prSet presAssocID="{DBEEC716-AF81-A444-B469-BBD1EDDE16FD}" presName="hierRoot3" presStyleCnt="0"/>
      <dgm:spPr/>
    </dgm:pt>
    <dgm:pt modelId="{150C1941-641B-144C-86DD-85C37178A33B}" type="pres">
      <dgm:prSet presAssocID="{DBEEC716-AF81-A444-B469-BBD1EDDE16FD}" presName="composite3" presStyleCnt="0"/>
      <dgm:spPr/>
    </dgm:pt>
    <dgm:pt modelId="{0E48C7E0-EBBA-E048-AAB1-563765F5AD05}" type="pres">
      <dgm:prSet presAssocID="{DBEEC716-AF81-A444-B469-BBD1EDDE16FD}" presName="image3" presStyleLbl="node3" presStyleIdx="5" presStyleCnt="6"/>
      <dgm:spPr>
        <a:solidFill>
          <a:schemeClr val="accent4">
            <a:lumMod val="75000"/>
          </a:schemeClr>
        </a:solidFill>
      </dgm:spPr>
    </dgm:pt>
    <dgm:pt modelId="{3050B3A5-2899-B742-8CF5-8DA482084537}" type="pres">
      <dgm:prSet presAssocID="{DBEEC716-AF81-A444-B469-BBD1EDDE16FD}" presName="text3" presStyleLbl="revTx" presStyleIdx="19" presStyleCnt="22">
        <dgm:presLayoutVars>
          <dgm:chPref val="3"/>
        </dgm:presLayoutVars>
      </dgm:prSet>
      <dgm:spPr/>
    </dgm:pt>
    <dgm:pt modelId="{AB6A3F19-C079-BE4F-B613-2C505EADE51D}" type="pres">
      <dgm:prSet presAssocID="{DBEEC716-AF81-A444-B469-BBD1EDDE16FD}" presName="hierChild4" presStyleCnt="0"/>
      <dgm:spPr/>
    </dgm:pt>
    <dgm:pt modelId="{57276BF9-394A-7143-A7C4-83EC45A2ACEE}" type="pres">
      <dgm:prSet presAssocID="{9062A5EB-7815-F647-B848-5707C122EEAA}" presName="Name23" presStyleLbl="parChTrans1D4" presStyleIdx="10" presStyleCnt="12"/>
      <dgm:spPr/>
    </dgm:pt>
    <dgm:pt modelId="{5F737209-A344-1548-AEA6-C4518DA3714B}" type="pres">
      <dgm:prSet presAssocID="{1A5C709F-D985-1E4A-A89E-87A5C260810F}" presName="hierRoot4" presStyleCnt="0"/>
      <dgm:spPr/>
    </dgm:pt>
    <dgm:pt modelId="{0E2EDD7D-B22F-6744-AB17-EB0A10D4C6B3}" type="pres">
      <dgm:prSet presAssocID="{1A5C709F-D985-1E4A-A89E-87A5C260810F}" presName="composite4" presStyleCnt="0"/>
      <dgm:spPr/>
    </dgm:pt>
    <dgm:pt modelId="{4468F8F9-29BC-B64E-A5E7-A49F58FFB275}" type="pres">
      <dgm:prSet presAssocID="{1A5C709F-D985-1E4A-A89E-87A5C260810F}" presName="image4" presStyleLbl="node4" presStyleIdx="10" presStyleCnt="12"/>
      <dgm:spPr>
        <a:solidFill>
          <a:schemeClr val="accent5">
            <a:lumMod val="60000"/>
            <a:lumOff val="40000"/>
          </a:schemeClr>
        </a:solidFill>
      </dgm:spPr>
    </dgm:pt>
    <dgm:pt modelId="{EDFB956A-A147-E343-A1EB-369EEF5DD26E}" type="pres">
      <dgm:prSet presAssocID="{1A5C709F-D985-1E4A-A89E-87A5C260810F}" presName="text4" presStyleLbl="revTx" presStyleIdx="20" presStyleCnt="22">
        <dgm:presLayoutVars>
          <dgm:chPref val="3"/>
        </dgm:presLayoutVars>
      </dgm:prSet>
      <dgm:spPr/>
    </dgm:pt>
    <dgm:pt modelId="{F79BF478-2254-0341-BD50-DB3862AF5530}" type="pres">
      <dgm:prSet presAssocID="{1A5C709F-D985-1E4A-A89E-87A5C260810F}" presName="hierChild5" presStyleCnt="0"/>
      <dgm:spPr/>
    </dgm:pt>
    <dgm:pt modelId="{7852F752-6610-7242-899C-2B29FE373A28}" type="pres">
      <dgm:prSet presAssocID="{F39EF96D-4AF1-D046-9595-AC9B98B7BBD7}" presName="Name23" presStyleLbl="parChTrans1D4" presStyleIdx="11" presStyleCnt="12"/>
      <dgm:spPr/>
    </dgm:pt>
    <dgm:pt modelId="{B872E563-D69F-A04F-B383-835BCD2D7C24}" type="pres">
      <dgm:prSet presAssocID="{A2268930-F977-7249-832F-782DA2BAD1EF}" presName="hierRoot4" presStyleCnt="0"/>
      <dgm:spPr/>
    </dgm:pt>
    <dgm:pt modelId="{A9C4CDDD-CE57-8A40-BE26-984AC388A7A0}" type="pres">
      <dgm:prSet presAssocID="{A2268930-F977-7249-832F-782DA2BAD1EF}" presName="composite4" presStyleCnt="0"/>
      <dgm:spPr/>
    </dgm:pt>
    <dgm:pt modelId="{336315CE-35B4-404A-A4F2-EF8B98E6B303}" type="pres">
      <dgm:prSet presAssocID="{A2268930-F977-7249-832F-782DA2BAD1EF}" presName="image4" presStyleLbl="node4" presStyleIdx="11" presStyleCnt="12"/>
      <dgm:spPr>
        <a:solidFill>
          <a:srgbClr val="CE90A8"/>
        </a:solidFill>
      </dgm:spPr>
    </dgm:pt>
    <dgm:pt modelId="{9400E237-3AB4-E740-AE36-ED522982A742}" type="pres">
      <dgm:prSet presAssocID="{A2268930-F977-7249-832F-782DA2BAD1EF}" presName="text4" presStyleLbl="revTx" presStyleIdx="21" presStyleCnt="22">
        <dgm:presLayoutVars>
          <dgm:chPref val="3"/>
        </dgm:presLayoutVars>
      </dgm:prSet>
      <dgm:spPr/>
    </dgm:pt>
    <dgm:pt modelId="{A0E76437-5684-214D-800A-7166E3E6F842}" type="pres">
      <dgm:prSet presAssocID="{A2268930-F977-7249-832F-782DA2BAD1EF}" presName="hierChild5" presStyleCnt="0"/>
      <dgm:spPr/>
    </dgm:pt>
  </dgm:ptLst>
  <dgm:cxnLst>
    <dgm:cxn modelId="{8441F400-4AD7-1946-9765-924012095FFB}" type="presOf" srcId="{DBEEC716-AF81-A444-B469-BBD1EDDE16FD}" destId="{3050B3A5-2899-B742-8CF5-8DA482084537}" srcOrd="0" destOrd="0" presId="urn:microsoft.com/office/officeart/2009/layout/CirclePictureHierarchy"/>
    <dgm:cxn modelId="{A0886A02-1D0D-7441-B422-2AF6FCBE1D7E}" type="presOf" srcId="{1FF20189-ABE0-6942-942C-84C5761381D7}" destId="{98EC1884-5395-E546-A995-9C2259966A27}" srcOrd="0" destOrd="0" presId="urn:microsoft.com/office/officeart/2009/layout/CirclePictureHierarchy"/>
    <dgm:cxn modelId="{21783706-4C57-AB49-ACE9-3458543F6D98}" type="presOf" srcId="{0DEA008A-858C-2248-89C3-988C40338929}" destId="{8FCB501B-151C-6A40-8FC4-B257FBD222CB}" srcOrd="0" destOrd="0" presId="urn:microsoft.com/office/officeart/2009/layout/CirclePictureHierarchy"/>
    <dgm:cxn modelId="{AF52C40D-8148-0943-84A8-ADC18748665A}" srcId="{DBEEC716-AF81-A444-B469-BBD1EDDE16FD}" destId="{A2268930-F977-7249-832F-782DA2BAD1EF}" srcOrd="1" destOrd="0" parTransId="{F39EF96D-4AF1-D046-9595-AC9B98B7BBD7}" sibTransId="{5A171595-B500-524F-A98E-E5EC0D68C70F}"/>
    <dgm:cxn modelId="{E009D60E-1E01-4642-ABAB-00F63BC68C5F}" type="presOf" srcId="{FC2FCF37-3E6B-C44A-AEF4-093C285D5C72}" destId="{BC626DC6-A003-B747-B5D7-02CCBF1824D9}" srcOrd="0" destOrd="0" presId="urn:microsoft.com/office/officeart/2009/layout/CirclePictureHierarchy"/>
    <dgm:cxn modelId="{A0730119-8988-9D49-A09E-A822CE6AB721}" type="presOf" srcId="{7768BFCA-FB3B-7048-B4DB-AE88F44602FF}" destId="{D6235544-94FF-5F4B-9D90-BFBB70160A14}" srcOrd="0" destOrd="0" presId="urn:microsoft.com/office/officeart/2009/layout/CirclePictureHierarchy"/>
    <dgm:cxn modelId="{CB5C551B-29FD-654D-8C23-C916D028B9E6}" type="presOf" srcId="{928799F1-05DF-D945-A172-B40A60EC0C32}" destId="{D388C67F-276A-4249-8ED1-975EC1B9EF5E}" srcOrd="0" destOrd="0" presId="urn:microsoft.com/office/officeart/2009/layout/CirclePictureHierarchy"/>
    <dgm:cxn modelId="{41BFDB1E-D70B-B04B-9F7E-D2BB0D7E0B70}" type="presOf" srcId="{A14ECFD3-ABAE-4440-BD4D-0E454F161014}" destId="{4FDDC8C8-DBF9-FC43-A00E-7D3AA3EE7721}" srcOrd="0" destOrd="0" presId="urn:microsoft.com/office/officeart/2009/layout/CirclePictureHierarchy"/>
    <dgm:cxn modelId="{C9684020-1F7C-A04B-8905-B31A01A6EE1D}" type="presOf" srcId="{35D4D047-EDF8-9948-9275-6D0C60D3411F}" destId="{1CC11C94-5E5E-8F4F-98C4-2D864CA59C8F}" srcOrd="0" destOrd="0" presId="urn:microsoft.com/office/officeart/2009/layout/CirclePictureHierarchy"/>
    <dgm:cxn modelId="{C134F122-B058-5C49-B233-B07A34B7D27B}" type="presOf" srcId="{037FFB81-8238-E446-903D-9A39BD6C33CA}" destId="{64BAE114-DB19-4A4B-A944-547B6C25E311}" srcOrd="0" destOrd="0" presId="urn:microsoft.com/office/officeart/2009/layout/CirclePictureHierarchy"/>
    <dgm:cxn modelId="{2225CA23-E52C-6F48-9F19-CF692E10198E}" type="presOf" srcId="{1A5C709F-D985-1E4A-A89E-87A5C260810F}" destId="{EDFB956A-A147-E343-A1EB-369EEF5DD26E}" srcOrd="0" destOrd="0" presId="urn:microsoft.com/office/officeart/2009/layout/CirclePictureHierarchy"/>
    <dgm:cxn modelId="{C17DCC25-9472-AE4F-92A7-8F3809FEAC96}" type="presOf" srcId="{A2268930-F977-7249-832F-782DA2BAD1EF}" destId="{9400E237-3AB4-E740-AE36-ED522982A742}" srcOrd="0" destOrd="0" presId="urn:microsoft.com/office/officeart/2009/layout/CirclePictureHierarchy"/>
    <dgm:cxn modelId="{604F6326-1E9F-FF43-868A-B716044665A4}" type="presOf" srcId="{411485B6-176D-604F-B686-62B759626131}" destId="{F4AAEF82-4D3F-B344-9E49-6A8064560D0E}" srcOrd="0" destOrd="0" presId="urn:microsoft.com/office/officeart/2009/layout/CirclePictureHierarchy"/>
    <dgm:cxn modelId="{011FA62F-EF00-EB4E-8E17-A2742B182918}" type="presOf" srcId="{09A9C902-004B-D548-AB7F-B2AE7AAB08FB}" destId="{1EC6F6CF-7500-6A4C-BE45-7818F652AB3D}" srcOrd="0" destOrd="0" presId="urn:microsoft.com/office/officeart/2009/layout/CirclePictureHierarchy"/>
    <dgm:cxn modelId="{EBE53935-4172-6F48-90FB-6F5D193CD574}" srcId="{2B0614CC-4C17-C44E-AAC2-DA6BF088CF76}" destId="{DBEEC716-AF81-A444-B469-BBD1EDDE16FD}" srcOrd="1" destOrd="0" parTransId="{BDA6890A-047F-9A43-90F0-81C4C9A262CA}" sibTransId="{888357E8-E5FD-724C-8663-9D318CC7FC82}"/>
    <dgm:cxn modelId="{20B82644-0D9F-9041-851C-29F12A6680F5}" srcId="{FF32EB06-4443-1647-BF65-005130F9EE47}" destId="{F7DA8263-E8B2-4F46-97D4-C7A90AFBA2B7}" srcOrd="0" destOrd="0" parTransId="{0B0E030E-9CD5-0149-813B-84323713610D}" sibTransId="{46FDC10B-31B9-5A40-AC49-5BD5A1E8EB53}"/>
    <dgm:cxn modelId="{D5FC1D46-9D13-0B43-A893-529F02C233B4}" type="presOf" srcId="{A3333647-2CE3-4249-991D-E7C49F61FFDB}" destId="{062CB5C6-D55F-CD47-96CB-820E9A7EC1E2}" srcOrd="0" destOrd="0" presId="urn:microsoft.com/office/officeart/2009/layout/CirclePictureHierarchy"/>
    <dgm:cxn modelId="{2692EB47-EBDF-9748-975D-E0DA414180B2}" type="presOf" srcId="{0F839A90-EFA0-5D4F-9FE0-5B0A9C319AC5}" destId="{06B55939-DC6E-9F4A-848F-1BE29B109EBB}" srcOrd="0" destOrd="0" presId="urn:microsoft.com/office/officeart/2009/layout/CirclePictureHierarchy"/>
    <dgm:cxn modelId="{F5289748-7687-2747-98BE-1A0CFAA36209}" type="presOf" srcId="{9452BE76-A57D-0043-937E-ECCF0CCA97D7}" destId="{CC53BB8B-2F4A-C840-9695-99F8C993BD45}" srcOrd="0" destOrd="0" presId="urn:microsoft.com/office/officeart/2009/layout/CirclePictureHierarchy"/>
    <dgm:cxn modelId="{08295552-0648-7C42-BDE1-23BD2EBE9551}" type="presOf" srcId="{9A903F30-E435-CE43-BB2C-06DD9C3334ED}" destId="{B97206AE-947C-B544-82FC-63ED3113FD03}" srcOrd="0" destOrd="0" presId="urn:microsoft.com/office/officeart/2009/layout/CirclePictureHierarchy"/>
    <dgm:cxn modelId="{6BDCEE55-551E-0E46-91AA-2A9CF387740D}" type="presOf" srcId="{51BCC7A9-FF12-124B-9867-EA1F6AC1A79F}" destId="{AF64205E-8DEA-4642-A3FA-204179108DF6}" srcOrd="0" destOrd="0" presId="urn:microsoft.com/office/officeart/2009/layout/CirclePictureHierarchy"/>
    <dgm:cxn modelId="{CEB08059-2EAA-0B4B-B7E9-42A4654077BA}" type="presOf" srcId="{2B0614CC-4C17-C44E-AAC2-DA6BF088CF76}" destId="{40232645-8B81-0246-A6D1-C015923F3DB3}" srcOrd="0" destOrd="0" presId="urn:microsoft.com/office/officeart/2009/layout/CirclePictureHierarchy"/>
    <dgm:cxn modelId="{D070175A-D843-2E40-AF7B-BBC154320901}" type="presOf" srcId="{68B58711-3B37-604B-9A25-6B4B02144647}" destId="{E0AF5E5D-DD3B-F749-99F0-DFAB5CC497B4}" srcOrd="0" destOrd="0" presId="urn:microsoft.com/office/officeart/2009/layout/CirclePictureHierarchy"/>
    <dgm:cxn modelId="{8329225E-4F3B-A645-A494-7A421343352E}" type="presOf" srcId="{EEA58C5C-A7F8-8D47-A9D2-5983CCCC3325}" destId="{D88BC45E-2DE2-B346-A58E-B87C8C007323}" srcOrd="0" destOrd="0" presId="urn:microsoft.com/office/officeart/2009/layout/CirclePictureHierarchy"/>
    <dgm:cxn modelId="{B1DEB464-F11B-4346-A558-31CCDBD33B18}" srcId="{35D4D047-EDF8-9948-9275-6D0C60D3411F}" destId="{939A4406-AED0-9B4D-A143-4878A434B202}" srcOrd="0" destOrd="0" parTransId="{A88E20E5-723E-3F4A-9D30-9C58292D95ED}" sibTransId="{FF6B3602-F7FB-144D-81F4-1B198CFBEBBC}"/>
    <dgm:cxn modelId="{0666AE65-BFA9-7F46-9983-E8D89C1D9D06}" type="presOf" srcId="{88C6A169-07FA-1E44-9D00-08F3B6DDEFB5}" destId="{EE2BFC8F-ED89-9845-AA5D-58A5DC75FE57}" srcOrd="0" destOrd="0" presId="urn:microsoft.com/office/officeart/2009/layout/CirclePictureHierarchy"/>
    <dgm:cxn modelId="{A777BD65-EB2C-BA4F-8EEF-A732A9757681}" type="presOf" srcId="{322BD33A-2FAD-FA4C-B2BF-1D90D91E9DF7}" destId="{AABE9C86-B973-4E47-8F05-9221D127FC2A}" srcOrd="0" destOrd="0" presId="urn:microsoft.com/office/officeart/2009/layout/CirclePictureHierarchy"/>
    <dgm:cxn modelId="{F825E46D-40B8-DC43-ACCD-5E791EBF34BC}" type="presOf" srcId="{D9EB5151-539D-C745-9CA7-5717414A794A}" destId="{4076566E-B360-2740-BF4B-8D807CEBCCA9}" srcOrd="0" destOrd="0" presId="urn:microsoft.com/office/officeart/2009/layout/CirclePictureHierarchy"/>
    <dgm:cxn modelId="{82434F6F-EE44-A24E-8700-FE6A5E729E46}" type="presOf" srcId="{0B66EFE3-1491-FF42-8B2A-04B086CE6E97}" destId="{C4F5029D-421E-C749-8CCC-0DD1B7DC9729}" srcOrd="0" destOrd="0" presId="urn:microsoft.com/office/officeart/2009/layout/CirclePictureHierarchy"/>
    <dgm:cxn modelId="{BEB6E573-444B-564B-AB47-8251E0481A5A}" type="presOf" srcId="{26A799C8-435F-7647-894A-2E085A70227C}" destId="{71B7B74C-5939-A846-AA99-305065F823B8}" srcOrd="0" destOrd="0" presId="urn:microsoft.com/office/officeart/2009/layout/CirclePictureHierarchy"/>
    <dgm:cxn modelId="{ED0E6377-2DD6-5D4F-B88D-7450B27AE4B1}" type="presOf" srcId="{9062A5EB-7815-F647-B848-5707C122EEAA}" destId="{57276BF9-394A-7143-A7C4-83EC45A2ACEE}" srcOrd="0" destOrd="0" presId="urn:microsoft.com/office/officeart/2009/layout/CirclePictureHierarchy"/>
    <dgm:cxn modelId="{2FA3FC78-9EC5-5D45-BB90-B78F4963AA03}" type="presOf" srcId="{16AB62FF-B7A0-CB43-967C-191BBC8AD6D7}" destId="{75245EBB-6261-6445-97A8-B4C72AE97800}" srcOrd="0" destOrd="0" presId="urn:microsoft.com/office/officeart/2009/layout/CirclePictureHierarchy"/>
    <dgm:cxn modelId="{52E5277E-725A-374E-ABA0-9FE82B597259}" srcId="{68B58711-3B37-604B-9A25-6B4B02144647}" destId="{09A9C902-004B-D548-AB7F-B2AE7AAB08FB}" srcOrd="1" destOrd="0" parTransId="{0DEA008A-858C-2248-89C3-988C40338929}" sibTransId="{0AAB8DE0-9AFD-324C-8567-1585F57A6D52}"/>
    <dgm:cxn modelId="{D94CAE82-5AB8-FA46-8210-2057D77F76C9}" srcId="{F7DA8263-E8B2-4F46-97D4-C7A90AFBA2B7}" destId="{2B0614CC-4C17-C44E-AAC2-DA6BF088CF76}" srcOrd="2" destOrd="0" parTransId="{411485B6-176D-604F-B686-62B759626131}" sibTransId="{97D97000-7372-2046-9C2E-A9A7FC2288FA}"/>
    <dgm:cxn modelId="{D3510396-5F24-5341-BD0F-7E75D734C695}" srcId="{16AB62FF-B7A0-CB43-967C-191BBC8AD6D7}" destId="{9A903F30-E435-CE43-BB2C-06DD9C3334ED}" srcOrd="0" destOrd="0" parTransId="{7768BFCA-FB3B-7048-B4DB-AE88F44602FF}" sibTransId="{A14204A9-7A08-AC46-97C8-EFE43D6BFA2A}"/>
    <dgm:cxn modelId="{DA4C9C9A-D988-B147-99DF-F18B0DCCDE38}" srcId="{35D4D047-EDF8-9948-9275-6D0C60D3411F}" destId="{037FFB81-8238-E446-903D-9A39BD6C33CA}" srcOrd="1" destOrd="0" parTransId="{FC2FCF37-3E6B-C44A-AEF4-093C285D5C72}" sibTransId="{54FE0A4C-DB41-FA42-B071-1BFED5D248B6}"/>
    <dgm:cxn modelId="{7AE6C89C-49DA-E648-BB6D-548273207B00}" type="presOf" srcId="{8D0110BC-D6AF-9B44-B1D9-1363E9E6E0E1}" destId="{8452BCA1-055F-644F-B12A-72B291E3B2B0}" srcOrd="0" destOrd="0" presId="urn:microsoft.com/office/officeart/2009/layout/CirclePictureHierarchy"/>
    <dgm:cxn modelId="{44035A9E-0DE3-4D44-BFEA-C54E3C590621}" type="presOf" srcId="{9C3E43EA-C71B-F148-9FDF-1E48394E37F5}" destId="{86920CC3-D351-BB4B-924D-BA6969DB4B93}" srcOrd="0" destOrd="0" presId="urn:microsoft.com/office/officeart/2009/layout/CirclePictureHierarchy"/>
    <dgm:cxn modelId="{D85575A8-5D0E-FE4E-BA34-01E3849D4524}" srcId="{F7DA8263-E8B2-4F46-97D4-C7A90AFBA2B7}" destId="{3184048E-890D-D341-B50F-AB46381116EA}" srcOrd="0" destOrd="0" parTransId="{EA33DA43-6E02-0D48-98E9-D289F4DAA361}" sibTransId="{9E9320C5-384A-B743-A3C3-1A7044B51844}"/>
    <dgm:cxn modelId="{5876CEA9-9782-1642-96A4-45117E88DD66}" type="presOf" srcId="{3184048E-890D-D341-B50F-AB46381116EA}" destId="{BBDDA9DE-67C6-CD43-A939-786333EF8A1A}" srcOrd="0" destOrd="0" presId="urn:microsoft.com/office/officeart/2009/layout/CirclePictureHierarchy"/>
    <dgm:cxn modelId="{5C7E8FAB-0426-CC46-940C-EBD3F6AC8DA2}" type="presOf" srcId="{F39EF96D-4AF1-D046-9595-AC9B98B7BBD7}" destId="{7852F752-6610-7242-899C-2B29FE373A28}" srcOrd="0" destOrd="0" presId="urn:microsoft.com/office/officeart/2009/layout/CirclePictureHierarchy"/>
    <dgm:cxn modelId="{69BA1BAC-2B34-A947-B239-E3A910D655B1}" type="presOf" srcId="{A88E20E5-723E-3F4A-9D30-9C58292D95ED}" destId="{1A7DC7DA-A6CF-9048-85F8-EC2C657FB361}" srcOrd="0" destOrd="0" presId="urn:microsoft.com/office/officeart/2009/layout/CirclePictureHierarchy"/>
    <dgm:cxn modelId="{B51AA2AE-38C9-5244-8DDB-A74332E5AB48}" type="presOf" srcId="{ECCDCC1F-5AE0-5A4D-BD9A-4FB39ABED655}" destId="{C2CB4BF5-4478-7846-9033-BB6D5594FCC9}" srcOrd="0" destOrd="0" presId="urn:microsoft.com/office/officeart/2009/layout/CirclePictureHierarchy"/>
    <dgm:cxn modelId="{38B05EB1-630B-5149-80ED-424D36435762}" srcId="{F7DA8263-E8B2-4F46-97D4-C7A90AFBA2B7}" destId="{8D0110BC-D6AF-9B44-B1D9-1363E9E6E0E1}" srcOrd="1" destOrd="0" parTransId="{928799F1-05DF-D945-A172-B40A60EC0C32}" sibTransId="{B2ADB52F-53BE-B84D-AE3B-F259741E729C}"/>
    <dgm:cxn modelId="{68112DBE-BFEF-9B42-B527-098E8767D059}" type="presOf" srcId="{EA33DA43-6E02-0D48-98E9-D289F4DAA361}" destId="{927EC224-CB77-3B4D-9A87-5DAF5BE4974D}" srcOrd="0" destOrd="0" presId="urn:microsoft.com/office/officeart/2009/layout/CirclePictureHierarchy"/>
    <dgm:cxn modelId="{10C14ABF-762B-F84D-9D40-962BFA0E324B}" type="presOf" srcId="{682712CF-EF47-6940-A49E-26314EA338D6}" destId="{7848A215-7CFA-9748-AFD0-DF2DB1B59CE3}" srcOrd="0" destOrd="0" presId="urn:microsoft.com/office/officeart/2009/layout/CirclePictureHierarchy"/>
    <dgm:cxn modelId="{154806C5-77C6-7244-82F4-0BB3AF9042CD}" srcId="{7D09ABC7-6BC4-0744-826D-49BA1277E338}" destId="{F4074564-C434-0049-B238-ABC6899DD58D}" srcOrd="1" destOrd="0" parTransId="{0B66EFE3-1491-FF42-8B2A-04B086CE6E97}" sibTransId="{13EBE35E-12C0-C743-B91E-855C538F2D4C}"/>
    <dgm:cxn modelId="{CBDB5CC7-304B-7947-94C0-30E79C027B16}" srcId="{322BD33A-2FAD-FA4C-B2BF-1D90D91E9DF7}" destId="{A14ECFD3-ABAE-4440-BD4D-0E454F161014}" srcOrd="0" destOrd="0" parTransId="{A2E7B45C-AC14-6E40-ACF0-1E1CB4141371}" sibTransId="{259B16D8-37C8-6F45-9E5F-F6C3BBD0F4F0}"/>
    <dgm:cxn modelId="{8F227DCA-C697-0E4C-9965-77056556699E}" type="presOf" srcId="{7D09ABC7-6BC4-0744-826D-49BA1277E338}" destId="{F6FCCC06-D208-7B4D-A1F0-8F41954E4F21}" srcOrd="0" destOrd="0" presId="urn:microsoft.com/office/officeart/2009/layout/CirclePictureHierarchy"/>
    <dgm:cxn modelId="{E30721CF-0AC9-A04A-82BA-DFD44D7FF338}" srcId="{2B0614CC-4C17-C44E-AAC2-DA6BF088CF76}" destId="{68B58711-3B37-604B-9A25-6B4B02144647}" srcOrd="0" destOrd="0" parTransId="{A3333647-2CE3-4249-991D-E7C49F61FFDB}" sibTransId="{B2B23C36-F038-E544-9DA5-3368DD2F716B}"/>
    <dgm:cxn modelId="{8743FED3-2FF9-C84E-AA7E-201BA9581D28}" type="presOf" srcId="{939A4406-AED0-9B4D-A143-4878A434B202}" destId="{715B6FA8-06A8-4A4A-93D0-AD18B0C6E178}" srcOrd="0" destOrd="0" presId="urn:microsoft.com/office/officeart/2009/layout/CirclePictureHierarchy"/>
    <dgm:cxn modelId="{63C8C0D9-04FA-7B4B-A8F2-9CB380843086}" srcId="{3184048E-890D-D341-B50F-AB46381116EA}" destId="{7D09ABC7-6BC4-0744-826D-49BA1277E338}" srcOrd="1" destOrd="0" parTransId="{1FF20189-ABE0-6942-942C-84C5761381D7}" sibTransId="{907F20F9-5CDA-6547-9F5F-45CFF3D303C2}"/>
    <dgm:cxn modelId="{3835EFD9-B550-E140-9169-861A6CA5BF1C}" srcId="{3184048E-890D-D341-B50F-AB46381116EA}" destId="{35D4D047-EDF8-9948-9275-6D0C60D3411F}" srcOrd="0" destOrd="0" parTransId="{D9EB5151-539D-C745-9CA7-5717414A794A}" sibTransId="{AB06FCB5-603F-9A44-A785-C2E4510AA077}"/>
    <dgm:cxn modelId="{D48616DB-6A68-6044-8E70-722C0E590F7F}" type="presOf" srcId="{A2E7B45C-AC14-6E40-ACF0-1E1CB4141371}" destId="{A57040D3-5209-BB40-9DD4-D678010D1A3B}" srcOrd="0" destOrd="0" presId="urn:microsoft.com/office/officeart/2009/layout/CirclePictureHierarchy"/>
    <dgm:cxn modelId="{C7095EDD-735F-7C4F-B321-065D967A3A7D}" type="presOf" srcId="{FF32EB06-4443-1647-BF65-005130F9EE47}" destId="{B594D79F-9749-1D43-958C-DA577C19CFB0}" srcOrd="0" destOrd="0" presId="urn:microsoft.com/office/officeart/2009/layout/CirclePictureHierarchy"/>
    <dgm:cxn modelId="{DDB505DE-E9B9-E740-8C58-F4AEE4600205}" srcId="{68B58711-3B37-604B-9A25-6B4B02144647}" destId="{9C3E43EA-C71B-F148-9FDF-1E48394E37F5}" srcOrd="0" destOrd="0" parTransId="{9452BE76-A57D-0043-937E-ECCF0CCA97D7}" sibTransId="{8918D849-42FB-C144-B08C-9A6E33B85C9E}"/>
    <dgm:cxn modelId="{7970B3DF-BE0C-F74F-AC9A-F63E81903748}" type="presOf" srcId="{F4074564-C434-0049-B238-ABC6899DD58D}" destId="{BC67B4F3-B91F-EF40-9E33-2BF0E90D825E}" srcOrd="0" destOrd="0" presId="urn:microsoft.com/office/officeart/2009/layout/CirclePictureHierarchy"/>
    <dgm:cxn modelId="{602E26E0-D6A0-244A-81A2-952AA751F174}" type="presOf" srcId="{F7DA8263-E8B2-4F46-97D4-C7A90AFBA2B7}" destId="{D1FA2361-86CD-184B-B4C6-39ABDC1C4B94}" srcOrd="0" destOrd="0" presId="urn:microsoft.com/office/officeart/2009/layout/CirclePictureHierarchy"/>
    <dgm:cxn modelId="{2B5EF6E0-D453-F544-9D64-9FD9BCA8EEBD}" srcId="{8D0110BC-D6AF-9B44-B1D9-1363E9E6E0E1}" destId="{322BD33A-2FAD-FA4C-B2BF-1D90D91E9DF7}" srcOrd="1" destOrd="0" parTransId="{ECCDCC1F-5AE0-5A4D-BD9A-4FB39ABED655}" sibTransId="{89E00A36-DBF3-0F47-9834-FCE547F3E59D}"/>
    <dgm:cxn modelId="{8D803EE1-3329-4B4B-996D-989BC5108061}" srcId="{7D09ABC7-6BC4-0744-826D-49BA1277E338}" destId="{682712CF-EF47-6940-A49E-26314EA338D6}" srcOrd="0" destOrd="0" parTransId="{26A799C8-435F-7647-894A-2E085A70227C}" sibTransId="{24467462-CCEB-874B-8A5D-C826CD3F1BBD}"/>
    <dgm:cxn modelId="{B9DCFDE2-35E0-4045-B6C1-829DBEB21133}" srcId="{322BD33A-2FAD-FA4C-B2BF-1D90D91E9DF7}" destId="{7ACA291A-42E3-5C41-B56F-15A25448FE8F}" srcOrd="1" destOrd="0" parTransId="{88C6A169-07FA-1E44-9D00-08F3B6DDEFB5}" sibTransId="{25F3AFA7-AC22-6641-8BAD-8AB73AD1DB33}"/>
    <dgm:cxn modelId="{C23F86E9-6A78-7348-9DB0-42DFCCC8A098}" srcId="{DBEEC716-AF81-A444-B469-BBD1EDDE16FD}" destId="{1A5C709F-D985-1E4A-A89E-87A5C260810F}" srcOrd="0" destOrd="0" parTransId="{9062A5EB-7815-F647-B848-5707C122EEAA}" sibTransId="{58FF19F1-C0C6-5F4E-AEEC-04D04C426612}"/>
    <dgm:cxn modelId="{5F682CEE-24A2-2447-9926-4518AD83E7C8}" srcId="{8D0110BC-D6AF-9B44-B1D9-1363E9E6E0E1}" destId="{16AB62FF-B7A0-CB43-967C-191BBC8AD6D7}" srcOrd="0" destOrd="0" parTransId="{0F839A90-EFA0-5D4F-9FE0-5B0A9C319AC5}" sibTransId="{11424C84-E51B-3647-BCA4-A5BF6794538F}"/>
    <dgm:cxn modelId="{2C770BF0-4596-CB48-8DD3-0A5C8C041AA5}" type="presOf" srcId="{BDA6890A-047F-9A43-90F0-81C4C9A262CA}" destId="{E0EFEB33-22A0-C946-A946-2BFBD4BB6FFF}" srcOrd="0" destOrd="0" presId="urn:microsoft.com/office/officeart/2009/layout/CirclePictureHierarchy"/>
    <dgm:cxn modelId="{6E04F5F4-ECA9-F442-A7DC-53370CD809F4}" type="presOf" srcId="{7ACA291A-42E3-5C41-B56F-15A25448FE8F}" destId="{D588102B-0F95-5243-888D-77053BDD596E}" srcOrd="0" destOrd="0" presId="urn:microsoft.com/office/officeart/2009/layout/CirclePictureHierarchy"/>
    <dgm:cxn modelId="{4B0127FA-756B-2B49-AF8E-46F7C146C94C}" srcId="{16AB62FF-B7A0-CB43-967C-191BBC8AD6D7}" destId="{51BCC7A9-FF12-124B-9867-EA1F6AC1A79F}" srcOrd="1" destOrd="0" parTransId="{EEA58C5C-A7F8-8D47-A9D2-5983CCCC3325}" sibTransId="{A2AFBE41-F096-B447-874E-B079B860281E}"/>
    <dgm:cxn modelId="{C47F67C1-FA96-E94C-9B1C-98A409B83E8B}" type="presParOf" srcId="{B594D79F-9749-1D43-958C-DA577C19CFB0}" destId="{96EE59FB-ECEF-5C44-9253-F34ED3FF9900}" srcOrd="0" destOrd="0" presId="urn:microsoft.com/office/officeart/2009/layout/CirclePictureHierarchy"/>
    <dgm:cxn modelId="{C61DAB22-F222-E44C-90F6-70BFD78E4B4F}" type="presParOf" srcId="{96EE59FB-ECEF-5C44-9253-F34ED3FF9900}" destId="{B172820E-0A1C-284F-8DBC-83BC37EB1690}" srcOrd="0" destOrd="0" presId="urn:microsoft.com/office/officeart/2009/layout/CirclePictureHierarchy"/>
    <dgm:cxn modelId="{D290CA2F-C2CD-CF49-92D6-9F4CC99F4408}" type="presParOf" srcId="{B172820E-0A1C-284F-8DBC-83BC37EB1690}" destId="{D691EB40-F1EF-0C41-877E-88868BBB5001}" srcOrd="0" destOrd="0" presId="urn:microsoft.com/office/officeart/2009/layout/CirclePictureHierarchy"/>
    <dgm:cxn modelId="{AA5BD060-5E08-2F49-8579-7458C153FBB3}" type="presParOf" srcId="{B172820E-0A1C-284F-8DBC-83BC37EB1690}" destId="{D1FA2361-86CD-184B-B4C6-39ABDC1C4B94}" srcOrd="1" destOrd="0" presId="urn:microsoft.com/office/officeart/2009/layout/CirclePictureHierarchy"/>
    <dgm:cxn modelId="{94F9349E-D29D-534F-A2CA-6C87A87EB3E2}" type="presParOf" srcId="{96EE59FB-ECEF-5C44-9253-F34ED3FF9900}" destId="{7793EDFD-981A-B445-A601-542D4D00B8E6}" srcOrd="1" destOrd="0" presId="urn:microsoft.com/office/officeart/2009/layout/CirclePictureHierarchy"/>
    <dgm:cxn modelId="{51886E35-3139-7641-8843-549B65C0A47C}" type="presParOf" srcId="{7793EDFD-981A-B445-A601-542D4D00B8E6}" destId="{927EC224-CB77-3B4D-9A87-5DAF5BE4974D}" srcOrd="0" destOrd="0" presId="urn:microsoft.com/office/officeart/2009/layout/CirclePictureHierarchy"/>
    <dgm:cxn modelId="{BFB63ECD-F6E5-6A4F-9A6A-8E9BFCE72B28}" type="presParOf" srcId="{7793EDFD-981A-B445-A601-542D4D00B8E6}" destId="{CD0DDCFC-F5D3-C248-80E6-8BFC5B687AA2}" srcOrd="1" destOrd="0" presId="urn:microsoft.com/office/officeart/2009/layout/CirclePictureHierarchy"/>
    <dgm:cxn modelId="{1B412952-3F6E-F140-9427-BD831253D1F2}" type="presParOf" srcId="{CD0DDCFC-F5D3-C248-80E6-8BFC5B687AA2}" destId="{4286EACE-7B41-C34A-997A-A3658DEA6C5F}" srcOrd="0" destOrd="0" presId="urn:microsoft.com/office/officeart/2009/layout/CirclePictureHierarchy"/>
    <dgm:cxn modelId="{9E6855F2-2B27-B94A-8765-F6A2BED4F647}" type="presParOf" srcId="{4286EACE-7B41-C34A-997A-A3658DEA6C5F}" destId="{F465F0FD-613E-7541-A39E-D0BAB282643B}" srcOrd="0" destOrd="0" presId="urn:microsoft.com/office/officeart/2009/layout/CirclePictureHierarchy"/>
    <dgm:cxn modelId="{82D52AFC-F0BA-6D44-A16F-9014287FEA7F}" type="presParOf" srcId="{4286EACE-7B41-C34A-997A-A3658DEA6C5F}" destId="{BBDDA9DE-67C6-CD43-A939-786333EF8A1A}" srcOrd="1" destOrd="0" presId="urn:microsoft.com/office/officeart/2009/layout/CirclePictureHierarchy"/>
    <dgm:cxn modelId="{FE401E86-73A6-444E-859A-2F71C7DD923D}" type="presParOf" srcId="{CD0DDCFC-F5D3-C248-80E6-8BFC5B687AA2}" destId="{33F61866-B8F5-5F4B-B926-0EDDA74FCD05}" srcOrd="1" destOrd="0" presId="urn:microsoft.com/office/officeart/2009/layout/CirclePictureHierarchy"/>
    <dgm:cxn modelId="{C8FF5DF4-F7CA-9444-92D4-85AC032CE16B}" type="presParOf" srcId="{33F61866-B8F5-5F4B-B926-0EDDA74FCD05}" destId="{4076566E-B360-2740-BF4B-8D807CEBCCA9}" srcOrd="0" destOrd="0" presId="urn:microsoft.com/office/officeart/2009/layout/CirclePictureHierarchy"/>
    <dgm:cxn modelId="{65D003CD-05BE-1B47-9DED-BB4E33C89C93}" type="presParOf" srcId="{33F61866-B8F5-5F4B-B926-0EDDA74FCD05}" destId="{89990151-E790-084E-98F1-DF1F0928C229}" srcOrd="1" destOrd="0" presId="urn:microsoft.com/office/officeart/2009/layout/CirclePictureHierarchy"/>
    <dgm:cxn modelId="{119943E1-F718-9B45-9D50-B4C86E875140}" type="presParOf" srcId="{89990151-E790-084E-98F1-DF1F0928C229}" destId="{DA8EF3A3-762A-0C45-A395-CA475207FBAC}" srcOrd="0" destOrd="0" presId="urn:microsoft.com/office/officeart/2009/layout/CirclePictureHierarchy"/>
    <dgm:cxn modelId="{525A0807-B95C-B849-BDF9-6DC938392AA2}" type="presParOf" srcId="{DA8EF3A3-762A-0C45-A395-CA475207FBAC}" destId="{120F3527-F01F-2044-9314-ED5EE9756B17}" srcOrd="0" destOrd="0" presId="urn:microsoft.com/office/officeart/2009/layout/CirclePictureHierarchy"/>
    <dgm:cxn modelId="{B7F25F3F-76D2-5449-8499-94CE10B23089}" type="presParOf" srcId="{DA8EF3A3-762A-0C45-A395-CA475207FBAC}" destId="{1CC11C94-5E5E-8F4F-98C4-2D864CA59C8F}" srcOrd="1" destOrd="0" presId="urn:microsoft.com/office/officeart/2009/layout/CirclePictureHierarchy"/>
    <dgm:cxn modelId="{8B9DE968-F3A8-8D48-A1F4-1ED2A64418F1}" type="presParOf" srcId="{89990151-E790-084E-98F1-DF1F0928C229}" destId="{D76D5CD0-8E8B-5A4B-8FAD-F94102184194}" srcOrd="1" destOrd="0" presId="urn:microsoft.com/office/officeart/2009/layout/CirclePictureHierarchy"/>
    <dgm:cxn modelId="{EA98979A-BEDA-0E41-982F-E926F6A66777}" type="presParOf" srcId="{D76D5CD0-8E8B-5A4B-8FAD-F94102184194}" destId="{1A7DC7DA-A6CF-9048-85F8-EC2C657FB361}" srcOrd="0" destOrd="0" presId="urn:microsoft.com/office/officeart/2009/layout/CirclePictureHierarchy"/>
    <dgm:cxn modelId="{7D0DA725-A1A4-C548-88D0-D5669F44E2D1}" type="presParOf" srcId="{D76D5CD0-8E8B-5A4B-8FAD-F94102184194}" destId="{63C78B23-BDB0-2F40-AD3C-7C28659066B3}" srcOrd="1" destOrd="0" presId="urn:microsoft.com/office/officeart/2009/layout/CirclePictureHierarchy"/>
    <dgm:cxn modelId="{93BD9F76-94B9-E145-90F8-7D735A4242E8}" type="presParOf" srcId="{63C78B23-BDB0-2F40-AD3C-7C28659066B3}" destId="{DEBB510F-B016-544D-A591-E00F8BAB8F73}" srcOrd="0" destOrd="0" presId="urn:microsoft.com/office/officeart/2009/layout/CirclePictureHierarchy"/>
    <dgm:cxn modelId="{AD7796CE-B925-144E-9773-95E05CAF6E54}" type="presParOf" srcId="{DEBB510F-B016-544D-A591-E00F8BAB8F73}" destId="{AAFE531C-A546-C747-B8D2-0CEE4A614C5B}" srcOrd="0" destOrd="0" presId="urn:microsoft.com/office/officeart/2009/layout/CirclePictureHierarchy"/>
    <dgm:cxn modelId="{B5B39F7A-941A-5A4B-B648-732932CB5287}" type="presParOf" srcId="{DEBB510F-B016-544D-A591-E00F8BAB8F73}" destId="{715B6FA8-06A8-4A4A-93D0-AD18B0C6E178}" srcOrd="1" destOrd="0" presId="urn:microsoft.com/office/officeart/2009/layout/CirclePictureHierarchy"/>
    <dgm:cxn modelId="{DD471534-5E7B-464A-B9CF-F328A595D9A0}" type="presParOf" srcId="{63C78B23-BDB0-2F40-AD3C-7C28659066B3}" destId="{B10783C5-6C53-4D43-80EA-F80CA2945AAB}" srcOrd="1" destOrd="0" presId="urn:microsoft.com/office/officeart/2009/layout/CirclePictureHierarchy"/>
    <dgm:cxn modelId="{3A34FBDA-D6EB-7C4E-9221-BB11F1981516}" type="presParOf" srcId="{D76D5CD0-8E8B-5A4B-8FAD-F94102184194}" destId="{BC626DC6-A003-B747-B5D7-02CCBF1824D9}" srcOrd="2" destOrd="0" presId="urn:microsoft.com/office/officeart/2009/layout/CirclePictureHierarchy"/>
    <dgm:cxn modelId="{9BE9A4AF-9D0F-504D-9EAC-49DE41C30C03}" type="presParOf" srcId="{D76D5CD0-8E8B-5A4B-8FAD-F94102184194}" destId="{84C9CF11-E501-6443-9BCF-282E9E41CEE2}" srcOrd="3" destOrd="0" presId="urn:microsoft.com/office/officeart/2009/layout/CirclePictureHierarchy"/>
    <dgm:cxn modelId="{D19E311A-4824-7D46-8E13-0B1D046EFD50}" type="presParOf" srcId="{84C9CF11-E501-6443-9BCF-282E9E41CEE2}" destId="{EB0D1264-7533-2442-A2DD-A4909F187617}" srcOrd="0" destOrd="0" presId="urn:microsoft.com/office/officeart/2009/layout/CirclePictureHierarchy"/>
    <dgm:cxn modelId="{6522B73E-14D2-D547-90AE-17284AD18E82}" type="presParOf" srcId="{EB0D1264-7533-2442-A2DD-A4909F187617}" destId="{4DF3A1BF-57ED-EA4A-A290-F8DF71E76493}" srcOrd="0" destOrd="0" presId="urn:microsoft.com/office/officeart/2009/layout/CirclePictureHierarchy"/>
    <dgm:cxn modelId="{6F6DBD1A-A5FD-8F42-A1AA-E48FBBB3CA51}" type="presParOf" srcId="{EB0D1264-7533-2442-A2DD-A4909F187617}" destId="{64BAE114-DB19-4A4B-A944-547B6C25E311}" srcOrd="1" destOrd="0" presId="urn:microsoft.com/office/officeart/2009/layout/CirclePictureHierarchy"/>
    <dgm:cxn modelId="{BE67528D-BDC8-9547-A97E-09D3EC996127}" type="presParOf" srcId="{84C9CF11-E501-6443-9BCF-282E9E41CEE2}" destId="{83C89B3E-0471-B640-B36A-2FA0EF47A812}" srcOrd="1" destOrd="0" presId="urn:microsoft.com/office/officeart/2009/layout/CirclePictureHierarchy"/>
    <dgm:cxn modelId="{203C8D07-34C3-1A48-AAD9-15C0E12B0F75}" type="presParOf" srcId="{33F61866-B8F5-5F4B-B926-0EDDA74FCD05}" destId="{98EC1884-5395-E546-A995-9C2259966A27}" srcOrd="2" destOrd="0" presId="urn:microsoft.com/office/officeart/2009/layout/CirclePictureHierarchy"/>
    <dgm:cxn modelId="{63F34E72-0936-034F-A415-A8E0E36CCD13}" type="presParOf" srcId="{33F61866-B8F5-5F4B-B926-0EDDA74FCD05}" destId="{7A526A90-ACC1-CC46-9B66-97EBF01379F3}" srcOrd="3" destOrd="0" presId="urn:microsoft.com/office/officeart/2009/layout/CirclePictureHierarchy"/>
    <dgm:cxn modelId="{ADFAD3A1-68F0-1A4C-95E3-4D2FDF0432FE}" type="presParOf" srcId="{7A526A90-ACC1-CC46-9B66-97EBF01379F3}" destId="{B9839FD2-AB87-C04E-AF0E-5F346FBA34FF}" srcOrd="0" destOrd="0" presId="urn:microsoft.com/office/officeart/2009/layout/CirclePictureHierarchy"/>
    <dgm:cxn modelId="{50A71B98-258D-164D-A065-595B1ED7B1A1}" type="presParOf" srcId="{B9839FD2-AB87-C04E-AF0E-5F346FBA34FF}" destId="{533118CA-40AB-0445-9B21-90691186C245}" srcOrd="0" destOrd="0" presId="urn:microsoft.com/office/officeart/2009/layout/CirclePictureHierarchy"/>
    <dgm:cxn modelId="{591DE610-16D7-EA45-A363-0822DFBD1EA2}" type="presParOf" srcId="{B9839FD2-AB87-C04E-AF0E-5F346FBA34FF}" destId="{F6FCCC06-D208-7B4D-A1F0-8F41954E4F21}" srcOrd="1" destOrd="0" presId="urn:microsoft.com/office/officeart/2009/layout/CirclePictureHierarchy"/>
    <dgm:cxn modelId="{796B18CE-97F2-BA41-83E1-F7C3B3766206}" type="presParOf" srcId="{7A526A90-ACC1-CC46-9B66-97EBF01379F3}" destId="{00F05129-555D-9447-97A1-0E6BC201E894}" srcOrd="1" destOrd="0" presId="urn:microsoft.com/office/officeart/2009/layout/CirclePictureHierarchy"/>
    <dgm:cxn modelId="{51994B0D-6E6B-454C-BD25-709201964251}" type="presParOf" srcId="{00F05129-555D-9447-97A1-0E6BC201E894}" destId="{71B7B74C-5939-A846-AA99-305065F823B8}" srcOrd="0" destOrd="0" presId="urn:microsoft.com/office/officeart/2009/layout/CirclePictureHierarchy"/>
    <dgm:cxn modelId="{73189495-E0FA-5343-92D9-CD9FDDF58DE8}" type="presParOf" srcId="{00F05129-555D-9447-97A1-0E6BC201E894}" destId="{FA24D5CF-519F-6E4C-BE03-E6C45B87A76F}" srcOrd="1" destOrd="0" presId="urn:microsoft.com/office/officeart/2009/layout/CirclePictureHierarchy"/>
    <dgm:cxn modelId="{DD8FCE44-96D3-D648-AB6F-4EBB17B0661F}" type="presParOf" srcId="{FA24D5CF-519F-6E4C-BE03-E6C45B87A76F}" destId="{76CD8D0D-D1A7-1B41-A1B9-EBA09565D98F}" srcOrd="0" destOrd="0" presId="urn:microsoft.com/office/officeart/2009/layout/CirclePictureHierarchy"/>
    <dgm:cxn modelId="{450F4340-837A-BF4F-BBBA-19242EF059C6}" type="presParOf" srcId="{76CD8D0D-D1A7-1B41-A1B9-EBA09565D98F}" destId="{361814F1-9F27-3E43-97E2-6D732DEEA295}" srcOrd="0" destOrd="0" presId="urn:microsoft.com/office/officeart/2009/layout/CirclePictureHierarchy"/>
    <dgm:cxn modelId="{B963C95D-2374-6F45-8729-48E2C6AEF526}" type="presParOf" srcId="{76CD8D0D-D1A7-1B41-A1B9-EBA09565D98F}" destId="{7848A215-7CFA-9748-AFD0-DF2DB1B59CE3}" srcOrd="1" destOrd="0" presId="urn:microsoft.com/office/officeart/2009/layout/CirclePictureHierarchy"/>
    <dgm:cxn modelId="{DB9FBD80-2E4C-084C-967E-D0F67349B815}" type="presParOf" srcId="{FA24D5CF-519F-6E4C-BE03-E6C45B87A76F}" destId="{B1E8B4F3-284E-5C4B-971E-1E89D0E95E18}" srcOrd="1" destOrd="0" presId="urn:microsoft.com/office/officeart/2009/layout/CirclePictureHierarchy"/>
    <dgm:cxn modelId="{F8275A6A-6550-0241-B45C-8CB42ECCB6EA}" type="presParOf" srcId="{00F05129-555D-9447-97A1-0E6BC201E894}" destId="{C4F5029D-421E-C749-8CCC-0DD1B7DC9729}" srcOrd="2" destOrd="0" presId="urn:microsoft.com/office/officeart/2009/layout/CirclePictureHierarchy"/>
    <dgm:cxn modelId="{D1A1FA5A-6E26-D945-9D53-8393F3217FF5}" type="presParOf" srcId="{00F05129-555D-9447-97A1-0E6BC201E894}" destId="{F99FA16B-4DC9-A845-8BCD-27E5EFB7567C}" srcOrd="3" destOrd="0" presId="urn:microsoft.com/office/officeart/2009/layout/CirclePictureHierarchy"/>
    <dgm:cxn modelId="{FBEF45EB-68ED-5C4C-884C-C736384A0945}" type="presParOf" srcId="{F99FA16B-4DC9-A845-8BCD-27E5EFB7567C}" destId="{CB622DC1-38E5-F141-A40E-7959EC78A60A}" srcOrd="0" destOrd="0" presId="urn:microsoft.com/office/officeart/2009/layout/CirclePictureHierarchy"/>
    <dgm:cxn modelId="{46E91773-A547-A949-8CF5-34F39DCEE0BD}" type="presParOf" srcId="{CB622DC1-38E5-F141-A40E-7959EC78A60A}" destId="{3255FD51-A96F-1843-8156-974A96E59886}" srcOrd="0" destOrd="0" presId="urn:microsoft.com/office/officeart/2009/layout/CirclePictureHierarchy"/>
    <dgm:cxn modelId="{BE90E3AC-BF59-D247-87F5-7A0DA987C836}" type="presParOf" srcId="{CB622DC1-38E5-F141-A40E-7959EC78A60A}" destId="{BC67B4F3-B91F-EF40-9E33-2BF0E90D825E}" srcOrd="1" destOrd="0" presId="urn:microsoft.com/office/officeart/2009/layout/CirclePictureHierarchy"/>
    <dgm:cxn modelId="{34FC511F-B9FE-CF4A-8E9E-F974FE504312}" type="presParOf" srcId="{F99FA16B-4DC9-A845-8BCD-27E5EFB7567C}" destId="{C1ECD639-DF42-1647-91AC-852E79D4933A}" srcOrd="1" destOrd="0" presId="urn:microsoft.com/office/officeart/2009/layout/CirclePictureHierarchy"/>
    <dgm:cxn modelId="{F08EA7C7-DD9F-1047-B779-0574A533F928}" type="presParOf" srcId="{7793EDFD-981A-B445-A601-542D4D00B8E6}" destId="{D388C67F-276A-4249-8ED1-975EC1B9EF5E}" srcOrd="2" destOrd="0" presId="urn:microsoft.com/office/officeart/2009/layout/CirclePictureHierarchy"/>
    <dgm:cxn modelId="{AF8B6E03-D9EC-8A48-A2C2-62040106A24F}" type="presParOf" srcId="{7793EDFD-981A-B445-A601-542D4D00B8E6}" destId="{1A70788C-5515-A043-8B33-FEF240C41E74}" srcOrd="3" destOrd="0" presId="urn:microsoft.com/office/officeart/2009/layout/CirclePictureHierarchy"/>
    <dgm:cxn modelId="{75311373-757F-A146-808B-88559070921E}" type="presParOf" srcId="{1A70788C-5515-A043-8B33-FEF240C41E74}" destId="{E1DE5033-714B-354E-91FD-617798322E34}" srcOrd="0" destOrd="0" presId="urn:microsoft.com/office/officeart/2009/layout/CirclePictureHierarchy"/>
    <dgm:cxn modelId="{02EA01B0-B341-3A47-88D5-0BF5B316B04A}" type="presParOf" srcId="{E1DE5033-714B-354E-91FD-617798322E34}" destId="{E5A10C40-8313-B740-A108-8EB1BA0C61A0}" srcOrd="0" destOrd="0" presId="urn:microsoft.com/office/officeart/2009/layout/CirclePictureHierarchy"/>
    <dgm:cxn modelId="{9E698620-7CEA-C149-A9ED-8CC4AC307660}" type="presParOf" srcId="{E1DE5033-714B-354E-91FD-617798322E34}" destId="{8452BCA1-055F-644F-B12A-72B291E3B2B0}" srcOrd="1" destOrd="0" presId="urn:microsoft.com/office/officeart/2009/layout/CirclePictureHierarchy"/>
    <dgm:cxn modelId="{DE0C12CF-9DA4-FF44-AB11-CB0AC4A3364C}" type="presParOf" srcId="{1A70788C-5515-A043-8B33-FEF240C41E74}" destId="{EC5F9F01-9559-BF43-AB86-E600F43030E1}" srcOrd="1" destOrd="0" presId="urn:microsoft.com/office/officeart/2009/layout/CirclePictureHierarchy"/>
    <dgm:cxn modelId="{B0FA776D-6493-A44B-8F79-FAA4BB2311DD}" type="presParOf" srcId="{EC5F9F01-9559-BF43-AB86-E600F43030E1}" destId="{06B55939-DC6E-9F4A-848F-1BE29B109EBB}" srcOrd="0" destOrd="0" presId="urn:microsoft.com/office/officeart/2009/layout/CirclePictureHierarchy"/>
    <dgm:cxn modelId="{3A2DA8DE-02AC-8C43-AD61-181E8C651E3A}" type="presParOf" srcId="{EC5F9F01-9559-BF43-AB86-E600F43030E1}" destId="{4CA109FB-147B-6E42-B09B-9B723B0FE07F}" srcOrd="1" destOrd="0" presId="urn:microsoft.com/office/officeart/2009/layout/CirclePictureHierarchy"/>
    <dgm:cxn modelId="{76446025-A716-6F4D-AC78-284A3B9D69B8}" type="presParOf" srcId="{4CA109FB-147B-6E42-B09B-9B723B0FE07F}" destId="{D4604C58-FACE-3D40-A186-08F1A1FEEFBC}" srcOrd="0" destOrd="0" presId="urn:microsoft.com/office/officeart/2009/layout/CirclePictureHierarchy"/>
    <dgm:cxn modelId="{A8E091C4-EC5B-0E41-A3D2-FBCD0948C18A}" type="presParOf" srcId="{D4604C58-FACE-3D40-A186-08F1A1FEEFBC}" destId="{198A0D67-12C6-A44E-ACAA-12895C20C00A}" srcOrd="0" destOrd="0" presId="urn:microsoft.com/office/officeart/2009/layout/CirclePictureHierarchy"/>
    <dgm:cxn modelId="{F8274D84-C7C8-534F-9A55-27DC0F5FE99D}" type="presParOf" srcId="{D4604C58-FACE-3D40-A186-08F1A1FEEFBC}" destId="{75245EBB-6261-6445-97A8-B4C72AE97800}" srcOrd="1" destOrd="0" presId="urn:microsoft.com/office/officeart/2009/layout/CirclePictureHierarchy"/>
    <dgm:cxn modelId="{695A1696-79D0-8E4A-A876-B3F0A55144D5}" type="presParOf" srcId="{4CA109FB-147B-6E42-B09B-9B723B0FE07F}" destId="{E0C08CDC-6ACB-1E4F-B45F-EB3C52E3ADED}" srcOrd="1" destOrd="0" presId="urn:microsoft.com/office/officeart/2009/layout/CirclePictureHierarchy"/>
    <dgm:cxn modelId="{2F61B2F6-ECBB-C240-9369-138ABAA901A3}" type="presParOf" srcId="{E0C08CDC-6ACB-1E4F-B45F-EB3C52E3ADED}" destId="{D6235544-94FF-5F4B-9D90-BFBB70160A14}" srcOrd="0" destOrd="0" presId="urn:microsoft.com/office/officeart/2009/layout/CirclePictureHierarchy"/>
    <dgm:cxn modelId="{5D1F4665-E68B-1A44-ABC2-F25F21B5FD61}" type="presParOf" srcId="{E0C08CDC-6ACB-1E4F-B45F-EB3C52E3ADED}" destId="{07BA1388-5DCE-A643-848C-83698FEE01DE}" srcOrd="1" destOrd="0" presId="urn:microsoft.com/office/officeart/2009/layout/CirclePictureHierarchy"/>
    <dgm:cxn modelId="{A301F00F-3191-F44B-BB24-B8AE0EFD5BC0}" type="presParOf" srcId="{07BA1388-5DCE-A643-848C-83698FEE01DE}" destId="{B2BCD901-3EA6-3B4C-9CE1-BEBCFAC332D6}" srcOrd="0" destOrd="0" presId="urn:microsoft.com/office/officeart/2009/layout/CirclePictureHierarchy"/>
    <dgm:cxn modelId="{5660CA1E-8669-EB49-BBB4-894340865BD0}" type="presParOf" srcId="{B2BCD901-3EA6-3B4C-9CE1-BEBCFAC332D6}" destId="{EE90037E-3C3C-8C4C-B337-39846B12EF85}" srcOrd="0" destOrd="0" presId="urn:microsoft.com/office/officeart/2009/layout/CirclePictureHierarchy"/>
    <dgm:cxn modelId="{B332B547-A3AE-0945-9CAD-98CE47F3A5B8}" type="presParOf" srcId="{B2BCD901-3EA6-3B4C-9CE1-BEBCFAC332D6}" destId="{B97206AE-947C-B544-82FC-63ED3113FD03}" srcOrd="1" destOrd="0" presId="urn:microsoft.com/office/officeart/2009/layout/CirclePictureHierarchy"/>
    <dgm:cxn modelId="{077A8FBF-8B01-A949-A9ED-C2557E2630FD}" type="presParOf" srcId="{07BA1388-5DCE-A643-848C-83698FEE01DE}" destId="{659074BE-62C9-5A46-8ABF-9209B58FAEBC}" srcOrd="1" destOrd="0" presId="urn:microsoft.com/office/officeart/2009/layout/CirclePictureHierarchy"/>
    <dgm:cxn modelId="{98CD34C8-0960-C544-B707-0597F0CA66D6}" type="presParOf" srcId="{E0C08CDC-6ACB-1E4F-B45F-EB3C52E3ADED}" destId="{D88BC45E-2DE2-B346-A58E-B87C8C007323}" srcOrd="2" destOrd="0" presId="urn:microsoft.com/office/officeart/2009/layout/CirclePictureHierarchy"/>
    <dgm:cxn modelId="{C3E8AA99-7078-524F-A939-C4309775A5C8}" type="presParOf" srcId="{E0C08CDC-6ACB-1E4F-B45F-EB3C52E3ADED}" destId="{014C7B10-D917-0542-9AA3-5D092ADDC28E}" srcOrd="3" destOrd="0" presId="urn:microsoft.com/office/officeart/2009/layout/CirclePictureHierarchy"/>
    <dgm:cxn modelId="{F3368BFF-BFBE-C549-9505-3CA36B0DD2C9}" type="presParOf" srcId="{014C7B10-D917-0542-9AA3-5D092ADDC28E}" destId="{1B67CC99-D2FC-CB42-A37D-BF1E5E0FA208}" srcOrd="0" destOrd="0" presId="urn:microsoft.com/office/officeart/2009/layout/CirclePictureHierarchy"/>
    <dgm:cxn modelId="{481A4E98-21D8-4E49-99C6-9BFD1B8EFB95}" type="presParOf" srcId="{1B67CC99-D2FC-CB42-A37D-BF1E5E0FA208}" destId="{5DCCDA9A-859D-334A-872B-D8C14EE92367}" srcOrd="0" destOrd="0" presId="urn:microsoft.com/office/officeart/2009/layout/CirclePictureHierarchy"/>
    <dgm:cxn modelId="{D0418AF8-083D-A54C-9726-FE67DC4161B8}" type="presParOf" srcId="{1B67CC99-D2FC-CB42-A37D-BF1E5E0FA208}" destId="{AF64205E-8DEA-4642-A3FA-204179108DF6}" srcOrd="1" destOrd="0" presId="urn:microsoft.com/office/officeart/2009/layout/CirclePictureHierarchy"/>
    <dgm:cxn modelId="{F67F00ED-EFC1-3C4C-A2AD-4D41F0703AE0}" type="presParOf" srcId="{014C7B10-D917-0542-9AA3-5D092ADDC28E}" destId="{1288A01B-CADC-C146-9267-9E1048F473F4}" srcOrd="1" destOrd="0" presId="urn:microsoft.com/office/officeart/2009/layout/CirclePictureHierarchy"/>
    <dgm:cxn modelId="{76132A62-6763-8740-AB73-0542A84D39C3}" type="presParOf" srcId="{EC5F9F01-9559-BF43-AB86-E600F43030E1}" destId="{C2CB4BF5-4478-7846-9033-BB6D5594FCC9}" srcOrd="2" destOrd="0" presId="urn:microsoft.com/office/officeart/2009/layout/CirclePictureHierarchy"/>
    <dgm:cxn modelId="{EB41453B-CE3F-1E40-897E-FE15F79AECA6}" type="presParOf" srcId="{EC5F9F01-9559-BF43-AB86-E600F43030E1}" destId="{4A5BCC87-5241-0D47-B535-E7D47B56004F}" srcOrd="3" destOrd="0" presId="urn:microsoft.com/office/officeart/2009/layout/CirclePictureHierarchy"/>
    <dgm:cxn modelId="{92D955B8-B22C-8A4C-BA2A-F219420B64D0}" type="presParOf" srcId="{4A5BCC87-5241-0D47-B535-E7D47B56004F}" destId="{8F21E5F0-2AEA-3149-ACEE-13CE41B5B2A9}" srcOrd="0" destOrd="0" presId="urn:microsoft.com/office/officeart/2009/layout/CirclePictureHierarchy"/>
    <dgm:cxn modelId="{B34C09EC-37DE-1C47-9CD4-606056F20BF0}" type="presParOf" srcId="{8F21E5F0-2AEA-3149-ACEE-13CE41B5B2A9}" destId="{8FE7A0E2-75A1-AD4A-925C-964CB8A3F7A8}" srcOrd="0" destOrd="0" presId="urn:microsoft.com/office/officeart/2009/layout/CirclePictureHierarchy"/>
    <dgm:cxn modelId="{AEACDD80-9CAC-504A-8DD2-34F8D37AA2AC}" type="presParOf" srcId="{8F21E5F0-2AEA-3149-ACEE-13CE41B5B2A9}" destId="{AABE9C86-B973-4E47-8F05-9221D127FC2A}" srcOrd="1" destOrd="0" presId="urn:microsoft.com/office/officeart/2009/layout/CirclePictureHierarchy"/>
    <dgm:cxn modelId="{28EFF25E-6FEE-8C45-A8A4-258A0794108B}" type="presParOf" srcId="{4A5BCC87-5241-0D47-B535-E7D47B56004F}" destId="{390A7C73-E5E3-A44D-8E9A-67C06F92CFC0}" srcOrd="1" destOrd="0" presId="urn:microsoft.com/office/officeart/2009/layout/CirclePictureHierarchy"/>
    <dgm:cxn modelId="{8295C2AA-DFA8-7643-8218-D32EBADB68A7}" type="presParOf" srcId="{390A7C73-E5E3-A44D-8E9A-67C06F92CFC0}" destId="{A57040D3-5209-BB40-9DD4-D678010D1A3B}" srcOrd="0" destOrd="0" presId="urn:microsoft.com/office/officeart/2009/layout/CirclePictureHierarchy"/>
    <dgm:cxn modelId="{27E70AAD-D197-FA4A-B82B-7AA45DEAB9D7}" type="presParOf" srcId="{390A7C73-E5E3-A44D-8E9A-67C06F92CFC0}" destId="{EA5214F6-75D6-514F-861D-CEC8E0893960}" srcOrd="1" destOrd="0" presId="urn:microsoft.com/office/officeart/2009/layout/CirclePictureHierarchy"/>
    <dgm:cxn modelId="{CEC2CF7C-2DDD-3D4D-8F4E-3BB64E9B4764}" type="presParOf" srcId="{EA5214F6-75D6-514F-861D-CEC8E0893960}" destId="{C66BB94E-D9D3-2B4B-A84D-DAF626FD1351}" srcOrd="0" destOrd="0" presId="urn:microsoft.com/office/officeart/2009/layout/CirclePictureHierarchy"/>
    <dgm:cxn modelId="{8E0EAA4A-F0FD-5F4B-91DB-EC424A232BA3}" type="presParOf" srcId="{C66BB94E-D9D3-2B4B-A84D-DAF626FD1351}" destId="{7DB69AC9-494A-2B46-A854-F5AF671EDE75}" srcOrd="0" destOrd="0" presId="urn:microsoft.com/office/officeart/2009/layout/CirclePictureHierarchy"/>
    <dgm:cxn modelId="{F1846015-B500-884B-B2CC-0C070AF2120E}" type="presParOf" srcId="{C66BB94E-D9D3-2B4B-A84D-DAF626FD1351}" destId="{4FDDC8C8-DBF9-FC43-A00E-7D3AA3EE7721}" srcOrd="1" destOrd="0" presId="urn:microsoft.com/office/officeart/2009/layout/CirclePictureHierarchy"/>
    <dgm:cxn modelId="{56E61D62-6DA0-354D-A05E-ACA55C0D0101}" type="presParOf" srcId="{EA5214F6-75D6-514F-861D-CEC8E0893960}" destId="{13D0B9E3-CE81-9447-A45A-55A7215B98D2}" srcOrd="1" destOrd="0" presId="urn:microsoft.com/office/officeart/2009/layout/CirclePictureHierarchy"/>
    <dgm:cxn modelId="{DFB6BEE3-6BF9-4344-B610-3E9AC7A7630F}" type="presParOf" srcId="{390A7C73-E5E3-A44D-8E9A-67C06F92CFC0}" destId="{EE2BFC8F-ED89-9845-AA5D-58A5DC75FE57}" srcOrd="2" destOrd="0" presId="urn:microsoft.com/office/officeart/2009/layout/CirclePictureHierarchy"/>
    <dgm:cxn modelId="{530B72E2-2697-9D42-A848-F57A5112DB91}" type="presParOf" srcId="{390A7C73-E5E3-A44D-8E9A-67C06F92CFC0}" destId="{3D56A0FA-10F2-994F-9BC9-B955C49EE2EF}" srcOrd="3" destOrd="0" presId="urn:microsoft.com/office/officeart/2009/layout/CirclePictureHierarchy"/>
    <dgm:cxn modelId="{6B2C355C-BE7A-9C46-8346-EF7A67AEBEDC}" type="presParOf" srcId="{3D56A0FA-10F2-994F-9BC9-B955C49EE2EF}" destId="{36820E65-DFA9-8244-A2D4-6BCA0299414B}" srcOrd="0" destOrd="0" presId="urn:microsoft.com/office/officeart/2009/layout/CirclePictureHierarchy"/>
    <dgm:cxn modelId="{CF6109D6-6A5C-2548-8E1C-C9427184E344}" type="presParOf" srcId="{36820E65-DFA9-8244-A2D4-6BCA0299414B}" destId="{8C402730-0A69-3646-A5E9-89BCCD06A201}" srcOrd="0" destOrd="0" presId="urn:microsoft.com/office/officeart/2009/layout/CirclePictureHierarchy"/>
    <dgm:cxn modelId="{B969680A-7699-E14F-B378-D14CF1ED3EFF}" type="presParOf" srcId="{36820E65-DFA9-8244-A2D4-6BCA0299414B}" destId="{D588102B-0F95-5243-888D-77053BDD596E}" srcOrd="1" destOrd="0" presId="urn:microsoft.com/office/officeart/2009/layout/CirclePictureHierarchy"/>
    <dgm:cxn modelId="{FA89B045-3A9A-2A41-8FC8-3E7189681AB1}" type="presParOf" srcId="{3D56A0FA-10F2-994F-9BC9-B955C49EE2EF}" destId="{4E1523D0-07E1-BD43-8631-0C2D80CE725F}" srcOrd="1" destOrd="0" presId="urn:microsoft.com/office/officeart/2009/layout/CirclePictureHierarchy"/>
    <dgm:cxn modelId="{0FC6383C-A20E-0946-A72D-38A63C2B84CF}" type="presParOf" srcId="{7793EDFD-981A-B445-A601-542D4D00B8E6}" destId="{F4AAEF82-4D3F-B344-9E49-6A8064560D0E}" srcOrd="4" destOrd="0" presId="urn:microsoft.com/office/officeart/2009/layout/CirclePictureHierarchy"/>
    <dgm:cxn modelId="{8434EC14-1D2A-CB41-83DC-852EFBD12010}" type="presParOf" srcId="{7793EDFD-981A-B445-A601-542D4D00B8E6}" destId="{B7613D08-FE3A-974C-B740-2C76A786988A}" srcOrd="5" destOrd="0" presId="urn:microsoft.com/office/officeart/2009/layout/CirclePictureHierarchy"/>
    <dgm:cxn modelId="{22641914-166D-D543-AC97-FE6581CE4570}" type="presParOf" srcId="{B7613D08-FE3A-974C-B740-2C76A786988A}" destId="{04FF1DA5-4A65-CA42-A82F-9C92CDD7FEFF}" srcOrd="0" destOrd="0" presId="urn:microsoft.com/office/officeart/2009/layout/CirclePictureHierarchy"/>
    <dgm:cxn modelId="{BBF0DEA4-CAAD-EC43-B53F-3AE848A9086C}" type="presParOf" srcId="{04FF1DA5-4A65-CA42-A82F-9C92CDD7FEFF}" destId="{E7899D66-D3C7-D34B-B280-B4E3B915760D}" srcOrd="0" destOrd="0" presId="urn:microsoft.com/office/officeart/2009/layout/CirclePictureHierarchy"/>
    <dgm:cxn modelId="{6E63B1DB-284B-6A49-8882-9276B34A13F5}" type="presParOf" srcId="{04FF1DA5-4A65-CA42-A82F-9C92CDD7FEFF}" destId="{40232645-8B81-0246-A6D1-C015923F3DB3}" srcOrd="1" destOrd="0" presId="urn:microsoft.com/office/officeart/2009/layout/CirclePictureHierarchy"/>
    <dgm:cxn modelId="{0D92D3BB-56D2-3D47-996F-D99821BE9227}" type="presParOf" srcId="{B7613D08-FE3A-974C-B740-2C76A786988A}" destId="{BC019945-F287-BB4E-A687-DCF8591F7941}" srcOrd="1" destOrd="0" presId="urn:microsoft.com/office/officeart/2009/layout/CirclePictureHierarchy"/>
    <dgm:cxn modelId="{16207688-FDFB-4F45-9329-DA06B197706D}" type="presParOf" srcId="{BC019945-F287-BB4E-A687-DCF8591F7941}" destId="{062CB5C6-D55F-CD47-96CB-820E9A7EC1E2}" srcOrd="0" destOrd="0" presId="urn:microsoft.com/office/officeart/2009/layout/CirclePictureHierarchy"/>
    <dgm:cxn modelId="{097BFB76-FEF6-7B4E-9B1A-A1BEB0075131}" type="presParOf" srcId="{BC019945-F287-BB4E-A687-DCF8591F7941}" destId="{1A85A7FE-A195-1E4C-AE53-C428CD82E3B0}" srcOrd="1" destOrd="0" presId="urn:microsoft.com/office/officeart/2009/layout/CirclePictureHierarchy"/>
    <dgm:cxn modelId="{1C4AC419-A47E-9243-AA22-3EE9E14E757C}" type="presParOf" srcId="{1A85A7FE-A195-1E4C-AE53-C428CD82E3B0}" destId="{CEC63558-4341-9446-8170-8CC32DF674DC}" srcOrd="0" destOrd="0" presId="urn:microsoft.com/office/officeart/2009/layout/CirclePictureHierarchy"/>
    <dgm:cxn modelId="{E6893F7C-C1F1-F74D-8360-CE0E93805C01}" type="presParOf" srcId="{CEC63558-4341-9446-8170-8CC32DF674DC}" destId="{252636FE-9E30-2048-83CF-64649CE50AEA}" srcOrd="0" destOrd="0" presId="urn:microsoft.com/office/officeart/2009/layout/CirclePictureHierarchy"/>
    <dgm:cxn modelId="{DE49861E-856A-BB4F-BEEB-2572EB649B53}" type="presParOf" srcId="{CEC63558-4341-9446-8170-8CC32DF674DC}" destId="{E0AF5E5D-DD3B-F749-99F0-DFAB5CC497B4}" srcOrd="1" destOrd="0" presId="urn:microsoft.com/office/officeart/2009/layout/CirclePictureHierarchy"/>
    <dgm:cxn modelId="{B4A2220B-7FD4-1348-99E4-5CFA581723F5}" type="presParOf" srcId="{1A85A7FE-A195-1E4C-AE53-C428CD82E3B0}" destId="{1C321F00-8825-EB4A-92F9-7BB0101E7689}" srcOrd="1" destOrd="0" presId="urn:microsoft.com/office/officeart/2009/layout/CirclePictureHierarchy"/>
    <dgm:cxn modelId="{9672466E-8A2C-E14B-A893-A5B5E5640894}" type="presParOf" srcId="{1C321F00-8825-EB4A-92F9-7BB0101E7689}" destId="{CC53BB8B-2F4A-C840-9695-99F8C993BD45}" srcOrd="0" destOrd="0" presId="urn:microsoft.com/office/officeart/2009/layout/CirclePictureHierarchy"/>
    <dgm:cxn modelId="{114871B6-F5B6-2D45-88A5-447114FEC9B7}" type="presParOf" srcId="{1C321F00-8825-EB4A-92F9-7BB0101E7689}" destId="{A6FCD067-BFE0-F741-AA9E-E1BD3B70E5F6}" srcOrd="1" destOrd="0" presId="urn:microsoft.com/office/officeart/2009/layout/CirclePictureHierarchy"/>
    <dgm:cxn modelId="{0F1F23CA-697F-9349-B23C-FE9727D8C655}" type="presParOf" srcId="{A6FCD067-BFE0-F741-AA9E-E1BD3B70E5F6}" destId="{627E8E63-5BCC-6E43-B367-B0A71AE15AA8}" srcOrd="0" destOrd="0" presId="urn:microsoft.com/office/officeart/2009/layout/CirclePictureHierarchy"/>
    <dgm:cxn modelId="{94014BE9-43B2-B241-AE3A-BE3A9D2B7E74}" type="presParOf" srcId="{627E8E63-5BCC-6E43-B367-B0A71AE15AA8}" destId="{4E54D3C4-D553-A949-935B-2DB9000EEEBD}" srcOrd="0" destOrd="0" presId="urn:microsoft.com/office/officeart/2009/layout/CirclePictureHierarchy"/>
    <dgm:cxn modelId="{F14F5F0A-CBBB-DD4B-802A-102E842279BA}" type="presParOf" srcId="{627E8E63-5BCC-6E43-B367-B0A71AE15AA8}" destId="{86920CC3-D351-BB4B-924D-BA6969DB4B93}" srcOrd="1" destOrd="0" presId="urn:microsoft.com/office/officeart/2009/layout/CirclePictureHierarchy"/>
    <dgm:cxn modelId="{55AB3F98-549C-8147-84EC-AF35C4F6598C}" type="presParOf" srcId="{A6FCD067-BFE0-F741-AA9E-E1BD3B70E5F6}" destId="{6A9028AE-2FBE-9B47-B948-AC2253A6CF39}" srcOrd="1" destOrd="0" presId="urn:microsoft.com/office/officeart/2009/layout/CirclePictureHierarchy"/>
    <dgm:cxn modelId="{41DB706E-949B-6E4D-8E10-C914E1BF58AD}" type="presParOf" srcId="{1C321F00-8825-EB4A-92F9-7BB0101E7689}" destId="{8FCB501B-151C-6A40-8FC4-B257FBD222CB}" srcOrd="2" destOrd="0" presId="urn:microsoft.com/office/officeart/2009/layout/CirclePictureHierarchy"/>
    <dgm:cxn modelId="{83418F5A-E168-DE47-887D-924E837E5CB0}" type="presParOf" srcId="{1C321F00-8825-EB4A-92F9-7BB0101E7689}" destId="{1FB6E6D6-B6F1-E74E-AFA7-96FA551B9968}" srcOrd="3" destOrd="0" presId="urn:microsoft.com/office/officeart/2009/layout/CirclePictureHierarchy"/>
    <dgm:cxn modelId="{EC9E4EDD-64A4-EC49-9FB7-38ED28AA88E8}" type="presParOf" srcId="{1FB6E6D6-B6F1-E74E-AFA7-96FA551B9968}" destId="{6DE2E811-6E65-A04E-948A-F6FB32ED8A70}" srcOrd="0" destOrd="0" presId="urn:microsoft.com/office/officeart/2009/layout/CirclePictureHierarchy"/>
    <dgm:cxn modelId="{DE7B69CE-0647-BA4D-B55E-CED3D3EDB3EA}" type="presParOf" srcId="{6DE2E811-6E65-A04E-948A-F6FB32ED8A70}" destId="{D4A77CF6-7FCE-7D4C-943F-116EBFCEB70C}" srcOrd="0" destOrd="0" presId="urn:microsoft.com/office/officeart/2009/layout/CirclePictureHierarchy"/>
    <dgm:cxn modelId="{5DF0AFC8-E142-DE4B-8503-94D0B8AB876F}" type="presParOf" srcId="{6DE2E811-6E65-A04E-948A-F6FB32ED8A70}" destId="{1EC6F6CF-7500-6A4C-BE45-7818F652AB3D}" srcOrd="1" destOrd="0" presId="urn:microsoft.com/office/officeart/2009/layout/CirclePictureHierarchy"/>
    <dgm:cxn modelId="{044958DF-04B6-F242-891D-DA66C05CCFD4}" type="presParOf" srcId="{1FB6E6D6-B6F1-E74E-AFA7-96FA551B9968}" destId="{55D92D4D-4394-6849-9F70-B9E99218FC07}" srcOrd="1" destOrd="0" presId="urn:microsoft.com/office/officeart/2009/layout/CirclePictureHierarchy"/>
    <dgm:cxn modelId="{69BBE769-3504-1A41-9B54-05BA5A32FBF9}" type="presParOf" srcId="{BC019945-F287-BB4E-A687-DCF8591F7941}" destId="{E0EFEB33-22A0-C946-A946-2BFBD4BB6FFF}" srcOrd="2" destOrd="0" presId="urn:microsoft.com/office/officeart/2009/layout/CirclePictureHierarchy"/>
    <dgm:cxn modelId="{875B4006-46FD-0846-B3D6-665D0FAF6AB7}" type="presParOf" srcId="{BC019945-F287-BB4E-A687-DCF8591F7941}" destId="{93C434F3-2CD7-C843-B01F-33FBC26BB035}" srcOrd="3" destOrd="0" presId="urn:microsoft.com/office/officeart/2009/layout/CirclePictureHierarchy"/>
    <dgm:cxn modelId="{0789AC05-EF17-F54E-A0DF-EAB1AF17BF68}" type="presParOf" srcId="{93C434F3-2CD7-C843-B01F-33FBC26BB035}" destId="{150C1941-641B-144C-86DD-85C37178A33B}" srcOrd="0" destOrd="0" presId="urn:microsoft.com/office/officeart/2009/layout/CirclePictureHierarchy"/>
    <dgm:cxn modelId="{3BBD1C18-06C3-3C41-8066-C3D61E8D576E}" type="presParOf" srcId="{150C1941-641B-144C-86DD-85C37178A33B}" destId="{0E48C7E0-EBBA-E048-AAB1-563765F5AD05}" srcOrd="0" destOrd="0" presId="urn:microsoft.com/office/officeart/2009/layout/CirclePictureHierarchy"/>
    <dgm:cxn modelId="{FE112338-E269-D549-9BDC-61FBF2782B0D}" type="presParOf" srcId="{150C1941-641B-144C-86DD-85C37178A33B}" destId="{3050B3A5-2899-B742-8CF5-8DA482084537}" srcOrd="1" destOrd="0" presId="urn:microsoft.com/office/officeart/2009/layout/CirclePictureHierarchy"/>
    <dgm:cxn modelId="{203B5540-BDFA-1748-86DA-C8718CF894B7}" type="presParOf" srcId="{93C434F3-2CD7-C843-B01F-33FBC26BB035}" destId="{AB6A3F19-C079-BE4F-B613-2C505EADE51D}" srcOrd="1" destOrd="0" presId="urn:microsoft.com/office/officeart/2009/layout/CirclePictureHierarchy"/>
    <dgm:cxn modelId="{3F99FA62-7F77-B34F-9B29-00BCD4BD012A}" type="presParOf" srcId="{AB6A3F19-C079-BE4F-B613-2C505EADE51D}" destId="{57276BF9-394A-7143-A7C4-83EC45A2ACEE}" srcOrd="0" destOrd="0" presId="urn:microsoft.com/office/officeart/2009/layout/CirclePictureHierarchy"/>
    <dgm:cxn modelId="{ECB8FB0D-E86E-9945-A6A7-E11B88F9EC50}" type="presParOf" srcId="{AB6A3F19-C079-BE4F-B613-2C505EADE51D}" destId="{5F737209-A344-1548-AEA6-C4518DA3714B}" srcOrd="1" destOrd="0" presId="urn:microsoft.com/office/officeart/2009/layout/CirclePictureHierarchy"/>
    <dgm:cxn modelId="{2A783BED-8BF5-C24E-9C59-2E4AF8206E79}" type="presParOf" srcId="{5F737209-A344-1548-AEA6-C4518DA3714B}" destId="{0E2EDD7D-B22F-6744-AB17-EB0A10D4C6B3}" srcOrd="0" destOrd="0" presId="urn:microsoft.com/office/officeart/2009/layout/CirclePictureHierarchy"/>
    <dgm:cxn modelId="{EC49FEC2-5D7E-7E48-A1A6-D8E4BF714122}" type="presParOf" srcId="{0E2EDD7D-B22F-6744-AB17-EB0A10D4C6B3}" destId="{4468F8F9-29BC-B64E-A5E7-A49F58FFB275}" srcOrd="0" destOrd="0" presId="urn:microsoft.com/office/officeart/2009/layout/CirclePictureHierarchy"/>
    <dgm:cxn modelId="{67A7C6AE-2379-5149-A583-2AEDA51E4858}" type="presParOf" srcId="{0E2EDD7D-B22F-6744-AB17-EB0A10D4C6B3}" destId="{EDFB956A-A147-E343-A1EB-369EEF5DD26E}" srcOrd="1" destOrd="0" presId="urn:microsoft.com/office/officeart/2009/layout/CirclePictureHierarchy"/>
    <dgm:cxn modelId="{4EB67DE5-DD73-844A-A6D4-744F62434E0E}" type="presParOf" srcId="{5F737209-A344-1548-AEA6-C4518DA3714B}" destId="{F79BF478-2254-0341-BD50-DB3862AF5530}" srcOrd="1" destOrd="0" presId="urn:microsoft.com/office/officeart/2009/layout/CirclePictureHierarchy"/>
    <dgm:cxn modelId="{7A2B9CFF-1D1C-EF48-8173-5D8BFBDB8A75}" type="presParOf" srcId="{AB6A3F19-C079-BE4F-B613-2C505EADE51D}" destId="{7852F752-6610-7242-899C-2B29FE373A28}" srcOrd="2" destOrd="0" presId="urn:microsoft.com/office/officeart/2009/layout/CirclePictureHierarchy"/>
    <dgm:cxn modelId="{A3473FB8-7305-CB48-BBE2-91684925EFB1}" type="presParOf" srcId="{AB6A3F19-C079-BE4F-B613-2C505EADE51D}" destId="{B872E563-D69F-A04F-B383-835BCD2D7C24}" srcOrd="3" destOrd="0" presId="urn:microsoft.com/office/officeart/2009/layout/CirclePictureHierarchy"/>
    <dgm:cxn modelId="{8620F87D-4852-CE4A-B781-FC6CB6B0141C}" type="presParOf" srcId="{B872E563-D69F-A04F-B383-835BCD2D7C24}" destId="{A9C4CDDD-CE57-8A40-BE26-984AC388A7A0}" srcOrd="0" destOrd="0" presId="urn:microsoft.com/office/officeart/2009/layout/CirclePictureHierarchy"/>
    <dgm:cxn modelId="{81B3DB00-FD3B-7A40-9B10-AEC42F1E79A6}" type="presParOf" srcId="{A9C4CDDD-CE57-8A40-BE26-984AC388A7A0}" destId="{336315CE-35B4-404A-A4F2-EF8B98E6B303}" srcOrd="0" destOrd="0" presId="urn:microsoft.com/office/officeart/2009/layout/CirclePictureHierarchy"/>
    <dgm:cxn modelId="{7E0F4E3F-D57C-EE46-949B-72C426C7E205}" type="presParOf" srcId="{A9C4CDDD-CE57-8A40-BE26-984AC388A7A0}" destId="{9400E237-3AB4-E740-AE36-ED522982A742}" srcOrd="1" destOrd="0" presId="urn:microsoft.com/office/officeart/2009/layout/CirclePictureHierarchy"/>
    <dgm:cxn modelId="{EBC14B80-8503-A74F-9E94-141C719603FC}" type="presParOf" srcId="{B872E563-D69F-A04F-B383-835BCD2D7C24}" destId="{A0E76437-5684-214D-800A-7166E3E6F842}" srcOrd="1" destOrd="0" presId="urn:microsoft.com/office/officeart/2009/layout/CirclePicture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5F82D3-4E14-4245-B405-C616FBDE4EA3}" type="doc">
      <dgm:prSet loTypeId="urn:microsoft.com/office/officeart/2009/layout/CirclePictureHierarchy" loCatId="" qsTypeId="urn:microsoft.com/office/officeart/2005/8/quickstyle/simple1" qsCatId="simple" csTypeId="urn:microsoft.com/office/officeart/2005/8/colors/accent1_2" csCatId="accent1" phldr="1"/>
      <dgm:spPr/>
      <dgm:t>
        <a:bodyPr/>
        <a:lstStyle/>
        <a:p>
          <a:endParaRPr lang="en-US"/>
        </a:p>
      </dgm:t>
    </dgm:pt>
    <dgm:pt modelId="{1C9E9D80-3137-E749-9C71-B017685BEEE9}">
      <dgm:prSet phldrT="[Text]"/>
      <dgm:spPr/>
      <dgm:t>
        <a:bodyPr/>
        <a:lstStyle/>
        <a:p>
          <a:r>
            <a:rPr lang="en-US" dirty="0">
              <a:latin typeface="Comic Sans MS" panose="030F0902030302020204" pitchFamily="66" charset="0"/>
            </a:rPr>
            <a:t>F(n)</a:t>
          </a:r>
        </a:p>
      </dgm:t>
    </dgm:pt>
    <dgm:pt modelId="{28227EA9-7A4B-B84B-88FC-F4CEFA1C14FD}" type="parTrans" cxnId="{6C69AE63-605B-344A-A2E6-B17990EA1200}">
      <dgm:prSet/>
      <dgm:spPr/>
      <dgm:t>
        <a:bodyPr/>
        <a:lstStyle/>
        <a:p>
          <a:endParaRPr lang="en-US"/>
        </a:p>
      </dgm:t>
    </dgm:pt>
    <dgm:pt modelId="{D217FAC1-DFC0-CE41-9FD1-08FC00805D80}" type="sibTrans" cxnId="{6C69AE63-605B-344A-A2E6-B17990EA1200}">
      <dgm:prSet/>
      <dgm:spPr/>
      <dgm:t>
        <a:bodyPr/>
        <a:lstStyle/>
        <a:p>
          <a:endParaRPr lang="en-US"/>
        </a:p>
      </dgm:t>
    </dgm:pt>
    <dgm:pt modelId="{7EF12F96-FC92-F94A-A6E1-6A25DF3C2106}">
      <dgm:prSet phldrT="[Text]"/>
      <dgm:spPr/>
      <dgm:t>
        <a:bodyPr/>
        <a:lstStyle/>
        <a:p>
          <a:r>
            <a:rPr lang="en-US" dirty="0">
              <a:latin typeface="Comic Sans MS" panose="030F0902030302020204" pitchFamily="66" charset="0"/>
            </a:rPr>
            <a:t>F(n-1)</a:t>
          </a:r>
        </a:p>
      </dgm:t>
    </dgm:pt>
    <dgm:pt modelId="{1687892A-3093-6249-94B1-43B2ACC5F62B}" type="parTrans" cxnId="{E62B8449-C469-0640-B7D6-EC42265630AB}">
      <dgm:prSet/>
      <dgm:spPr/>
      <dgm:t>
        <a:bodyPr/>
        <a:lstStyle/>
        <a:p>
          <a:endParaRPr lang="en-US">
            <a:latin typeface="Comic Sans MS" panose="030F0902030302020204" pitchFamily="66" charset="0"/>
          </a:endParaRPr>
        </a:p>
      </dgm:t>
    </dgm:pt>
    <dgm:pt modelId="{E858F9C2-5081-A447-A1B6-34CFB24494F3}" type="sibTrans" cxnId="{E62B8449-C469-0640-B7D6-EC42265630AB}">
      <dgm:prSet/>
      <dgm:spPr/>
      <dgm:t>
        <a:bodyPr/>
        <a:lstStyle/>
        <a:p>
          <a:endParaRPr lang="en-US"/>
        </a:p>
      </dgm:t>
    </dgm:pt>
    <dgm:pt modelId="{7212B9A7-A04D-014A-99B1-7DE05D41666B}">
      <dgm:prSet phldrT="[Text]"/>
      <dgm:spPr/>
      <dgm:t>
        <a:bodyPr/>
        <a:lstStyle/>
        <a:p>
          <a:r>
            <a:rPr lang="en-US" dirty="0">
              <a:latin typeface="Comic Sans MS" panose="030F0902030302020204" pitchFamily="66" charset="0"/>
            </a:rPr>
            <a:t>F(n-2)</a:t>
          </a:r>
        </a:p>
      </dgm:t>
    </dgm:pt>
    <dgm:pt modelId="{461D05CB-5948-194E-BAC5-F129CD37BBAC}" type="parTrans" cxnId="{C9E45E15-D866-9645-972F-E892063B0524}">
      <dgm:prSet/>
      <dgm:spPr/>
      <dgm:t>
        <a:bodyPr/>
        <a:lstStyle/>
        <a:p>
          <a:endParaRPr lang="en-US">
            <a:latin typeface="Comic Sans MS" panose="030F0902030302020204" pitchFamily="66" charset="0"/>
          </a:endParaRPr>
        </a:p>
      </dgm:t>
    </dgm:pt>
    <dgm:pt modelId="{C34A4814-9AA6-F948-B96C-779E555C17A9}" type="sibTrans" cxnId="{C9E45E15-D866-9645-972F-E892063B0524}">
      <dgm:prSet/>
      <dgm:spPr/>
      <dgm:t>
        <a:bodyPr/>
        <a:lstStyle/>
        <a:p>
          <a:endParaRPr lang="en-US"/>
        </a:p>
      </dgm:t>
    </dgm:pt>
    <dgm:pt modelId="{7DD99048-633A-DC4A-A31E-8C81CF6C3805}">
      <dgm:prSet phldrT="[Text]"/>
      <dgm:spPr/>
      <dgm:t>
        <a:bodyPr/>
        <a:lstStyle/>
        <a:p>
          <a:r>
            <a:rPr lang="en-US" dirty="0">
              <a:latin typeface="Comic Sans MS" panose="030F0902030302020204" pitchFamily="66" charset="0"/>
            </a:rPr>
            <a:t>F(n-3)</a:t>
          </a:r>
        </a:p>
      </dgm:t>
    </dgm:pt>
    <dgm:pt modelId="{D3E1A8F1-F3DA-DA4B-9DDE-D53ECBEEBA74}" type="parTrans" cxnId="{7B2932D4-0A72-704D-BD03-8B7A9E42ED4A}">
      <dgm:prSet/>
      <dgm:spPr/>
      <dgm:t>
        <a:bodyPr/>
        <a:lstStyle/>
        <a:p>
          <a:endParaRPr lang="en-US">
            <a:latin typeface="Comic Sans MS" panose="030F0902030302020204" pitchFamily="66" charset="0"/>
          </a:endParaRPr>
        </a:p>
      </dgm:t>
    </dgm:pt>
    <dgm:pt modelId="{9827E24B-DE31-2440-8904-46F429D9A0B2}" type="sibTrans" cxnId="{7B2932D4-0A72-704D-BD03-8B7A9E42ED4A}">
      <dgm:prSet/>
      <dgm:spPr/>
      <dgm:t>
        <a:bodyPr/>
        <a:lstStyle/>
        <a:p>
          <a:endParaRPr lang="en-US"/>
        </a:p>
      </dgm:t>
    </dgm:pt>
    <dgm:pt modelId="{8F074477-C431-A348-9F4C-1F413AA6A193}">
      <dgm:prSet phldrT="[Text]"/>
      <dgm:spPr/>
      <dgm:t>
        <a:bodyPr/>
        <a:lstStyle/>
        <a:p>
          <a:r>
            <a:rPr lang="en-US" dirty="0">
              <a:latin typeface="Comic Sans MS" panose="030F0902030302020204" pitchFamily="66" charset="0"/>
            </a:rPr>
            <a:t>F(n-2)</a:t>
          </a:r>
        </a:p>
      </dgm:t>
    </dgm:pt>
    <dgm:pt modelId="{6BEF5AC8-9FB7-0C4D-AB51-EF9BF6DF4273}" type="parTrans" cxnId="{F4705CCE-80E8-954B-9973-947CFED424FA}">
      <dgm:prSet/>
      <dgm:spPr/>
      <dgm:t>
        <a:bodyPr/>
        <a:lstStyle/>
        <a:p>
          <a:endParaRPr lang="en-US">
            <a:latin typeface="Comic Sans MS" panose="030F0902030302020204" pitchFamily="66" charset="0"/>
          </a:endParaRPr>
        </a:p>
      </dgm:t>
    </dgm:pt>
    <dgm:pt modelId="{FE23AB4D-BB8A-6B47-87D0-3ECEC244FFA2}" type="sibTrans" cxnId="{F4705CCE-80E8-954B-9973-947CFED424FA}">
      <dgm:prSet/>
      <dgm:spPr/>
      <dgm:t>
        <a:bodyPr/>
        <a:lstStyle/>
        <a:p>
          <a:endParaRPr lang="en-US"/>
        </a:p>
      </dgm:t>
    </dgm:pt>
    <dgm:pt modelId="{26CBC08E-BDCC-CE4B-8FFF-BD2D941533E4}">
      <dgm:prSet phldrT="[Text]"/>
      <dgm:spPr/>
      <dgm:t>
        <a:bodyPr/>
        <a:lstStyle/>
        <a:p>
          <a:r>
            <a:rPr lang="en-US" dirty="0">
              <a:latin typeface="Comic Sans MS" panose="030F0902030302020204" pitchFamily="66" charset="0"/>
            </a:rPr>
            <a:t>F(n-3)</a:t>
          </a:r>
        </a:p>
      </dgm:t>
    </dgm:pt>
    <dgm:pt modelId="{B097EB22-82F7-5E46-9FF2-9609208A92CF}" type="parTrans" cxnId="{D2416ABF-6A00-C742-B611-C9A5998F4B8B}">
      <dgm:prSet/>
      <dgm:spPr/>
      <dgm:t>
        <a:bodyPr/>
        <a:lstStyle/>
        <a:p>
          <a:endParaRPr lang="en-US">
            <a:latin typeface="Comic Sans MS" panose="030F0902030302020204" pitchFamily="66" charset="0"/>
          </a:endParaRPr>
        </a:p>
      </dgm:t>
    </dgm:pt>
    <dgm:pt modelId="{BC16A8FD-3606-904C-AABC-EABC0218F973}" type="sibTrans" cxnId="{D2416ABF-6A00-C742-B611-C9A5998F4B8B}">
      <dgm:prSet/>
      <dgm:spPr/>
      <dgm:t>
        <a:bodyPr/>
        <a:lstStyle/>
        <a:p>
          <a:endParaRPr lang="en-US"/>
        </a:p>
      </dgm:t>
    </dgm:pt>
    <dgm:pt modelId="{C5413AE1-E4C2-5D4F-846D-25F264F54AAB}">
      <dgm:prSet/>
      <dgm:spPr/>
      <dgm:t>
        <a:bodyPr/>
        <a:lstStyle/>
        <a:p>
          <a:r>
            <a:rPr lang="en-US" dirty="0">
              <a:latin typeface="Comic Sans MS" panose="030F0902030302020204" pitchFamily="66" charset="0"/>
            </a:rPr>
            <a:t>F(n-4)</a:t>
          </a:r>
        </a:p>
      </dgm:t>
    </dgm:pt>
    <dgm:pt modelId="{9146C1DD-69E5-E546-9388-6B23E608592F}" type="parTrans" cxnId="{89902499-4E70-404A-9180-907502A91E5E}">
      <dgm:prSet/>
      <dgm:spPr/>
      <dgm:t>
        <a:bodyPr/>
        <a:lstStyle/>
        <a:p>
          <a:endParaRPr lang="en-US">
            <a:latin typeface="Comic Sans MS" panose="030F0902030302020204" pitchFamily="66" charset="0"/>
          </a:endParaRPr>
        </a:p>
      </dgm:t>
    </dgm:pt>
    <dgm:pt modelId="{B570DB29-189F-444F-8B71-FDF4165AD20F}" type="sibTrans" cxnId="{89902499-4E70-404A-9180-907502A91E5E}">
      <dgm:prSet/>
      <dgm:spPr/>
      <dgm:t>
        <a:bodyPr/>
        <a:lstStyle/>
        <a:p>
          <a:endParaRPr lang="en-US"/>
        </a:p>
      </dgm:t>
    </dgm:pt>
    <dgm:pt modelId="{7E5A9D98-B9DC-F84E-83C7-7840A9C2925F}">
      <dgm:prSet/>
      <dgm:spPr/>
      <dgm:t>
        <a:bodyPr/>
        <a:lstStyle/>
        <a:p>
          <a:r>
            <a:rPr lang="en-US" dirty="0">
              <a:latin typeface="Comic Sans MS" panose="030F0902030302020204" pitchFamily="66" charset="0"/>
            </a:rPr>
            <a:t>F(n-3)</a:t>
          </a:r>
        </a:p>
      </dgm:t>
    </dgm:pt>
    <dgm:pt modelId="{CE602A8D-1166-6C42-868C-391D860DC11A}" type="parTrans" cxnId="{712E31B8-0406-6F45-916B-9C7059835AC1}">
      <dgm:prSet/>
      <dgm:spPr/>
      <dgm:t>
        <a:bodyPr/>
        <a:lstStyle/>
        <a:p>
          <a:endParaRPr lang="en-US">
            <a:latin typeface="Comic Sans MS" panose="030F0902030302020204" pitchFamily="66" charset="0"/>
          </a:endParaRPr>
        </a:p>
      </dgm:t>
    </dgm:pt>
    <dgm:pt modelId="{8943AA65-72FB-A649-9978-4591850CA3D2}" type="sibTrans" cxnId="{712E31B8-0406-6F45-916B-9C7059835AC1}">
      <dgm:prSet/>
      <dgm:spPr/>
      <dgm:t>
        <a:bodyPr/>
        <a:lstStyle/>
        <a:p>
          <a:endParaRPr lang="en-US"/>
        </a:p>
      </dgm:t>
    </dgm:pt>
    <dgm:pt modelId="{51BA660B-92C8-A149-80C0-6BFA06E7755A}">
      <dgm:prSet/>
      <dgm:spPr/>
      <dgm:t>
        <a:bodyPr/>
        <a:lstStyle/>
        <a:p>
          <a:r>
            <a:rPr lang="en-US" dirty="0">
              <a:latin typeface="Comic Sans MS" panose="030F0902030302020204" pitchFamily="66" charset="0"/>
            </a:rPr>
            <a:t>F(n-4)</a:t>
          </a:r>
        </a:p>
      </dgm:t>
    </dgm:pt>
    <dgm:pt modelId="{3810880F-7D69-974F-A80D-724A41C26C40}" type="parTrans" cxnId="{EDD964B1-DF61-1E4A-A7B2-091E43777884}">
      <dgm:prSet/>
      <dgm:spPr/>
      <dgm:t>
        <a:bodyPr/>
        <a:lstStyle/>
        <a:p>
          <a:endParaRPr lang="en-US">
            <a:latin typeface="Comic Sans MS" panose="030F0902030302020204" pitchFamily="66" charset="0"/>
          </a:endParaRPr>
        </a:p>
      </dgm:t>
    </dgm:pt>
    <dgm:pt modelId="{E9B65A1E-0978-E147-A4DF-D987CAB94319}" type="sibTrans" cxnId="{EDD964B1-DF61-1E4A-A7B2-091E43777884}">
      <dgm:prSet/>
      <dgm:spPr/>
      <dgm:t>
        <a:bodyPr/>
        <a:lstStyle/>
        <a:p>
          <a:endParaRPr lang="en-US"/>
        </a:p>
      </dgm:t>
    </dgm:pt>
    <dgm:pt modelId="{896DBA18-6A3D-FD4C-9260-F92E67B6FF51}">
      <dgm:prSet/>
      <dgm:spPr/>
      <dgm:t>
        <a:bodyPr/>
        <a:lstStyle/>
        <a:p>
          <a:r>
            <a:rPr lang="en-US" dirty="0">
              <a:latin typeface="Comic Sans MS" panose="030F0902030302020204" pitchFamily="66" charset="0"/>
            </a:rPr>
            <a:t>F(n-4)</a:t>
          </a:r>
        </a:p>
      </dgm:t>
    </dgm:pt>
    <dgm:pt modelId="{8A1F5F97-4854-FC46-9F1D-2861DA8BB631}" type="parTrans" cxnId="{336E4149-29AE-F446-A80B-C0C8D4D2E32C}">
      <dgm:prSet/>
      <dgm:spPr/>
      <dgm:t>
        <a:bodyPr/>
        <a:lstStyle/>
        <a:p>
          <a:endParaRPr lang="en-US">
            <a:latin typeface="Comic Sans MS" panose="030F0902030302020204" pitchFamily="66" charset="0"/>
          </a:endParaRPr>
        </a:p>
      </dgm:t>
    </dgm:pt>
    <dgm:pt modelId="{339CAAEE-963D-B14C-8898-2615B8544B39}" type="sibTrans" cxnId="{336E4149-29AE-F446-A80B-C0C8D4D2E32C}">
      <dgm:prSet/>
      <dgm:spPr/>
      <dgm:t>
        <a:bodyPr/>
        <a:lstStyle/>
        <a:p>
          <a:endParaRPr lang="en-US"/>
        </a:p>
      </dgm:t>
    </dgm:pt>
    <dgm:pt modelId="{A65C2185-3647-C44C-8236-BFD776AFBCD8}">
      <dgm:prSet/>
      <dgm:spPr/>
      <dgm:t>
        <a:bodyPr/>
        <a:lstStyle/>
        <a:p>
          <a:r>
            <a:rPr lang="en-US" dirty="0">
              <a:latin typeface="Comic Sans MS" panose="030F0902030302020204" pitchFamily="66" charset="0"/>
            </a:rPr>
            <a:t>F(n-5)</a:t>
          </a:r>
        </a:p>
      </dgm:t>
    </dgm:pt>
    <dgm:pt modelId="{365C5A6E-B87B-144D-B2CF-5E7A3C63A3C6}" type="parTrans" cxnId="{F09EA290-24EE-404D-9F71-568F29B6BADB}">
      <dgm:prSet/>
      <dgm:spPr/>
      <dgm:t>
        <a:bodyPr/>
        <a:lstStyle/>
        <a:p>
          <a:endParaRPr lang="en-US">
            <a:latin typeface="Comic Sans MS" panose="030F0902030302020204" pitchFamily="66" charset="0"/>
          </a:endParaRPr>
        </a:p>
      </dgm:t>
    </dgm:pt>
    <dgm:pt modelId="{C9431502-DFE2-AF44-B29E-FD61B47FEC31}" type="sibTrans" cxnId="{F09EA290-24EE-404D-9F71-568F29B6BADB}">
      <dgm:prSet/>
      <dgm:spPr/>
      <dgm:t>
        <a:bodyPr/>
        <a:lstStyle/>
        <a:p>
          <a:endParaRPr lang="en-US"/>
        </a:p>
      </dgm:t>
    </dgm:pt>
    <dgm:pt modelId="{46D6F5FC-4E96-0D46-9077-2DC7C50B0A96}">
      <dgm:prSet/>
      <dgm:spPr/>
      <dgm:t>
        <a:bodyPr/>
        <a:lstStyle/>
        <a:p>
          <a:r>
            <a:rPr lang="en-US" dirty="0">
              <a:latin typeface="Comic Sans MS" panose="030F0902030302020204" pitchFamily="66" charset="0"/>
            </a:rPr>
            <a:t>F(n-4)</a:t>
          </a:r>
        </a:p>
      </dgm:t>
    </dgm:pt>
    <dgm:pt modelId="{4C0F6B78-B178-BD49-ADF3-70C09BC37A69}" type="parTrans" cxnId="{C58EA9FD-A6A1-4D44-ABD2-32270D15CFE3}">
      <dgm:prSet/>
      <dgm:spPr/>
      <dgm:t>
        <a:bodyPr/>
        <a:lstStyle/>
        <a:p>
          <a:endParaRPr lang="en-US">
            <a:latin typeface="Comic Sans MS" panose="030F0902030302020204" pitchFamily="66" charset="0"/>
          </a:endParaRPr>
        </a:p>
      </dgm:t>
    </dgm:pt>
    <dgm:pt modelId="{79B46D85-D4C9-564B-8A80-A59C38D41090}" type="sibTrans" cxnId="{C58EA9FD-A6A1-4D44-ABD2-32270D15CFE3}">
      <dgm:prSet/>
      <dgm:spPr/>
      <dgm:t>
        <a:bodyPr/>
        <a:lstStyle/>
        <a:p>
          <a:endParaRPr lang="en-US"/>
        </a:p>
      </dgm:t>
    </dgm:pt>
    <dgm:pt modelId="{1CCC24A0-F629-8242-AB63-F7606697BCA4}">
      <dgm:prSet/>
      <dgm:spPr/>
      <dgm:t>
        <a:bodyPr/>
        <a:lstStyle/>
        <a:p>
          <a:r>
            <a:rPr lang="en-US" dirty="0">
              <a:latin typeface="Comic Sans MS" panose="030F0902030302020204" pitchFamily="66" charset="0"/>
            </a:rPr>
            <a:t>F(n-5)</a:t>
          </a:r>
        </a:p>
      </dgm:t>
    </dgm:pt>
    <dgm:pt modelId="{195F422D-63AC-9744-8FAD-0F4EDA1690A4}" type="parTrans" cxnId="{B945B808-93A5-104B-A901-13254D58936A}">
      <dgm:prSet/>
      <dgm:spPr/>
      <dgm:t>
        <a:bodyPr/>
        <a:lstStyle/>
        <a:p>
          <a:endParaRPr lang="en-US">
            <a:latin typeface="Comic Sans MS" panose="030F0902030302020204" pitchFamily="66" charset="0"/>
          </a:endParaRPr>
        </a:p>
      </dgm:t>
    </dgm:pt>
    <dgm:pt modelId="{57AE4A1A-D436-AD48-A4F5-737020039341}" type="sibTrans" cxnId="{B945B808-93A5-104B-A901-13254D58936A}">
      <dgm:prSet/>
      <dgm:spPr/>
      <dgm:t>
        <a:bodyPr/>
        <a:lstStyle/>
        <a:p>
          <a:endParaRPr lang="en-US"/>
        </a:p>
      </dgm:t>
    </dgm:pt>
    <dgm:pt modelId="{37B86137-751D-D941-A0BB-34A2FD554575}">
      <dgm:prSet/>
      <dgm:spPr/>
      <dgm:t>
        <a:bodyPr/>
        <a:lstStyle/>
        <a:p>
          <a:r>
            <a:rPr lang="en-US" dirty="0">
              <a:latin typeface="Comic Sans MS" panose="030F0902030302020204" pitchFamily="66" charset="0"/>
            </a:rPr>
            <a:t>F(n-5)</a:t>
          </a:r>
        </a:p>
      </dgm:t>
    </dgm:pt>
    <dgm:pt modelId="{A4157082-44A9-694C-983C-F20F0D906B09}" type="parTrans" cxnId="{69762286-FF18-DE41-B189-0CD31C1ACB7D}">
      <dgm:prSet/>
      <dgm:spPr/>
      <dgm:t>
        <a:bodyPr/>
        <a:lstStyle/>
        <a:p>
          <a:endParaRPr lang="en-US">
            <a:latin typeface="Comic Sans MS" panose="030F0902030302020204" pitchFamily="66" charset="0"/>
          </a:endParaRPr>
        </a:p>
      </dgm:t>
    </dgm:pt>
    <dgm:pt modelId="{E95CBF18-25CE-0B4A-A5E6-58DEC7E8A658}" type="sibTrans" cxnId="{69762286-FF18-DE41-B189-0CD31C1ACB7D}">
      <dgm:prSet/>
      <dgm:spPr/>
      <dgm:t>
        <a:bodyPr/>
        <a:lstStyle/>
        <a:p>
          <a:endParaRPr lang="en-US"/>
        </a:p>
      </dgm:t>
    </dgm:pt>
    <dgm:pt modelId="{98637677-636E-AC46-BA37-0EBA37503A46}">
      <dgm:prSet/>
      <dgm:spPr/>
      <dgm:t>
        <a:bodyPr/>
        <a:lstStyle/>
        <a:p>
          <a:r>
            <a:rPr lang="en-US" dirty="0">
              <a:latin typeface="Comic Sans MS" panose="030F0902030302020204" pitchFamily="66" charset="0"/>
            </a:rPr>
            <a:t>F(n-6)</a:t>
          </a:r>
        </a:p>
      </dgm:t>
    </dgm:pt>
    <dgm:pt modelId="{E1E5F1F3-DC84-6948-B642-50880F7B5E43}" type="parTrans" cxnId="{75613232-0000-294D-B57F-CCED05CF9EE3}">
      <dgm:prSet/>
      <dgm:spPr/>
      <dgm:t>
        <a:bodyPr/>
        <a:lstStyle/>
        <a:p>
          <a:endParaRPr lang="en-US">
            <a:latin typeface="Comic Sans MS" panose="030F0902030302020204" pitchFamily="66" charset="0"/>
          </a:endParaRPr>
        </a:p>
      </dgm:t>
    </dgm:pt>
    <dgm:pt modelId="{5BCAC0C1-1679-494A-AF5A-84398BCCD1D9}" type="sibTrans" cxnId="{75613232-0000-294D-B57F-CCED05CF9EE3}">
      <dgm:prSet/>
      <dgm:spPr/>
      <dgm:t>
        <a:bodyPr/>
        <a:lstStyle/>
        <a:p>
          <a:endParaRPr lang="en-US"/>
        </a:p>
      </dgm:t>
    </dgm:pt>
    <dgm:pt modelId="{CCCE857F-9CDB-6F4B-8056-E2DB51A1A1BA}" type="pres">
      <dgm:prSet presAssocID="{515F82D3-4E14-4245-B405-C616FBDE4EA3}" presName="hierChild1" presStyleCnt="0">
        <dgm:presLayoutVars>
          <dgm:chPref val="1"/>
          <dgm:dir/>
          <dgm:animOne val="branch"/>
          <dgm:animLvl val="lvl"/>
          <dgm:resizeHandles/>
        </dgm:presLayoutVars>
      </dgm:prSet>
      <dgm:spPr/>
    </dgm:pt>
    <dgm:pt modelId="{C885D391-1F9F-314A-ACAF-D26C8F7C14D1}" type="pres">
      <dgm:prSet presAssocID="{1C9E9D80-3137-E749-9C71-B017685BEEE9}" presName="hierRoot1" presStyleCnt="0"/>
      <dgm:spPr/>
    </dgm:pt>
    <dgm:pt modelId="{BF8482CC-6C62-6746-A6C2-D1D5CED2AA7C}" type="pres">
      <dgm:prSet presAssocID="{1C9E9D80-3137-E749-9C71-B017685BEEE9}" presName="composite" presStyleCnt="0"/>
      <dgm:spPr/>
    </dgm:pt>
    <dgm:pt modelId="{A04D1D4E-36E7-F248-A917-167E5B0AEAD6}" type="pres">
      <dgm:prSet presAssocID="{1C9E9D80-3137-E749-9C71-B017685BEEE9}" presName="image" presStyleLbl="node0" presStyleIdx="0" presStyleCnt="1"/>
      <dgm:spPr>
        <a:solidFill>
          <a:srgbClr val="FF0000"/>
        </a:solidFill>
      </dgm:spPr>
    </dgm:pt>
    <dgm:pt modelId="{AD01A541-7EE5-B348-8C2A-BDD3EBE11488}" type="pres">
      <dgm:prSet presAssocID="{1C9E9D80-3137-E749-9C71-B017685BEEE9}" presName="text" presStyleLbl="revTx" presStyleIdx="0" presStyleCnt="15">
        <dgm:presLayoutVars>
          <dgm:chPref val="3"/>
        </dgm:presLayoutVars>
      </dgm:prSet>
      <dgm:spPr/>
    </dgm:pt>
    <dgm:pt modelId="{624A0192-FD05-3447-A66C-EB6527C9F5C4}" type="pres">
      <dgm:prSet presAssocID="{1C9E9D80-3137-E749-9C71-B017685BEEE9}" presName="hierChild2" presStyleCnt="0"/>
      <dgm:spPr/>
    </dgm:pt>
    <dgm:pt modelId="{E6A59A9A-4DFB-3D4A-89CE-053E5415069B}" type="pres">
      <dgm:prSet presAssocID="{1687892A-3093-6249-94B1-43B2ACC5F62B}" presName="Name10" presStyleLbl="parChTrans1D2" presStyleIdx="0" presStyleCnt="2"/>
      <dgm:spPr/>
    </dgm:pt>
    <dgm:pt modelId="{68634D59-FE95-624F-A2A8-D8A7127DD78B}" type="pres">
      <dgm:prSet presAssocID="{7EF12F96-FC92-F94A-A6E1-6A25DF3C2106}" presName="hierRoot2" presStyleCnt="0"/>
      <dgm:spPr/>
    </dgm:pt>
    <dgm:pt modelId="{0CA7A68B-797C-104D-B3D5-F519B6F0ED15}" type="pres">
      <dgm:prSet presAssocID="{7EF12F96-FC92-F94A-A6E1-6A25DF3C2106}" presName="composite2" presStyleCnt="0"/>
      <dgm:spPr/>
    </dgm:pt>
    <dgm:pt modelId="{FDE8BED4-1E5A-5D4B-B893-308B64F21032}" type="pres">
      <dgm:prSet presAssocID="{7EF12F96-FC92-F94A-A6E1-6A25DF3C2106}" presName="image2" presStyleLbl="node2" presStyleIdx="0" presStyleCnt="2"/>
      <dgm:spPr>
        <a:solidFill>
          <a:schemeClr val="accent5">
            <a:lumMod val="50000"/>
          </a:schemeClr>
        </a:solidFill>
      </dgm:spPr>
    </dgm:pt>
    <dgm:pt modelId="{4A0EFA3E-ECF8-954F-BD8B-CFFC48E5F2F2}" type="pres">
      <dgm:prSet presAssocID="{7EF12F96-FC92-F94A-A6E1-6A25DF3C2106}" presName="text2" presStyleLbl="revTx" presStyleIdx="1" presStyleCnt="15">
        <dgm:presLayoutVars>
          <dgm:chPref val="3"/>
        </dgm:presLayoutVars>
      </dgm:prSet>
      <dgm:spPr/>
    </dgm:pt>
    <dgm:pt modelId="{AD9EB30C-4DDE-2743-8432-966502A749BA}" type="pres">
      <dgm:prSet presAssocID="{7EF12F96-FC92-F94A-A6E1-6A25DF3C2106}" presName="hierChild3" presStyleCnt="0"/>
      <dgm:spPr/>
    </dgm:pt>
    <dgm:pt modelId="{018A829B-12D8-944F-A307-F92FAEAD5E99}" type="pres">
      <dgm:prSet presAssocID="{461D05CB-5948-194E-BAC5-F129CD37BBAC}" presName="Name17" presStyleLbl="parChTrans1D3" presStyleIdx="0" presStyleCnt="4"/>
      <dgm:spPr/>
    </dgm:pt>
    <dgm:pt modelId="{7764023E-AD4A-B34D-9A2D-74B72D14BFC6}" type="pres">
      <dgm:prSet presAssocID="{7212B9A7-A04D-014A-99B1-7DE05D41666B}" presName="hierRoot3" presStyleCnt="0"/>
      <dgm:spPr/>
    </dgm:pt>
    <dgm:pt modelId="{A5D378CE-A3FA-7D45-976F-223B4E4C4600}" type="pres">
      <dgm:prSet presAssocID="{7212B9A7-A04D-014A-99B1-7DE05D41666B}" presName="composite3" presStyleCnt="0"/>
      <dgm:spPr/>
    </dgm:pt>
    <dgm:pt modelId="{D6201E3D-CD9C-CF41-831C-2F1997E920E9}" type="pres">
      <dgm:prSet presAssocID="{7212B9A7-A04D-014A-99B1-7DE05D41666B}" presName="image3" presStyleLbl="node3" presStyleIdx="0" presStyleCnt="4"/>
      <dgm:spPr>
        <a:solidFill>
          <a:srgbClr val="00B050"/>
        </a:solidFill>
      </dgm:spPr>
    </dgm:pt>
    <dgm:pt modelId="{3216A825-011A-8248-84A1-F993695F23C8}" type="pres">
      <dgm:prSet presAssocID="{7212B9A7-A04D-014A-99B1-7DE05D41666B}" presName="text3" presStyleLbl="revTx" presStyleIdx="2" presStyleCnt="15">
        <dgm:presLayoutVars>
          <dgm:chPref val="3"/>
        </dgm:presLayoutVars>
      </dgm:prSet>
      <dgm:spPr/>
    </dgm:pt>
    <dgm:pt modelId="{A1C8B16B-A9EA-4E4B-86A1-714D207859F1}" type="pres">
      <dgm:prSet presAssocID="{7212B9A7-A04D-014A-99B1-7DE05D41666B}" presName="hierChild4" presStyleCnt="0"/>
      <dgm:spPr/>
    </dgm:pt>
    <dgm:pt modelId="{B0E295E0-52C2-5143-93DB-5CB64D8C43C2}" type="pres">
      <dgm:prSet presAssocID="{CE602A8D-1166-6C42-868C-391D860DC11A}" presName="Name23" presStyleLbl="parChTrans1D4" presStyleIdx="0" presStyleCnt="8"/>
      <dgm:spPr/>
    </dgm:pt>
    <dgm:pt modelId="{684B5E77-CA02-974A-9F86-F3C9FCBC9CED}" type="pres">
      <dgm:prSet presAssocID="{7E5A9D98-B9DC-F84E-83C7-7840A9C2925F}" presName="hierRoot4" presStyleCnt="0"/>
      <dgm:spPr/>
    </dgm:pt>
    <dgm:pt modelId="{AA6BE559-6C0F-4140-BD8C-607762C9680F}" type="pres">
      <dgm:prSet presAssocID="{7E5A9D98-B9DC-F84E-83C7-7840A9C2925F}" presName="composite4" presStyleCnt="0"/>
      <dgm:spPr/>
    </dgm:pt>
    <dgm:pt modelId="{F0E27DEE-A0AB-F748-84DB-134ED68B77E5}" type="pres">
      <dgm:prSet presAssocID="{7E5A9D98-B9DC-F84E-83C7-7840A9C2925F}" presName="image4" presStyleLbl="node4" presStyleIdx="0" presStyleCnt="8"/>
      <dgm:spPr>
        <a:solidFill>
          <a:srgbClr val="E710FF"/>
        </a:solidFill>
      </dgm:spPr>
    </dgm:pt>
    <dgm:pt modelId="{D8A7ADA4-432D-9D4D-96DD-C3B47B1692DD}" type="pres">
      <dgm:prSet presAssocID="{7E5A9D98-B9DC-F84E-83C7-7840A9C2925F}" presName="text4" presStyleLbl="revTx" presStyleIdx="3" presStyleCnt="15">
        <dgm:presLayoutVars>
          <dgm:chPref val="3"/>
        </dgm:presLayoutVars>
      </dgm:prSet>
      <dgm:spPr/>
    </dgm:pt>
    <dgm:pt modelId="{9ED7A1C9-E095-8946-B5E3-D5597A2285E5}" type="pres">
      <dgm:prSet presAssocID="{7E5A9D98-B9DC-F84E-83C7-7840A9C2925F}" presName="hierChild5" presStyleCnt="0"/>
      <dgm:spPr/>
    </dgm:pt>
    <dgm:pt modelId="{8D802B40-AEBA-C940-B24F-9FDF587646E5}" type="pres">
      <dgm:prSet presAssocID="{3810880F-7D69-974F-A80D-724A41C26C40}" presName="Name23" presStyleLbl="parChTrans1D4" presStyleIdx="1" presStyleCnt="8"/>
      <dgm:spPr/>
    </dgm:pt>
    <dgm:pt modelId="{EFBF0DA7-76F3-BF41-A285-34D784E8F45D}" type="pres">
      <dgm:prSet presAssocID="{51BA660B-92C8-A149-80C0-6BFA06E7755A}" presName="hierRoot4" presStyleCnt="0"/>
      <dgm:spPr/>
    </dgm:pt>
    <dgm:pt modelId="{CD05591E-8CC0-8444-A28F-624E7C431785}" type="pres">
      <dgm:prSet presAssocID="{51BA660B-92C8-A149-80C0-6BFA06E7755A}" presName="composite4" presStyleCnt="0"/>
      <dgm:spPr/>
    </dgm:pt>
    <dgm:pt modelId="{93952083-9432-DD4F-B2DF-ECD3C609843A}" type="pres">
      <dgm:prSet presAssocID="{51BA660B-92C8-A149-80C0-6BFA06E7755A}" presName="image4" presStyleLbl="node4" presStyleIdx="1" presStyleCnt="8"/>
      <dgm:spPr>
        <a:solidFill>
          <a:srgbClr val="C00000"/>
        </a:solidFill>
      </dgm:spPr>
    </dgm:pt>
    <dgm:pt modelId="{060DBF82-70A4-9540-8902-C53CDC5B2F1F}" type="pres">
      <dgm:prSet presAssocID="{51BA660B-92C8-A149-80C0-6BFA06E7755A}" presName="text4" presStyleLbl="revTx" presStyleIdx="4" presStyleCnt="15">
        <dgm:presLayoutVars>
          <dgm:chPref val="3"/>
        </dgm:presLayoutVars>
      </dgm:prSet>
      <dgm:spPr/>
    </dgm:pt>
    <dgm:pt modelId="{5802138A-5D0C-5B43-837B-FC36641737CC}" type="pres">
      <dgm:prSet presAssocID="{51BA660B-92C8-A149-80C0-6BFA06E7755A}" presName="hierChild5" presStyleCnt="0"/>
      <dgm:spPr/>
    </dgm:pt>
    <dgm:pt modelId="{C103EC20-1163-EA42-9DD9-2C45381D1863}" type="pres">
      <dgm:prSet presAssocID="{D3E1A8F1-F3DA-DA4B-9DDE-D53ECBEEBA74}" presName="Name17" presStyleLbl="parChTrans1D3" presStyleIdx="1" presStyleCnt="4"/>
      <dgm:spPr/>
    </dgm:pt>
    <dgm:pt modelId="{6D3ED3B7-A748-9E46-9DA9-863F04E9C879}" type="pres">
      <dgm:prSet presAssocID="{7DD99048-633A-DC4A-A31E-8C81CF6C3805}" presName="hierRoot3" presStyleCnt="0"/>
      <dgm:spPr/>
    </dgm:pt>
    <dgm:pt modelId="{7A419CEB-C96C-CA4F-A836-AD955E51593C}" type="pres">
      <dgm:prSet presAssocID="{7DD99048-633A-DC4A-A31E-8C81CF6C3805}" presName="composite3" presStyleCnt="0"/>
      <dgm:spPr/>
    </dgm:pt>
    <dgm:pt modelId="{6E75FB55-7FCD-F142-A0EB-F901B675219F}" type="pres">
      <dgm:prSet presAssocID="{7DD99048-633A-DC4A-A31E-8C81CF6C3805}" presName="image3" presStyleLbl="node3" presStyleIdx="1" presStyleCnt="4"/>
      <dgm:spPr>
        <a:solidFill>
          <a:srgbClr val="E710FF"/>
        </a:solidFill>
      </dgm:spPr>
    </dgm:pt>
    <dgm:pt modelId="{50770FE7-3287-D147-AC6E-B9BF9A4C582C}" type="pres">
      <dgm:prSet presAssocID="{7DD99048-633A-DC4A-A31E-8C81CF6C3805}" presName="text3" presStyleLbl="revTx" presStyleIdx="5" presStyleCnt="15">
        <dgm:presLayoutVars>
          <dgm:chPref val="3"/>
        </dgm:presLayoutVars>
      </dgm:prSet>
      <dgm:spPr/>
    </dgm:pt>
    <dgm:pt modelId="{8A476F77-5BEB-9342-B7EF-B1F44335AC2A}" type="pres">
      <dgm:prSet presAssocID="{7DD99048-633A-DC4A-A31E-8C81CF6C3805}" presName="hierChild4" presStyleCnt="0"/>
      <dgm:spPr/>
    </dgm:pt>
    <dgm:pt modelId="{6452E56C-5989-1242-BFBA-31996BF17ADB}" type="pres">
      <dgm:prSet presAssocID="{8A1F5F97-4854-FC46-9F1D-2861DA8BB631}" presName="Name23" presStyleLbl="parChTrans1D4" presStyleIdx="2" presStyleCnt="8"/>
      <dgm:spPr/>
    </dgm:pt>
    <dgm:pt modelId="{B2932AAF-EAA9-FE4D-90F7-4B371AC97309}" type="pres">
      <dgm:prSet presAssocID="{896DBA18-6A3D-FD4C-9260-F92E67B6FF51}" presName="hierRoot4" presStyleCnt="0"/>
      <dgm:spPr/>
    </dgm:pt>
    <dgm:pt modelId="{72A486C1-82C2-9540-AE12-CB62D5FB82A0}" type="pres">
      <dgm:prSet presAssocID="{896DBA18-6A3D-FD4C-9260-F92E67B6FF51}" presName="composite4" presStyleCnt="0"/>
      <dgm:spPr/>
    </dgm:pt>
    <dgm:pt modelId="{36084703-BD2D-F642-B12F-F7BEBD95D866}" type="pres">
      <dgm:prSet presAssocID="{896DBA18-6A3D-FD4C-9260-F92E67B6FF51}" presName="image4" presStyleLbl="node4" presStyleIdx="2" presStyleCnt="8"/>
      <dgm:spPr>
        <a:solidFill>
          <a:srgbClr val="C00000"/>
        </a:solidFill>
      </dgm:spPr>
    </dgm:pt>
    <dgm:pt modelId="{F34BC974-7819-9648-B2B0-93CB338416A6}" type="pres">
      <dgm:prSet presAssocID="{896DBA18-6A3D-FD4C-9260-F92E67B6FF51}" presName="text4" presStyleLbl="revTx" presStyleIdx="6" presStyleCnt="15">
        <dgm:presLayoutVars>
          <dgm:chPref val="3"/>
        </dgm:presLayoutVars>
      </dgm:prSet>
      <dgm:spPr/>
    </dgm:pt>
    <dgm:pt modelId="{4A84746A-F1C5-E443-BF2E-1ADCD13B8B3B}" type="pres">
      <dgm:prSet presAssocID="{896DBA18-6A3D-FD4C-9260-F92E67B6FF51}" presName="hierChild5" presStyleCnt="0"/>
      <dgm:spPr/>
    </dgm:pt>
    <dgm:pt modelId="{DC736205-A649-3048-9F37-CBB18664BF1A}" type="pres">
      <dgm:prSet presAssocID="{365C5A6E-B87B-144D-B2CF-5E7A3C63A3C6}" presName="Name23" presStyleLbl="parChTrans1D4" presStyleIdx="3" presStyleCnt="8"/>
      <dgm:spPr/>
    </dgm:pt>
    <dgm:pt modelId="{036F7D31-484A-7F4F-ADC8-C5C275EE61EC}" type="pres">
      <dgm:prSet presAssocID="{A65C2185-3647-C44C-8236-BFD776AFBCD8}" presName="hierRoot4" presStyleCnt="0"/>
      <dgm:spPr/>
    </dgm:pt>
    <dgm:pt modelId="{48F56AD7-7DF3-1643-885A-0D91B9239BFC}" type="pres">
      <dgm:prSet presAssocID="{A65C2185-3647-C44C-8236-BFD776AFBCD8}" presName="composite4" presStyleCnt="0"/>
      <dgm:spPr/>
    </dgm:pt>
    <dgm:pt modelId="{5B167873-E9AD-4242-A252-80C7A2A3C1B8}" type="pres">
      <dgm:prSet presAssocID="{A65C2185-3647-C44C-8236-BFD776AFBCD8}" presName="image4" presStyleLbl="node4" presStyleIdx="3" presStyleCnt="8"/>
      <dgm:spPr>
        <a:solidFill>
          <a:srgbClr val="7030A0"/>
        </a:solidFill>
      </dgm:spPr>
    </dgm:pt>
    <dgm:pt modelId="{E73A6099-7C6F-1949-9786-83CD8A736EB3}" type="pres">
      <dgm:prSet presAssocID="{A65C2185-3647-C44C-8236-BFD776AFBCD8}" presName="text4" presStyleLbl="revTx" presStyleIdx="7" presStyleCnt="15">
        <dgm:presLayoutVars>
          <dgm:chPref val="3"/>
        </dgm:presLayoutVars>
      </dgm:prSet>
      <dgm:spPr/>
    </dgm:pt>
    <dgm:pt modelId="{82858704-42B4-4F47-90DB-D98E33726B0C}" type="pres">
      <dgm:prSet presAssocID="{A65C2185-3647-C44C-8236-BFD776AFBCD8}" presName="hierChild5" presStyleCnt="0"/>
      <dgm:spPr/>
    </dgm:pt>
    <dgm:pt modelId="{1C0411EF-9D81-6B44-A7FF-ABEA5C836499}" type="pres">
      <dgm:prSet presAssocID="{6BEF5AC8-9FB7-0C4D-AB51-EF9BF6DF4273}" presName="Name10" presStyleLbl="parChTrans1D2" presStyleIdx="1" presStyleCnt="2"/>
      <dgm:spPr/>
    </dgm:pt>
    <dgm:pt modelId="{D730D044-2842-EC49-9D3D-7CDC5ADFCBDC}" type="pres">
      <dgm:prSet presAssocID="{8F074477-C431-A348-9F4C-1F413AA6A193}" presName="hierRoot2" presStyleCnt="0"/>
      <dgm:spPr/>
    </dgm:pt>
    <dgm:pt modelId="{3710BADB-3C96-4648-9AA1-0CD32399942F}" type="pres">
      <dgm:prSet presAssocID="{8F074477-C431-A348-9F4C-1F413AA6A193}" presName="composite2" presStyleCnt="0"/>
      <dgm:spPr/>
    </dgm:pt>
    <dgm:pt modelId="{9F759451-858A-424D-ACB2-3AF93ACAB0DD}" type="pres">
      <dgm:prSet presAssocID="{8F074477-C431-A348-9F4C-1F413AA6A193}" presName="image2" presStyleLbl="node2" presStyleIdx="1" presStyleCnt="2"/>
      <dgm:spPr>
        <a:solidFill>
          <a:srgbClr val="00B050"/>
        </a:solidFill>
      </dgm:spPr>
    </dgm:pt>
    <dgm:pt modelId="{EF9EED69-D80D-2A48-9195-3A3698F8E185}" type="pres">
      <dgm:prSet presAssocID="{8F074477-C431-A348-9F4C-1F413AA6A193}" presName="text2" presStyleLbl="revTx" presStyleIdx="8" presStyleCnt="15">
        <dgm:presLayoutVars>
          <dgm:chPref val="3"/>
        </dgm:presLayoutVars>
      </dgm:prSet>
      <dgm:spPr/>
    </dgm:pt>
    <dgm:pt modelId="{63396294-7F5E-234E-805F-09265CB24D29}" type="pres">
      <dgm:prSet presAssocID="{8F074477-C431-A348-9F4C-1F413AA6A193}" presName="hierChild3" presStyleCnt="0"/>
      <dgm:spPr/>
    </dgm:pt>
    <dgm:pt modelId="{6C89FC8A-9712-174A-A2C7-C88CC9602432}" type="pres">
      <dgm:prSet presAssocID="{B097EB22-82F7-5E46-9FF2-9609208A92CF}" presName="Name17" presStyleLbl="parChTrans1D3" presStyleIdx="2" presStyleCnt="4"/>
      <dgm:spPr/>
    </dgm:pt>
    <dgm:pt modelId="{11B2AC7F-E051-1446-BA82-C1585B171A2A}" type="pres">
      <dgm:prSet presAssocID="{26CBC08E-BDCC-CE4B-8FFF-BD2D941533E4}" presName="hierRoot3" presStyleCnt="0"/>
      <dgm:spPr/>
    </dgm:pt>
    <dgm:pt modelId="{0C45CE11-A202-F640-8A26-8E57B4BD2F7A}" type="pres">
      <dgm:prSet presAssocID="{26CBC08E-BDCC-CE4B-8FFF-BD2D941533E4}" presName="composite3" presStyleCnt="0"/>
      <dgm:spPr/>
    </dgm:pt>
    <dgm:pt modelId="{F6DB77D8-1EA8-1E49-AA87-C77EF149E3A3}" type="pres">
      <dgm:prSet presAssocID="{26CBC08E-BDCC-CE4B-8FFF-BD2D941533E4}" presName="image3" presStyleLbl="node3" presStyleIdx="2" presStyleCnt="4"/>
      <dgm:spPr>
        <a:solidFill>
          <a:srgbClr val="E710FF"/>
        </a:solidFill>
      </dgm:spPr>
    </dgm:pt>
    <dgm:pt modelId="{F61385F9-62FA-E94C-9E21-8A166642AB83}" type="pres">
      <dgm:prSet presAssocID="{26CBC08E-BDCC-CE4B-8FFF-BD2D941533E4}" presName="text3" presStyleLbl="revTx" presStyleIdx="9" presStyleCnt="15">
        <dgm:presLayoutVars>
          <dgm:chPref val="3"/>
        </dgm:presLayoutVars>
      </dgm:prSet>
      <dgm:spPr/>
    </dgm:pt>
    <dgm:pt modelId="{EB30DD7C-1C5E-464C-BDD9-342D41D6110D}" type="pres">
      <dgm:prSet presAssocID="{26CBC08E-BDCC-CE4B-8FFF-BD2D941533E4}" presName="hierChild4" presStyleCnt="0"/>
      <dgm:spPr/>
    </dgm:pt>
    <dgm:pt modelId="{76AF67F4-5029-CF4F-8761-C250AA585EC6}" type="pres">
      <dgm:prSet presAssocID="{4C0F6B78-B178-BD49-ADF3-70C09BC37A69}" presName="Name23" presStyleLbl="parChTrans1D4" presStyleIdx="4" presStyleCnt="8"/>
      <dgm:spPr/>
    </dgm:pt>
    <dgm:pt modelId="{E2CBA340-0B61-D546-81DF-D3DADCCE1D5E}" type="pres">
      <dgm:prSet presAssocID="{46D6F5FC-4E96-0D46-9077-2DC7C50B0A96}" presName="hierRoot4" presStyleCnt="0"/>
      <dgm:spPr/>
    </dgm:pt>
    <dgm:pt modelId="{0D83CA2F-0699-4148-80EC-256F27711140}" type="pres">
      <dgm:prSet presAssocID="{46D6F5FC-4E96-0D46-9077-2DC7C50B0A96}" presName="composite4" presStyleCnt="0"/>
      <dgm:spPr/>
    </dgm:pt>
    <dgm:pt modelId="{BE35FCF4-D4FC-3F4A-9335-E53016A85FE6}" type="pres">
      <dgm:prSet presAssocID="{46D6F5FC-4E96-0D46-9077-2DC7C50B0A96}" presName="image4" presStyleLbl="node4" presStyleIdx="4" presStyleCnt="8"/>
      <dgm:spPr>
        <a:solidFill>
          <a:srgbClr val="C00000"/>
        </a:solidFill>
      </dgm:spPr>
    </dgm:pt>
    <dgm:pt modelId="{33605FCB-6CE8-894A-B37C-1491CFCDD2EF}" type="pres">
      <dgm:prSet presAssocID="{46D6F5FC-4E96-0D46-9077-2DC7C50B0A96}" presName="text4" presStyleLbl="revTx" presStyleIdx="10" presStyleCnt="15">
        <dgm:presLayoutVars>
          <dgm:chPref val="3"/>
        </dgm:presLayoutVars>
      </dgm:prSet>
      <dgm:spPr/>
    </dgm:pt>
    <dgm:pt modelId="{155B6F20-E459-F944-BB25-6734DCF8621B}" type="pres">
      <dgm:prSet presAssocID="{46D6F5FC-4E96-0D46-9077-2DC7C50B0A96}" presName="hierChild5" presStyleCnt="0"/>
      <dgm:spPr/>
    </dgm:pt>
    <dgm:pt modelId="{5AF38626-6F15-AE47-AC0B-F34E4ED9EBF7}" type="pres">
      <dgm:prSet presAssocID="{195F422D-63AC-9744-8FAD-0F4EDA1690A4}" presName="Name23" presStyleLbl="parChTrans1D4" presStyleIdx="5" presStyleCnt="8"/>
      <dgm:spPr/>
    </dgm:pt>
    <dgm:pt modelId="{7248D882-5379-8B4B-82EB-671A5A4D2F25}" type="pres">
      <dgm:prSet presAssocID="{1CCC24A0-F629-8242-AB63-F7606697BCA4}" presName="hierRoot4" presStyleCnt="0"/>
      <dgm:spPr/>
    </dgm:pt>
    <dgm:pt modelId="{BC04B988-37C8-5746-9E8C-C94713A2C025}" type="pres">
      <dgm:prSet presAssocID="{1CCC24A0-F629-8242-AB63-F7606697BCA4}" presName="composite4" presStyleCnt="0"/>
      <dgm:spPr/>
    </dgm:pt>
    <dgm:pt modelId="{24A48481-548C-5843-ADE1-F3ED821D69EC}" type="pres">
      <dgm:prSet presAssocID="{1CCC24A0-F629-8242-AB63-F7606697BCA4}" presName="image4" presStyleLbl="node4" presStyleIdx="5" presStyleCnt="8"/>
      <dgm:spPr>
        <a:solidFill>
          <a:srgbClr val="7030A0"/>
        </a:solidFill>
      </dgm:spPr>
    </dgm:pt>
    <dgm:pt modelId="{F276B7E2-2909-584C-BB24-6D9FCB6982A0}" type="pres">
      <dgm:prSet presAssocID="{1CCC24A0-F629-8242-AB63-F7606697BCA4}" presName="text4" presStyleLbl="revTx" presStyleIdx="11" presStyleCnt="15">
        <dgm:presLayoutVars>
          <dgm:chPref val="3"/>
        </dgm:presLayoutVars>
      </dgm:prSet>
      <dgm:spPr/>
    </dgm:pt>
    <dgm:pt modelId="{BCE4DC74-49DE-DB4B-B9DD-5A784F483258}" type="pres">
      <dgm:prSet presAssocID="{1CCC24A0-F629-8242-AB63-F7606697BCA4}" presName="hierChild5" presStyleCnt="0"/>
      <dgm:spPr/>
    </dgm:pt>
    <dgm:pt modelId="{923893B9-4E0D-1643-BF19-EC6539687F8F}" type="pres">
      <dgm:prSet presAssocID="{9146C1DD-69E5-E546-9388-6B23E608592F}" presName="Name17" presStyleLbl="parChTrans1D3" presStyleIdx="3" presStyleCnt="4"/>
      <dgm:spPr/>
    </dgm:pt>
    <dgm:pt modelId="{A580CFDE-24B6-1244-B27C-4B8C7CABE42E}" type="pres">
      <dgm:prSet presAssocID="{C5413AE1-E4C2-5D4F-846D-25F264F54AAB}" presName="hierRoot3" presStyleCnt="0"/>
      <dgm:spPr/>
    </dgm:pt>
    <dgm:pt modelId="{A10918AE-1E69-B746-8AC8-661948070367}" type="pres">
      <dgm:prSet presAssocID="{C5413AE1-E4C2-5D4F-846D-25F264F54AAB}" presName="composite3" presStyleCnt="0"/>
      <dgm:spPr/>
    </dgm:pt>
    <dgm:pt modelId="{C2E67600-BB77-F54B-A835-07202E5F265B}" type="pres">
      <dgm:prSet presAssocID="{C5413AE1-E4C2-5D4F-846D-25F264F54AAB}" presName="image3" presStyleLbl="node3" presStyleIdx="3" presStyleCnt="4"/>
      <dgm:spPr>
        <a:solidFill>
          <a:srgbClr val="C00000"/>
        </a:solidFill>
      </dgm:spPr>
    </dgm:pt>
    <dgm:pt modelId="{C1D783C4-C104-8442-8FDB-BC433C7157F9}" type="pres">
      <dgm:prSet presAssocID="{C5413AE1-E4C2-5D4F-846D-25F264F54AAB}" presName="text3" presStyleLbl="revTx" presStyleIdx="12" presStyleCnt="15">
        <dgm:presLayoutVars>
          <dgm:chPref val="3"/>
        </dgm:presLayoutVars>
      </dgm:prSet>
      <dgm:spPr/>
    </dgm:pt>
    <dgm:pt modelId="{6B2A376B-5AFC-F54A-98CA-0363E5189168}" type="pres">
      <dgm:prSet presAssocID="{C5413AE1-E4C2-5D4F-846D-25F264F54AAB}" presName="hierChild4" presStyleCnt="0"/>
      <dgm:spPr/>
    </dgm:pt>
    <dgm:pt modelId="{6376BD1E-37DA-A246-BFD4-D10AD43F0C75}" type="pres">
      <dgm:prSet presAssocID="{A4157082-44A9-694C-983C-F20F0D906B09}" presName="Name23" presStyleLbl="parChTrans1D4" presStyleIdx="6" presStyleCnt="8"/>
      <dgm:spPr/>
    </dgm:pt>
    <dgm:pt modelId="{D6FD4CF8-7DE4-C846-B3CE-562BE961A5F1}" type="pres">
      <dgm:prSet presAssocID="{37B86137-751D-D941-A0BB-34A2FD554575}" presName="hierRoot4" presStyleCnt="0"/>
      <dgm:spPr/>
    </dgm:pt>
    <dgm:pt modelId="{5FB6EA65-EBAC-764D-9A98-6D2C6C16A202}" type="pres">
      <dgm:prSet presAssocID="{37B86137-751D-D941-A0BB-34A2FD554575}" presName="composite4" presStyleCnt="0"/>
      <dgm:spPr/>
    </dgm:pt>
    <dgm:pt modelId="{B9ED8A94-95B7-7246-BA77-EC0D4A4747E3}" type="pres">
      <dgm:prSet presAssocID="{37B86137-751D-D941-A0BB-34A2FD554575}" presName="image4" presStyleLbl="node4" presStyleIdx="6" presStyleCnt="8"/>
      <dgm:spPr>
        <a:solidFill>
          <a:srgbClr val="7030A0"/>
        </a:solidFill>
      </dgm:spPr>
    </dgm:pt>
    <dgm:pt modelId="{CAA48939-55F5-D14B-8666-9A39281504FF}" type="pres">
      <dgm:prSet presAssocID="{37B86137-751D-D941-A0BB-34A2FD554575}" presName="text4" presStyleLbl="revTx" presStyleIdx="13" presStyleCnt="15">
        <dgm:presLayoutVars>
          <dgm:chPref val="3"/>
        </dgm:presLayoutVars>
      </dgm:prSet>
      <dgm:spPr/>
    </dgm:pt>
    <dgm:pt modelId="{CB0AB29A-20B1-2D4F-AC6A-620C57788B3E}" type="pres">
      <dgm:prSet presAssocID="{37B86137-751D-D941-A0BB-34A2FD554575}" presName="hierChild5" presStyleCnt="0"/>
      <dgm:spPr/>
    </dgm:pt>
    <dgm:pt modelId="{EC3D2DB1-24DA-4543-8AA4-104D3E2D2524}" type="pres">
      <dgm:prSet presAssocID="{E1E5F1F3-DC84-6948-B642-50880F7B5E43}" presName="Name23" presStyleLbl="parChTrans1D4" presStyleIdx="7" presStyleCnt="8"/>
      <dgm:spPr/>
    </dgm:pt>
    <dgm:pt modelId="{37D94C19-505B-B04D-AB9F-C5A803EEA6F8}" type="pres">
      <dgm:prSet presAssocID="{98637677-636E-AC46-BA37-0EBA37503A46}" presName="hierRoot4" presStyleCnt="0"/>
      <dgm:spPr/>
    </dgm:pt>
    <dgm:pt modelId="{67D7C55B-0C78-0D48-A522-A0846A93738B}" type="pres">
      <dgm:prSet presAssocID="{98637677-636E-AC46-BA37-0EBA37503A46}" presName="composite4" presStyleCnt="0"/>
      <dgm:spPr/>
    </dgm:pt>
    <dgm:pt modelId="{C934FD5B-F460-854D-AF99-C9F4D0337B00}" type="pres">
      <dgm:prSet presAssocID="{98637677-636E-AC46-BA37-0EBA37503A46}" presName="image4" presStyleLbl="node4" presStyleIdx="7" presStyleCnt="8"/>
      <dgm:spPr>
        <a:solidFill>
          <a:srgbClr val="0070C0"/>
        </a:solidFill>
      </dgm:spPr>
    </dgm:pt>
    <dgm:pt modelId="{A5153394-CDCF-354C-8BF6-A76AC1621651}" type="pres">
      <dgm:prSet presAssocID="{98637677-636E-AC46-BA37-0EBA37503A46}" presName="text4" presStyleLbl="revTx" presStyleIdx="14" presStyleCnt="15">
        <dgm:presLayoutVars>
          <dgm:chPref val="3"/>
        </dgm:presLayoutVars>
      </dgm:prSet>
      <dgm:spPr/>
    </dgm:pt>
    <dgm:pt modelId="{890C5450-1694-9D43-9003-0858E67B7AB2}" type="pres">
      <dgm:prSet presAssocID="{98637677-636E-AC46-BA37-0EBA37503A46}" presName="hierChild5" presStyleCnt="0"/>
      <dgm:spPr/>
    </dgm:pt>
  </dgm:ptLst>
  <dgm:cxnLst>
    <dgm:cxn modelId="{2C08F701-3943-2642-AF38-602F0EBE41D2}" type="presOf" srcId="{896DBA18-6A3D-FD4C-9260-F92E67B6FF51}" destId="{F34BC974-7819-9648-B2B0-93CB338416A6}" srcOrd="0" destOrd="0" presId="urn:microsoft.com/office/officeart/2009/layout/CirclePictureHierarchy"/>
    <dgm:cxn modelId="{2A93DE04-0C72-5241-8432-437CA7AA9608}" type="presOf" srcId="{37B86137-751D-D941-A0BB-34A2FD554575}" destId="{CAA48939-55F5-D14B-8666-9A39281504FF}" srcOrd="0" destOrd="0" presId="urn:microsoft.com/office/officeart/2009/layout/CirclePictureHierarchy"/>
    <dgm:cxn modelId="{B945B808-93A5-104B-A901-13254D58936A}" srcId="{26CBC08E-BDCC-CE4B-8FFF-BD2D941533E4}" destId="{1CCC24A0-F629-8242-AB63-F7606697BCA4}" srcOrd="1" destOrd="0" parTransId="{195F422D-63AC-9744-8FAD-0F4EDA1690A4}" sibTransId="{57AE4A1A-D436-AD48-A4F5-737020039341}"/>
    <dgm:cxn modelId="{A01FBD0A-B0AD-DC48-80B3-DE8F56671FFD}" type="presOf" srcId="{26CBC08E-BDCC-CE4B-8FFF-BD2D941533E4}" destId="{F61385F9-62FA-E94C-9E21-8A166642AB83}" srcOrd="0" destOrd="0" presId="urn:microsoft.com/office/officeart/2009/layout/CirclePictureHierarchy"/>
    <dgm:cxn modelId="{E241F10B-2A98-544D-93FD-FDD081952D1E}" type="presOf" srcId="{195F422D-63AC-9744-8FAD-0F4EDA1690A4}" destId="{5AF38626-6F15-AE47-AC0B-F34E4ED9EBF7}" srcOrd="0" destOrd="0" presId="urn:microsoft.com/office/officeart/2009/layout/CirclePictureHierarchy"/>
    <dgm:cxn modelId="{C9E45E15-D866-9645-972F-E892063B0524}" srcId="{7EF12F96-FC92-F94A-A6E1-6A25DF3C2106}" destId="{7212B9A7-A04D-014A-99B1-7DE05D41666B}" srcOrd="0" destOrd="0" parTransId="{461D05CB-5948-194E-BAC5-F129CD37BBAC}" sibTransId="{C34A4814-9AA6-F948-B96C-779E555C17A9}"/>
    <dgm:cxn modelId="{3E71651A-2B2C-6D4C-ACB9-30DD2C4079D7}" type="presOf" srcId="{515F82D3-4E14-4245-B405-C616FBDE4EA3}" destId="{CCCE857F-9CDB-6F4B-8056-E2DB51A1A1BA}" srcOrd="0" destOrd="0" presId="urn:microsoft.com/office/officeart/2009/layout/CirclePictureHierarchy"/>
    <dgm:cxn modelId="{A7C3A91D-1677-AF44-86A3-FED926EA996F}" type="presOf" srcId="{8A1F5F97-4854-FC46-9F1D-2861DA8BB631}" destId="{6452E56C-5989-1242-BFBA-31996BF17ADB}" srcOrd="0" destOrd="0" presId="urn:microsoft.com/office/officeart/2009/layout/CirclePictureHierarchy"/>
    <dgm:cxn modelId="{C3C0C41D-5520-474B-835A-0C8B6AC5AF6A}" type="presOf" srcId="{C5413AE1-E4C2-5D4F-846D-25F264F54AAB}" destId="{C1D783C4-C104-8442-8FDB-BC433C7157F9}" srcOrd="0" destOrd="0" presId="urn:microsoft.com/office/officeart/2009/layout/CirclePictureHierarchy"/>
    <dgm:cxn modelId="{26593525-0013-8E49-BA01-9676EF37D72E}" type="presOf" srcId="{6BEF5AC8-9FB7-0C4D-AB51-EF9BF6DF4273}" destId="{1C0411EF-9D81-6B44-A7FF-ABEA5C836499}" srcOrd="0" destOrd="0" presId="urn:microsoft.com/office/officeart/2009/layout/CirclePictureHierarchy"/>
    <dgm:cxn modelId="{2E2C3C26-9F1F-E348-ADE4-43B210EC0DAE}" type="presOf" srcId="{461D05CB-5948-194E-BAC5-F129CD37BBAC}" destId="{018A829B-12D8-944F-A307-F92FAEAD5E99}" srcOrd="0" destOrd="0" presId="urn:microsoft.com/office/officeart/2009/layout/CirclePictureHierarchy"/>
    <dgm:cxn modelId="{AB6E6C2F-99D3-2045-A96C-8D6EDBE4349A}" type="presOf" srcId="{3810880F-7D69-974F-A80D-724A41C26C40}" destId="{8D802B40-AEBA-C940-B24F-9FDF587646E5}" srcOrd="0" destOrd="0" presId="urn:microsoft.com/office/officeart/2009/layout/CirclePictureHierarchy"/>
    <dgm:cxn modelId="{75613232-0000-294D-B57F-CCED05CF9EE3}" srcId="{C5413AE1-E4C2-5D4F-846D-25F264F54AAB}" destId="{98637677-636E-AC46-BA37-0EBA37503A46}" srcOrd="1" destOrd="0" parTransId="{E1E5F1F3-DC84-6948-B642-50880F7B5E43}" sibTransId="{5BCAC0C1-1679-494A-AF5A-84398BCCD1D9}"/>
    <dgm:cxn modelId="{6CDD6532-D000-5A4F-A82B-B624367A229A}" type="presOf" srcId="{D3E1A8F1-F3DA-DA4B-9DDE-D53ECBEEBA74}" destId="{C103EC20-1163-EA42-9DD9-2C45381D1863}" srcOrd="0" destOrd="0" presId="urn:microsoft.com/office/officeart/2009/layout/CirclePictureHierarchy"/>
    <dgm:cxn modelId="{02E61837-74E0-644E-A9AC-D8CB047F44FE}" type="presOf" srcId="{1CCC24A0-F629-8242-AB63-F7606697BCA4}" destId="{F276B7E2-2909-584C-BB24-6D9FCB6982A0}" srcOrd="0" destOrd="0" presId="urn:microsoft.com/office/officeart/2009/layout/CirclePictureHierarchy"/>
    <dgm:cxn modelId="{C8936538-F94D-3748-AB70-D7AA87F76671}" type="presOf" srcId="{7DD99048-633A-DC4A-A31E-8C81CF6C3805}" destId="{50770FE7-3287-D147-AC6E-B9BF9A4C582C}" srcOrd="0" destOrd="0" presId="urn:microsoft.com/office/officeart/2009/layout/CirclePictureHierarchy"/>
    <dgm:cxn modelId="{AB3EE838-62A7-9F4A-85C8-6FCCE4B5467D}" type="presOf" srcId="{9146C1DD-69E5-E546-9388-6B23E608592F}" destId="{923893B9-4E0D-1643-BF19-EC6539687F8F}" srcOrd="0" destOrd="0" presId="urn:microsoft.com/office/officeart/2009/layout/CirclePictureHierarchy"/>
    <dgm:cxn modelId="{F2D8FC38-5C04-7F4C-84DC-A92606AE1903}" type="presOf" srcId="{98637677-636E-AC46-BA37-0EBA37503A46}" destId="{A5153394-CDCF-354C-8BF6-A76AC1621651}" srcOrd="0" destOrd="0" presId="urn:microsoft.com/office/officeart/2009/layout/CirclePictureHierarchy"/>
    <dgm:cxn modelId="{336E4149-29AE-F446-A80B-C0C8D4D2E32C}" srcId="{7DD99048-633A-DC4A-A31E-8C81CF6C3805}" destId="{896DBA18-6A3D-FD4C-9260-F92E67B6FF51}" srcOrd="0" destOrd="0" parTransId="{8A1F5F97-4854-FC46-9F1D-2861DA8BB631}" sibTransId="{339CAAEE-963D-B14C-8898-2615B8544B39}"/>
    <dgm:cxn modelId="{E62B8449-C469-0640-B7D6-EC42265630AB}" srcId="{1C9E9D80-3137-E749-9C71-B017685BEEE9}" destId="{7EF12F96-FC92-F94A-A6E1-6A25DF3C2106}" srcOrd="0" destOrd="0" parTransId="{1687892A-3093-6249-94B1-43B2ACC5F62B}" sibTransId="{E858F9C2-5081-A447-A1B6-34CFB24494F3}"/>
    <dgm:cxn modelId="{DC51B04F-89D6-A845-8977-2888E95C080B}" type="presOf" srcId="{1C9E9D80-3137-E749-9C71-B017685BEEE9}" destId="{AD01A541-7EE5-B348-8C2A-BDD3EBE11488}" srcOrd="0" destOrd="0" presId="urn:microsoft.com/office/officeart/2009/layout/CirclePictureHierarchy"/>
    <dgm:cxn modelId="{7EBA2752-9509-A04C-96DA-A3C35492BA81}" type="presOf" srcId="{365C5A6E-B87B-144D-B2CF-5E7A3C63A3C6}" destId="{DC736205-A649-3048-9F37-CBB18664BF1A}" srcOrd="0" destOrd="0" presId="urn:microsoft.com/office/officeart/2009/layout/CirclePictureHierarchy"/>
    <dgm:cxn modelId="{11F25B57-EEDD-E44E-9DCC-D00A35C19977}" type="presOf" srcId="{CE602A8D-1166-6C42-868C-391D860DC11A}" destId="{B0E295E0-52C2-5143-93DB-5CB64D8C43C2}" srcOrd="0" destOrd="0" presId="urn:microsoft.com/office/officeart/2009/layout/CirclePictureHierarchy"/>
    <dgm:cxn modelId="{6C69AE63-605B-344A-A2E6-B17990EA1200}" srcId="{515F82D3-4E14-4245-B405-C616FBDE4EA3}" destId="{1C9E9D80-3137-E749-9C71-B017685BEEE9}" srcOrd="0" destOrd="0" parTransId="{28227EA9-7A4B-B84B-88FC-F4CEFA1C14FD}" sibTransId="{D217FAC1-DFC0-CE41-9FD1-08FC00805D80}"/>
    <dgm:cxn modelId="{C0F6496E-B6DB-2C42-9791-BEDE4F7E7CBF}" type="presOf" srcId="{1687892A-3093-6249-94B1-43B2ACC5F62B}" destId="{E6A59A9A-4DFB-3D4A-89CE-053E5415069B}" srcOrd="0" destOrd="0" presId="urn:microsoft.com/office/officeart/2009/layout/CirclePictureHierarchy"/>
    <dgm:cxn modelId="{25E22670-6877-8940-9D67-42371A85EB7E}" type="presOf" srcId="{E1E5F1F3-DC84-6948-B642-50880F7B5E43}" destId="{EC3D2DB1-24DA-4543-8AA4-104D3E2D2524}" srcOrd="0" destOrd="0" presId="urn:microsoft.com/office/officeart/2009/layout/CirclePictureHierarchy"/>
    <dgm:cxn modelId="{78297171-1B58-BB4A-AADD-45C3820B7269}" type="presOf" srcId="{A4157082-44A9-694C-983C-F20F0D906B09}" destId="{6376BD1E-37DA-A246-BFD4-D10AD43F0C75}" srcOrd="0" destOrd="0" presId="urn:microsoft.com/office/officeart/2009/layout/CirclePictureHierarchy"/>
    <dgm:cxn modelId="{2A168572-248E-664F-B25F-E90AA709870A}" type="presOf" srcId="{4C0F6B78-B178-BD49-ADF3-70C09BC37A69}" destId="{76AF67F4-5029-CF4F-8761-C250AA585EC6}" srcOrd="0" destOrd="0" presId="urn:microsoft.com/office/officeart/2009/layout/CirclePictureHierarchy"/>
    <dgm:cxn modelId="{F3A35D7C-7401-5D4F-90B9-5D24D01140C6}" type="presOf" srcId="{7212B9A7-A04D-014A-99B1-7DE05D41666B}" destId="{3216A825-011A-8248-84A1-F993695F23C8}" srcOrd="0" destOrd="0" presId="urn:microsoft.com/office/officeart/2009/layout/CirclePictureHierarchy"/>
    <dgm:cxn modelId="{C6916C84-7A5F-0440-A3AB-1D190419541C}" type="presOf" srcId="{B097EB22-82F7-5E46-9FF2-9609208A92CF}" destId="{6C89FC8A-9712-174A-A2C7-C88CC9602432}" srcOrd="0" destOrd="0" presId="urn:microsoft.com/office/officeart/2009/layout/CirclePictureHierarchy"/>
    <dgm:cxn modelId="{69762286-FF18-DE41-B189-0CD31C1ACB7D}" srcId="{C5413AE1-E4C2-5D4F-846D-25F264F54AAB}" destId="{37B86137-751D-D941-A0BB-34A2FD554575}" srcOrd="0" destOrd="0" parTransId="{A4157082-44A9-694C-983C-F20F0D906B09}" sibTransId="{E95CBF18-25CE-0B4A-A5E6-58DEC7E8A658}"/>
    <dgm:cxn modelId="{F09EA290-24EE-404D-9F71-568F29B6BADB}" srcId="{7DD99048-633A-DC4A-A31E-8C81CF6C3805}" destId="{A65C2185-3647-C44C-8236-BFD776AFBCD8}" srcOrd="1" destOrd="0" parTransId="{365C5A6E-B87B-144D-B2CF-5E7A3C63A3C6}" sibTransId="{C9431502-DFE2-AF44-B29E-FD61B47FEC31}"/>
    <dgm:cxn modelId="{305E3C95-0316-4344-916F-B788A72FA3C5}" type="presOf" srcId="{7E5A9D98-B9DC-F84E-83C7-7840A9C2925F}" destId="{D8A7ADA4-432D-9D4D-96DD-C3B47B1692DD}" srcOrd="0" destOrd="0" presId="urn:microsoft.com/office/officeart/2009/layout/CirclePictureHierarchy"/>
    <dgm:cxn modelId="{89902499-4E70-404A-9180-907502A91E5E}" srcId="{8F074477-C431-A348-9F4C-1F413AA6A193}" destId="{C5413AE1-E4C2-5D4F-846D-25F264F54AAB}" srcOrd="1" destOrd="0" parTransId="{9146C1DD-69E5-E546-9388-6B23E608592F}" sibTransId="{B570DB29-189F-444F-8B71-FDF4165AD20F}"/>
    <dgm:cxn modelId="{B74A4F99-440C-A04A-AAEE-266B6FDDD0AF}" type="presOf" srcId="{7EF12F96-FC92-F94A-A6E1-6A25DF3C2106}" destId="{4A0EFA3E-ECF8-954F-BD8B-CFFC48E5F2F2}" srcOrd="0" destOrd="0" presId="urn:microsoft.com/office/officeart/2009/layout/CirclePictureHierarchy"/>
    <dgm:cxn modelId="{EDD964B1-DF61-1E4A-A7B2-091E43777884}" srcId="{7212B9A7-A04D-014A-99B1-7DE05D41666B}" destId="{51BA660B-92C8-A149-80C0-6BFA06E7755A}" srcOrd="1" destOrd="0" parTransId="{3810880F-7D69-974F-A80D-724A41C26C40}" sibTransId="{E9B65A1E-0978-E147-A4DF-D987CAB94319}"/>
    <dgm:cxn modelId="{94A8B7B2-C40A-024F-AAA1-A73935E039E9}" type="presOf" srcId="{A65C2185-3647-C44C-8236-BFD776AFBCD8}" destId="{E73A6099-7C6F-1949-9786-83CD8A736EB3}" srcOrd="0" destOrd="0" presId="urn:microsoft.com/office/officeart/2009/layout/CirclePictureHierarchy"/>
    <dgm:cxn modelId="{712E31B8-0406-6F45-916B-9C7059835AC1}" srcId="{7212B9A7-A04D-014A-99B1-7DE05D41666B}" destId="{7E5A9D98-B9DC-F84E-83C7-7840A9C2925F}" srcOrd="0" destOrd="0" parTransId="{CE602A8D-1166-6C42-868C-391D860DC11A}" sibTransId="{8943AA65-72FB-A649-9978-4591850CA3D2}"/>
    <dgm:cxn modelId="{D2416ABF-6A00-C742-B611-C9A5998F4B8B}" srcId="{8F074477-C431-A348-9F4C-1F413AA6A193}" destId="{26CBC08E-BDCC-CE4B-8FFF-BD2D941533E4}" srcOrd="0" destOrd="0" parTransId="{B097EB22-82F7-5E46-9FF2-9609208A92CF}" sibTransId="{BC16A8FD-3606-904C-AABC-EABC0218F973}"/>
    <dgm:cxn modelId="{F4705CCE-80E8-954B-9973-947CFED424FA}" srcId="{1C9E9D80-3137-E749-9C71-B017685BEEE9}" destId="{8F074477-C431-A348-9F4C-1F413AA6A193}" srcOrd="1" destOrd="0" parTransId="{6BEF5AC8-9FB7-0C4D-AB51-EF9BF6DF4273}" sibTransId="{FE23AB4D-BB8A-6B47-87D0-3ECEC244FFA2}"/>
    <dgm:cxn modelId="{7B2932D4-0A72-704D-BD03-8B7A9E42ED4A}" srcId="{7EF12F96-FC92-F94A-A6E1-6A25DF3C2106}" destId="{7DD99048-633A-DC4A-A31E-8C81CF6C3805}" srcOrd="1" destOrd="0" parTransId="{D3E1A8F1-F3DA-DA4B-9DDE-D53ECBEEBA74}" sibTransId="{9827E24B-DE31-2440-8904-46F429D9A0B2}"/>
    <dgm:cxn modelId="{B95F47E8-4B28-4840-A110-51951785F707}" type="presOf" srcId="{51BA660B-92C8-A149-80C0-6BFA06E7755A}" destId="{060DBF82-70A4-9540-8902-C53CDC5B2F1F}" srcOrd="0" destOrd="0" presId="urn:microsoft.com/office/officeart/2009/layout/CirclePictureHierarchy"/>
    <dgm:cxn modelId="{A1A81FF2-1C0A-4140-971C-F11998851097}" type="presOf" srcId="{46D6F5FC-4E96-0D46-9077-2DC7C50B0A96}" destId="{33605FCB-6CE8-894A-B37C-1491CFCDD2EF}" srcOrd="0" destOrd="0" presId="urn:microsoft.com/office/officeart/2009/layout/CirclePictureHierarchy"/>
    <dgm:cxn modelId="{400A0CF5-AA83-C342-AB4B-A874779C9239}" type="presOf" srcId="{8F074477-C431-A348-9F4C-1F413AA6A193}" destId="{EF9EED69-D80D-2A48-9195-3A3698F8E185}" srcOrd="0" destOrd="0" presId="urn:microsoft.com/office/officeart/2009/layout/CirclePictureHierarchy"/>
    <dgm:cxn modelId="{C58EA9FD-A6A1-4D44-ABD2-32270D15CFE3}" srcId="{26CBC08E-BDCC-CE4B-8FFF-BD2D941533E4}" destId="{46D6F5FC-4E96-0D46-9077-2DC7C50B0A96}" srcOrd="0" destOrd="0" parTransId="{4C0F6B78-B178-BD49-ADF3-70C09BC37A69}" sibTransId="{79B46D85-D4C9-564B-8A80-A59C38D41090}"/>
    <dgm:cxn modelId="{13E40AEF-3FE9-C74D-9A8E-552FBE682D2C}" type="presParOf" srcId="{CCCE857F-9CDB-6F4B-8056-E2DB51A1A1BA}" destId="{C885D391-1F9F-314A-ACAF-D26C8F7C14D1}" srcOrd="0" destOrd="0" presId="urn:microsoft.com/office/officeart/2009/layout/CirclePictureHierarchy"/>
    <dgm:cxn modelId="{E9591EF9-EB65-D24C-BEAD-DA2EF2F5E7C9}" type="presParOf" srcId="{C885D391-1F9F-314A-ACAF-D26C8F7C14D1}" destId="{BF8482CC-6C62-6746-A6C2-D1D5CED2AA7C}" srcOrd="0" destOrd="0" presId="urn:microsoft.com/office/officeart/2009/layout/CirclePictureHierarchy"/>
    <dgm:cxn modelId="{AC8BBB4F-602F-AF47-A3FC-E633458FBA66}" type="presParOf" srcId="{BF8482CC-6C62-6746-A6C2-D1D5CED2AA7C}" destId="{A04D1D4E-36E7-F248-A917-167E5B0AEAD6}" srcOrd="0" destOrd="0" presId="urn:microsoft.com/office/officeart/2009/layout/CirclePictureHierarchy"/>
    <dgm:cxn modelId="{3EEB126B-3B1E-B248-A09F-01DD55704D1D}" type="presParOf" srcId="{BF8482CC-6C62-6746-A6C2-D1D5CED2AA7C}" destId="{AD01A541-7EE5-B348-8C2A-BDD3EBE11488}" srcOrd="1" destOrd="0" presId="urn:microsoft.com/office/officeart/2009/layout/CirclePictureHierarchy"/>
    <dgm:cxn modelId="{DAF9EABE-403C-B745-AE0E-74449946C1A1}" type="presParOf" srcId="{C885D391-1F9F-314A-ACAF-D26C8F7C14D1}" destId="{624A0192-FD05-3447-A66C-EB6527C9F5C4}" srcOrd="1" destOrd="0" presId="urn:microsoft.com/office/officeart/2009/layout/CirclePictureHierarchy"/>
    <dgm:cxn modelId="{B87AE3E4-C5CC-9B4B-A27B-46F9484B0F2C}" type="presParOf" srcId="{624A0192-FD05-3447-A66C-EB6527C9F5C4}" destId="{E6A59A9A-4DFB-3D4A-89CE-053E5415069B}" srcOrd="0" destOrd="0" presId="urn:microsoft.com/office/officeart/2009/layout/CirclePictureHierarchy"/>
    <dgm:cxn modelId="{3D4E78D0-4350-E048-B87F-E4461B7D1B73}" type="presParOf" srcId="{624A0192-FD05-3447-A66C-EB6527C9F5C4}" destId="{68634D59-FE95-624F-A2A8-D8A7127DD78B}" srcOrd="1" destOrd="0" presId="urn:microsoft.com/office/officeart/2009/layout/CirclePictureHierarchy"/>
    <dgm:cxn modelId="{949CFEAF-5CE8-1C4F-8028-7BC7C3399767}" type="presParOf" srcId="{68634D59-FE95-624F-A2A8-D8A7127DD78B}" destId="{0CA7A68B-797C-104D-B3D5-F519B6F0ED15}" srcOrd="0" destOrd="0" presId="urn:microsoft.com/office/officeart/2009/layout/CirclePictureHierarchy"/>
    <dgm:cxn modelId="{598665FF-5F7A-994D-9D22-0850D00585D1}" type="presParOf" srcId="{0CA7A68B-797C-104D-B3D5-F519B6F0ED15}" destId="{FDE8BED4-1E5A-5D4B-B893-308B64F21032}" srcOrd="0" destOrd="0" presId="urn:microsoft.com/office/officeart/2009/layout/CirclePictureHierarchy"/>
    <dgm:cxn modelId="{AD0A7F6E-4DBD-AA4B-ADA5-EF7DED938EED}" type="presParOf" srcId="{0CA7A68B-797C-104D-B3D5-F519B6F0ED15}" destId="{4A0EFA3E-ECF8-954F-BD8B-CFFC48E5F2F2}" srcOrd="1" destOrd="0" presId="urn:microsoft.com/office/officeart/2009/layout/CirclePictureHierarchy"/>
    <dgm:cxn modelId="{06AF5458-D687-6B4A-8EB2-AF08BE6DE7E7}" type="presParOf" srcId="{68634D59-FE95-624F-A2A8-D8A7127DD78B}" destId="{AD9EB30C-4DDE-2743-8432-966502A749BA}" srcOrd="1" destOrd="0" presId="urn:microsoft.com/office/officeart/2009/layout/CirclePictureHierarchy"/>
    <dgm:cxn modelId="{EA220BBC-AEE3-9E48-9EB2-CCD82AEA2574}" type="presParOf" srcId="{AD9EB30C-4DDE-2743-8432-966502A749BA}" destId="{018A829B-12D8-944F-A307-F92FAEAD5E99}" srcOrd="0" destOrd="0" presId="urn:microsoft.com/office/officeart/2009/layout/CirclePictureHierarchy"/>
    <dgm:cxn modelId="{9ACD1D4B-3F44-5C4D-91A3-CDAE22CA6280}" type="presParOf" srcId="{AD9EB30C-4DDE-2743-8432-966502A749BA}" destId="{7764023E-AD4A-B34D-9A2D-74B72D14BFC6}" srcOrd="1" destOrd="0" presId="urn:microsoft.com/office/officeart/2009/layout/CirclePictureHierarchy"/>
    <dgm:cxn modelId="{B108963F-1730-C94F-A91C-0A5817752AAE}" type="presParOf" srcId="{7764023E-AD4A-B34D-9A2D-74B72D14BFC6}" destId="{A5D378CE-A3FA-7D45-976F-223B4E4C4600}" srcOrd="0" destOrd="0" presId="urn:microsoft.com/office/officeart/2009/layout/CirclePictureHierarchy"/>
    <dgm:cxn modelId="{7BD3D1FA-B3DC-7A4B-9BF1-A6C17E8D4B04}" type="presParOf" srcId="{A5D378CE-A3FA-7D45-976F-223B4E4C4600}" destId="{D6201E3D-CD9C-CF41-831C-2F1997E920E9}" srcOrd="0" destOrd="0" presId="urn:microsoft.com/office/officeart/2009/layout/CirclePictureHierarchy"/>
    <dgm:cxn modelId="{DB0E7390-4D2F-B64B-90A3-E017C9B38D39}" type="presParOf" srcId="{A5D378CE-A3FA-7D45-976F-223B4E4C4600}" destId="{3216A825-011A-8248-84A1-F993695F23C8}" srcOrd="1" destOrd="0" presId="urn:microsoft.com/office/officeart/2009/layout/CirclePictureHierarchy"/>
    <dgm:cxn modelId="{14BECA3F-0161-2B4C-A759-0BA8D56EEA95}" type="presParOf" srcId="{7764023E-AD4A-B34D-9A2D-74B72D14BFC6}" destId="{A1C8B16B-A9EA-4E4B-86A1-714D207859F1}" srcOrd="1" destOrd="0" presId="urn:microsoft.com/office/officeart/2009/layout/CirclePictureHierarchy"/>
    <dgm:cxn modelId="{7355DDEC-28E8-1249-B6D6-F2DD260026D3}" type="presParOf" srcId="{A1C8B16B-A9EA-4E4B-86A1-714D207859F1}" destId="{B0E295E0-52C2-5143-93DB-5CB64D8C43C2}" srcOrd="0" destOrd="0" presId="urn:microsoft.com/office/officeart/2009/layout/CirclePictureHierarchy"/>
    <dgm:cxn modelId="{87681DBB-EB70-0D48-8BA9-196486506B9B}" type="presParOf" srcId="{A1C8B16B-A9EA-4E4B-86A1-714D207859F1}" destId="{684B5E77-CA02-974A-9F86-F3C9FCBC9CED}" srcOrd="1" destOrd="0" presId="urn:microsoft.com/office/officeart/2009/layout/CirclePictureHierarchy"/>
    <dgm:cxn modelId="{E54F2DE1-F1E9-1042-8888-F59CC1400AED}" type="presParOf" srcId="{684B5E77-CA02-974A-9F86-F3C9FCBC9CED}" destId="{AA6BE559-6C0F-4140-BD8C-607762C9680F}" srcOrd="0" destOrd="0" presId="urn:microsoft.com/office/officeart/2009/layout/CirclePictureHierarchy"/>
    <dgm:cxn modelId="{3D135114-E670-844B-B792-A25227467413}" type="presParOf" srcId="{AA6BE559-6C0F-4140-BD8C-607762C9680F}" destId="{F0E27DEE-A0AB-F748-84DB-134ED68B77E5}" srcOrd="0" destOrd="0" presId="urn:microsoft.com/office/officeart/2009/layout/CirclePictureHierarchy"/>
    <dgm:cxn modelId="{1F51EAA3-4044-5D46-ACA1-4C317F20B9C9}" type="presParOf" srcId="{AA6BE559-6C0F-4140-BD8C-607762C9680F}" destId="{D8A7ADA4-432D-9D4D-96DD-C3B47B1692DD}" srcOrd="1" destOrd="0" presId="urn:microsoft.com/office/officeart/2009/layout/CirclePictureHierarchy"/>
    <dgm:cxn modelId="{68B6D14A-FE28-5C4C-851A-11A7AD786583}" type="presParOf" srcId="{684B5E77-CA02-974A-9F86-F3C9FCBC9CED}" destId="{9ED7A1C9-E095-8946-B5E3-D5597A2285E5}" srcOrd="1" destOrd="0" presId="urn:microsoft.com/office/officeart/2009/layout/CirclePictureHierarchy"/>
    <dgm:cxn modelId="{47A24E9B-4E84-594F-9DFB-92B3CD53014F}" type="presParOf" srcId="{A1C8B16B-A9EA-4E4B-86A1-714D207859F1}" destId="{8D802B40-AEBA-C940-B24F-9FDF587646E5}" srcOrd="2" destOrd="0" presId="urn:microsoft.com/office/officeart/2009/layout/CirclePictureHierarchy"/>
    <dgm:cxn modelId="{596D512C-6D63-0443-8470-9364BA701304}" type="presParOf" srcId="{A1C8B16B-A9EA-4E4B-86A1-714D207859F1}" destId="{EFBF0DA7-76F3-BF41-A285-34D784E8F45D}" srcOrd="3" destOrd="0" presId="urn:microsoft.com/office/officeart/2009/layout/CirclePictureHierarchy"/>
    <dgm:cxn modelId="{0DB7C540-5648-DD41-9C21-36B84B725A83}" type="presParOf" srcId="{EFBF0DA7-76F3-BF41-A285-34D784E8F45D}" destId="{CD05591E-8CC0-8444-A28F-624E7C431785}" srcOrd="0" destOrd="0" presId="urn:microsoft.com/office/officeart/2009/layout/CirclePictureHierarchy"/>
    <dgm:cxn modelId="{A0C126FF-D069-BC49-B558-7F78D540948A}" type="presParOf" srcId="{CD05591E-8CC0-8444-A28F-624E7C431785}" destId="{93952083-9432-DD4F-B2DF-ECD3C609843A}" srcOrd="0" destOrd="0" presId="urn:microsoft.com/office/officeart/2009/layout/CirclePictureHierarchy"/>
    <dgm:cxn modelId="{158EE066-91D5-534A-AC2E-6F723940A4FE}" type="presParOf" srcId="{CD05591E-8CC0-8444-A28F-624E7C431785}" destId="{060DBF82-70A4-9540-8902-C53CDC5B2F1F}" srcOrd="1" destOrd="0" presId="urn:microsoft.com/office/officeart/2009/layout/CirclePictureHierarchy"/>
    <dgm:cxn modelId="{9828AE39-5717-4C4F-89FD-39A435C0F751}" type="presParOf" srcId="{EFBF0DA7-76F3-BF41-A285-34D784E8F45D}" destId="{5802138A-5D0C-5B43-837B-FC36641737CC}" srcOrd="1" destOrd="0" presId="urn:microsoft.com/office/officeart/2009/layout/CirclePictureHierarchy"/>
    <dgm:cxn modelId="{D461F1C0-BA03-6E42-B30C-A69879EEE641}" type="presParOf" srcId="{AD9EB30C-4DDE-2743-8432-966502A749BA}" destId="{C103EC20-1163-EA42-9DD9-2C45381D1863}" srcOrd="2" destOrd="0" presId="urn:microsoft.com/office/officeart/2009/layout/CirclePictureHierarchy"/>
    <dgm:cxn modelId="{8F7B0666-9EA1-F142-AF6E-2D414BD1EA6C}" type="presParOf" srcId="{AD9EB30C-4DDE-2743-8432-966502A749BA}" destId="{6D3ED3B7-A748-9E46-9DA9-863F04E9C879}" srcOrd="3" destOrd="0" presId="urn:microsoft.com/office/officeart/2009/layout/CirclePictureHierarchy"/>
    <dgm:cxn modelId="{9B9C59DC-1486-6C44-B5D1-7868146398FB}" type="presParOf" srcId="{6D3ED3B7-A748-9E46-9DA9-863F04E9C879}" destId="{7A419CEB-C96C-CA4F-A836-AD955E51593C}" srcOrd="0" destOrd="0" presId="urn:microsoft.com/office/officeart/2009/layout/CirclePictureHierarchy"/>
    <dgm:cxn modelId="{6D259AFA-BD4A-1A4E-AD59-19092816A48B}" type="presParOf" srcId="{7A419CEB-C96C-CA4F-A836-AD955E51593C}" destId="{6E75FB55-7FCD-F142-A0EB-F901B675219F}" srcOrd="0" destOrd="0" presId="urn:microsoft.com/office/officeart/2009/layout/CirclePictureHierarchy"/>
    <dgm:cxn modelId="{01AA8338-4EDE-B84D-A4F6-0C4C24738AB1}" type="presParOf" srcId="{7A419CEB-C96C-CA4F-A836-AD955E51593C}" destId="{50770FE7-3287-D147-AC6E-B9BF9A4C582C}" srcOrd="1" destOrd="0" presId="urn:microsoft.com/office/officeart/2009/layout/CirclePictureHierarchy"/>
    <dgm:cxn modelId="{B5804940-8698-2E4E-A4CA-1A0AD5C8BE9D}" type="presParOf" srcId="{6D3ED3B7-A748-9E46-9DA9-863F04E9C879}" destId="{8A476F77-5BEB-9342-B7EF-B1F44335AC2A}" srcOrd="1" destOrd="0" presId="urn:microsoft.com/office/officeart/2009/layout/CirclePictureHierarchy"/>
    <dgm:cxn modelId="{4E10DBCF-A6B7-A94C-B494-03503495AC89}" type="presParOf" srcId="{8A476F77-5BEB-9342-B7EF-B1F44335AC2A}" destId="{6452E56C-5989-1242-BFBA-31996BF17ADB}" srcOrd="0" destOrd="0" presId="urn:microsoft.com/office/officeart/2009/layout/CirclePictureHierarchy"/>
    <dgm:cxn modelId="{20482506-693A-8E4E-945D-97A1662024A3}" type="presParOf" srcId="{8A476F77-5BEB-9342-B7EF-B1F44335AC2A}" destId="{B2932AAF-EAA9-FE4D-90F7-4B371AC97309}" srcOrd="1" destOrd="0" presId="urn:microsoft.com/office/officeart/2009/layout/CirclePictureHierarchy"/>
    <dgm:cxn modelId="{B2F2B34F-E6FA-5C4B-B4AC-E8A3C99B77A4}" type="presParOf" srcId="{B2932AAF-EAA9-FE4D-90F7-4B371AC97309}" destId="{72A486C1-82C2-9540-AE12-CB62D5FB82A0}" srcOrd="0" destOrd="0" presId="urn:microsoft.com/office/officeart/2009/layout/CirclePictureHierarchy"/>
    <dgm:cxn modelId="{43061D47-FC9B-504A-A63F-E1DED67D10B2}" type="presParOf" srcId="{72A486C1-82C2-9540-AE12-CB62D5FB82A0}" destId="{36084703-BD2D-F642-B12F-F7BEBD95D866}" srcOrd="0" destOrd="0" presId="urn:microsoft.com/office/officeart/2009/layout/CirclePictureHierarchy"/>
    <dgm:cxn modelId="{35A8868E-198E-7840-BC6F-B7FEF63E1AE6}" type="presParOf" srcId="{72A486C1-82C2-9540-AE12-CB62D5FB82A0}" destId="{F34BC974-7819-9648-B2B0-93CB338416A6}" srcOrd="1" destOrd="0" presId="urn:microsoft.com/office/officeart/2009/layout/CirclePictureHierarchy"/>
    <dgm:cxn modelId="{FF52B80C-1A2F-A443-A5B6-77B2859497EC}" type="presParOf" srcId="{B2932AAF-EAA9-FE4D-90F7-4B371AC97309}" destId="{4A84746A-F1C5-E443-BF2E-1ADCD13B8B3B}" srcOrd="1" destOrd="0" presId="urn:microsoft.com/office/officeart/2009/layout/CirclePictureHierarchy"/>
    <dgm:cxn modelId="{10E5116D-984C-784D-8ED2-E6CF98CD61A8}" type="presParOf" srcId="{8A476F77-5BEB-9342-B7EF-B1F44335AC2A}" destId="{DC736205-A649-3048-9F37-CBB18664BF1A}" srcOrd="2" destOrd="0" presId="urn:microsoft.com/office/officeart/2009/layout/CirclePictureHierarchy"/>
    <dgm:cxn modelId="{FA8E7CD2-AA3F-F74E-B3D2-AA2A44797639}" type="presParOf" srcId="{8A476F77-5BEB-9342-B7EF-B1F44335AC2A}" destId="{036F7D31-484A-7F4F-ADC8-C5C275EE61EC}" srcOrd="3" destOrd="0" presId="urn:microsoft.com/office/officeart/2009/layout/CirclePictureHierarchy"/>
    <dgm:cxn modelId="{2E903F35-C785-2749-9E22-79D47AA3958D}" type="presParOf" srcId="{036F7D31-484A-7F4F-ADC8-C5C275EE61EC}" destId="{48F56AD7-7DF3-1643-885A-0D91B9239BFC}" srcOrd="0" destOrd="0" presId="urn:microsoft.com/office/officeart/2009/layout/CirclePictureHierarchy"/>
    <dgm:cxn modelId="{04CEA391-4A42-044A-9BE7-12043BF218B4}" type="presParOf" srcId="{48F56AD7-7DF3-1643-885A-0D91B9239BFC}" destId="{5B167873-E9AD-4242-A252-80C7A2A3C1B8}" srcOrd="0" destOrd="0" presId="urn:microsoft.com/office/officeart/2009/layout/CirclePictureHierarchy"/>
    <dgm:cxn modelId="{A11C8D72-E241-7040-AA24-A9D175E050E9}" type="presParOf" srcId="{48F56AD7-7DF3-1643-885A-0D91B9239BFC}" destId="{E73A6099-7C6F-1949-9786-83CD8A736EB3}" srcOrd="1" destOrd="0" presId="urn:microsoft.com/office/officeart/2009/layout/CirclePictureHierarchy"/>
    <dgm:cxn modelId="{B73D13AD-C5BD-EB48-90E5-3AA5CCC2E2DA}" type="presParOf" srcId="{036F7D31-484A-7F4F-ADC8-C5C275EE61EC}" destId="{82858704-42B4-4F47-90DB-D98E33726B0C}" srcOrd="1" destOrd="0" presId="urn:microsoft.com/office/officeart/2009/layout/CirclePictureHierarchy"/>
    <dgm:cxn modelId="{28DAA34F-CCBA-0D49-B088-B7F661E2F4C1}" type="presParOf" srcId="{624A0192-FD05-3447-A66C-EB6527C9F5C4}" destId="{1C0411EF-9D81-6B44-A7FF-ABEA5C836499}" srcOrd="2" destOrd="0" presId="urn:microsoft.com/office/officeart/2009/layout/CirclePictureHierarchy"/>
    <dgm:cxn modelId="{892427B9-1845-4D41-BEA3-9CCE5FF68D48}" type="presParOf" srcId="{624A0192-FD05-3447-A66C-EB6527C9F5C4}" destId="{D730D044-2842-EC49-9D3D-7CDC5ADFCBDC}" srcOrd="3" destOrd="0" presId="urn:microsoft.com/office/officeart/2009/layout/CirclePictureHierarchy"/>
    <dgm:cxn modelId="{860636AD-B7F7-484C-8B19-37D1AAA704CA}" type="presParOf" srcId="{D730D044-2842-EC49-9D3D-7CDC5ADFCBDC}" destId="{3710BADB-3C96-4648-9AA1-0CD32399942F}" srcOrd="0" destOrd="0" presId="urn:microsoft.com/office/officeart/2009/layout/CirclePictureHierarchy"/>
    <dgm:cxn modelId="{D56E75E9-3A56-8644-A125-A394C52B2499}" type="presParOf" srcId="{3710BADB-3C96-4648-9AA1-0CD32399942F}" destId="{9F759451-858A-424D-ACB2-3AF93ACAB0DD}" srcOrd="0" destOrd="0" presId="urn:microsoft.com/office/officeart/2009/layout/CirclePictureHierarchy"/>
    <dgm:cxn modelId="{D336E8F0-A994-1F46-A36E-9381BFE9CE73}" type="presParOf" srcId="{3710BADB-3C96-4648-9AA1-0CD32399942F}" destId="{EF9EED69-D80D-2A48-9195-3A3698F8E185}" srcOrd="1" destOrd="0" presId="urn:microsoft.com/office/officeart/2009/layout/CirclePictureHierarchy"/>
    <dgm:cxn modelId="{44533D97-0FFB-C045-943D-DC8A693FAE2A}" type="presParOf" srcId="{D730D044-2842-EC49-9D3D-7CDC5ADFCBDC}" destId="{63396294-7F5E-234E-805F-09265CB24D29}" srcOrd="1" destOrd="0" presId="urn:microsoft.com/office/officeart/2009/layout/CirclePictureHierarchy"/>
    <dgm:cxn modelId="{FD453D58-699F-E745-8DD4-FA0B97003439}" type="presParOf" srcId="{63396294-7F5E-234E-805F-09265CB24D29}" destId="{6C89FC8A-9712-174A-A2C7-C88CC9602432}" srcOrd="0" destOrd="0" presId="urn:microsoft.com/office/officeart/2009/layout/CirclePictureHierarchy"/>
    <dgm:cxn modelId="{03F59DC9-A5D5-ED45-9C03-A140186C230D}" type="presParOf" srcId="{63396294-7F5E-234E-805F-09265CB24D29}" destId="{11B2AC7F-E051-1446-BA82-C1585B171A2A}" srcOrd="1" destOrd="0" presId="urn:microsoft.com/office/officeart/2009/layout/CirclePictureHierarchy"/>
    <dgm:cxn modelId="{5E7C8846-8046-1C4C-B5E2-793C148DFF2C}" type="presParOf" srcId="{11B2AC7F-E051-1446-BA82-C1585B171A2A}" destId="{0C45CE11-A202-F640-8A26-8E57B4BD2F7A}" srcOrd="0" destOrd="0" presId="urn:microsoft.com/office/officeart/2009/layout/CirclePictureHierarchy"/>
    <dgm:cxn modelId="{4C822619-071F-C245-B8A5-4F3A624FEB87}" type="presParOf" srcId="{0C45CE11-A202-F640-8A26-8E57B4BD2F7A}" destId="{F6DB77D8-1EA8-1E49-AA87-C77EF149E3A3}" srcOrd="0" destOrd="0" presId="urn:microsoft.com/office/officeart/2009/layout/CirclePictureHierarchy"/>
    <dgm:cxn modelId="{635C1F96-0F38-4E41-AAAF-4BCE7F27F10A}" type="presParOf" srcId="{0C45CE11-A202-F640-8A26-8E57B4BD2F7A}" destId="{F61385F9-62FA-E94C-9E21-8A166642AB83}" srcOrd="1" destOrd="0" presId="urn:microsoft.com/office/officeart/2009/layout/CirclePictureHierarchy"/>
    <dgm:cxn modelId="{AF259D48-866B-0043-ADBD-7AD417AA8BF0}" type="presParOf" srcId="{11B2AC7F-E051-1446-BA82-C1585B171A2A}" destId="{EB30DD7C-1C5E-464C-BDD9-342D41D6110D}" srcOrd="1" destOrd="0" presId="urn:microsoft.com/office/officeart/2009/layout/CirclePictureHierarchy"/>
    <dgm:cxn modelId="{37202A2F-C44A-834E-8D32-D66FAC7FF210}" type="presParOf" srcId="{EB30DD7C-1C5E-464C-BDD9-342D41D6110D}" destId="{76AF67F4-5029-CF4F-8761-C250AA585EC6}" srcOrd="0" destOrd="0" presId="urn:microsoft.com/office/officeart/2009/layout/CirclePictureHierarchy"/>
    <dgm:cxn modelId="{CBCE6876-84FC-D74A-9672-94B970C5FA5D}" type="presParOf" srcId="{EB30DD7C-1C5E-464C-BDD9-342D41D6110D}" destId="{E2CBA340-0B61-D546-81DF-D3DADCCE1D5E}" srcOrd="1" destOrd="0" presId="urn:microsoft.com/office/officeart/2009/layout/CirclePictureHierarchy"/>
    <dgm:cxn modelId="{336CB790-75B9-7545-AFDC-39D8D50A9204}" type="presParOf" srcId="{E2CBA340-0B61-D546-81DF-D3DADCCE1D5E}" destId="{0D83CA2F-0699-4148-80EC-256F27711140}" srcOrd="0" destOrd="0" presId="urn:microsoft.com/office/officeart/2009/layout/CirclePictureHierarchy"/>
    <dgm:cxn modelId="{0995E035-42BC-8F4F-A2C6-D9019DD5AAC6}" type="presParOf" srcId="{0D83CA2F-0699-4148-80EC-256F27711140}" destId="{BE35FCF4-D4FC-3F4A-9335-E53016A85FE6}" srcOrd="0" destOrd="0" presId="urn:microsoft.com/office/officeart/2009/layout/CirclePictureHierarchy"/>
    <dgm:cxn modelId="{B7DA6CE2-A1E4-1240-87E8-6CE9787BAF50}" type="presParOf" srcId="{0D83CA2F-0699-4148-80EC-256F27711140}" destId="{33605FCB-6CE8-894A-B37C-1491CFCDD2EF}" srcOrd="1" destOrd="0" presId="urn:microsoft.com/office/officeart/2009/layout/CirclePictureHierarchy"/>
    <dgm:cxn modelId="{CDA9645E-F055-9747-B2B0-1EAF9A75A7E2}" type="presParOf" srcId="{E2CBA340-0B61-D546-81DF-D3DADCCE1D5E}" destId="{155B6F20-E459-F944-BB25-6734DCF8621B}" srcOrd="1" destOrd="0" presId="urn:microsoft.com/office/officeart/2009/layout/CirclePictureHierarchy"/>
    <dgm:cxn modelId="{E0F37B72-5FE5-9A4A-AE10-9AA5A9AAB9BC}" type="presParOf" srcId="{EB30DD7C-1C5E-464C-BDD9-342D41D6110D}" destId="{5AF38626-6F15-AE47-AC0B-F34E4ED9EBF7}" srcOrd="2" destOrd="0" presId="urn:microsoft.com/office/officeart/2009/layout/CirclePictureHierarchy"/>
    <dgm:cxn modelId="{8395F28C-C604-004C-8681-9BF96CBBA204}" type="presParOf" srcId="{EB30DD7C-1C5E-464C-BDD9-342D41D6110D}" destId="{7248D882-5379-8B4B-82EB-671A5A4D2F25}" srcOrd="3" destOrd="0" presId="urn:microsoft.com/office/officeart/2009/layout/CirclePictureHierarchy"/>
    <dgm:cxn modelId="{BCC99BB3-CE4A-004F-A24A-9B1E9AED4B6C}" type="presParOf" srcId="{7248D882-5379-8B4B-82EB-671A5A4D2F25}" destId="{BC04B988-37C8-5746-9E8C-C94713A2C025}" srcOrd="0" destOrd="0" presId="urn:microsoft.com/office/officeart/2009/layout/CirclePictureHierarchy"/>
    <dgm:cxn modelId="{88AEC946-1C2F-ED4E-9B50-0D7520E20E33}" type="presParOf" srcId="{BC04B988-37C8-5746-9E8C-C94713A2C025}" destId="{24A48481-548C-5843-ADE1-F3ED821D69EC}" srcOrd="0" destOrd="0" presId="urn:microsoft.com/office/officeart/2009/layout/CirclePictureHierarchy"/>
    <dgm:cxn modelId="{26EA22A2-FB3C-5945-863D-61A4A51F4A9E}" type="presParOf" srcId="{BC04B988-37C8-5746-9E8C-C94713A2C025}" destId="{F276B7E2-2909-584C-BB24-6D9FCB6982A0}" srcOrd="1" destOrd="0" presId="urn:microsoft.com/office/officeart/2009/layout/CirclePictureHierarchy"/>
    <dgm:cxn modelId="{37C1EA34-6082-BA42-BF05-6076078E4B49}" type="presParOf" srcId="{7248D882-5379-8B4B-82EB-671A5A4D2F25}" destId="{BCE4DC74-49DE-DB4B-B9DD-5A784F483258}" srcOrd="1" destOrd="0" presId="urn:microsoft.com/office/officeart/2009/layout/CirclePictureHierarchy"/>
    <dgm:cxn modelId="{7E9C0111-314E-8E43-94CB-1DE1245B778F}" type="presParOf" srcId="{63396294-7F5E-234E-805F-09265CB24D29}" destId="{923893B9-4E0D-1643-BF19-EC6539687F8F}" srcOrd="2" destOrd="0" presId="urn:microsoft.com/office/officeart/2009/layout/CirclePictureHierarchy"/>
    <dgm:cxn modelId="{52C953CC-D191-804D-B095-6D74E6BAC73E}" type="presParOf" srcId="{63396294-7F5E-234E-805F-09265CB24D29}" destId="{A580CFDE-24B6-1244-B27C-4B8C7CABE42E}" srcOrd="3" destOrd="0" presId="urn:microsoft.com/office/officeart/2009/layout/CirclePictureHierarchy"/>
    <dgm:cxn modelId="{4E38CF38-F3B9-DD4F-85B7-1DED2AD3ED11}" type="presParOf" srcId="{A580CFDE-24B6-1244-B27C-4B8C7CABE42E}" destId="{A10918AE-1E69-B746-8AC8-661948070367}" srcOrd="0" destOrd="0" presId="urn:microsoft.com/office/officeart/2009/layout/CirclePictureHierarchy"/>
    <dgm:cxn modelId="{0D65ADAA-99E1-7940-B059-061A77AE4A27}" type="presParOf" srcId="{A10918AE-1E69-B746-8AC8-661948070367}" destId="{C2E67600-BB77-F54B-A835-07202E5F265B}" srcOrd="0" destOrd="0" presId="urn:microsoft.com/office/officeart/2009/layout/CirclePictureHierarchy"/>
    <dgm:cxn modelId="{AB6B85A2-BCE4-3747-9963-F0305314AA6C}" type="presParOf" srcId="{A10918AE-1E69-B746-8AC8-661948070367}" destId="{C1D783C4-C104-8442-8FDB-BC433C7157F9}" srcOrd="1" destOrd="0" presId="urn:microsoft.com/office/officeart/2009/layout/CirclePictureHierarchy"/>
    <dgm:cxn modelId="{4422BA48-1D3D-664A-9879-0464A8811C0B}" type="presParOf" srcId="{A580CFDE-24B6-1244-B27C-4B8C7CABE42E}" destId="{6B2A376B-5AFC-F54A-98CA-0363E5189168}" srcOrd="1" destOrd="0" presId="urn:microsoft.com/office/officeart/2009/layout/CirclePictureHierarchy"/>
    <dgm:cxn modelId="{BA20E997-04D3-9D49-BF5F-920FF27B6E3D}" type="presParOf" srcId="{6B2A376B-5AFC-F54A-98CA-0363E5189168}" destId="{6376BD1E-37DA-A246-BFD4-D10AD43F0C75}" srcOrd="0" destOrd="0" presId="urn:microsoft.com/office/officeart/2009/layout/CirclePictureHierarchy"/>
    <dgm:cxn modelId="{6BC8E674-4931-2D40-88ED-FB57819A8C8C}" type="presParOf" srcId="{6B2A376B-5AFC-F54A-98CA-0363E5189168}" destId="{D6FD4CF8-7DE4-C846-B3CE-562BE961A5F1}" srcOrd="1" destOrd="0" presId="urn:microsoft.com/office/officeart/2009/layout/CirclePictureHierarchy"/>
    <dgm:cxn modelId="{20B63DFC-4D61-7849-9A39-2E6CCC8E2B53}" type="presParOf" srcId="{D6FD4CF8-7DE4-C846-B3CE-562BE961A5F1}" destId="{5FB6EA65-EBAC-764D-9A98-6D2C6C16A202}" srcOrd="0" destOrd="0" presId="urn:microsoft.com/office/officeart/2009/layout/CirclePictureHierarchy"/>
    <dgm:cxn modelId="{7D027D05-958B-5E4A-BF9F-921C5BADA4CA}" type="presParOf" srcId="{5FB6EA65-EBAC-764D-9A98-6D2C6C16A202}" destId="{B9ED8A94-95B7-7246-BA77-EC0D4A4747E3}" srcOrd="0" destOrd="0" presId="urn:microsoft.com/office/officeart/2009/layout/CirclePictureHierarchy"/>
    <dgm:cxn modelId="{AE457172-A143-FC44-96EA-4C1B4B68AB75}" type="presParOf" srcId="{5FB6EA65-EBAC-764D-9A98-6D2C6C16A202}" destId="{CAA48939-55F5-D14B-8666-9A39281504FF}" srcOrd="1" destOrd="0" presId="urn:microsoft.com/office/officeart/2009/layout/CirclePictureHierarchy"/>
    <dgm:cxn modelId="{0FBC1005-DD3D-CD43-AF6B-407E4302B9AA}" type="presParOf" srcId="{D6FD4CF8-7DE4-C846-B3CE-562BE961A5F1}" destId="{CB0AB29A-20B1-2D4F-AC6A-620C57788B3E}" srcOrd="1" destOrd="0" presId="urn:microsoft.com/office/officeart/2009/layout/CirclePictureHierarchy"/>
    <dgm:cxn modelId="{B7CB6187-FA4D-3B4F-8E25-19BC0243D0DA}" type="presParOf" srcId="{6B2A376B-5AFC-F54A-98CA-0363E5189168}" destId="{EC3D2DB1-24DA-4543-8AA4-104D3E2D2524}" srcOrd="2" destOrd="0" presId="urn:microsoft.com/office/officeart/2009/layout/CirclePictureHierarchy"/>
    <dgm:cxn modelId="{0E6E36EE-A849-9B47-B202-FD8F2C2017F5}" type="presParOf" srcId="{6B2A376B-5AFC-F54A-98CA-0363E5189168}" destId="{37D94C19-505B-B04D-AB9F-C5A803EEA6F8}" srcOrd="3" destOrd="0" presId="urn:microsoft.com/office/officeart/2009/layout/CirclePictureHierarchy"/>
    <dgm:cxn modelId="{39934466-09D7-2842-97DE-6CDA63BF6C84}" type="presParOf" srcId="{37D94C19-505B-B04D-AB9F-C5A803EEA6F8}" destId="{67D7C55B-0C78-0D48-A522-A0846A93738B}" srcOrd="0" destOrd="0" presId="urn:microsoft.com/office/officeart/2009/layout/CirclePictureHierarchy"/>
    <dgm:cxn modelId="{6102825F-6AF3-CD44-9542-9E0F3B6AB280}" type="presParOf" srcId="{67D7C55B-0C78-0D48-A522-A0846A93738B}" destId="{C934FD5B-F460-854D-AF99-C9F4D0337B00}" srcOrd="0" destOrd="0" presId="urn:microsoft.com/office/officeart/2009/layout/CirclePictureHierarchy"/>
    <dgm:cxn modelId="{3374AD64-7AF8-394C-A689-2ACBC0BCADAF}" type="presParOf" srcId="{67D7C55B-0C78-0D48-A522-A0846A93738B}" destId="{A5153394-CDCF-354C-8BF6-A76AC1621651}" srcOrd="1" destOrd="0" presId="urn:microsoft.com/office/officeart/2009/layout/CirclePictureHierarchy"/>
    <dgm:cxn modelId="{2A85848B-A9BA-3B49-8087-C63DD014655B}" type="presParOf" srcId="{37D94C19-505B-B04D-AB9F-C5A803EEA6F8}" destId="{890C5450-1694-9D43-9003-0858E67B7AB2}"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E79342-94BF-DF43-8299-9B28BA6944FE}" type="doc">
      <dgm:prSet loTypeId="urn:microsoft.com/office/officeart/2009/layout/CirclePictureHierarchy" loCatId="" qsTypeId="urn:microsoft.com/office/officeart/2005/8/quickstyle/simple1" qsCatId="simple" csTypeId="urn:microsoft.com/office/officeart/2005/8/colors/accent1_2" csCatId="accent1" phldr="1"/>
      <dgm:spPr/>
      <dgm:t>
        <a:bodyPr/>
        <a:lstStyle/>
        <a:p>
          <a:endParaRPr lang="en-US"/>
        </a:p>
      </dgm:t>
    </dgm:pt>
    <dgm:pt modelId="{5F5B36FF-B807-F740-93FE-2B259385201F}">
      <dgm:prSet phldrT="[Text]" custT="1"/>
      <dgm:spPr/>
      <dgm:t>
        <a:bodyPr/>
        <a:lstStyle/>
        <a:p>
          <a:r>
            <a:rPr lang="en-US" sz="1100" b="1" dirty="0">
              <a:latin typeface="Cambria Math" panose="02040503050406030204" pitchFamily="18" charset="0"/>
              <a:ea typeface="Cambria Math" panose="02040503050406030204" pitchFamily="18" charset="0"/>
            </a:rPr>
            <a:t>(A,0,4</a:t>
          </a:r>
          <a:r>
            <a:rPr lang="en-US" sz="1100" b="1" dirty="0">
              <a:solidFill>
                <a:srgbClr val="0070C0"/>
              </a:solidFill>
              <a:latin typeface="Cambria Math" panose="02040503050406030204" pitchFamily="18" charset="0"/>
              <a:ea typeface="Cambria Math" panose="02040503050406030204" pitchFamily="18" charset="0"/>
            </a:rPr>
            <a:t>) { }</a:t>
          </a:r>
        </a:p>
      </dgm:t>
    </dgm:pt>
    <dgm:pt modelId="{6E49C817-21E1-6E4A-A431-679AA3F91A6A}" type="parTrans" cxnId="{66A37419-408E-BA40-980D-4CC499C07305}">
      <dgm:prSet/>
      <dgm:spPr/>
      <dgm:t>
        <a:bodyPr/>
        <a:lstStyle/>
        <a:p>
          <a:endParaRPr lang="en-US"/>
        </a:p>
      </dgm:t>
    </dgm:pt>
    <dgm:pt modelId="{F34FC928-2322-0947-A7A0-B229A732EF90}" type="sibTrans" cxnId="{66A37419-408E-BA40-980D-4CC499C07305}">
      <dgm:prSet/>
      <dgm:spPr/>
      <dgm:t>
        <a:bodyPr/>
        <a:lstStyle/>
        <a:p>
          <a:endParaRPr lang="en-US"/>
        </a:p>
      </dgm:t>
    </dgm:pt>
    <dgm:pt modelId="{65599B68-E887-E741-A636-2513813C9D0E}">
      <dgm:prSet phldrT="[Text]" custT="1"/>
      <dgm:spPr/>
      <dgm:t>
        <a:bodyPr/>
        <a:lstStyle/>
        <a:p>
          <a:r>
            <a:rPr lang="en-US" sz="1100" b="1" dirty="0">
              <a:latin typeface="Cambria Math" panose="02040503050406030204" pitchFamily="18" charset="0"/>
              <a:ea typeface="Cambria Math" panose="02040503050406030204" pitchFamily="18" charset="0"/>
            </a:rPr>
            <a:t>(A,1,2) </a:t>
          </a:r>
          <a:r>
            <a:rPr lang="en-US" sz="1100" b="1" dirty="0">
              <a:solidFill>
                <a:srgbClr val="0070C0"/>
              </a:solidFill>
              <a:latin typeface="Cambria Math" panose="02040503050406030204" pitchFamily="18" charset="0"/>
              <a:ea typeface="Cambria Math" panose="02040503050406030204" pitchFamily="18" charset="0"/>
            </a:rPr>
            <a:t>{2}</a:t>
          </a:r>
        </a:p>
      </dgm:t>
    </dgm:pt>
    <dgm:pt modelId="{740D710C-88BC-4846-BDFE-A5866E19076E}" type="parTrans" cxnId="{8AE70DA9-46C9-CD41-974B-77E9F8BB827D}">
      <dgm:prSet/>
      <dgm:spPr/>
      <dgm:t>
        <a:bodyPr/>
        <a:lstStyle/>
        <a:p>
          <a:endParaRPr lang="en-US"/>
        </a:p>
      </dgm:t>
    </dgm:pt>
    <dgm:pt modelId="{DD340851-433A-D347-AD3D-D6B6225C05E5}" type="sibTrans" cxnId="{8AE70DA9-46C9-CD41-974B-77E9F8BB827D}">
      <dgm:prSet/>
      <dgm:spPr/>
      <dgm:t>
        <a:bodyPr/>
        <a:lstStyle/>
        <a:p>
          <a:endParaRPr lang="en-US"/>
        </a:p>
      </dgm:t>
    </dgm:pt>
    <dgm:pt modelId="{C144AA17-C87B-4D48-A1F7-B9449066EC5D}">
      <dgm:prSet phldrT="[Text]" custT="1"/>
      <dgm:spPr/>
      <dgm:t>
        <a:bodyPr/>
        <a:lstStyle/>
        <a:p>
          <a:r>
            <a:rPr lang="en-US" sz="1100" b="1" dirty="0">
              <a:latin typeface="Cambria Math" panose="02040503050406030204" pitchFamily="18" charset="0"/>
              <a:ea typeface="Cambria Math" panose="02040503050406030204" pitchFamily="18" charset="0"/>
            </a:rPr>
            <a:t>(A,2,1) </a:t>
          </a:r>
          <a:r>
            <a:rPr lang="en-US" sz="1100" b="1" dirty="0">
              <a:solidFill>
                <a:srgbClr val="0070C0"/>
              </a:solidFill>
              <a:latin typeface="Cambria Math" panose="02040503050406030204" pitchFamily="18" charset="0"/>
              <a:ea typeface="Cambria Math" panose="02040503050406030204" pitchFamily="18" charset="0"/>
            </a:rPr>
            <a:t>{2,1}</a:t>
          </a:r>
        </a:p>
      </dgm:t>
    </dgm:pt>
    <dgm:pt modelId="{48041A88-D3F5-BA40-9A35-D94D9396E255}" type="parTrans" cxnId="{AEAFAC2D-6870-CB4C-AF25-6C5D713C3DBE}">
      <dgm:prSet/>
      <dgm:spPr/>
      <dgm:t>
        <a:bodyPr/>
        <a:lstStyle/>
        <a:p>
          <a:endParaRPr lang="en-US"/>
        </a:p>
      </dgm:t>
    </dgm:pt>
    <dgm:pt modelId="{89AEFDD4-4B88-DF46-944E-F722EFDB5BA5}" type="sibTrans" cxnId="{AEAFAC2D-6870-CB4C-AF25-6C5D713C3DBE}">
      <dgm:prSet/>
      <dgm:spPr/>
      <dgm:t>
        <a:bodyPr/>
        <a:lstStyle/>
        <a:p>
          <a:endParaRPr lang="en-US"/>
        </a:p>
      </dgm:t>
    </dgm:pt>
    <dgm:pt modelId="{59763426-0666-9341-B94D-FF8BA0032551}">
      <dgm:prSet phldrT="[Text]" custT="1"/>
      <dgm:spPr/>
      <dgm:t>
        <a:bodyPr/>
        <a:lstStyle/>
        <a:p>
          <a:r>
            <a:rPr lang="en-US" sz="1100" b="1" dirty="0">
              <a:latin typeface="Cambria Math" panose="02040503050406030204" pitchFamily="18" charset="0"/>
              <a:ea typeface="Cambria Math" panose="02040503050406030204" pitchFamily="18" charset="0"/>
            </a:rPr>
            <a:t>(A,2,2)</a:t>
          </a:r>
        </a:p>
        <a:p>
          <a:r>
            <a:rPr lang="en-US" sz="1100" b="1" dirty="0">
              <a:solidFill>
                <a:srgbClr val="0070C0"/>
              </a:solidFill>
              <a:latin typeface="Cambria Math" panose="02040503050406030204" pitchFamily="18" charset="0"/>
              <a:ea typeface="Cambria Math" panose="02040503050406030204" pitchFamily="18" charset="0"/>
            </a:rPr>
            <a:t>{2}</a:t>
          </a:r>
        </a:p>
      </dgm:t>
    </dgm:pt>
    <dgm:pt modelId="{0576586D-CA5A-8B40-8A1E-7C8B6A959675}" type="parTrans" cxnId="{B37C4067-2C4D-844A-A6D2-D7395EFB1A8C}">
      <dgm:prSet/>
      <dgm:spPr/>
      <dgm:t>
        <a:bodyPr/>
        <a:lstStyle/>
        <a:p>
          <a:endParaRPr lang="en-US"/>
        </a:p>
      </dgm:t>
    </dgm:pt>
    <dgm:pt modelId="{9658189B-E200-DC48-9837-32777780594E}" type="sibTrans" cxnId="{B37C4067-2C4D-844A-A6D2-D7395EFB1A8C}">
      <dgm:prSet/>
      <dgm:spPr/>
      <dgm:t>
        <a:bodyPr/>
        <a:lstStyle/>
        <a:p>
          <a:endParaRPr lang="en-US"/>
        </a:p>
      </dgm:t>
    </dgm:pt>
    <dgm:pt modelId="{FABEDEEE-3363-724D-9FF1-08E419AF2611}">
      <dgm:prSet phldrT="[Text]" custT="1"/>
      <dgm:spPr/>
      <dgm:t>
        <a:bodyPr/>
        <a:lstStyle/>
        <a:p>
          <a:r>
            <a:rPr lang="en-US" sz="1100" b="1" dirty="0">
              <a:latin typeface="Cambria Math" panose="02040503050406030204" pitchFamily="18" charset="0"/>
              <a:ea typeface="Cambria Math" panose="02040503050406030204" pitchFamily="18" charset="0"/>
            </a:rPr>
            <a:t>(A,1,4) </a:t>
          </a:r>
          <a:r>
            <a:rPr lang="en-US" sz="1100" b="1" dirty="0">
              <a:solidFill>
                <a:srgbClr val="0070C0"/>
              </a:solidFill>
              <a:latin typeface="Cambria Math" panose="02040503050406030204" pitchFamily="18" charset="0"/>
              <a:ea typeface="Cambria Math" panose="02040503050406030204" pitchFamily="18" charset="0"/>
            </a:rPr>
            <a:t>{ }</a:t>
          </a:r>
        </a:p>
      </dgm:t>
    </dgm:pt>
    <dgm:pt modelId="{631DC63E-CFE6-A149-B52E-8DAD43EE0F27}" type="parTrans" cxnId="{C9E65CF1-0802-C54A-AA79-7D331DC1D113}">
      <dgm:prSet/>
      <dgm:spPr/>
      <dgm:t>
        <a:bodyPr/>
        <a:lstStyle/>
        <a:p>
          <a:endParaRPr lang="en-US"/>
        </a:p>
      </dgm:t>
    </dgm:pt>
    <dgm:pt modelId="{19955A5E-10F6-E949-B991-245A9CDCC41E}" type="sibTrans" cxnId="{C9E65CF1-0802-C54A-AA79-7D331DC1D113}">
      <dgm:prSet/>
      <dgm:spPr/>
      <dgm:t>
        <a:bodyPr/>
        <a:lstStyle/>
        <a:p>
          <a:endParaRPr lang="en-US"/>
        </a:p>
      </dgm:t>
    </dgm:pt>
    <dgm:pt modelId="{9AF9679B-98A7-514B-9B6D-EE6E8553AE30}">
      <dgm:prSet phldrT="[Text]" custT="1"/>
      <dgm:spPr/>
      <dgm:t>
        <a:bodyPr/>
        <a:lstStyle/>
        <a:p>
          <a:r>
            <a:rPr lang="en-US" sz="1100" b="1" dirty="0">
              <a:latin typeface="Cambria Math" panose="02040503050406030204" pitchFamily="18" charset="0"/>
              <a:ea typeface="Cambria Math" panose="02040503050406030204" pitchFamily="18" charset="0"/>
            </a:rPr>
            <a:t>(A,2,3) </a:t>
          </a:r>
          <a:r>
            <a:rPr lang="en-US" sz="1100" b="1" dirty="0">
              <a:solidFill>
                <a:srgbClr val="0070C0"/>
              </a:solidFill>
              <a:latin typeface="Cambria Math" panose="02040503050406030204" pitchFamily="18" charset="0"/>
              <a:ea typeface="Cambria Math" panose="02040503050406030204" pitchFamily="18" charset="0"/>
            </a:rPr>
            <a:t>{1}</a:t>
          </a:r>
        </a:p>
      </dgm:t>
    </dgm:pt>
    <dgm:pt modelId="{455DE9EB-AE76-4D4E-94C1-4C880929FE3E}" type="parTrans" cxnId="{D499BB1E-77A8-454E-A616-25591D7CBC9A}">
      <dgm:prSet/>
      <dgm:spPr/>
      <dgm:t>
        <a:bodyPr/>
        <a:lstStyle/>
        <a:p>
          <a:endParaRPr lang="en-US"/>
        </a:p>
      </dgm:t>
    </dgm:pt>
    <dgm:pt modelId="{834D5DC9-448A-2041-8058-31EC8C83F556}" type="sibTrans" cxnId="{D499BB1E-77A8-454E-A616-25591D7CBC9A}">
      <dgm:prSet/>
      <dgm:spPr/>
      <dgm:t>
        <a:bodyPr/>
        <a:lstStyle/>
        <a:p>
          <a:endParaRPr lang="en-US"/>
        </a:p>
      </dgm:t>
    </dgm:pt>
    <dgm:pt modelId="{896ADBCF-F4EB-E047-9610-BC1A815D5174}">
      <dgm:prSet custT="1"/>
      <dgm:spPr/>
      <dgm:t>
        <a:bodyPr/>
        <a:lstStyle/>
        <a:p>
          <a:r>
            <a:rPr lang="en-US" sz="1100" b="1" dirty="0">
              <a:latin typeface="Cambria Math" panose="02040503050406030204" pitchFamily="18" charset="0"/>
              <a:ea typeface="Cambria Math" panose="02040503050406030204" pitchFamily="18" charset="0"/>
            </a:rPr>
            <a:t>(A,2,4) </a:t>
          </a:r>
          <a:r>
            <a:rPr lang="en-US" sz="1100" b="1" dirty="0">
              <a:solidFill>
                <a:srgbClr val="0070C0"/>
              </a:solidFill>
              <a:latin typeface="Cambria Math" panose="02040503050406030204" pitchFamily="18" charset="0"/>
              <a:ea typeface="Cambria Math" panose="02040503050406030204" pitchFamily="18" charset="0"/>
            </a:rPr>
            <a:t>{ }</a:t>
          </a:r>
        </a:p>
      </dgm:t>
    </dgm:pt>
    <dgm:pt modelId="{C2A85771-137E-8A4C-BAD5-DEFDBAC26F62}" type="parTrans" cxnId="{411A2DBF-0CE0-2B4D-A36F-24B67E342CA9}">
      <dgm:prSet/>
      <dgm:spPr/>
      <dgm:t>
        <a:bodyPr/>
        <a:lstStyle/>
        <a:p>
          <a:endParaRPr lang="en-US"/>
        </a:p>
      </dgm:t>
    </dgm:pt>
    <dgm:pt modelId="{092F259F-BF8C-0D4F-89D6-E0E0FFA6882F}" type="sibTrans" cxnId="{411A2DBF-0CE0-2B4D-A36F-24B67E342CA9}">
      <dgm:prSet/>
      <dgm:spPr/>
      <dgm:t>
        <a:bodyPr/>
        <a:lstStyle/>
        <a:p>
          <a:endParaRPr lang="en-US"/>
        </a:p>
      </dgm:t>
    </dgm:pt>
    <dgm:pt modelId="{0B5B8479-D484-7E4A-ADA1-8E4DE00F31BB}">
      <dgm:prSet custT="1"/>
      <dgm:spPr/>
      <dgm:t>
        <a:bodyPr/>
        <a:lstStyle/>
        <a:p>
          <a:r>
            <a:rPr lang="en-US" sz="1100" b="1" dirty="0">
              <a:latin typeface="Cambria Math" panose="02040503050406030204" pitchFamily="18" charset="0"/>
              <a:ea typeface="Cambria Math" panose="02040503050406030204" pitchFamily="18" charset="0"/>
            </a:rPr>
            <a:t>(A,3,-2)</a:t>
          </a:r>
        </a:p>
        <a:p>
          <a:r>
            <a:rPr lang="en-US" sz="1100" b="1" dirty="0">
              <a:solidFill>
                <a:srgbClr val="0070C0"/>
              </a:solidFill>
              <a:latin typeface="Cambria Math" panose="02040503050406030204" pitchFamily="18" charset="0"/>
              <a:ea typeface="Cambria Math" panose="02040503050406030204" pitchFamily="18" charset="0"/>
            </a:rPr>
            <a:t>{2,1,3}</a:t>
          </a:r>
        </a:p>
      </dgm:t>
    </dgm:pt>
    <dgm:pt modelId="{94C4698E-BAFD-9843-B93B-6B86AD07C859}" type="parTrans" cxnId="{007479E7-59D6-FA45-A0B8-94BC77D45F67}">
      <dgm:prSet/>
      <dgm:spPr/>
      <dgm:t>
        <a:bodyPr/>
        <a:lstStyle/>
        <a:p>
          <a:endParaRPr lang="en-US"/>
        </a:p>
      </dgm:t>
    </dgm:pt>
    <dgm:pt modelId="{C515F21D-C2D0-4743-AC03-3DEDA49898B9}" type="sibTrans" cxnId="{007479E7-59D6-FA45-A0B8-94BC77D45F67}">
      <dgm:prSet/>
      <dgm:spPr/>
      <dgm:t>
        <a:bodyPr/>
        <a:lstStyle/>
        <a:p>
          <a:endParaRPr lang="en-US"/>
        </a:p>
      </dgm:t>
    </dgm:pt>
    <dgm:pt modelId="{24E94C2F-CC42-8F4B-BBD9-3DB24EFD3080}">
      <dgm:prSet custT="1"/>
      <dgm:spPr/>
      <dgm:t>
        <a:bodyPr/>
        <a:lstStyle/>
        <a:p>
          <a:r>
            <a:rPr lang="en-US" sz="1100" b="1" dirty="0">
              <a:latin typeface="Cambria Math" panose="02040503050406030204" pitchFamily="18" charset="0"/>
              <a:ea typeface="Cambria Math" panose="02040503050406030204" pitchFamily="18" charset="0"/>
            </a:rPr>
            <a:t>(A,3,1)</a:t>
          </a:r>
        </a:p>
        <a:p>
          <a:r>
            <a:rPr lang="en-US" sz="1100" b="1" dirty="0">
              <a:solidFill>
                <a:srgbClr val="0070C0"/>
              </a:solidFill>
              <a:latin typeface="Cambria Math" panose="02040503050406030204" pitchFamily="18" charset="0"/>
              <a:ea typeface="Cambria Math" panose="02040503050406030204" pitchFamily="18" charset="0"/>
            </a:rPr>
            <a:t>{2,1}</a:t>
          </a:r>
        </a:p>
      </dgm:t>
    </dgm:pt>
    <dgm:pt modelId="{33AD84A5-C802-944E-8087-3284E7E86AD6}" type="parTrans" cxnId="{4CC56E91-6856-2C40-931A-7B9C9585B89E}">
      <dgm:prSet/>
      <dgm:spPr/>
      <dgm:t>
        <a:bodyPr/>
        <a:lstStyle/>
        <a:p>
          <a:endParaRPr lang="en-US"/>
        </a:p>
      </dgm:t>
    </dgm:pt>
    <dgm:pt modelId="{D716C08E-22C3-E14B-99A9-1EA4CC8AE3AE}" type="sibTrans" cxnId="{4CC56E91-6856-2C40-931A-7B9C9585B89E}">
      <dgm:prSet/>
      <dgm:spPr/>
      <dgm:t>
        <a:bodyPr/>
        <a:lstStyle/>
        <a:p>
          <a:endParaRPr lang="en-US"/>
        </a:p>
      </dgm:t>
    </dgm:pt>
    <dgm:pt modelId="{AC77D727-B257-864F-8E2C-CB995714A138}">
      <dgm:prSet custT="1"/>
      <dgm:spPr/>
      <dgm:t>
        <a:bodyPr/>
        <a:lstStyle/>
        <a:p>
          <a:r>
            <a:rPr lang="en-US" sz="1100" b="1" dirty="0">
              <a:latin typeface="Cambria Math" panose="02040503050406030204" pitchFamily="18" charset="0"/>
              <a:ea typeface="Cambria Math" panose="02040503050406030204" pitchFamily="18" charset="0"/>
            </a:rPr>
            <a:t>(A,3,-1)</a:t>
          </a:r>
        </a:p>
        <a:p>
          <a:r>
            <a:rPr lang="en-US" sz="1100" b="1" dirty="0">
              <a:solidFill>
                <a:srgbClr val="0070C0"/>
              </a:solidFill>
              <a:latin typeface="Cambria Math" panose="02040503050406030204" pitchFamily="18" charset="0"/>
              <a:ea typeface="Cambria Math" panose="02040503050406030204" pitchFamily="18" charset="0"/>
            </a:rPr>
            <a:t>{2,3}</a:t>
          </a:r>
        </a:p>
      </dgm:t>
    </dgm:pt>
    <dgm:pt modelId="{8524473D-4995-8B48-9A8B-4FDADE9BAA19}" type="parTrans" cxnId="{4D744B64-24DC-6848-A06E-E9E9692935F6}">
      <dgm:prSet/>
      <dgm:spPr/>
      <dgm:t>
        <a:bodyPr/>
        <a:lstStyle/>
        <a:p>
          <a:endParaRPr lang="en-US"/>
        </a:p>
      </dgm:t>
    </dgm:pt>
    <dgm:pt modelId="{E14470D6-298C-FD44-8F15-60900E7B2149}" type="sibTrans" cxnId="{4D744B64-24DC-6848-A06E-E9E9692935F6}">
      <dgm:prSet/>
      <dgm:spPr/>
      <dgm:t>
        <a:bodyPr/>
        <a:lstStyle/>
        <a:p>
          <a:endParaRPr lang="en-US"/>
        </a:p>
      </dgm:t>
    </dgm:pt>
    <dgm:pt modelId="{4413C87F-BE7D-A047-A09A-54CE21CDCA57}">
      <dgm:prSet custT="1"/>
      <dgm:spPr/>
      <dgm:t>
        <a:bodyPr/>
        <a:lstStyle/>
        <a:p>
          <a:r>
            <a:rPr lang="en-US" sz="1100" b="1" dirty="0">
              <a:latin typeface="Cambria Math" panose="02040503050406030204" pitchFamily="18" charset="0"/>
              <a:ea typeface="Cambria Math" panose="02040503050406030204" pitchFamily="18" charset="0"/>
            </a:rPr>
            <a:t>(A,3,2)</a:t>
          </a:r>
        </a:p>
        <a:p>
          <a:r>
            <a:rPr lang="en-US" sz="1100" b="1" dirty="0">
              <a:solidFill>
                <a:srgbClr val="0070C0"/>
              </a:solidFill>
              <a:latin typeface="Cambria Math" panose="02040503050406030204" pitchFamily="18" charset="0"/>
              <a:ea typeface="Cambria Math" panose="02040503050406030204" pitchFamily="18" charset="0"/>
            </a:rPr>
            <a:t>{2}</a:t>
          </a:r>
        </a:p>
      </dgm:t>
    </dgm:pt>
    <dgm:pt modelId="{7F42DEFE-0725-4142-A542-B4CA397418A7}" type="parTrans" cxnId="{A62C047A-DE8A-3F43-AB84-8AA4CDD37987}">
      <dgm:prSet/>
      <dgm:spPr/>
      <dgm:t>
        <a:bodyPr/>
        <a:lstStyle/>
        <a:p>
          <a:endParaRPr lang="en-US"/>
        </a:p>
      </dgm:t>
    </dgm:pt>
    <dgm:pt modelId="{6F0D218B-7616-A04B-8019-94A02ED36E63}" type="sibTrans" cxnId="{A62C047A-DE8A-3F43-AB84-8AA4CDD37987}">
      <dgm:prSet/>
      <dgm:spPr/>
      <dgm:t>
        <a:bodyPr/>
        <a:lstStyle/>
        <a:p>
          <a:endParaRPr lang="en-US"/>
        </a:p>
      </dgm:t>
    </dgm:pt>
    <dgm:pt modelId="{5DD436D2-A4AB-AC46-88CC-848C9A0BD1B8}">
      <dgm:prSet custT="1"/>
      <dgm:spPr/>
      <dgm:t>
        <a:bodyPr/>
        <a:lstStyle/>
        <a:p>
          <a:r>
            <a:rPr lang="en-US" sz="1100" b="1" dirty="0">
              <a:solidFill>
                <a:srgbClr val="FF0000"/>
              </a:solidFill>
              <a:latin typeface="Cambria Math" panose="02040503050406030204" pitchFamily="18" charset="0"/>
              <a:ea typeface="Cambria Math" panose="02040503050406030204" pitchFamily="18" charset="0"/>
            </a:rPr>
            <a:t>(A,3,0)</a:t>
          </a:r>
        </a:p>
        <a:p>
          <a:r>
            <a:rPr lang="en-US" sz="1100" b="1" dirty="0">
              <a:solidFill>
                <a:srgbClr val="FF0000"/>
              </a:solidFill>
              <a:latin typeface="Cambria Math" panose="02040503050406030204" pitchFamily="18" charset="0"/>
              <a:ea typeface="Cambria Math" panose="02040503050406030204" pitchFamily="18" charset="0"/>
            </a:rPr>
            <a:t>{1,3}</a:t>
          </a:r>
        </a:p>
      </dgm:t>
    </dgm:pt>
    <dgm:pt modelId="{C374D300-8E93-CE40-B5BC-7C146DA8EE9D}" type="parTrans" cxnId="{80D09B79-5E56-574A-9517-1F42EBEF4E03}">
      <dgm:prSet/>
      <dgm:spPr/>
      <dgm:t>
        <a:bodyPr/>
        <a:lstStyle/>
        <a:p>
          <a:endParaRPr lang="en-US"/>
        </a:p>
      </dgm:t>
    </dgm:pt>
    <dgm:pt modelId="{88BD8AFD-EDC0-FF46-B59B-A5C8D353E57B}" type="sibTrans" cxnId="{80D09B79-5E56-574A-9517-1F42EBEF4E03}">
      <dgm:prSet/>
      <dgm:spPr/>
      <dgm:t>
        <a:bodyPr/>
        <a:lstStyle/>
        <a:p>
          <a:endParaRPr lang="en-US"/>
        </a:p>
      </dgm:t>
    </dgm:pt>
    <dgm:pt modelId="{3684B8D9-810B-934B-B95D-BBCD66F3CA86}">
      <dgm:prSet custT="1"/>
      <dgm:spPr/>
      <dgm:t>
        <a:bodyPr/>
        <a:lstStyle/>
        <a:p>
          <a:r>
            <a:rPr lang="en-US" sz="1100" b="1" dirty="0">
              <a:latin typeface="Cambria Math" panose="02040503050406030204" pitchFamily="18" charset="0"/>
              <a:ea typeface="Cambria Math" panose="02040503050406030204" pitchFamily="18" charset="0"/>
            </a:rPr>
            <a:t>(A,3,3)</a:t>
          </a:r>
        </a:p>
        <a:p>
          <a:r>
            <a:rPr lang="en-US" sz="1100" b="1" dirty="0">
              <a:solidFill>
                <a:srgbClr val="0070C0"/>
              </a:solidFill>
              <a:latin typeface="Cambria Math" panose="02040503050406030204" pitchFamily="18" charset="0"/>
              <a:ea typeface="Cambria Math" panose="02040503050406030204" pitchFamily="18" charset="0"/>
            </a:rPr>
            <a:t>{1}</a:t>
          </a:r>
        </a:p>
      </dgm:t>
    </dgm:pt>
    <dgm:pt modelId="{D7FE6D79-1BBE-A149-A896-8BEAAE2030BC}" type="parTrans" cxnId="{E1473D31-9676-4B40-B5BF-BB498B267A4A}">
      <dgm:prSet/>
      <dgm:spPr/>
      <dgm:t>
        <a:bodyPr/>
        <a:lstStyle/>
        <a:p>
          <a:endParaRPr lang="en-US"/>
        </a:p>
      </dgm:t>
    </dgm:pt>
    <dgm:pt modelId="{E0308222-E669-AD42-BB27-D8E282ED772B}" type="sibTrans" cxnId="{E1473D31-9676-4B40-B5BF-BB498B267A4A}">
      <dgm:prSet/>
      <dgm:spPr/>
      <dgm:t>
        <a:bodyPr/>
        <a:lstStyle/>
        <a:p>
          <a:endParaRPr lang="en-US"/>
        </a:p>
      </dgm:t>
    </dgm:pt>
    <dgm:pt modelId="{CE7957BD-69A1-7244-9FD9-BCE9819D5BC3}">
      <dgm:prSet custT="1"/>
      <dgm:spPr/>
      <dgm:t>
        <a:bodyPr/>
        <a:lstStyle/>
        <a:p>
          <a:r>
            <a:rPr lang="en-US" sz="1100" b="1" dirty="0">
              <a:latin typeface="Cambria Math" panose="02040503050406030204" pitchFamily="18" charset="0"/>
              <a:ea typeface="Cambria Math" panose="02040503050406030204" pitchFamily="18" charset="0"/>
            </a:rPr>
            <a:t>(A,3,1) </a:t>
          </a:r>
        </a:p>
        <a:p>
          <a:r>
            <a:rPr lang="en-US" sz="1100" b="1" dirty="0">
              <a:solidFill>
                <a:srgbClr val="0070C0"/>
              </a:solidFill>
              <a:latin typeface="Cambria Math" panose="02040503050406030204" pitchFamily="18" charset="0"/>
              <a:ea typeface="Cambria Math" panose="02040503050406030204" pitchFamily="18" charset="0"/>
            </a:rPr>
            <a:t>{3}</a:t>
          </a:r>
        </a:p>
      </dgm:t>
    </dgm:pt>
    <dgm:pt modelId="{DC3D42DA-34A0-EF4A-BB41-16F872C208E1}" type="parTrans" cxnId="{EE439599-A6D2-9B40-8E96-54F582A28D21}">
      <dgm:prSet/>
      <dgm:spPr/>
      <dgm:t>
        <a:bodyPr/>
        <a:lstStyle/>
        <a:p>
          <a:endParaRPr lang="en-US"/>
        </a:p>
      </dgm:t>
    </dgm:pt>
    <dgm:pt modelId="{F8B41B8D-E9AF-734E-814C-F544C29B7977}" type="sibTrans" cxnId="{EE439599-A6D2-9B40-8E96-54F582A28D21}">
      <dgm:prSet/>
      <dgm:spPr/>
      <dgm:t>
        <a:bodyPr/>
        <a:lstStyle/>
        <a:p>
          <a:endParaRPr lang="en-US"/>
        </a:p>
      </dgm:t>
    </dgm:pt>
    <dgm:pt modelId="{131CB0E1-C769-0243-9CF3-D1565A563C78}">
      <dgm:prSet custT="1"/>
      <dgm:spPr/>
      <dgm:t>
        <a:bodyPr/>
        <a:lstStyle/>
        <a:p>
          <a:r>
            <a:rPr lang="en-US" sz="1100" b="1" dirty="0">
              <a:latin typeface="Cambria Math" panose="02040503050406030204" pitchFamily="18" charset="0"/>
              <a:ea typeface="Cambria Math" panose="02040503050406030204" pitchFamily="18" charset="0"/>
            </a:rPr>
            <a:t>(A,3,4)</a:t>
          </a:r>
        </a:p>
        <a:p>
          <a:r>
            <a:rPr lang="en-US" sz="1100" b="1" dirty="0">
              <a:solidFill>
                <a:srgbClr val="0070C0"/>
              </a:solidFill>
              <a:latin typeface="Cambria Math" panose="02040503050406030204" pitchFamily="18" charset="0"/>
              <a:ea typeface="Cambria Math" panose="02040503050406030204" pitchFamily="18" charset="0"/>
            </a:rPr>
            <a:t>{}</a:t>
          </a:r>
        </a:p>
      </dgm:t>
    </dgm:pt>
    <dgm:pt modelId="{11B3D6E1-1ABB-314B-9142-D4A7E9838D9C}" type="parTrans" cxnId="{5D3FF527-041B-474F-92BB-D77E7628B157}">
      <dgm:prSet/>
      <dgm:spPr/>
      <dgm:t>
        <a:bodyPr/>
        <a:lstStyle/>
        <a:p>
          <a:endParaRPr lang="en-US"/>
        </a:p>
      </dgm:t>
    </dgm:pt>
    <dgm:pt modelId="{578A6606-F55B-DA45-A7DC-92C361E06A02}" type="sibTrans" cxnId="{5D3FF527-041B-474F-92BB-D77E7628B157}">
      <dgm:prSet/>
      <dgm:spPr/>
      <dgm:t>
        <a:bodyPr/>
        <a:lstStyle/>
        <a:p>
          <a:endParaRPr lang="en-US"/>
        </a:p>
      </dgm:t>
    </dgm:pt>
    <dgm:pt modelId="{450BCD7D-2B0C-E142-BFAC-0414F58CCB23}" type="pres">
      <dgm:prSet presAssocID="{DFE79342-94BF-DF43-8299-9B28BA6944FE}" presName="hierChild1" presStyleCnt="0">
        <dgm:presLayoutVars>
          <dgm:chPref val="1"/>
          <dgm:dir/>
          <dgm:animOne val="branch"/>
          <dgm:animLvl val="lvl"/>
          <dgm:resizeHandles/>
        </dgm:presLayoutVars>
      </dgm:prSet>
      <dgm:spPr/>
    </dgm:pt>
    <dgm:pt modelId="{97DCE162-BA5D-4745-84DD-383A22FBC115}" type="pres">
      <dgm:prSet presAssocID="{5F5B36FF-B807-F740-93FE-2B259385201F}" presName="hierRoot1" presStyleCnt="0"/>
      <dgm:spPr/>
    </dgm:pt>
    <dgm:pt modelId="{4267A1F3-80A3-DB47-9251-ABD81BB78BBA}" type="pres">
      <dgm:prSet presAssocID="{5F5B36FF-B807-F740-93FE-2B259385201F}" presName="composite" presStyleCnt="0"/>
      <dgm:spPr/>
    </dgm:pt>
    <dgm:pt modelId="{E75D421B-04AE-BF48-AA47-2E2590662900}" type="pres">
      <dgm:prSet presAssocID="{5F5B36FF-B807-F740-93FE-2B259385201F}" presName="image" presStyleLbl="node0" presStyleIdx="0" presStyleCnt="1"/>
      <dgm:spPr>
        <a:solidFill>
          <a:schemeClr val="accent6">
            <a:lumMod val="60000"/>
            <a:lumOff val="40000"/>
          </a:schemeClr>
        </a:solidFill>
      </dgm:spPr>
    </dgm:pt>
    <dgm:pt modelId="{F3194DC6-4725-8949-87E8-3277236629C4}" type="pres">
      <dgm:prSet presAssocID="{5F5B36FF-B807-F740-93FE-2B259385201F}" presName="text" presStyleLbl="revTx" presStyleIdx="0" presStyleCnt="15" custScaleX="312264" custLinFactNeighborX="96154" custLinFactNeighborY="12013">
        <dgm:presLayoutVars>
          <dgm:chPref val="3"/>
        </dgm:presLayoutVars>
      </dgm:prSet>
      <dgm:spPr/>
    </dgm:pt>
    <dgm:pt modelId="{91210244-E8E5-2645-8709-8C3F38547F10}" type="pres">
      <dgm:prSet presAssocID="{5F5B36FF-B807-F740-93FE-2B259385201F}" presName="hierChild2" presStyleCnt="0"/>
      <dgm:spPr/>
    </dgm:pt>
    <dgm:pt modelId="{6935AEB7-1A77-1045-AC79-1CC7E7DE7B0C}" type="pres">
      <dgm:prSet presAssocID="{740D710C-88BC-4846-BDFE-A5866E19076E}" presName="Name10" presStyleLbl="parChTrans1D2" presStyleIdx="0" presStyleCnt="2"/>
      <dgm:spPr/>
    </dgm:pt>
    <dgm:pt modelId="{BFF89276-A557-DA4B-B0A3-983AD494988B}" type="pres">
      <dgm:prSet presAssocID="{65599B68-E887-E741-A636-2513813C9D0E}" presName="hierRoot2" presStyleCnt="0"/>
      <dgm:spPr/>
    </dgm:pt>
    <dgm:pt modelId="{F75C44C2-1D9B-3346-ADB6-18915A9C0A5D}" type="pres">
      <dgm:prSet presAssocID="{65599B68-E887-E741-A636-2513813C9D0E}" presName="composite2" presStyleCnt="0"/>
      <dgm:spPr/>
    </dgm:pt>
    <dgm:pt modelId="{CDC91973-6B50-4B4A-B894-B3F05F82DA5A}" type="pres">
      <dgm:prSet presAssocID="{65599B68-E887-E741-A636-2513813C9D0E}" presName="image2" presStyleLbl="node2" presStyleIdx="0" presStyleCnt="2"/>
      <dgm:spPr>
        <a:solidFill>
          <a:srgbClr val="CE90A8"/>
        </a:solidFill>
      </dgm:spPr>
    </dgm:pt>
    <dgm:pt modelId="{1C3F4599-94AF-114C-8B48-116B6CAC7CEC}" type="pres">
      <dgm:prSet presAssocID="{65599B68-E887-E741-A636-2513813C9D0E}" presName="text2" presStyleLbl="revTx" presStyleIdx="1" presStyleCnt="15" custScaleX="391455" custLinFactX="-4659" custLinFactNeighborX="-100000" custLinFactNeighborY="5102">
        <dgm:presLayoutVars>
          <dgm:chPref val="3"/>
        </dgm:presLayoutVars>
      </dgm:prSet>
      <dgm:spPr/>
    </dgm:pt>
    <dgm:pt modelId="{A101EC84-C453-6347-81F0-8E909F52E391}" type="pres">
      <dgm:prSet presAssocID="{65599B68-E887-E741-A636-2513813C9D0E}" presName="hierChild3" presStyleCnt="0"/>
      <dgm:spPr/>
    </dgm:pt>
    <dgm:pt modelId="{314D6E1E-3EE7-6B43-A936-707E886D435E}" type="pres">
      <dgm:prSet presAssocID="{48041A88-D3F5-BA40-9A35-D94D9396E255}" presName="Name17" presStyleLbl="parChTrans1D3" presStyleIdx="0" presStyleCnt="4"/>
      <dgm:spPr/>
    </dgm:pt>
    <dgm:pt modelId="{61474C3C-D439-B64C-AEA0-B83B6267AF9C}" type="pres">
      <dgm:prSet presAssocID="{C144AA17-C87B-4D48-A1F7-B9449066EC5D}" presName="hierRoot3" presStyleCnt="0"/>
      <dgm:spPr/>
    </dgm:pt>
    <dgm:pt modelId="{22A63011-F7A9-8C48-B3F9-40741DB4CA18}" type="pres">
      <dgm:prSet presAssocID="{C144AA17-C87B-4D48-A1F7-B9449066EC5D}" presName="composite3" presStyleCnt="0"/>
      <dgm:spPr/>
    </dgm:pt>
    <dgm:pt modelId="{E678AAF8-5D35-D849-B446-215CD5226F9D}" type="pres">
      <dgm:prSet presAssocID="{C144AA17-C87B-4D48-A1F7-B9449066EC5D}" presName="image3" presStyleLbl="node3" presStyleIdx="0" presStyleCnt="4"/>
      <dgm:spPr>
        <a:solidFill>
          <a:schemeClr val="accent1">
            <a:lumMod val="40000"/>
            <a:lumOff val="60000"/>
          </a:schemeClr>
        </a:solidFill>
      </dgm:spPr>
    </dgm:pt>
    <dgm:pt modelId="{A3B35798-2EE3-A14B-B333-4C0452264DD5}" type="pres">
      <dgm:prSet presAssocID="{C144AA17-C87B-4D48-A1F7-B9449066EC5D}" presName="text3" presStyleLbl="revTx" presStyleIdx="2" presStyleCnt="15" custScaleX="131753" custLinFactNeighborX="13600" custLinFactNeighborY="-7650">
        <dgm:presLayoutVars>
          <dgm:chPref val="3"/>
        </dgm:presLayoutVars>
      </dgm:prSet>
      <dgm:spPr/>
    </dgm:pt>
    <dgm:pt modelId="{F8947B3C-057F-0747-A465-1C87ECB523A0}" type="pres">
      <dgm:prSet presAssocID="{C144AA17-C87B-4D48-A1F7-B9449066EC5D}" presName="hierChild4" presStyleCnt="0"/>
      <dgm:spPr/>
    </dgm:pt>
    <dgm:pt modelId="{9B43B202-6173-6646-A882-00427BDB3956}" type="pres">
      <dgm:prSet presAssocID="{94C4698E-BAFD-9843-B93B-6B86AD07C859}" presName="Name23" presStyleLbl="parChTrans1D4" presStyleIdx="0" presStyleCnt="8"/>
      <dgm:spPr/>
    </dgm:pt>
    <dgm:pt modelId="{D0C5FE57-B39E-364D-AC1E-2C9E7B3A5D43}" type="pres">
      <dgm:prSet presAssocID="{0B5B8479-D484-7E4A-ADA1-8E4DE00F31BB}" presName="hierRoot4" presStyleCnt="0"/>
      <dgm:spPr/>
    </dgm:pt>
    <dgm:pt modelId="{3B2A951A-A68A-0C42-866C-D2DC2C4EFFEB}" type="pres">
      <dgm:prSet presAssocID="{0B5B8479-D484-7E4A-ADA1-8E4DE00F31BB}" presName="composite4" presStyleCnt="0"/>
      <dgm:spPr/>
    </dgm:pt>
    <dgm:pt modelId="{050C9482-2206-B241-9436-DEE0968879E3}" type="pres">
      <dgm:prSet presAssocID="{0B5B8479-D484-7E4A-ADA1-8E4DE00F31BB}" presName="image4" presStyleLbl="node4" presStyleIdx="0" presStyleCnt="8"/>
      <dgm:spPr>
        <a:solidFill>
          <a:schemeClr val="bg1">
            <a:lumMod val="75000"/>
          </a:schemeClr>
        </a:solidFill>
      </dgm:spPr>
    </dgm:pt>
    <dgm:pt modelId="{FC8DDA18-D75D-2542-A2DF-8DB776595F72}" type="pres">
      <dgm:prSet presAssocID="{0B5B8479-D484-7E4A-ADA1-8E4DE00F31BB}" presName="text4" presStyleLbl="revTx" presStyleIdx="3" presStyleCnt="15" custScaleX="173817" custLinFactNeighborX="-66031" custLinFactNeighborY="99301">
        <dgm:presLayoutVars>
          <dgm:chPref val="3"/>
        </dgm:presLayoutVars>
      </dgm:prSet>
      <dgm:spPr/>
    </dgm:pt>
    <dgm:pt modelId="{5A127022-870A-5A4A-8764-483A079A5961}" type="pres">
      <dgm:prSet presAssocID="{0B5B8479-D484-7E4A-ADA1-8E4DE00F31BB}" presName="hierChild5" presStyleCnt="0"/>
      <dgm:spPr/>
    </dgm:pt>
    <dgm:pt modelId="{9394B957-0A25-D04B-9E7D-FA91589B5023}" type="pres">
      <dgm:prSet presAssocID="{33AD84A5-C802-944E-8087-3284E7E86AD6}" presName="Name23" presStyleLbl="parChTrans1D4" presStyleIdx="1" presStyleCnt="8"/>
      <dgm:spPr/>
    </dgm:pt>
    <dgm:pt modelId="{320E45C3-75E3-2446-96C3-DF2466884991}" type="pres">
      <dgm:prSet presAssocID="{24E94C2F-CC42-8F4B-BBD9-3DB24EFD3080}" presName="hierRoot4" presStyleCnt="0"/>
      <dgm:spPr/>
    </dgm:pt>
    <dgm:pt modelId="{08286404-4E88-A44B-8CEB-FE93CAC86C71}" type="pres">
      <dgm:prSet presAssocID="{24E94C2F-CC42-8F4B-BBD9-3DB24EFD3080}" presName="composite4" presStyleCnt="0"/>
      <dgm:spPr/>
    </dgm:pt>
    <dgm:pt modelId="{F6A81EFD-CB9B-2F43-AD76-D1228026021A}" type="pres">
      <dgm:prSet presAssocID="{24E94C2F-CC42-8F4B-BBD9-3DB24EFD3080}" presName="image4" presStyleLbl="node4" presStyleIdx="1" presStyleCnt="8"/>
      <dgm:spPr>
        <a:solidFill>
          <a:schemeClr val="accent1">
            <a:lumMod val="40000"/>
            <a:lumOff val="60000"/>
          </a:schemeClr>
        </a:solidFill>
      </dgm:spPr>
    </dgm:pt>
    <dgm:pt modelId="{51823EC9-820B-7E43-9DF2-8E197DCCC5C8}" type="pres">
      <dgm:prSet presAssocID="{24E94C2F-CC42-8F4B-BBD9-3DB24EFD3080}" presName="text4" presStyleLbl="revTx" presStyleIdx="4" presStyleCnt="15" custScaleX="179559" custLinFactNeighborX="-13971" custLinFactNeighborY="98795">
        <dgm:presLayoutVars>
          <dgm:chPref val="3"/>
        </dgm:presLayoutVars>
      </dgm:prSet>
      <dgm:spPr/>
    </dgm:pt>
    <dgm:pt modelId="{251FCB19-EA82-5148-9050-2D437681E1CB}" type="pres">
      <dgm:prSet presAssocID="{24E94C2F-CC42-8F4B-BBD9-3DB24EFD3080}" presName="hierChild5" presStyleCnt="0"/>
      <dgm:spPr/>
    </dgm:pt>
    <dgm:pt modelId="{52B24F1D-F86A-534E-9631-DC01CE01D0C8}" type="pres">
      <dgm:prSet presAssocID="{0576586D-CA5A-8B40-8A1E-7C8B6A959675}" presName="Name17" presStyleLbl="parChTrans1D3" presStyleIdx="1" presStyleCnt="4"/>
      <dgm:spPr/>
    </dgm:pt>
    <dgm:pt modelId="{73C411A9-33F3-DA4E-962C-F67EDC2850DF}" type="pres">
      <dgm:prSet presAssocID="{59763426-0666-9341-B94D-FF8BA0032551}" presName="hierRoot3" presStyleCnt="0"/>
      <dgm:spPr/>
    </dgm:pt>
    <dgm:pt modelId="{8384606A-D58F-B84C-9E39-15CC78F65F04}" type="pres">
      <dgm:prSet presAssocID="{59763426-0666-9341-B94D-FF8BA0032551}" presName="composite3" presStyleCnt="0"/>
      <dgm:spPr/>
    </dgm:pt>
    <dgm:pt modelId="{059A17DA-5BE3-784A-B0A3-EFE6BB4CAB0A}" type="pres">
      <dgm:prSet presAssocID="{59763426-0666-9341-B94D-FF8BA0032551}" presName="image3" presStyleLbl="node3" presStyleIdx="1" presStyleCnt="4"/>
      <dgm:spPr>
        <a:solidFill>
          <a:srgbClr val="CE90A8"/>
        </a:solidFill>
      </dgm:spPr>
    </dgm:pt>
    <dgm:pt modelId="{27A6B055-DC94-7B47-B51E-A14FEFFFCEE0}" type="pres">
      <dgm:prSet presAssocID="{59763426-0666-9341-B94D-FF8BA0032551}" presName="text3" presStyleLbl="revTx" presStyleIdx="5" presStyleCnt="15" custScaleX="153145" custLinFactNeighborX="24614">
        <dgm:presLayoutVars>
          <dgm:chPref val="3"/>
        </dgm:presLayoutVars>
      </dgm:prSet>
      <dgm:spPr/>
    </dgm:pt>
    <dgm:pt modelId="{1196A88F-A91B-9648-9E2F-0D4AA01DEEC8}" type="pres">
      <dgm:prSet presAssocID="{59763426-0666-9341-B94D-FF8BA0032551}" presName="hierChild4" presStyleCnt="0"/>
      <dgm:spPr/>
    </dgm:pt>
    <dgm:pt modelId="{254E63A3-BAF5-F042-A967-3A0299737486}" type="pres">
      <dgm:prSet presAssocID="{8524473D-4995-8B48-9A8B-4FDADE9BAA19}" presName="Name23" presStyleLbl="parChTrans1D4" presStyleIdx="2" presStyleCnt="8"/>
      <dgm:spPr/>
    </dgm:pt>
    <dgm:pt modelId="{3E00BF9C-F823-7C4C-AFED-C4F890D61F33}" type="pres">
      <dgm:prSet presAssocID="{AC77D727-B257-864F-8E2C-CB995714A138}" presName="hierRoot4" presStyleCnt="0"/>
      <dgm:spPr/>
    </dgm:pt>
    <dgm:pt modelId="{18CB9905-FF92-B141-B087-C38560C2B6FB}" type="pres">
      <dgm:prSet presAssocID="{AC77D727-B257-864F-8E2C-CB995714A138}" presName="composite4" presStyleCnt="0"/>
      <dgm:spPr/>
    </dgm:pt>
    <dgm:pt modelId="{C993CDAC-06B1-ED44-B8BC-6A901973D76B}" type="pres">
      <dgm:prSet presAssocID="{AC77D727-B257-864F-8E2C-CB995714A138}" presName="image4" presStyleLbl="node4" presStyleIdx="2" presStyleCnt="8"/>
      <dgm:spPr>
        <a:solidFill>
          <a:schemeClr val="accent5">
            <a:lumMod val="60000"/>
            <a:lumOff val="40000"/>
          </a:schemeClr>
        </a:solidFill>
      </dgm:spPr>
    </dgm:pt>
    <dgm:pt modelId="{143882C8-B42E-304F-8726-C9E5384C27B0}" type="pres">
      <dgm:prSet presAssocID="{AC77D727-B257-864F-8E2C-CB995714A138}" presName="text4" presStyleLbl="revTx" presStyleIdx="6" presStyleCnt="15" custScaleX="174191" custLinFactNeighborX="-46151" custLinFactNeighborY="95004">
        <dgm:presLayoutVars>
          <dgm:chPref val="3"/>
        </dgm:presLayoutVars>
      </dgm:prSet>
      <dgm:spPr/>
    </dgm:pt>
    <dgm:pt modelId="{510F7EA7-6861-2D4B-B210-D24A317EF354}" type="pres">
      <dgm:prSet presAssocID="{AC77D727-B257-864F-8E2C-CB995714A138}" presName="hierChild5" presStyleCnt="0"/>
      <dgm:spPr/>
    </dgm:pt>
    <dgm:pt modelId="{980927B4-5713-C246-9393-2DD2D229D818}" type="pres">
      <dgm:prSet presAssocID="{7F42DEFE-0725-4142-A542-B4CA397418A7}" presName="Name23" presStyleLbl="parChTrans1D4" presStyleIdx="3" presStyleCnt="8"/>
      <dgm:spPr/>
    </dgm:pt>
    <dgm:pt modelId="{27CF44DE-193C-5F42-9267-A5EA595A6607}" type="pres">
      <dgm:prSet presAssocID="{4413C87F-BE7D-A047-A09A-54CE21CDCA57}" presName="hierRoot4" presStyleCnt="0"/>
      <dgm:spPr/>
    </dgm:pt>
    <dgm:pt modelId="{DA4B4F5B-4764-BD46-A302-94FAB5EA4343}" type="pres">
      <dgm:prSet presAssocID="{4413C87F-BE7D-A047-A09A-54CE21CDCA57}" presName="composite4" presStyleCnt="0"/>
      <dgm:spPr/>
    </dgm:pt>
    <dgm:pt modelId="{B6B0F1E6-F239-4A44-AD68-274506AA1EB5}" type="pres">
      <dgm:prSet presAssocID="{4413C87F-BE7D-A047-A09A-54CE21CDCA57}" presName="image4" presStyleLbl="node4" presStyleIdx="3" presStyleCnt="8"/>
      <dgm:spPr>
        <a:solidFill>
          <a:srgbClr val="CE90A8"/>
        </a:solidFill>
      </dgm:spPr>
    </dgm:pt>
    <dgm:pt modelId="{97578B72-A497-3C40-965F-AD5C40A26763}" type="pres">
      <dgm:prSet presAssocID="{4413C87F-BE7D-A047-A09A-54CE21CDCA57}" presName="text4" presStyleLbl="revTx" presStyleIdx="7" presStyleCnt="15" custScaleX="192979" custLinFactY="7036" custLinFactNeighborX="-71357" custLinFactNeighborY="100000">
        <dgm:presLayoutVars>
          <dgm:chPref val="3"/>
        </dgm:presLayoutVars>
      </dgm:prSet>
      <dgm:spPr/>
    </dgm:pt>
    <dgm:pt modelId="{82A59EA3-2ABD-574D-B018-44B72F9068B9}" type="pres">
      <dgm:prSet presAssocID="{4413C87F-BE7D-A047-A09A-54CE21CDCA57}" presName="hierChild5" presStyleCnt="0"/>
      <dgm:spPr/>
    </dgm:pt>
    <dgm:pt modelId="{B1EE42B9-0790-DA4E-86C3-C493A17AAE0E}" type="pres">
      <dgm:prSet presAssocID="{631DC63E-CFE6-A149-B52E-8DAD43EE0F27}" presName="Name10" presStyleLbl="parChTrans1D2" presStyleIdx="1" presStyleCnt="2"/>
      <dgm:spPr/>
    </dgm:pt>
    <dgm:pt modelId="{4EABF540-02D1-F14F-89E8-A5C3A321B535}" type="pres">
      <dgm:prSet presAssocID="{FABEDEEE-3363-724D-9FF1-08E419AF2611}" presName="hierRoot2" presStyleCnt="0"/>
      <dgm:spPr/>
    </dgm:pt>
    <dgm:pt modelId="{73DBACD9-78DD-7B4E-83AB-849693AB0A17}" type="pres">
      <dgm:prSet presAssocID="{FABEDEEE-3363-724D-9FF1-08E419AF2611}" presName="composite2" presStyleCnt="0"/>
      <dgm:spPr/>
    </dgm:pt>
    <dgm:pt modelId="{F2D778A2-8237-B34B-8FEF-EDD388FF9FC4}" type="pres">
      <dgm:prSet presAssocID="{FABEDEEE-3363-724D-9FF1-08E419AF2611}" presName="image2" presStyleLbl="node2" presStyleIdx="1" presStyleCnt="2"/>
      <dgm:spPr>
        <a:solidFill>
          <a:schemeClr val="accent6">
            <a:lumMod val="60000"/>
            <a:lumOff val="40000"/>
          </a:schemeClr>
        </a:solidFill>
      </dgm:spPr>
    </dgm:pt>
    <dgm:pt modelId="{255CDD70-6C15-4D4D-85AE-AB4AB3A022F0}" type="pres">
      <dgm:prSet presAssocID="{FABEDEEE-3363-724D-9FF1-08E419AF2611}" presName="text2" presStyleLbl="revTx" presStyleIdx="8" presStyleCnt="15" custScaleX="361580" custLinFactX="18006" custLinFactNeighborX="100000" custLinFactNeighborY="3148">
        <dgm:presLayoutVars>
          <dgm:chPref val="3"/>
        </dgm:presLayoutVars>
      </dgm:prSet>
      <dgm:spPr/>
    </dgm:pt>
    <dgm:pt modelId="{57D78A88-90BE-164E-84C1-8F1120171E27}" type="pres">
      <dgm:prSet presAssocID="{FABEDEEE-3363-724D-9FF1-08E419AF2611}" presName="hierChild3" presStyleCnt="0"/>
      <dgm:spPr/>
    </dgm:pt>
    <dgm:pt modelId="{E62BEB87-5E24-6548-8805-781972D98328}" type="pres">
      <dgm:prSet presAssocID="{455DE9EB-AE76-4D4E-94C1-4C880929FE3E}" presName="Name17" presStyleLbl="parChTrans1D3" presStyleIdx="2" presStyleCnt="4"/>
      <dgm:spPr/>
    </dgm:pt>
    <dgm:pt modelId="{46A65539-C254-184C-8004-6DCDF9EE5007}" type="pres">
      <dgm:prSet presAssocID="{9AF9679B-98A7-514B-9B6D-EE6E8553AE30}" presName="hierRoot3" presStyleCnt="0"/>
      <dgm:spPr/>
    </dgm:pt>
    <dgm:pt modelId="{BF955A1E-B408-A24A-B313-8B65C82A4A5D}" type="pres">
      <dgm:prSet presAssocID="{9AF9679B-98A7-514B-9B6D-EE6E8553AE30}" presName="composite3" presStyleCnt="0"/>
      <dgm:spPr/>
    </dgm:pt>
    <dgm:pt modelId="{9B6255D0-CE3F-944E-9671-3A8668E9B5B8}" type="pres">
      <dgm:prSet presAssocID="{9AF9679B-98A7-514B-9B6D-EE6E8553AE30}" presName="image3" presStyleLbl="node3" presStyleIdx="2" presStyleCnt="4"/>
      <dgm:spPr>
        <a:solidFill>
          <a:srgbClr val="6BAAC8"/>
        </a:solidFill>
      </dgm:spPr>
    </dgm:pt>
    <dgm:pt modelId="{C57B5637-9087-CB4F-B649-4E83B6EF0870}" type="pres">
      <dgm:prSet presAssocID="{9AF9679B-98A7-514B-9B6D-EE6E8553AE30}" presName="text3" presStyleLbl="revTx" presStyleIdx="9" presStyleCnt="15" custScaleX="129488" custLinFactNeighborX="17286" custLinFactNeighborY="0">
        <dgm:presLayoutVars>
          <dgm:chPref val="3"/>
        </dgm:presLayoutVars>
      </dgm:prSet>
      <dgm:spPr/>
    </dgm:pt>
    <dgm:pt modelId="{03BCB8D5-52AE-5743-8953-5979D74ABEDD}" type="pres">
      <dgm:prSet presAssocID="{9AF9679B-98A7-514B-9B6D-EE6E8553AE30}" presName="hierChild4" presStyleCnt="0"/>
      <dgm:spPr/>
    </dgm:pt>
    <dgm:pt modelId="{D5F718F3-7A5D-AC40-8A2D-7537CE337B5B}" type="pres">
      <dgm:prSet presAssocID="{C374D300-8E93-CE40-B5BC-7C146DA8EE9D}" presName="Name23" presStyleLbl="parChTrans1D4" presStyleIdx="4" presStyleCnt="8"/>
      <dgm:spPr/>
    </dgm:pt>
    <dgm:pt modelId="{49132AC2-7083-D04D-B008-3DF29871EF0D}" type="pres">
      <dgm:prSet presAssocID="{5DD436D2-A4AB-AC46-88CC-848C9A0BD1B8}" presName="hierRoot4" presStyleCnt="0"/>
      <dgm:spPr/>
    </dgm:pt>
    <dgm:pt modelId="{504319D3-1A23-C54C-8440-3AA1C6168397}" type="pres">
      <dgm:prSet presAssocID="{5DD436D2-A4AB-AC46-88CC-848C9A0BD1B8}" presName="composite4" presStyleCnt="0"/>
      <dgm:spPr/>
    </dgm:pt>
    <dgm:pt modelId="{284687C7-317F-CB47-921E-7859D677C5E7}" type="pres">
      <dgm:prSet presAssocID="{5DD436D2-A4AB-AC46-88CC-848C9A0BD1B8}" presName="image4" presStyleLbl="node4" presStyleIdx="4" presStyleCnt="8"/>
      <dgm:spPr>
        <a:solidFill>
          <a:srgbClr val="FF0000"/>
        </a:solidFill>
      </dgm:spPr>
    </dgm:pt>
    <dgm:pt modelId="{965BBD43-AA33-2F40-8B02-E45ABBB95E9B}" type="pres">
      <dgm:prSet presAssocID="{5DD436D2-A4AB-AC46-88CC-848C9A0BD1B8}" presName="text4" presStyleLbl="revTx" presStyleIdx="10" presStyleCnt="15" custScaleX="188007" custLinFactY="587" custLinFactNeighborX="-80037" custLinFactNeighborY="100000">
        <dgm:presLayoutVars>
          <dgm:chPref val="3"/>
        </dgm:presLayoutVars>
      </dgm:prSet>
      <dgm:spPr/>
    </dgm:pt>
    <dgm:pt modelId="{2653AB6C-3D37-4A4A-A417-38240AB36789}" type="pres">
      <dgm:prSet presAssocID="{5DD436D2-A4AB-AC46-88CC-848C9A0BD1B8}" presName="hierChild5" presStyleCnt="0"/>
      <dgm:spPr/>
    </dgm:pt>
    <dgm:pt modelId="{BFC9B361-B410-D645-9AE4-0771905A3792}" type="pres">
      <dgm:prSet presAssocID="{D7FE6D79-1BBE-A149-A896-8BEAAE2030BC}" presName="Name23" presStyleLbl="parChTrans1D4" presStyleIdx="5" presStyleCnt="8"/>
      <dgm:spPr/>
    </dgm:pt>
    <dgm:pt modelId="{41700130-EB95-AF42-A435-5F148ABAF3E6}" type="pres">
      <dgm:prSet presAssocID="{3684B8D9-810B-934B-B95D-BBCD66F3CA86}" presName="hierRoot4" presStyleCnt="0"/>
      <dgm:spPr/>
    </dgm:pt>
    <dgm:pt modelId="{4AC8944C-FC6E-C442-B343-795372C85672}" type="pres">
      <dgm:prSet presAssocID="{3684B8D9-810B-934B-B95D-BBCD66F3CA86}" presName="composite4" presStyleCnt="0"/>
      <dgm:spPr/>
    </dgm:pt>
    <dgm:pt modelId="{910BBDC0-52C5-BA49-8F32-558BD6CA2604}" type="pres">
      <dgm:prSet presAssocID="{3684B8D9-810B-934B-B95D-BBCD66F3CA86}" presName="image4" presStyleLbl="node4" presStyleIdx="5" presStyleCnt="8"/>
      <dgm:spPr>
        <a:solidFill>
          <a:srgbClr val="6BAAC8"/>
        </a:solidFill>
      </dgm:spPr>
    </dgm:pt>
    <dgm:pt modelId="{FC14B3B4-B25A-A140-9B95-8F6824FC5D7A}" type="pres">
      <dgm:prSet presAssocID="{3684B8D9-810B-934B-B95D-BBCD66F3CA86}" presName="text4" presStyleLbl="revTx" presStyleIdx="11" presStyleCnt="15" custScaleX="201927" custLinFactY="145" custLinFactNeighborX="-33937" custLinFactNeighborY="100000">
        <dgm:presLayoutVars>
          <dgm:chPref val="3"/>
        </dgm:presLayoutVars>
      </dgm:prSet>
      <dgm:spPr/>
    </dgm:pt>
    <dgm:pt modelId="{0DAB63C4-D9A6-A54A-B319-16FA96A83B88}" type="pres">
      <dgm:prSet presAssocID="{3684B8D9-810B-934B-B95D-BBCD66F3CA86}" presName="hierChild5" presStyleCnt="0"/>
      <dgm:spPr/>
    </dgm:pt>
    <dgm:pt modelId="{87F6C668-171C-B748-ACD6-AC36E079FDEF}" type="pres">
      <dgm:prSet presAssocID="{C2A85771-137E-8A4C-BAD5-DEFDBAC26F62}" presName="Name17" presStyleLbl="parChTrans1D3" presStyleIdx="3" presStyleCnt="4"/>
      <dgm:spPr/>
    </dgm:pt>
    <dgm:pt modelId="{C76D5EA9-D33D-884E-BF9E-FCBC12803294}" type="pres">
      <dgm:prSet presAssocID="{896ADBCF-F4EB-E047-9610-BC1A815D5174}" presName="hierRoot3" presStyleCnt="0"/>
      <dgm:spPr/>
    </dgm:pt>
    <dgm:pt modelId="{EA019BC0-1BE8-3E44-A44E-5281840F9525}" type="pres">
      <dgm:prSet presAssocID="{896ADBCF-F4EB-E047-9610-BC1A815D5174}" presName="composite3" presStyleCnt="0"/>
      <dgm:spPr/>
    </dgm:pt>
    <dgm:pt modelId="{619FEEBA-532F-BC4F-AA99-FEF6E1C23398}" type="pres">
      <dgm:prSet presAssocID="{896ADBCF-F4EB-E047-9610-BC1A815D5174}" presName="image3" presStyleLbl="node3" presStyleIdx="3" presStyleCnt="4"/>
      <dgm:spPr>
        <a:solidFill>
          <a:schemeClr val="accent6">
            <a:lumMod val="60000"/>
            <a:lumOff val="40000"/>
          </a:schemeClr>
        </a:solidFill>
      </dgm:spPr>
    </dgm:pt>
    <dgm:pt modelId="{D97212D1-74EA-694B-B773-3E67C0835814}" type="pres">
      <dgm:prSet presAssocID="{896ADBCF-F4EB-E047-9610-BC1A815D5174}" presName="text3" presStyleLbl="revTx" presStyleIdx="12" presStyleCnt="15" custScaleX="138997" custLinFactNeighborX="15577" custLinFactNeighborY="2921">
        <dgm:presLayoutVars>
          <dgm:chPref val="3"/>
        </dgm:presLayoutVars>
      </dgm:prSet>
      <dgm:spPr/>
    </dgm:pt>
    <dgm:pt modelId="{EE91646C-C5C5-F14B-85D1-0BB0559F66E7}" type="pres">
      <dgm:prSet presAssocID="{896ADBCF-F4EB-E047-9610-BC1A815D5174}" presName="hierChild4" presStyleCnt="0"/>
      <dgm:spPr/>
    </dgm:pt>
    <dgm:pt modelId="{963CC231-5D80-4C4F-AC4F-92C72E0BC080}" type="pres">
      <dgm:prSet presAssocID="{DC3D42DA-34A0-EF4A-BB41-16F872C208E1}" presName="Name23" presStyleLbl="parChTrans1D4" presStyleIdx="6" presStyleCnt="8"/>
      <dgm:spPr/>
    </dgm:pt>
    <dgm:pt modelId="{691A1B72-1CC3-BB44-89F8-6405DD73DA80}" type="pres">
      <dgm:prSet presAssocID="{CE7957BD-69A1-7244-9FD9-BCE9819D5BC3}" presName="hierRoot4" presStyleCnt="0"/>
      <dgm:spPr/>
    </dgm:pt>
    <dgm:pt modelId="{B80BC0AF-FB95-9449-9874-D84556A9C83F}" type="pres">
      <dgm:prSet presAssocID="{CE7957BD-69A1-7244-9FD9-BCE9819D5BC3}" presName="composite4" presStyleCnt="0"/>
      <dgm:spPr/>
    </dgm:pt>
    <dgm:pt modelId="{F6536DA9-7A50-1845-A854-5E2DE8A70DBC}" type="pres">
      <dgm:prSet presAssocID="{CE7957BD-69A1-7244-9FD9-BCE9819D5BC3}" presName="image4" presStyleLbl="node4" presStyleIdx="6" presStyleCnt="8"/>
      <dgm:spPr>
        <a:solidFill>
          <a:schemeClr val="accent4">
            <a:lumMod val="60000"/>
            <a:lumOff val="40000"/>
          </a:schemeClr>
        </a:solidFill>
      </dgm:spPr>
    </dgm:pt>
    <dgm:pt modelId="{473ED9F0-34FB-0F40-949B-88A542D66E30}" type="pres">
      <dgm:prSet presAssocID="{CE7957BD-69A1-7244-9FD9-BCE9819D5BC3}" presName="text4" presStyleLbl="revTx" presStyleIdx="13" presStyleCnt="15" custScaleX="211037" custLinFactNeighborX="-69134" custLinFactNeighborY="96190">
        <dgm:presLayoutVars>
          <dgm:chPref val="3"/>
        </dgm:presLayoutVars>
      </dgm:prSet>
      <dgm:spPr/>
    </dgm:pt>
    <dgm:pt modelId="{6FD67ADD-1F72-8C47-A108-E3909C648116}" type="pres">
      <dgm:prSet presAssocID="{CE7957BD-69A1-7244-9FD9-BCE9819D5BC3}" presName="hierChild5" presStyleCnt="0"/>
      <dgm:spPr/>
    </dgm:pt>
    <dgm:pt modelId="{90DFB499-A75C-AE43-B84D-86BFE55E4133}" type="pres">
      <dgm:prSet presAssocID="{11B3D6E1-1ABB-314B-9142-D4A7E9838D9C}" presName="Name23" presStyleLbl="parChTrans1D4" presStyleIdx="7" presStyleCnt="8"/>
      <dgm:spPr/>
    </dgm:pt>
    <dgm:pt modelId="{F8F413AF-9CD5-AA46-B8E6-18D4BA3EA8CB}" type="pres">
      <dgm:prSet presAssocID="{131CB0E1-C769-0243-9CF3-D1565A563C78}" presName="hierRoot4" presStyleCnt="0"/>
      <dgm:spPr/>
    </dgm:pt>
    <dgm:pt modelId="{A96BA3E8-AE33-EB4C-BA87-048A69491476}" type="pres">
      <dgm:prSet presAssocID="{131CB0E1-C769-0243-9CF3-D1565A563C78}" presName="composite4" presStyleCnt="0"/>
      <dgm:spPr/>
    </dgm:pt>
    <dgm:pt modelId="{147CA5D5-63F7-344B-BAE9-823F95AB602F}" type="pres">
      <dgm:prSet presAssocID="{131CB0E1-C769-0243-9CF3-D1565A563C78}" presName="image4" presStyleLbl="node4" presStyleIdx="7" presStyleCnt="8"/>
      <dgm:spPr>
        <a:solidFill>
          <a:schemeClr val="accent6">
            <a:lumMod val="60000"/>
            <a:lumOff val="40000"/>
          </a:schemeClr>
        </a:solidFill>
      </dgm:spPr>
    </dgm:pt>
    <dgm:pt modelId="{6FCBBCA5-1FFC-5A4B-8522-6059BA4D3710}" type="pres">
      <dgm:prSet presAssocID="{131CB0E1-C769-0243-9CF3-D1565A563C78}" presName="text4" presStyleLbl="revTx" presStyleIdx="14" presStyleCnt="15" custScaleX="214441" custLinFactNeighborX="-56739" custLinFactNeighborY="95747">
        <dgm:presLayoutVars>
          <dgm:chPref val="3"/>
        </dgm:presLayoutVars>
      </dgm:prSet>
      <dgm:spPr/>
    </dgm:pt>
    <dgm:pt modelId="{D696FF7F-ED56-8448-AE82-81413E3F2FA4}" type="pres">
      <dgm:prSet presAssocID="{131CB0E1-C769-0243-9CF3-D1565A563C78}" presName="hierChild5" presStyleCnt="0"/>
      <dgm:spPr/>
    </dgm:pt>
  </dgm:ptLst>
  <dgm:cxnLst>
    <dgm:cxn modelId="{DFC75700-B041-694D-BB05-F341543F5768}" type="presOf" srcId="{631DC63E-CFE6-A149-B52E-8DAD43EE0F27}" destId="{B1EE42B9-0790-DA4E-86C3-C493A17AAE0E}" srcOrd="0" destOrd="0" presId="urn:microsoft.com/office/officeart/2009/layout/CirclePictureHierarchy"/>
    <dgm:cxn modelId="{7346B000-424B-134D-B84E-BF7023AD0153}" type="presOf" srcId="{DFE79342-94BF-DF43-8299-9B28BA6944FE}" destId="{450BCD7D-2B0C-E142-BFAC-0414F58CCB23}" srcOrd="0" destOrd="0" presId="urn:microsoft.com/office/officeart/2009/layout/CirclePictureHierarchy"/>
    <dgm:cxn modelId="{0288E101-D066-214E-AABB-056C9A8385D0}" type="presOf" srcId="{CE7957BD-69A1-7244-9FD9-BCE9819D5BC3}" destId="{473ED9F0-34FB-0F40-949B-88A542D66E30}" srcOrd="0" destOrd="0" presId="urn:microsoft.com/office/officeart/2009/layout/CirclePictureHierarchy"/>
    <dgm:cxn modelId="{FA204E04-43C0-0D43-8200-2CEF8435B03F}" type="presOf" srcId="{5F5B36FF-B807-F740-93FE-2B259385201F}" destId="{F3194DC6-4725-8949-87E8-3277236629C4}" srcOrd="0" destOrd="0" presId="urn:microsoft.com/office/officeart/2009/layout/CirclePictureHierarchy"/>
    <dgm:cxn modelId="{12166106-74C3-4143-8A04-13AF367C7CB6}" type="presOf" srcId="{3684B8D9-810B-934B-B95D-BBCD66F3CA86}" destId="{FC14B3B4-B25A-A140-9B95-8F6824FC5D7A}" srcOrd="0" destOrd="0" presId="urn:microsoft.com/office/officeart/2009/layout/CirclePictureHierarchy"/>
    <dgm:cxn modelId="{C5E3830A-9A14-BF49-93A8-3643175368DA}" type="presOf" srcId="{9AF9679B-98A7-514B-9B6D-EE6E8553AE30}" destId="{C57B5637-9087-CB4F-B649-4E83B6EF0870}" srcOrd="0" destOrd="0" presId="urn:microsoft.com/office/officeart/2009/layout/CirclePictureHierarchy"/>
    <dgm:cxn modelId="{E7ECB40B-C51C-874D-ADFB-CEFA675B5396}" type="presOf" srcId="{65599B68-E887-E741-A636-2513813C9D0E}" destId="{1C3F4599-94AF-114C-8B48-116B6CAC7CEC}" srcOrd="0" destOrd="0" presId="urn:microsoft.com/office/officeart/2009/layout/CirclePictureHierarchy"/>
    <dgm:cxn modelId="{66A37419-408E-BA40-980D-4CC499C07305}" srcId="{DFE79342-94BF-DF43-8299-9B28BA6944FE}" destId="{5F5B36FF-B807-F740-93FE-2B259385201F}" srcOrd="0" destOrd="0" parTransId="{6E49C817-21E1-6E4A-A431-679AA3F91A6A}" sibTransId="{F34FC928-2322-0947-A7A0-B229A732EF90}"/>
    <dgm:cxn modelId="{D499BB1E-77A8-454E-A616-25591D7CBC9A}" srcId="{FABEDEEE-3363-724D-9FF1-08E419AF2611}" destId="{9AF9679B-98A7-514B-9B6D-EE6E8553AE30}" srcOrd="0" destOrd="0" parTransId="{455DE9EB-AE76-4D4E-94C1-4C880929FE3E}" sibTransId="{834D5DC9-448A-2041-8058-31EC8C83F556}"/>
    <dgm:cxn modelId="{5D3FF527-041B-474F-92BB-D77E7628B157}" srcId="{896ADBCF-F4EB-E047-9610-BC1A815D5174}" destId="{131CB0E1-C769-0243-9CF3-D1565A563C78}" srcOrd="1" destOrd="0" parTransId="{11B3D6E1-1ABB-314B-9142-D4A7E9838D9C}" sibTransId="{578A6606-F55B-DA45-A7DC-92C361E06A02}"/>
    <dgm:cxn modelId="{AEAFAC2D-6870-CB4C-AF25-6C5D713C3DBE}" srcId="{65599B68-E887-E741-A636-2513813C9D0E}" destId="{C144AA17-C87B-4D48-A1F7-B9449066EC5D}" srcOrd="0" destOrd="0" parTransId="{48041A88-D3F5-BA40-9A35-D94D9396E255}" sibTransId="{89AEFDD4-4B88-DF46-944E-F722EFDB5BA5}"/>
    <dgm:cxn modelId="{CF7D542E-D2AA-4747-B192-B5310C6A1364}" type="presOf" srcId="{8524473D-4995-8B48-9A8B-4FDADE9BAA19}" destId="{254E63A3-BAF5-F042-A967-3A0299737486}" srcOrd="0" destOrd="0" presId="urn:microsoft.com/office/officeart/2009/layout/CirclePictureHierarchy"/>
    <dgm:cxn modelId="{E1473D31-9676-4B40-B5BF-BB498B267A4A}" srcId="{9AF9679B-98A7-514B-9B6D-EE6E8553AE30}" destId="{3684B8D9-810B-934B-B95D-BBCD66F3CA86}" srcOrd="1" destOrd="0" parTransId="{D7FE6D79-1BBE-A149-A896-8BEAAE2030BC}" sibTransId="{E0308222-E669-AD42-BB27-D8E282ED772B}"/>
    <dgm:cxn modelId="{B8AB6B3A-57B3-AD42-AB09-699B98B9AB2F}" type="presOf" srcId="{C2A85771-137E-8A4C-BAD5-DEFDBAC26F62}" destId="{87F6C668-171C-B748-ACD6-AC36E079FDEF}" srcOrd="0" destOrd="0" presId="urn:microsoft.com/office/officeart/2009/layout/CirclePictureHierarchy"/>
    <dgm:cxn modelId="{4AC8A33E-9916-FC49-AAF6-517B11667162}" type="presOf" srcId="{48041A88-D3F5-BA40-9A35-D94D9396E255}" destId="{314D6E1E-3EE7-6B43-A936-707E886D435E}" srcOrd="0" destOrd="0" presId="urn:microsoft.com/office/officeart/2009/layout/CirclePictureHierarchy"/>
    <dgm:cxn modelId="{A8E68D42-43D2-AE4F-B621-B5F73A9FC69C}" type="presOf" srcId="{DC3D42DA-34A0-EF4A-BB41-16F872C208E1}" destId="{963CC231-5D80-4C4F-AC4F-92C72E0BC080}" srcOrd="0" destOrd="0" presId="urn:microsoft.com/office/officeart/2009/layout/CirclePictureHierarchy"/>
    <dgm:cxn modelId="{10FA3743-CD6E-654D-895D-467328AC000A}" type="presOf" srcId="{740D710C-88BC-4846-BDFE-A5866E19076E}" destId="{6935AEB7-1A77-1045-AC79-1CC7E7DE7B0C}" srcOrd="0" destOrd="0" presId="urn:microsoft.com/office/officeart/2009/layout/CirclePictureHierarchy"/>
    <dgm:cxn modelId="{B55C1D57-86D5-3148-9A21-0774CC623425}" type="presOf" srcId="{4413C87F-BE7D-A047-A09A-54CE21CDCA57}" destId="{97578B72-A497-3C40-965F-AD5C40A26763}" srcOrd="0" destOrd="0" presId="urn:microsoft.com/office/officeart/2009/layout/CirclePictureHierarchy"/>
    <dgm:cxn modelId="{F596FE5C-19D1-004F-B08A-721CFB1A4FA4}" type="presOf" srcId="{0B5B8479-D484-7E4A-ADA1-8E4DE00F31BB}" destId="{FC8DDA18-D75D-2542-A2DF-8DB776595F72}" srcOrd="0" destOrd="0" presId="urn:microsoft.com/office/officeart/2009/layout/CirclePictureHierarchy"/>
    <dgm:cxn modelId="{9C97E661-BA14-0B49-A9EB-FA9615E0F67D}" type="presOf" srcId="{94C4698E-BAFD-9843-B93B-6B86AD07C859}" destId="{9B43B202-6173-6646-A882-00427BDB3956}" srcOrd="0" destOrd="0" presId="urn:microsoft.com/office/officeart/2009/layout/CirclePictureHierarchy"/>
    <dgm:cxn modelId="{4D744B64-24DC-6848-A06E-E9E9692935F6}" srcId="{59763426-0666-9341-B94D-FF8BA0032551}" destId="{AC77D727-B257-864F-8E2C-CB995714A138}" srcOrd="0" destOrd="0" parTransId="{8524473D-4995-8B48-9A8B-4FDADE9BAA19}" sibTransId="{E14470D6-298C-FD44-8F15-60900E7B2149}"/>
    <dgm:cxn modelId="{B37C4067-2C4D-844A-A6D2-D7395EFB1A8C}" srcId="{65599B68-E887-E741-A636-2513813C9D0E}" destId="{59763426-0666-9341-B94D-FF8BA0032551}" srcOrd="1" destOrd="0" parTransId="{0576586D-CA5A-8B40-8A1E-7C8B6A959675}" sibTransId="{9658189B-E200-DC48-9837-32777780594E}"/>
    <dgm:cxn modelId="{AD024473-B78D-C942-ACF1-9D339A86DF8B}" type="presOf" srcId="{C144AA17-C87B-4D48-A1F7-B9449066EC5D}" destId="{A3B35798-2EE3-A14B-B333-4C0452264DD5}" srcOrd="0" destOrd="0" presId="urn:microsoft.com/office/officeart/2009/layout/CirclePictureHierarchy"/>
    <dgm:cxn modelId="{80D09B79-5E56-574A-9517-1F42EBEF4E03}" srcId="{9AF9679B-98A7-514B-9B6D-EE6E8553AE30}" destId="{5DD436D2-A4AB-AC46-88CC-848C9A0BD1B8}" srcOrd="0" destOrd="0" parTransId="{C374D300-8E93-CE40-B5BC-7C146DA8EE9D}" sibTransId="{88BD8AFD-EDC0-FF46-B59B-A5C8D353E57B}"/>
    <dgm:cxn modelId="{A62C047A-DE8A-3F43-AB84-8AA4CDD37987}" srcId="{59763426-0666-9341-B94D-FF8BA0032551}" destId="{4413C87F-BE7D-A047-A09A-54CE21CDCA57}" srcOrd="1" destOrd="0" parTransId="{7F42DEFE-0725-4142-A542-B4CA397418A7}" sibTransId="{6F0D218B-7616-A04B-8019-94A02ED36E63}"/>
    <dgm:cxn modelId="{A4C71C88-A185-D447-BD50-50440082D2A0}" type="presOf" srcId="{59763426-0666-9341-B94D-FF8BA0032551}" destId="{27A6B055-DC94-7B47-B51E-A14FEFFFCEE0}" srcOrd="0" destOrd="0" presId="urn:microsoft.com/office/officeart/2009/layout/CirclePictureHierarchy"/>
    <dgm:cxn modelId="{4CC56E91-6856-2C40-931A-7B9C9585B89E}" srcId="{C144AA17-C87B-4D48-A1F7-B9449066EC5D}" destId="{24E94C2F-CC42-8F4B-BBD9-3DB24EFD3080}" srcOrd="1" destOrd="0" parTransId="{33AD84A5-C802-944E-8087-3284E7E86AD6}" sibTransId="{D716C08E-22C3-E14B-99A9-1EA4CC8AE3AE}"/>
    <dgm:cxn modelId="{3EEB6996-67A2-3C45-8505-76AA8808CBF8}" type="presOf" srcId="{FABEDEEE-3363-724D-9FF1-08E419AF2611}" destId="{255CDD70-6C15-4D4D-85AE-AB4AB3A022F0}" srcOrd="0" destOrd="0" presId="urn:microsoft.com/office/officeart/2009/layout/CirclePictureHierarchy"/>
    <dgm:cxn modelId="{13C24598-DC42-2646-A22D-9A83AB5E6E80}" type="presOf" srcId="{24E94C2F-CC42-8F4B-BBD9-3DB24EFD3080}" destId="{51823EC9-820B-7E43-9DF2-8E197DCCC5C8}" srcOrd="0" destOrd="0" presId="urn:microsoft.com/office/officeart/2009/layout/CirclePictureHierarchy"/>
    <dgm:cxn modelId="{EE439599-A6D2-9B40-8E96-54F582A28D21}" srcId="{896ADBCF-F4EB-E047-9610-BC1A815D5174}" destId="{CE7957BD-69A1-7244-9FD9-BCE9819D5BC3}" srcOrd="0" destOrd="0" parTransId="{DC3D42DA-34A0-EF4A-BB41-16F872C208E1}" sibTransId="{F8B41B8D-E9AF-734E-814C-F544C29B7977}"/>
    <dgm:cxn modelId="{2C68149C-83CF-5840-A20D-7B16AE9B3944}" type="presOf" srcId="{131CB0E1-C769-0243-9CF3-D1565A563C78}" destId="{6FCBBCA5-1FFC-5A4B-8522-6059BA4D3710}" srcOrd="0" destOrd="0" presId="urn:microsoft.com/office/officeart/2009/layout/CirclePictureHierarchy"/>
    <dgm:cxn modelId="{517D499F-F22A-5A47-A7F3-55B34373B881}" type="presOf" srcId="{C374D300-8E93-CE40-B5BC-7C146DA8EE9D}" destId="{D5F718F3-7A5D-AC40-8A2D-7537CE337B5B}" srcOrd="0" destOrd="0" presId="urn:microsoft.com/office/officeart/2009/layout/CirclePictureHierarchy"/>
    <dgm:cxn modelId="{8AE70DA9-46C9-CD41-974B-77E9F8BB827D}" srcId="{5F5B36FF-B807-F740-93FE-2B259385201F}" destId="{65599B68-E887-E741-A636-2513813C9D0E}" srcOrd="0" destOrd="0" parTransId="{740D710C-88BC-4846-BDFE-A5866E19076E}" sibTransId="{DD340851-433A-D347-AD3D-D6B6225C05E5}"/>
    <dgm:cxn modelId="{5C2D87AA-D193-274B-9C52-B0AE8DA01A7B}" type="presOf" srcId="{7F42DEFE-0725-4142-A542-B4CA397418A7}" destId="{980927B4-5713-C246-9393-2DD2D229D818}" srcOrd="0" destOrd="0" presId="urn:microsoft.com/office/officeart/2009/layout/CirclePictureHierarchy"/>
    <dgm:cxn modelId="{2453DBB4-6902-EC40-94B9-65064D5E46DC}" type="presOf" srcId="{455DE9EB-AE76-4D4E-94C1-4C880929FE3E}" destId="{E62BEB87-5E24-6548-8805-781972D98328}" srcOrd="0" destOrd="0" presId="urn:microsoft.com/office/officeart/2009/layout/CirclePictureHierarchy"/>
    <dgm:cxn modelId="{41A18FB6-200B-314C-AAF3-74D95BECD98C}" type="presOf" srcId="{33AD84A5-C802-944E-8087-3284E7E86AD6}" destId="{9394B957-0A25-D04B-9E7D-FA91589B5023}" srcOrd="0" destOrd="0" presId="urn:microsoft.com/office/officeart/2009/layout/CirclePictureHierarchy"/>
    <dgm:cxn modelId="{4840B0B8-0088-EF49-8C30-047FE260C684}" type="presOf" srcId="{0576586D-CA5A-8B40-8A1E-7C8B6A959675}" destId="{52B24F1D-F86A-534E-9631-DC01CE01D0C8}" srcOrd="0" destOrd="0" presId="urn:microsoft.com/office/officeart/2009/layout/CirclePictureHierarchy"/>
    <dgm:cxn modelId="{2A29A5BD-0CA0-8446-A740-3570E0999CA6}" type="presOf" srcId="{11B3D6E1-1ABB-314B-9142-D4A7E9838D9C}" destId="{90DFB499-A75C-AE43-B84D-86BFE55E4133}" srcOrd="0" destOrd="0" presId="urn:microsoft.com/office/officeart/2009/layout/CirclePictureHierarchy"/>
    <dgm:cxn modelId="{411A2DBF-0CE0-2B4D-A36F-24B67E342CA9}" srcId="{FABEDEEE-3363-724D-9FF1-08E419AF2611}" destId="{896ADBCF-F4EB-E047-9610-BC1A815D5174}" srcOrd="1" destOrd="0" parTransId="{C2A85771-137E-8A4C-BAD5-DEFDBAC26F62}" sibTransId="{092F259F-BF8C-0D4F-89D6-E0E0FFA6882F}"/>
    <dgm:cxn modelId="{6B749ACC-1747-754B-855C-AFEB71C2FEB4}" type="presOf" srcId="{5DD436D2-A4AB-AC46-88CC-848C9A0BD1B8}" destId="{965BBD43-AA33-2F40-8B02-E45ABBB95E9B}" srcOrd="0" destOrd="0" presId="urn:microsoft.com/office/officeart/2009/layout/CirclePictureHierarchy"/>
    <dgm:cxn modelId="{E04839CF-7F01-FD48-8200-BFA237E4F583}" type="presOf" srcId="{D7FE6D79-1BBE-A149-A896-8BEAAE2030BC}" destId="{BFC9B361-B410-D645-9AE4-0771905A3792}" srcOrd="0" destOrd="0" presId="urn:microsoft.com/office/officeart/2009/layout/CirclePictureHierarchy"/>
    <dgm:cxn modelId="{03D7FCDF-2219-4245-B908-B922835E235C}" type="presOf" srcId="{AC77D727-B257-864F-8E2C-CB995714A138}" destId="{143882C8-B42E-304F-8726-C9E5384C27B0}" srcOrd="0" destOrd="0" presId="urn:microsoft.com/office/officeart/2009/layout/CirclePictureHierarchy"/>
    <dgm:cxn modelId="{007479E7-59D6-FA45-A0B8-94BC77D45F67}" srcId="{C144AA17-C87B-4D48-A1F7-B9449066EC5D}" destId="{0B5B8479-D484-7E4A-ADA1-8E4DE00F31BB}" srcOrd="0" destOrd="0" parTransId="{94C4698E-BAFD-9843-B93B-6B86AD07C859}" sibTransId="{C515F21D-C2D0-4743-AC03-3DEDA49898B9}"/>
    <dgm:cxn modelId="{F84286EA-976E-B14E-8552-E20B9985CDF5}" type="presOf" srcId="{896ADBCF-F4EB-E047-9610-BC1A815D5174}" destId="{D97212D1-74EA-694B-B773-3E67C0835814}" srcOrd="0" destOrd="0" presId="urn:microsoft.com/office/officeart/2009/layout/CirclePictureHierarchy"/>
    <dgm:cxn modelId="{C9E65CF1-0802-C54A-AA79-7D331DC1D113}" srcId="{5F5B36FF-B807-F740-93FE-2B259385201F}" destId="{FABEDEEE-3363-724D-9FF1-08E419AF2611}" srcOrd="1" destOrd="0" parTransId="{631DC63E-CFE6-A149-B52E-8DAD43EE0F27}" sibTransId="{19955A5E-10F6-E949-B991-245A9CDCC41E}"/>
    <dgm:cxn modelId="{ABD47D67-0CE1-8646-B40B-B484B5CBF62C}" type="presParOf" srcId="{450BCD7D-2B0C-E142-BFAC-0414F58CCB23}" destId="{97DCE162-BA5D-4745-84DD-383A22FBC115}" srcOrd="0" destOrd="0" presId="urn:microsoft.com/office/officeart/2009/layout/CirclePictureHierarchy"/>
    <dgm:cxn modelId="{06608ED2-729B-8045-A906-6EF7CBF29CC8}" type="presParOf" srcId="{97DCE162-BA5D-4745-84DD-383A22FBC115}" destId="{4267A1F3-80A3-DB47-9251-ABD81BB78BBA}" srcOrd="0" destOrd="0" presId="urn:microsoft.com/office/officeart/2009/layout/CirclePictureHierarchy"/>
    <dgm:cxn modelId="{62456F3F-5FF1-D045-B3C5-0C30373607F3}" type="presParOf" srcId="{4267A1F3-80A3-DB47-9251-ABD81BB78BBA}" destId="{E75D421B-04AE-BF48-AA47-2E2590662900}" srcOrd="0" destOrd="0" presId="urn:microsoft.com/office/officeart/2009/layout/CirclePictureHierarchy"/>
    <dgm:cxn modelId="{8A1ECA20-B761-BB41-8E13-2AB7598D69A8}" type="presParOf" srcId="{4267A1F3-80A3-DB47-9251-ABD81BB78BBA}" destId="{F3194DC6-4725-8949-87E8-3277236629C4}" srcOrd="1" destOrd="0" presId="urn:microsoft.com/office/officeart/2009/layout/CirclePictureHierarchy"/>
    <dgm:cxn modelId="{F307B1C1-5100-0C42-9D51-F7285F4F14A9}" type="presParOf" srcId="{97DCE162-BA5D-4745-84DD-383A22FBC115}" destId="{91210244-E8E5-2645-8709-8C3F38547F10}" srcOrd="1" destOrd="0" presId="urn:microsoft.com/office/officeart/2009/layout/CirclePictureHierarchy"/>
    <dgm:cxn modelId="{55D5CE75-D24A-F84D-B667-2737515E17A3}" type="presParOf" srcId="{91210244-E8E5-2645-8709-8C3F38547F10}" destId="{6935AEB7-1A77-1045-AC79-1CC7E7DE7B0C}" srcOrd="0" destOrd="0" presId="urn:microsoft.com/office/officeart/2009/layout/CirclePictureHierarchy"/>
    <dgm:cxn modelId="{39D31939-839F-F440-95F5-F675D7EA067F}" type="presParOf" srcId="{91210244-E8E5-2645-8709-8C3F38547F10}" destId="{BFF89276-A557-DA4B-B0A3-983AD494988B}" srcOrd="1" destOrd="0" presId="urn:microsoft.com/office/officeart/2009/layout/CirclePictureHierarchy"/>
    <dgm:cxn modelId="{7EBF834B-43B3-CA4F-9A44-527E8A25C2EB}" type="presParOf" srcId="{BFF89276-A557-DA4B-B0A3-983AD494988B}" destId="{F75C44C2-1D9B-3346-ADB6-18915A9C0A5D}" srcOrd="0" destOrd="0" presId="urn:microsoft.com/office/officeart/2009/layout/CirclePictureHierarchy"/>
    <dgm:cxn modelId="{FE8C1149-D68D-6242-BA5C-D893C9AB454E}" type="presParOf" srcId="{F75C44C2-1D9B-3346-ADB6-18915A9C0A5D}" destId="{CDC91973-6B50-4B4A-B894-B3F05F82DA5A}" srcOrd="0" destOrd="0" presId="urn:microsoft.com/office/officeart/2009/layout/CirclePictureHierarchy"/>
    <dgm:cxn modelId="{4A9DE103-A5B5-AD42-8F99-09DDB451C210}" type="presParOf" srcId="{F75C44C2-1D9B-3346-ADB6-18915A9C0A5D}" destId="{1C3F4599-94AF-114C-8B48-116B6CAC7CEC}" srcOrd="1" destOrd="0" presId="urn:microsoft.com/office/officeart/2009/layout/CirclePictureHierarchy"/>
    <dgm:cxn modelId="{F0236493-986B-D248-9487-3DA1BEC0CB25}" type="presParOf" srcId="{BFF89276-A557-DA4B-B0A3-983AD494988B}" destId="{A101EC84-C453-6347-81F0-8E909F52E391}" srcOrd="1" destOrd="0" presId="urn:microsoft.com/office/officeart/2009/layout/CirclePictureHierarchy"/>
    <dgm:cxn modelId="{28BF9F49-27CC-074A-BE77-3775A77FFBF0}" type="presParOf" srcId="{A101EC84-C453-6347-81F0-8E909F52E391}" destId="{314D6E1E-3EE7-6B43-A936-707E886D435E}" srcOrd="0" destOrd="0" presId="urn:microsoft.com/office/officeart/2009/layout/CirclePictureHierarchy"/>
    <dgm:cxn modelId="{0CEDA144-E89E-D14B-AF78-A0DC27D3FB8B}" type="presParOf" srcId="{A101EC84-C453-6347-81F0-8E909F52E391}" destId="{61474C3C-D439-B64C-AEA0-B83B6267AF9C}" srcOrd="1" destOrd="0" presId="urn:microsoft.com/office/officeart/2009/layout/CirclePictureHierarchy"/>
    <dgm:cxn modelId="{2A8A9AC9-BDF7-2042-8595-2DE52DC17617}" type="presParOf" srcId="{61474C3C-D439-B64C-AEA0-B83B6267AF9C}" destId="{22A63011-F7A9-8C48-B3F9-40741DB4CA18}" srcOrd="0" destOrd="0" presId="urn:microsoft.com/office/officeart/2009/layout/CirclePictureHierarchy"/>
    <dgm:cxn modelId="{98F72CED-8C04-A045-B7EE-05292C48341D}" type="presParOf" srcId="{22A63011-F7A9-8C48-B3F9-40741DB4CA18}" destId="{E678AAF8-5D35-D849-B446-215CD5226F9D}" srcOrd="0" destOrd="0" presId="urn:microsoft.com/office/officeart/2009/layout/CirclePictureHierarchy"/>
    <dgm:cxn modelId="{DE9A24EF-2590-C046-99D0-1FE81DFD4BF5}" type="presParOf" srcId="{22A63011-F7A9-8C48-B3F9-40741DB4CA18}" destId="{A3B35798-2EE3-A14B-B333-4C0452264DD5}" srcOrd="1" destOrd="0" presId="urn:microsoft.com/office/officeart/2009/layout/CirclePictureHierarchy"/>
    <dgm:cxn modelId="{2150CD36-53DA-8B4B-9366-1984A4543B13}" type="presParOf" srcId="{61474C3C-D439-B64C-AEA0-B83B6267AF9C}" destId="{F8947B3C-057F-0747-A465-1C87ECB523A0}" srcOrd="1" destOrd="0" presId="urn:microsoft.com/office/officeart/2009/layout/CirclePictureHierarchy"/>
    <dgm:cxn modelId="{E4F696C9-913B-FB4C-88F0-926388995C3F}" type="presParOf" srcId="{F8947B3C-057F-0747-A465-1C87ECB523A0}" destId="{9B43B202-6173-6646-A882-00427BDB3956}" srcOrd="0" destOrd="0" presId="urn:microsoft.com/office/officeart/2009/layout/CirclePictureHierarchy"/>
    <dgm:cxn modelId="{391592EA-3989-7544-A079-88BAB6CB22A8}" type="presParOf" srcId="{F8947B3C-057F-0747-A465-1C87ECB523A0}" destId="{D0C5FE57-B39E-364D-AC1E-2C9E7B3A5D43}" srcOrd="1" destOrd="0" presId="urn:microsoft.com/office/officeart/2009/layout/CirclePictureHierarchy"/>
    <dgm:cxn modelId="{B933FB9B-C291-C44C-9A51-34699160F90F}" type="presParOf" srcId="{D0C5FE57-B39E-364D-AC1E-2C9E7B3A5D43}" destId="{3B2A951A-A68A-0C42-866C-D2DC2C4EFFEB}" srcOrd="0" destOrd="0" presId="urn:microsoft.com/office/officeart/2009/layout/CirclePictureHierarchy"/>
    <dgm:cxn modelId="{0CBED175-7BE6-CB45-B864-6E4FD2208E20}" type="presParOf" srcId="{3B2A951A-A68A-0C42-866C-D2DC2C4EFFEB}" destId="{050C9482-2206-B241-9436-DEE0968879E3}" srcOrd="0" destOrd="0" presId="urn:microsoft.com/office/officeart/2009/layout/CirclePictureHierarchy"/>
    <dgm:cxn modelId="{04F38746-E7A7-CD4B-89AE-6D498251A9B4}" type="presParOf" srcId="{3B2A951A-A68A-0C42-866C-D2DC2C4EFFEB}" destId="{FC8DDA18-D75D-2542-A2DF-8DB776595F72}" srcOrd="1" destOrd="0" presId="urn:microsoft.com/office/officeart/2009/layout/CirclePictureHierarchy"/>
    <dgm:cxn modelId="{95CB8673-602B-574C-BD4A-5AC73C4F54A2}" type="presParOf" srcId="{D0C5FE57-B39E-364D-AC1E-2C9E7B3A5D43}" destId="{5A127022-870A-5A4A-8764-483A079A5961}" srcOrd="1" destOrd="0" presId="urn:microsoft.com/office/officeart/2009/layout/CirclePictureHierarchy"/>
    <dgm:cxn modelId="{8852369D-65B4-2E4B-989E-6129DF3AAB12}" type="presParOf" srcId="{F8947B3C-057F-0747-A465-1C87ECB523A0}" destId="{9394B957-0A25-D04B-9E7D-FA91589B5023}" srcOrd="2" destOrd="0" presId="urn:microsoft.com/office/officeart/2009/layout/CirclePictureHierarchy"/>
    <dgm:cxn modelId="{5E3AB11B-8B99-9348-A4EA-43F61212278A}" type="presParOf" srcId="{F8947B3C-057F-0747-A465-1C87ECB523A0}" destId="{320E45C3-75E3-2446-96C3-DF2466884991}" srcOrd="3" destOrd="0" presId="urn:microsoft.com/office/officeart/2009/layout/CirclePictureHierarchy"/>
    <dgm:cxn modelId="{81345759-5BAF-DD4A-A33E-1220DCA84AA1}" type="presParOf" srcId="{320E45C3-75E3-2446-96C3-DF2466884991}" destId="{08286404-4E88-A44B-8CEB-FE93CAC86C71}" srcOrd="0" destOrd="0" presId="urn:microsoft.com/office/officeart/2009/layout/CirclePictureHierarchy"/>
    <dgm:cxn modelId="{46856F4D-130A-D24E-AB22-890E3B119C12}" type="presParOf" srcId="{08286404-4E88-A44B-8CEB-FE93CAC86C71}" destId="{F6A81EFD-CB9B-2F43-AD76-D1228026021A}" srcOrd="0" destOrd="0" presId="urn:microsoft.com/office/officeart/2009/layout/CirclePictureHierarchy"/>
    <dgm:cxn modelId="{34ECC2F9-8AB8-764F-AF82-4661BBA73684}" type="presParOf" srcId="{08286404-4E88-A44B-8CEB-FE93CAC86C71}" destId="{51823EC9-820B-7E43-9DF2-8E197DCCC5C8}" srcOrd="1" destOrd="0" presId="urn:microsoft.com/office/officeart/2009/layout/CirclePictureHierarchy"/>
    <dgm:cxn modelId="{CEF8FB96-E39E-E34D-932F-0C2185A47B6A}" type="presParOf" srcId="{320E45C3-75E3-2446-96C3-DF2466884991}" destId="{251FCB19-EA82-5148-9050-2D437681E1CB}" srcOrd="1" destOrd="0" presId="urn:microsoft.com/office/officeart/2009/layout/CirclePictureHierarchy"/>
    <dgm:cxn modelId="{02B4F8B9-D4BB-4340-BFF3-38462C7609B7}" type="presParOf" srcId="{A101EC84-C453-6347-81F0-8E909F52E391}" destId="{52B24F1D-F86A-534E-9631-DC01CE01D0C8}" srcOrd="2" destOrd="0" presId="urn:microsoft.com/office/officeart/2009/layout/CirclePictureHierarchy"/>
    <dgm:cxn modelId="{A9601811-C88F-D74A-9180-B68128D534D2}" type="presParOf" srcId="{A101EC84-C453-6347-81F0-8E909F52E391}" destId="{73C411A9-33F3-DA4E-962C-F67EDC2850DF}" srcOrd="3" destOrd="0" presId="urn:microsoft.com/office/officeart/2009/layout/CirclePictureHierarchy"/>
    <dgm:cxn modelId="{75FE807E-3AF8-0740-B939-E9DCB5A2F157}" type="presParOf" srcId="{73C411A9-33F3-DA4E-962C-F67EDC2850DF}" destId="{8384606A-D58F-B84C-9E39-15CC78F65F04}" srcOrd="0" destOrd="0" presId="urn:microsoft.com/office/officeart/2009/layout/CirclePictureHierarchy"/>
    <dgm:cxn modelId="{DC7080AB-9998-5F4F-A1F2-C024FA8412DE}" type="presParOf" srcId="{8384606A-D58F-B84C-9E39-15CC78F65F04}" destId="{059A17DA-5BE3-784A-B0A3-EFE6BB4CAB0A}" srcOrd="0" destOrd="0" presId="urn:microsoft.com/office/officeart/2009/layout/CirclePictureHierarchy"/>
    <dgm:cxn modelId="{46369E9E-E16F-114C-828F-9D271A10AB5A}" type="presParOf" srcId="{8384606A-D58F-B84C-9E39-15CC78F65F04}" destId="{27A6B055-DC94-7B47-B51E-A14FEFFFCEE0}" srcOrd="1" destOrd="0" presId="urn:microsoft.com/office/officeart/2009/layout/CirclePictureHierarchy"/>
    <dgm:cxn modelId="{E767A9DF-C680-B44D-A54D-4359133593AD}" type="presParOf" srcId="{73C411A9-33F3-DA4E-962C-F67EDC2850DF}" destId="{1196A88F-A91B-9648-9E2F-0D4AA01DEEC8}" srcOrd="1" destOrd="0" presId="urn:microsoft.com/office/officeart/2009/layout/CirclePictureHierarchy"/>
    <dgm:cxn modelId="{5FA13D8B-9187-5542-BFD1-1FD4AAD5C5C3}" type="presParOf" srcId="{1196A88F-A91B-9648-9E2F-0D4AA01DEEC8}" destId="{254E63A3-BAF5-F042-A967-3A0299737486}" srcOrd="0" destOrd="0" presId="urn:microsoft.com/office/officeart/2009/layout/CirclePictureHierarchy"/>
    <dgm:cxn modelId="{6D13058B-5B5E-9D43-B1AC-E855B8CAE3F9}" type="presParOf" srcId="{1196A88F-A91B-9648-9E2F-0D4AA01DEEC8}" destId="{3E00BF9C-F823-7C4C-AFED-C4F890D61F33}" srcOrd="1" destOrd="0" presId="urn:microsoft.com/office/officeart/2009/layout/CirclePictureHierarchy"/>
    <dgm:cxn modelId="{F7980DBE-0204-1441-B979-014BE75C6E29}" type="presParOf" srcId="{3E00BF9C-F823-7C4C-AFED-C4F890D61F33}" destId="{18CB9905-FF92-B141-B087-C38560C2B6FB}" srcOrd="0" destOrd="0" presId="urn:microsoft.com/office/officeart/2009/layout/CirclePictureHierarchy"/>
    <dgm:cxn modelId="{FF3AF48F-9807-2E47-8B03-7CD0E3717319}" type="presParOf" srcId="{18CB9905-FF92-B141-B087-C38560C2B6FB}" destId="{C993CDAC-06B1-ED44-B8BC-6A901973D76B}" srcOrd="0" destOrd="0" presId="urn:microsoft.com/office/officeart/2009/layout/CirclePictureHierarchy"/>
    <dgm:cxn modelId="{737ED741-FBFF-5549-BEA8-5E29E0BF9184}" type="presParOf" srcId="{18CB9905-FF92-B141-B087-C38560C2B6FB}" destId="{143882C8-B42E-304F-8726-C9E5384C27B0}" srcOrd="1" destOrd="0" presId="urn:microsoft.com/office/officeart/2009/layout/CirclePictureHierarchy"/>
    <dgm:cxn modelId="{4DA95077-2B69-004C-8F38-8ECB724EA4BA}" type="presParOf" srcId="{3E00BF9C-F823-7C4C-AFED-C4F890D61F33}" destId="{510F7EA7-6861-2D4B-B210-D24A317EF354}" srcOrd="1" destOrd="0" presId="urn:microsoft.com/office/officeart/2009/layout/CirclePictureHierarchy"/>
    <dgm:cxn modelId="{9C1E3598-23A9-0F40-978B-4B0A7C33172F}" type="presParOf" srcId="{1196A88F-A91B-9648-9E2F-0D4AA01DEEC8}" destId="{980927B4-5713-C246-9393-2DD2D229D818}" srcOrd="2" destOrd="0" presId="urn:microsoft.com/office/officeart/2009/layout/CirclePictureHierarchy"/>
    <dgm:cxn modelId="{54B2D991-65C9-E248-9E4E-C6E29AAE2F91}" type="presParOf" srcId="{1196A88F-A91B-9648-9E2F-0D4AA01DEEC8}" destId="{27CF44DE-193C-5F42-9267-A5EA595A6607}" srcOrd="3" destOrd="0" presId="urn:microsoft.com/office/officeart/2009/layout/CirclePictureHierarchy"/>
    <dgm:cxn modelId="{EB90721C-FDB3-B642-B236-8F79A3E3D62E}" type="presParOf" srcId="{27CF44DE-193C-5F42-9267-A5EA595A6607}" destId="{DA4B4F5B-4764-BD46-A302-94FAB5EA4343}" srcOrd="0" destOrd="0" presId="urn:microsoft.com/office/officeart/2009/layout/CirclePictureHierarchy"/>
    <dgm:cxn modelId="{2982520D-884D-6949-9BE5-15C20E57ED98}" type="presParOf" srcId="{DA4B4F5B-4764-BD46-A302-94FAB5EA4343}" destId="{B6B0F1E6-F239-4A44-AD68-274506AA1EB5}" srcOrd="0" destOrd="0" presId="urn:microsoft.com/office/officeart/2009/layout/CirclePictureHierarchy"/>
    <dgm:cxn modelId="{DFE24178-BB21-B046-8A8F-C95DB14CD52C}" type="presParOf" srcId="{DA4B4F5B-4764-BD46-A302-94FAB5EA4343}" destId="{97578B72-A497-3C40-965F-AD5C40A26763}" srcOrd="1" destOrd="0" presId="urn:microsoft.com/office/officeart/2009/layout/CirclePictureHierarchy"/>
    <dgm:cxn modelId="{4B5A61C9-9850-8D4E-8BDF-F0B6426B1ADE}" type="presParOf" srcId="{27CF44DE-193C-5F42-9267-A5EA595A6607}" destId="{82A59EA3-2ABD-574D-B018-44B72F9068B9}" srcOrd="1" destOrd="0" presId="urn:microsoft.com/office/officeart/2009/layout/CirclePictureHierarchy"/>
    <dgm:cxn modelId="{A7FE4565-D173-2641-8A3B-8C7604D3C21F}" type="presParOf" srcId="{91210244-E8E5-2645-8709-8C3F38547F10}" destId="{B1EE42B9-0790-DA4E-86C3-C493A17AAE0E}" srcOrd="2" destOrd="0" presId="urn:microsoft.com/office/officeart/2009/layout/CirclePictureHierarchy"/>
    <dgm:cxn modelId="{3D46630B-FE5E-2544-8FDA-018ADAD182D8}" type="presParOf" srcId="{91210244-E8E5-2645-8709-8C3F38547F10}" destId="{4EABF540-02D1-F14F-89E8-A5C3A321B535}" srcOrd="3" destOrd="0" presId="urn:microsoft.com/office/officeart/2009/layout/CirclePictureHierarchy"/>
    <dgm:cxn modelId="{78326906-7C0B-4947-B6E0-192CD6F7F51F}" type="presParOf" srcId="{4EABF540-02D1-F14F-89E8-A5C3A321B535}" destId="{73DBACD9-78DD-7B4E-83AB-849693AB0A17}" srcOrd="0" destOrd="0" presId="urn:microsoft.com/office/officeart/2009/layout/CirclePictureHierarchy"/>
    <dgm:cxn modelId="{E013A0D0-6A19-904C-8EBF-943C9CF613A4}" type="presParOf" srcId="{73DBACD9-78DD-7B4E-83AB-849693AB0A17}" destId="{F2D778A2-8237-B34B-8FEF-EDD388FF9FC4}" srcOrd="0" destOrd="0" presId="urn:microsoft.com/office/officeart/2009/layout/CirclePictureHierarchy"/>
    <dgm:cxn modelId="{F7788B78-EA20-2049-8916-B2DE5FD5276D}" type="presParOf" srcId="{73DBACD9-78DD-7B4E-83AB-849693AB0A17}" destId="{255CDD70-6C15-4D4D-85AE-AB4AB3A022F0}" srcOrd="1" destOrd="0" presId="urn:microsoft.com/office/officeart/2009/layout/CirclePictureHierarchy"/>
    <dgm:cxn modelId="{40314E2D-E759-5748-A1C1-875BCD6CF54B}" type="presParOf" srcId="{4EABF540-02D1-F14F-89E8-A5C3A321B535}" destId="{57D78A88-90BE-164E-84C1-8F1120171E27}" srcOrd="1" destOrd="0" presId="urn:microsoft.com/office/officeart/2009/layout/CirclePictureHierarchy"/>
    <dgm:cxn modelId="{BBB6931D-6905-6C48-A28B-0987F53665A9}" type="presParOf" srcId="{57D78A88-90BE-164E-84C1-8F1120171E27}" destId="{E62BEB87-5E24-6548-8805-781972D98328}" srcOrd="0" destOrd="0" presId="urn:microsoft.com/office/officeart/2009/layout/CirclePictureHierarchy"/>
    <dgm:cxn modelId="{A2C786FA-482D-7E46-9779-8A9A8D901859}" type="presParOf" srcId="{57D78A88-90BE-164E-84C1-8F1120171E27}" destId="{46A65539-C254-184C-8004-6DCDF9EE5007}" srcOrd="1" destOrd="0" presId="urn:microsoft.com/office/officeart/2009/layout/CirclePictureHierarchy"/>
    <dgm:cxn modelId="{90BFEEDB-DE32-D444-8768-9289E7ADE446}" type="presParOf" srcId="{46A65539-C254-184C-8004-6DCDF9EE5007}" destId="{BF955A1E-B408-A24A-B313-8B65C82A4A5D}" srcOrd="0" destOrd="0" presId="urn:microsoft.com/office/officeart/2009/layout/CirclePictureHierarchy"/>
    <dgm:cxn modelId="{D0C9CDDC-207B-EA44-836B-34C63DDB957E}" type="presParOf" srcId="{BF955A1E-B408-A24A-B313-8B65C82A4A5D}" destId="{9B6255D0-CE3F-944E-9671-3A8668E9B5B8}" srcOrd="0" destOrd="0" presId="urn:microsoft.com/office/officeart/2009/layout/CirclePictureHierarchy"/>
    <dgm:cxn modelId="{F5EA1DE0-22E8-EF48-B647-950255F736A0}" type="presParOf" srcId="{BF955A1E-B408-A24A-B313-8B65C82A4A5D}" destId="{C57B5637-9087-CB4F-B649-4E83B6EF0870}" srcOrd="1" destOrd="0" presId="urn:microsoft.com/office/officeart/2009/layout/CirclePictureHierarchy"/>
    <dgm:cxn modelId="{5067431E-D7BC-AC4D-83F4-2777E677732C}" type="presParOf" srcId="{46A65539-C254-184C-8004-6DCDF9EE5007}" destId="{03BCB8D5-52AE-5743-8953-5979D74ABEDD}" srcOrd="1" destOrd="0" presId="urn:microsoft.com/office/officeart/2009/layout/CirclePictureHierarchy"/>
    <dgm:cxn modelId="{50BDEF40-96D3-6F4D-928B-5AB8C2C05391}" type="presParOf" srcId="{03BCB8D5-52AE-5743-8953-5979D74ABEDD}" destId="{D5F718F3-7A5D-AC40-8A2D-7537CE337B5B}" srcOrd="0" destOrd="0" presId="urn:microsoft.com/office/officeart/2009/layout/CirclePictureHierarchy"/>
    <dgm:cxn modelId="{4EBC3E13-260A-2643-8D2C-BDA0F5FB499F}" type="presParOf" srcId="{03BCB8D5-52AE-5743-8953-5979D74ABEDD}" destId="{49132AC2-7083-D04D-B008-3DF29871EF0D}" srcOrd="1" destOrd="0" presId="urn:microsoft.com/office/officeart/2009/layout/CirclePictureHierarchy"/>
    <dgm:cxn modelId="{102E10CA-AB6A-354B-A139-DF2342D3B930}" type="presParOf" srcId="{49132AC2-7083-D04D-B008-3DF29871EF0D}" destId="{504319D3-1A23-C54C-8440-3AA1C6168397}" srcOrd="0" destOrd="0" presId="urn:microsoft.com/office/officeart/2009/layout/CirclePictureHierarchy"/>
    <dgm:cxn modelId="{A297E686-34D6-3C40-995E-9CC70AC7A84F}" type="presParOf" srcId="{504319D3-1A23-C54C-8440-3AA1C6168397}" destId="{284687C7-317F-CB47-921E-7859D677C5E7}" srcOrd="0" destOrd="0" presId="urn:microsoft.com/office/officeart/2009/layout/CirclePictureHierarchy"/>
    <dgm:cxn modelId="{EA29E601-6974-8047-A1A0-BD22C4FA21BA}" type="presParOf" srcId="{504319D3-1A23-C54C-8440-3AA1C6168397}" destId="{965BBD43-AA33-2F40-8B02-E45ABBB95E9B}" srcOrd="1" destOrd="0" presId="urn:microsoft.com/office/officeart/2009/layout/CirclePictureHierarchy"/>
    <dgm:cxn modelId="{824A38A2-2D57-0D40-88C8-398996AD797A}" type="presParOf" srcId="{49132AC2-7083-D04D-B008-3DF29871EF0D}" destId="{2653AB6C-3D37-4A4A-A417-38240AB36789}" srcOrd="1" destOrd="0" presId="urn:microsoft.com/office/officeart/2009/layout/CirclePictureHierarchy"/>
    <dgm:cxn modelId="{37406688-F531-DF49-9924-A06DBEDB9886}" type="presParOf" srcId="{03BCB8D5-52AE-5743-8953-5979D74ABEDD}" destId="{BFC9B361-B410-D645-9AE4-0771905A3792}" srcOrd="2" destOrd="0" presId="urn:microsoft.com/office/officeart/2009/layout/CirclePictureHierarchy"/>
    <dgm:cxn modelId="{E2FF7902-E121-F347-B4EC-5AF2FBA60A6C}" type="presParOf" srcId="{03BCB8D5-52AE-5743-8953-5979D74ABEDD}" destId="{41700130-EB95-AF42-A435-5F148ABAF3E6}" srcOrd="3" destOrd="0" presId="urn:microsoft.com/office/officeart/2009/layout/CirclePictureHierarchy"/>
    <dgm:cxn modelId="{DC942C0C-BAC1-0147-AEB7-149692788BC8}" type="presParOf" srcId="{41700130-EB95-AF42-A435-5F148ABAF3E6}" destId="{4AC8944C-FC6E-C442-B343-795372C85672}" srcOrd="0" destOrd="0" presId="urn:microsoft.com/office/officeart/2009/layout/CirclePictureHierarchy"/>
    <dgm:cxn modelId="{C409C076-FB0B-3F49-911F-10F0C6864416}" type="presParOf" srcId="{4AC8944C-FC6E-C442-B343-795372C85672}" destId="{910BBDC0-52C5-BA49-8F32-558BD6CA2604}" srcOrd="0" destOrd="0" presId="urn:microsoft.com/office/officeart/2009/layout/CirclePictureHierarchy"/>
    <dgm:cxn modelId="{1539E3F0-2C6F-BA48-8EC4-82CDF0AE40D6}" type="presParOf" srcId="{4AC8944C-FC6E-C442-B343-795372C85672}" destId="{FC14B3B4-B25A-A140-9B95-8F6824FC5D7A}" srcOrd="1" destOrd="0" presId="urn:microsoft.com/office/officeart/2009/layout/CirclePictureHierarchy"/>
    <dgm:cxn modelId="{F5B24BEC-5E58-D246-BDED-92B9B87FF928}" type="presParOf" srcId="{41700130-EB95-AF42-A435-5F148ABAF3E6}" destId="{0DAB63C4-D9A6-A54A-B319-16FA96A83B88}" srcOrd="1" destOrd="0" presId="urn:microsoft.com/office/officeart/2009/layout/CirclePictureHierarchy"/>
    <dgm:cxn modelId="{DCF89152-1EA1-FD4B-A130-207AB994F308}" type="presParOf" srcId="{57D78A88-90BE-164E-84C1-8F1120171E27}" destId="{87F6C668-171C-B748-ACD6-AC36E079FDEF}" srcOrd="2" destOrd="0" presId="urn:microsoft.com/office/officeart/2009/layout/CirclePictureHierarchy"/>
    <dgm:cxn modelId="{33106BC0-C8A2-DF45-ACE6-E4EAF3EAB161}" type="presParOf" srcId="{57D78A88-90BE-164E-84C1-8F1120171E27}" destId="{C76D5EA9-D33D-884E-BF9E-FCBC12803294}" srcOrd="3" destOrd="0" presId="urn:microsoft.com/office/officeart/2009/layout/CirclePictureHierarchy"/>
    <dgm:cxn modelId="{B01F10E6-17A3-604F-B0AD-88A174142774}" type="presParOf" srcId="{C76D5EA9-D33D-884E-BF9E-FCBC12803294}" destId="{EA019BC0-1BE8-3E44-A44E-5281840F9525}" srcOrd="0" destOrd="0" presId="urn:microsoft.com/office/officeart/2009/layout/CirclePictureHierarchy"/>
    <dgm:cxn modelId="{307043D4-E267-7848-97F6-6406AC12B74F}" type="presParOf" srcId="{EA019BC0-1BE8-3E44-A44E-5281840F9525}" destId="{619FEEBA-532F-BC4F-AA99-FEF6E1C23398}" srcOrd="0" destOrd="0" presId="urn:microsoft.com/office/officeart/2009/layout/CirclePictureHierarchy"/>
    <dgm:cxn modelId="{F346AF92-535A-9947-92F1-2EA191FF77B2}" type="presParOf" srcId="{EA019BC0-1BE8-3E44-A44E-5281840F9525}" destId="{D97212D1-74EA-694B-B773-3E67C0835814}" srcOrd="1" destOrd="0" presId="urn:microsoft.com/office/officeart/2009/layout/CirclePictureHierarchy"/>
    <dgm:cxn modelId="{6A537269-13E8-5B47-8F01-66D7BCBECCB7}" type="presParOf" srcId="{C76D5EA9-D33D-884E-BF9E-FCBC12803294}" destId="{EE91646C-C5C5-F14B-85D1-0BB0559F66E7}" srcOrd="1" destOrd="0" presId="urn:microsoft.com/office/officeart/2009/layout/CirclePictureHierarchy"/>
    <dgm:cxn modelId="{4BA3E12D-D102-F845-A59C-49FE1B11D8B1}" type="presParOf" srcId="{EE91646C-C5C5-F14B-85D1-0BB0559F66E7}" destId="{963CC231-5D80-4C4F-AC4F-92C72E0BC080}" srcOrd="0" destOrd="0" presId="urn:microsoft.com/office/officeart/2009/layout/CirclePictureHierarchy"/>
    <dgm:cxn modelId="{F149E0C0-0C35-9242-90F1-9023DB26E4F3}" type="presParOf" srcId="{EE91646C-C5C5-F14B-85D1-0BB0559F66E7}" destId="{691A1B72-1CC3-BB44-89F8-6405DD73DA80}" srcOrd="1" destOrd="0" presId="urn:microsoft.com/office/officeart/2009/layout/CirclePictureHierarchy"/>
    <dgm:cxn modelId="{A7F58008-05CA-8842-A159-8E0ECD73F1AD}" type="presParOf" srcId="{691A1B72-1CC3-BB44-89F8-6405DD73DA80}" destId="{B80BC0AF-FB95-9449-9874-D84556A9C83F}" srcOrd="0" destOrd="0" presId="urn:microsoft.com/office/officeart/2009/layout/CirclePictureHierarchy"/>
    <dgm:cxn modelId="{2979954B-C6B0-1F46-AB25-6DEF7063DB03}" type="presParOf" srcId="{B80BC0AF-FB95-9449-9874-D84556A9C83F}" destId="{F6536DA9-7A50-1845-A854-5E2DE8A70DBC}" srcOrd="0" destOrd="0" presId="urn:microsoft.com/office/officeart/2009/layout/CirclePictureHierarchy"/>
    <dgm:cxn modelId="{9B167231-D077-FE45-A0EA-44B300B599BA}" type="presParOf" srcId="{B80BC0AF-FB95-9449-9874-D84556A9C83F}" destId="{473ED9F0-34FB-0F40-949B-88A542D66E30}" srcOrd="1" destOrd="0" presId="urn:microsoft.com/office/officeart/2009/layout/CirclePictureHierarchy"/>
    <dgm:cxn modelId="{F9F64BBA-EE9C-E94E-87AA-1014052CF8FB}" type="presParOf" srcId="{691A1B72-1CC3-BB44-89F8-6405DD73DA80}" destId="{6FD67ADD-1F72-8C47-A108-E3909C648116}" srcOrd="1" destOrd="0" presId="urn:microsoft.com/office/officeart/2009/layout/CirclePictureHierarchy"/>
    <dgm:cxn modelId="{19042587-9BAC-BD4B-8F43-FFF321C674ED}" type="presParOf" srcId="{EE91646C-C5C5-F14B-85D1-0BB0559F66E7}" destId="{90DFB499-A75C-AE43-B84D-86BFE55E4133}" srcOrd="2" destOrd="0" presId="urn:microsoft.com/office/officeart/2009/layout/CirclePictureHierarchy"/>
    <dgm:cxn modelId="{CDA0511D-DDDE-284E-BB32-1793A150CDE8}" type="presParOf" srcId="{EE91646C-C5C5-F14B-85D1-0BB0559F66E7}" destId="{F8F413AF-9CD5-AA46-B8E6-18D4BA3EA8CB}" srcOrd="3" destOrd="0" presId="urn:microsoft.com/office/officeart/2009/layout/CirclePictureHierarchy"/>
    <dgm:cxn modelId="{C522D1DA-9CF6-6F40-A820-9AF478FF187B}" type="presParOf" srcId="{F8F413AF-9CD5-AA46-B8E6-18D4BA3EA8CB}" destId="{A96BA3E8-AE33-EB4C-BA87-048A69491476}" srcOrd="0" destOrd="0" presId="urn:microsoft.com/office/officeart/2009/layout/CirclePictureHierarchy"/>
    <dgm:cxn modelId="{20A5399D-25A1-3948-BE5F-C072511F5114}" type="presParOf" srcId="{A96BA3E8-AE33-EB4C-BA87-048A69491476}" destId="{147CA5D5-63F7-344B-BAE9-823F95AB602F}" srcOrd="0" destOrd="0" presId="urn:microsoft.com/office/officeart/2009/layout/CirclePictureHierarchy"/>
    <dgm:cxn modelId="{54239966-CD60-ED45-8330-271ED55561CF}" type="presParOf" srcId="{A96BA3E8-AE33-EB4C-BA87-048A69491476}" destId="{6FCBBCA5-1FFC-5A4B-8522-6059BA4D3710}" srcOrd="1" destOrd="0" presId="urn:microsoft.com/office/officeart/2009/layout/CirclePictureHierarchy"/>
    <dgm:cxn modelId="{FEB381E9-B7C5-F04C-BBAC-51915751BCC3}" type="presParOf" srcId="{F8F413AF-9CD5-AA46-B8E6-18D4BA3EA8CB}" destId="{D696FF7F-ED56-8448-AE82-81413E3F2FA4}"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2F752-6610-7242-899C-2B29FE373A28}">
      <dsp:nvSpPr>
        <dsp:cNvPr id="0" name=""/>
        <dsp:cNvSpPr/>
      </dsp:nvSpPr>
      <dsp:spPr>
        <a:xfrm>
          <a:off x="4547047" y="1972666"/>
          <a:ext cx="212775" cy="91440"/>
        </a:xfrm>
        <a:custGeom>
          <a:avLst/>
          <a:gdLst/>
          <a:ahLst/>
          <a:cxnLst/>
          <a:rect l="0" t="0" r="0" b="0"/>
          <a:pathLst>
            <a:path>
              <a:moveTo>
                <a:pt x="0" y="45720"/>
              </a:moveTo>
              <a:lnTo>
                <a:pt x="0" y="70285"/>
              </a:lnTo>
              <a:lnTo>
                <a:pt x="212775" y="70285"/>
              </a:lnTo>
              <a:lnTo>
                <a:pt x="212775"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276BF9-394A-7143-A7C4-83EC45A2ACEE}">
      <dsp:nvSpPr>
        <dsp:cNvPr id="0" name=""/>
        <dsp:cNvSpPr/>
      </dsp:nvSpPr>
      <dsp:spPr>
        <a:xfrm>
          <a:off x="4334272" y="1972666"/>
          <a:ext cx="212775" cy="91440"/>
        </a:xfrm>
        <a:custGeom>
          <a:avLst/>
          <a:gdLst/>
          <a:ahLst/>
          <a:cxnLst/>
          <a:rect l="0" t="0" r="0" b="0"/>
          <a:pathLst>
            <a:path>
              <a:moveTo>
                <a:pt x="212775" y="45720"/>
              </a:moveTo>
              <a:lnTo>
                <a:pt x="212775" y="70285"/>
              </a:lnTo>
              <a:lnTo>
                <a:pt x="0" y="70285"/>
              </a:lnTo>
              <a:lnTo>
                <a:pt x="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EFEB33-22A0-C946-A946-2BFBD4BB6FFF}">
      <dsp:nvSpPr>
        <dsp:cNvPr id="0" name=""/>
        <dsp:cNvSpPr/>
      </dsp:nvSpPr>
      <dsp:spPr>
        <a:xfrm>
          <a:off x="4121496" y="1769175"/>
          <a:ext cx="425550" cy="91440"/>
        </a:xfrm>
        <a:custGeom>
          <a:avLst/>
          <a:gdLst/>
          <a:ahLst/>
          <a:cxnLst/>
          <a:rect l="0" t="0" r="0" b="0"/>
          <a:pathLst>
            <a:path>
              <a:moveTo>
                <a:pt x="0" y="45720"/>
              </a:moveTo>
              <a:lnTo>
                <a:pt x="0" y="70285"/>
              </a:lnTo>
              <a:lnTo>
                <a:pt x="425550" y="70285"/>
              </a:lnTo>
              <a:lnTo>
                <a:pt x="42555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CB501B-151C-6A40-8FC4-B257FBD222CB}">
      <dsp:nvSpPr>
        <dsp:cNvPr id="0" name=""/>
        <dsp:cNvSpPr/>
      </dsp:nvSpPr>
      <dsp:spPr>
        <a:xfrm>
          <a:off x="3695946" y="1972666"/>
          <a:ext cx="212775" cy="91440"/>
        </a:xfrm>
        <a:custGeom>
          <a:avLst/>
          <a:gdLst/>
          <a:ahLst/>
          <a:cxnLst/>
          <a:rect l="0" t="0" r="0" b="0"/>
          <a:pathLst>
            <a:path>
              <a:moveTo>
                <a:pt x="0" y="45720"/>
              </a:moveTo>
              <a:lnTo>
                <a:pt x="0" y="70285"/>
              </a:lnTo>
              <a:lnTo>
                <a:pt x="212775" y="70285"/>
              </a:lnTo>
              <a:lnTo>
                <a:pt x="212775"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53BB8B-2F4A-C840-9695-99F8C993BD45}">
      <dsp:nvSpPr>
        <dsp:cNvPr id="0" name=""/>
        <dsp:cNvSpPr/>
      </dsp:nvSpPr>
      <dsp:spPr>
        <a:xfrm>
          <a:off x="3483170" y="1972666"/>
          <a:ext cx="212775" cy="91440"/>
        </a:xfrm>
        <a:custGeom>
          <a:avLst/>
          <a:gdLst/>
          <a:ahLst/>
          <a:cxnLst/>
          <a:rect l="0" t="0" r="0" b="0"/>
          <a:pathLst>
            <a:path>
              <a:moveTo>
                <a:pt x="212775" y="45720"/>
              </a:moveTo>
              <a:lnTo>
                <a:pt x="212775" y="70285"/>
              </a:lnTo>
              <a:lnTo>
                <a:pt x="0" y="70285"/>
              </a:lnTo>
              <a:lnTo>
                <a:pt x="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2CB5C6-D55F-CD47-96CB-820E9A7EC1E2}">
      <dsp:nvSpPr>
        <dsp:cNvPr id="0" name=""/>
        <dsp:cNvSpPr/>
      </dsp:nvSpPr>
      <dsp:spPr>
        <a:xfrm>
          <a:off x="3695946" y="1769175"/>
          <a:ext cx="425550" cy="91440"/>
        </a:xfrm>
        <a:custGeom>
          <a:avLst/>
          <a:gdLst/>
          <a:ahLst/>
          <a:cxnLst/>
          <a:rect l="0" t="0" r="0" b="0"/>
          <a:pathLst>
            <a:path>
              <a:moveTo>
                <a:pt x="425550" y="45720"/>
              </a:moveTo>
              <a:lnTo>
                <a:pt x="425550" y="70285"/>
              </a:lnTo>
              <a:lnTo>
                <a:pt x="0" y="70285"/>
              </a:lnTo>
              <a:lnTo>
                <a:pt x="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AAEF82-4D3F-B344-9E49-6A8064560D0E}">
      <dsp:nvSpPr>
        <dsp:cNvPr id="0" name=""/>
        <dsp:cNvSpPr/>
      </dsp:nvSpPr>
      <dsp:spPr>
        <a:xfrm>
          <a:off x="2419294" y="1565684"/>
          <a:ext cx="1702202" cy="91440"/>
        </a:xfrm>
        <a:custGeom>
          <a:avLst/>
          <a:gdLst/>
          <a:ahLst/>
          <a:cxnLst/>
          <a:rect l="0" t="0" r="0" b="0"/>
          <a:pathLst>
            <a:path>
              <a:moveTo>
                <a:pt x="0" y="45720"/>
              </a:moveTo>
              <a:lnTo>
                <a:pt x="0" y="70285"/>
              </a:lnTo>
              <a:lnTo>
                <a:pt x="1702202" y="70285"/>
              </a:lnTo>
              <a:lnTo>
                <a:pt x="1702202" y="9446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2BFC8F-ED89-9845-AA5D-58A5DC75FE57}">
      <dsp:nvSpPr>
        <dsp:cNvPr id="0" name=""/>
        <dsp:cNvSpPr/>
      </dsp:nvSpPr>
      <dsp:spPr>
        <a:xfrm>
          <a:off x="2844844" y="1972666"/>
          <a:ext cx="212775" cy="91440"/>
        </a:xfrm>
        <a:custGeom>
          <a:avLst/>
          <a:gdLst/>
          <a:ahLst/>
          <a:cxnLst/>
          <a:rect l="0" t="0" r="0" b="0"/>
          <a:pathLst>
            <a:path>
              <a:moveTo>
                <a:pt x="0" y="45720"/>
              </a:moveTo>
              <a:lnTo>
                <a:pt x="0" y="70285"/>
              </a:lnTo>
              <a:lnTo>
                <a:pt x="212775" y="70285"/>
              </a:lnTo>
              <a:lnTo>
                <a:pt x="212775"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7040D3-5209-BB40-9DD4-D678010D1A3B}">
      <dsp:nvSpPr>
        <dsp:cNvPr id="0" name=""/>
        <dsp:cNvSpPr/>
      </dsp:nvSpPr>
      <dsp:spPr>
        <a:xfrm>
          <a:off x="2632069" y="1972666"/>
          <a:ext cx="212775" cy="91440"/>
        </a:xfrm>
        <a:custGeom>
          <a:avLst/>
          <a:gdLst/>
          <a:ahLst/>
          <a:cxnLst/>
          <a:rect l="0" t="0" r="0" b="0"/>
          <a:pathLst>
            <a:path>
              <a:moveTo>
                <a:pt x="212775" y="45720"/>
              </a:moveTo>
              <a:lnTo>
                <a:pt x="212775" y="70285"/>
              </a:lnTo>
              <a:lnTo>
                <a:pt x="0" y="70285"/>
              </a:lnTo>
              <a:lnTo>
                <a:pt x="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CB4BF5-4478-7846-9033-BB6D5594FCC9}">
      <dsp:nvSpPr>
        <dsp:cNvPr id="0" name=""/>
        <dsp:cNvSpPr/>
      </dsp:nvSpPr>
      <dsp:spPr>
        <a:xfrm>
          <a:off x="2419294" y="1769175"/>
          <a:ext cx="425550" cy="91440"/>
        </a:xfrm>
        <a:custGeom>
          <a:avLst/>
          <a:gdLst/>
          <a:ahLst/>
          <a:cxnLst/>
          <a:rect l="0" t="0" r="0" b="0"/>
          <a:pathLst>
            <a:path>
              <a:moveTo>
                <a:pt x="0" y="45720"/>
              </a:moveTo>
              <a:lnTo>
                <a:pt x="0" y="70285"/>
              </a:lnTo>
              <a:lnTo>
                <a:pt x="425550" y="70285"/>
              </a:lnTo>
              <a:lnTo>
                <a:pt x="42555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8BC45E-2DE2-B346-A58E-B87C8C007323}">
      <dsp:nvSpPr>
        <dsp:cNvPr id="0" name=""/>
        <dsp:cNvSpPr/>
      </dsp:nvSpPr>
      <dsp:spPr>
        <a:xfrm>
          <a:off x="1993743" y="1972666"/>
          <a:ext cx="212775" cy="91440"/>
        </a:xfrm>
        <a:custGeom>
          <a:avLst/>
          <a:gdLst/>
          <a:ahLst/>
          <a:cxnLst/>
          <a:rect l="0" t="0" r="0" b="0"/>
          <a:pathLst>
            <a:path>
              <a:moveTo>
                <a:pt x="0" y="45720"/>
              </a:moveTo>
              <a:lnTo>
                <a:pt x="0" y="70285"/>
              </a:lnTo>
              <a:lnTo>
                <a:pt x="212775" y="70285"/>
              </a:lnTo>
              <a:lnTo>
                <a:pt x="212775"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235544-94FF-5F4B-9D90-BFBB70160A14}">
      <dsp:nvSpPr>
        <dsp:cNvPr id="0" name=""/>
        <dsp:cNvSpPr/>
      </dsp:nvSpPr>
      <dsp:spPr>
        <a:xfrm>
          <a:off x="1780968" y="1972666"/>
          <a:ext cx="212775" cy="91440"/>
        </a:xfrm>
        <a:custGeom>
          <a:avLst/>
          <a:gdLst/>
          <a:ahLst/>
          <a:cxnLst/>
          <a:rect l="0" t="0" r="0" b="0"/>
          <a:pathLst>
            <a:path>
              <a:moveTo>
                <a:pt x="212775" y="45720"/>
              </a:moveTo>
              <a:lnTo>
                <a:pt x="212775" y="70285"/>
              </a:lnTo>
              <a:lnTo>
                <a:pt x="0" y="70285"/>
              </a:lnTo>
              <a:lnTo>
                <a:pt x="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B55939-DC6E-9F4A-848F-1BE29B109EBB}">
      <dsp:nvSpPr>
        <dsp:cNvPr id="0" name=""/>
        <dsp:cNvSpPr/>
      </dsp:nvSpPr>
      <dsp:spPr>
        <a:xfrm>
          <a:off x="1993743" y="1769175"/>
          <a:ext cx="425550" cy="91440"/>
        </a:xfrm>
        <a:custGeom>
          <a:avLst/>
          <a:gdLst/>
          <a:ahLst/>
          <a:cxnLst/>
          <a:rect l="0" t="0" r="0" b="0"/>
          <a:pathLst>
            <a:path>
              <a:moveTo>
                <a:pt x="425550" y="45720"/>
              </a:moveTo>
              <a:lnTo>
                <a:pt x="425550" y="70285"/>
              </a:lnTo>
              <a:lnTo>
                <a:pt x="0" y="70285"/>
              </a:lnTo>
              <a:lnTo>
                <a:pt x="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8C67F-276A-4249-8ED1-975EC1B9EF5E}">
      <dsp:nvSpPr>
        <dsp:cNvPr id="0" name=""/>
        <dsp:cNvSpPr/>
      </dsp:nvSpPr>
      <dsp:spPr>
        <a:xfrm>
          <a:off x="2373574" y="1565684"/>
          <a:ext cx="91440" cy="91440"/>
        </a:xfrm>
        <a:custGeom>
          <a:avLst/>
          <a:gdLst/>
          <a:ahLst/>
          <a:cxnLst/>
          <a:rect l="0" t="0" r="0" b="0"/>
          <a:pathLst>
            <a:path>
              <a:moveTo>
                <a:pt x="45720" y="45720"/>
              </a:moveTo>
              <a:lnTo>
                <a:pt x="45720" y="9446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F5029D-421E-C749-8CCC-0DD1B7DC9729}">
      <dsp:nvSpPr>
        <dsp:cNvPr id="0" name=""/>
        <dsp:cNvSpPr/>
      </dsp:nvSpPr>
      <dsp:spPr>
        <a:xfrm>
          <a:off x="1142642" y="1972666"/>
          <a:ext cx="212775" cy="91440"/>
        </a:xfrm>
        <a:custGeom>
          <a:avLst/>
          <a:gdLst/>
          <a:ahLst/>
          <a:cxnLst/>
          <a:rect l="0" t="0" r="0" b="0"/>
          <a:pathLst>
            <a:path>
              <a:moveTo>
                <a:pt x="0" y="45720"/>
              </a:moveTo>
              <a:lnTo>
                <a:pt x="0" y="70285"/>
              </a:lnTo>
              <a:lnTo>
                <a:pt x="212775" y="70285"/>
              </a:lnTo>
              <a:lnTo>
                <a:pt x="212775"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B7B74C-5939-A846-AA99-305065F823B8}">
      <dsp:nvSpPr>
        <dsp:cNvPr id="0" name=""/>
        <dsp:cNvSpPr/>
      </dsp:nvSpPr>
      <dsp:spPr>
        <a:xfrm>
          <a:off x="929866" y="1972666"/>
          <a:ext cx="212775" cy="91440"/>
        </a:xfrm>
        <a:custGeom>
          <a:avLst/>
          <a:gdLst/>
          <a:ahLst/>
          <a:cxnLst/>
          <a:rect l="0" t="0" r="0" b="0"/>
          <a:pathLst>
            <a:path>
              <a:moveTo>
                <a:pt x="212775" y="45720"/>
              </a:moveTo>
              <a:lnTo>
                <a:pt x="212775" y="70285"/>
              </a:lnTo>
              <a:lnTo>
                <a:pt x="0" y="70285"/>
              </a:lnTo>
              <a:lnTo>
                <a:pt x="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EC1884-5395-E546-A995-9C2259966A27}">
      <dsp:nvSpPr>
        <dsp:cNvPr id="0" name=""/>
        <dsp:cNvSpPr/>
      </dsp:nvSpPr>
      <dsp:spPr>
        <a:xfrm>
          <a:off x="717091" y="1769175"/>
          <a:ext cx="425550" cy="91440"/>
        </a:xfrm>
        <a:custGeom>
          <a:avLst/>
          <a:gdLst/>
          <a:ahLst/>
          <a:cxnLst/>
          <a:rect l="0" t="0" r="0" b="0"/>
          <a:pathLst>
            <a:path>
              <a:moveTo>
                <a:pt x="0" y="45720"/>
              </a:moveTo>
              <a:lnTo>
                <a:pt x="0" y="70285"/>
              </a:lnTo>
              <a:lnTo>
                <a:pt x="425550" y="70285"/>
              </a:lnTo>
              <a:lnTo>
                <a:pt x="42555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626DC6-A003-B747-B5D7-02CCBF1824D9}">
      <dsp:nvSpPr>
        <dsp:cNvPr id="0" name=""/>
        <dsp:cNvSpPr/>
      </dsp:nvSpPr>
      <dsp:spPr>
        <a:xfrm>
          <a:off x="291540" y="1972666"/>
          <a:ext cx="212775" cy="91440"/>
        </a:xfrm>
        <a:custGeom>
          <a:avLst/>
          <a:gdLst/>
          <a:ahLst/>
          <a:cxnLst/>
          <a:rect l="0" t="0" r="0" b="0"/>
          <a:pathLst>
            <a:path>
              <a:moveTo>
                <a:pt x="0" y="45720"/>
              </a:moveTo>
              <a:lnTo>
                <a:pt x="0" y="70285"/>
              </a:lnTo>
              <a:lnTo>
                <a:pt x="212775" y="70285"/>
              </a:lnTo>
              <a:lnTo>
                <a:pt x="212775"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7DC7DA-A6CF-9048-85F8-EC2C657FB361}">
      <dsp:nvSpPr>
        <dsp:cNvPr id="0" name=""/>
        <dsp:cNvSpPr/>
      </dsp:nvSpPr>
      <dsp:spPr>
        <a:xfrm>
          <a:off x="78765" y="1972666"/>
          <a:ext cx="212775" cy="91440"/>
        </a:xfrm>
        <a:custGeom>
          <a:avLst/>
          <a:gdLst/>
          <a:ahLst/>
          <a:cxnLst/>
          <a:rect l="0" t="0" r="0" b="0"/>
          <a:pathLst>
            <a:path>
              <a:moveTo>
                <a:pt x="212775" y="45720"/>
              </a:moveTo>
              <a:lnTo>
                <a:pt x="212775" y="70285"/>
              </a:lnTo>
              <a:lnTo>
                <a:pt x="0" y="70285"/>
              </a:lnTo>
              <a:lnTo>
                <a:pt x="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76566E-B360-2740-BF4B-8D807CEBCCA9}">
      <dsp:nvSpPr>
        <dsp:cNvPr id="0" name=""/>
        <dsp:cNvSpPr/>
      </dsp:nvSpPr>
      <dsp:spPr>
        <a:xfrm>
          <a:off x="291540" y="1769175"/>
          <a:ext cx="425550" cy="91440"/>
        </a:xfrm>
        <a:custGeom>
          <a:avLst/>
          <a:gdLst/>
          <a:ahLst/>
          <a:cxnLst/>
          <a:rect l="0" t="0" r="0" b="0"/>
          <a:pathLst>
            <a:path>
              <a:moveTo>
                <a:pt x="425550" y="45720"/>
              </a:moveTo>
              <a:lnTo>
                <a:pt x="425550" y="70285"/>
              </a:lnTo>
              <a:lnTo>
                <a:pt x="0" y="70285"/>
              </a:lnTo>
              <a:lnTo>
                <a:pt x="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7EC224-CB77-3B4D-9A87-5DAF5BE4974D}">
      <dsp:nvSpPr>
        <dsp:cNvPr id="0" name=""/>
        <dsp:cNvSpPr/>
      </dsp:nvSpPr>
      <dsp:spPr>
        <a:xfrm>
          <a:off x="717091" y="1565684"/>
          <a:ext cx="1702202" cy="91440"/>
        </a:xfrm>
        <a:custGeom>
          <a:avLst/>
          <a:gdLst/>
          <a:ahLst/>
          <a:cxnLst/>
          <a:rect l="0" t="0" r="0" b="0"/>
          <a:pathLst>
            <a:path>
              <a:moveTo>
                <a:pt x="1702202" y="45720"/>
              </a:moveTo>
              <a:lnTo>
                <a:pt x="1702202" y="70285"/>
              </a:lnTo>
              <a:lnTo>
                <a:pt x="0" y="70285"/>
              </a:lnTo>
              <a:lnTo>
                <a:pt x="0" y="9446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91EB40-F1EF-0C41-877E-88868BBB5001}">
      <dsp:nvSpPr>
        <dsp:cNvPr id="0" name=""/>
        <dsp:cNvSpPr/>
      </dsp:nvSpPr>
      <dsp:spPr>
        <a:xfrm>
          <a:off x="2341921" y="1456659"/>
          <a:ext cx="154745" cy="154745"/>
        </a:xfrm>
        <a:prstGeom prst="ellipse">
          <a:avLst/>
        </a:prstGeom>
        <a:solidFill>
          <a:schemeClr val="accent3"/>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FA2361-86CD-184B-B4C6-39ABDC1C4B94}">
      <dsp:nvSpPr>
        <dsp:cNvPr id="0" name=""/>
        <dsp:cNvSpPr/>
      </dsp:nvSpPr>
      <dsp:spPr>
        <a:xfrm>
          <a:off x="2496667" y="1456272"/>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dirty="0"/>
        </a:p>
      </dsp:txBody>
      <dsp:txXfrm>
        <a:off x="2496667" y="1456272"/>
        <a:ext cx="232118" cy="154745"/>
      </dsp:txXfrm>
    </dsp:sp>
    <dsp:sp modelId="{F465F0FD-613E-7541-A39E-D0BAB282643B}">
      <dsp:nvSpPr>
        <dsp:cNvPr id="0" name=""/>
        <dsp:cNvSpPr/>
      </dsp:nvSpPr>
      <dsp:spPr>
        <a:xfrm>
          <a:off x="639718" y="1660149"/>
          <a:ext cx="154745" cy="154745"/>
        </a:xfrm>
        <a:prstGeom prst="ellipse">
          <a:avLst/>
        </a:prstGeom>
        <a:solidFill>
          <a:srgbClr val="7030A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DDA9DE-67C6-CD43-A939-786333EF8A1A}">
      <dsp:nvSpPr>
        <dsp:cNvPr id="0" name=""/>
        <dsp:cNvSpPr/>
      </dsp:nvSpPr>
      <dsp:spPr>
        <a:xfrm>
          <a:off x="794464" y="1659762"/>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dirty="0"/>
        </a:p>
      </dsp:txBody>
      <dsp:txXfrm>
        <a:off x="794464" y="1659762"/>
        <a:ext cx="232118" cy="154745"/>
      </dsp:txXfrm>
    </dsp:sp>
    <dsp:sp modelId="{120F3527-F01F-2044-9314-ED5EE9756B17}">
      <dsp:nvSpPr>
        <dsp:cNvPr id="0" name=""/>
        <dsp:cNvSpPr/>
      </dsp:nvSpPr>
      <dsp:spPr>
        <a:xfrm>
          <a:off x="214168" y="1863640"/>
          <a:ext cx="154745" cy="154745"/>
        </a:xfrm>
        <a:prstGeom prst="ellips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C11C94-5E5E-8F4F-98C4-2D864CA59C8F}">
      <dsp:nvSpPr>
        <dsp:cNvPr id="0" name=""/>
        <dsp:cNvSpPr/>
      </dsp:nvSpPr>
      <dsp:spPr>
        <a:xfrm>
          <a:off x="368913" y="1863253"/>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368913" y="1863253"/>
        <a:ext cx="232118" cy="154745"/>
      </dsp:txXfrm>
    </dsp:sp>
    <dsp:sp modelId="{AAFE531C-A546-C747-B8D2-0CEE4A614C5B}">
      <dsp:nvSpPr>
        <dsp:cNvPr id="0" name=""/>
        <dsp:cNvSpPr/>
      </dsp:nvSpPr>
      <dsp:spPr>
        <a:xfrm>
          <a:off x="1392" y="2067130"/>
          <a:ext cx="154745" cy="154745"/>
        </a:xfrm>
        <a:prstGeom prst="ellipse">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5B6FA8-06A8-4A4A-93D0-AD18B0C6E178}">
      <dsp:nvSpPr>
        <dsp:cNvPr id="0" name=""/>
        <dsp:cNvSpPr/>
      </dsp:nvSpPr>
      <dsp:spPr>
        <a:xfrm>
          <a:off x="156138"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156138" y="2066744"/>
        <a:ext cx="232118" cy="154745"/>
      </dsp:txXfrm>
    </dsp:sp>
    <dsp:sp modelId="{4DF3A1BF-57ED-EA4A-A290-F8DF71E76493}">
      <dsp:nvSpPr>
        <dsp:cNvPr id="0" name=""/>
        <dsp:cNvSpPr/>
      </dsp:nvSpPr>
      <dsp:spPr>
        <a:xfrm>
          <a:off x="426943" y="2067130"/>
          <a:ext cx="154745" cy="154745"/>
        </a:xfrm>
        <a:prstGeom prst="ellipse">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AE114-DB19-4A4B-A944-547B6C25E311}">
      <dsp:nvSpPr>
        <dsp:cNvPr id="0" name=""/>
        <dsp:cNvSpPr/>
      </dsp:nvSpPr>
      <dsp:spPr>
        <a:xfrm>
          <a:off x="581689"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581689" y="2066744"/>
        <a:ext cx="232118" cy="154745"/>
      </dsp:txXfrm>
    </dsp:sp>
    <dsp:sp modelId="{533118CA-40AB-0445-9B21-90691186C245}">
      <dsp:nvSpPr>
        <dsp:cNvPr id="0" name=""/>
        <dsp:cNvSpPr/>
      </dsp:nvSpPr>
      <dsp:spPr>
        <a:xfrm>
          <a:off x="1065269" y="1863640"/>
          <a:ext cx="154745" cy="154745"/>
        </a:xfrm>
        <a:prstGeom prst="ellipse">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FCCC06-D208-7B4D-A1F0-8F41954E4F21}">
      <dsp:nvSpPr>
        <dsp:cNvPr id="0" name=""/>
        <dsp:cNvSpPr/>
      </dsp:nvSpPr>
      <dsp:spPr>
        <a:xfrm>
          <a:off x="1220015" y="1863253"/>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1220015" y="1863253"/>
        <a:ext cx="232118" cy="154745"/>
      </dsp:txXfrm>
    </dsp:sp>
    <dsp:sp modelId="{361814F1-9F27-3E43-97E2-6D732DEEA295}">
      <dsp:nvSpPr>
        <dsp:cNvPr id="0" name=""/>
        <dsp:cNvSpPr/>
      </dsp:nvSpPr>
      <dsp:spPr>
        <a:xfrm>
          <a:off x="852494" y="2067130"/>
          <a:ext cx="154745" cy="154745"/>
        </a:xfrm>
        <a:prstGeom prst="ellipse">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48A215-7CFA-9748-AFD0-DF2DB1B59CE3}">
      <dsp:nvSpPr>
        <dsp:cNvPr id="0" name=""/>
        <dsp:cNvSpPr/>
      </dsp:nvSpPr>
      <dsp:spPr>
        <a:xfrm>
          <a:off x="1007239"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1007239" y="2066744"/>
        <a:ext cx="232118" cy="154745"/>
      </dsp:txXfrm>
    </dsp:sp>
    <dsp:sp modelId="{3255FD51-A96F-1843-8156-974A96E59886}">
      <dsp:nvSpPr>
        <dsp:cNvPr id="0" name=""/>
        <dsp:cNvSpPr/>
      </dsp:nvSpPr>
      <dsp:spPr>
        <a:xfrm>
          <a:off x="1278044" y="2067130"/>
          <a:ext cx="154745" cy="154745"/>
        </a:xfrm>
        <a:prstGeom prst="ellipse">
          <a:avLst/>
        </a:prstGeom>
        <a:solidFill>
          <a:schemeClr val="tx2">
            <a:lumMod val="40000"/>
            <a:lumOff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67B4F3-B91F-EF40-9E33-2BF0E90D825E}">
      <dsp:nvSpPr>
        <dsp:cNvPr id="0" name=""/>
        <dsp:cNvSpPr/>
      </dsp:nvSpPr>
      <dsp:spPr>
        <a:xfrm>
          <a:off x="1432790"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1432790" y="2066744"/>
        <a:ext cx="232118" cy="154745"/>
      </dsp:txXfrm>
    </dsp:sp>
    <dsp:sp modelId="{E5A10C40-8313-B740-A108-8EB1BA0C61A0}">
      <dsp:nvSpPr>
        <dsp:cNvPr id="0" name=""/>
        <dsp:cNvSpPr/>
      </dsp:nvSpPr>
      <dsp:spPr>
        <a:xfrm>
          <a:off x="2341921" y="1660149"/>
          <a:ext cx="154745" cy="154745"/>
        </a:xfrm>
        <a:prstGeom prst="ellipse">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52BCA1-055F-644F-B12A-72B291E3B2B0}">
      <dsp:nvSpPr>
        <dsp:cNvPr id="0" name=""/>
        <dsp:cNvSpPr/>
      </dsp:nvSpPr>
      <dsp:spPr>
        <a:xfrm>
          <a:off x="2496667" y="1659762"/>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2496667" y="1659762"/>
        <a:ext cx="232118" cy="154745"/>
      </dsp:txXfrm>
    </dsp:sp>
    <dsp:sp modelId="{198A0D67-12C6-A44E-ACAA-12895C20C00A}">
      <dsp:nvSpPr>
        <dsp:cNvPr id="0" name=""/>
        <dsp:cNvSpPr/>
      </dsp:nvSpPr>
      <dsp:spPr>
        <a:xfrm>
          <a:off x="1916370" y="1863640"/>
          <a:ext cx="154745" cy="154745"/>
        </a:xfrm>
        <a:prstGeom prst="ellips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245EBB-6261-6445-97A8-B4C72AE97800}">
      <dsp:nvSpPr>
        <dsp:cNvPr id="0" name=""/>
        <dsp:cNvSpPr/>
      </dsp:nvSpPr>
      <dsp:spPr>
        <a:xfrm>
          <a:off x="2071116" y="1863253"/>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2071116" y="1863253"/>
        <a:ext cx="232118" cy="154745"/>
      </dsp:txXfrm>
    </dsp:sp>
    <dsp:sp modelId="{EE90037E-3C3C-8C4C-B337-39846B12EF85}">
      <dsp:nvSpPr>
        <dsp:cNvPr id="0" name=""/>
        <dsp:cNvSpPr/>
      </dsp:nvSpPr>
      <dsp:spPr>
        <a:xfrm>
          <a:off x="1703595" y="2067130"/>
          <a:ext cx="154745" cy="154745"/>
        </a:xfrm>
        <a:prstGeom prst="ellipse">
          <a:avLst/>
        </a:prstGeom>
        <a:solidFill>
          <a:schemeClr val="accent6">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7206AE-947C-B544-82FC-63ED3113FD03}">
      <dsp:nvSpPr>
        <dsp:cNvPr id="0" name=""/>
        <dsp:cNvSpPr/>
      </dsp:nvSpPr>
      <dsp:spPr>
        <a:xfrm>
          <a:off x="1858341"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1858341" y="2066744"/>
        <a:ext cx="232118" cy="154745"/>
      </dsp:txXfrm>
    </dsp:sp>
    <dsp:sp modelId="{5DCCDA9A-859D-334A-872B-D8C14EE92367}">
      <dsp:nvSpPr>
        <dsp:cNvPr id="0" name=""/>
        <dsp:cNvSpPr/>
      </dsp:nvSpPr>
      <dsp:spPr>
        <a:xfrm>
          <a:off x="2129146" y="2067130"/>
          <a:ext cx="154745" cy="154745"/>
        </a:xfrm>
        <a:prstGeom prst="ellipse">
          <a:avLst/>
        </a:prstGeom>
        <a:solidFill>
          <a:srgbClr val="6BAAC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64205E-8DEA-4642-A3FA-204179108DF6}">
      <dsp:nvSpPr>
        <dsp:cNvPr id="0" name=""/>
        <dsp:cNvSpPr/>
      </dsp:nvSpPr>
      <dsp:spPr>
        <a:xfrm>
          <a:off x="2283891"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2283891" y="2066744"/>
        <a:ext cx="232118" cy="154745"/>
      </dsp:txXfrm>
    </dsp:sp>
    <dsp:sp modelId="{8FE7A0E2-75A1-AD4A-925C-964CB8A3F7A8}">
      <dsp:nvSpPr>
        <dsp:cNvPr id="0" name=""/>
        <dsp:cNvSpPr/>
      </dsp:nvSpPr>
      <dsp:spPr>
        <a:xfrm>
          <a:off x="2767472" y="1863640"/>
          <a:ext cx="154745" cy="154745"/>
        </a:xfrm>
        <a:prstGeom prst="ellipse">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BE9C86-B973-4E47-8F05-9221D127FC2A}">
      <dsp:nvSpPr>
        <dsp:cNvPr id="0" name=""/>
        <dsp:cNvSpPr/>
      </dsp:nvSpPr>
      <dsp:spPr>
        <a:xfrm>
          <a:off x="2922217" y="1863253"/>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2922217" y="1863253"/>
        <a:ext cx="232118" cy="154745"/>
      </dsp:txXfrm>
    </dsp:sp>
    <dsp:sp modelId="{7DB69AC9-494A-2B46-A854-F5AF671EDE75}">
      <dsp:nvSpPr>
        <dsp:cNvPr id="0" name=""/>
        <dsp:cNvSpPr/>
      </dsp:nvSpPr>
      <dsp:spPr>
        <a:xfrm>
          <a:off x="2554696" y="2067130"/>
          <a:ext cx="154745" cy="154745"/>
        </a:xfrm>
        <a:prstGeom prst="ellipse">
          <a:avLst/>
        </a:prstGeom>
        <a:solidFill>
          <a:schemeClr val="accent5">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DDC8C8-DBF9-FC43-A00E-7D3AA3EE7721}">
      <dsp:nvSpPr>
        <dsp:cNvPr id="0" name=""/>
        <dsp:cNvSpPr/>
      </dsp:nvSpPr>
      <dsp:spPr>
        <a:xfrm>
          <a:off x="2709442"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2709442" y="2066744"/>
        <a:ext cx="232118" cy="154745"/>
      </dsp:txXfrm>
    </dsp:sp>
    <dsp:sp modelId="{8C402730-0A69-3646-A5E9-89BCCD06A201}">
      <dsp:nvSpPr>
        <dsp:cNvPr id="0" name=""/>
        <dsp:cNvSpPr/>
      </dsp:nvSpPr>
      <dsp:spPr>
        <a:xfrm>
          <a:off x="2980247" y="2067130"/>
          <a:ext cx="154745" cy="154745"/>
        </a:xfrm>
        <a:prstGeom prst="ellipse">
          <a:avLst/>
        </a:prstGeom>
        <a:solidFill>
          <a:srgbClr val="CE90A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88102B-0F95-5243-888D-77053BDD596E}">
      <dsp:nvSpPr>
        <dsp:cNvPr id="0" name=""/>
        <dsp:cNvSpPr/>
      </dsp:nvSpPr>
      <dsp:spPr>
        <a:xfrm>
          <a:off x="3134993"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3134993" y="2066744"/>
        <a:ext cx="232118" cy="154745"/>
      </dsp:txXfrm>
    </dsp:sp>
    <dsp:sp modelId="{E7899D66-D3C7-D34B-B280-B4E3B915760D}">
      <dsp:nvSpPr>
        <dsp:cNvPr id="0" name=""/>
        <dsp:cNvSpPr/>
      </dsp:nvSpPr>
      <dsp:spPr>
        <a:xfrm>
          <a:off x="4044124" y="1660149"/>
          <a:ext cx="154745" cy="154745"/>
        </a:xfrm>
        <a:prstGeom prst="ellipse">
          <a:avLst/>
        </a:prstGeom>
        <a:solidFill>
          <a:srgbClr val="E710F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232645-8B81-0246-A6D1-C015923F3DB3}">
      <dsp:nvSpPr>
        <dsp:cNvPr id="0" name=""/>
        <dsp:cNvSpPr/>
      </dsp:nvSpPr>
      <dsp:spPr>
        <a:xfrm>
          <a:off x="4198869" y="1659762"/>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4198869" y="1659762"/>
        <a:ext cx="232118" cy="154745"/>
      </dsp:txXfrm>
    </dsp:sp>
    <dsp:sp modelId="{252636FE-9E30-2048-83CF-64649CE50AEA}">
      <dsp:nvSpPr>
        <dsp:cNvPr id="0" name=""/>
        <dsp:cNvSpPr/>
      </dsp:nvSpPr>
      <dsp:spPr>
        <a:xfrm>
          <a:off x="3618573" y="1863640"/>
          <a:ext cx="154745" cy="154745"/>
        </a:xfrm>
        <a:prstGeom prst="ellipse">
          <a:avLst/>
        </a:prstGeom>
        <a:solidFill>
          <a:srgbClr val="51C7C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AF5E5D-DD3B-F749-99F0-DFAB5CC497B4}">
      <dsp:nvSpPr>
        <dsp:cNvPr id="0" name=""/>
        <dsp:cNvSpPr/>
      </dsp:nvSpPr>
      <dsp:spPr>
        <a:xfrm>
          <a:off x="3773319" y="1863253"/>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3773319" y="1863253"/>
        <a:ext cx="232118" cy="154745"/>
      </dsp:txXfrm>
    </dsp:sp>
    <dsp:sp modelId="{4E54D3C4-D553-A949-935B-2DB9000EEEBD}">
      <dsp:nvSpPr>
        <dsp:cNvPr id="0" name=""/>
        <dsp:cNvSpPr/>
      </dsp:nvSpPr>
      <dsp:spPr>
        <a:xfrm>
          <a:off x="3405798" y="2067130"/>
          <a:ext cx="154745" cy="154745"/>
        </a:xfrm>
        <a:prstGeom prst="ellipse">
          <a:avLst/>
        </a:prstGeom>
        <a:solidFill>
          <a:srgbClr val="7461CB"/>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920CC3-D351-BB4B-924D-BA6969DB4B93}">
      <dsp:nvSpPr>
        <dsp:cNvPr id="0" name=""/>
        <dsp:cNvSpPr/>
      </dsp:nvSpPr>
      <dsp:spPr>
        <a:xfrm>
          <a:off x="3560543"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3560543" y="2066744"/>
        <a:ext cx="232118" cy="154745"/>
      </dsp:txXfrm>
    </dsp:sp>
    <dsp:sp modelId="{D4A77CF6-7FCE-7D4C-943F-116EBFCEB70C}">
      <dsp:nvSpPr>
        <dsp:cNvPr id="0" name=""/>
        <dsp:cNvSpPr/>
      </dsp:nvSpPr>
      <dsp:spPr>
        <a:xfrm>
          <a:off x="3831348" y="2067130"/>
          <a:ext cx="154745" cy="154745"/>
        </a:xfrm>
        <a:prstGeom prst="ellipse">
          <a:avLst/>
        </a:prstGeom>
        <a:solidFill>
          <a:srgbClr val="D1778D"/>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C6F6CF-7500-6A4C-BE45-7818F652AB3D}">
      <dsp:nvSpPr>
        <dsp:cNvPr id="0" name=""/>
        <dsp:cNvSpPr/>
      </dsp:nvSpPr>
      <dsp:spPr>
        <a:xfrm>
          <a:off x="3986094"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3986094" y="2066744"/>
        <a:ext cx="232118" cy="154745"/>
      </dsp:txXfrm>
    </dsp:sp>
    <dsp:sp modelId="{0E48C7E0-EBBA-E048-AAB1-563765F5AD05}">
      <dsp:nvSpPr>
        <dsp:cNvPr id="0" name=""/>
        <dsp:cNvSpPr/>
      </dsp:nvSpPr>
      <dsp:spPr>
        <a:xfrm>
          <a:off x="4469674" y="1863640"/>
          <a:ext cx="154745" cy="154745"/>
        </a:xfrm>
        <a:prstGeom prst="ellipse">
          <a:avLst/>
        </a:prstGeom>
        <a:solidFill>
          <a:srgbClr val="CCA123"/>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50B3A5-2899-B742-8CF5-8DA482084537}">
      <dsp:nvSpPr>
        <dsp:cNvPr id="0" name=""/>
        <dsp:cNvSpPr/>
      </dsp:nvSpPr>
      <dsp:spPr>
        <a:xfrm>
          <a:off x="4624420" y="1863253"/>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4624420" y="1863253"/>
        <a:ext cx="232118" cy="154745"/>
      </dsp:txXfrm>
    </dsp:sp>
    <dsp:sp modelId="{4468F8F9-29BC-B64E-A5E7-A49F58FFB275}">
      <dsp:nvSpPr>
        <dsp:cNvPr id="0" name=""/>
        <dsp:cNvSpPr/>
      </dsp:nvSpPr>
      <dsp:spPr>
        <a:xfrm>
          <a:off x="4256899" y="2067130"/>
          <a:ext cx="154745" cy="154745"/>
        </a:xfrm>
        <a:prstGeom prst="ellipse">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FB956A-A147-E343-A1EB-369EEF5DD26E}">
      <dsp:nvSpPr>
        <dsp:cNvPr id="0" name=""/>
        <dsp:cNvSpPr/>
      </dsp:nvSpPr>
      <dsp:spPr>
        <a:xfrm>
          <a:off x="4411645"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4411645" y="2066744"/>
        <a:ext cx="232118" cy="154745"/>
      </dsp:txXfrm>
    </dsp:sp>
    <dsp:sp modelId="{336315CE-35B4-404A-A4F2-EF8B98E6B303}">
      <dsp:nvSpPr>
        <dsp:cNvPr id="0" name=""/>
        <dsp:cNvSpPr/>
      </dsp:nvSpPr>
      <dsp:spPr>
        <a:xfrm>
          <a:off x="4682450" y="2067130"/>
          <a:ext cx="154745" cy="15474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00E237-3AB4-E740-AE36-ED522982A742}">
      <dsp:nvSpPr>
        <dsp:cNvPr id="0" name=""/>
        <dsp:cNvSpPr/>
      </dsp:nvSpPr>
      <dsp:spPr>
        <a:xfrm>
          <a:off x="4837195"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4837195" y="2066744"/>
        <a:ext cx="232118" cy="1547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2F752-6610-7242-899C-2B29FE373A28}">
      <dsp:nvSpPr>
        <dsp:cNvPr id="0" name=""/>
        <dsp:cNvSpPr/>
      </dsp:nvSpPr>
      <dsp:spPr>
        <a:xfrm>
          <a:off x="4547047" y="1972666"/>
          <a:ext cx="212775" cy="91440"/>
        </a:xfrm>
        <a:custGeom>
          <a:avLst/>
          <a:gdLst/>
          <a:ahLst/>
          <a:cxnLst/>
          <a:rect l="0" t="0" r="0" b="0"/>
          <a:pathLst>
            <a:path>
              <a:moveTo>
                <a:pt x="0" y="45720"/>
              </a:moveTo>
              <a:lnTo>
                <a:pt x="0" y="70285"/>
              </a:lnTo>
              <a:lnTo>
                <a:pt x="212775" y="70285"/>
              </a:lnTo>
              <a:lnTo>
                <a:pt x="212775"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276BF9-394A-7143-A7C4-83EC45A2ACEE}">
      <dsp:nvSpPr>
        <dsp:cNvPr id="0" name=""/>
        <dsp:cNvSpPr/>
      </dsp:nvSpPr>
      <dsp:spPr>
        <a:xfrm>
          <a:off x="4334272" y="1972666"/>
          <a:ext cx="212775" cy="91440"/>
        </a:xfrm>
        <a:custGeom>
          <a:avLst/>
          <a:gdLst/>
          <a:ahLst/>
          <a:cxnLst/>
          <a:rect l="0" t="0" r="0" b="0"/>
          <a:pathLst>
            <a:path>
              <a:moveTo>
                <a:pt x="212775" y="45720"/>
              </a:moveTo>
              <a:lnTo>
                <a:pt x="212775" y="70285"/>
              </a:lnTo>
              <a:lnTo>
                <a:pt x="0" y="70285"/>
              </a:lnTo>
              <a:lnTo>
                <a:pt x="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EFEB33-22A0-C946-A946-2BFBD4BB6FFF}">
      <dsp:nvSpPr>
        <dsp:cNvPr id="0" name=""/>
        <dsp:cNvSpPr/>
      </dsp:nvSpPr>
      <dsp:spPr>
        <a:xfrm>
          <a:off x="4121496" y="1769175"/>
          <a:ext cx="425550" cy="91440"/>
        </a:xfrm>
        <a:custGeom>
          <a:avLst/>
          <a:gdLst/>
          <a:ahLst/>
          <a:cxnLst/>
          <a:rect l="0" t="0" r="0" b="0"/>
          <a:pathLst>
            <a:path>
              <a:moveTo>
                <a:pt x="0" y="45720"/>
              </a:moveTo>
              <a:lnTo>
                <a:pt x="0" y="70285"/>
              </a:lnTo>
              <a:lnTo>
                <a:pt x="425550" y="70285"/>
              </a:lnTo>
              <a:lnTo>
                <a:pt x="42555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CB501B-151C-6A40-8FC4-B257FBD222CB}">
      <dsp:nvSpPr>
        <dsp:cNvPr id="0" name=""/>
        <dsp:cNvSpPr/>
      </dsp:nvSpPr>
      <dsp:spPr>
        <a:xfrm>
          <a:off x="3695946" y="1972666"/>
          <a:ext cx="212775" cy="91440"/>
        </a:xfrm>
        <a:custGeom>
          <a:avLst/>
          <a:gdLst/>
          <a:ahLst/>
          <a:cxnLst/>
          <a:rect l="0" t="0" r="0" b="0"/>
          <a:pathLst>
            <a:path>
              <a:moveTo>
                <a:pt x="0" y="45720"/>
              </a:moveTo>
              <a:lnTo>
                <a:pt x="0" y="70285"/>
              </a:lnTo>
              <a:lnTo>
                <a:pt x="212775" y="70285"/>
              </a:lnTo>
              <a:lnTo>
                <a:pt x="212775"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53BB8B-2F4A-C840-9695-99F8C993BD45}">
      <dsp:nvSpPr>
        <dsp:cNvPr id="0" name=""/>
        <dsp:cNvSpPr/>
      </dsp:nvSpPr>
      <dsp:spPr>
        <a:xfrm>
          <a:off x="3483170" y="1972666"/>
          <a:ext cx="212775" cy="91440"/>
        </a:xfrm>
        <a:custGeom>
          <a:avLst/>
          <a:gdLst/>
          <a:ahLst/>
          <a:cxnLst/>
          <a:rect l="0" t="0" r="0" b="0"/>
          <a:pathLst>
            <a:path>
              <a:moveTo>
                <a:pt x="212775" y="45720"/>
              </a:moveTo>
              <a:lnTo>
                <a:pt x="212775" y="70285"/>
              </a:lnTo>
              <a:lnTo>
                <a:pt x="0" y="70285"/>
              </a:lnTo>
              <a:lnTo>
                <a:pt x="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2CB5C6-D55F-CD47-96CB-820E9A7EC1E2}">
      <dsp:nvSpPr>
        <dsp:cNvPr id="0" name=""/>
        <dsp:cNvSpPr/>
      </dsp:nvSpPr>
      <dsp:spPr>
        <a:xfrm>
          <a:off x="3695946" y="1769175"/>
          <a:ext cx="425550" cy="91440"/>
        </a:xfrm>
        <a:custGeom>
          <a:avLst/>
          <a:gdLst/>
          <a:ahLst/>
          <a:cxnLst/>
          <a:rect l="0" t="0" r="0" b="0"/>
          <a:pathLst>
            <a:path>
              <a:moveTo>
                <a:pt x="425550" y="45720"/>
              </a:moveTo>
              <a:lnTo>
                <a:pt x="425550" y="70285"/>
              </a:lnTo>
              <a:lnTo>
                <a:pt x="0" y="70285"/>
              </a:lnTo>
              <a:lnTo>
                <a:pt x="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AAEF82-4D3F-B344-9E49-6A8064560D0E}">
      <dsp:nvSpPr>
        <dsp:cNvPr id="0" name=""/>
        <dsp:cNvSpPr/>
      </dsp:nvSpPr>
      <dsp:spPr>
        <a:xfrm>
          <a:off x="2419294" y="1565684"/>
          <a:ext cx="1702202" cy="91440"/>
        </a:xfrm>
        <a:custGeom>
          <a:avLst/>
          <a:gdLst/>
          <a:ahLst/>
          <a:cxnLst/>
          <a:rect l="0" t="0" r="0" b="0"/>
          <a:pathLst>
            <a:path>
              <a:moveTo>
                <a:pt x="0" y="45720"/>
              </a:moveTo>
              <a:lnTo>
                <a:pt x="0" y="70285"/>
              </a:lnTo>
              <a:lnTo>
                <a:pt x="1702202" y="70285"/>
              </a:lnTo>
              <a:lnTo>
                <a:pt x="1702202" y="9446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2BFC8F-ED89-9845-AA5D-58A5DC75FE57}">
      <dsp:nvSpPr>
        <dsp:cNvPr id="0" name=""/>
        <dsp:cNvSpPr/>
      </dsp:nvSpPr>
      <dsp:spPr>
        <a:xfrm>
          <a:off x="2844844" y="1972666"/>
          <a:ext cx="212775" cy="91440"/>
        </a:xfrm>
        <a:custGeom>
          <a:avLst/>
          <a:gdLst/>
          <a:ahLst/>
          <a:cxnLst/>
          <a:rect l="0" t="0" r="0" b="0"/>
          <a:pathLst>
            <a:path>
              <a:moveTo>
                <a:pt x="0" y="45720"/>
              </a:moveTo>
              <a:lnTo>
                <a:pt x="0" y="70285"/>
              </a:lnTo>
              <a:lnTo>
                <a:pt x="212775" y="70285"/>
              </a:lnTo>
              <a:lnTo>
                <a:pt x="212775"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7040D3-5209-BB40-9DD4-D678010D1A3B}">
      <dsp:nvSpPr>
        <dsp:cNvPr id="0" name=""/>
        <dsp:cNvSpPr/>
      </dsp:nvSpPr>
      <dsp:spPr>
        <a:xfrm>
          <a:off x="2632069" y="1972666"/>
          <a:ext cx="212775" cy="91440"/>
        </a:xfrm>
        <a:custGeom>
          <a:avLst/>
          <a:gdLst/>
          <a:ahLst/>
          <a:cxnLst/>
          <a:rect l="0" t="0" r="0" b="0"/>
          <a:pathLst>
            <a:path>
              <a:moveTo>
                <a:pt x="212775" y="45720"/>
              </a:moveTo>
              <a:lnTo>
                <a:pt x="212775" y="70285"/>
              </a:lnTo>
              <a:lnTo>
                <a:pt x="0" y="70285"/>
              </a:lnTo>
              <a:lnTo>
                <a:pt x="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CB4BF5-4478-7846-9033-BB6D5594FCC9}">
      <dsp:nvSpPr>
        <dsp:cNvPr id="0" name=""/>
        <dsp:cNvSpPr/>
      </dsp:nvSpPr>
      <dsp:spPr>
        <a:xfrm>
          <a:off x="2419294" y="1769175"/>
          <a:ext cx="425550" cy="91440"/>
        </a:xfrm>
        <a:custGeom>
          <a:avLst/>
          <a:gdLst/>
          <a:ahLst/>
          <a:cxnLst/>
          <a:rect l="0" t="0" r="0" b="0"/>
          <a:pathLst>
            <a:path>
              <a:moveTo>
                <a:pt x="0" y="45720"/>
              </a:moveTo>
              <a:lnTo>
                <a:pt x="0" y="70285"/>
              </a:lnTo>
              <a:lnTo>
                <a:pt x="425550" y="70285"/>
              </a:lnTo>
              <a:lnTo>
                <a:pt x="42555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8BC45E-2DE2-B346-A58E-B87C8C007323}">
      <dsp:nvSpPr>
        <dsp:cNvPr id="0" name=""/>
        <dsp:cNvSpPr/>
      </dsp:nvSpPr>
      <dsp:spPr>
        <a:xfrm>
          <a:off x="1993743" y="1972666"/>
          <a:ext cx="212775" cy="91440"/>
        </a:xfrm>
        <a:custGeom>
          <a:avLst/>
          <a:gdLst/>
          <a:ahLst/>
          <a:cxnLst/>
          <a:rect l="0" t="0" r="0" b="0"/>
          <a:pathLst>
            <a:path>
              <a:moveTo>
                <a:pt x="0" y="45720"/>
              </a:moveTo>
              <a:lnTo>
                <a:pt x="0" y="70285"/>
              </a:lnTo>
              <a:lnTo>
                <a:pt x="212775" y="70285"/>
              </a:lnTo>
              <a:lnTo>
                <a:pt x="212775"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235544-94FF-5F4B-9D90-BFBB70160A14}">
      <dsp:nvSpPr>
        <dsp:cNvPr id="0" name=""/>
        <dsp:cNvSpPr/>
      </dsp:nvSpPr>
      <dsp:spPr>
        <a:xfrm>
          <a:off x="1780968" y="1972666"/>
          <a:ext cx="212775" cy="91440"/>
        </a:xfrm>
        <a:custGeom>
          <a:avLst/>
          <a:gdLst/>
          <a:ahLst/>
          <a:cxnLst/>
          <a:rect l="0" t="0" r="0" b="0"/>
          <a:pathLst>
            <a:path>
              <a:moveTo>
                <a:pt x="212775" y="45720"/>
              </a:moveTo>
              <a:lnTo>
                <a:pt x="212775" y="70285"/>
              </a:lnTo>
              <a:lnTo>
                <a:pt x="0" y="70285"/>
              </a:lnTo>
              <a:lnTo>
                <a:pt x="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B55939-DC6E-9F4A-848F-1BE29B109EBB}">
      <dsp:nvSpPr>
        <dsp:cNvPr id="0" name=""/>
        <dsp:cNvSpPr/>
      </dsp:nvSpPr>
      <dsp:spPr>
        <a:xfrm>
          <a:off x="1993743" y="1769175"/>
          <a:ext cx="425550" cy="91440"/>
        </a:xfrm>
        <a:custGeom>
          <a:avLst/>
          <a:gdLst/>
          <a:ahLst/>
          <a:cxnLst/>
          <a:rect l="0" t="0" r="0" b="0"/>
          <a:pathLst>
            <a:path>
              <a:moveTo>
                <a:pt x="425550" y="45720"/>
              </a:moveTo>
              <a:lnTo>
                <a:pt x="425550" y="70285"/>
              </a:lnTo>
              <a:lnTo>
                <a:pt x="0" y="70285"/>
              </a:lnTo>
              <a:lnTo>
                <a:pt x="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8C67F-276A-4249-8ED1-975EC1B9EF5E}">
      <dsp:nvSpPr>
        <dsp:cNvPr id="0" name=""/>
        <dsp:cNvSpPr/>
      </dsp:nvSpPr>
      <dsp:spPr>
        <a:xfrm>
          <a:off x="2373574" y="1565684"/>
          <a:ext cx="91440" cy="91440"/>
        </a:xfrm>
        <a:custGeom>
          <a:avLst/>
          <a:gdLst/>
          <a:ahLst/>
          <a:cxnLst/>
          <a:rect l="0" t="0" r="0" b="0"/>
          <a:pathLst>
            <a:path>
              <a:moveTo>
                <a:pt x="45720" y="45720"/>
              </a:moveTo>
              <a:lnTo>
                <a:pt x="45720" y="9446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F5029D-421E-C749-8CCC-0DD1B7DC9729}">
      <dsp:nvSpPr>
        <dsp:cNvPr id="0" name=""/>
        <dsp:cNvSpPr/>
      </dsp:nvSpPr>
      <dsp:spPr>
        <a:xfrm>
          <a:off x="1142642" y="1972666"/>
          <a:ext cx="212775" cy="91440"/>
        </a:xfrm>
        <a:custGeom>
          <a:avLst/>
          <a:gdLst/>
          <a:ahLst/>
          <a:cxnLst/>
          <a:rect l="0" t="0" r="0" b="0"/>
          <a:pathLst>
            <a:path>
              <a:moveTo>
                <a:pt x="0" y="45720"/>
              </a:moveTo>
              <a:lnTo>
                <a:pt x="0" y="70285"/>
              </a:lnTo>
              <a:lnTo>
                <a:pt x="212775" y="70285"/>
              </a:lnTo>
              <a:lnTo>
                <a:pt x="212775"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B7B74C-5939-A846-AA99-305065F823B8}">
      <dsp:nvSpPr>
        <dsp:cNvPr id="0" name=""/>
        <dsp:cNvSpPr/>
      </dsp:nvSpPr>
      <dsp:spPr>
        <a:xfrm>
          <a:off x="929866" y="1972666"/>
          <a:ext cx="212775" cy="91440"/>
        </a:xfrm>
        <a:custGeom>
          <a:avLst/>
          <a:gdLst/>
          <a:ahLst/>
          <a:cxnLst/>
          <a:rect l="0" t="0" r="0" b="0"/>
          <a:pathLst>
            <a:path>
              <a:moveTo>
                <a:pt x="212775" y="45720"/>
              </a:moveTo>
              <a:lnTo>
                <a:pt x="212775" y="70285"/>
              </a:lnTo>
              <a:lnTo>
                <a:pt x="0" y="70285"/>
              </a:lnTo>
              <a:lnTo>
                <a:pt x="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EC1884-5395-E546-A995-9C2259966A27}">
      <dsp:nvSpPr>
        <dsp:cNvPr id="0" name=""/>
        <dsp:cNvSpPr/>
      </dsp:nvSpPr>
      <dsp:spPr>
        <a:xfrm>
          <a:off x="717091" y="1769175"/>
          <a:ext cx="425550" cy="91440"/>
        </a:xfrm>
        <a:custGeom>
          <a:avLst/>
          <a:gdLst/>
          <a:ahLst/>
          <a:cxnLst/>
          <a:rect l="0" t="0" r="0" b="0"/>
          <a:pathLst>
            <a:path>
              <a:moveTo>
                <a:pt x="0" y="45720"/>
              </a:moveTo>
              <a:lnTo>
                <a:pt x="0" y="70285"/>
              </a:lnTo>
              <a:lnTo>
                <a:pt x="425550" y="70285"/>
              </a:lnTo>
              <a:lnTo>
                <a:pt x="42555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626DC6-A003-B747-B5D7-02CCBF1824D9}">
      <dsp:nvSpPr>
        <dsp:cNvPr id="0" name=""/>
        <dsp:cNvSpPr/>
      </dsp:nvSpPr>
      <dsp:spPr>
        <a:xfrm>
          <a:off x="291540" y="1972666"/>
          <a:ext cx="212775" cy="91440"/>
        </a:xfrm>
        <a:custGeom>
          <a:avLst/>
          <a:gdLst/>
          <a:ahLst/>
          <a:cxnLst/>
          <a:rect l="0" t="0" r="0" b="0"/>
          <a:pathLst>
            <a:path>
              <a:moveTo>
                <a:pt x="0" y="45720"/>
              </a:moveTo>
              <a:lnTo>
                <a:pt x="0" y="70285"/>
              </a:lnTo>
              <a:lnTo>
                <a:pt x="212775" y="70285"/>
              </a:lnTo>
              <a:lnTo>
                <a:pt x="212775"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7DC7DA-A6CF-9048-85F8-EC2C657FB361}">
      <dsp:nvSpPr>
        <dsp:cNvPr id="0" name=""/>
        <dsp:cNvSpPr/>
      </dsp:nvSpPr>
      <dsp:spPr>
        <a:xfrm>
          <a:off x="78765" y="1972666"/>
          <a:ext cx="212775" cy="91440"/>
        </a:xfrm>
        <a:custGeom>
          <a:avLst/>
          <a:gdLst/>
          <a:ahLst/>
          <a:cxnLst/>
          <a:rect l="0" t="0" r="0" b="0"/>
          <a:pathLst>
            <a:path>
              <a:moveTo>
                <a:pt x="212775" y="45720"/>
              </a:moveTo>
              <a:lnTo>
                <a:pt x="212775" y="70285"/>
              </a:lnTo>
              <a:lnTo>
                <a:pt x="0" y="70285"/>
              </a:lnTo>
              <a:lnTo>
                <a:pt x="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76566E-B360-2740-BF4B-8D807CEBCCA9}">
      <dsp:nvSpPr>
        <dsp:cNvPr id="0" name=""/>
        <dsp:cNvSpPr/>
      </dsp:nvSpPr>
      <dsp:spPr>
        <a:xfrm>
          <a:off x="291540" y="1769175"/>
          <a:ext cx="425550" cy="91440"/>
        </a:xfrm>
        <a:custGeom>
          <a:avLst/>
          <a:gdLst/>
          <a:ahLst/>
          <a:cxnLst/>
          <a:rect l="0" t="0" r="0" b="0"/>
          <a:pathLst>
            <a:path>
              <a:moveTo>
                <a:pt x="425550" y="45720"/>
              </a:moveTo>
              <a:lnTo>
                <a:pt x="425550" y="70285"/>
              </a:lnTo>
              <a:lnTo>
                <a:pt x="0" y="70285"/>
              </a:lnTo>
              <a:lnTo>
                <a:pt x="0" y="9446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7EC224-CB77-3B4D-9A87-5DAF5BE4974D}">
      <dsp:nvSpPr>
        <dsp:cNvPr id="0" name=""/>
        <dsp:cNvSpPr/>
      </dsp:nvSpPr>
      <dsp:spPr>
        <a:xfrm>
          <a:off x="717091" y="1565684"/>
          <a:ext cx="1702202" cy="91440"/>
        </a:xfrm>
        <a:custGeom>
          <a:avLst/>
          <a:gdLst/>
          <a:ahLst/>
          <a:cxnLst/>
          <a:rect l="0" t="0" r="0" b="0"/>
          <a:pathLst>
            <a:path>
              <a:moveTo>
                <a:pt x="1702202" y="45720"/>
              </a:moveTo>
              <a:lnTo>
                <a:pt x="1702202" y="70285"/>
              </a:lnTo>
              <a:lnTo>
                <a:pt x="0" y="70285"/>
              </a:lnTo>
              <a:lnTo>
                <a:pt x="0" y="9446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91EB40-F1EF-0C41-877E-88868BBB5001}">
      <dsp:nvSpPr>
        <dsp:cNvPr id="0" name=""/>
        <dsp:cNvSpPr/>
      </dsp:nvSpPr>
      <dsp:spPr>
        <a:xfrm>
          <a:off x="2341921" y="1456659"/>
          <a:ext cx="154745" cy="154745"/>
        </a:xfrm>
        <a:prstGeom prst="ellipse">
          <a:avLst/>
        </a:prstGeom>
        <a:solidFill>
          <a:schemeClr val="accent3"/>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FA2361-86CD-184B-B4C6-39ABDC1C4B94}">
      <dsp:nvSpPr>
        <dsp:cNvPr id="0" name=""/>
        <dsp:cNvSpPr/>
      </dsp:nvSpPr>
      <dsp:spPr>
        <a:xfrm>
          <a:off x="2496667" y="1456272"/>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dirty="0"/>
        </a:p>
      </dsp:txBody>
      <dsp:txXfrm>
        <a:off x="2496667" y="1456272"/>
        <a:ext cx="232118" cy="154745"/>
      </dsp:txXfrm>
    </dsp:sp>
    <dsp:sp modelId="{F465F0FD-613E-7541-A39E-D0BAB282643B}">
      <dsp:nvSpPr>
        <dsp:cNvPr id="0" name=""/>
        <dsp:cNvSpPr/>
      </dsp:nvSpPr>
      <dsp:spPr>
        <a:xfrm>
          <a:off x="639718" y="1660149"/>
          <a:ext cx="154745" cy="154745"/>
        </a:xfrm>
        <a:prstGeom prst="ellipse">
          <a:avLst/>
        </a:prstGeom>
        <a:solidFill>
          <a:srgbClr val="7030A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DDA9DE-67C6-CD43-A939-786333EF8A1A}">
      <dsp:nvSpPr>
        <dsp:cNvPr id="0" name=""/>
        <dsp:cNvSpPr/>
      </dsp:nvSpPr>
      <dsp:spPr>
        <a:xfrm>
          <a:off x="794464" y="1659762"/>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dirty="0"/>
        </a:p>
      </dsp:txBody>
      <dsp:txXfrm>
        <a:off x="794464" y="1659762"/>
        <a:ext cx="232118" cy="154745"/>
      </dsp:txXfrm>
    </dsp:sp>
    <dsp:sp modelId="{120F3527-F01F-2044-9314-ED5EE9756B17}">
      <dsp:nvSpPr>
        <dsp:cNvPr id="0" name=""/>
        <dsp:cNvSpPr/>
      </dsp:nvSpPr>
      <dsp:spPr>
        <a:xfrm>
          <a:off x="214168" y="1863640"/>
          <a:ext cx="154745" cy="154745"/>
        </a:xfrm>
        <a:prstGeom prst="ellips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C11C94-5E5E-8F4F-98C4-2D864CA59C8F}">
      <dsp:nvSpPr>
        <dsp:cNvPr id="0" name=""/>
        <dsp:cNvSpPr/>
      </dsp:nvSpPr>
      <dsp:spPr>
        <a:xfrm>
          <a:off x="368913" y="1863253"/>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368913" y="1863253"/>
        <a:ext cx="232118" cy="154745"/>
      </dsp:txXfrm>
    </dsp:sp>
    <dsp:sp modelId="{AAFE531C-A546-C747-B8D2-0CEE4A614C5B}">
      <dsp:nvSpPr>
        <dsp:cNvPr id="0" name=""/>
        <dsp:cNvSpPr/>
      </dsp:nvSpPr>
      <dsp:spPr>
        <a:xfrm>
          <a:off x="1392" y="2067130"/>
          <a:ext cx="154745" cy="154745"/>
        </a:xfrm>
        <a:prstGeom prst="ellipse">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5B6FA8-06A8-4A4A-93D0-AD18B0C6E178}">
      <dsp:nvSpPr>
        <dsp:cNvPr id="0" name=""/>
        <dsp:cNvSpPr/>
      </dsp:nvSpPr>
      <dsp:spPr>
        <a:xfrm>
          <a:off x="156138"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156138" y="2066744"/>
        <a:ext cx="232118" cy="154745"/>
      </dsp:txXfrm>
    </dsp:sp>
    <dsp:sp modelId="{4DF3A1BF-57ED-EA4A-A290-F8DF71E76493}">
      <dsp:nvSpPr>
        <dsp:cNvPr id="0" name=""/>
        <dsp:cNvSpPr/>
      </dsp:nvSpPr>
      <dsp:spPr>
        <a:xfrm>
          <a:off x="426943" y="2067130"/>
          <a:ext cx="154745" cy="154745"/>
        </a:xfrm>
        <a:prstGeom prst="ellipse">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AE114-DB19-4A4B-A944-547B6C25E311}">
      <dsp:nvSpPr>
        <dsp:cNvPr id="0" name=""/>
        <dsp:cNvSpPr/>
      </dsp:nvSpPr>
      <dsp:spPr>
        <a:xfrm>
          <a:off x="581689"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581689" y="2066744"/>
        <a:ext cx="232118" cy="154745"/>
      </dsp:txXfrm>
    </dsp:sp>
    <dsp:sp modelId="{533118CA-40AB-0445-9B21-90691186C245}">
      <dsp:nvSpPr>
        <dsp:cNvPr id="0" name=""/>
        <dsp:cNvSpPr/>
      </dsp:nvSpPr>
      <dsp:spPr>
        <a:xfrm>
          <a:off x="1065269" y="1863640"/>
          <a:ext cx="154745" cy="154745"/>
        </a:xfrm>
        <a:prstGeom prst="ellipse">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FCCC06-D208-7B4D-A1F0-8F41954E4F21}">
      <dsp:nvSpPr>
        <dsp:cNvPr id="0" name=""/>
        <dsp:cNvSpPr/>
      </dsp:nvSpPr>
      <dsp:spPr>
        <a:xfrm>
          <a:off x="1220015" y="1863253"/>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1220015" y="1863253"/>
        <a:ext cx="232118" cy="154745"/>
      </dsp:txXfrm>
    </dsp:sp>
    <dsp:sp modelId="{361814F1-9F27-3E43-97E2-6D732DEEA295}">
      <dsp:nvSpPr>
        <dsp:cNvPr id="0" name=""/>
        <dsp:cNvSpPr/>
      </dsp:nvSpPr>
      <dsp:spPr>
        <a:xfrm>
          <a:off x="852494" y="2067130"/>
          <a:ext cx="154745" cy="154745"/>
        </a:xfrm>
        <a:prstGeom prst="ellipse">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48A215-7CFA-9748-AFD0-DF2DB1B59CE3}">
      <dsp:nvSpPr>
        <dsp:cNvPr id="0" name=""/>
        <dsp:cNvSpPr/>
      </dsp:nvSpPr>
      <dsp:spPr>
        <a:xfrm>
          <a:off x="1007239"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1007239" y="2066744"/>
        <a:ext cx="232118" cy="154745"/>
      </dsp:txXfrm>
    </dsp:sp>
    <dsp:sp modelId="{3255FD51-A96F-1843-8156-974A96E59886}">
      <dsp:nvSpPr>
        <dsp:cNvPr id="0" name=""/>
        <dsp:cNvSpPr/>
      </dsp:nvSpPr>
      <dsp:spPr>
        <a:xfrm>
          <a:off x="1278044" y="2067130"/>
          <a:ext cx="154745" cy="154745"/>
        </a:xfrm>
        <a:prstGeom prst="ellipse">
          <a:avLst/>
        </a:prstGeom>
        <a:solidFill>
          <a:schemeClr val="tx2">
            <a:lumMod val="40000"/>
            <a:lumOff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67B4F3-B91F-EF40-9E33-2BF0E90D825E}">
      <dsp:nvSpPr>
        <dsp:cNvPr id="0" name=""/>
        <dsp:cNvSpPr/>
      </dsp:nvSpPr>
      <dsp:spPr>
        <a:xfrm>
          <a:off x="1432790"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1432790" y="2066744"/>
        <a:ext cx="232118" cy="154745"/>
      </dsp:txXfrm>
    </dsp:sp>
    <dsp:sp modelId="{E5A10C40-8313-B740-A108-8EB1BA0C61A0}">
      <dsp:nvSpPr>
        <dsp:cNvPr id="0" name=""/>
        <dsp:cNvSpPr/>
      </dsp:nvSpPr>
      <dsp:spPr>
        <a:xfrm>
          <a:off x="2341921" y="1660149"/>
          <a:ext cx="154745" cy="154745"/>
        </a:xfrm>
        <a:prstGeom prst="ellipse">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52BCA1-055F-644F-B12A-72B291E3B2B0}">
      <dsp:nvSpPr>
        <dsp:cNvPr id="0" name=""/>
        <dsp:cNvSpPr/>
      </dsp:nvSpPr>
      <dsp:spPr>
        <a:xfrm>
          <a:off x="2496667" y="1659762"/>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2496667" y="1659762"/>
        <a:ext cx="232118" cy="154745"/>
      </dsp:txXfrm>
    </dsp:sp>
    <dsp:sp modelId="{198A0D67-12C6-A44E-ACAA-12895C20C00A}">
      <dsp:nvSpPr>
        <dsp:cNvPr id="0" name=""/>
        <dsp:cNvSpPr/>
      </dsp:nvSpPr>
      <dsp:spPr>
        <a:xfrm>
          <a:off x="1916370" y="1863640"/>
          <a:ext cx="154745" cy="154745"/>
        </a:xfrm>
        <a:prstGeom prst="ellipse">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245EBB-6261-6445-97A8-B4C72AE97800}">
      <dsp:nvSpPr>
        <dsp:cNvPr id="0" name=""/>
        <dsp:cNvSpPr/>
      </dsp:nvSpPr>
      <dsp:spPr>
        <a:xfrm>
          <a:off x="2071116" y="1863253"/>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2071116" y="1863253"/>
        <a:ext cx="232118" cy="154745"/>
      </dsp:txXfrm>
    </dsp:sp>
    <dsp:sp modelId="{EE90037E-3C3C-8C4C-B337-39846B12EF85}">
      <dsp:nvSpPr>
        <dsp:cNvPr id="0" name=""/>
        <dsp:cNvSpPr/>
      </dsp:nvSpPr>
      <dsp:spPr>
        <a:xfrm>
          <a:off x="1703595" y="2067130"/>
          <a:ext cx="154745" cy="154745"/>
        </a:xfrm>
        <a:prstGeom prst="ellipse">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7206AE-947C-B544-82FC-63ED3113FD03}">
      <dsp:nvSpPr>
        <dsp:cNvPr id="0" name=""/>
        <dsp:cNvSpPr/>
      </dsp:nvSpPr>
      <dsp:spPr>
        <a:xfrm>
          <a:off x="1858341"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1858341" y="2066744"/>
        <a:ext cx="232118" cy="154745"/>
      </dsp:txXfrm>
    </dsp:sp>
    <dsp:sp modelId="{5DCCDA9A-859D-334A-872B-D8C14EE92367}">
      <dsp:nvSpPr>
        <dsp:cNvPr id="0" name=""/>
        <dsp:cNvSpPr/>
      </dsp:nvSpPr>
      <dsp:spPr>
        <a:xfrm>
          <a:off x="2129146" y="2067130"/>
          <a:ext cx="154745" cy="154745"/>
        </a:xfrm>
        <a:prstGeom prst="ellipse">
          <a:avLst/>
        </a:prstGeom>
        <a:solidFill>
          <a:schemeClr val="accent4">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64205E-8DEA-4642-A3FA-204179108DF6}">
      <dsp:nvSpPr>
        <dsp:cNvPr id="0" name=""/>
        <dsp:cNvSpPr/>
      </dsp:nvSpPr>
      <dsp:spPr>
        <a:xfrm>
          <a:off x="2283891"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2283891" y="2066744"/>
        <a:ext cx="232118" cy="154745"/>
      </dsp:txXfrm>
    </dsp:sp>
    <dsp:sp modelId="{8FE7A0E2-75A1-AD4A-925C-964CB8A3F7A8}">
      <dsp:nvSpPr>
        <dsp:cNvPr id="0" name=""/>
        <dsp:cNvSpPr/>
      </dsp:nvSpPr>
      <dsp:spPr>
        <a:xfrm>
          <a:off x="2767472" y="1863640"/>
          <a:ext cx="154745" cy="154745"/>
        </a:xfrm>
        <a:prstGeom prst="ellipse">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BE9C86-B973-4E47-8F05-9221D127FC2A}">
      <dsp:nvSpPr>
        <dsp:cNvPr id="0" name=""/>
        <dsp:cNvSpPr/>
      </dsp:nvSpPr>
      <dsp:spPr>
        <a:xfrm>
          <a:off x="2922217" y="1863253"/>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2922217" y="1863253"/>
        <a:ext cx="232118" cy="154745"/>
      </dsp:txXfrm>
    </dsp:sp>
    <dsp:sp modelId="{7DB69AC9-494A-2B46-A854-F5AF671EDE75}">
      <dsp:nvSpPr>
        <dsp:cNvPr id="0" name=""/>
        <dsp:cNvSpPr/>
      </dsp:nvSpPr>
      <dsp:spPr>
        <a:xfrm>
          <a:off x="2554696" y="2067130"/>
          <a:ext cx="154745" cy="154745"/>
        </a:xfrm>
        <a:prstGeom prst="ellipse">
          <a:avLst/>
        </a:prstGeom>
        <a:solidFill>
          <a:schemeClr val="accent5">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DDC8C8-DBF9-FC43-A00E-7D3AA3EE7721}">
      <dsp:nvSpPr>
        <dsp:cNvPr id="0" name=""/>
        <dsp:cNvSpPr/>
      </dsp:nvSpPr>
      <dsp:spPr>
        <a:xfrm>
          <a:off x="2709442"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2709442" y="2066744"/>
        <a:ext cx="232118" cy="154745"/>
      </dsp:txXfrm>
    </dsp:sp>
    <dsp:sp modelId="{8C402730-0A69-3646-A5E9-89BCCD06A201}">
      <dsp:nvSpPr>
        <dsp:cNvPr id="0" name=""/>
        <dsp:cNvSpPr/>
      </dsp:nvSpPr>
      <dsp:spPr>
        <a:xfrm>
          <a:off x="2980247" y="2067130"/>
          <a:ext cx="154745" cy="154745"/>
        </a:xfrm>
        <a:prstGeom prst="ellipse">
          <a:avLst/>
        </a:prstGeom>
        <a:solidFill>
          <a:srgbClr val="CE90A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88102B-0F95-5243-888D-77053BDD596E}">
      <dsp:nvSpPr>
        <dsp:cNvPr id="0" name=""/>
        <dsp:cNvSpPr/>
      </dsp:nvSpPr>
      <dsp:spPr>
        <a:xfrm>
          <a:off x="3134993"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3134993" y="2066744"/>
        <a:ext cx="232118" cy="154745"/>
      </dsp:txXfrm>
    </dsp:sp>
    <dsp:sp modelId="{E7899D66-D3C7-D34B-B280-B4E3B915760D}">
      <dsp:nvSpPr>
        <dsp:cNvPr id="0" name=""/>
        <dsp:cNvSpPr/>
      </dsp:nvSpPr>
      <dsp:spPr>
        <a:xfrm>
          <a:off x="4044124" y="1660149"/>
          <a:ext cx="154745" cy="154745"/>
        </a:xfrm>
        <a:prstGeom prst="ellipse">
          <a:avLst/>
        </a:prstGeom>
        <a:solidFill>
          <a:srgbClr val="E710F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232645-8B81-0246-A6D1-C015923F3DB3}">
      <dsp:nvSpPr>
        <dsp:cNvPr id="0" name=""/>
        <dsp:cNvSpPr/>
      </dsp:nvSpPr>
      <dsp:spPr>
        <a:xfrm>
          <a:off x="4198869" y="1659762"/>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4198869" y="1659762"/>
        <a:ext cx="232118" cy="154745"/>
      </dsp:txXfrm>
    </dsp:sp>
    <dsp:sp modelId="{252636FE-9E30-2048-83CF-64649CE50AEA}">
      <dsp:nvSpPr>
        <dsp:cNvPr id="0" name=""/>
        <dsp:cNvSpPr/>
      </dsp:nvSpPr>
      <dsp:spPr>
        <a:xfrm>
          <a:off x="3618573" y="1863640"/>
          <a:ext cx="154745" cy="154745"/>
        </a:xfrm>
        <a:prstGeom prst="ellips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AF5E5D-DD3B-F749-99F0-DFAB5CC497B4}">
      <dsp:nvSpPr>
        <dsp:cNvPr id="0" name=""/>
        <dsp:cNvSpPr/>
      </dsp:nvSpPr>
      <dsp:spPr>
        <a:xfrm>
          <a:off x="3773319" y="1863253"/>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3773319" y="1863253"/>
        <a:ext cx="232118" cy="154745"/>
      </dsp:txXfrm>
    </dsp:sp>
    <dsp:sp modelId="{4E54D3C4-D553-A949-935B-2DB9000EEEBD}">
      <dsp:nvSpPr>
        <dsp:cNvPr id="0" name=""/>
        <dsp:cNvSpPr/>
      </dsp:nvSpPr>
      <dsp:spPr>
        <a:xfrm>
          <a:off x="3405798" y="2067130"/>
          <a:ext cx="154745" cy="154745"/>
        </a:xfrm>
        <a:prstGeom prst="ellipse">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920CC3-D351-BB4B-924D-BA6969DB4B93}">
      <dsp:nvSpPr>
        <dsp:cNvPr id="0" name=""/>
        <dsp:cNvSpPr/>
      </dsp:nvSpPr>
      <dsp:spPr>
        <a:xfrm>
          <a:off x="3560543"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3560543" y="2066744"/>
        <a:ext cx="232118" cy="154745"/>
      </dsp:txXfrm>
    </dsp:sp>
    <dsp:sp modelId="{D4A77CF6-7FCE-7D4C-943F-116EBFCEB70C}">
      <dsp:nvSpPr>
        <dsp:cNvPr id="0" name=""/>
        <dsp:cNvSpPr/>
      </dsp:nvSpPr>
      <dsp:spPr>
        <a:xfrm>
          <a:off x="3831348" y="2067130"/>
          <a:ext cx="154745" cy="154745"/>
        </a:xfrm>
        <a:prstGeom prst="ellipse">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C6F6CF-7500-6A4C-BE45-7818F652AB3D}">
      <dsp:nvSpPr>
        <dsp:cNvPr id="0" name=""/>
        <dsp:cNvSpPr/>
      </dsp:nvSpPr>
      <dsp:spPr>
        <a:xfrm>
          <a:off x="3986094"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3986094" y="2066744"/>
        <a:ext cx="232118" cy="154745"/>
      </dsp:txXfrm>
    </dsp:sp>
    <dsp:sp modelId="{0E48C7E0-EBBA-E048-AAB1-563765F5AD05}">
      <dsp:nvSpPr>
        <dsp:cNvPr id="0" name=""/>
        <dsp:cNvSpPr/>
      </dsp:nvSpPr>
      <dsp:spPr>
        <a:xfrm>
          <a:off x="4469674" y="1863640"/>
          <a:ext cx="154745" cy="154745"/>
        </a:xfrm>
        <a:prstGeom prst="ellipse">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50B3A5-2899-B742-8CF5-8DA482084537}">
      <dsp:nvSpPr>
        <dsp:cNvPr id="0" name=""/>
        <dsp:cNvSpPr/>
      </dsp:nvSpPr>
      <dsp:spPr>
        <a:xfrm>
          <a:off x="4624420" y="1863253"/>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4624420" y="1863253"/>
        <a:ext cx="232118" cy="154745"/>
      </dsp:txXfrm>
    </dsp:sp>
    <dsp:sp modelId="{4468F8F9-29BC-B64E-A5E7-A49F58FFB275}">
      <dsp:nvSpPr>
        <dsp:cNvPr id="0" name=""/>
        <dsp:cNvSpPr/>
      </dsp:nvSpPr>
      <dsp:spPr>
        <a:xfrm>
          <a:off x="4256899" y="2067130"/>
          <a:ext cx="154745" cy="154745"/>
        </a:xfrm>
        <a:prstGeom prst="ellipse">
          <a:avLst/>
        </a:prstGeom>
        <a:solidFill>
          <a:schemeClr val="accent5">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FB956A-A147-E343-A1EB-369EEF5DD26E}">
      <dsp:nvSpPr>
        <dsp:cNvPr id="0" name=""/>
        <dsp:cNvSpPr/>
      </dsp:nvSpPr>
      <dsp:spPr>
        <a:xfrm>
          <a:off x="4411645"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4411645" y="2066744"/>
        <a:ext cx="232118" cy="154745"/>
      </dsp:txXfrm>
    </dsp:sp>
    <dsp:sp modelId="{336315CE-35B4-404A-A4F2-EF8B98E6B303}">
      <dsp:nvSpPr>
        <dsp:cNvPr id="0" name=""/>
        <dsp:cNvSpPr/>
      </dsp:nvSpPr>
      <dsp:spPr>
        <a:xfrm>
          <a:off x="4682450" y="2067130"/>
          <a:ext cx="154745" cy="154745"/>
        </a:xfrm>
        <a:prstGeom prst="ellipse">
          <a:avLst/>
        </a:prstGeom>
        <a:solidFill>
          <a:srgbClr val="CE90A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00E237-3AB4-E740-AE36-ED522982A742}">
      <dsp:nvSpPr>
        <dsp:cNvPr id="0" name=""/>
        <dsp:cNvSpPr/>
      </dsp:nvSpPr>
      <dsp:spPr>
        <a:xfrm>
          <a:off x="4837195" y="2066744"/>
          <a:ext cx="232118" cy="1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endParaRPr lang="en-US" sz="700" kern="1200"/>
        </a:p>
      </dsp:txBody>
      <dsp:txXfrm>
        <a:off x="4837195" y="2066744"/>
        <a:ext cx="232118" cy="1547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D2DB1-24DA-4543-8AA4-104D3E2D2524}">
      <dsp:nvSpPr>
        <dsp:cNvPr id="0" name=""/>
        <dsp:cNvSpPr/>
      </dsp:nvSpPr>
      <dsp:spPr>
        <a:xfrm>
          <a:off x="5148708" y="2310839"/>
          <a:ext cx="385129" cy="91440"/>
        </a:xfrm>
        <a:custGeom>
          <a:avLst/>
          <a:gdLst/>
          <a:ahLst/>
          <a:cxnLst/>
          <a:rect l="0" t="0" r="0" b="0"/>
          <a:pathLst>
            <a:path>
              <a:moveTo>
                <a:pt x="0" y="45720"/>
              </a:moveTo>
              <a:lnTo>
                <a:pt x="0" y="90185"/>
              </a:lnTo>
              <a:lnTo>
                <a:pt x="385129" y="90185"/>
              </a:lnTo>
              <a:lnTo>
                <a:pt x="385129" y="13394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76BD1E-37DA-A246-BFD4-D10AD43F0C75}">
      <dsp:nvSpPr>
        <dsp:cNvPr id="0" name=""/>
        <dsp:cNvSpPr/>
      </dsp:nvSpPr>
      <dsp:spPr>
        <a:xfrm>
          <a:off x="4763579" y="2310839"/>
          <a:ext cx="385129" cy="91440"/>
        </a:xfrm>
        <a:custGeom>
          <a:avLst/>
          <a:gdLst/>
          <a:ahLst/>
          <a:cxnLst/>
          <a:rect l="0" t="0" r="0" b="0"/>
          <a:pathLst>
            <a:path>
              <a:moveTo>
                <a:pt x="385129" y="45720"/>
              </a:moveTo>
              <a:lnTo>
                <a:pt x="385129" y="90185"/>
              </a:lnTo>
              <a:lnTo>
                <a:pt x="0" y="90185"/>
              </a:lnTo>
              <a:lnTo>
                <a:pt x="0" y="13394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3893B9-4E0D-1643-BF19-EC6539687F8F}">
      <dsp:nvSpPr>
        <dsp:cNvPr id="0" name=""/>
        <dsp:cNvSpPr/>
      </dsp:nvSpPr>
      <dsp:spPr>
        <a:xfrm>
          <a:off x="4378449" y="1942515"/>
          <a:ext cx="770259" cy="91440"/>
        </a:xfrm>
        <a:custGeom>
          <a:avLst/>
          <a:gdLst/>
          <a:ahLst/>
          <a:cxnLst/>
          <a:rect l="0" t="0" r="0" b="0"/>
          <a:pathLst>
            <a:path>
              <a:moveTo>
                <a:pt x="0" y="45720"/>
              </a:moveTo>
              <a:lnTo>
                <a:pt x="0" y="90185"/>
              </a:lnTo>
              <a:lnTo>
                <a:pt x="770259" y="90185"/>
              </a:lnTo>
              <a:lnTo>
                <a:pt x="770259" y="13394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F38626-6F15-AE47-AC0B-F34E4ED9EBF7}">
      <dsp:nvSpPr>
        <dsp:cNvPr id="0" name=""/>
        <dsp:cNvSpPr/>
      </dsp:nvSpPr>
      <dsp:spPr>
        <a:xfrm>
          <a:off x="3608189" y="2310839"/>
          <a:ext cx="385129" cy="91440"/>
        </a:xfrm>
        <a:custGeom>
          <a:avLst/>
          <a:gdLst/>
          <a:ahLst/>
          <a:cxnLst/>
          <a:rect l="0" t="0" r="0" b="0"/>
          <a:pathLst>
            <a:path>
              <a:moveTo>
                <a:pt x="0" y="45720"/>
              </a:moveTo>
              <a:lnTo>
                <a:pt x="0" y="90185"/>
              </a:lnTo>
              <a:lnTo>
                <a:pt x="385129" y="90185"/>
              </a:lnTo>
              <a:lnTo>
                <a:pt x="385129" y="13394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AF67F4-5029-CF4F-8761-C250AA585EC6}">
      <dsp:nvSpPr>
        <dsp:cNvPr id="0" name=""/>
        <dsp:cNvSpPr/>
      </dsp:nvSpPr>
      <dsp:spPr>
        <a:xfrm>
          <a:off x="3223059" y="2310839"/>
          <a:ext cx="385129" cy="91440"/>
        </a:xfrm>
        <a:custGeom>
          <a:avLst/>
          <a:gdLst/>
          <a:ahLst/>
          <a:cxnLst/>
          <a:rect l="0" t="0" r="0" b="0"/>
          <a:pathLst>
            <a:path>
              <a:moveTo>
                <a:pt x="385129" y="45720"/>
              </a:moveTo>
              <a:lnTo>
                <a:pt x="385129" y="90185"/>
              </a:lnTo>
              <a:lnTo>
                <a:pt x="0" y="90185"/>
              </a:lnTo>
              <a:lnTo>
                <a:pt x="0" y="13394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89FC8A-9712-174A-A2C7-C88CC9602432}">
      <dsp:nvSpPr>
        <dsp:cNvPr id="0" name=""/>
        <dsp:cNvSpPr/>
      </dsp:nvSpPr>
      <dsp:spPr>
        <a:xfrm>
          <a:off x="3608189" y="1942515"/>
          <a:ext cx="770259" cy="91440"/>
        </a:xfrm>
        <a:custGeom>
          <a:avLst/>
          <a:gdLst/>
          <a:ahLst/>
          <a:cxnLst/>
          <a:rect l="0" t="0" r="0" b="0"/>
          <a:pathLst>
            <a:path>
              <a:moveTo>
                <a:pt x="770259" y="45720"/>
              </a:moveTo>
              <a:lnTo>
                <a:pt x="770259" y="90185"/>
              </a:lnTo>
              <a:lnTo>
                <a:pt x="0" y="90185"/>
              </a:lnTo>
              <a:lnTo>
                <a:pt x="0" y="13394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0411EF-9D81-6B44-A7FF-ABEA5C836499}">
      <dsp:nvSpPr>
        <dsp:cNvPr id="0" name=""/>
        <dsp:cNvSpPr/>
      </dsp:nvSpPr>
      <dsp:spPr>
        <a:xfrm>
          <a:off x="2837929" y="1574190"/>
          <a:ext cx="1540519" cy="91440"/>
        </a:xfrm>
        <a:custGeom>
          <a:avLst/>
          <a:gdLst/>
          <a:ahLst/>
          <a:cxnLst/>
          <a:rect l="0" t="0" r="0" b="0"/>
          <a:pathLst>
            <a:path>
              <a:moveTo>
                <a:pt x="0" y="45720"/>
              </a:moveTo>
              <a:lnTo>
                <a:pt x="0" y="90185"/>
              </a:lnTo>
              <a:lnTo>
                <a:pt x="1540519" y="90185"/>
              </a:lnTo>
              <a:lnTo>
                <a:pt x="1540519" y="13394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736205-A649-3048-9F37-CBB18664BF1A}">
      <dsp:nvSpPr>
        <dsp:cNvPr id="0" name=""/>
        <dsp:cNvSpPr/>
      </dsp:nvSpPr>
      <dsp:spPr>
        <a:xfrm>
          <a:off x="2067669" y="2310839"/>
          <a:ext cx="385129" cy="91440"/>
        </a:xfrm>
        <a:custGeom>
          <a:avLst/>
          <a:gdLst/>
          <a:ahLst/>
          <a:cxnLst/>
          <a:rect l="0" t="0" r="0" b="0"/>
          <a:pathLst>
            <a:path>
              <a:moveTo>
                <a:pt x="0" y="45720"/>
              </a:moveTo>
              <a:lnTo>
                <a:pt x="0" y="90185"/>
              </a:lnTo>
              <a:lnTo>
                <a:pt x="385129" y="90185"/>
              </a:lnTo>
              <a:lnTo>
                <a:pt x="385129" y="13394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52E56C-5989-1242-BFBA-31996BF17ADB}">
      <dsp:nvSpPr>
        <dsp:cNvPr id="0" name=""/>
        <dsp:cNvSpPr/>
      </dsp:nvSpPr>
      <dsp:spPr>
        <a:xfrm>
          <a:off x="1682539" y="2310839"/>
          <a:ext cx="385129" cy="91440"/>
        </a:xfrm>
        <a:custGeom>
          <a:avLst/>
          <a:gdLst/>
          <a:ahLst/>
          <a:cxnLst/>
          <a:rect l="0" t="0" r="0" b="0"/>
          <a:pathLst>
            <a:path>
              <a:moveTo>
                <a:pt x="385129" y="45720"/>
              </a:moveTo>
              <a:lnTo>
                <a:pt x="385129" y="90185"/>
              </a:lnTo>
              <a:lnTo>
                <a:pt x="0" y="90185"/>
              </a:lnTo>
              <a:lnTo>
                <a:pt x="0" y="13394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03EC20-1163-EA42-9DD9-2C45381D1863}">
      <dsp:nvSpPr>
        <dsp:cNvPr id="0" name=""/>
        <dsp:cNvSpPr/>
      </dsp:nvSpPr>
      <dsp:spPr>
        <a:xfrm>
          <a:off x="1297409" y="1942515"/>
          <a:ext cx="770259" cy="91440"/>
        </a:xfrm>
        <a:custGeom>
          <a:avLst/>
          <a:gdLst/>
          <a:ahLst/>
          <a:cxnLst/>
          <a:rect l="0" t="0" r="0" b="0"/>
          <a:pathLst>
            <a:path>
              <a:moveTo>
                <a:pt x="0" y="45720"/>
              </a:moveTo>
              <a:lnTo>
                <a:pt x="0" y="90185"/>
              </a:lnTo>
              <a:lnTo>
                <a:pt x="770259" y="90185"/>
              </a:lnTo>
              <a:lnTo>
                <a:pt x="770259" y="13394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802B40-AEBA-C940-B24F-9FDF587646E5}">
      <dsp:nvSpPr>
        <dsp:cNvPr id="0" name=""/>
        <dsp:cNvSpPr/>
      </dsp:nvSpPr>
      <dsp:spPr>
        <a:xfrm>
          <a:off x="527149" y="2310839"/>
          <a:ext cx="385129" cy="91440"/>
        </a:xfrm>
        <a:custGeom>
          <a:avLst/>
          <a:gdLst/>
          <a:ahLst/>
          <a:cxnLst/>
          <a:rect l="0" t="0" r="0" b="0"/>
          <a:pathLst>
            <a:path>
              <a:moveTo>
                <a:pt x="0" y="45720"/>
              </a:moveTo>
              <a:lnTo>
                <a:pt x="0" y="90185"/>
              </a:lnTo>
              <a:lnTo>
                <a:pt x="385129" y="90185"/>
              </a:lnTo>
              <a:lnTo>
                <a:pt x="385129" y="13394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E295E0-52C2-5143-93DB-5CB64D8C43C2}">
      <dsp:nvSpPr>
        <dsp:cNvPr id="0" name=""/>
        <dsp:cNvSpPr/>
      </dsp:nvSpPr>
      <dsp:spPr>
        <a:xfrm>
          <a:off x="142019" y="2310839"/>
          <a:ext cx="385129" cy="91440"/>
        </a:xfrm>
        <a:custGeom>
          <a:avLst/>
          <a:gdLst/>
          <a:ahLst/>
          <a:cxnLst/>
          <a:rect l="0" t="0" r="0" b="0"/>
          <a:pathLst>
            <a:path>
              <a:moveTo>
                <a:pt x="385129" y="45720"/>
              </a:moveTo>
              <a:lnTo>
                <a:pt x="385129" y="90185"/>
              </a:lnTo>
              <a:lnTo>
                <a:pt x="0" y="90185"/>
              </a:lnTo>
              <a:lnTo>
                <a:pt x="0" y="13394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8A829B-12D8-944F-A307-F92FAEAD5E99}">
      <dsp:nvSpPr>
        <dsp:cNvPr id="0" name=""/>
        <dsp:cNvSpPr/>
      </dsp:nvSpPr>
      <dsp:spPr>
        <a:xfrm>
          <a:off x="527149" y="1942515"/>
          <a:ext cx="770259" cy="91440"/>
        </a:xfrm>
        <a:custGeom>
          <a:avLst/>
          <a:gdLst/>
          <a:ahLst/>
          <a:cxnLst/>
          <a:rect l="0" t="0" r="0" b="0"/>
          <a:pathLst>
            <a:path>
              <a:moveTo>
                <a:pt x="770259" y="45720"/>
              </a:moveTo>
              <a:lnTo>
                <a:pt x="770259" y="90185"/>
              </a:lnTo>
              <a:lnTo>
                <a:pt x="0" y="90185"/>
              </a:lnTo>
              <a:lnTo>
                <a:pt x="0" y="13394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A59A9A-4DFB-3D4A-89CE-053E5415069B}">
      <dsp:nvSpPr>
        <dsp:cNvPr id="0" name=""/>
        <dsp:cNvSpPr/>
      </dsp:nvSpPr>
      <dsp:spPr>
        <a:xfrm>
          <a:off x="1297409" y="1574190"/>
          <a:ext cx="1540519" cy="91440"/>
        </a:xfrm>
        <a:custGeom>
          <a:avLst/>
          <a:gdLst/>
          <a:ahLst/>
          <a:cxnLst/>
          <a:rect l="0" t="0" r="0" b="0"/>
          <a:pathLst>
            <a:path>
              <a:moveTo>
                <a:pt x="1540519" y="45720"/>
              </a:moveTo>
              <a:lnTo>
                <a:pt x="1540519" y="90185"/>
              </a:lnTo>
              <a:lnTo>
                <a:pt x="0" y="90185"/>
              </a:lnTo>
              <a:lnTo>
                <a:pt x="0" y="13394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4D1D4E-36E7-F248-A917-167E5B0AEAD6}">
      <dsp:nvSpPr>
        <dsp:cNvPr id="0" name=""/>
        <dsp:cNvSpPr/>
      </dsp:nvSpPr>
      <dsp:spPr>
        <a:xfrm>
          <a:off x="2697881" y="1339816"/>
          <a:ext cx="280094" cy="280094"/>
        </a:xfrm>
        <a:prstGeom prst="ellipse">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01A541-7EE5-B348-8C2A-BDD3EBE11488}">
      <dsp:nvSpPr>
        <dsp:cNvPr id="0" name=""/>
        <dsp:cNvSpPr/>
      </dsp:nvSpPr>
      <dsp:spPr>
        <a:xfrm>
          <a:off x="2977976" y="1339116"/>
          <a:ext cx="420141" cy="280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latin typeface="Comic Sans MS" panose="030F0902030302020204" pitchFamily="66" charset="0"/>
            </a:rPr>
            <a:t>F(n)</a:t>
          </a:r>
        </a:p>
      </dsp:txBody>
      <dsp:txXfrm>
        <a:off x="2977976" y="1339116"/>
        <a:ext cx="420141" cy="280094"/>
      </dsp:txXfrm>
    </dsp:sp>
    <dsp:sp modelId="{FDE8BED4-1E5A-5D4B-B893-308B64F21032}">
      <dsp:nvSpPr>
        <dsp:cNvPr id="0" name=""/>
        <dsp:cNvSpPr/>
      </dsp:nvSpPr>
      <dsp:spPr>
        <a:xfrm>
          <a:off x="1157361" y="1708140"/>
          <a:ext cx="280094" cy="280094"/>
        </a:xfrm>
        <a:prstGeom prst="ellipse">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0EFA3E-ECF8-954F-BD8B-CFFC48E5F2F2}">
      <dsp:nvSpPr>
        <dsp:cNvPr id="0" name=""/>
        <dsp:cNvSpPr/>
      </dsp:nvSpPr>
      <dsp:spPr>
        <a:xfrm>
          <a:off x="1437456" y="1707440"/>
          <a:ext cx="420141" cy="280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latin typeface="Comic Sans MS" panose="030F0902030302020204" pitchFamily="66" charset="0"/>
            </a:rPr>
            <a:t>F(n-1)</a:t>
          </a:r>
        </a:p>
      </dsp:txBody>
      <dsp:txXfrm>
        <a:off x="1437456" y="1707440"/>
        <a:ext cx="420141" cy="280094"/>
      </dsp:txXfrm>
    </dsp:sp>
    <dsp:sp modelId="{D6201E3D-CD9C-CF41-831C-2F1997E920E9}">
      <dsp:nvSpPr>
        <dsp:cNvPr id="0" name=""/>
        <dsp:cNvSpPr/>
      </dsp:nvSpPr>
      <dsp:spPr>
        <a:xfrm>
          <a:off x="387101" y="2076465"/>
          <a:ext cx="280094" cy="280094"/>
        </a:xfrm>
        <a:prstGeom prst="ellips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16A825-011A-8248-84A1-F993695F23C8}">
      <dsp:nvSpPr>
        <dsp:cNvPr id="0" name=""/>
        <dsp:cNvSpPr/>
      </dsp:nvSpPr>
      <dsp:spPr>
        <a:xfrm>
          <a:off x="667196" y="2075764"/>
          <a:ext cx="420141" cy="280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latin typeface="Comic Sans MS" panose="030F0902030302020204" pitchFamily="66" charset="0"/>
            </a:rPr>
            <a:t>F(n-2)</a:t>
          </a:r>
        </a:p>
      </dsp:txBody>
      <dsp:txXfrm>
        <a:off x="667196" y="2075764"/>
        <a:ext cx="420141" cy="280094"/>
      </dsp:txXfrm>
    </dsp:sp>
    <dsp:sp modelId="{F0E27DEE-A0AB-F748-84DB-134ED68B77E5}">
      <dsp:nvSpPr>
        <dsp:cNvPr id="0" name=""/>
        <dsp:cNvSpPr/>
      </dsp:nvSpPr>
      <dsp:spPr>
        <a:xfrm>
          <a:off x="1971" y="2444789"/>
          <a:ext cx="280094" cy="280094"/>
        </a:xfrm>
        <a:prstGeom prst="ellipse">
          <a:avLst/>
        </a:prstGeom>
        <a:solidFill>
          <a:srgbClr val="E710F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A7ADA4-432D-9D4D-96DD-C3B47B1692DD}">
      <dsp:nvSpPr>
        <dsp:cNvPr id="0" name=""/>
        <dsp:cNvSpPr/>
      </dsp:nvSpPr>
      <dsp:spPr>
        <a:xfrm>
          <a:off x="282066" y="2444089"/>
          <a:ext cx="420141" cy="280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latin typeface="Comic Sans MS" panose="030F0902030302020204" pitchFamily="66" charset="0"/>
            </a:rPr>
            <a:t>F(n-3)</a:t>
          </a:r>
        </a:p>
      </dsp:txBody>
      <dsp:txXfrm>
        <a:off x="282066" y="2444089"/>
        <a:ext cx="420141" cy="280094"/>
      </dsp:txXfrm>
    </dsp:sp>
    <dsp:sp modelId="{93952083-9432-DD4F-B2DF-ECD3C609843A}">
      <dsp:nvSpPr>
        <dsp:cNvPr id="0" name=""/>
        <dsp:cNvSpPr/>
      </dsp:nvSpPr>
      <dsp:spPr>
        <a:xfrm>
          <a:off x="772231" y="2444789"/>
          <a:ext cx="280094" cy="280094"/>
        </a:xfrm>
        <a:prstGeom prst="ellips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0DBF82-70A4-9540-8902-C53CDC5B2F1F}">
      <dsp:nvSpPr>
        <dsp:cNvPr id="0" name=""/>
        <dsp:cNvSpPr/>
      </dsp:nvSpPr>
      <dsp:spPr>
        <a:xfrm>
          <a:off x="1052326" y="2444089"/>
          <a:ext cx="420141" cy="280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latin typeface="Comic Sans MS" panose="030F0902030302020204" pitchFamily="66" charset="0"/>
            </a:rPr>
            <a:t>F(n-4)</a:t>
          </a:r>
        </a:p>
      </dsp:txBody>
      <dsp:txXfrm>
        <a:off x="1052326" y="2444089"/>
        <a:ext cx="420141" cy="280094"/>
      </dsp:txXfrm>
    </dsp:sp>
    <dsp:sp modelId="{6E75FB55-7FCD-F142-A0EB-F901B675219F}">
      <dsp:nvSpPr>
        <dsp:cNvPr id="0" name=""/>
        <dsp:cNvSpPr/>
      </dsp:nvSpPr>
      <dsp:spPr>
        <a:xfrm>
          <a:off x="1927621" y="2076465"/>
          <a:ext cx="280094" cy="280094"/>
        </a:xfrm>
        <a:prstGeom prst="ellipse">
          <a:avLst/>
        </a:prstGeom>
        <a:solidFill>
          <a:srgbClr val="E710F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770FE7-3287-D147-AC6E-B9BF9A4C582C}">
      <dsp:nvSpPr>
        <dsp:cNvPr id="0" name=""/>
        <dsp:cNvSpPr/>
      </dsp:nvSpPr>
      <dsp:spPr>
        <a:xfrm>
          <a:off x="2207716" y="2075764"/>
          <a:ext cx="420141" cy="280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latin typeface="Comic Sans MS" panose="030F0902030302020204" pitchFamily="66" charset="0"/>
            </a:rPr>
            <a:t>F(n-3)</a:t>
          </a:r>
        </a:p>
      </dsp:txBody>
      <dsp:txXfrm>
        <a:off x="2207716" y="2075764"/>
        <a:ext cx="420141" cy="280094"/>
      </dsp:txXfrm>
    </dsp:sp>
    <dsp:sp modelId="{36084703-BD2D-F642-B12F-F7BEBD95D866}">
      <dsp:nvSpPr>
        <dsp:cNvPr id="0" name=""/>
        <dsp:cNvSpPr/>
      </dsp:nvSpPr>
      <dsp:spPr>
        <a:xfrm>
          <a:off x="1542491" y="2444789"/>
          <a:ext cx="280094" cy="280094"/>
        </a:xfrm>
        <a:prstGeom prst="ellips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4BC974-7819-9648-B2B0-93CB338416A6}">
      <dsp:nvSpPr>
        <dsp:cNvPr id="0" name=""/>
        <dsp:cNvSpPr/>
      </dsp:nvSpPr>
      <dsp:spPr>
        <a:xfrm>
          <a:off x="1822586" y="2444089"/>
          <a:ext cx="420141" cy="280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latin typeface="Comic Sans MS" panose="030F0902030302020204" pitchFamily="66" charset="0"/>
            </a:rPr>
            <a:t>F(n-4)</a:t>
          </a:r>
        </a:p>
      </dsp:txBody>
      <dsp:txXfrm>
        <a:off x="1822586" y="2444089"/>
        <a:ext cx="420141" cy="280094"/>
      </dsp:txXfrm>
    </dsp:sp>
    <dsp:sp modelId="{5B167873-E9AD-4242-A252-80C7A2A3C1B8}">
      <dsp:nvSpPr>
        <dsp:cNvPr id="0" name=""/>
        <dsp:cNvSpPr/>
      </dsp:nvSpPr>
      <dsp:spPr>
        <a:xfrm>
          <a:off x="2312751" y="2444789"/>
          <a:ext cx="280094" cy="280094"/>
        </a:xfrm>
        <a:prstGeom prst="ellipse">
          <a:avLst/>
        </a:prstGeom>
        <a:solidFill>
          <a:srgbClr val="7030A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3A6099-7C6F-1949-9786-83CD8A736EB3}">
      <dsp:nvSpPr>
        <dsp:cNvPr id="0" name=""/>
        <dsp:cNvSpPr/>
      </dsp:nvSpPr>
      <dsp:spPr>
        <a:xfrm>
          <a:off x="2592846" y="2444089"/>
          <a:ext cx="420141" cy="280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latin typeface="Comic Sans MS" panose="030F0902030302020204" pitchFamily="66" charset="0"/>
            </a:rPr>
            <a:t>F(n-5)</a:t>
          </a:r>
        </a:p>
      </dsp:txBody>
      <dsp:txXfrm>
        <a:off x="2592846" y="2444089"/>
        <a:ext cx="420141" cy="280094"/>
      </dsp:txXfrm>
    </dsp:sp>
    <dsp:sp modelId="{9F759451-858A-424D-ACB2-3AF93ACAB0DD}">
      <dsp:nvSpPr>
        <dsp:cNvPr id="0" name=""/>
        <dsp:cNvSpPr/>
      </dsp:nvSpPr>
      <dsp:spPr>
        <a:xfrm>
          <a:off x="4238401" y="1708140"/>
          <a:ext cx="280094" cy="280094"/>
        </a:xfrm>
        <a:prstGeom prst="ellips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9EED69-D80D-2A48-9195-3A3698F8E185}">
      <dsp:nvSpPr>
        <dsp:cNvPr id="0" name=""/>
        <dsp:cNvSpPr/>
      </dsp:nvSpPr>
      <dsp:spPr>
        <a:xfrm>
          <a:off x="4518496" y="1707440"/>
          <a:ext cx="420141" cy="280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latin typeface="Comic Sans MS" panose="030F0902030302020204" pitchFamily="66" charset="0"/>
            </a:rPr>
            <a:t>F(n-2)</a:t>
          </a:r>
        </a:p>
      </dsp:txBody>
      <dsp:txXfrm>
        <a:off x="4518496" y="1707440"/>
        <a:ext cx="420141" cy="280094"/>
      </dsp:txXfrm>
    </dsp:sp>
    <dsp:sp modelId="{F6DB77D8-1EA8-1E49-AA87-C77EF149E3A3}">
      <dsp:nvSpPr>
        <dsp:cNvPr id="0" name=""/>
        <dsp:cNvSpPr/>
      </dsp:nvSpPr>
      <dsp:spPr>
        <a:xfrm>
          <a:off x="3468141" y="2076465"/>
          <a:ext cx="280094" cy="280094"/>
        </a:xfrm>
        <a:prstGeom prst="ellipse">
          <a:avLst/>
        </a:prstGeom>
        <a:solidFill>
          <a:srgbClr val="E710F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1385F9-62FA-E94C-9E21-8A166642AB83}">
      <dsp:nvSpPr>
        <dsp:cNvPr id="0" name=""/>
        <dsp:cNvSpPr/>
      </dsp:nvSpPr>
      <dsp:spPr>
        <a:xfrm>
          <a:off x="3748236" y="2075764"/>
          <a:ext cx="420141" cy="280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latin typeface="Comic Sans MS" panose="030F0902030302020204" pitchFamily="66" charset="0"/>
            </a:rPr>
            <a:t>F(n-3)</a:t>
          </a:r>
        </a:p>
      </dsp:txBody>
      <dsp:txXfrm>
        <a:off x="3748236" y="2075764"/>
        <a:ext cx="420141" cy="280094"/>
      </dsp:txXfrm>
    </dsp:sp>
    <dsp:sp modelId="{BE35FCF4-D4FC-3F4A-9335-E53016A85FE6}">
      <dsp:nvSpPr>
        <dsp:cNvPr id="0" name=""/>
        <dsp:cNvSpPr/>
      </dsp:nvSpPr>
      <dsp:spPr>
        <a:xfrm>
          <a:off x="3083011" y="2444789"/>
          <a:ext cx="280094" cy="280094"/>
        </a:xfrm>
        <a:prstGeom prst="ellips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605FCB-6CE8-894A-B37C-1491CFCDD2EF}">
      <dsp:nvSpPr>
        <dsp:cNvPr id="0" name=""/>
        <dsp:cNvSpPr/>
      </dsp:nvSpPr>
      <dsp:spPr>
        <a:xfrm>
          <a:off x="3363106" y="2444089"/>
          <a:ext cx="420141" cy="280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latin typeface="Comic Sans MS" panose="030F0902030302020204" pitchFamily="66" charset="0"/>
            </a:rPr>
            <a:t>F(n-4)</a:t>
          </a:r>
        </a:p>
      </dsp:txBody>
      <dsp:txXfrm>
        <a:off x="3363106" y="2444089"/>
        <a:ext cx="420141" cy="280094"/>
      </dsp:txXfrm>
    </dsp:sp>
    <dsp:sp modelId="{24A48481-548C-5843-ADE1-F3ED821D69EC}">
      <dsp:nvSpPr>
        <dsp:cNvPr id="0" name=""/>
        <dsp:cNvSpPr/>
      </dsp:nvSpPr>
      <dsp:spPr>
        <a:xfrm>
          <a:off x="3853271" y="2444789"/>
          <a:ext cx="280094" cy="280094"/>
        </a:xfrm>
        <a:prstGeom prst="ellipse">
          <a:avLst/>
        </a:prstGeom>
        <a:solidFill>
          <a:srgbClr val="7030A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76B7E2-2909-584C-BB24-6D9FCB6982A0}">
      <dsp:nvSpPr>
        <dsp:cNvPr id="0" name=""/>
        <dsp:cNvSpPr/>
      </dsp:nvSpPr>
      <dsp:spPr>
        <a:xfrm>
          <a:off x="4133366" y="2444089"/>
          <a:ext cx="420141" cy="280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latin typeface="Comic Sans MS" panose="030F0902030302020204" pitchFamily="66" charset="0"/>
            </a:rPr>
            <a:t>F(n-5)</a:t>
          </a:r>
        </a:p>
      </dsp:txBody>
      <dsp:txXfrm>
        <a:off x="4133366" y="2444089"/>
        <a:ext cx="420141" cy="280094"/>
      </dsp:txXfrm>
    </dsp:sp>
    <dsp:sp modelId="{C2E67600-BB77-F54B-A835-07202E5F265B}">
      <dsp:nvSpPr>
        <dsp:cNvPr id="0" name=""/>
        <dsp:cNvSpPr/>
      </dsp:nvSpPr>
      <dsp:spPr>
        <a:xfrm>
          <a:off x="5008661" y="2076465"/>
          <a:ext cx="280094" cy="280094"/>
        </a:xfrm>
        <a:prstGeom prst="ellips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D783C4-C104-8442-8FDB-BC433C7157F9}">
      <dsp:nvSpPr>
        <dsp:cNvPr id="0" name=""/>
        <dsp:cNvSpPr/>
      </dsp:nvSpPr>
      <dsp:spPr>
        <a:xfrm>
          <a:off x="5288756" y="2075764"/>
          <a:ext cx="420141" cy="280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latin typeface="Comic Sans MS" panose="030F0902030302020204" pitchFamily="66" charset="0"/>
            </a:rPr>
            <a:t>F(n-4)</a:t>
          </a:r>
        </a:p>
      </dsp:txBody>
      <dsp:txXfrm>
        <a:off x="5288756" y="2075764"/>
        <a:ext cx="420141" cy="280094"/>
      </dsp:txXfrm>
    </dsp:sp>
    <dsp:sp modelId="{B9ED8A94-95B7-7246-BA77-EC0D4A4747E3}">
      <dsp:nvSpPr>
        <dsp:cNvPr id="0" name=""/>
        <dsp:cNvSpPr/>
      </dsp:nvSpPr>
      <dsp:spPr>
        <a:xfrm>
          <a:off x="4623531" y="2444789"/>
          <a:ext cx="280094" cy="280094"/>
        </a:xfrm>
        <a:prstGeom prst="ellipse">
          <a:avLst/>
        </a:prstGeom>
        <a:solidFill>
          <a:srgbClr val="7030A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A48939-55F5-D14B-8666-9A39281504FF}">
      <dsp:nvSpPr>
        <dsp:cNvPr id="0" name=""/>
        <dsp:cNvSpPr/>
      </dsp:nvSpPr>
      <dsp:spPr>
        <a:xfrm>
          <a:off x="4903626" y="2444089"/>
          <a:ext cx="420141" cy="280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latin typeface="Comic Sans MS" panose="030F0902030302020204" pitchFamily="66" charset="0"/>
            </a:rPr>
            <a:t>F(n-5)</a:t>
          </a:r>
        </a:p>
      </dsp:txBody>
      <dsp:txXfrm>
        <a:off x="4903626" y="2444089"/>
        <a:ext cx="420141" cy="280094"/>
      </dsp:txXfrm>
    </dsp:sp>
    <dsp:sp modelId="{C934FD5B-F460-854D-AF99-C9F4D0337B00}">
      <dsp:nvSpPr>
        <dsp:cNvPr id="0" name=""/>
        <dsp:cNvSpPr/>
      </dsp:nvSpPr>
      <dsp:spPr>
        <a:xfrm>
          <a:off x="5393791" y="2444789"/>
          <a:ext cx="280094" cy="280094"/>
        </a:xfrm>
        <a:prstGeom prst="ellipse">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153394-CDCF-354C-8BF6-A76AC1621651}">
      <dsp:nvSpPr>
        <dsp:cNvPr id="0" name=""/>
        <dsp:cNvSpPr/>
      </dsp:nvSpPr>
      <dsp:spPr>
        <a:xfrm>
          <a:off x="5673886" y="2444089"/>
          <a:ext cx="420141" cy="280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latin typeface="Comic Sans MS" panose="030F0902030302020204" pitchFamily="66" charset="0"/>
            </a:rPr>
            <a:t>F(n-6)</a:t>
          </a:r>
        </a:p>
      </dsp:txBody>
      <dsp:txXfrm>
        <a:off x="5673886" y="2444089"/>
        <a:ext cx="420141" cy="2800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FB499-A75C-AE43-B84D-86BFE55E4133}">
      <dsp:nvSpPr>
        <dsp:cNvPr id="0" name=""/>
        <dsp:cNvSpPr/>
      </dsp:nvSpPr>
      <dsp:spPr>
        <a:xfrm>
          <a:off x="6381252" y="2768162"/>
          <a:ext cx="420288" cy="91440"/>
        </a:xfrm>
        <a:custGeom>
          <a:avLst/>
          <a:gdLst/>
          <a:ahLst/>
          <a:cxnLst/>
          <a:rect l="0" t="0" r="0" b="0"/>
          <a:pathLst>
            <a:path>
              <a:moveTo>
                <a:pt x="0" y="45720"/>
              </a:moveTo>
              <a:lnTo>
                <a:pt x="0" y="89950"/>
              </a:lnTo>
              <a:lnTo>
                <a:pt x="420288" y="89950"/>
              </a:lnTo>
              <a:lnTo>
                <a:pt x="420288" y="1334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3CC231-5D80-4C4F-AC4F-92C72E0BC080}">
      <dsp:nvSpPr>
        <dsp:cNvPr id="0" name=""/>
        <dsp:cNvSpPr/>
      </dsp:nvSpPr>
      <dsp:spPr>
        <a:xfrm>
          <a:off x="5803313" y="2768162"/>
          <a:ext cx="577938" cy="91440"/>
        </a:xfrm>
        <a:custGeom>
          <a:avLst/>
          <a:gdLst/>
          <a:ahLst/>
          <a:cxnLst/>
          <a:rect l="0" t="0" r="0" b="0"/>
          <a:pathLst>
            <a:path>
              <a:moveTo>
                <a:pt x="577938" y="45720"/>
              </a:moveTo>
              <a:lnTo>
                <a:pt x="577938" y="89950"/>
              </a:lnTo>
              <a:lnTo>
                <a:pt x="0" y="89950"/>
              </a:lnTo>
              <a:lnTo>
                <a:pt x="0" y="1334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F6C668-171C-B748-ACD6-AC36E079FDEF}">
      <dsp:nvSpPr>
        <dsp:cNvPr id="0" name=""/>
        <dsp:cNvSpPr/>
      </dsp:nvSpPr>
      <dsp:spPr>
        <a:xfrm>
          <a:off x="5304440" y="2401779"/>
          <a:ext cx="1076811" cy="91440"/>
        </a:xfrm>
        <a:custGeom>
          <a:avLst/>
          <a:gdLst/>
          <a:ahLst/>
          <a:cxnLst/>
          <a:rect l="0" t="0" r="0" b="0"/>
          <a:pathLst>
            <a:path>
              <a:moveTo>
                <a:pt x="0" y="45720"/>
              </a:moveTo>
              <a:lnTo>
                <a:pt x="0" y="89950"/>
              </a:lnTo>
              <a:lnTo>
                <a:pt x="1076811" y="89950"/>
              </a:lnTo>
              <a:lnTo>
                <a:pt x="1076811" y="1334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9B361-B410-D645-9AE4-0771905A3792}">
      <dsp:nvSpPr>
        <dsp:cNvPr id="0" name=""/>
        <dsp:cNvSpPr/>
      </dsp:nvSpPr>
      <dsp:spPr>
        <a:xfrm>
          <a:off x="4424757" y="2768162"/>
          <a:ext cx="399365" cy="91440"/>
        </a:xfrm>
        <a:custGeom>
          <a:avLst/>
          <a:gdLst/>
          <a:ahLst/>
          <a:cxnLst/>
          <a:rect l="0" t="0" r="0" b="0"/>
          <a:pathLst>
            <a:path>
              <a:moveTo>
                <a:pt x="0" y="45720"/>
              </a:moveTo>
              <a:lnTo>
                <a:pt x="0" y="89950"/>
              </a:lnTo>
              <a:lnTo>
                <a:pt x="399365" y="89950"/>
              </a:lnTo>
              <a:lnTo>
                <a:pt x="399365" y="1334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F718F3-7A5D-AC40-8A2D-7537CE337B5B}">
      <dsp:nvSpPr>
        <dsp:cNvPr id="0" name=""/>
        <dsp:cNvSpPr/>
      </dsp:nvSpPr>
      <dsp:spPr>
        <a:xfrm>
          <a:off x="3874020" y="2768162"/>
          <a:ext cx="550736" cy="91440"/>
        </a:xfrm>
        <a:custGeom>
          <a:avLst/>
          <a:gdLst/>
          <a:ahLst/>
          <a:cxnLst/>
          <a:rect l="0" t="0" r="0" b="0"/>
          <a:pathLst>
            <a:path>
              <a:moveTo>
                <a:pt x="550736" y="45720"/>
              </a:moveTo>
              <a:lnTo>
                <a:pt x="550736" y="89950"/>
              </a:lnTo>
              <a:lnTo>
                <a:pt x="0" y="89950"/>
              </a:lnTo>
              <a:lnTo>
                <a:pt x="0" y="1334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2BEB87-5E24-6548-8805-781972D98328}">
      <dsp:nvSpPr>
        <dsp:cNvPr id="0" name=""/>
        <dsp:cNvSpPr/>
      </dsp:nvSpPr>
      <dsp:spPr>
        <a:xfrm>
          <a:off x="4424757" y="2401779"/>
          <a:ext cx="879683" cy="91440"/>
        </a:xfrm>
        <a:custGeom>
          <a:avLst/>
          <a:gdLst/>
          <a:ahLst/>
          <a:cxnLst/>
          <a:rect l="0" t="0" r="0" b="0"/>
          <a:pathLst>
            <a:path>
              <a:moveTo>
                <a:pt x="879683" y="45720"/>
              </a:moveTo>
              <a:lnTo>
                <a:pt x="879683" y="89950"/>
              </a:lnTo>
              <a:lnTo>
                <a:pt x="0" y="89950"/>
              </a:lnTo>
              <a:lnTo>
                <a:pt x="0" y="1334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EE42B9-0790-DA4E-86C3-C493A17AAE0E}">
      <dsp:nvSpPr>
        <dsp:cNvPr id="0" name=""/>
        <dsp:cNvSpPr/>
      </dsp:nvSpPr>
      <dsp:spPr>
        <a:xfrm>
          <a:off x="3365140" y="2035396"/>
          <a:ext cx="1939300" cy="91440"/>
        </a:xfrm>
        <a:custGeom>
          <a:avLst/>
          <a:gdLst/>
          <a:ahLst/>
          <a:cxnLst/>
          <a:rect l="0" t="0" r="0" b="0"/>
          <a:pathLst>
            <a:path>
              <a:moveTo>
                <a:pt x="0" y="45720"/>
              </a:moveTo>
              <a:lnTo>
                <a:pt x="0" y="89950"/>
              </a:lnTo>
              <a:lnTo>
                <a:pt x="1939300" y="89950"/>
              </a:lnTo>
              <a:lnTo>
                <a:pt x="1939300" y="1334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0927B4-5713-C246-9393-2DD2D229D818}">
      <dsp:nvSpPr>
        <dsp:cNvPr id="0" name=""/>
        <dsp:cNvSpPr/>
      </dsp:nvSpPr>
      <dsp:spPr>
        <a:xfrm>
          <a:off x="2494531" y="2768162"/>
          <a:ext cx="418996" cy="91440"/>
        </a:xfrm>
        <a:custGeom>
          <a:avLst/>
          <a:gdLst/>
          <a:ahLst/>
          <a:cxnLst/>
          <a:rect l="0" t="0" r="0" b="0"/>
          <a:pathLst>
            <a:path>
              <a:moveTo>
                <a:pt x="0" y="45720"/>
              </a:moveTo>
              <a:lnTo>
                <a:pt x="0" y="89950"/>
              </a:lnTo>
              <a:lnTo>
                <a:pt x="418996" y="89950"/>
              </a:lnTo>
              <a:lnTo>
                <a:pt x="418996" y="1334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4E63A3-BAF5-F042-A967-3A0299737486}">
      <dsp:nvSpPr>
        <dsp:cNvPr id="0" name=""/>
        <dsp:cNvSpPr/>
      </dsp:nvSpPr>
      <dsp:spPr>
        <a:xfrm>
          <a:off x="1992295" y="2768162"/>
          <a:ext cx="502235" cy="91440"/>
        </a:xfrm>
        <a:custGeom>
          <a:avLst/>
          <a:gdLst/>
          <a:ahLst/>
          <a:cxnLst/>
          <a:rect l="0" t="0" r="0" b="0"/>
          <a:pathLst>
            <a:path>
              <a:moveTo>
                <a:pt x="502235" y="45720"/>
              </a:moveTo>
              <a:lnTo>
                <a:pt x="502235" y="89950"/>
              </a:lnTo>
              <a:lnTo>
                <a:pt x="0" y="89950"/>
              </a:lnTo>
              <a:lnTo>
                <a:pt x="0" y="1334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B24F1D-F86A-534E-9631-DC01CE01D0C8}">
      <dsp:nvSpPr>
        <dsp:cNvPr id="0" name=""/>
        <dsp:cNvSpPr/>
      </dsp:nvSpPr>
      <dsp:spPr>
        <a:xfrm>
          <a:off x="1488268" y="2401779"/>
          <a:ext cx="1006263" cy="91440"/>
        </a:xfrm>
        <a:custGeom>
          <a:avLst/>
          <a:gdLst/>
          <a:ahLst/>
          <a:cxnLst/>
          <a:rect l="0" t="0" r="0" b="0"/>
          <a:pathLst>
            <a:path>
              <a:moveTo>
                <a:pt x="0" y="45720"/>
              </a:moveTo>
              <a:lnTo>
                <a:pt x="0" y="89950"/>
              </a:lnTo>
              <a:lnTo>
                <a:pt x="1006263" y="89950"/>
              </a:lnTo>
              <a:lnTo>
                <a:pt x="1006263" y="1334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94B957-0A25-D04B-9E7D-FA91589B5023}">
      <dsp:nvSpPr>
        <dsp:cNvPr id="0" name=""/>
        <dsp:cNvSpPr/>
      </dsp:nvSpPr>
      <dsp:spPr>
        <a:xfrm>
          <a:off x="649569" y="2768162"/>
          <a:ext cx="410276" cy="91440"/>
        </a:xfrm>
        <a:custGeom>
          <a:avLst/>
          <a:gdLst/>
          <a:ahLst/>
          <a:cxnLst/>
          <a:rect l="0" t="0" r="0" b="0"/>
          <a:pathLst>
            <a:path>
              <a:moveTo>
                <a:pt x="0" y="45720"/>
              </a:moveTo>
              <a:lnTo>
                <a:pt x="0" y="89950"/>
              </a:lnTo>
              <a:lnTo>
                <a:pt x="410276" y="89950"/>
              </a:lnTo>
              <a:lnTo>
                <a:pt x="410276" y="1334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43B202-6173-6646-A882-00427BDB3956}">
      <dsp:nvSpPr>
        <dsp:cNvPr id="0" name=""/>
        <dsp:cNvSpPr/>
      </dsp:nvSpPr>
      <dsp:spPr>
        <a:xfrm>
          <a:off x="139395" y="2768162"/>
          <a:ext cx="510173" cy="91440"/>
        </a:xfrm>
        <a:custGeom>
          <a:avLst/>
          <a:gdLst/>
          <a:ahLst/>
          <a:cxnLst/>
          <a:rect l="0" t="0" r="0" b="0"/>
          <a:pathLst>
            <a:path>
              <a:moveTo>
                <a:pt x="510173" y="45720"/>
              </a:moveTo>
              <a:lnTo>
                <a:pt x="510173" y="89950"/>
              </a:lnTo>
              <a:lnTo>
                <a:pt x="0" y="89950"/>
              </a:lnTo>
              <a:lnTo>
                <a:pt x="0" y="1334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4D6E1E-3EE7-6B43-A936-707E886D435E}">
      <dsp:nvSpPr>
        <dsp:cNvPr id="0" name=""/>
        <dsp:cNvSpPr/>
      </dsp:nvSpPr>
      <dsp:spPr>
        <a:xfrm>
          <a:off x="649569" y="2401779"/>
          <a:ext cx="838698" cy="91440"/>
        </a:xfrm>
        <a:custGeom>
          <a:avLst/>
          <a:gdLst/>
          <a:ahLst/>
          <a:cxnLst/>
          <a:rect l="0" t="0" r="0" b="0"/>
          <a:pathLst>
            <a:path>
              <a:moveTo>
                <a:pt x="838698" y="45720"/>
              </a:moveTo>
              <a:lnTo>
                <a:pt x="838698" y="89950"/>
              </a:lnTo>
              <a:lnTo>
                <a:pt x="0" y="89950"/>
              </a:lnTo>
              <a:lnTo>
                <a:pt x="0" y="1334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35AEB7-1A77-1045-AC79-1CC7E7DE7B0C}">
      <dsp:nvSpPr>
        <dsp:cNvPr id="0" name=""/>
        <dsp:cNvSpPr/>
      </dsp:nvSpPr>
      <dsp:spPr>
        <a:xfrm>
          <a:off x="1488268" y="2035396"/>
          <a:ext cx="1876872" cy="91440"/>
        </a:xfrm>
        <a:custGeom>
          <a:avLst/>
          <a:gdLst/>
          <a:ahLst/>
          <a:cxnLst/>
          <a:rect l="0" t="0" r="0" b="0"/>
          <a:pathLst>
            <a:path>
              <a:moveTo>
                <a:pt x="1876872" y="45720"/>
              </a:moveTo>
              <a:lnTo>
                <a:pt x="1876872" y="89950"/>
              </a:lnTo>
              <a:lnTo>
                <a:pt x="0" y="89950"/>
              </a:lnTo>
              <a:lnTo>
                <a:pt x="0" y="1334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5D421B-04AE-BF48-AA47-2E2590662900}">
      <dsp:nvSpPr>
        <dsp:cNvPr id="0" name=""/>
        <dsp:cNvSpPr/>
      </dsp:nvSpPr>
      <dsp:spPr>
        <a:xfrm>
          <a:off x="3225831" y="1802498"/>
          <a:ext cx="278618" cy="278618"/>
        </a:xfrm>
        <a:prstGeom prst="ellipse">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194DC6-4725-8949-87E8-3277236629C4}">
      <dsp:nvSpPr>
        <dsp:cNvPr id="0" name=""/>
        <dsp:cNvSpPr/>
      </dsp:nvSpPr>
      <dsp:spPr>
        <a:xfrm>
          <a:off x="3462748" y="1835272"/>
          <a:ext cx="1305036" cy="27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latin typeface="Cambria Math" panose="02040503050406030204" pitchFamily="18" charset="0"/>
              <a:ea typeface="Cambria Math" panose="02040503050406030204" pitchFamily="18" charset="0"/>
            </a:rPr>
            <a:t>(A,0,4</a:t>
          </a:r>
          <a:r>
            <a:rPr lang="en-US" sz="1100" b="1" kern="1200" dirty="0">
              <a:solidFill>
                <a:srgbClr val="0070C0"/>
              </a:solidFill>
              <a:latin typeface="Cambria Math" panose="02040503050406030204" pitchFamily="18" charset="0"/>
              <a:ea typeface="Cambria Math" panose="02040503050406030204" pitchFamily="18" charset="0"/>
            </a:rPr>
            <a:t>) { }</a:t>
          </a:r>
        </a:p>
      </dsp:txBody>
      <dsp:txXfrm>
        <a:off x="3462748" y="1835272"/>
        <a:ext cx="1305036" cy="278618"/>
      </dsp:txXfrm>
    </dsp:sp>
    <dsp:sp modelId="{CDC91973-6B50-4B4A-B894-B3F05F82DA5A}">
      <dsp:nvSpPr>
        <dsp:cNvPr id="0" name=""/>
        <dsp:cNvSpPr/>
      </dsp:nvSpPr>
      <dsp:spPr>
        <a:xfrm>
          <a:off x="1348959" y="2168881"/>
          <a:ext cx="278618" cy="278618"/>
        </a:xfrm>
        <a:prstGeom prst="ellipse">
          <a:avLst/>
        </a:prstGeom>
        <a:solidFill>
          <a:srgbClr val="CE90A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3F4599-94AF-114C-8B48-116B6CAC7CEC}">
      <dsp:nvSpPr>
        <dsp:cNvPr id="0" name=""/>
        <dsp:cNvSpPr/>
      </dsp:nvSpPr>
      <dsp:spPr>
        <a:xfrm>
          <a:off x="581143" y="2182399"/>
          <a:ext cx="1635997" cy="27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latin typeface="Cambria Math" panose="02040503050406030204" pitchFamily="18" charset="0"/>
              <a:ea typeface="Cambria Math" panose="02040503050406030204" pitchFamily="18" charset="0"/>
            </a:rPr>
            <a:t>(A,1,2) </a:t>
          </a:r>
          <a:r>
            <a:rPr lang="en-US" sz="1100" b="1" kern="1200" dirty="0">
              <a:solidFill>
                <a:srgbClr val="0070C0"/>
              </a:solidFill>
              <a:latin typeface="Cambria Math" panose="02040503050406030204" pitchFamily="18" charset="0"/>
              <a:ea typeface="Cambria Math" panose="02040503050406030204" pitchFamily="18" charset="0"/>
            </a:rPr>
            <a:t>{2}</a:t>
          </a:r>
        </a:p>
      </dsp:txBody>
      <dsp:txXfrm>
        <a:off x="581143" y="2182399"/>
        <a:ext cx="1635997" cy="278618"/>
      </dsp:txXfrm>
    </dsp:sp>
    <dsp:sp modelId="{E678AAF8-5D35-D849-B446-215CD5226F9D}">
      <dsp:nvSpPr>
        <dsp:cNvPr id="0" name=""/>
        <dsp:cNvSpPr/>
      </dsp:nvSpPr>
      <dsp:spPr>
        <a:xfrm>
          <a:off x="510260" y="2535264"/>
          <a:ext cx="278618" cy="278618"/>
        </a:xfrm>
        <a:prstGeom prst="ellipse">
          <a:avLst/>
        </a:prstGeom>
        <a:solidFill>
          <a:schemeClr val="accent1">
            <a:lumMod val="40000"/>
            <a:lumOff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B35798-2EE3-A14B-B333-4C0452264DD5}">
      <dsp:nvSpPr>
        <dsp:cNvPr id="0" name=""/>
        <dsp:cNvSpPr/>
      </dsp:nvSpPr>
      <dsp:spPr>
        <a:xfrm>
          <a:off x="779364" y="2513253"/>
          <a:ext cx="550631" cy="27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latin typeface="Cambria Math" panose="02040503050406030204" pitchFamily="18" charset="0"/>
              <a:ea typeface="Cambria Math" panose="02040503050406030204" pitchFamily="18" charset="0"/>
            </a:rPr>
            <a:t>(A,2,1) </a:t>
          </a:r>
          <a:r>
            <a:rPr lang="en-US" sz="1100" b="1" kern="1200" dirty="0">
              <a:solidFill>
                <a:srgbClr val="0070C0"/>
              </a:solidFill>
              <a:latin typeface="Cambria Math" panose="02040503050406030204" pitchFamily="18" charset="0"/>
              <a:ea typeface="Cambria Math" panose="02040503050406030204" pitchFamily="18" charset="0"/>
            </a:rPr>
            <a:t>{2,1}</a:t>
          </a:r>
        </a:p>
      </dsp:txBody>
      <dsp:txXfrm>
        <a:off x="779364" y="2513253"/>
        <a:ext cx="550631" cy="278618"/>
      </dsp:txXfrm>
    </dsp:sp>
    <dsp:sp modelId="{050C9482-2206-B241-9436-DEE0968879E3}">
      <dsp:nvSpPr>
        <dsp:cNvPr id="0" name=""/>
        <dsp:cNvSpPr/>
      </dsp:nvSpPr>
      <dsp:spPr>
        <a:xfrm>
          <a:off x="86" y="2901647"/>
          <a:ext cx="278618" cy="278618"/>
        </a:xfrm>
        <a:prstGeom prst="ellipse">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8DDA18-D75D-2542-A2DF-8DB776595F72}">
      <dsp:nvSpPr>
        <dsp:cNvPr id="0" name=""/>
        <dsp:cNvSpPr/>
      </dsp:nvSpPr>
      <dsp:spPr>
        <a:xfrm>
          <a:off x="0" y="3177621"/>
          <a:ext cx="726428" cy="27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latin typeface="Cambria Math" panose="02040503050406030204" pitchFamily="18" charset="0"/>
              <a:ea typeface="Cambria Math" panose="02040503050406030204" pitchFamily="18" charset="0"/>
            </a:rPr>
            <a:t>(A,3,-2)</a:t>
          </a:r>
        </a:p>
        <a:p>
          <a:pPr marL="0" lvl="0" indent="0" algn="l" defTabSz="488950">
            <a:lnSpc>
              <a:spcPct val="90000"/>
            </a:lnSpc>
            <a:spcBef>
              <a:spcPct val="0"/>
            </a:spcBef>
            <a:spcAft>
              <a:spcPct val="35000"/>
            </a:spcAft>
            <a:buNone/>
          </a:pPr>
          <a:r>
            <a:rPr lang="en-US" sz="1100" b="1" kern="1200" dirty="0">
              <a:solidFill>
                <a:srgbClr val="0070C0"/>
              </a:solidFill>
              <a:latin typeface="Cambria Math" panose="02040503050406030204" pitchFamily="18" charset="0"/>
              <a:ea typeface="Cambria Math" panose="02040503050406030204" pitchFamily="18" charset="0"/>
            </a:rPr>
            <a:t>{2,1,3}</a:t>
          </a:r>
        </a:p>
      </dsp:txBody>
      <dsp:txXfrm>
        <a:off x="0" y="3177621"/>
        <a:ext cx="726428" cy="278618"/>
      </dsp:txXfrm>
    </dsp:sp>
    <dsp:sp modelId="{F6A81EFD-CB9B-2F43-AD76-D1228026021A}">
      <dsp:nvSpPr>
        <dsp:cNvPr id="0" name=""/>
        <dsp:cNvSpPr/>
      </dsp:nvSpPr>
      <dsp:spPr>
        <a:xfrm>
          <a:off x="920537" y="2901647"/>
          <a:ext cx="278618" cy="278618"/>
        </a:xfrm>
        <a:prstGeom prst="ellipse">
          <a:avLst/>
        </a:prstGeom>
        <a:solidFill>
          <a:schemeClr val="accent1">
            <a:lumMod val="40000"/>
            <a:lumOff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823EC9-820B-7E43-9DF2-8E197DCCC5C8}">
      <dsp:nvSpPr>
        <dsp:cNvPr id="0" name=""/>
        <dsp:cNvSpPr/>
      </dsp:nvSpPr>
      <dsp:spPr>
        <a:xfrm>
          <a:off x="974517" y="3176211"/>
          <a:ext cx="750426" cy="27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latin typeface="Cambria Math" panose="02040503050406030204" pitchFamily="18" charset="0"/>
              <a:ea typeface="Cambria Math" panose="02040503050406030204" pitchFamily="18" charset="0"/>
            </a:rPr>
            <a:t>(A,3,1)</a:t>
          </a:r>
        </a:p>
        <a:p>
          <a:pPr marL="0" lvl="0" indent="0" algn="l" defTabSz="488950">
            <a:lnSpc>
              <a:spcPct val="90000"/>
            </a:lnSpc>
            <a:spcBef>
              <a:spcPct val="0"/>
            </a:spcBef>
            <a:spcAft>
              <a:spcPct val="35000"/>
            </a:spcAft>
            <a:buNone/>
          </a:pPr>
          <a:r>
            <a:rPr lang="en-US" sz="1100" b="1" kern="1200" dirty="0">
              <a:solidFill>
                <a:srgbClr val="0070C0"/>
              </a:solidFill>
              <a:latin typeface="Cambria Math" panose="02040503050406030204" pitchFamily="18" charset="0"/>
              <a:ea typeface="Cambria Math" panose="02040503050406030204" pitchFamily="18" charset="0"/>
            </a:rPr>
            <a:t>{2,1}</a:t>
          </a:r>
        </a:p>
      </dsp:txBody>
      <dsp:txXfrm>
        <a:off x="974517" y="3176211"/>
        <a:ext cx="750426" cy="278618"/>
      </dsp:txXfrm>
    </dsp:sp>
    <dsp:sp modelId="{059A17DA-5BE3-784A-B0A3-EFE6BB4CAB0A}">
      <dsp:nvSpPr>
        <dsp:cNvPr id="0" name=""/>
        <dsp:cNvSpPr/>
      </dsp:nvSpPr>
      <dsp:spPr>
        <a:xfrm>
          <a:off x="2355222" y="2535264"/>
          <a:ext cx="278618" cy="278618"/>
        </a:xfrm>
        <a:prstGeom prst="ellipse">
          <a:avLst/>
        </a:prstGeom>
        <a:solidFill>
          <a:srgbClr val="CE90A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A6B055-DC94-7B47-B51E-A14FEFFFCEE0}">
      <dsp:nvSpPr>
        <dsp:cNvPr id="0" name=""/>
        <dsp:cNvSpPr/>
      </dsp:nvSpPr>
      <dsp:spPr>
        <a:xfrm>
          <a:off x="2625655" y="2534567"/>
          <a:ext cx="640034" cy="27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latin typeface="Cambria Math" panose="02040503050406030204" pitchFamily="18" charset="0"/>
              <a:ea typeface="Cambria Math" panose="02040503050406030204" pitchFamily="18" charset="0"/>
            </a:rPr>
            <a:t>(A,2,2)</a:t>
          </a:r>
        </a:p>
        <a:p>
          <a:pPr marL="0" lvl="0" indent="0" algn="l" defTabSz="488950">
            <a:lnSpc>
              <a:spcPct val="90000"/>
            </a:lnSpc>
            <a:spcBef>
              <a:spcPct val="0"/>
            </a:spcBef>
            <a:spcAft>
              <a:spcPct val="35000"/>
            </a:spcAft>
            <a:buNone/>
          </a:pPr>
          <a:r>
            <a:rPr lang="en-US" sz="1100" b="1" kern="1200" dirty="0">
              <a:solidFill>
                <a:srgbClr val="0070C0"/>
              </a:solidFill>
              <a:latin typeface="Cambria Math" panose="02040503050406030204" pitchFamily="18" charset="0"/>
              <a:ea typeface="Cambria Math" panose="02040503050406030204" pitchFamily="18" charset="0"/>
            </a:rPr>
            <a:t>{2}</a:t>
          </a:r>
        </a:p>
      </dsp:txBody>
      <dsp:txXfrm>
        <a:off x="2625655" y="2534567"/>
        <a:ext cx="640034" cy="278618"/>
      </dsp:txXfrm>
    </dsp:sp>
    <dsp:sp modelId="{C993CDAC-06B1-ED44-B8BC-6A901973D76B}">
      <dsp:nvSpPr>
        <dsp:cNvPr id="0" name=""/>
        <dsp:cNvSpPr/>
      </dsp:nvSpPr>
      <dsp:spPr>
        <a:xfrm>
          <a:off x="1852986" y="2901647"/>
          <a:ext cx="278618" cy="278618"/>
        </a:xfrm>
        <a:prstGeom prst="ellipse">
          <a:avLst/>
        </a:prstGeom>
        <a:solidFill>
          <a:schemeClr val="accent5">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3882C8-B42E-304F-8726-C9E5384C27B0}">
      <dsp:nvSpPr>
        <dsp:cNvPr id="0" name=""/>
        <dsp:cNvSpPr/>
      </dsp:nvSpPr>
      <dsp:spPr>
        <a:xfrm>
          <a:off x="1783695" y="3165648"/>
          <a:ext cx="727991" cy="27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latin typeface="Cambria Math" panose="02040503050406030204" pitchFamily="18" charset="0"/>
              <a:ea typeface="Cambria Math" panose="02040503050406030204" pitchFamily="18" charset="0"/>
            </a:rPr>
            <a:t>(A,3,-1)</a:t>
          </a:r>
        </a:p>
        <a:p>
          <a:pPr marL="0" lvl="0" indent="0" algn="l" defTabSz="488950">
            <a:lnSpc>
              <a:spcPct val="90000"/>
            </a:lnSpc>
            <a:spcBef>
              <a:spcPct val="0"/>
            </a:spcBef>
            <a:spcAft>
              <a:spcPct val="35000"/>
            </a:spcAft>
            <a:buNone/>
          </a:pPr>
          <a:r>
            <a:rPr lang="en-US" sz="1100" b="1" kern="1200" dirty="0">
              <a:solidFill>
                <a:srgbClr val="0070C0"/>
              </a:solidFill>
              <a:latin typeface="Cambria Math" panose="02040503050406030204" pitchFamily="18" charset="0"/>
              <a:ea typeface="Cambria Math" panose="02040503050406030204" pitchFamily="18" charset="0"/>
            </a:rPr>
            <a:t>{2,3}</a:t>
          </a:r>
        </a:p>
      </dsp:txBody>
      <dsp:txXfrm>
        <a:off x="1783695" y="3165648"/>
        <a:ext cx="727991" cy="278618"/>
      </dsp:txXfrm>
    </dsp:sp>
    <dsp:sp modelId="{B6B0F1E6-F239-4A44-AD68-274506AA1EB5}">
      <dsp:nvSpPr>
        <dsp:cNvPr id="0" name=""/>
        <dsp:cNvSpPr/>
      </dsp:nvSpPr>
      <dsp:spPr>
        <a:xfrm>
          <a:off x="2774219" y="2901647"/>
          <a:ext cx="278618" cy="278618"/>
        </a:xfrm>
        <a:prstGeom prst="ellipse">
          <a:avLst/>
        </a:prstGeom>
        <a:solidFill>
          <a:srgbClr val="CE90A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578B72-A497-3C40-965F-AD5C40A26763}">
      <dsp:nvSpPr>
        <dsp:cNvPr id="0" name=""/>
        <dsp:cNvSpPr/>
      </dsp:nvSpPr>
      <dsp:spPr>
        <a:xfrm>
          <a:off x="2560324" y="3199172"/>
          <a:ext cx="806511" cy="27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latin typeface="Cambria Math" panose="02040503050406030204" pitchFamily="18" charset="0"/>
              <a:ea typeface="Cambria Math" panose="02040503050406030204" pitchFamily="18" charset="0"/>
            </a:rPr>
            <a:t>(A,3,2)</a:t>
          </a:r>
        </a:p>
        <a:p>
          <a:pPr marL="0" lvl="0" indent="0" algn="l" defTabSz="488950">
            <a:lnSpc>
              <a:spcPct val="90000"/>
            </a:lnSpc>
            <a:spcBef>
              <a:spcPct val="0"/>
            </a:spcBef>
            <a:spcAft>
              <a:spcPct val="35000"/>
            </a:spcAft>
            <a:buNone/>
          </a:pPr>
          <a:r>
            <a:rPr lang="en-US" sz="1100" b="1" kern="1200" dirty="0">
              <a:solidFill>
                <a:srgbClr val="0070C0"/>
              </a:solidFill>
              <a:latin typeface="Cambria Math" panose="02040503050406030204" pitchFamily="18" charset="0"/>
              <a:ea typeface="Cambria Math" panose="02040503050406030204" pitchFamily="18" charset="0"/>
            </a:rPr>
            <a:t>{2}</a:t>
          </a:r>
        </a:p>
      </dsp:txBody>
      <dsp:txXfrm>
        <a:off x="2560324" y="3199172"/>
        <a:ext cx="806511" cy="278618"/>
      </dsp:txXfrm>
    </dsp:sp>
    <dsp:sp modelId="{F2D778A2-8237-B34B-8FEF-EDD388FF9FC4}">
      <dsp:nvSpPr>
        <dsp:cNvPr id="0" name=""/>
        <dsp:cNvSpPr/>
      </dsp:nvSpPr>
      <dsp:spPr>
        <a:xfrm>
          <a:off x="5165131" y="2168881"/>
          <a:ext cx="278618" cy="278618"/>
        </a:xfrm>
        <a:prstGeom prst="ellipse">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5CDD70-6C15-4D4D-85AE-AB4AB3A022F0}">
      <dsp:nvSpPr>
        <dsp:cNvPr id="0" name=""/>
        <dsp:cNvSpPr/>
      </dsp:nvSpPr>
      <dsp:spPr>
        <a:xfrm>
          <a:off x="5390322" y="2176955"/>
          <a:ext cx="1511141" cy="27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latin typeface="Cambria Math" panose="02040503050406030204" pitchFamily="18" charset="0"/>
              <a:ea typeface="Cambria Math" panose="02040503050406030204" pitchFamily="18" charset="0"/>
            </a:rPr>
            <a:t>(A,1,4) </a:t>
          </a:r>
          <a:r>
            <a:rPr lang="en-US" sz="1100" b="1" kern="1200" dirty="0">
              <a:solidFill>
                <a:srgbClr val="0070C0"/>
              </a:solidFill>
              <a:latin typeface="Cambria Math" panose="02040503050406030204" pitchFamily="18" charset="0"/>
              <a:ea typeface="Cambria Math" panose="02040503050406030204" pitchFamily="18" charset="0"/>
            </a:rPr>
            <a:t>{ }</a:t>
          </a:r>
        </a:p>
      </dsp:txBody>
      <dsp:txXfrm>
        <a:off x="5390322" y="2176955"/>
        <a:ext cx="1511141" cy="278618"/>
      </dsp:txXfrm>
    </dsp:sp>
    <dsp:sp modelId="{9B6255D0-CE3F-944E-9671-3A8668E9B5B8}">
      <dsp:nvSpPr>
        <dsp:cNvPr id="0" name=""/>
        <dsp:cNvSpPr/>
      </dsp:nvSpPr>
      <dsp:spPr>
        <a:xfrm>
          <a:off x="4285448" y="2535264"/>
          <a:ext cx="278618" cy="278618"/>
        </a:xfrm>
        <a:prstGeom prst="ellipse">
          <a:avLst/>
        </a:prstGeom>
        <a:solidFill>
          <a:srgbClr val="6BAAC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7B5637-9087-CB4F-B649-4E83B6EF0870}">
      <dsp:nvSpPr>
        <dsp:cNvPr id="0" name=""/>
        <dsp:cNvSpPr/>
      </dsp:nvSpPr>
      <dsp:spPr>
        <a:xfrm>
          <a:off x="4574690" y="2534567"/>
          <a:ext cx="541165" cy="27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latin typeface="Cambria Math" panose="02040503050406030204" pitchFamily="18" charset="0"/>
              <a:ea typeface="Cambria Math" panose="02040503050406030204" pitchFamily="18" charset="0"/>
            </a:rPr>
            <a:t>(A,2,3) </a:t>
          </a:r>
          <a:r>
            <a:rPr lang="en-US" sz="1100" b="1" kern="1200" dirty="0">
              <a:solidFill>
                <a:srgbClr val="0070C0"/>
              </a:solidFill>
              <a:latin typeface="Cambria Math" panose="02040503050406030204" pitchFamily="18" charset="0"/>
              <a:ea typeface="Cambria Math" panose="02040503050406030204" pitchFamily="18" charset="0"/>
            </a:rPr>
            <a:t>{1}</a:t>
          </a:r>
        </a:p>
      </dsp:txBody>
      <dsp:txXfrm>
        <a:off x="4574690" y="2534567"/>
        <a:ext cx="541165" cy="278618"/>
      </dsp:txXfrm>
    </dsp:sp>
    <dsp:sp modelId="{284687C7-317F-CB47-921E-7859D677C5E7}">
      <dsp:nvSpPr>
        <dsp:cNvPr id="0" name=""/>
        <dsp:cNvSpPr/>
      </dsp:nvSpPr>
      <dsp:spPr>
        <a:xfrm>
          <a:off x="3734711" y="2901647"/>
          <a:ext cx="278618" cy="278618"/>
        </a:xfrm>
        <a:prstGeom prst="ellipse">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5BBD43-AA33-2F40-8B02-E45ABBB95E9B}">
      <dsp:nvSpPr>
        <dsp:cNvPr id="0" name=""/>
        <dsp:cNvSpPr/>
      </dsp:nvSpPr>
      <dsp:spPr>
        <a:xfrm>
          <a:off x="3494930" y="3181204"/>
          <a:ext cx="785732" cy="27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rgbClr val="FF0000"/>
              </a:solidFill>
              <a:latin typeface="Cambria Math" panose="02040503050406030204" pitchFamily="18" charset="0"/>
              <a:ea typeface="Cambria Math" panose="02040503050406030204" pitchFamily="18" charset="0"/>
            </a:rPr>
            <a:t>(A,3,0)</a:t>
          </a:r>
        </a:p>
        <a:p>
          <a:pPr marL="0" lvl="0" indent="0" algn="l" defTabSz="488950">
            <a:lnSpc>
              <a:spcPct val="90000"/>
            </a:lnSpc>
            <a:spcBef>
              <a:spcPct val="0"/>
            </a:spcBef>
            <a:spcAft>
              <a:spcPct val="35000"/>
            </a:spcAft>
            <a:buNone/>
          </a:pPr>
          <a:r>
            <a:rPr lang="en-US" sz="1100" b="1" kern="1200" dirty="0">
              <a:solidFill>
                <a:srgbClr val="FF0000"/>
              </a:solidFill>
              <a:latin typeface="Cambria Math" panose="02040503050406030204" pitchFamily="18" charset="0"/>
              <a:ea typeface="Cambria Math" panose="02040503050406030204" pitchFamily="18" charset="0"/>
            </a:rPr>
            <a:t>{1,3}</a:t>
          </a:r>
        </a:p>
      </dsp:txBody>
      <dsp:txXfrm>
        <a:off x="3494930" y="3181204"/>
        <a:ext cx="785732" cy="278618"/>
      </dsp:txXfrm>
    </dsp:sp>
    <dsp:sp modelId="{910BBDC0-52C5-BA49-8F32-558BD6CA2604}">
      <dsp:nvSpPr>
        <dsp:cNvPr id="0" name=""/>
        <dsp:cNvSpPr/>
      </dsp:nvSpPr>
      <dsp:spPr>
        <a:xfrm>
          <a:off x="4684814" y="2901647"/>
          <a:ext cx="278618" cy="278618"/>
        </a:xfrm>
        <a:prstGeom prst="ellipse">
          <a:avLst/>
        </a:prstGeom>
        <a:solidFill>
          <a:srgbClr val="6BAAC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14B3B4-B25A-A140-9B95-8F6824FC5D7A}">
      <dsp:nvSpPr>
        <dsp:cNvPr id="0" name=""/>
        <dsp:cNvSpPr/>
      </dsp:nvSpPr>
      <dsp:spPr>
        <a:xfrm>
          <a:off x="4608610" y="3179972"/>
          <a:ext cx="843908" cy="27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latin typeface="Cambria Math" panose="02040503050406030204" pitchFamily="18" charset="0"/>
              <a:ea typeface="Cambria Math" panose="02040503050406030204" pitchFamily="18" charset="0"/>
            </a:rPr>
            <a:t>(A,3,3)</a:t>
          </a:r>
        </a:p>
        <a:p>
          <a:pPr marL="0" lvl="0" indent="0" algn="l" defTabSz="488950">
            <a:lnSpc>
              <a:spcPct val="90000"/>
            </a:lnSpc>
            <a:spcBef>
              <a:spcPct val="0"/>
            </a:spcBef>
            <a:spcAft>
              <a:spcPct val="35000"/>
            </a:spcAft>
            <a:buNone/>
          </a:pPr>
          <a:r>
            <a:rPr lang="en-US" sz="1100" b="1" kern="1200" dirty="0">
              <a:solidFill>
                <a:srgbClr val="0070C0"/>
              </a:solidFill>
              <a:latin typeface="Cambria Math" panose="02040503050406030204" pitchFamily="18" charset="0"/>
              <a:ea typeface="Cambria Math" panose="02040503050406030204" pitchFamily="18" charset="0"/>
            </a:rPr>
            <a:t>{1}</a:t>
          </a:r>
        </a:p>
      </dsp:txBody>
      <dsp:txXfrm>
        <a:off x="4608610" y="3179972"/>
        <a:ext cx="843908" cy="278618"/>
      </dsp:txXfrm>
    </dsp:sp>
    <dsp:sp modelId="{619FEEBA-532F-BC4F-AA99-FEF6E1C23398}">
      <dsp:nvSpPr>
        <dsp:cNvPr id="0" name=""/>
        <dsp:cNvSpPr/>
      </dsp:nvSpPr>
      <dsp:spPr>
        <a:xfrm>
          <a:off x="6241943" y="2535264"/>
          <a:ext cx="278618" cy="278618"/>
        </a:xfrm>
        <a:prstGeom prst="ellipse">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7212D1-74EA-694B-B773-3E67C0835814}">
      <dsp:nvSpPr>
        <dsp:cNvPr id="0" name=""/>
        <dsp:cNvSpPr/>
      </dsp:nvSpPr>
      <dsp:spPr>
        <a:xfrm>
          <a:off x="6504172" y="2542706"/>
          <a:ext cx="580906" cy="27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latin typeface="Cambria Math" panose="02040503050406030204" pitchFamily="18" charset="0"/>
              <a:ea typeface="Cambria Math" panose="02040503050406030204" pitchFamily="18" charset="0"/>
            </a:rPr>
            <a:t>(A,2,4) </a:t>
          </a:r>
          <a:r>
            <a:rPr lang="en-US" sz="1100" b="1" kern="1200" dirty="0">
              <a:solidFill>
                <a:srgbClr val="0070C0"/>
              </a:solidFill>
              <a:latin typeface="Cambria Math" panose="02040503050406030204" pitchFamily="18" charset="0"/>
              <a:ea typeface="Cambria Math" panose="02040503050406030204" pitchFamily="18" charset="0"/>
            </a:rPr>
            <a:t>{ }</a:t>
          </a:r>
        </a:p>
      </dsp:txBody>
      <dsp:txXfrm>
        <a:off x="6504172" y="2542706"/>
        <a:ext cx="580906" cy="278618"/>
      </dsp:txXfrm>
    </dsp:sp>
    <dsp:sp modelId="{F6536DA9-7A50-1845-A854-5E2DE8A70DBC}">
      <dsp:nvSpPr>
        <dsp:cNvPr id="0" name=""/>
        <dsp:cNvSpPr/>
      </dsp:nvSpPr>
      <dsp:spPr>
        <a:xfrm>
          <a:off x="5664004" y="2901647"/>
          <a:ext cx="278618" cy="278618"/>
        </a:xfrm>
        <a:prstGeom prst="ellipse">
          <a:avLst/>
        </a:prstGeom>
        <a:solidFill>
          <a:schemeClr val="accent4">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3ED9F0-34FB-0F40-949B-88A542D66E30}">
      <dsp:nvSpPr>
        <dsp:cNvPr id="0" name=""/>
        <dsp:cNvSpPr/>
      </dsp:nvSpPr>
      <dsp:spPr>
        <a:xfrm>
          <a:off x="5421666" y="3168953"/>
          <a:ext cx="881981" cy="27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latin typeface="Cambria Math" panose="02040503050406030204" pitchFamily="18" charset="0"/>
              <a:ea typeface="Cambria Math" panose="02040503050406030204" pitchFamily="18" charset="0"/>
            </a:rPr>
            <a:t>(A,3,1) </a:t>
          </a:r>
        </a:p>
        <a:p>
          <a:pPr marL="0" lvl="0" indent="0" algn="l" defTabSz="488950">
            <a:lnSpc>
              <a:spcPct val="90000"/>
            </a:lnSpc>
            <a:spcBef>
              <a:spcPct val="0"/>
            </a:spcBef>
            <a:spcAft>
              <a:spcPct val="35000"/>
            </a:spcAft>
            <a:buNone/>
          </a:pPr>
          <a:r>
            <a:rPr lang="en-US" sz="1100" b="1" kern="1200" dirty="0">
              <a:solidFill>
                <a:srgbClr val="0070C0"/>
              </a:solidFill>
              <a:latin typeface="Cambria Math" panose="02040503050406030204" pitchFamily="18" charset="0"/>
              <a:ea typeface="Cambria Math" panose="02040503050406030204" pitchFamily="18" charset="0"/>
            </a:rPr>
            <a:t>{3}</a:t>
          </a:r>
        </a:p>
      </dsp:txBody>
      <dsp:txXfrm>
        <a:off x="5421666" y="3168953"/>
        <a:ext cx="881981" cy="278618"/>
      </dsp:txXfrm>
    </dsp:sp>
    <dsp:sp modelId="{147CA5D5-63F7-344B-BAE9-823F95AB602F}">
      <dsp:nvSpPr>
        <dsp:cNvPr id="0" name=""/>
        <dsp:cNvSpPr/>
      </dsp:nvSpPr>
      <dsp:spPr>
        <a:xfrm>
          <a:off x="6662231" y="2901647"/>
          <a:ext cx="278618" cy="278618"/>
        </a:xfrm>
        <a:prstGeom prst="ellipse">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CBBCA5-1FFC-5A4B-8522-6059BA4D3710}">
      <dsp:nvSpPr>
        <dsp:cNvPr id="0" name=""/>
        <dsp:cNvSpPr/>
      </dsp:nvSpPr>
      <dsp:spPr>
        <a:xfrm>
          <a:off x="6464582" y="3167719"/>
          <a:ext cx="896207" cy="27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latin typeface="Cambria Math" panose="02040503050406030204" pitchFamily="18" charset="0"/>
              <a:ea typeface="Cambria Math" panose="02040503050406030204" pitchFamily="18" charset="0"/>
            </a:rPr>
            <a:t>(A,3,4)</a:t>
          </a:r>
        </a:p>
        <a:p>
          <a:pPr marL="0" lvl="0" indent="0" algn="l" defTabSz="488950">
            <a:lnSpc>
              <a:spcPct val="90000"/>
            </a:lnSpc>
            <a:spcBef>
              <a:spcPct val="0"/>
            </a:spcBef>
            <a:spcAft>
              <a:spcPct val="35000"/>
            </a:spcAft>
            <a:buNone/>
          </a:pPr>
          <a:r>
            <a:rPr lang="en-US" sz="1100" b="1" kern="1200" dirty="0">
              <a:solidFill>
                <a:srgbClr val="0070C0"/>
              </a:solidFill>
              <a:latin typeface="Cambria Math" panose="02040503050406030204" pitchFamily="18" charset="0"/>
              <a:ea typeface="Cambria Math" panose="02040503050406030204" pitchFamily="18" charset="0"/>
            </a:rPr>
            <a:t>{}</a:t>
          </a:r>
        </a:p>
      </dsp:txBody>
      <dsp:txXfrm>
        <a:off x="6464582" y="3167719"/>
        <a:ext cx="896207" cy="278618"/>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674550-1493-5441-93A9-A5DCA54BA9E0}" type="datetimeFigureOut">
              <a:rPr lang="en-US" smtClean="0"/>
              <a:t>10/23/23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56C4A7-9707-E347-B9D7-275B891BC587}" type="slidenum">
              <a:rPr lang="en-US" smtClean="0"/>
              <a:t>‹#›</a:t>
            </a:fld>
            <a:endParaRPr lang="en-US"/>
          </a:p>
        </p:txBody>
      </p:sp>
    </p:spTree>
    <p:extLst>
      <p:ext uri="{BB962C8B-B14F-4D97-AF65-F5344CB8AC3E}">
        <p14:creationId xmlns:p14="http://schemas.microsoft.com/office/powerpoint/2010/main" val="5126157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56C4A7-9707-E347-B9D7-275B891BC587}" type="slidenum">
              <a:rPr lang="en-US" smtClean="0"/>
              <a:t>19</a:t>
            </a:fld>
            <a:endParaRPr lang="en-US"/>
          </a:p>
        </p:txBody>
      </p:sp>
    </p:spTree>
    <p:extLst>
      <p:ext uri="{BB962C8B-B14F-4D97-AF65-F5344CB8AC3E}">
        <p14:creationId xmlns:p14="http://schemas.microsoft.com/office/powerpoint/2010/main" val="171142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56C4A7-9707-E347-B9D7-275B891BC587}" type="slidenum">
              <a:rPr lang="en-US" smtClean="0"/>
              <a:t>20</a:t>
            </a:fld>
            <a:endParaRPr lang="en-US"/>
          </a:p>
        </p:txBody>
      </p:sp>
    </p:spTree>
    <p:extLst>
      <p:ext uri="{BB962C8B-B14F-4D97-AF65-F5344CB8AC3E}">
        <p14:creationId xmlns:p14="http://schemas.microsoft.com/office/powerpoint/2010/main" val="2767079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29A87E-7A24-2541-B87F-5CF803D1B3C3}" type="slidenum">
              <a:rPr lang="ko-KR" altLang="en-US"/>
              <a:pPr/>
              <a:t>27</a:t>
            </a:fld>
            <a:endParaRPr lang="en-US" altLang="ko-KR"/>
          </a:p>
        </p:txBody>
      </p:sp>
      <p:sp>
        <p:nvSpPr>
          <p:cNvPr id="1842178" name="Rectangle 2"/>
          <p:cNvSpPr>
            <a:spLocks noGrp="1" noRot="1" noChangeAspect="1" noChangeArrowheads="1" noTextEdit="1"/>
          </p:cNvSpPr>
          <p:nvPr>
            <p:ph type="sldImg"/>
          </p:nvPr>
        </p:nvSpPr>
        <p:spPr>
          <a:ln/>
        </p:spPr>
      </p:sp>
      <p:sp>
        <p:nvSpPr>
          <p:cNvPr id="1842179" name="Rectangle 3"/>
          <p:cNvSpPr>
            <a:spLocks noGrp="1" noChangeArrowheads="1"/>
          </p:cNvSpPr>
          <p:nvPr>
            <p:ph type="body" idx="1"/>
          </p:nvPr>
        </p:nvSpPr>
        <p:spPr>
          <a:xfrm>
            <a:off x="915294" y="4343703"/>
            <a:ext cx="5027414" cy="4115405"/>
          </a:xfrm>
        </p:spPr>
        <p:txBody>
          <a:bodyPr/>
          <a:lstStyle/>
          <a:p>
            <a:endParaRPr lang="en-US"/>
          </a:p>
        </p:txBody>
      </p:sp>
    </p:spTree>
    <p:extLst>
      <p:ext uri="{BB962C8B-B14F-4D97-AF65-F5344CB8AC3E}">
        <p14:creationId xmlns:p14="http://schemas.microsoft.com/office/powerpoint/2010/main" val="1403926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6BABB-AFD4-1048-8E7C-DF59ED2FC1B8}" type="slidenum">
              <a:rPr lang="ko-KR" altLang="en-US"/>
              <a:pPr/>
              <a:t>28</a:t>
            </a:fld>
            <a:endParaRPr lang="en-US" altLang="ko-KR"/>
          </a:p>
        </p:txBody>
      </p:sp>
      <p:sp>
        <p:nvSpPr>
          <p:cNvPr id="1819650" name="Rectangle 2"/>
          <p:cNvSpPr>
            <a:spLocks noGrp="1" noRot="1" noChangeAspect="1" noChangeArrowheads="1" noTextEdit="1"/>
          </p:cNvSpPr>
          <p:nvPr>
            <p:ph type="sldImg"/>
          </p:nvPr>
        </p:nvSpPr>
        <p:spPr>
          <a:ln/>
        </p:spPr>
      </p:sp>
      <p:sp>
        <p:nvSpPr>
          <p:cNvPr id="1819651" name="Rectangle 3"/>
          <p:cNvSpPr>
            <a:spLocks noGrp="1" noChangeArrowheads="1"/>
          </p:cNvSpPr>
          <p:nvPr>
            <p:ph type="body" idx="1"/>
          </p:nvPr>
        </p:nvSpPr>
        <p:spPr>
          <a:xfrm>
            <a:off x="915294" y="4343703"/>
            <a:ext cx="5027414" cy="4115405"/>
          </a:xfrm>
        </p:spPr>
        <p:txBody>
          <a:bodyPr/>
          <a:lstStyle/>
          <a:p>
            <a:endParaRPr lang="en-US"/>
          </a:p>
        </p:txBody>
      </p:sp>
    </p:spTree>
    <p:extLst>
      <p:ext uri="{BB962C8B-B14F-4D97-AF65-F5344CB8AC3E}">
        <p14:creationId xmlns:p14="http://schemas.microsoft.com/office/powerpoint/2010/main" val="1649836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BD8DA-8FE7-8546-A060-D83D8314E9A5}" type="slidenum">
              <a:rPr lang="ko-KR" altLang="en-US"/>
              <a:pPr/>
              <a:t>29</a:t>
            </a:fld>
            <a:endParaRPr lang="en-US" altLang="ko-KR"/>
          </a:p>
        </p:txBody>
      </p:sp>
      <p:sp>
        <p:nvSpPr>
          <p:cNvPr id="1821698" name="Rectangle 2"/>
          <p:cNvSpPr>
            <a:spLocks noGrp="1" noRot="1" noChangeAspect="1" noChangeArrowheads="1" noTextEdit="1"/>
          </p:cNvSpPr>
          <p:nvPr>
            <p:ph type="sldImg"/>
          </p:nvPr>
        </p:nvSpPr>
        <p:spPr>
          <a:ln/>
        </p:spPr>
      </p:sp>
      <p:sp>
        <p:nvSpPr>
          <p:cNvPr id="1821699" name="Rectangle 3"/>
          <p:cNvSpPr>
            <a:spLocks noGrp="1" noChangeArrowheads="1"/>
          </p:cNvSpPr>
          <p:nvPr>
            <p:ph type="body" idx="1"/>
          </p:nvPr>
        </p:nvSpPr>
        <p:spPr>
          <a:xfrm>
            <a:off x="915294" y="4343703"/>
            <a:ext cx="5027414" cy="4115405"/>
          </a:xfrm>
        </p:spPr>
        <p:txBody>
          <a:bodyPr/>
          <a:lstStyle/>
          <a:p>
            <a:endParaRPr lang="en-US"/>
          </a:p>
        </p:txBody>
      </p:sp>
    </p:spTree>
    <p:extLst>
      <p:ext uri="{BB962C8B-B14F-4D97-AF65-F5344CB8AC3E}">
        <p14:creationId xmlns:p14="http://schemas.microsoft.com/office/powerpoint/2010/main" val="1709563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062F46-2813-1542-B22D-342E68DA5F5F}" type="slidenum">
              <a:rPr lang="ko-KR" altLang="en-US"/>
              <a:pPr/>
              <a:t>30</a:t>
            </a:fld>
            <a:endParaRPr lang="en-US" altLang="ko-KR"/>
          </a:p>
        </p:txBody>
      </p:sp>
      <p:sp>
        <p:nvSpPr>
          <p:cNvPr id="1823746" name="Rectangle 2"/>
          <p:cNvSpPr>
            <a:spLocks noGrp="1" noRot="1" noChangeAspect="1" noChangeArrowheads="1" noTextEdit="1"/>
          </p:cNvSpPr>
          <p:nvPr>
            <p:ph type="sldImg"/>
          </p:nvPr>
        </p:nvSpPr>
        <p:spPr>
          <a:ln/>
        </p:spPr>
      </p:sp>
      <p:sp>
        <p:nvSpPr>
          <p:cNvPr id="1823747" name="Rectangle 3"/>
          <p:cNvSpPr>
            <a:spLocks noGrp="1" noChangeArrowheads="1"/>
          </p:cNvSpPr>
          <p:nvPr>
            <p:ph type="body" idx="1"/>
          </p:nvPr>
        </p:nvSpPr>
        <p:spPr>
          <a:xfrm>
            <a:off x="915294" y="4343703"/>
            <a:ext cx="5027414" cy="4115405"/>
          </a:xfrm>
        </p:spPr>
        <p:txBody>
          <a:bodyPr/>
          <a:lstStyle/>
          <a:p>
            <a:endParaRPr lang="en-US"/>
          </a:p>
        </p:txBody>
      </p:sp>
    </p:spTree>
    <p:extLst>
      <p:ext uri="{BB962C8B-B14F-4D97-AF65-F5344CB8AC3E}">
        <p14:creationId xmlns:p14="http://schemas.microsoft.com/office/powerpoint/2010/main" val="4067713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23D558-26AB-724B-90C6-82A3BA4CB0B1}" type="slidenum">
              <a:rPr lang="ko-KR" altLang="en-US"/>
              <a:pPr/>
              <a:t>31</a:t>
            </a:fld>
            <a:endParaRPr lang="en-US" altLang="ko-KR"/>
          </a:p>
        </p:txBody>
      </p:sp>
      <p:sp>
        <p:nvSpPr>
          <p:cNvPr id="1825794" name="Rectangle 2"/>
          <p:cNvSpPr>
            <a:spLocks noGrp="1" noRot="1" noChangeAspect="1" noChangeArrowheads="1" noTextEdit="1"/>
          </p:cNvSpPr>
          <p:nvPr>
            <p:ph type="sldImg"/>
          </p:nvPr>
        </p:nvSpPr>
        <p:spPr>
          <a:ln/>
        </p:spPr>
      </p:sp>
      <p:sp>
        <p:nvSpPr>
          <p:cNvPr id="1825795" name="Rectangle 3"/>
          <p:cNvSpPr>
            <a:spLocks noGrp="1" noChangeArrowheads="1"/>
          </p:cNvSpPr>
          <p:nvPr>
            <p:ph type="body" idx="1"/>
          </p:nvPr>
        </p:nvSpPr>
        <p:spPr>
          <a:xfrm>
            <a:off x="915294" y="4343703"/>
            <a:ext cx="5027414" cy="4115405"/>
          </a:xfrm>
        </p:spPr>
        <p:txBody>
          <a:bodyPr/>
          <a:lstStyle/>
          <a:p>
            <a:endParaRPr lang="en-US"/>
          </a:p>
        </p:txBody>
      </p:sp>
    </p:spTree>
    <p:extLst>
      <p:ext uri="{BB962C8B-B14F-4D97-AF65-F5344CB8AC3E}">
        <p14:creationId xmlns:p14="http://schemas.microsoft.com/office/powerpoint/2010/main" val="835328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E7FE6A-FEC4-9B46-86A0-4B193622CB3B}" type="slidenum">
              <a:rPr lang="ko-KR" altLang="en-US"/>
              <a:pPr/>
              <a:t>32</a:t>
            </a:fld>
            <a:endParaRPr lang="en-US" altLang="ko-KR"/>
          </a:p>
        </p:txBody>
      </p:sp>
      <p:sp>
        <p:nvSpPr>
          <p:cNvPr id="1827842" name="Rectangle 2"/>
          <p:cNvSpPr>
            <a:spLocks noGrp="1" noRot="1" noChangeAspect="1" noChangeArrowheads="1" noTextEdit="1"/>
          </p:cNvSpPr>
          <p:nvPr>
            <p:ph type="sldImg"/>
          </p:nvPr>
        </p:nvSpPr>
        <p:spPr>
          <a:ln/>
        </p:spPr>
      </p:sp>
      <p:sp>
        <p:nvSpPr>
          <p:cNvPr id="1827843" name="Rectangle 3"/>
          <p:cNvSpPr>
            <a:spLocks noGrp="1" noChangeArrowheads="1"/>
          </p:cNvSpPr>
          <p:nvPr>
            <p:ph type="body" idx="1"/>
          </p:nvPr>
        </p:nvSpPr>
        <p:spPr>
          <a:xfrm>
            <a:off x="915294" y="4343703"/>
            <a:ext cx="5027414" cy="4115405"/>
          </a:xfrm>
        </p:spPr>
        <p:txBody>
          <a:bodyPr/>
          <a:lstStyle/>
          <a:p>
            <a:endParaRPr lang="en-US"/>
          </a:p>
        </p:txBody>
      </p:sp>
    </p:spTree>
    <p:extLst>
      <p:ext uri="{BB962C8B-B14F-4D97-AF65-F5344CB8AC3E}">
        <p14:creationId xmlns:p14="http://schemas.microsoft.com/office/powerpoint/2010/main" val="4055250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1C7389-026A-5740-AFD4-0DB42342F174}" type="slidenum">
              <a:rPr lang="ko-KR" altLang="en-US"/>
              <a:pPr/>
              <a:t>33</a:t>
            </a:fld>
            <a:endParaRPr lang="en-US" altLang="ko-KR"/>
          </a:p>
        </p:txBody>
      </p:sp>
      <p:sp>
        <p:nvSpPr>
          <p:cNvPr id="1829890" name="Rectangle 2"/>
          <p:cNvSpPr>
            <a:spLocks noGrp="1" noRot="1" noChangeAspect="1" noChangeArrowheads="1" noTextEdit="1"/>
          </p:cNvSpPr>
          <p:nvPr>
            <p:ph type="sldImg"/>
          </p:nvPr>
        </p:nvSpPr>
        <p:spPr>
          <a:ln/>
        </p:spPr>
      </p:sp>
      <p:sp>
        <p:nvSpPr>
          <p:cNvPr id="1829891" name="Rectangle 3"/>
          <p:cNvSpPr>
            <a:spLocks noGrp="1" noChangeArrowheads="1"/>
          </p:cNvSpPr>
          <p:nvPr>
            <p:ph type="body" idx="1"/>
          </p:nvPr>
        </p:nvSpPr>
        <p:spPr>
          <a:xfrm>
            <a:off x="915294" y="4343703"/>
            <a:ext cx="5027414" cy="4115405"/>
          </a:xfrm>
        </p:spPr>
        <p:txBody>
          <a:bodyPr/>
          <a:lstStyle/>
          <a:p>
            <a:endParaRPr lang="en-US"/>
          </a:p>
        </p:txBody>
      </p:sp>
    </p:spTree>
    <p:extLst>
      <p:ext uri="{BB962C8B-B14F-4D97-AF65-F5344CB8AC3E}">
        <p14:creationId xmlns:p14="http://schemas.microsoft.com/office/powerpoint/2010/main" val="700790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8817E1D-6660-914A-8716-4367CD48B225}" type="datetimeFigureOut">
              <a:rPr lang="en-US" smtClean="0"/>
              <a:t>10/23/23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BBAE9-84CE-DA4B-ABA1-D56035C8D704}"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0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17E1D-6660-914A-8716-4367CD48B225}" type="datetimeFigureOut">
              <a:rPr lang="en-US" smtClean="0"/>
              <a:t>10/23/23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BBAE9-84CE-DA4B-ABA1-D56035C8D704}" type="slidenum">
              <a:rPr lang="en-US" smtClean="0"/>
              <a:t>‹#›</a:t>
            </a:fld>
            <a:endParaRPr lang="en-US"/>
          </a:p>
        </p:txBody>
      </p:sp>
    </p:spTree>
    <p:extLst>
      <p:ext uri="{BB962C8B-B14F-4D97-AF65-F5344CB8AC3E}">
        <p14:creationId xmlns:p14="http://schemas.microsoft.com/office/powerpoint/2010/main" val="1471248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17E1D-6660-914A-8716-4367CD48B225}" type="datetimeFigureOut">
              <a:rPr lang="en-US" smtClean="0"/>
              <a:t>10/23/23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BBAE9-84CE-DA4B-ABA1-D56035C8D704}"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111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58817E1D-6660-914A-8716-4367CD48B225}" type="datetimeFigureOut">
              <a:rPr lang="en-US" smtClean="0"/>
              <a:t>10/23/23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BBAE9-84CE-DA4B-ABA1-D56035C8D704}"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1813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17E1D-6660-914A-8716-4367CD48B225}" type="datetimeFigureOut">
              <a:rPr lang="en-US" smtClean="0"/>
              <a:t>10/23/23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BBAE9-84CE-DA4B-ABA1-D56035C8D704}" type="slidenum">
              <a:rPr lang="en-US" smtClean="0"/>
              <a:t>‹#›</a:t>
            </a:fld>
            <a:endParaRPr lang="en-US"/>
          </a:p>
        </p:txBody>
      </p:sp>
    </p:spTree>
    <p:extLst>
      <p:ext uri="{BB962C8B-B14F-4D97-AF65-F5344CB8AC3E}">
        <p14:creationId xmlns:p14="http://schemas.microsoft.com/office/powerpoint/2010/main" val="131939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17E1D-6660-914A-8716-4367CD48B225}" type="datetimeFigureOut">
              <a:rPr lang="en-US" smtClean="0"/>
              <a:t>10/23/23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BBAE9-84CE-DA4B-ABA1-D56035C8D704}"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72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817E1D-6660-914A-8716-4367CD48B225}" type="datetimeFigureOut">
              <a:rPr lang="en-US" smtClean="0"/>
              <a:t>10/23/23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BBAE9-84CE-DA4B-ABA1-D56035C8D704}" type="slidenum">
              <a:rPr lang="en-US" smtClean="0"/>
              <a:t>‹#›</a:t>
            </a:fld>
            <a:endParaRPr lang="en-US"/>
          </a:p>
        </p:txBody>
      </p:sp>
    </p:spTree>
    <p:extLst>
      <p:ext uri="{BB962C8B-B14F-4D97-AF65-F5344CB8AC3E}">
        <p14:creationId xmlns:p14="http://schemas.microsoft.com/office/powerpoint/2010/main" val="206621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817E1D-6660-914A-8716-4367CD48B225}" type="datetimeFigureOut">
              <a:rPr lang="en-US" smtClean="0"/>
              <a:t>10/23/23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2BBAE9-84CE-DA4B-ABA1-D56035C8D704}" type="slidenum">
              <a:rPr lang="en-US" smtClean="0"/>
              <a:t>‹#›</a:t>
            </a:fld>
            <a:endParaRPr lang="en-US"/>
          </a:p>
        </p:txBody>
      </p:sp>
    </p:spTree>
    <p:extLst>
      <p:ext uri="{BB962C8B-B14F-4D97-AF65-F5344CB8AC3E}">
        <p14:creationId xmlns:p14="http://schemas.microsoft.com/office/powerpoint/2010/main" val="23547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817E1D-6660-914A-8716-4367CD48B225}" type="datetimeFigureOut">
              <a:rPr lang="en-US" smtClean="0"/>
              <a:t>10/23/23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BBAE9-84CE-DA4B-ABA1-D56035C8D704}" type="slidenum">
              <a:rPr lang="en-US" smtClean="0"/>
              <a:t>‹#›</a:t>
            </a:fld>
            <a:endParaRPr lang="en-US"/>
          </a:p>
        </p:txBody>
      </p:sp>
    </p:spTree>
    <p:extLst>
      <p:ext uri="{BB962C8B-B14F-4D97-AF65-F5344CB8AC3E}">
        <p14:creationId xmlns:p14="http://schemas.microsoft.com/office/powerpoint/2010/main" val="338759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17E1D-6660-914A-8716-4367CD48B225}" type="datetimeFigureOut">
              <a:rPr lang="en-US" smtClean="0"/>
              <a:t>10/23/23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2BBAE9-84CE-DA4B-ABA1-D56035C8D704}" type="slidenum">
              <a:rPr lang="en-US" smtClean="0"/>
              <a:t>‹#›</a:t>
            </a:fld>
            <a:endParaRPr lang="en-US"/>
          </a:p>
        </p:txBody>
      </p:sp>
    </p:spTree>
    <p:extLst>
      <p:ext uri="{BB962C8B-B14F-4D97-AF65-F5344CB8AC3E}">
        <p14:creationId xmlns:p14="http://schemas.microsoft.com/office/powerpoint/2010/main" val="1075830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817E1D-6660-914A-8716-4367CD48B225}" type="datetimeFigureOut">
              <a:rPr lang="en-US" smtClean="0"/>
              <a:t>10/23/23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BBAE9-84CE-DA4B-ABA1-D56035C8D704}" type="slidenum">
              <a:rPr lang="en-US" smtClean="0"/>
              <a:t>‹#›</a:t>
            </a:fld>
            <a:endParaRPr lang="en-US"/>
          </a:p>
        </p:txBody>
      </p:sp>
    </p:spTree>
    <p:extLst>
      <p:ext uri="{BB962C8B-B14F-4D97-AF65-F5344CB8AC3E}">
        <p14:creationId xmlns:p14="http://schemas.microsoft.com/office/powerpoint/2010/main" val="2057764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8817E1D-6660-914A-8716-4367CD48B225}" type="datetimeFigureOut">
              <a:rPr lang="en-US" smtClean="0"/>
              <a:t>10/23/23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BBAE9-84CE-DA4B-ABA1-D56035C8D704}"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75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8817E1D-6660-914A-8716-4367CD48B225}" type="datetimeFigureOut">
              <a:rPr lang="en-US" smtClean="0"/>
              <a:t>10/23/23</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42BBAE9-84CE-DA4B-ABA1-D56035C8D704}"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5395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Polynomial" TargetMode="External"/><Relationship Id="rId2" Type="http://schemas.openxmlformats.org/officeDocument/2006/relationships/hyperlink" Target="https://en.wikipedia.org/wiki/Computation_tim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Dynamic Programming</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A00D1-8CAF-F845-8559-3721EE8D9E13}"/>
              </a:ext>
            </a:extLst>
          </p:cNvPr>
          <p:cNvSpPr>
            <a:spLocks noGrp="1"/>
          </p:cNvSpPr>
          <p:nvPr>
            <p:ph type="title"/>
          </p:nvPr>
        </p:nvSpPr>
        <p:spPr/>
        <p:txBody>
          <a:bodyPr/>
          <a:lstStyle/>
          <a:p>
            <a:r>
              <a:rPr lang="en-US" dirty="0"/>
              <a:t>To Recap</a:t>
            </a:r>
          </a:p>
        </p:txBody>
      </p:sp>
      <p:sp>
        <p:nvSpPr>
          <p:cNvPr id="3" name="Content Placeholder 2">
            <a:extLst>
              <a:ext uri="{FF2B5EF4-FFF2-40B4-BE49-F238E27FC236}">
                <a16:creationId xmlns:a16="http://schemas.microsoft.com/office/drawing/2014/main" id="{2597B2DA-04EE-804B-AB21-996ED92D2161}"/>
              </a:ext>
            </a:extLst>
          </p:cNvPr>
          <p:cNvSpPr>
            <a:spLocks noGrp="1"/>
          </p:cNvSpPr>
          <p:nvPr>
            <p:ph idx="1"/>
          </p:nvPr>
        </p:nvSpPr>
        <p:spPr/>
        <p:txBody>
          <a:bodyPr/>
          <a:lstStyle/>
          <a:p>
            <a:r>
              <a:rPr lang="en-US" dirty="0"/>
              <a:t>Divide and Conquer: </a:t>
            </a:r>
            <a:r>
              <a:rPr lang="en-US" dirty="0">
                <a:solidFill>
                  <a:srgbClr val="0070C0"/>
                </a:solidFill>
              </a:rPr>
              <a:t>non-overlapping subproblems</a:t>
            </a:r>
          </a:p>
          <a:p>
            <a:r>
              <a:rPr lang="en-US" dirty="0"/>
              <a:t>Dynamic Programming: </a:t>
            </a:r>
            <a:r>
              <a:rPr lang="en-US" dirty="0">
                <a:solidFill>
                  <a:srgbClr val="0070C0"/>
                </a:solidFill>
              </a:rPr>
              <a:t>overlapping subproblems </a:t>
            </a:r>
          </a:p>
          <a:p>
            <a:r>
              <a:rPr lang="en-US" dirty="0">
                <a:solidFill>
                  <a:schemeClr val="tx1"/>
                </a:solidFill>
              </a:rPr>
              <a:t>The same problem can be written using divide and conquer as well as dynamic programming (the complexity differs)</a:t>
            </a:r>
          </a:p>
        </p:txBody>
      </p:sp>
    </p:spTree>
    <p:extLst>
      <p:ext uri="{BB962C8B-B14F-4D97-AF65-F5344CB8AC3E}">
        <p14:creationId xmlns:p14="http://schemas.microsoft.com/office/powerpoint/2010/main" val="136414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5BF4-2E0F-DD44-88E6-77126D289F0E}"/>
              </a:ext>
            </a:extLst>
          </p:cNvPr>
          <p:cNvSpPr>
            <a:spLocks noGrp="1"/>
          </p:cNvSpPr>
          <p:nvPr>
            <p:ph type="title"/>
          </p:nvPr>
        </p:nvSpPr>
        <p:spPr/>
        <p:txBody>
          <a:bodyPr/>
          <a:lstStyle/>
          <a:p>
            <a:r>
              <a:rPr lang="en-US" dirty="0"/>
              <a:t>Maximum Subset Sum</a:t>
            </a:r>
          </a:p>
        </p:txBody>
      </p:sp>
      <p:sp>
        <p:nvSpPr>
          <p:cNvPr id="4" name="Content Placeholder 3">
            <a:extLst>
              <a:ext uri="{FF2B5EF4-FFF2-40B4-BE49-F238E27FC236}">
                <a16:creationId xmlns:a16="http://schemas.microsoft.com/office/drawing/2014/main" id="{BC35DE3B-88E5-1E41-946C-FB8BB7870B35}"/>
              </a:ext>
            </a:extLst>
          </p:cNvPr>
          <p:cNvSpPr>
            <a:spLocks noGrp="1"/>
          </p:cNvSpPr>
          <p:nvPr>
            <p:ph idx="1"/>
          </p:nvPr>
        </p:nvSpPr>
        <p:spPr/>
        <p:txBody>
          <a:bodyPr/>
          <a:lstStyle/>
          <a:p>
            <a:r>
              <a:rPr lang="en-US" dirty="0"/>
              <a:t>Given an array of numbers find the maximum sum of contiguous numbers</a:t>
            </a:r>
          </a:p>
        </p:txBody>
      </p:sp>
      <p:sp>
        <p:nvSpPr>
          <p:cNvPr id="5" name="TextBox 4">
            <a:extLst>
              <a:ext uri="{FF2B5EF4-FFF2-40B4-BE49-F238E27FC236}">
                <a16:creationId xmlns:a16="http://schemas.microsoft.com/office/drawing/2014/main" id="{2CC5496E-48A4-8D4F-A3B4-41C9C93575BA}"/>
              </a:ext>
            </a:extLst>
          </p:cNvPr>
          <p:cNvSpPr txBox="1"/>
          <p:nvPr/>
        </p:nvSpPr>
        <p:spPr>
          <a:xfrm>
            <a:off x="1458930" y="3678148"/>
            <a:ext cx="534257" cy="369332"/>
          </a:xfrm>
          <a:prstGeom prst="rect">
            <a:avLst/>
          </a:prstGeom>
          <a:noFill/>
          <a:ln>
            <a:solidFill>
              <a:schemeClr val="tx1"/>
            </a:solidFill>
          </a:ln>
        </p:spPr>
        <p:txBody>
          <a:bodyPr wrap="square" rtlCol="0">
            <a:spAutoFit/>
          </a:bodyPr>
          <a:lstStyle/>
          <a:p>
            <a:r>
              <a:rPr lang="en-US" dirty="0"/>
              <a:t>-2</a:t>
            </a:r>
          </a:p>
        </p:txBody>
      </p:sp>
      <p:sp>
        <p:nvSpPr>
          <p:cNvPr id="6" name="TextBox 5">
            <a:extLst>
              <a:ext uri="{FF2B5EF4-FFF2-40B4-BE49-F238E27FC236}">
                <a16:creationId xmlns:a16="http://schemas.microsoft.com/office/drawing/2014/main" id="{D6F8F93A-7357-954D-8AB2-F510C3C05DC8}"/>
              </a:ext>
            </a:extLst>
          </p:cNvPr>
          <p:cNvSpPr txBox="1"/>
          <p:nvPr/>
        </p:nvSpPr>
        <p:spPr>
          <a:xfrm>
            <a:off x="1993187" y="3676435"/>
            <a:ext cx="534257" cy="369332"/>
          </a:xfrm>
          <a:prstGeom prst="rect">
            <a:avLst/>
          </a:prstGeom>
          <a:noFill/>
          <a:ln>
            <a:solidFill>
              <a:schemeClr val="tx1"/>
            </a:solidFill>
          </a:ln>
        </p:spPr>
        <p:txBody>
          <a:bodyPr wrap="square" rtlCol="0">
            <a:spAutoFit/>
          </a:bodyPr>
          <a:lstStyle/>
          <a:p>
            <a:r>
              <a:rPr lang="en-US" dirty="0"/>
              <a:t>-3</a:t>
            </a:r>
          </a:p>
        </p:txBody>
      </p:sp>
      <p:sp>
        <p:nvSpPr>
          <p:cNvPr id="7" name="TextBox 6">
            <a:extLst>
              <a:ext uri="{FF2B5EF4-FFF2-40B4-BE49-F238E27FC236}">
                <a16:creationId xmlns:a16="http://schemas.microsoft.com/office/drawing/2014/main" id="{F44C51CD-9FA3-8E4C-9230-F9413E0C9BC7}"/>
              </a:ext>
            </a:extLst>
          </p:cNvPr>
          <p:cNvSpPr txBox="1"/>
          <p:nvPr/>
        </p:nvSpPr>
        <p:spPr>
          <a:xfrm>
            <a:off x="2527444" y="3676435"/>
            <a:ext cx="534257" cy="369332"/>
          </a:xfrm>
          <a:prstGeom prst="rect">
            <a:avLst/>
          </a:prstGeom>
          <a:pattFill prst="pct5">
            <a:fgClr>
              <a:srgbClr val="0070C0"/>
            </a:fgClr>
            <a:bgClr>
              <a:schemeClr val="bg1"/>
            </a:bgClr>
          </a:pattFill>
          <a:ln>
            <a:solidFill>
              <a:schemeClr val="tx1"/>
            </a:solidFill>
          </a:ln>
        </p:spPr>
        <p:txBody>
          <a:bodyPr wrap="square" rtlCol="0">
            <a:spAutoFit/>
          </a:bodyPr>
          <a:lstStyle/>
          <a:p>
            <a:r>
              <a:rPr lang="en-US" dirty="0"/>
              <a:t> 4</a:t>
            </a:r>
          </a:p>
        </p:txBody>
      </p:sp>
      <p:sp>
        <p:nvSpPr>
          <p:cNvPr id="8" name="TextBox 7">
            <a:extLst>
              <a:ext uri="{FF2B5EF4-FFF2-40B4-BE49-F238E27FC236}">
                <a16:creationId xmlns:a16="http://schemas.microsoft.com/office/drawing/2014/main" id="{CAB21030-B7AC-314E-95DD-AF3381C4B93A}"/>
              </a:ext>
            </a:extLst>
          </p:cNvPr>
          <p:cNvSpPr txBox="1"/>
          <p:nvPr/>
        </p:nvSpPr>
        <p:spPr>
          <a:xfrm>
            <a:off x="3061701" y="3676435"/>
            <a:ext cx="534257" cy="369332"/>
          </a:xfrm>
          <a:prstGeom prst="rect">
            <a:avLst/>
          </a:prstGeom>
          <a:pattFill prst="pct5">
            <a:fgClr>
              <a:srgbClr val="0070C0"/>
            </a:fgClr>
            <a:bgClr>
              <a:schemeClr val="bg1"/>
            </a:bgClr>
          </a:pattFill>
          <a:ln>
            <a:solidFill>
              <a:schemeClr val="tx1"/>
            </a:solidFill>
          </a:ln>
        </p:spPr>
        <p:txBody>
          <a:bodyPr wrap="square" rtlCol="0">
            <a:spAutoFit/>
          </a:bodyPr>
          <a:lstStyle/>
          <a:p>
            <a:r>
              <a:rPr lang="en-US" dirty="0"/>
              <a:t>-1</a:t>
            </a:r>
          </a:p>
        </p:txBody>
      </p:sp>
      <p:sp>
        <p:nvSpPr>
          <p:cNvPr id="9" name="TextBox 8">
            <a:extLst>
              <a:ext uri="{FF2B5EF4-FFF2-40B4-BE49-F238E27FC236}">
                <a16:creationId xmlns:a16="http://schemas.microsoft.com/office/drawing/2014/main" id="{87D56D14-25D5-1A4D-BBCF-2E28C7D6F717}"/>
              </a:ext>
            </a:extLst>
          </p:cNvPr>
          <p:cNvSpPr txBox="1"/>
          <p:nvPr/>
        </p:nvSpPr>
        <p:spPr>
          <a:xfrm>
            <a:off x="3595958" y="3676435"/>
            <a:ext cx="534257" cy="369332"/>
          </a:xfrm>
          <a:prstGeom prst="rect">
            <a:avLst/>
          </a:prstGeom>
          <a:pattFill prst="pct5">
            <a:fgClr>
              <a:srgbClr val="0070C0"/>
            </a:fgClr>
            <a:bgClr>
              <a:schemeClr val="bg1"/>
            </a:bgClr>
          </a:pattFill>
          <a:ln>
            <a:solidFill>
              <a:schemeClr val="tx1"/>
            </a:solidFill>
          </a:ln>
        </p:spPr>
        <p:txBody>
          <a:bodyPr wrap="square" rtlCol="0">
            <a:spAutoFit/>
          </a:bodyPr>
          <a:lstStyle/>
          <a:p>
            <a:r>
              <a:rPr lang="en-US" dirty="0"/>
              <a:t>-2</a:t>
            </a:r>
          </a:p>
        </p:txBody>
      </p:sp>
      <p:sp>
        <p:nvSpPr>
          <p:cNvPr id="10" name="TextBox 9">
            <a:extLst>
              <a:ext uri="{FF2B5EF4-FFF2-40B4-BE49-F238E27FC236}">
                <a16:creationId xmlns:a16="http://schemas.microsoft.com/office/drawing/2014/main" id="{8ED07777-F9AB-DC4D-ACA2-1E9D3BC401AA}"/>
              </a:ext>
            </a:extLst>
          </p:cNvPr>
          <p:cNvSpPr txBox="1"/>
          <p:nvPr/>
        </p:nvSpPr>
        <p:spPr>
          <a:xfrm>
            <a:off x="4130215" y="3676435"/>
            <a:ext cx="534257" cy="369332"/>
          </a:xfrm>
          <a:prstGeom prst="rect">
            <a:avLst/>
          </a:prstGeom>
          <a:pattFill prst="pct5">
            <a:fgClr>
              <a:srgbClr val="0070C0"/>
            </a:fgClr>
            <a:bgClr>
              <a:schemeClr val="bg1"/>
            </a:bgClr>
          </a:pattFill>
          <a:ln>
            <a:solidFill>
              <a:schemeClr val="tx1"/>
            </a:solidFill>
          </a:ln>
        </p:spPr>
        <p:txBody>
          <a:bodyPr wrap="square" rtlCol="0">
            <a:spAutoFit/>
          </a:bodyPr>
          <a:lstStyle/>
          <a:p>
            <a:r>
              <a:rPr lang="en-US" dirty="0"/>
              <a:t> 1</a:t>
            </a:r>
          </a:p>
        </p:txBody>
      </p:sp>
      <p:sp>
        <p:nvSpPr>
          <p:cNvPr id="11" name="TextBox 10">
            <a:extLst>
              <a:ext uri="{FF2B5EF4-FFF2-40B4-BE49-F238E27FC236}">
                <a16:creationId xmlns:a16="http://schemas.microsoft.com/office/drawing/2014/main" id="{9EFDBD6D-B785-3040-A871-50B65D1BD4A2}"/>
              </a:ext>
            </a:extLst>
          </p:cNvPr>
          <p:cNvSpPr txBox="1"/>
          <p:nvPr/>
        </p:nvSpPr>
        <p:spPr>
          <a:xfrm>
            <a:off x="4664472" y="3676435"/>
            <a:ext cx="534257" cy="369332"/>
          </a:xfrm>
          <a:prstGeom prst="rect">
            <a:avLst/>
          </a:prstGeom>
          <a:pattFill prst="pct5">
            <a:fgClr>
              <a:srgbClr val="0070C0"/>
            </a:fgClr>
            <a:bgClr>
              <a:schemeClr val="bg1"/>
            </a:bgClr>
          </a:pattFill>
          <a:ln>
            <a:solidFill>
              <a:schemeClr val="tx1"/>
            </a:solidFill>
          </a:ln>
        </p:spPr>
        <p:txBody>
          <a:bodyPr wrap="square" rtlCol="0">
            <a:spAutoFit/>
          </a:bodyPr>
          <a:lstStyle/>
          <a:p>
            <a:r>
              <a:rPr lang="en-US" dirty="0"/>
              <a:t> 5</a:t>
            </a:r>
          </a:p>
        </p:txBody>
      </p:sp>
      <p:sp>
        <p:nvSpPr>
          <p:cNvPr id="12" name="TextBox 11">
            <a:extLst>
              <a:ext uri="{FF2B5EF4-FFF2-40B4-BE49-F238E27FC236}">
                <a16:creationId xmlns:a16="http://schemas.microsoft.com/office/drawing/2014/main" id="{41D98345-D1B7-F947-ADB0-FC6D9CA6E9BF}"/>
              </a:ext>
            </a:extLst>
          </p:cNvPr>
          <p:cNvSpPr txBox="1"/>
          <p:nvPr/>
        </p:nvSpPr>
        <p:spPr>
          <a:xfrm>
            <a:off x="5198729" y="3676435"/>
            <a:ext cx="534257" cy="369332"/>
          </a:xfrm>
          <a:prstGeom prst="rect">
            <a:avLst/>
          </a:prstGeom>
          <a:noFill/>
          <a:ln>
            <a:solidFill>
              <a:schemeClr val="tx1"/>
            </a:solidFill>
          </a:ln>
        </p:spPr>
        <p:txBody>
          <a:bodyPr wrap="square" rtlCol="0">
            <a:spAutoFit/>
          </a:bodyPr>
          <a:lstStyle/>
          <a:p>
            <a:r>
              <a:rPr lang="en-US" dirty="0"/>
              <a:t>-3</a:t>
            </a:r>
          </a:p>
        </p:txBody>
      </p:sp>
      <p:sp>
        <p:nvSpPr>
          <p:cNvPr id="14" name="Left Brace 13">
            <a:extLst>
              <a:ext uri="{FF2B5EF4-FFF2-40B4-BE49-F238E27FC236}">
                <a16:creationId xmlns:a16="http://schemas.microsoft.com/office/drawing/2014/main" id="{CC4496ED-EC01-1B44-9F28-D5FCDCD18F2A}"/>
              </a:ext>
            </a:extLst>
          </p:cNvPr>
          <p:cNvSpPr/>
          <p:nvPr/>
        </p:nvSpPr>
        <p:spPr>
          <a:xfrm rot="16200000">
            <a:off x="3313421" y="3566892"/>
            <a:ext cx="1150701" cy="2414426"/>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41B5BF4-A152-494A-A072-1CF39ED07B7A}"/>
              </a:ext>
            </a:extLst>
          </p:cNvPr>
          <p:cNvSpPr txBox="1"/>
          <p:nvPr/>
        </p:nvSpPr>
        <p:spPr>
          <a:xfrm>
            <a:off x="2681558" y="5349456"/>
            <a:ext cx="3359646" cy="369332"/>
          </a:xfrm>
          <a:prstGeom prst="rect">
            <a:avLst/>
          </a:prstGeom>
          <a:noFill/>
        </p:spPr>
        <p:txBody>
          <a:bodyPr wrap="square" rtlCol="0">
            <a:spAutoFit/>
          </a:bodyPr>
          <a:lstStyle/>
          <a:p>
            <a:r>
              <a:rPr lang="en-US" dirty="0"/>
              <a:t>Maximum subarray sum: 7</a:t>
            </a:r>
          </a:p>
        </p:txBody>
      </p:sp>
    </p:spTree>
    <p:extLst>
      <p:ext uri="{BB962C8B-B14F-4D97-AF65-F5344CB8AC3E}">
        <p14:creationId xmlns:p14="http://schemas.microsoft.com/office/powerpoint/2010/main" val="3608088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5BF4-2E0F-DD44-88E6-77126D289F0E}"/>
              </a:ext>
            </a:extLst>
          </p:cNvPr>
          <p:cNvSpPr>
            <a:spLocks noGrp="1"/>
          </p:cNvSpPr>
          <p:nvPr>
            <p:ph type="title"/>
          </p:nvPr>
        </p:nvSpPr>
        <p:spPr/>
        <p:txBody>
          <a:bodyPr>
            <a:normAutofit/>
          </a:bodyPr>
          <a:lstStyle/>
          <a:p>
            <a:r>
              <a:rPr lang="en-US" dirty="0"/>
              <a:t>Maximum Subset Sum: </a:t>
            </a:r>
            <a:br>
              <a:rPr lang="en-US" dirty="0"/>
            </a:br>
            <a:r>
              <a:rPr lang="en-US" dirty="0"/>
              <a:t>Dynamic Programming</a:t>
            </a:r>
          </a:p>
        </p:txBody>
      </p:sp>
      <p:sp>
        <p:nvSpPr>
          <p:cNvPr id="9" name="TextBox 8">
            <a:extLst>
              <a:ext uri="{FF2B5EF4-FFF2-40B4-BE49-F238E27FC236}">
                <a16:creationId xmlns:a16="http://schemas.microsoft.com/office/drawing/2014/main" id="{92CB2666-5513-3947-924B-160AC6616B70}"/>
              </a:ext>
            </a:extLst>
          </p:cNvPr>
          <p:cNvSpPr txBox="1"/>
          <p:nvPr/>
        </p:nvSpPr>
        <p:spPr>
          <a:xfrm>
            <a:off x="2337776" y="2424701"/>
            <a:ext cx="534257" cy="369332"/>
          </a:xfrm>
          <a:prstGeom prst="rect">
            <a:avLst/>
          </a:prstGeom>
          <a:solidFill>
            <a:srgbClr val="00B0F0"/>
          </a:solidFill>
          <a:ln>
            <a:solidFill>
              <a:schemeClr val="tx1"/>
            </a:solidFill>
          </a:ln>
        </p:spPr>
        <p:txBody>
          <a:bodyPr wrap="square" rtlCol="0">
            <a:spAutoFit/>
          </a:bodyPr>
          <a:lstStyle/>
          <a:p>
            <a:r>
              <a:rPr lang="en-US" dirty="0"/>
              <a:t>-2</a:t>
            </a:r>
          </a:p>
        </p:txBody>
      </p:sp>
      <p:sp>
        <p:nvSpPr>
          <p:cNvPr id="10" name="TextBox 9">
            <a:extLst>
              <a:ext uri="{FF2B5EF4-FFF2-40B4-BE49-F238E27FC236}">
                <a16:creationId xmlns:a16="http://schemas.microsoft.com/office/drawing/2014/main" id="{C5B33948-5542-A243-8418-262A67C81BAF}"/>
              </a:ext>
            </a:extLst>
          </p:cNvPr>
          <p:cNvSpPr txBox="1"/>
          <p:nvPr/>
        </p:nvSpPr>
        <p:spPr>
          <a:xfrm>
            <a:off x="2872033" y="2422988"/>
            <a:ext cx="534257" cy="369332"/>
          </a:xfrm>
          <a:prstGeom prst="rect">
            <a:avLst/>
          </a:prstGeom>
          <a:solidFill>
            <a:srgbClr val="00B0F0"/>
          </a:solidFill>
          <a:ln>
            <a:solidFill>
              <a:schemeClr val="tx1"/>
            </a:solidFill>
          </a:ln>
        </p:spPr>
        <p:txBody>
          <a:bodyPr wrap="square" rtlCol="0">
            <a:spAutoFit/>
          </a:bodyPr>
          <a:lstStyle/>
          <a:p>
            <a:r>
              <a:rPr lang="en-US" dirty="0"/>
              <a:t>-3</a:t>
            </a:r>
          </a:p>
        </p:txBody>
      </p:sp>
      <p:sp>
        <p:nvSpPr>
          <p:cNvPr id="11" name="TextBox 10">
            <a:extLst>
              <a:ext uri="{FF2B5EF4-FFF2-40B4-BE49-F238E27FC236}">
                <a16:creationId xmlns:a16="http://schemas.microsoft.com/office/drawing/2014/main" id="{F267E639-C5A2-6848-BCF7-30ED9A6C2E58}"/>
              </a:ext>
            </a:extLst>
          </p:cNvPr>
          <p:cNvSpPr txBox="1"/>
          <p:nvPr/>
        </p:nvSpPr>
        <p:spPr>
          <a:xfrm>
            <a:off x="3406290" y="2422988"/>
            <a:ext cx="534257" cy="369332"/>
          </a:xfrm>
          <a:prstGeom prst="rect">
            <a:avLst/>
          </a:prstGeom>
          <a:solidFill>
            <a:srgbClr val="00B0F0"/>
          </a:solidFill>
          <a:ln>
            <a:solidFill>
              <a:schemeClr val="tx1"/>
            </a:solidFill>
          </a:ln>
        </p:spPr>
        <p:txBody>
          <a:bodyPr wrap="square" rtlCol="0">
            <a:spAutoFit/>
          </a:bodyPr>
          <a:lstStyle/>
          <a:p>
            <a:r>
              <a:rPr lang="en-US" dirty="0"/>
              <a:t> 4</a:t>
            </a:r>
          </a:p>
        </p:txBody>
      </p:sp>
      <p:sp>
        <p:nvSpPr>
          <p:cNvPr id="12" name="TextBox 11">
            <a:extLst>
              <a:ext uri="{FF2B5EF4-FFF2-40B4-BE49-F238E27FC236}">
                <a16:creationId xmlns:a16="http://schemas.microsoft.com/office/drawing/2014/main" id="{03E4A7CD-A1A4-304F-BA5C-69995D418C68}"/>
              </a:ext>
            </a:extLst>
          </p:cNvPr>
          <p:cNvSpPr txBox="1"/>
          <p:nvPr/>
        </p:nvSpPr>
        <p:spPr>
          <a:xfrm>
            <a:off x="3940547" y="2422988"/>
            <a:ext cx="534257" cy="369332"/>
          </a:xfrm>
          <a:prstGeom prst="rect">
            <a:avLst/>
          </a:prstGeom>
          <a:solidFill>
            <a:srgbClr val="00B0F0"/>
          </a:solidFill>
          <a:ln>
            <a:solidFill>
              <a:schemeClr val="tx1"/>
            </a:solidFill>
          </a:ln>
        </p:spPr>
        <p:txBody>
          <a:bodyPr wrap="square" rtlCol="0">
            <a:spAutoFit/>
          </a:bodyPr>
          <a:lstStyle/>
          <a:p>
            <a:r>
              <a:rPr lang="en-US" dirty="0"/>
              <a:t>-1</a:t>
            </a:r>
          </a:p>
        </p:txBody>
      </p:sp>
      <p:sp>
        <p:nvSpPr>
          <p:cNvPr id="13" name="TextBox 12">
            <a:extLst>
              <a:ext uri="{FF2B5EF4-FFF2-40B4-BE49-F238E27FC236}">
                <a16:creationId xmlns:a16="http://schemas.microsoft.com/office/drawing/2014/main" id="{4430F97C-04B3-9C46-99FD-D40CC969CA79}"/>
              </a:ext>
            </a:extLst>
          </p:cNvPr>
          <p:cNvSpPr txBox="1"/>
          <p:nvPr/>
        </p:nvSpPr>
        <p:spPr>
          <a:xfrm>
            <a:off x="4474804" y="2422988"/>
            <a:ext cx="534257" cy="369332"/>
          </a:xfrm>
          <a:prstGeom prst="rect">
            <a:avLst/>
          </a:prstGeom>
          <a:solidFill>
            <a:srgbClr val="00B0F0"/>
          </a:solidFill>
          <a:ln>
            <a:solidFill>
              <a:schemeClr val="tx1"/>
            </a:solidFill>
          </a:ln>
        </p:spPr>
        <p:txBody>
          <a:bodyPr wrap="square" rtlCol="0">
            <a:spAutoFit/>
          </a:bodyPr>
          <a:lstStyle/>
          <a:p>
            <a:r>
              <a:rPr lang="en-US" dirty="0"/>
              <a:t>-2</a:t>
            </a:r>
          </a:p>
        </p:txBody>
      </p:sp>
      <p:sp>
        <p:nvSpPr>
          <p:cNvPr id="14" name="TextBox 13">
            <a:extLst>
              <a:ext uri="{FF2B5EF4-FFF2-40B4-BE49-F238E27FC236}">
                <a16:creationId xmlns:a16="http://schemas.microsoft.com/office/drawing/2014/main" id="{E34C621A-72BA-F041-9716-C27D47A558CE}"/>
              </a:ext>
            </a:extLst>
          </p:cNvPr>
          <p:cNvSpPr txBox="1"/>
          <p:nvPr/>
        </p:nvSpPr>
        <p:spPr>
          <a:xfrm>
            <a:off x="5009061" y="2422988"/>
            <a:ext cx="534257" cy="369332"/>
          </a:xfrm>
          <a:prstGeom prst="rect">
            <a:avLst/>
          </a:prstGeom>
          <a:solidFill>
            <a:srgbClr val="00B0F0"/>
          </a:solidFill>
          <a:ln>
            <a:solidFill>
              <a:schemeClr val="tx1"/>
            </a:solidFill>
          </a:ln>
        </p:spPr>
        <p:txBody>
          <a:bodyPr wrap="square" rtlCol="0">
            <a:spAutoFit/>
          </a:bodyPr>
          <a:lstStyle/>
          <a:p>
            <a:r>
              <a:rPr lang="en-US" dirty="0"/>
              <a:t> 1</a:t>
            </a:r>
          </a:p>
        </p:txBody>
      </p:sp>
      <p:sp>
        <p:nvSpPr>
          <p:cNvPr id="15" name="TextBox 14">
            <a:extLst>
              <a:ext uri="{FF2B5EF4-FFF2-40B4-BE49-F238E27FC236}">
                <a16:creationId xmlns:a16="http://schemas.microsoft.com/office/drawing/2014/main" id="{442CE263-F16D-3240-9929-AE7A3041B394}"/>
              </a:ext>
            </a:extLst>
          </p:cNvPr>
          <p:cNvSpPr txBox="1"/>
          <p:nvPr/>
        </p:nvSpPr>
        <p:spPr>
          <a:xfrm>
            <a:off x="5543318" y="2422988"/>
            <a:ext cx="534257" cy="369332"/>
          </a:xfrm>
          <a:prstGeom prst="rect">
            <a:avLst/>
          </a:prstGeom>
          <a:solidFill>
            <a:srgbClr val="00B0F0"/>
          </a:solidFill>
          <a:ln>
            <a:solidFill>
              <a:schemeClr val="tx1"/>
            </a:solidFill>
          </a:ln>
        </p:spPr>
        <p:txBody>
          <a:bodyPr wrap="square" rtlCol="0">
            <a:spAutoFit/>
          </a:bodyPr>
          <a:lstStyle/>
          <a:p>
            <a:r>
              <a:rPr lang="en-US" dirty="0"/>
              <a:t> 5</a:t>
            </a:r>
          </a:p>
        </p:txBody>
      </p:sp>
      <p:sp>
        <p:nvSpPr>
          <p:cNvPr id="17" name="TextBox 16">
            <a:extLst>
              <a:ext uri="{FF2B5EF4-FFF2-40B4-BE49-F238E27FC236}">
                <a16:creationId xmlns:a16="http://schemas.microsoft.com/office/drawing/2014/main" id="{9B9E50E2-D2D4-D546-A487-7E8AE11A00F7}"/>
              </a:ext>
            </a:extLst>
          </p:cNvPr>
          <p:cNvSpPr txBox="1"/>
          <p:nvPr/>
        </p:nvSpPr>
        <p:spPr>
          <a:xfrm>
            <a:off x="6077575" y="2422988"/>
            <a:ext cx="534257" cy="369332"/>
          </a:xfrm>
          <a:prstGeom prst="rect">
            <a:avLst/>
          </a:prstGeom>
          <a:solidFill>
            <a:srgbClr val="00B0F0"/>
          </a:solidFill>
          <a:ln>
            <a:solidFill>
              <a:schemeClr val="tx1"/>
            </a:solidFill>
          </a:ln>
        </p:spPr>
        <p:txBody>
          <a:bodyPr wrap="square" rtlCol="0">
            <a:spAutoFit/>
          </a:bodyPr>
          <a:lstStyle/>
          <a:p>
            <a:r>
              <a:rPr lang="en-US" dirty="0"/>
              <a:t>-3</a:t>
            </a:r>
          </a:p>
        </p:txBody>
      </p:sp>
      <p:sp>
        <p:nvSpPr>
          <p:cNvPr id="8" name="TextBox 7">
            <a:extLst>
              <a:ext uri="{FF2B5EF4-FFF2-40B4-BE49-F238E27FC236}">
                <a16:creationId xmlns:a16="http://schemas.microsoft.com/office/drawing/2014/main" id="{4D8532C3-DDE6-0046-96A8-950626BC39A8}"/>
              </a:ext>
            </a:extLst>
          </p:cNvPr>
          <p:cNvSpPr txBox="1"/>
          <p:nvPr/>
        </p:nvSpPr>
        <p:spPr>
          <a:xfrm>
            <a:off x="1483309" y="4258553"/>
            <a:ext cx="2029553" cy="646331"/>
          </a:xfrm>
          <a:prstGeom prst="rect">
            <a:avLst/>
          </a:prstGeom>
          <a:noFill/>
        </p:spPr>
        <p:txBody>
          <a:bodyPr wrap="square" rtlCol="0">
            <a:spAutoFit/>
          </a:bodyPr>
          <a:lstStyle/>
          <a:p>
            <a:r>
              <a:rPr lang="en-US" dirty="0" err="1"/>
              <a:t>Local_max</a:t>
            </a:r>
            <a:r>
              <a:rPr lang="en-US" dirty="0"/>
              <a:t>= 0</a:t>
            </a:r>
          </a:p>
          <a:p>
            <a:r>
              <a:rPr lang="en-US" dirty="0" err="1"/>
              <a:t>Global_max</a:t>
            </a:r>
            <a:r>
              <a:rPr lang="en-US" dirty="0"/>
              <a:t>=0</a:t>
            </a:r>
          </a:p>
        </p:txBody>
      </p:sp>
      <p:sp>
        <p:nvSpPr>
          <p:cNvPr id="18" name="TextBox 17">
            <a:extLst>
              <a:ext uri="{FF2B5EF4-FFF2-40B4-BE49-F238E27FC236}">
                <a16:creationId xmlns:a16="http://schemas.microsoft.com/office/drawing/2014/main" id="{5DA3F9EE-E397-F14D-922F-B21C122B69C4}"/>
              </a:ext>
            </a:extLst>
          </p:cNvPr>
          <p:cNvSpPr txBox="1"/>
          <p:nvPr/>
        </p:nvSpPr>
        <p:spPr>
          <a:xfrm>
            <a:off x="1529136" y="3481227"/>
            <a:ext cx="2029553" cy="646331"/>
          </a:xfrm>
          <a:prstGeom prst="rect">
            <a:avLst/>
          </a:prstGeom>
          <a:noFill/>
        </p:spPr>
        <p:txBody>
          <a:bodyPr wrap="square" rtlCol="0">
            <a:spAutoFit/>
          </a:bodyPr>
          <a:lstStyle/>
          <a:p>
            <a:r>
              <a:rPr lang="en-US" dirty="0" err="1"/>
              <a:t>Local_max</a:t>
            </a:r>
            <a:r>
              <a:rPr lang="en-US" dirty="0"/>
              <a:t>= 0</a:t>
            </a:r>
          </a:p>
          <a:p>
            <a:r>
              <a:rPr lang="en-US" dirty="0" err="1"/>
              <a:t>Global_max</a:t>
            </a:r>
            <a:r>
              <a:rPr lang="en-US" dirty="0"/>
              <a:t>=0</a:t>
            </a:r>
          </a:p>
        </p:txBody>
      </p:sp>
      <p:sp>
        <p:nvSpPr>
          <p:cNvPr id="19" name="TextBox 18">
            <a:extLst>
              <a:ext uri="{FF2B5EF4-FFF2-40B4-BE49-F238E27FC236}">
                <a16:creationId xmlns:a16="http://schemas.microsoft.com/office/drawing/2014/main" id="{46C66A9D-74B1-A34A-8A8C-532088D5572D}"/>
              </a:ext>
            </a:extLst>
          </p:cNvPr>
          <p:cNvSpPr txBox="1"/>
          <p:nvPr/>
        </p:nvSpPr>
        <p:spPr>
          <a:xfrm>
            <a:off x="1483308" y="5035879"/>
            <a:ext cx="2029553" cy="646331"/>
          </a:xfrm>
          <a:prstGeom prst="rect">
            <a:avLst/>
          </a:prstGeom>
          <a:noFill/>
        </p:spPr>
        <p:txBody>
          <a:bodyPr wrap="square" rtlCol="0">
            <a:spAutoFit/>
          </a:bodyPr>
          <a:lstStyle/>
          <a:p>
            <a:r>
              <a:rPr lang="en-US" dirty="0" err="1"/>
              <a:t>Local_max</a:t>
            </a:r>
            <a:r>
              <a:rPr lang="en-US" dirty="0"/>
              <a:t>= 4</a:t>
            </a:r>
          </a:p>
          <a:p>
            <a:r>
              <a:rPr lang="en-US" dirty="0" err="1"/>
              <a:t>Global_max</a:t>
            </a:r>
            <a:r>
              <a:rPr lang="en-US" dirty="0"/>
              <a:t>=4</a:t>
            </a:r>
          </a:p>
        </p:txBody>
      </p:sp>
      <p:sp>
        <p:nvSpPr>
          <p:cNvPr id="20" name="TextBox 19">
            <a:extLst>
              <a:ext uri="{FF2B5EF4-FFF2-40B4-BE49-F238E27FC236}">
                <a16:creationId xmlns:a16="http://schemas.microsoft.com/office/drawing/2014/main" id="{73A53171-75BF-414A-9275-8B7277963FA7}"/>
              </a:ext>
            </a:extLst>
          </p:cNvPr>
          <p:cNvSpPr txBox="1"/>
          <p:nvPr/>
        </p:nvSpPr>
        <p:spPr>
          <a:xfrm>
            <a:off x="3673418" y="3419350"/>
            <a:ext cx="2029553" cy="646331"/>
          </a:xfrm>
          <a:prstGeom prst="rect">
            <a:avLst/>
          </a:prstGeom>
          <a:noFill/>
        </p:spPr>
        <p:txBody>
          <a:bodyPr wrap="square" rtlCol="0">
            <a:spAutoFit/>
          </a:bodyPr>
          <a:lstStyle/>
          <a:p>
            <a:r>
              <a:rPr lang="en-US" dirty="0" err="1"/>
              <a:t>Local_max</a:t>
            </a:r>
            <a:r>
              <a:rPr lang="en-US" dirty="0"/>
              <a:t>= 3</a:t>
            </a:r>
          </a:p>
          <a:p>
            <a:r>
              <a:rPr lang="en-US" dirty="0" err="1"/>
              <a:t>Global_max</a:t>
            </a:r>
            <a:r>
              <a:rPr lang="en-US" dirty="0"/>
              <a:t>=4</a:t>
            </a:r>
          </a:p>
        </p:txBody>
      </p:sp>
      <p:sp>
        <p:nvSpPr>
          <p:cNvPr id="21" name="TextBox 20">
            <a:extLst>
              <a:ext uri="{FF2B5EF4-FFF2-40B4-BE49-F238E27FC236}">
                <a16:creationId xmlns:a16="http://schemas.microsoft.com/office/drawing/2014/main" id="{98DC71F0-707C-8743-814E-D64367859BB4}"/>
              </a:ext>
            </a:extLst>
          </p:cNvPr>
          <p:cNvSpPr txBox="1"/>
          <p:nvPr/>
        </p:nvSpPr>
        <p:spPr>
          <a:xfrm>
            <a:off x="3673417" y="4258552"/>
            <a:ext cx="2029553" cy="646331"/>
          </a:xfrm>
          <a:prstGeom prst="rect">
            <a:avLst/>
          </a:prstGeom>
          <a:noFill/>
        </p:spPr>
        <p:txBody>
          <a:bodyPr wrap="square" rtlCol="0">
            <a:spAutoFit/>
          </a:bodyPr>
          <a:lstStyle/>
          <a:p>
            <a:r>
              <a:rPr lang="en-US" dirty="0" err="1"/>
              <a:t>Local_max</a:t>
            </a:r>
            <a:r>
              <a:rPr lang="en-US" dirty="0"/>
              <a:t>= 1</a:t>
            </a:r>
          </a:p>
          <a:p>
            <a:r>
              <a:rPr lang="en-US" dirty="0" err="1"/>
              <a:t>Global_max</a:t>
            </a:r>
            <a:r>
              <a:rPr lang="en-US" dirty="0"/>
              <a:t>=4</a:t>
            </a:r>
          </a:p>
        </p:txBody>
      </p:sp>
      <p:sp>
        <p:nvSpPr>
          <p:cNvPr id="22" name="TextBox 21">
            <a:extLst>
              <a:ext uri="{FF2B5EF4-FFF2-40B4-BE49-F238E27FC236}">
                <a16:creationId xmlns:a16="http://schemas.microsoft.com/office/drawing/2014/main" id="{6C9BE1E0-6559-7544-9747-03923C932C94}"/>
              </a:ext>
            </a:extLst>
          </p:cNvPr>
          <p:cNvSpPr txBox="1"/>
          <p:nvPr/>
        </p:nvSpPr>
        <p:spPr>
          <a:xfrm>
            <a:off x="3658506" y="5035878"/>
            <a:ext cx="2029553" cy="646331"/>
          </a:xfrm>
          <a:prstGeom prst="rect">
            <a:avLst/>
          </a:prstGeom>
          <a:noFill/>
        </p:spPr>
        <p:txBody>
          <a:bodyPr wrap="square" rtlCol="0">
            <a:spAutoFit/>
          </a:bodyPr>
          <a:lstStyle/>
          <a:p>
            <a:r>
              <a:rPr lang="en-US" dirty="0" err="1"/>
              <a:t>Local_max</a:t>
            </a:r>
            <a:r>
              <a:rPr lang="en-US" dirty="0"/>
              <a:t>= 2</a:t>
            </a:r>
          </a:p>
          <a:p>
            <a:r>
              <a:rPr lang="en-US" dirty="0" err="1"/>
              <a:t>Global_max</a:t>
            </a:r>
            <a:r>
              <a:rPr lang="en-US" dirty="0"/>
              <a:t>=4</a:t>
            </a:r>
          </a:p>
        </p:txBody>
      </p:sp>
      <p:sp>
        <p:nvSpPr>
          <p:cNvPr id="23" name="TextBox 22">
            <a:extLst>
              <a:ext uri="{FF2B5EF4-FFF2-40B4-BE49-F238E27FC236}">
                <a16:creationId xmlns:a16="http://schemas.microsoft.com/office/drawing/2014/main" id="{1AE9A029-70A6-5347-9CCA-859AE839BFD1}"/>
              </a:ext>
            </a:extLst>
          </p:cNvPr>
          <p:cNvSpPr txBox="1"/>
          <p:nvPr/>
        </p:nvSpPr>
        <p:spPr>
          <a:xfrm>
            <a:off x="5729968" y="3419349"/>
            <a:ext cx="2029553" cy="646331"/>
          </a:xfrm>
          <a:prstGeom prst="rect">
            <a:avLst/>
          </a:prstGeom>
          <a:noFill/>
        </p:spPr>
        <p:txBody>
          <a:bodyPr wrap="square" rtlCol="0">
            <a:spAutoFit/>
          </a:bodyPr>
          <a:lstStyle/>
          <a:p>
            <a:r>
              <a:rPr lang="en-US" b="1" dirty="0" err="1">
                <a:solidFill>
                  <a:srgbClr val="FF0000"/>
                </a:solidFill>
              </a:rPr>
              <a:t>Local_max</a:t>
            </a:r>
            <a:r>
              <a:rPr lang="en-US" b="1" dirty="0">
                <a:solidFill>
                  <a:srgbClr val="FF0000"/>
                </a:solidFill>
              </a:rPr>
              <a:t>= 7</a:t>
            </a:r>
          </a:p>
          <a:p>
            <a:r>
              <a:rPr lang="en-US" b="1" dirty="0" err="1">
                <a:solidFill>
                  <a:srgbClr val="FF0000"/>
                </a:solidFill>
              </a:rPr>
              <a:t>Global_max</a:t>
            </a:r>
            <a:r>
              <a:rPr lang="en-US" b="1" dirty="0">
                <a:solidFill>
                  <a:srgbClr val="FF0000"/>
                </a:solidFill>
              </a:rPr>
              <a:t>=7</a:t>
            </a:r>
          </a:p>
        </p:txBody>
      </p:sp>
      <p:sp>
        <p:nvSpPr>
          <p:cNvPr id="24" name="TextBox 23">
            <a:extLst>
              <a:ext uri="{FF2B5EF4-FFF2-40B4-BE49-F238E27FC236}">
                <a16:creationId xmlns:a16="http://schemas.microsoft.com/office/drawing/2014/main" id="{6ADD8697-71AE-164E-97C9-D9D53CC5AE45}"/>
              </a:ext>
            </a:extLst>
          </p:cNvPr>
          <p:cNvSpPr txBox="1"/>
          <p:nvPr/>
        </p:nvSpPr>
        <p:spPr>
          <a:xfrm>
            <a:off x="5729967" y="4258551"/>
            <a:ext cx="2029553" cy="646331"/>
          </a:xfrm>
          <a:prstGeom prst="rect">
            <a:avLst/>
          </a:prstGeom>
          <a:noFill/>
        </p:spPr>
        <p:txBody>
          <a:bodyPr wrap="square" rtlCol="0">
            <a:spAutoFit/>
          </a:bodyPr>
          <a:lstStyle/>
          <a:p>
            <a:r>
              <a:rPr lang="en-US" dirty="0" err="1"/>
              <a:t>Local_max</a:t>
            </a:r>
            <a:r>
              <a:rPr lang="en-US" dirty="0"/>
              <a:t>= 4</a:t>
            </a:r>
          </a:p>
          <a:p>
            <a:r>
              <a:rPr lang="en-US" dirty="0" err="1"/>
              <a:t>Global_max</a:t>
            </a:r>
            <a:r>
              <a:rPr lang="en-US" dirty="0"/>
              <a:t>=7</a:t>
            </a:r>
          </a:p>
        </p:txBody>
      </p:sp>
      <p:sp>
        <p:nvSpPr>
          <p:cNvPr id="25" name="TextBox 24">
            <a:extLst>
              <a:ext uri="{FF2B5EF4-FFF2-40B4-BE49-F238E27FC236}">
                <a16:creationId xmlns:a16="http://schemas.microsoft.com/office/drawing/2014/main" id="{596AD7E1-3043-7140-A2E9-E53CBA114D78}"/>
              </a:ext>
            </a:extLst>
          </p:cNvPr>
          <p:cNvSpPr txBox="1"/>
          <p:nvPr/>
        </p:nvSpPr>
        <p:spPr>
          <a:xfrm>
            <a:off x="5631140" y="4808797"/>
            <a:ext cx="3045878" cy="1200329"/>
          </a:xfrm>
          <a:prstGeom prst="rect">
            <a:avLst/>
          </a:prstGeom>
          <a:noFill/>
        </p:spPr>
        <p:txBody>
          <a:bodyPr wrap="square" rtlCol="0">
            <a:spAutoFit/>
          </a:bodyPr>
          <a:lstStyle/>
          <a:p>
            <a:r>
              <a:rPr lang="en-US" dirty="0"/>
              <a:t>Complexity:</a:t>
            </a:r>
          </a:p>
          <a:p>
            <a:r>
              <a:rPr lang="en-US" dirty="0"/>
              <a:t>T(n)=O(n)</a:t>
            </a:r>
          </a:p>
          <a:p>
            <a:r>
              <a:rPr lang="en-US" dirty="0"/>
              <a:t>        But need to store intermediate sums</a:t>
            </a:r>
          </a:p>
        </p:txBody>
      </p:sp>
      <p:sp>
        <p:nvSpPr>
          <p:cNvPr id="31" name="TextBox 30">
            <a:extLst>
              <a:ext uri="{FF2B5EF4-FFF2-40B4-BE49-F238E27FC236}">
                <a16:creationId xmlns:a16="http://schemas.microsoft.com/office/drawing/2014/main" id="{15EEA73D-41BE-D242-A9F8-007D40DAF515}"/>
              </a:ext>
            </a:extLst>
          </p:cNvPr>
          <p:cNvSpPr txBox="1"/>
          <p:nvPr/>
        </p:nvSpPr>
        <p:spPr>
          <a:xfrm>
            <a:off x="593051" y="5913041"/>
            <a:ext cx="7229248" cy="646331"/>
          </a:xfrm>
          <a:prstGeom prst="rect">
            <a:avLst/>
          </a:prstGeom>
          <a:noFill/>
        </p:spPr>
        <p:txBody>
          <a:bodyPr wrap="square" rtlCol="0">
            <a:spAutoFit/>
          </a:bodyPr>
          <a:lstStyle/>
          <a:p>
            <a:r>
              <a:rPr lang="en-US" dirty="0"/>
              <a:t>Local max= Maximum Subset sum for the current sequence</a:t>
            </a:r>
          </a:p>
          <a:p>
            <a:r>
              <a:rPr lang="en-US" dirty="0"/>
              <a:t>Global max= Maximum subset sum across all sequences</a:t>
            </a:r>
          </a:p>
        </p:txBody>
      </p:sp>
    </p:spTree>
    <p:custDataLst>
      <p:tags r:id="rId1"/>
    </p:custDataLst>
    <p:extLst>
      <p:ext uri="{BB962C8B-B14F-4D97-AF65-F5344CB8AC3E}">
        <p14:creationId xmlns:p14="http://schemas.microsoft.com/office/powerpoint/2010/main" val="224720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5BF4-2E0F-DD44-88E6-77126D289F0E}"/>
              </a:ext>
            </a:extLst>
          </p:cNvPr>
          <p:cNvSpPr>
            <a:spLocks noGrp="1"/>
          </p:cNvSpPr>
          <p:nvPr>
            <p:ph type="title"/>
          </p:nvPr>
        </p:nvSpPr>
        <p:spPr/>
        <p:txBody>
          <a:bodyPr>
            <a:normAutofit/>
          </a:bodyPr>
          <a:lstStyle/>
          <a:p>
            <a:r>
              <a:rPr lang="en-US" dirty="0"/>
              <a:t>Maximum Subset Sum: </a:t>
            </a:r>
            <a:br>
              <a:rPr lang="en-US" dirty="0"/>
            </a:br>
            <a:r>
              <a:rPr lang="en-US" dirty="0"/>
              <a:t>Dynamic Programming</a:t>
            </a:r>
          </a:p>
        </p:txBody>
      </p:sp>
      <p:sp>
        <p:nvSpPr>
          <p:cNvPr id="8" name="Content Placeholder 7">
            <a:extLst>
              <a:ext uri="{FF2B5EF4-FFF2-40B4-BE49-F238E27FC236}">
                <a16:creationId xmlns:a16="http://schemas.microsoft.com/office/drawing/2014/main" id="{5A4DA01C-2A3C-154E-909F-F2E3E3008D04}"/>
              </a:ext>
            </a:extLst>
          </p:cNvPr>
          <p:cNvSpPr>
            <a:spLocks noGrp="1"/>
          </p:cNvSpPr>
          <p:nvPr>
            <p:ph idx="1"/>
          </p:nvPr>
        </p:nvSpPr>
        <p:spPr/>
        <p:txBody>
          <a:bodyPr/>
          <a:lstStyle/>
          <a:p>
            <a:r>
              <a:rPr lang="en-US" dirty="0" err="1"/>
              <a:t>Kadane’s</a:t>
            </a:r>
            <a:r>
              <a:rPr lang="en-US" dirty="0"/>
              <a:t> Algorithm</a:t>
            </a:r>
          </a:p>
        </p:txBody>
      </p:sp>
      <p:pic>
        <p:nvPicPr>
          <p:cNvPr id="9218" name="Picture 2">
            <a:extLst>
              <a:ext uri="{FF2B5EF4-FFF2-40B4-BE49-F238E27FC236}">
                <a16:creationId xmlns:a16="http://schemas.microsoft.com/office/drawing/2014/main" id="{493A52AC-6283-8F42-970A-D1DAA65F5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204" y="2838236"/>
            <a:ext cx="5298469" cy="3277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376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62F4-5DA0-944A-B9D0-35C8055F785D}"/>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E2D8FDA7-B0A0-324D-8FD3-63C66590C7D9}"/>
              </a:ext>
            </a:extLst>
          </p:cNvPr>
          <p:cNvSpPr>
            <a:spLocks noGrp="1"/>
          </p:cNvSpPr>
          <p:nvPr>
            <p:ph idx="1"/>
          </p:nvPr>
        </p:nvSpPr>
        <p:spPr/>
        <p:txBody>
          <a:bodyPr>
            <a:normAutofit/>
          </a:bodyPr>
          <a:lstStyle/>
          <a:p>
            <a:pPr marL="0" indent="0">
              <a:buNone/>
            </a:pPr>
            <a:r>
              <a:rPr lang="en-US" dirty="0"/>
              <a:t>Given a set of non negative numbers, for example: </a:t>
            </a:r>
          </a:p>
          <a:p>
            <a:pPr lvl="1"/>
            <a:r>
              <a:rPr lang="en-US" dirty="0"/>
              <a:t>{1,4,9,3, 7,6,5,2}</a:t>
            </a:r>
          </a:p>
          <a:p>
            <a:pPr marL="68580" indent="0">
              <a:buNone/>
            </a:pPr>
            <a:r>
              <a:rPr lang="en-US" dirty="0"/>
              <a:t>Determine whether divide and conquer or dynamic programming would be most efficient for the following problems</a:t>
            </a:r>
          </a:p>
          <a:p>
            <a:pPr lvl="1"/>
            <a:r>
              <a:rPr lang="en-US" dirty="0"/>
              <a:t>Finding the maximum</a:t>
            </a:r>
          </a:p>
          <a:p>
            <a:pPr lvl="1"/>
            <a:r>
              <a:rPr lang="en-US" dirty="0"/>
              <a:t>Finding if a given number, i.e. 3, is in the set of numbers </a:t>
            </a:r>
          </a:p>
          <a:p>
            <a:pPr lvl="1"/>
            <a:r>
              <a:rPr lang="en-US" dirty="0"/>
              <a:t>Finding whether a subset of the numbers can add to a given number. For example, can a subset of the numbers add to 10 (yes 4+6; 9+1; 5+2+3)</a:t>
            </a:r>
          </a:p>
        </p:txBody>
      </p:sp>
    </p:spTree>
    <p:extLst>
      <p:ext uri="{BB962C8B-B14F-4D97-AF65-F5344CB8AC3E}">
        <p14:creationId xmlns:p14="http://schemas.microsoft.com/office/powerpoint/2010/main" val="761284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AB05-BA0E-EA4E-97FB-7C86D80B99EC}"/>
              </a:ext>
            </a:extLst>
          </p:cNvPr>
          <p:cNvSpPr>
            <a:spLocks noGrp="1"/>
          </p:cNvSpPr>
          <p:nvPr>
            <p:ph type="title"/>
          </p:nvPr>
        </p:nvSpPr>
        <p:spPr/>
        <p:txBody>
          <a:bodyPr/>
          <a:lstStyle/>
          <a:p>
            <a:r>
              <a:rPr lang="en-US" dirty="0"/>
              <a:t>Characteristics of Dynamic Programming</a:t>
            </a:r>
          </a:p>
        </p:txBody>
      </p:sp>
      <p:sp>
        <p:nvSpPr>
          <p:cNvPr id="3" name="Content Placeholder 2">
            <a:extLst>
              <a:ext uri="{FF2B5EF4-FFF2-40B4-BE49-F238E27FC236}">
                <a16:creationId xmlns:a16="http://schemas.microsoft.com/office/drawing/2014/main" id="{204580C5-981C-AC44-A6F3-79C1674ADD39}"/>
              </a:ext>
            </a:extLst>
          </p:cNvPr>
          <p:cNvSpPr>
            <a:spLocks noGrp="1"/>
          </p:cNvSpPr>
          <p:nvPr>
            <p:ph idx="1"/>
          </p:nvPr>
        </p:nvSpPr>
        <p:spPr/>
        <p:txBody>
          <a:bodyPr/>
          <a:lstStyle/>
          <a:p>
            <a:r>
              <a:rPr lang="en-US" dirty="0"/>
              <a:t>Have to consider all possible subsets/options</a:t>
            </a:r>
          </a:p>
          <a:p>
            <a:r>
              <a:rPr lang="en-US" dirty="0"/>
              <a:t>Recall all possible subsets of n items is 2</a:t>
            </a:r>
            <a:r>
              <a:rPr lang="en-US" baseline="30000" dirty="0"/>
              <a:t>n</a:t>
            </a:r>
          </a:p>
          <a:p>
            <a:r>
              <a:rPr lang="en-US" dirty="0"/>
              <a:t>However if we store the smaller subsets and the results, we can update for larger subsets</a:t>
            </a:r>
          </a:p>
          <a:p>
            <a:r>
              <a:rPr lang="en-US" dirty="0"/>
              <a:t>So we need </a:t>
            </a:r>
          </a:p>
          <a:p>
            <a:pPr lvl="1"/>
            <a:r>
              <a:rPr lang="en-US" dirty="0"/>
              <a:t>A method to update the results as we increase size of subsets</a:t>
            </a:r>
          </a:p>
          <a:p>
            <a:pPr lvl="1"/>
            <a:r>
              <a:rPr lang="en-US" dirty="0"/>
              <a:t>Memory to store previous results that need to be updated</a:t>
            </a:r>
          </a:p>
        </p:txBody>
      </p:sp>
    </p:spTree>
    <p:extLst>
      <p:ext uri="{BB962C8B-B14F-4D97-AF65-F5344CB8AC3E}">
        <p14:creationId xmlns:p14="http://schemas.microsoft.com/office/powerpoint/2010/main" val="648952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7FAF-CB60-A546-9D43-02836038F015}"/>
              </a:ext>
            </a:extLst>
          </p:cNvPr>
          <p:cNvSpPr>
            <a:spLocks noGrp="1"/>
          </p:cNvSpPr>
          <p:nvPr>
            <p:ph type="title"/>
          </p:nvPr>
        </p:nvSpPr>
        <p:spPr/>
        <p:txBody>
          <a:bodyPr>
            <a:normAutofit/>
          </a:bodyPr>
          <a:lstStyle/>
          <a:p>
            <a:r>
              <a:rPr lang="en-US" sz="3600" dirty="0"/>
              <a:t>Subset Sum Problem</a:t>
            </a:r>
          </a:p>
        </p:txBody>
      </p:sp>
      <p:sp>
        <p:nvSpPr>
          <p:cNvPr id="3" name="Content Placeholder 2">
            <a:extLst>
              <a:ext uri="{FF2B5EF4-FFF2-40B4-BE49-F238E27FC236}">
                <a16:creationId xmlns:a16="http://schemas.microsoft.com/office/drawing/2014/main" id="{084B2D94-3513-B241-8559-AE3F10A0C5DB}"/>
              </a:ext>
            </a:extLst>
          </p:cNvPr>
          <p:cNvSpPr>
            <a:spLocks noGrp="1"/>
          </p:cNvSpPr>
          <p:nvPr>
            <p:ph idx="1"/>
          </p:nvPr>
        </p:nvSpPr>
        <p:spPr/>
        <p:txBody>
          <a:bodyPr/>
          <a:lstStyle/>
          <a:p>
            <a:r>
              <a:rPr lang="en-US" dirty="0">
                <a:latin typeface="+mj-lt"/>
              </a:rPr>
              <a:t>Given a set of positive, non repeating numbers</a:t>
            </a:r>
          </a:p>
          <a:p>
            <a:r>
              <a:rPr lang="en-US" dirty="0">
                <a:latin typeface="+mj-lt"/>
              </a:rPr>
              <a:t>Given </a:t>
            </a:r>
            <a:r>
              <a:rPr lang="en-US" dirty="0">
                <a:solidFill>
                  <a:srgbClr val="E710FF"/>
                </a:solidFill>
                <a:latin typeface="+mj-lt"/>
              </a:rPr>
              <a:t>the sum </a:t>
            </a:r>
            <a:r>
              <a:rPr lang="en-US" dirty="0">
                <a:latin typeface="+mj-lt"/>
              </a:rPr>
              <a:t>which is a positive number</a:t>
            </a:r>
          </a:p>
          <a:p>
            <a:r>
              <a:rPr lang="en-US" dirty="0">
                <a:latin typeface="+mj-lt"/>
              </a:rPr>
              <a:t>Is there a subset of numbers from the set that when added will produce the sum ?</a:t>
            </a:r>
          </a:p>
          <a:p>
            <a:r>
              <a:rPr lang="en-US" dirty="0">
                <a:latin typeface="+mj-lt"/>
              </a:rPr>
              <a:t>Example: </a:t>
            </a:r>
          </a:p>
          <a:p>
            <a:pPr lvl="1"/>
            <a:r>
              <a:rPr lang="en-US" sz="2000" dirty="0">
                <a:latin typeface="+mj-lt"/>
              </a:rPr>
              <a:t>Set: {4,6,5,3,7} Sum:13</a:t>
            </a:r>
          </a:p>
          <a:p>
            <a:pPr lvl="1"/>
            <a:r>
              <a:rPr lang="en-US" sz="2000" dirty="0">
                <a:latin typeface="+mj-lt"/>
              </a:rPr>
              <a:t>Answers: Yes {4,6,3}</a:t>
            </a:r>
          </a:p>
          <a:p>
            <a:pPr marL="68580" indent="0">
              <a:buNone/>
            </a:pPr>
            <a:endParaRPr lang="en-US" dirty="0">
              <a:latin typeface="Comic Sans MS" panose="030F0902030302020204" pitchFamily="66" charset="0"/>
            </a:endParaRPr>
          </a:p>
        </p:txBody>
      </p:sp>
    </p:spTree>
    <p:extLst>
      <p:ext uri="{BB962C8B-B14F-4D97-AF65-F5344CB8AC3E}">
        <p14:creationId xmlns:p14="http://schemas.microsoft.com/office/powerpoint/2010/main" val="1316005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5C298-289D-C94D-A93D-DB6840FA843D}"/>
              </a:ext>
            </a:extLst>
          </p:cNvPr>
          <p:cNvSpPr>
            <a:spLocks noGrp="1"/>
          </p:cNvSpPr>
          <p:nvPr>
            <p:ph type="title"/>
          </p:nvPr>
        </p:nvSpPr>
        <p:spPr/>
        <p:txBody>
          <a:bodyPr/>
          <a:lstStyle/>
          <a:p>
            <a:r>
              <a:rPr lang="en-US" dirty="0"/>
              <a:t>Naïve Method</a:t>
            </a:r>
          </a:p>
        </p:txBody>
      </p:sp>
      <p:sp>
        <p:nvSpPr>
          <p:cNvPr id="3" name="Content Placeholder 2">
            <a:extLst>
              <a:ext uri="{FF2B5EF4-FFF2-40B4-BE49-F238E27FC236}">
                <a16:creationId xmlns:a16="http://schemas.microsoft.com/office/drawing/2014/main" id="{AFBAFDAF-E20E-5746-8673-26ECB037D05E}"/>
              </a:ext>
            </a:extLst>
          </p:cNvPr>
          <p:cNvSpPr>
            <a:spLocks noGrp="1"/>
          </p:cNvSpPr>
          <p:nvPr>
            <p:ph idx="1"/>
          </p:nvPr>
        </p:nvSpPr>
        <p:spPr/>
        <p:txBody>
          <a:bodyPr>
            <a:normAutofit/>
          </a:bodyPr>
          <a:lstStyle/>
          <a:p>
            <a:r>
              <a:rPr lang="en-US" dirty="0"/>
              <a:t>Check all subsets, and see if they add to the given sum</a:t>
            </a:r>
          </a:p>
          <a:p>
            <a:pPr lvl="1"/>
            <a:r>
              <a:rPr lang="en-US" dirty="0"/>
              <a:t>{4}, {6}, {5}, {3}, {7}</a:t>
            </a:r>
          </a:p>
          <a:p>
            <a:pPr lvl="1"/>
            <a:r>
              <a:rPr lang="en-US" dirty="0"/>
              <a:t>{4,6}, {4,5}, {4,3}, {4,7}, {6,5}, {6,3}, {6,7}, {5,3}, {5,7}, {3,7}</a:t>
            </a:r>
          </a:p>
          <a:p>
            <a:pPr lvl="1"/>
            <a:r>
              <a:rPr lang="en-US" dirty="0"/>
              <a:t>{4,6,5}, </a:t>
            </a:r>
            <a:r>
              <a:rPr lang="en-US" dirty="0">
                <a:solidFill>
                  <a:srgbClr val="E710FF"/>
                </a:solidFill>
              </a:rPr>
              <a:t>{4,6,3},</a:t>
            </a:r>
            <a:r>
              <a:rPr lang="en-US" dirty="0"/>
              <a:t>{4,6,7}, {6,5,3}, {6,5,7}, {5,3,7}</a:t>
            </a:r>
          </a:p>
          <a:p>
            <a:pPr lvl="1"/>
            <a:r>
              <a:rPr lang="en-US" dirty="0"/>
              <a:t>{4,6,5,3},{4,6,5,7},{6,5,3,7}</a:t>
            </a:r>
          </a:p>
          <a:p>
            <a:pPr lvl="1"/>
            <a:r>
              <a:rPr lang="en-US" dirty="0"/>
              <a:t>{4,6,5,3,7}</a:t>
            </a:r>
          </a:p>
          <a:p>
            <a:pPr marL="68580" indent="0">
              <a:buNone/>
            </a:pPr>
            <a:endParaRPr lang="en-US" dirty="0"/>
          </a:p>
          <a:p>
            <a:r>
              <a:rPr lang="en-US" dirty="0"/>
              <a:t>What is the complexity ?</a:t>
            </a:r>
          </a:p>
          <a:p>
            <a:pPr lvl="1"/>
            <a:r>
              <a:rPr lang="en-US" dirty="0"/>
              <a:t>Time to add =  1*</a:t>
            </a:r>
            <a:r>
              <a:rPr lang="en-US" baseline="30000" dirty="0"/>
              <a:t>n</a:t>
            </a:r>
            <a:r>
              <a:rPr lang="en-US" dirty="0"/>
              <a:t>C</a:t>
            </a:r>
            <a:r>
              <a:rPr lang="en-US" baseline="-25000" dirty="0"/>
              <a:t>1</a:t>
            </a:r>
            <a:r>
              <a:rPr lang="en-US" dirty="0"/>
              <a:t>+ 2*</a:t>
            </a:r>
            <a:r>
              <a:rPr lang="en-US" baseline="30000" dirty="0"/>
              <a:t>n</a:t>
            </a:r>
            <a:r>
              <a:rPr lang="en-US" dirty="0"/>
              <a:t>C</a:t>
            </a:r>
            <a:r>
              <a:rPr lang="en-US" baseline="-25000" dirty="0"/>
              <a:t>2</a:t>
            </a:r>
            <a:r>
              <a:rPr lang="en-US" dirty="0"/>
              <a:t> + 3*</a:t>
            </a:r>
            <a:r>
              <a:rPr lang="en-US" baseline="30000" dirty="0"/>
              <a:t>n</a:t>
            </a:r>
            <a:r>
              <a:rPr lang="en-US" dirty="0"/>
              <a:t>C</a:t>
            </a:r>
            <a:r>
              <a:rPr lang="en-US" baseline="-25000" dirty="0"/>
              <a:t>3</a:t>
            </a:r>
            <a:r>
              <a:rPr lang="en-US" dirty="0"/>
              <a:t>+… + n*</a:t>
            </a:r>
            <a:r>
              <a:rPr lang="en-US" baseline="30000" dirty="0" err="1"/>
              <a:t>n</a:t>
            </a:r>
            <a:r>
              <a:rPr lang="en-US" dirty="0" err="1"/>
              <a:t>C</a:t>
            </a:r>
            <a:r>
              <a:rPr lang="en-US" baseline="-25000" dirty="0" err="1"/>
              <a:t>n</a:t>
            </a:r>
            <a:r>
              <a:rPr lang="en-US" dirty="0"/>
              <a:t>=n*2</a:t>
            </a:r>
            <a:r>
              <a:rPr lang="en-US" baseline="30000" dirty="0"/>
              <a:t>(n-1)</a:t>
            </a:r>
          </a:p>
          <a:p>
            <a:pPr marL="365760" lvl="1" indent="0">
              <a:buNone/>
            </a:pPr>
            <a:endParaRPr lang="en-US" dirty="0">
              <a:latin typeface="Comic Sans MS" panose="030F0902030302020204" pitchFamily="66" charset="0"/>
            </a:endParaRPr>
          </a:p>
        </p:txBody>
      </p:sp>
    </p:spTree>
    <p:extLst>
      <p:ext uri="{BB962C8B-B14F-4D97-AF65-F5344CB8AC3E}">
        <p14:creationId xmlns:p14="http://schemas.microsoft.com/office/powerpoint/2010/main" val="2306126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0BD2-EBE3-0747-8063-D18B02A11C2F}"/>
              </a:ext>
            </a:extLst>
          </p:cNvPr>
          <p:cNvSpPr>
            <a:spLocks noGrp="1"/>
          </p:cNvSpPr>
          <p:nvPr>
            <p:ph type="title"/>
          </p:nvPr>
        </p:nvSpPr>
        <p:spPr/>
        <p:txBody>
          <a:bodyPr>
            <a:normAutofit/>
          </a:bodyPr>
          <a:lstStyle/>
          <a:p>
            <a:r>
              <a:rPr lang="en-US" dirty="0"/>
              <a:t>Identifying Overlapping Subproblems</a:t>
            </a:r>
          </a:p>
        </p:txBody>
      </p:sp>
      <p:sp>
        <p:nvSpPr>
          <p:cNvPr id="3" name="Content Placeholder 2">
            <a:extLst>
              <a:ext uri="{FF2B5EF4-FFF2-40B4-BE49-F238E27FC236}">
                <a16:creationId xmlns:a16="http://schemas.microsoft.com/office/drawing/2014/main" id="{8BF858E7-807E-C547-B9EE-C2F85B8FA335}"/>
              </a:ext>
            </a:extLst>
          </p:cNvPr>
          <p:cNvSpPr>
            <a:spLocks noGrp="1"/>
          </p:cNvSpPr>
          <p:nvPr>
            <p:ph idx="1"/>
          </p:nvPr>
        </p:nvSpPr>
        <p:spPr/>
        <p:txBody>
          <a:bodyPr/>
          <a:lstStyle/>
          <a:p>
            <a:r>
              <a:rPr lang="en-US" dirty="0"/>
              <a:t>Lets check the overlapping subproblems in the list</a:t>
            </a:r>
          </a:p>
          <a:p>
            <a:pPr lvl="1"/>
            <a:r>
              <a:rPr lang="en-US" dirty="0"/>
              <a:t>{4}, {6}, {5}, {3}, {7}</a:t>
            </a:r>
          </a:p>
          <a:p>
            <a:pPr lvl="1"/>
            <a:r>
              <a:rPr lang="en-US" dirty="0">
                <a:solidFill>
                  <a:srgbClr val="FF0000"/>
                </a:solidFill>
              </a:rPr>
              <a:t>{4,6}, </a:t>
            </a:r>
            <a:r>
              <a:rPr lang="en-US" dirty="0"/>
              <a:t>{4,5}, {4,3}, {4,7}, {6,5}, {6,3}, {6,7}, </a:t>
            </a:r>
            <a:r>
              <a:rPr lang="en-US" dirty="0">
                <a:solidFill>
                  <a:srgbClr val="0070C0"/>
                </a:solidFill>
              </a:rPr>
              <a:t>{5,3}, </a:t>
            </a:r>
            <a:r>
              <a:rPr lang="en-US" dirty="0"/>
              <a:t>{5,7}, {3,7}</a:t>
            </a:r>
          </a:p>
          <a:p>
            <a:pPr lvl="1"/>
            <a:r>
              <a:rPr lang="en-US" dirty="0">
                <a:solidFill>
                  <a:srgbClr val="FF0000"/>
                </a:solidFill>
              </a:rPr>
              <a:t>{4,6,5}, {4,6,3},{4,6</a:t>
            </a:r>
            <a:r>
              <a:rPr lang="en-US" dirty="0"/>
              <a:t>,7}, </a:t>
            </a:r>
            <a:r>
              <a:rPr lang="en-US" dirty="0">
                <a:solidFill>
                  <a:srgbClr val="0070C0"/>
                </a:solidFill>
              </a:rPr>
              <a:t>{6,5,3}, </a:t>
            </a:r>
            <a:r>
              <a:rPr lang="en-US" dirty="0"/>
              <a:t>{6,5,7}, </a:t>
            </a:r>
            <a:r>
              <a:rPr lang="en-US" dirty="0">
                <a:solidFill>
                  <a:srgbClr val="0070C0"/>
                </a:solidFill>
              </a:rPr>
              <a:t>{5,3,7}</a:t>
            </a:r>
          </a:p>
          <a:p>
            <a:pPr lvl="1"/>
            <a:r>
              <a:rPr lang="en-US" dirty="0">
                <a:solidFill>
                  <a:srgbClr val="7030A0"/>
                </a:solidFill>
              </a:rPr>
              <a:t>{4,6,5,3} </a:t>
            </a:r>
            <a:r>
              <a:rPr lang="en-US" dirty="0">
                <a:solidFill>
                  <a:srgbClr val="FF0000"/>
                </a:solidFill>
              </a:rPr>
              <a:t>,{4,6,5,7}, </a:t>
            </a:r>
            <a:r>
              <a:rPr lang="en-US" dirty="0">
                <a:solidFill>
                  <a:srgbClr val="0070C0"/>
                </a:solidFill>
              </a:rPr>
              <a:t>{6,5,3,7}</a:t>
            </a:r>
          </a:p>
          <a:p>
            <a:pPr lvl="1"/>
            <a:r>
              <a:rPr lang="en-US" dirty="0">
                <a:solidFill>
                  <a:srgbClr val="7030A0"/>
                </a:solidFill>
              </a:rPr>
              <a:t>{4,6,5,3,7}</a:t>
            </a:r>
          </a:p>
          <a:p>
            <a:endParaRPr lang="en-US" dirty="0">
              <a:latin typeface="Comic Sans MS" panose="030F0902030302020204" pitchFamily="66" charset="0"/>
            </a:endParaRPr>
          </a:p>
        </p:txBody>
      </p:sp>
    </p:spTree>
    <p:extLst>
      <p:ext uri="{BB962C8B-B14F-4D97-AF65-F5344CB8AC3E}">
        <p14:creationId xmlns:p14="http://schemas.microsoft.com/office/powerpoint/2010/main" val="3801514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2AF0-2E59-ED45-9959-0A998B770AC7}"/>
              </a:ext>
            </a:extLst>
          </p:cNvPr>
          <p:cNvSpPr>
            <a:spLocks noGrp="1"/>
          </p:cNvSpPr>
          <p:nvPr>
            <p:ph type="title"/>
          </p:nvPr>
        </p:nvSpPr>
        <p:spPr>
          <a:xfrm>
            <a:off x="949900" y="391355"/>
            <a:ext cx="7024744" cy="1143000"/>
          </a:xfrm>
        </p:spPr>
        <p:txBody>
          <a:bodyPr/>
          <a:lstStyle/>
          <a:p>
            <a:r>
              <a:rPr lang="en-US" dirty="0"/>
              <a:t>Recursion</a:t>
            </a:r>
          </a:p>
        </p:txBody>
      </p:sp>
      <p:sp>
        <p:nvSpPr>
          <p:cNvPr id="3" name="Content Placeholder 2">
            <a:extLst>
              <a:ext uri="{FF2B5EF4-FFF2-40B4-BE49-F238E27FC236}">
                <a16:creationId xmlns:a16="http://schemas.microsoft.com/office/drawing/2014/main" id="{CA065691-C6C1-0C4A-A809-B16F0C29C34C}"/>
              </a:ext>
            </a:extLst>
          </p:cNvPr>
          <p:cNvSpPr>
            <a:spLocks noGrp="1"/>
          </p:cNvSpPr>
          <p:nvPr>
            <p:ph sz="quarter" idx="13"/>
          </p:nvPr>
        </p:nvSpPr>
        <p:spPr>
          <a:xfrm>
            <a:off x="599355" y="1253447"/>
            <a:ext cx="5226091" cy="2815119"/>
          </a:xfrm>
        </p:spPr>
        <p:txBody>
          <a:bodyPr>
            <a:normAutofit/>
          </a:bodyPr>
          <a:lstStyle/>
          <a:p>
            <a:r>
              <a:rPr lang="en-US" sz="1400" dirty="0" err="1"/>
              <a:t>SubsetSum</a:t>
            </a:r>
            <a:r>
              <a:rPr lang="en-US" sz="1400" dirty="0"/>
              <a:t>(</a:t>
            </a:r>
            <a:r>
              <a:rPr lang="en-US" sz="1400" dirty="0" err="1"/>
              <a:t>Array,Start_Index,Sum</a:t>
            </a:r>
            <a:r>
              <a:rPr lang="en-US" sz="1400" dirty="0"/>
              <a:t>)</a:t>
            </a:r>
          </a:p>
          <a:p>
            <a:pPr lvl="1"/>
            <a:r>
              <a:rPr lang="en-US" sz="1400" dirty="0"/>
              <a:t>If sum=0;</a:t>
            </a:r>
          </a:p>
          <a:p>
            <a:pPr lvl="2"/>
            <a:r>
              <a:rPr lang="en-US" sz="1400" dirty="0"/>
              <a:t> then return true; (since 𝜙 is a subset)</a:t>
            </a:r>
          </a:p>
          <a:p>
            <a:pPr lvl="1"/>
            <a:r>
              <a:rPr lang="en-US" sz="1400" dirty="0"/>
              <a:t>Else</a:t>
            </a:r>
          </a:p>
          <a:p>
            <a:pPr lvl="2"/>
            <a:r>
              <a:rPr lang="en-US" sz="1400" dirty="0"/>
              <a:t>(</a:t>
            </a:r>
            <a:r>
              <a:rPr lang="en-US" sz="1400" dirty="0" err="1"/>
              <a:t>i</a:t>
            </a:r>
            <a:r>
              <a:rPr lang="en-US" sz="1400" dirty="0"/>
              <a:t>) </a:t>
            </a:r>
            <a:r>
              <a:rPr lang="en-US" sz="1400" dirty="0">
                <a:solidFill>
                  <a:srgbClr val="0070C0"/>
                </a:solidFill>
              </a:rPr>
              <a:t>We  include the current element in the sum</a:t>
            </a:r>
          </a:p>
          <a:p>
            <a:pPr lvl="3"/>
            <a:r>
              <a:rPr lang="en-US" sz="1400" dirty="0"/>
              <a:t>Sum=Sum-Array[</a:t>
            </a:r>
            <a:r>
              <a:rPr lang="en-US" sz="1400" dirty="0" err="1"/>
              <a:t>Start_Index</a:t>
            </a:r>
            <a:r>
              <a:rPr lang="en-US" sz="1400" dirty="0"/>
              <a:t> ]; </a:t>
            </a:r>
          </a:p>
          <a:p>
            <a:pPr lvl="3"/>
            <a:r>
              <a:rPr lang="en-US" sz="1400" dirty="0"/>
              <a:t>S1=</a:t>
            </a:r>
            <a:r>
              <a:rPr lang="en-US" sz="1400" dirty="0" err="1"/>
              <a:t>SubsetSum</a:t>
            </a:r>
            <a:r>
              <a:rPr lang="en-US" sz="1400" dirty="0"/>
              <a:t>(Array,Start_Index-1,Sum)</a:t>
            </a:r>
          </a:p>
          <a:p>
            <a:pPr lvl="2"/>
            <a:r>
              <a:rPr lang="en-US" sz="1400" dirty="0"/>
              <a:t>(ii) </a:t>
            </a:r>
            <a:r>
              <a:rPr lang="en-US" sz="1400" dirty="0">
                <a:solidFill>
                  <a:srgbClr val="0070C0"/>
                </a:solidFill>
              </a:rPr>
              <a:t>We do not include the current element in the sum</a:t>
            </a:r>
          </a:p>
          <a:p>
            <a:pPr lvl="3"/>
            <a:r>
              <a:rPr lang="en-US" sz="1400" dirty="0"/>
              <a:t>S2=</a:t>
            </a:r>
            <a:r>
              <a:rPr lang="en-US" sz="1400" dirty="0" err="1"/>
              <a:t>SubsetSum</a:t>
            </a:r>
            <a:r>
              <a:rPr lang="en-US" sz="1400" dirty="0"/>
              <a:t>(Array,Start_Index-1,Sum)</a:t>
            </a:r>
          </a:p>
          <a:p>
            <a:pPr lvl="2"/>
            <a:r>
              <a:rPr lang="en-US" sz="1400" dirty="0"/>
              <a:t>Return S1||S2</a:t>
            </a:r>
          </a:p>
          <a:p>
            <a:pPr marL="685800" lvl="2" indent="0">
              <a:buNone/>
            </a:pPr>
            <a:endParaRPr lang="en-US" dirty="0"/>
          </a:p>
          <a:p>
            <a:pPr lvl="1"/>
            <a:endParaRPr lang="en-US" dirty="0"/>
          </a:p>
          <a:p>
            <a:pPr lvl="1"/>
            <a:endParaRPr lang="en-US" dirty="0"/>
          </a:p>
        </p:txBody>
      </p:sp>
      <p:graphicFrame>
        <p:nvGraphicFramePr>
          <p:cNvPr id="7" name="Content Placeholder 6">
            <a:extLst>
              <a:ext uri="{FF2B5EF4-FFF2-40B4-BE49-F238E27FC236}">
                <a16:creationId xmlns:a16="http://schemas.microsoft.com/office/drawing/2014/main" id="{DB31C563-6BBF-2543-B29C-5E4A265435FC}"/>
              </a:ext>
            </a:extLst>
          </p:cNvPr>
          <p:cNvGraphicFramePr>
            <a:graphicFrameLocks noGrp="1"/>
          </p:cNvGraphicFramePr>
          <p:nvPr>
            <p:ph sz="quarter" idx="14"/>
            <p:extLst>
              <p:ext uri="{D42A27DB-BD31-4B8C-83A1-F6EECF244321}">
                <p14:modId xmlns:p14="http://schemas.microsoft.com/office/powerpoint/2010/main" val="2154350972"/>
              </p:ext>
            </p:extLst>
          </p:nvPr>
        </p:nvGraphicFramePr>
        <p:xfrm>
          <a:off x="876693" y="2099677"/>
          <a:ext cx="7598004" cy="4982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58754AFC-32A5-2E4F-BBE6-B45B2EC29DB7}"/>
              </a:ext>
            </a:extLst>
          </p:cNvPr>
          <p:cNvSpPr txBox="1"/>
          <p:nvPr/>
        </p:nvSpPr>
        <p:spPr>
          <a:xfrm>
            <a:off x="5479727" y="1032186"/>
            <a:ext cx="2215299" cy="523220"/>
          </a:xfrm>
          <a:prstGeom prst="rect">
            <a:avLst/>
          </a:prstGeom>
          <a:noFill/>
        </p:spPr>
        <p:txBody>
          <a:bodyPr wrap="square" rtlCol="0">
            <a:spAutoFit/>
          </a:bodyPr>
          <a:lstStyle/>
          <a:p>
            <a:r>
              <a:rPr lang="en-US" sz="1400" dirty="0">
                <a:solidFill>
                  <a:srgbClr val="FF0000"/>
                </a:solidFill>
                <a:latin typeface="Comic Sans MS" panose="030F0902030302020204" pitchFamily="66" charset="0"/>
              </a:rPr>
              <a:t>Set={2,1,3}</a:t>
            </a:r>
          </a:p>
          <a:p>
            <a:r>
              <a:rPr lang="en-US" sz="1400" dirty="0">
                <a:solidFill>
                  <a:srgbClr val="FF0000"/>
                </a:solidFill>
                <a:latin typeface="Comic Sans MS" panose="030F0902030302020204" pitchFamily="66" charset="0"/>
              </a:rPr>
              <a:t>Sum=4</a:t>
            </a:r>
          </a:p>
        </p:txBody>
      </p:sp>
      <p:sp>
        <p:nvSpPr>
          <p:cNvPr id="4" name="TextBox 3">
            <a:extLst>
              <a:ext uri="{FF2B5EF4-FFF2-40B4-BE49-F238E27FC236}">
                <a16:creationId xmlns:a16="http://schemas.microsoft.com/office/drawing/2014/main" id="{C8D6E352-094B-F64E-B330-5653BC0F6530}"/>
              </a:ext>
            </a:extLst>
          </p:cNvPr>
          <p:cNvSpPr txBox="1"/>
          <p:nvPr/>
        </p:nvSpPr>
        <p:spPr>
          <a:xfrm>
            <a:off x="5928189" y="2099677"/>
            <a:ext cx="2546508" cy="646331"/>
          </a:xfrm>
          <a:prstGeom prst="rect">
            <a:avLst/>
          </a:prstGeom>
          <a:noFill/>
        </p:spPr>
        <p:txBody>
          <a:bodyPr wrap="square" rtlCol="0">
            <a:spAutoFit/>
          </a:bodyPr>
          <a:lstStyle/>
          <a:p>
            <a:r>
              <a:rPr lang="en-US" dirty="0"/>
              <a:t>Complexity</a:t>
            </a:r>
          </a:p>
          <a:p>
            <a:r>
              <a:rPr lang="en-US" dirty="0"/>
              <a:t>T(n)=2T(n-1)</a:t>
            </a:r>
          </a:p>
        </p:txBody>
      </p:sp>
    </p:spTree>
    <p:extLst>
      <p:ext uri="{BB962C8B-B14F-4D97-AF65-F5344CB8AC3E}">
        <p14:creationId xmlns:p14="http://schemas.microsoft.com/office/powerpoint/2010/main" val="320020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95CB-502B-8143-B95F-6C96010B9852}"/>
              </a:ext>
            </a:extLst>
          </p:cNvPr>
          <p:cNvSpPr>
            <a:spLocks noGrp="1"/>
          </p:cNvSpPr>
          <p:nvPr>
            <p:ph type="title"/>
          </p:nvPr>
        </p:nvSpPr>
        <p:spPr/>
        <p:txBody>
          <a:bodyPr/>
          <a:lstStyle/>
          <a:p>
            <a:r>
              <a:rPr lang="en-US" dirty="0"/>
              <a:t>Problem of the DAY</a:t>
            </a:r>
          </a:p>
        </p:txBody>
      </p:sp>
      <p:sp>
        <p:nvSpPr>
          <p:cNvPr id="3" name="Content Placeholder 2">
            <a:extLst>
              <a:ext uri="{FF2B5EF4-FFF2-40B4-BE49-F238E27FC236}">
                <a16:creationId xmlns:a16="http://schemas.microsoft.com/office/drawing/2014/main" id="{7FA79644-22D2-ED4F-9AE7-5F352430E364}"/>
              </a:ext>
            </a:extLst>
          </p:cNvPr>
          <p:cNvSpPr>
            <a:spLocks noGrp="1"/>
          </p:cNvSpPr>
          <p:nvPr>
            <p:ph idx="1"/>
          </p:nvPr>
        </p:nvSpPr>
        <p:spPr/>
        <p:txBody>
          <a:bodyPr/>
          <a:lstStyle/>
          <a:p>
            <a:r>
              <a:rPr lang="en-US" dirty="0"/>
              <a:t>There are given N ropes of different lengths, we need to connect these ropes into one rope. The cost to connect two ropes is equal to sum of their lengths. The task is to connect the ropes with minimum cost. </a:t>
            </a:r>
          </a:p>
          <a:p>
            <a:r>
              <a:rPr lang="en-US" dirty="0"/>
              <a:t>Example:</a:t>
            </a:r>
          </a:p>
          <a:p>
            <a:r>
              <a:rPr lang="en-US" dirty="0"/>
              <a:t>n = 4 ;</a:t>
            </a:r>
            <a:r>
              <a:rPr lang="en-US" dirty="0" err="1"/>
              <a:t>arr</a:t>
            </a:r>
            <a:r>
              <a:rPr lang="en-US" dirty="0"/>
              <a:t>[] = {4, 3, 2, 6} Output: 29</a:t>
            </a:r>
          </a:p>
        </p:txBody>
      </p:sp>
    </p:spTree>
    <p:extLst>
      <p:ext uri="{BB962C8B-B14F-4D97-AF65-F5344CB8AC3E}">
        <p14:creationId xmlns:p14="http://schemas.microsoft.com/office/powerpoint/2010/main" val="1021395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7CB0-C5CE-F440-AE7C-D6238ABDB9FB}"/>
              </a:ext>
            </a:extLst>
          </p:cNvPr>
          <p:cNvSpPr>
            <a:spLocks noGrp="1"/>
          </p:cNvSpPr>
          <p:nvPr>
            <p:ph type="title"/>
          </p:nvPr>
        </p:nvSpPr>
        <p:spPr>
          <a:xfrm>
            <a:off x="751259" y="377214"/>
            <a:ext cx="7024744" cy="1143000"/>
          </a:xfrm>
        </p:spPr>
        <p:txBody>
          <a:bodyPr>
            <a:normAutofit fontScale="90000"/>
          </a:bodyPr>
          <a:lstStyle/>
          <a:p>
            <a:r>
              <a:rPr lang="en-US" dirty="0"/>
              <a:t>Subset Sum: </a:t>
            </a:r>
            <a:br>
              <a:rPr lang="en-US" dirty="0"/>
            </a:br>
            <a:r>
              <a:rPr lang="en-US" dirty="0"/>
              <a:t>Dynamic Programming</a:t>
            </a:r>
          </a:p>
        </p:txBody>
      </p:sp>
      <p:sp>
        <p:nvSpPr>
          <p:cNvPr id="3" name="Content Placeholder 2">
            <a:extLst>
              <a:ext uri="{FF2B5EF4-FFF2-40B4-BE49-F238E27FC236}">
                <a16:creationId xmlns:a16="http://schemas.microsoft.com/office/drawing/2014/main" id="{1DCBC4D9-13E5-9E4A-8C04-5779D915AD99}"/>
              </a:ext>
            </a:extLst>
          </p:cNvPr>
          <p:cNvSpPr>
            <a:spLocks noGrp="1"/>
          </p:cNvSpPr>
          <p:nvPr>
            <p:ph idx="1"/>
          </p:nvPr>
        </p:nvSpPr>
        <p:spPr>
          <a:xfrm>
            <a:off x="223918" y="1659962"/>
            <a:ext cx="6535657" cy="4566033"/>
          </a:xfrm>
        </p:spPr>
        <p:txBody>
          <a:bodyPr>
            <a:normAutofit fontScale="25000" lnSpcReduction="20000"/>
          </a:bodyPr>
          <a:lstStyle/>
          <a:p>
            <a:r>
              <a:rPr lang="en-US" sz="5600" dirty="0"/>
              <a:t>We will need a two dimensional array (called subset), to keep track of the intermediate sum and the index</a:t>
            </a:r>
          </a:p>
          <a:p>
            <a:r>
              <a:rPr lang="en-US" sz="5600" dirty="0">
                <a:solidFill>
                  <a:schemeClr val="accent5">
                    <a:lumMod val="75000"/>
                  </a:schemeClr>
                </a:solidFill>
              </a:rPr>
              <a:t>// Returns true if there is a subset of set[] with sum equal to given sum</a:t>
            </a:r>
          </a:p>
          <a:p>
            <a:r>
              <a:rPr lang="en-US" sz="5600" dirty="0"/>
              <a:t>bool </a:t>
            </a:r>
            <a:r>
              <a:rPr lang="en-US" sz="5600" dirty="0" err="1"/>
              <a:t>isSubsetSum</a:t>
            </a:r>
            <a:r>
              <a:rPr lang="en-US" sz="5600" dirty="0"/>
              <a:t>(int set[], int n, int sum)</a:t>
            </a:r>
          </a:p>
          <a:p>
            <a:r>
              <a:rPr lang="en-US" sz="5600" dirty="0"/>
              <a:t>{  </a:t>
            </a:r>
            <a:r>
              <a:rPr lang="en-US" sz="5600" dirty="0">
                <a:solidFill>
                  <a:schemeClr val="accent5">
                    <a:lumMod val="75000"/>
                  </a:schemeClr>
                </a:solidFill>
              </a:rPr>
              <a:t>// Base Cases</a:t>
            </a:r>
          </a:p>
          <a:p>
            <a:r>
              <a:rPr lang="en-US" sz="5600" dirty="0"/>
              <a:t>    if (sum == 0) return true;</a:t>
            </a:r>
          </a:p>
          <a:p>
            <a:r>
              <a:rPr lang="en-US" sz="5600" dirty="0"/>
              <a:t>    if (n == 0)  return false;</a:t>
            </a:r>
          </a:p>
          <a:p>
            <a:r>
              <a:rPr lang="en-US" sz="5600" dirty="0"/>
              <a:t>    </a:t>
            </a:r>
            <a:r>
              <a:rPr lang="en-US" sz="5600" dirty="0">
                <a:solidFill>
                  <a:schemeClr val="accent5">
                    <a:lumMod val="75000"/>
                  </a:schemeClr>
                </a:solidFill>
              </a:rPr>
              <a:t>// If last element is greater than sum,  then ignore it</a:t>
            </a:r>
          </a:p>
          <a:p>
            <a:r>
              <a:rPr lang="en-US" sz="5600" dirty="0"/>
              <a:t>    if (set[n - 1] &gt; sum)</a:t>
            </a:r>
          </a:p>
          <a:p>
            <a:r>
              <a:rPr lang="en-US" sz="5600" dirty="0"/>
              <a:t>        return </a:t>
            </a:r>
            <a:r>
              <a:rPr lang="en-US" sz="5600" dirty="0" err="1"/>
              <a:t>isSubsetSum</a:t>
            </a:r>
            <a:r>
              <a:rPr lang="en-US" sz="5600" dirty="0"/>
              <a:t>(set, n - 1, sum);</a:t>
            </a:r>
          </a:p>
          <a:p>
            <a:r>
              <a:rPr lang="en-US" sz="5600" dirty="0"/>
              <a:t>   </a:t>
            </a:r>
            <a:r>
              <a:rPr lang="en-US" sz="5600" dirty="0">
                <a:solidFill>
                  <a:schemeClr val="accent5">
                    <a:lumMod val="75000"/>
                  </a:schemeClr>
                </a:solidFill>
              </a:rPr>
              <a:t> /* else, check if sum can be obtained by any of the following:</a:t>
            </a:r>
          </a:p>
          <a:p>
            <a:r>
              <a:rPr lang="en-US" sz="5600" dirty="0">
                <a:solidFill>
                  <a:schemeClr val="accent5">
                    <a:lumMod val="75000"/>
                  </a:schemeClr>
                </a:solidFill>
              </a:rPr>
              <a:t>      (a) including the last element</a:t>
            </a:r>
          </a:p>
          <a:p>
            <a:r>
              <a:rPr lang="en-US" sz="5600" dirty="0">
                <a:solidFill>
                  <a:schemeClr val="accent5">
                    <a:lumMod val="75000"/>
                  </a:schemeClr>
                </a:solidFill>
              </a:rPr>
              <a:t>      (b) excluding the last element   */</a:t>
            </a:r>
          </a:p>
          <a:p>
            <a:r>
              <a:rPr lang="en-US" sz="5600" dirty="0"/>
              <a:t>    return </a:t>
            </a:r>
            <a:r>
              <a:rPr lang="en-US" sz="5600" dirty="0" err="1"/>
              <a:t>isSubsetSum</a:t>
            </a:r>
            <a:r>
              <a:rPr lang="en-US" sz="5600" dirty="0"/>
              <a:t>(set, n - 1, sum)</a:t>
            </a:r>
          </a:p>
          <a:p>
            <a:r>
              <a:rPr lang="en-US" sz="5600" dirty="0"/>
              <a:t>           || </a:t>
            </a:r>
            <a:r>
              <a:rPr lang="en-US" sz="5600" dirty="0" err="1"/>
              <a:t>isSubsetSum</a:t>
            </a:r>
            <a:r>
              <a:rPr lang="en-US" sz="5600" dirty="0"/>
              <a:t>(set, n - 1, sum - set[n - 1]);</a:t>
            </a:r>
          </a:p>
          <a:p>
            <a:r>
              <a:rPr lang="en-US" sz="5600" dirty="0"/>
              <a:t>}</a:t>
            </a:r>
          </a:p>
          <a:p>
            <a:r>
              <a:rPr lang="en-US" sz="4400" dirty="0"/>
              <a:t>Code </a:t>
            </a:r>
            <a:r>
              <a:rPr lang="en-US" sz="4400" dirty="0" err="1"/>
              <a:t>from:https</a:t>
            </a:r>
            <a:r>
              <a:rPr lang="en-US" sz="4400" dirty="0"/>
              <a:t>://</a:t>
            </a:r>
            <a:r>
              <a:rPr lang="en-US" sz="4400" dirty="0" err="1"/>
              <a:t>www.geeksforgeeks.org</a:t>
            </a:r>
            <a:r>
              <a:rPr lang="en-US" sz="4400" dirty="0"/>
              <a:t>/subset-sum-problem-dp-25/</a:t>
            </a:r>
          </a:p>
          <a:p>
            <a:endParaRPr lang="en-US" sz="1100" dirty="0"/>
          </a:p>
          <a:p>
            <a:pPr marL="68580" indent="0">
              <a:buNone/>
            </a:pPr>
            <a:endParaRPr lang="en-US" sz="1100" dirty="0">
              <a:latin typeface="Comic Sans MS" panose="030F0902030302020204" pitchFamily="66" charset="0"/>
            </a:endParaRPr>
          </a:p>
          <a:p>
            <a:pPr lvl="1"/>
            <a:endParaRPr lang="en-US" sz="1100" dirty="0">
              <a:latin typeface="Comic Sans MS" panose="030F0902030302020204" pitchFamily="66" charset="0"/>
            </a:endParaRPr>
          </a:p>
        </p:txBody>
      </p:sp>
      <p:graphicFrame>
        <p:nvGraphicFramePr>
          <p:cNvPr id="4" name="Table 3">
            <a:extLst>
              <a:ext uri="{FF2B5EF4-FFF2-40B4-BE49-F238E27FC236}">
                <a16:creationId xmlns:a16="http://schemas.microsoft.com/office/drawing/2014/main" id="{CE37C172-ED66-474D-97DC-621A7C7828DD}"/>
              </a:ext>
            </a:extLst>
          </p:cNvPr>
          <p:cNvGraphicFramePr>
            <a:graphicFrameLocks noGrp="1"/>
          </p:cNvGraphicFramePr>
          <p:nvPr>
            <p:extLst>
              <p:ext uri="{D42A27DB-BD31-4B8C-83A1-F6EECF244321}">
                <p14:modId xmlns:p14="http://schemas.microsoft.com/office/powerpoint/2010/main" val="3786539480"/>
              </p:ext>
            </p:extLst>
          </p:nvPr>
        </p:nvGraphicFramePr>
        <p:xfrm>
          <a:off x="4758997" y="5460184"/>
          <a:ext cx="4385003" cy="1368640"/>
        </p:xfrm>
        <a:graphic>
          <a:graphicData uri="http://schemas.openxmlformats.org/drawingml/2006/table">
            <a:tbl>
              <a:tblPr firstRow="1" bandRow="1">
                <a:tableStyleId>{5C22544A-7EE6-4342-B048-85BDC9FD1C3A}</a:tableStyleId>
              </a:tblPr>
              <a:tblGrid>
                <a:gridCol w="1048528">
                  <a:extLst>
                    <a:ext uri="{9D8B030D-6E8A-4147-A177-3AD203B41FA5}">
                      <a16:colId xmlns:a16="http://schemas.microsoft.com/office/drawing/2014/main" val="886129853"/>
                    </a:ext>
                  </a:extLst>
                </a:gridCol>
                <a:gridCol w="208280">
                  <a:extLst>
                    <a:ext uri="{9D8B030D-6E8A-4147-A177-3AD203B41FA5}">
                      <a16:colId xmlns:a16="http://schemas.microsoft.com/office/drawing/2014/main" val="2994438806"/>
                    </a:ext>
                  </a:extLst>
                </a:gridCol>
                <a:gridCol w="437301">
                  <a:extLst>
                    <a:ext uri="{9D8B030D-6E8A-4147-A177-3AD203B41FA5}">
                      <a16:colId xmlns:a16="http://schemas.microsoft.com/office/drawing/2014/main" val="2853178400"/>
                    </a:ext>
                  </a:extLst>
                </a:gridCol>
                <a:gridCol w="811403">
                  <a:extLst>
                    <a:ext uri="{9D8B030D-6E8A-4147-A177-3AD203B41FA5}">
                      <a16:colId xmlns:a16="http://schemas.microsoft.com/office/drawing/2014/main" val="3470687394"/>
                    </a:ext>
                  </a:extLst>
                </a:gridCol>
                <a:gridCol w="955664">
                  <a:extLst>
                    <a:ext uri="{9D8B030D-6E8A-4147-A177-3AD203B41FA5}">
                      <a16:colId xmlns:a16="http://schemas.microsoft.com/office/drawing/2014/main" val="2898499185"/>
                    </a:ext>
                  </a:extLst>
                </a:gridCol>
                <a:gridCol w="923827">
                  <a:extLst>
                    <a:ext uri="{9D8B030D-6E8A-4147-A177-3AD203B41FA5}">
                      <a16:colId xmlns:a16="http://schemas.microsoft.com/office/drawing/2014/main" val="4107174224"/>
                    </a:ext>
                  </a:extLst>
                </a:gridCol>
              </a:tblGrid>
              <a:tr h="342160">
                <a:tc>
                  <a:txBody>
                    <a:bodyPr/>
                    <a:lstStyle/>
                    <a:p>
                      <a:endParaRPr lang="en-US" sz="1400" dirty="0"/>
                    </a:p>
                  </a:txBody>
                  <a:tcPr/>
                </a:tc>
                <a:tc>
                  <a:txBody>
                    <a:bodyPr/>
                    <a:lstStyle/>
                    <a:p>
                      <a:r>
                        <a:rPr lang="en-US" sz="1400" dirty="0"/>
                        <a:t>0</a:t>
                      </a:r>
                    </a:p>
                  </a:txBody>
                  <a:tcPr/>
                </a:tc>
                <a:tc>
                  <a:txBody>
                    <a:bodyPr/>
                    <a:lstStyle/>
                    <a:p>
                      <a:r>
                        <a:rPr lang="en-US" sz="1400" dirty="0"/>
                        <a:t>1</a:t>
                      </a:r>
                    </a:p>
                  </a:txBody>
                  <a:tcPr/>
                </a:tc>
                <a:tc>
                  <a:txBody>
                    <a:bodyPr/>
                    <a:lstStyle/>
                    <a:p>
                      <a:r>
                        <a:rPr lang="en-US" sz="1400" dirty="0"/>
                        <a:t>2</a:t>
                      </a:r>
                    </a:p>
                  </a:txBody>
                  <a:tcPr/>
                </a:tc>
                <a:tc>
                  <a:txBody>
                    <a:bodyPr/>
                    <a:lstStyle/>
                    <a:p>
                      <a:r>
                        <a:rPr lang="en-US" sz="1400" dirty="0"/>
                        <a:t>3</a:t>
                      </a:r>
                    </a:p>
                  </a:txBody>
                  <a:tcPr/>
                </a:tc>
                <a:tc>
                  <a:txBody>
                    <a:bodyPr/>
                    <a:lstStyle/>
                    <a:p>
                      <a:r>
                        <a:rPr lang="en-US" sz="1400" dirty="0"/>
                        <a:t>4</a:t>
                      </a:r>
                    </a:p>
                  </a:txBody>
                  <a:tcPr/>
                </a:tc>
                <a:extLst>
                  <a:ext uri="{0D108BD9-81ED-4DB2-BD59-A6C34878D82A}">
                    <a16:rowId xmlns:a16="http://schemas.microsoft.com/office/drawing/2014/main" val="3542929594"/>
                  </a:ext>
                </a:extLst>
              </a:tr>
              <a:tr h="342160">
                <a:tc>
                  <a:txBody>
                    <a:bodyPr/>
                    <a:lstStyle/>
                    <a:p>
                      <a:r>
                        <a:rPr lang="en-US" sz="1000" b="1" dirty="0"/>
                        <a:t>{2}</a:t>
                      </a:r>
                    </a:p>
                  </a:txBody>
                  <a:tcPr/>
                </a:tc>
                <a:tc>
                  <a:txBody>
                    <a:bodyPr/>
                    <a:lstStyle/>
                    <a:p>
                      <a:r>
                        <a:rPr lang="en-US" sz="1000" b="1" dirty="0"/>
                        <a:t>T</a:t>
                      </a:r>
                    </a:p>
                  </a:txBody>
                  <a:tcPr/>
                </a:tc>
                <a:tc>
                  <a:txBody>
                    <a:bodyPr/>
                    <a:lstStyle/>
                    <a:p>
                      <a:r>
                        <a:rPr lang="en-US" sz="1000" b="1" dirty="0">
                          <a:solidFill>
                            <a:schemeClr val="tx1"/>
                          </a:solidFill>
                        </a:rPr>
                        <a:t>F</a:t>
                      </a:r>
                    </a:p>
                  </a:txBody>
                  <a:tcPr/>
                </a:tc>
                <a:tc>
                  <a:txBody>
                    <a:bodyPr/>
                    <a:lstStyle/>
                    <a:p>
                      <a:r>
                        <a:rPr lang="en-US" sz="1000" b="1" dirty="0"/>
                        <a:t>T {2}</a:t>
                      </a:r>
                    </a:p>
                  </a:txBody>
                  <a:tcPr/>
                </a:tc>
                <a:tc>
                  <a:txBody>
                    <a:bodyPr/>
                    <a:lstStyle/>
                    <a:p>
                      <a:r>
                        <a:rPr lang="en-US" sz="1000" b="1" dirty="0"/>
                        <a:t>F</a:t>
                      </a:r>
                    </a:p>
                  </a:txBody>
                  <a:tcPr/>
                </a:tc>
                <a:tc>
                  <a:txBody>
                    <a:bodyPr/>
                    <a:lstStyle/>
                    <a:p>
                      <a:r>
                        <a:rPr lang="en-US" sz="1000" b="1" dirty="0"/>
                        <a:t>F</a:t>
                      </a:r>
                    </a:p>
                  </a:txBody>
                  <a:tcPr/>
                </a:tc>
                <a:extLst>
                  <a:ext uri="{0D108BD9-81ED-4DB2-BD59-A6C34878D82A}">
                    <a16:rowId xmlns:a16="http://schemas.microsoft.com/office/drawing/2014/main" val="889362382"/>
                  </a:ext>
                </a:extLst>
              </a:tr>
              <a:tr h="342160">
                <a:tc>
                  <a:txBody>
                    <a:bodyPr/>
                    <a:lstStyle/>
                    <a:p>
                      <a:r>
                        <a:rPr lang="en-US" sz="1000" b="1" dirty="0"/>
                        <a:t>{2,1}</a:t>
                      </a:r>
                    </a:p>
                  </a:txBody>
                  <a:tcPr/>
                </a:tc>
                <a:tc>
                  <a:txBody>
                    <a:bodyPr/>
                    <a:lstStyle/>
                    <a:p>
                      <a:r>
                        <a:rPr lang="en-US" sz="1000" b="1" dirty="0"/>
                        <a:t>T</a:t>
                      </a:r>
                    </a:p>
                  </a:txBody>
                  <a:tcPr/>
                </a:tc>
                <a:tc>
                  <a:txBody>
                    <a:bodyPr/>
                    <a:lstStyle/>
                    <a:p>
                      <a:r>
                        <a:rPr lang="en-US" sz="1000" b="1" dirty="0"/>
                        <a:t>T{1}</a:t>
                      </a:r>
                    </a:p>
                  </a:txBody>
                  <a:tcPr/>
                </a:tc>
                <a:tc>
                  <a:txBody>
                    <a:bodyPr/>
                    <a:lstStyle/>
                    <a:p>
                      <a:r>
                        <a:rPr lang="en-US" sz="1000" b="1" dirty="0"/>
                        <a:t>T{2}</a:t>
                      </a:r>
                    </a:p>
                  </a:txBody>
                  <a:tcPr/>
                </a:tc>
                <a:tc>
                  <a:txBody>
                    <a:bodyPr/>
                    <a:lstStyle/>
                    <a:p>
                      <a:r>
                        <a:rPr lang="en-US" sz="1000" b="1" dirty="0"/>
                        <a:t>T{2,1}</a:t>
                      </a:r>
                    </a:p>
                  </a:txBody>
                  <a:tcPr/>
                </a:tc>
                <a:tc>
                  <a:txBody>
                    <a:bodyPr/>
                    <a:lstStyle/>
                    <a:p>
                      <a:r>
                        <a:rPr lang="en-US" sz="1000" b="1" dirty="0"/>
                        <a:t>F</a:t>
                      </a:r>
                    </a:p>
                  </a:txBody>
                  <a:tcPr/>
                </a:tc>
                <a:extLst>
                  <a:ext uri="{0D108BD9-81ED-4DB2-BD59-A6C34878D82A}">
                    <a16:rowId xmlns:a16="http://schemas.microsoft.com/office/drawing/2014/main" val="994663370"/>
                  </a:ext>
                </a:extLst>
              </a:tr>
              <a:tr h="342160">
                <a:tc>
                  <a:txBody>
                    <a:bodyPr/>
                    <a:lstStyle/>
                    <a:p>
                      <a:r>
                        <a:rPr lang="en-US" sz="1000" b="1" dirty="0"/>
                        <a:t>{2,1,3}</a:t>
                      </a:r>
                    </a:p>
                  </a:txBody>
                  <a:tcPr/>
                </a:tc>
                <a:tc>
                  <a:txBody>
                    <a:bodyPr/>
                    <a:lstStyle/>
                    <a:p>
                      <a:r>
                        <a:rPr lang="en-US" sz="1000" b="1" dirty="0"/>
                        <a:t>T</a:t>
                      </a:r>
                    </a:p>
                  </a:txBody>
                  <a:tcPr/>
                </a:tc>
                <a:tc>
                  <a:txBody>
                    <a:bodyPr/>
                    <a:lstStyle/>
                    <a:p>
                      <a:r>
                        <a:rPr lang="en-US" sz="1000" b="1" dirty="0"/>
                        <a:t>T{1}</a:t>
                      </a:r>
                    </a:p>
                  </a:txBody>
                  <a:tcPr/>
                </a:tc>
                <a:tc>
                  <a:txBody>
                    <a:bodyPr/>
                    <a:lstStyle/>
                    <a:p>
                      <a:r>
                        <a:rPr lang="en-US" sz="1000" b="1" dirty="0"/>
                        <a:t>T{2}</a:t>
                      </a:r>
                    </a:p>
                  </a:txBody>
                  <a:tcPr/>
                </a:tc>
                <a:tc>
                  <a:txBody>
                    <a:bodyPr/>
                    <a:lstStyle/>
                    <a:p>
                      <a:r>
                        <a:rPr lang="en-US" sz="1000" b="1" dirty="0"/>
                        <a:t>T{2,1},{3}</a:t>
                      </a:r>
                    </a:p>
                  </a:txBody>
                  <a:tcPr/>
                </a:tc>
                <a:tc>
                  <a:txBody>
                    <a:bodyPr/>
                    <a:lstStyle/>
                    <a:p>
                      <a:r>
                        <a:rPr lang="en-US" sz="1000" b="1" dirty="0"/>
                        <a:t>T{3,1}</a:t>
                      </a:r>
                    </a:p>
                  </a:txBody>
                  <a:tcPr/>
                </a:tc>
                <a:extLst>
                  <a:ext uri="{0D108BD9-81ED-4DB2-BD59-A6C34878D82A}">
                    <a16:rowId xmlns:a16="http://schemas.microsoft.com/office/drawing/2014/main" val="2708589836"/>
                  </a:ext>
                </a:extLst>
              </a:tr>
            </a:tbl>
          </a:graphicData>
        </a:graphic>
      </p:graphicFrame>
      <p:sp>
        <p:nvSpPr>
          <p:cNvPr id="5" name="TextBox 4">
            <a:extLst>
              <a:ext uri="{FF2B5EF4-FFF2-40B4-BE49-F238E27FC236}">
                <a16:creationId xmlns:a16="http://schemas.microsoft.com/office/drawing/2014/main" id="{EBA8B509-3B7D-8B4E-BFAA-F9486978876F}"/>
              </a:ext>
            </a:extLst>
          </p:cNvPr>
          <p:cNvSpPr txBox="1"/>
          <p:nvPr/>
        </p:nvSpPr>
        <p:spPr>
          <a:xfrm>
            <a:off x="5505254" y="2123043"/>
            <a:ext cx="2752626" cy="369332"/>
          </a:xfrm>
          <a:prstGeom prst="rect">
            <a:avLst/>
          </a:prstGeom>
          <a:noFill/>
        </p:spPr>
        <p:txBody>
          <a:bodyPr wrap="square" rtlCol="0">
            <a:spAutoFit/>
          </a:bodyPr>
          <a:lstStyle/>
          <a:p>
            <a:r>
              <a:rPr lang="en-US" dirty="0"/>
              <a:t>Complexity=O(Sum*n)</a:t>
            </a:r>
          </a:p>
        </p:txBody>
      </p:sp>
      <p:sp>
        <p:nvSpPr>
          <p:cNvPr id="6" name="Rectangle 5">
            <a:extLst>
              <a:ext uri="{FF2B5EF4-FFF2-40B4-BE49-F238E27FC236}">
                <a16:creationId xmlns:a16="http://schemas.microsoft.com/office/drawing/2014/main" id="{BC7A3E0E-9B5D-D34C-AEAC-63D77CB7B150}"/>
              </a:ext>
            </a:extLst>
          </p:cNvPr>
          <p:cNvSpPr/>
          <p:nvPr/>
        </p:nvSpPr>
        <p:spPr>
          <a:xfrm>
            <a:off x="5793230" y="5854890"/>
            <a:ext cx="207390" cy="320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36455F2-E89D-0641-9681-258FBB06AB7E}"/>
              </a:ext>
            </a:extLst>
          </p:cNvPr>
          <p:cNvSpPr/>
          <p:nvPr/>
        </p:nvSpPr>
        <p:spPr>
          <a:xfrm>
            <a:off x="6013318" y="5854889"/>
            <a:ext cx="443060" cy="320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96B8E0D-A135-4047-9A21-21D90BECF832}"/>
              </a:ext>
            </a:extLst>
          </p:cNvPr>
          <p:cNvSpPr/>
          <p:nvPr/>
        </p:nvSpPr>
        <p:spPr>
          <a:xfrm>
            <a:off x="6453107" y="5854889"/>
            <a:ext cx="801834" cy="320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D12692C-B61A-7341-A1E4-BA54F635E325}"/>
              </a:ext>
            </a:extLst>
          </p:cNvPr>
          <p:cNvSpPr/>
          <p:nvPr/>
        </p:nvSpPr>
        <p:spPr>
          <a:xfrm>
            <a:off x="7293813" y="5854888"/>
            <a:ext cx="977556" cy="320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C50CEC0-9DA6-9D47-B099-10FDDBD151A9}"/>
              </a:ext>
            </a:extLst>
          </p:cNvPr>
          <p:cNvSpPr/>
          <p:nvPr/>
        </p:nvSpPr>
        <p:spPr>
          <a:xfrm>
            <a:off x="8291387" y="5845459"/>
            <a:ext cx="833759" cy="320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C1C38D-317C-5141-8616-2A7DFAA5C267}"/>
              </a:ext>
            </a:extLst>
          </p:cNvPr>
          <p:cNvSpPr/>
          <p:nvPr/>
        </p:nvSpPr>
        <p:spPr>
          <a:xfrm>
            <a:off x="5793230" y="6187802"/>
            <a:ext cx="207390" cy="320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5546957-6746-3D47-B401-0A492E4049C1}"/>
              </a:ext>
            </a:extLst>
          </p:cNvPr>
          <p:cNvSpPr/>
          <p:nvPr/>
        </p:nvSpPr>
        <p:spPr>
          <a:xfrm>
            <a:off x="6013318" y="6187801"/>
            <a:ext cx="443060" cy="320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6F41E66-9969-6440-ABAB-D4307AB1B985}"/>
              </a:ext>
            </a:extLst>
          </p:cNvPr>
          <p:cNvSpPr/>
          <p:nvPr/>
        </p:nvSpPr>
        <p:spPr>
          <a:xfrm>
            <a:off x="6453107" y="6187801"/>
            <a:ext cx="801834" cy="320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37E374E-0A51-304A-8DA4-3EA0A5E19C08}"/>
              </a:ext>
            </a:extLst>
          </p:cNvPr>
          <p:cNvSpPr/>
          <p:nvPr/>
        </p:nvSpPr>
        <p:spPr>
          <a:xfrm>
            <a:off x="7293813" y="6187800"/>
            <a:ext cx="977556" cy="320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B00C3E3-B247-2942-8C29-8EF8B39D80ED}"/>
              </a:ext>
            </a:extLst>
          </p:cNvPr>
          <p:cNvSpPr/>
          <p:nvPr/>
        </p:nvSpPr>
        <p:spPr>
          <a:xfrm>
            <a:off x="8291387" y="6178371"/>
            <a:ext cx="833759" cy="320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82E634-DF3D-9F40-BF95-7DA27B4DDD91}"/>
              </a:ext>
            </a:extLst>
          </p:cNvPr>
          <p:cNvSpPr/>
          <p:nvPr/>
        </p:nvSpPr>
        <p:spPr>
          <a:xfrm>
            <a:off x="5793230" y="6508313"/>
            <a:ext cx="207390" cy="320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4032B36-B378-1C4D-A7C9-59D1712BC3E7}"/>
              </a:ext>
            </a:extLst>
          </p:cNvPr>
          <p:cNvSpPr/>
          <p:nvPr/>
        </p:nvSpPr>
        <p:spPr>
          <a:xfrm>
            <a:off x="6013318" y="6508312"/>
            <a:ext cx="443060" cy="320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253B69F-46B7-A64C-A085-50C330F3A332}"/>
              </a:ext>
            </a:extLst>
          </p:cNvPr>
          <p:cNvSpPr/>
          <p:nvPr/>
        </p:nvSpPr>
        <p:spPr>
          <a:xfrm>
            <a:off x="6453107" y="6508312"/>
            <a:ext cx="801834" cy="320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60E092C-1BAB-7F4E-89C3-999807B69F3A}"/>
              </a:ext>
            </a:extLst>
          </p:cNvPr>
          <p:cNvSpPr/>
          <p:nvPr/>
        </p:nvSpPr>
        <p:spPr>
          <a:xfrm>
            <a:off x="7293813" y="6508311"/>
            <a:ext cx="977556" cy="320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82B3F5F-2E1A-0346-84A1-987ADB155118}"/>
              </a:ext>
            </a:extLst>
          </p:cNvPr>
          <p:cNvSpPr/>
          <p:nvPr/>
        </p:nvSpPr>
        <p:spPr>
          <a:xfrm>
            <a:off x="8291387" y="6498882"/>
            <a:ext cx="833759" cy="320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E8DEC52-341D-CA40-9A64-6430AE80C862}"/>
              </a:ext>
            </a:extLst>
          </p:cNvPr>
          <p:cNvSpPr txBox="1"/>
          <p:nvPr/>
        </p:nvSpPr>
        <p:spPr>
          <a:xfrm>
            <a:off x="5849252" y="2605129"/>
            <a:ext cx="2215299" cy="415498"/>
          </a:xfrm>
          <a:prstGeom prst="rect">
            <a:avLst/>
          </a:prstGeom>
          <a:noFill/>
        </p:spPr>
        <p:txBody>
          <a:bodyPr wrap="square" rtlCol="0">
            <a:spAutoFit/>
          </a:bodyPr>
          <a:lstStyle/>
          <a:p>
            <a:r>
              <a:rPr lang="en-US" sz="1050" dirty="0">
                <a:solidFill>
                  <a:srgbClr val="FF0000"/>
                </a:solidFill>
                <a:latin typeface="Comic Sans MS" panose="030F0902030302020204" pitchFamily="66" charset="0"/>
              </a:rPr>
              <a:t>Set={2,1,3}</a:t>
            </a:r>
          </a:p>
          <a:p>
            <a:r>
              <a:rPr lang="en-US" sz="1050" dirty="0">
                <a:solidFill>
                  <a:srgbClr val="FF0000"/>
                </a:solidFill>
                <a:latin typeface="Comic Sans MS" panose="030F0902030302020204" pitchFamily="66" charset="0"/>
              </a:rPr>
              <a:t>Sum=4</a:t>
            </a:r>
          </a:p>
        </p:txBody>
      </p:sp>
    </p:spTree>
    <p:custDataLst>
      <p:tags r:id="rId1"/>
    </p:custDataLst>
    <p:extLst>
      <p:ext uri="{BB962C8B-B14F-4D97-AF65-F5344CB8AC3E}">
        <p14:creationId xmlns:p14="http://schemas.microsoft.com/office/powerpoint/2010/main" val="305591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68D74-823C-F64A-98B7-5B96E04B65BB}"/>
              </a:ext>
            </a:extLst>
          </p:cNvPr>
          <p:cNvSpPr>
            <a:spLocks noGrp="1"/>
          </p:cNvSpPr>
          <p:nvPr>
            <p:ph type="title"/>
          </p:nvPr>
        </p:nvSpPr>
        <p:spPr/>
        <p:txBody>
          <a:bodyPr/>
          <a:lstStyle/>
          <a:p>
            <a:r>
              <a:rPr lang="en-US" dirty="0"/>
              <a:t>0-1 Knapsack Problem</a:t>
            </a:r>
          </a:p>
        </p:txBody>
      </p:sp>
      <p:sp>
        <p:nvSpPr>
          <p:cNvPr id="3" name="Content Placeholder 2">
            <a:extLst>
              <a:ext uri="{FF2B5EF4-FFF2-40B4-BE49-F238E27FC236}">
                <a16:creationId xmlns:a16="http://schemas.microsoft.com/office/drawing/2014/main" id="{B710B328-17BF-DB46-983C-763417D07715}"/>
              </a:ext>
            </a:extLst>
          </p:cNvPr>
          <p:cNvSpPr>
            <a:spLocks noGrp="1"/>
          </p:cNvSpPr>
          <p:nvPr>
            <p:ph idx="1"/>
          </p:nvPr>
        </p:nvSpPr>
        <p:spPr/>
        <p:txBody>
          <a:bodyPr/>
          <a:lstStyle/>
          <a:p>
            <a:r>
              <a:rPr lang="en-US" dirty="0"/>
              <a:t>Given a set of n items ; </a:t>
            </a:r>
          </a:p>
          <a:p>
            <a:r>
              <a:rPr lang="en-US" dirty="0"/>
              <a:t>Items cannot be subdivided</a:t>
            </a:r>
          </a:p>
          <a:p>
            <a:r>
              <a:rPr lang="en-US" dirty="0"/>
              <a:t>Value of </a:t>
            </a:r>
            <a:r>
              <a:rPr lang="en-US" dirty="0" err="1"/>
              <a:t>ith</a:t>
            </a:r>
            <a:r>
              <a:rPr lang="en-US" dirty="0"/>
              <a:t> item is vi and its weight is </a:t>
            </a:r>
            <a:r>
              <a:rPr lang="en-US" dirty="0" err="1"/>
              <a:t>wi</a:t>
            </a:r>
            <a:endParaRPr lang="en-US" dirty="0"/>
          </a:p>
          <a:p>
            <a:r>
              <a:rPr lang="en-US" dirty="0"/>
              <a:t>Your Knapsack can hold at most W weight</a:t>
            </a:r>
          </a:p>
          <a:p>
            <a:r>
              <a:rPr lang="en-US" dirty="0"/>
              <a:t>Which items should you pick to maximize the value</a:t>
            </a:r>
          </a:p>
        </p:txBody>
      </p:sp>
      <p:pic>
        <p:nvPicPr>
          <p:cNvPr id="10242" name="Picture 2" descr="Image result for 0-1 knapsack problem">
            <a:extLst>
              <a:ext uri="{FF2B5EF4-FFF2-40B4-BE49-F238E27FC236}">
                <a16:creationId xmlns:a16="http://schemas.microsoft.com/office/drawing/2014/main" id="{EAE0DE9C-8EF9-994E-A5F1-1E73A36A6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5938" y="1505001"/>
            <a:ext cx="2339966" cy="2029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316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80BD97-FC30-0B40-83C6-559325728443}"/>
              </a:ext>
            </a:extLst>
          </p:cNvPr>
          <p:cNvSpPr>
            <a:spLocks noGrp="1"/>
          </p:cNvSpPr>
          <p:nvPr>
            <p:ph type="title"/>
          </p:nvPr>
        </p:nvSpPr>
        <p:spPr/>
        <p:txBody>
          <a:bodyPr/>
          <a:lstStyle/>
          <a:p>
            <a:r>
              <a:rPr lang="en-US" dirty="0"/>
              <a:t>0-1 Knapsack Problem</a:t>
            </a:r>
          </a:p>
        </p:txBody>
      </p:sp>
      <p:sp>
        <p:nvSpPr>
          <p:cNvPr id="7" name="Content Placeholder 6">
            <a:extLst>
              <a:ext uri="{FF2B5EF4-FFF2-40B4-BE49-F238E27FC236}">
                <a16:creationId xmlns:a16="http://schemas.microsoft.com/office/drawing/2014/main" id="{F4E53E15-8950-0A45-A94B-6BBDA790E9C5}"/>
              </a:ext>
            </a:extLst>
          </p:cNvPr>
          <p:cNvSpPr>
            <a:spLocks noGrp="1"/>
          </p:cNvSpPr>
          <p:nvPr>
            <p:ph idx="1"/>
          </p:nvPr>
        </p:nvSpPr>
        <p:spPr/>
        <p:txBody>
          <a:bodyPr>
            <a:normAutofit/>
          </a:bodyPr>
          <a:lstStyle/>
          <a:p>
            <a:r>
              <a:rPr lang="en-US" dirty="0"/>
              <a:t>Notice the similarity with the subset sum problem</a:t>
            </a:r>
          </a:p>
          <a:p>
            <a:r>
              <a:rPr lang="en-US" dirty="0"/>
              <a:t>Naïve method can be checking every subset---which is expensive </a:t>
            </a:r>
          </a:p>
          <a:p>
            <a:r>
              <a:rPr lang="en-US" dirty="0"/>
              <a:t>Recursive method is for each item,</a:t>
            </a:r>
          </a:p>
          <a:p>
            <a:pPr lvl="1"/>
            <a:r>
              <a:rPr lang="en-US" dirty="0"/>
              <a:t>either select the </a:t>
            </a:r>
            <a:r>
              <a:rPr lang="en-US" dirty="0" err="1"/>
              <a:t>ith</a:t>
            </a:r>
            <a:r>
              <a:rPr lang="en-US" dirty="0"/>
              <a:t> item, and subtract the weight </a:t>
            </a:r>
          </a:p>
          <a:p>
            <a:pPr lvl="1"/>
            <a:r>
              <a:rPr lang="en-US" dirty="0"/>
              <a:t>Or do not select the </a:t>
            </a:r>
            <a:r>
              <a:rPr lang="en-US" dirty="0" err="1"/>
              <a:t>ith</a:t>
            </a:r>
            <a:r>
              <a:rPr lang="en-US" dirty="0"/>
              <a:t> item and maintain the weight</a:t>
            </a:r>
          </a:p>
          <a:p>
            <a:endParaRPr lang="en-US" dirty="0"/>
          </a:p>
        </p:txBody>
      </p:sp>
    </p:spTree>
    <p:extLst>
      <p:ext uri="{BB962C8B-B14F-4D97-AF65-F5344CB8AC3E}">
        <p14:creationId xmlns:p14="http://schemas.microsoft.com/office/powerpoint/2010/main" val="3709459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3308" y="1794497"/>
            <a:ext cx="7532703" cy="3715158"/>
          </a:xfrm>
          <a:prstGeom prst="rect">
            <a:avLst/>
          </a:prstGeom>
        </p:spPr>
      </p:pic>
      <p:sp>
        <p:nvSpPr>
          <p:cNvPr id="5" name="TextBox 4"/>
          <p:cNvSpPr txBox="1"/>
          <p:nvPr/>
        </p:nvSpPr>
        <p:spPr>
          <a:xfrm>
            <a:off x="1037363" y="5724317"/>
            <a:ext cx="6975374" cy="369332"/>
          </a:xfrm>
          <a:prstGeom prst="rect">
            <a:avLst/>
          </a:prstGeom>
          <a:noFill/>
        </p:spPr>
        <p:txBody>
          <a:bodyPr wrap="square" rtlCol="0">
            <a:spAutoFit/>
          </a:bodyPr>
          <a:lstStyle/>
          <a:p>
            <a:r>
              <a:rPr lang="en-US" dirty="0">
                <a:latin typeface="+mj-lt"/>
              </a:rPr>
              <a:t>Let V[</a:t>
            </a:r>
            <a:r>
              <a:rPr lang="en-US" dirty="0" err="1">
                <a:latin typeface="+mj-lt"/>
              </a:rPr>
              <a:t>i,w</a:t>
            </a:r>
            <a:r>
              <a:rPr lang="en-US" dirty="0">
                <a:latin typeface="+mj-lt"/>
              </a:rPr>
              <a:t>]  store the maximum value of any set of items from 1 to I, with weight W </a:t>
            </a:r>
          </a:p>
        </p:txBody>
      </p:sp>
      <p:sp>
        <p:nvSpPr>
          <p:cNvPr id="2" name="TextBox 1">
            <a:extLst>
              <a:ext uri="{FF2B5EF4-FFF2-40B4-BE49-F238E27FC236}">
                <a16:creationId xmlns:a16="http://schemas.microsoft.com/office/drawing/2014/main" id="{7AEBEDEC-589C-DA45-A53A-DC4019C71875}"/>
              </a:ext>
            </a:extLst>
          </p:cNvPr>
          <p:cNvSpPr txBox="1"/>
          <p:nvPr/>
        </p:nvSpPr>
        <p:spPr>
          <a:xfrm>
            <a:off x="3733013" y="3972504"/>
            <a:ext cx="2007909" cy="461665"/>
          </a:xfrm>
          <a:prstGeom prst="rect">
            <a:avLst/>
          </a:prstGeom>
          <a:noFill/>
        </p:spPr>
        <p:txBody>
          <a:bodyPr wrap="square" rtlCol="0">
            <a:spAutoFit/>
          </a:bodyPr>
          <a:lstStyle/>
          <a:p>
            <a:r>
              <a:rPr lang="en-US" sz="1200" dirty="0">
                <a:latin typeface="Comic Sans MS" panose="030F0902030302020204" pitchFamily="66" charset="0"/>
              </a:rPr>
              <a:t>Don’t include item </a:t>
            </a:r>
            <a:r>
              <a:rPr lang="en-US" sz="1200" dirty="0" err="1">
                <a:latin typeface="Comic Sans MS" panose="030F0902030302020204" pitchFamily="66" charset="0"/>
              </a:rPr>
              <a:t>i</a:t>
            </a:r>
            <a:r>
              <a:rPr lang="en-US" sz="1200" dirty="0">
                <a:latin typeface="Comic Sans MS" panose="030F0902030302020204" pitchFamily="66" charset="0"/>
              </a:rPr>
              <a:t> and maintain weight</a:t>
            </a:r>
          </a:p>
        </p:txBody>
      </p:sp>
      <p:sp>
        <p:nvSpPr>
          <p:cNvPr id="6" name="TextBox 5">
            <a:extLst>
              <a:ext uri="{FF2B5EF4-FFF2-40B4-BE49-F238E27FC236}">
                <a16:creationId xmlns:a16="http://schemas.microsoft.com/office/drawing/2014/main" id="{47BF2C61-C49E-E64C-B9DB-E62F3630F110}"/>
              </a:ext>
            </a:extLst>
          </p:cNvPr>
          <p:cNvSpPr txBox="1"/>
          <p:nvPr/>
        </p:nvSpPr>
        <p:spPr>
          <a:xfrm>
            <a:off x="6258102" y="3988861"/>
            <a:ext cx="2007909" cy="461665"/>
          </a:xfrm>
          <a:prstGeom prst="rect">
            <a:avLst/>
          </a:prstGeom>
          <a:noFill/>
        </p:spPr>
        <p:txBody>
          <a:bodyPr wrap="square" rtlCol="0">
            <a:spAutoFit/>
          </a:bodyPr>
          <a:lstStyle/>
          <a:p>
            <a:r>
              <a:rPr lang="en-US" sz="1200" dirty="0">
                <a:latin typeface="Comic Sans MS" panose="030F0902030302020204" pitchFamily="66" charset="0"/>
              </a:rPr>
              <a:t>Include item </a:t>
            </a:r>
            <a:r>
              <a:rPr lang="en-US" sz="1200" dirty="0" err="1">
                <a:latin typeface="Comic Sans MS" panose="030F0902030302020204" pitchFamily="66" charset="0"/>
              </a:rPr>
              <a:t>i</a:t>
            </a:r>
            <a:r>
              <a:rPr lang="en-US" sz="1200" dirty="0">
                <a:latin typeface="Comic Sans MS" panose="030F0902030302020204" pitchFamily="66" charset="0"/>
              </a:rPr>
              <a:t> and subtract its weight</a:t>
            </a:r>
          </a:p>
        </p:txBody>
      </p:sp>
    </p:spTree>
    <p:extLst>
      <p:ext uri="{BB962C8B-B14F-4D97-AF65-F5344CB8AC3E}">
        <p14:creationId xmlns:p14="http://schemas.microsoft.com/office/powerpoint/2010/main" val="1872015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36572" y="1721707"/>
            <a:ext cx="8063052" cy="4360382"/>
          </a:xfrm>
          <a:prstGeom prst="rect">
            <a:avLst/>
          </a:prstGeom>
        </p:spPr>
      </p:pic>
      <p:sp>
        <p:nvSpPr>
          <p:cNvPr id="2" name="TextBox 1">
            <a:extLst>
              <a:ext uri="{FF2B5EF4-FFF2-40B4-BE49-F238E27FC236}">
                <a16:creationId xmlns:a16="http://schemas.microsoft.com/office/drawing/2014/main" id="{B1863485-B40B-3049-9BB5-8D5115D2883C}"/>
              </a:ext>
            </a:extLst>
          </p:cNvPr>
          <p:cNvSpPr txBox="1"/>
          <p:nvPr/>
        </p:nvSpPr>
        <p:spPr>
          <a:xfrm>
            <a:off x="6212264" y="2196445"/>
            <a:ext cx="2300140" cy="369332"/>
          </a:xfrm>
          <a:prstGeom prst="rect">
            <a:avLst/>
          </a:prstGeom>
          <a:noFill/>
        </p:spPr>
        <p:txBody>
          <a:bodyPr wrap="square" rtlCol="0">
            <a:spAutoFit/>
          </a:bodyPr>
          <a:lstStyle/>
          <a:p>
            <a:r>
              <a:rPr lang="en-US" dirty="0">
                <a:latin typeface="Comic Sans MS" panose="030F0902030302020204" pitchFamily="66" charset="0"/>
              </a:rPr>
              <a:t>Complexity O(</a:t>
            </a:r>
            <a:r>
              <a:rPr lang="en-US" dirty="0" err="1">
                <a:latin typeface="Comic Sans MS" panose="030F0902030302020204" pitchFamily="66" charset="0"/>
              </a:rPr>
              <a:t>nW</a:t>
            </a:r>
            <a:r>
              <a:rPr lang="en-US" dirty="0">
                <a:latin typeface="Comic Sans MS" panose="030F0902030302020204" pitchFamily="66" charset="0"/>
              </a:rPr>
              <a:t>)</a:t>
            </a:r>
          </a:p>
        </p:txBody>
      </p:sp>
      <p:sp>
        <p:nvSpPr>
          <p:cNvPr id="3" name="Rectangle 2">
            <a:extLst>
              <a:ext uri="{FF2B5EF4-FFF2-40B4-BE49-F238E27FC236}">
                <a16:creationId xmlns:a16="http://schemas.microsoft.com/office/drawing/2014/main" id="{C5835762-79DF-5C46-A1D1-84C6FA7FD387}"/>
              </a:ext>
            </a:extLst>
          </p:cNvPr>
          <p:cNvSpPr/>
          <p:nvPr/>
        </p:nvSpPr>
        <p:spPr>
          <a:xfrm>
            <a:off x="1979628" y="4292224"/>
            <a:ext cx="6278251" cy="270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4D250FF-4892-0B49-97E9-FDCE5FCADADB}"/>
              </a:ext>
            </a:extLst>
          </p:cNvPr>
          <p:cNvSpPr/>
          <p:nvPr/>
        </p:nvSpPr>
        <p:spPr>
          <a:xfrm>
            <a:off x="2066041" y="4642586"/>
            <a:ext cx="6278251" cy="270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28FDBD0-4348-1944-891C-C166957BF9EE}"/>
              </a:ext>
            </a:extLst>
          </p:cNvPr>
          <p:cNvSpPr/>
          <p:nvPr/>
        </p:nvSpPr>
        <p:spPr>
          <a:xfrm>
            <a:off x="1989054" y="4916807"/>
            <a:ext cx="6278251" cy="270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7159F8E-EFCB-F84E-B455-53417DC8A593}"/>
              </a:ext>
            </a:extLst>
          </p:cNvPr>
          <p:cNvSpPr/>
          <p:nvPr/>
        </p:nvSpPr>
        <p:spPr>
          <a:xfrm>
            <a:off x="1989054" y="5234654"/>
            <a:ext cx="6278251" cy="270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E655F45-2639-2A4A-90EA-8D2F0881BDA7}"/>
              </a:ext>
            </a:extLst>
          </p:cNvPr>
          <p:cNvSpPr/>
          <p:nvPr/>
        </p:nvSpPr>
        <p:spPr>
          <a:xfrm>
            <a:off x="1979627" y="5559713"/>
            <a:ext cx="6278251" cy="270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2880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6704-C9F7-8243-92DC-54A13E1EEE42}"/>
              </a:ext>
            </a:extLst>
          </p:cNvPr>
          <p:cNvSpPr>
            <a:spLocks noGrp="1"/>
          </p:cNvSpPr>
          <p:nvPr>
            <p:ph type="title"/>
          </p:nvPr>
        </p:nvSpPr>
        <p:spPr/>
        <p:txBody>
          <a:bodyPr>
            <a:normAutofit/>
          </a:bodyPr>
          <a:lstStyle/>
          <a:p>
            <a:r>
              <a:rPr lang="en-US" dirty="0"/>
              <a:t>Pseudo-Polynomial Complexity</a:t>
            </a:r>
          </a:p>
        </p:txBody>
      </p:sp>
      <p:sp>
        <p:nvSpPr>
          <p:cNvPr id="3" name="Content Placeholder 2">
            <a:extLst>
              <a:ext uri="{FF2B5EF4-FFF2-40B4-BE49-F238E27FC236}">
                <a16:creationId xmlns:a16="http://schemas.microsoft.com/office/drawing/2014/main" id="{4910D12A-7F22-594A-BA36-49F70B2227F6}"/>
              </a:ext>
            </a:extLst>
          </p:cNvPr>
          <p:cNvSpPr>
            <a:spLocks noGrp="1"/>
          </p:cNvSpPr>
          <p:nvPr>
            <p:ph idx="1"/>
          </p:nvPr>
        </p:nvSpPr>
        <p:spPr/>
        <p:txBody>
          <a:bodyPr>
            <a:normAutofit lnSpcReduction="10000"/>
          </a:bodyPr>
          <a:lstStyle/>
          <a:p>
            <a:r>
              <a:rPr lang="en-US" dirty="0"/>
              <a:t>Subset sum and 0-1knapsack are examples of problems with </a:t>
            </a:r>
            <a:r>
              <a:rPr lang="en-US" dirty="0" err="1">
                <a:solidFill>
                  <a:srgbClr val="0070C0"/>
                </a:solidFill>
              </a:rPr>
              <a:t>pseudopolynomial</a:t>
            </a:r>
            <a:r>
              <a:rPr lang="en-US" dirty="0">
                <a:solidFill>
                  <a:srgbClr val="0070C0"/>
                </a:solidFill>
              </a:rPr>
              <a:t> complexity</a:t>
            </a:r>
          </a:p>
          <a:p>
            <a:endParaRPr lang="en-US" dirty="0">
              <a:solidFill>
                <a:srgbClr val="0070C0"/>
              </a:solidFill>
            </a:endParaRPr>
          </a:p>
          <a:p>
            <a:r>
              <a:rPr lang="en-US" dirty="0"/>
              <a:t>A numeric algorithm runs in </a:t>
            </a:r>
            <a:r>
              <a:rPr lang="en-US" b="1" dirty="0"/>
              <a:t>pseudo-polynomial time</a:t>
            </a:r>
            <a:r>
              <a:rPr lang="en-US" dirty="0"/>
              <a:t> if its </a:t>
            </a:r>
            <a:r>
              <a:rPr lang="en-US" dirty="0">
                <a:hlinkClick r:id="rId2" tooltip="Computation time"/>
              </a:rPr>
              <a:t>running time</a:t>
            </a:r>
            <a:r>
              <a:rPr lang="en-US" dirty="0"/>
              <a:t> is a </a:t>
            </a:r>
            <a:r>
              <a:rPr lang="en-US" dirty="0">
                <a:hlinkClick r:id="rId3" tooltip="Polynomial"/>
              </a:rPr>
              <a:t>polynomial</a:t>
            </a:r>
            <a:r>
              <a:rPr lang="en-US" dirty="0"/>
              <a:t> in the </a:t>
            </a:r>
            <a:r>
              <a:rPr lang="en-US" i="1" dirty="0">
                <a:solidFill>
                  <a:srgbClr val="0070C0"/>
                </a:solidFill>
              </a:rPr>
              <a:t>numeric value</a:t>
            </a:r>
            <a:r>
              <a:rPr lang="en-US" dirty="0">
                <a:solidFill>
                  <a:srgbClr val="0070C0"/>
                </a:solidFill>
              </a:rPr>
              <a:t> </a:t>
            </a:r>
            <a:r>
              <a:rPr lang="en-US" dirty="0"/>
              <a:t>of the input (the largest integer present in the input) — but not in the </a:t>
            </a:r>
            <a:r>
              <a:rPr lang="en-US" i="1" dirty="0">
                <a:solidFill>
                  <a:srgbClr val="0070C0"/>
                </a:solidFill>
              </a:rPr>
              <a:t>length</a:t>
            </a:r>
            <a:r>
              <a:rPr lang="en-US" dirty="0">
                <a:solidFill>
                  <a:srgbClr val="0070C0"/>
                </a:solidFill>
              </a:rPr>
              <a:t> of the input</a:t>
            </a:r>
            <a:r>
              <a:rPr lang="en-US" dirty="0"/>
              <a:t> (the number of bits representing it).</a:t>
            </a:r>
          </a:p>
          <a:p>
            <a:endParaRPr lang="en-US" dirty="0"/>
          </a:p>
          <a:p>
            <a:r>
              <a:rPr lang="en-US" dirty="0">
                <a:solidFill>
                  <a:schemeClr val="tx1"/>
                </a:solidFill>
              </a:rPr>
              <a:t>The subset sum and 0-1 knapsack have complexity O(</a:t>
            </a:r>
            <a:r>
              <a:rPr lang="en-US" dirty="0" err="1">
                <a:solidFill>
                  <a:schemeClr val="tx1"/>
                </a:solidFill>
              </a:rPr>
              <a:t>nW</a:t>
            </a:r>
            <a:r>
              <a:rPr lang="en-US" dirty="0">
                <a:solidFill>
                  <a:schemeClr val="tx1"/>
                </a:solidFill>
              </a:rPr>
              <a:t>); </a:t>
            </a:r>
          </a:p>
          <a:p>
            <a:pPr lvl="1"/>
            <a:r>
              <a:rPr lang="en-US" dirty="0">
                <a:solidFill>
                  <a:schemeClr val="tx1"/>
                </a:solidFill>
              </a:rPr>
              <a:t>This means order of W steps</a:t>
            </a:r>
          </a:p>
          <a:p>
            <a:pPr lvl="1"/>
            <a:r>
              <a:rPr lang="en-US" dirty="0">
                <a:solidFill>
                  <a:schemeClr val="tx1"/>
                </a:solidFill>
              </a:rPr>
              <a:t>But representing W only takes log(W)</a:t>
            </a:r>
          </a:p>
          <a:p>
            <a:pPr lvl="1"/>
            <a:r>
              <a:rPr lang="en-US" dirty="0">
                <a:solidFill>
                  <a:schemeClr val="tx1"/>
                </a:solidFill>
              </a:rPr>
              <a:t>So number of steps exponential to length of the input</a:t>
            </a:r>
          </a:p>
        </p:txBody>
      </p:sp>
    </p:spTree>
    <p:extLst>
      <p:ext uri="{BB962C8B-B14F-4D97-AF65-F5344CB8AC3E}">
        <p14:creationId xmlns:p14="http://schemas.microsoft.com/office/powerpoint/2010/main" val="3710419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C2F2D8-954F-A24C-9E53-464611EF17A7}"/>
              </a:ext>
            </a:extLst>
          </p:cNvPr>
          <p:cNvSpPr>
            <a:spLocks noGrp="1"/>
          </p:cNvSpPr>
          <p:nvPr>
            <p:ph type="title"/>
          </p:nvPr>
        </p:nvSpPr>
        <p:spPr/>
        <p:txBody>
          <a:bodyPr/>
          <a:lstStyle/>
          <a:p>
            <a:r>
              <a:rPr lang="en-US" dirty="0"/>
              <a:t>ALL PAIR SHORTEST PATH</a:t>
            </a:r>
          </a:p>
        </p:txBody>
      </p:sp>
      <p:sp>
        <p:nvSpPr>
          <p:cNvPr id="6" name="Content Placeholder 5">
            <a:extLst>
              <a:ext uri="{FF2B5EF4-FFF2-40B4-BE49-F238E27FC236}">
                <a16:creationId xmlns:a16="http://schemas.microsoft.com/office/drawing/2014/main" id="{5F5DEF40-F84E-7043-924F-62C8FCFB6613}"/>
              </a:ext>
            </a:extLst>
          </p:cNvPr>
          <p:cNvSpPr>
            <a:spLocks noGrp="1"/>
          </p:cNvSpPr>
          <p:nvPr>
            <p:ph sz="half" idx="1"/>
          </p:nvPr>
        </p:nvSpPr>
        <p:spPr>
          <a:xfrm>
            <a:off x="360590" y="1913518"/>
            <a:ext cx="4858682" cy="4357065"/>
          </a:xfrm>
        </p:spPr>
        <p:txBody>
          <a:bodyPr>
            <a:normAutofit/>
          </a:bodyPr>
          <a:lstStyle/>
          <a:p>
            <a:r>
              <a:rPr lang="en-US" sz="1275" dirty="0"/>
              <a:t>APSP finds the shortest path between all pairs of vertices</a:t>
            </a:r>
          </a:p>
          <a:p>
            <a:r>
              <a:rPr lang="en-US" sz="1275" dirty="0"/>
              <a:t>Uses dynamic programming</a:t>
            </a:r>
          </a:p>
          <a:p>
            <a:r>
              <a:rPr lang="en-US" sz="1275" dirty="0"/>
              <a:t>Can handle negative weights, but not negative cycles</a:t>
            </a:r>
          </a:p>
          <a:p>
            <a:r>
              <a:rPr lang="en-US" sz="1275" dirty="0">
                <a:solidFill>
                  <a:srgbClr val="7030A0"/>
                </a:solidFill>
              </a:rPr>
              <a:t>Floyd </a:t>
            </a:r>
            <a:r>
              <a:rPr lang="en-US" sz="1275" dirty="0" err="1">
                <a:solidFill>
                  <a:srgbClr val="7030A0"/>
                </a:solidFill>
              </a:rPr>
              <a:t>Warshall</a:t>
            </a:r>
            <a:r>
              <a:rPr lang="en-US" sz="1275" dirty="0">
                <a:solidFill>
                  <a:srgbClr val="7030A0"/>
                </a:solidFill>
              </a:rPr>
              <a:t> Algorithm (1959, Roy; 1962 Floyd, </a:t>
            </a:r>
            <a:r>
              <a:rPr lang="en-US" sz="1275" dirty="0" err="1">
                <a:solidFill>
                  <a:srgbClr val="7030A0"/>
                </a:solidFill>
              </a:rPr>
              <a:t>Warshall</a:t>
            </a:r>
            <a:r>
              <a:rPr lang="en-US" sz="1275" dirty="0">
                <a:solidFill>
                  <a:srgbClr val="7030A0"/>
                </a:solidFill>
              </a:rPr>
              <a:t>)</a:t>
            </a:r>
          </a:p>
          <a:p>
            <a:pPr lvl="1"/>
            <a:r>
              <a:rPr lang="en-US" sz="1275" dirty="0"/>
              <a:t>Initialize all entries in |</a:t>
            </a:r>
            <a:r>
              <a:rPr lang="en-US" sz="1275" dirty="0" err="1"/>
              <a:t>V|x|V</a:t>
            </a:r>
            <a:r>
              <a:rPr lang="en-US" sz="1275" dirty="0"/>
              <a:t>| matrix d to INF</a:t>
            </a:r>
          </a:p>
          <a:p>
            <a:pPr lvl="1"/>
            <a:r>
              <a:rPr lang="en-US" sz="1275" dirty="0"/>
              <a:t>For each edge(</a:t>
            </a:r>
            <a:r>
              <a:rPr lang="en-US" sz="1275" dirty="0" err="1"/>
              <a:t>u,v</a:t>
            </a:r>
            <a:r>
              <a:rPr lang="en-US" sz="1275" dirty="0"/>
              <a:t>)</a:t>
            </a:r>
          </a:p>
          <a:p>
            <a:pPr lvl="2"/>
            <a:r>
              <a:rPr lang="en-US" sz="1275" dirty="0"/>
              <a:t>d[u][v]=w(</a:t>
            </a:r>
            <a:r>
              <a:rPr lang="en-US" sz="1275" dirty="0" err="1"/>
              <a:t>u,v</a:t>
            </a:r>
            <a:r>
              <a:rPr lang="en-US" sz="1275" dirty="0"/>
              <a:t>)</a:t>
            </a:r>
          </a:p>
          <a:p>
            <a:pPr lvl="1"/>
            <a:r>
              <a:rPr lang="en-US" sz="1275" dirty="0"/>
              <a:t>For each vertex v</a:t>
            </a:r>
          </a:p>
          <a:p>
            <a:pPr lvl="2"/>
            <a:r>
              <a:rPr lang="en-US" sz="1275" dirty="0"/>
              <a:t>d[v][v]=0</a:t>
            </a:r>
          </a:p>
          <a:p>
            <a:pPr lvl="1"/>
            <a:r>
              <a:rPr lang="en-US" sz="1275" dirty="0"/>
              <a:t>For k=1 </a:t>
            </a:r>
            <a:r>
              <a:rPr lang="en-US" sz="1275" dirty="0" err="1"/>
              <a:t>to|V</a:t>
            </a:r>
            <a:r>
              <a:rPr lang="en-US" sz="1275" dirty="0"/>
              <a:t>|</a:t>
            </a:r>
          </a:p>
          <a:p>
            <a:pPr lvl="2"/>
            <a:r>
              <a:rPr lang="en-US" sz="1275" dirty="0"/>
              <a:t>For j=1 </a:t>
            </a:r>
            <a:r>
              <a:rPr lang="en-US" sz="1275" dirty="0" err="1"/>
              <a:t>to|V</a:t>
            </a:r>
            <a:r>
              <a:rPr lang="en-US" sz="1275" dirty="0"/>
              <a:t>|</a:t>
            </a:r>
          </a:p>
          <a:p>
            <a:pPr lvl="3"/>
            <a:r>
              <a:rPr lang="en-US" sz="1275" dirty="0"/>
              <a:t>For </a:t>
            </a:r>
            <a:r>
              <a:rPr lang="en-US" sz="1275" dirty="0" err="1"/>
              <a:t>i</a:t>
            </a:r>
            <a:r>
              <a:rPr lang="en-US" sz="1275" dirty="0"/>
              <a:t>=1to |V|</a:t>
            </a:r>
          </a:p>
          <a:p>
            <a:pPr lvl="4"/>
            <a:r>
              <a:rPr lang="en-US" sz="1275" dirty="0"/>
              <a:t>If d[</a:t>
            </a:r>
            <a:r>
              <a:rPr lang="en-US" sz="1275" dirty="0" err="1"/>
              <a:t>i</a:t>
            </a:r>
            <a:r>
              <a:rPr lang="en-US" sz="1275" dirty="0"/>
              <a:t>][j]&gt;d[</a:t>
            </a:r>
            <a:r>
              <a:rPr lang="en-US" sz="1275" dirty="0" err="1"/>
              <a:t>i</a:t>
            </a:r>
            <a:r>
              <a:rPr lang="en-US" sz="1275" dirty="0"/>
              <a:t>][k]+d[k][j]</a:t>
            </a:r>
          </a:p>
          <a:p>
            <a:pPr lvl="4"/>
            <a:r>
              <a:rPr lang="en-US" sz="1275" dirty="0"/>
              <a:t>d[</a:t>
            </a:r>
            <a:r>
              <a:rPr lang="en-US" sz="1275" dirty="0" err="1"/>
              <a:t>i</a:t>
            </a:r>
            <a:r>
              <a:rPr lang="en-US" sz="1275" dirty="0"/>
              <a:t>][j]=d[</a:t>
            </a:r>
            <a:r>
              <a:rPr lang="en-US" sz="1275" dirty="0" err="1"/>
              <a:t>i</a:t>
            </a:r>
            <a:r>
              <a:rPr lang="en-US" sz="1275" dirty="0"/>
              <a:t>][k]+d[k][j]</a:t>
            </a:r>
          </a:p>
          <a:p>
            <a:r>
              <a:rPr lang="en-US" sz="1275" dirty="0">
                <a:solidFill>
                  <a:srgbClr val="7030A0"/>
                </a:solidFill>
              </a:rPr>
              <a:t>Complexity O(|V|</a:t>
            </a:r>
            <a:r>
              <a:rPr lang="en-US" sz="1275" baseline="30000" dirty="0">
                <a:solidFill>
                  <a:srgbClr val="7030A0"/>
                </a:solidFill>
              </a:rPr>
              <a:t>3</a:t>
            </a:r>
            <a:r>
              <a:rPr lang="en-US" sz="1275" dirty="0">
                <a:solidFill>
                  <a:srgbClr val="7030A0"/>
                </a:solidFill>
              </a:rPr>
              <a:t>)</a:t>
            </a:r>
          </a:p>
          <a:p>
            <a:pPr lvl="4"/>
            <a:endParaRPr lang="en-US" dirty="0"/>
          </a:p>
          <a:p>
            <a:pPr lvl="4"/>
            <a:endParaRPr lang="en-US" dirty="0"/>
          </a:p>
          <a:p>
            <a:endParaRPr lang="en-US" dirty="0"/>
          </a:p>
        </p:txBody>
      </p:sp>
      <p:pic>
        <p:nvPicPr>
          <p:cNvPr id="16386" name="Picture 2">
            <a:extLst>
              <a:ext uri="{FF2B5EF4-FFF2-40B4-BE49-F238E27FC236}">
                <a16:creationId xmlns:a16="http://schemas.microsoft.com/office/drawing/2014/main" id="{B8E2BAAD-B047-B24B-B20A-FCF5F3B1E1C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481698" y="2119673"/>
            <a:ext cx="4548293" cy="1838268"/>
          </a:xfrm>
          <a:prstGeom prst="rect">
            <a:avLst/>
          </a:prstGeom>
          <a:solidFill>
            <a:schemeClr val="accent4">
              <a:lumMod val="40000"/>
              <a:lumOff val="60000"/>
            </a:schemeClr>
          </a:solidFill>
        </p:spPr>
      </p:pic>
      <p:sp>
        <p:nvSpPr>
          <p:cNvPr id="8" name="TextBox 7">
            <a:extLst>
              <a:ext uri="{FF2B5EF4-FFF2-40B4-BE49-F238E27FC236}">
                <a16:creationId xmlns:a16="http://schemas.microsoft.com/office/drawing/2014/main" id="{E1AA9D92-38FB-264A-A33C-EEB3BF0412D1}"/>
              </a:ext>
            </a:extLst>
          </p:cNvPr>
          <p:cNvSpPr txBox="1"/>
          <p:nvPr/>
        </p:nvSpPr>
        <p:spPr>
          <a:xfrm>
            <a:off x="5004880" y="3988177"/>
            <a:ext cx="3932407" cy="207749"/>
          </a:xfrm>
          <a:prstGeom prst="rect">
            <a:avLst/>
          </a:prstGeom>
          <a:noFill/>
        </p:spPr>
        <p:txBody>
          <a:bodyPr wrap="square" rtlCol="0">
            <a:spAutoFit/>
          </a:bodyPr>
          <a:lstStyle/>
          <a:p>
            <a:r>
              <a:rPr lang="en-US" sz="750" dirty="0"/>
              <a:t>By </a:t>
            </a:r>
            <a:r>
              <a:rPr lang="en-US" sz="750" dirty="0" err="1"/>
              <a:t>Dcoetzee</a:t>
            </a:r>
            <a:r>
              <a:rPr lang="en-US" sz="750" dirty="0"/>
              <a:t> - Own work, CC0, https://</a:t>
            </a:r>
            <a:r>
              <a:rPr lang="en-US" sz="750" dirty="0" err="1"/>
              <a:t>commons.wikimedia.org</a:t>
            </a:r>
            <a:r>
              <a:rPr lang="en-US" sz="750" dirty="0"/>
              <a:t>/w/</a:t>
            </a:r>
            <a:r>
              <a:rPr lang="en-US" sz="750" dirty="0" err="1"/>
              <a:t>index.php?curid</a:t>
            </a:r>
            <a:r>
              <a:rPr lang="en-US" sz="750" dirty="0"/>
              <a:t>=23230210</a:t>
            </a:r>
          </a:p>
        </p:txBody>
      </p:sp>
    </p:spTree>
    <p:extLst>
      <p:ext uri="{BB962C8B-B14F-4D97-AF65-F5344CB8AC3E}">
        <p14:creationId xmlns:p14="http://schemas.microsoft.com/office/powerpoint/2010/main" val="1096951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1154" name="Rectangle 2"/>
          <p:cNvSpPr>
            <a:spLocks noGrp="1" noChangeArrowheads="1"/>
          </p:cNvSpPr>
          <p:nvPr>
            <p:ph type="title"/>
          </p:nvPr>
        </p:nvSpPr>
        <p:spPr>
          <a:xfrm>
            <a:off x="1485900" y="1200150"/>
            <a:ext cx="6172200" cy="628650"/>
          </a:xfrm>
        </p:spPr>
        <p:txBody>
          <a:bodyPr>
            <a:normAutofit/>
          </a:bodyPr>
          <a:lstStyle/>
          <a:p>
            <a:r>
              <a:rPr lang="en-US" sz="3000"/>
              <a:t>Recursive structure in the algorithm</a:t>
            </a:r>
          </a:p>
        </p:txBody>
      </p:sp>
      <p:graphicFrame>
        <p:nvGraphicFramePr>
          <p:cNvPr id="1841155" name="Object 3"/>
          <p:cNvGraphicFramePr>
            <a:graphicFrameLocks noGrp="1" noChangeAspect="1"/>
          </p:cNvGraphicFramePr>
          <p:nvPr>
            <p:ph idx="1"/>
          </p:nvPr>
        </p:nvGraphicFramePr>
        <p:xfrm>
          <a:off x="1778794" y="2628900"/>
          <a:ext cx="4329113" cy="2914650"/>
        </p:xfrm>
        <a:graphic>
          <a:graphicData uri="http://schemas.openxmlformats.org/presentationml/2006/ole">
            <mc:AlternateContent xmlns:mc="http://schemas.openxmlformats.org/markup-compatibility/2006">
              <mc:Choice xmlns:v="urn:schemas-microsoft-com:vml" Requires="v">
                <p:oleObj spid="_x0000_s1026" name="Bitmap Image" r:id="rId4" imgW="7144747" imgH="4809524" progId="">
                  <p:embed/>
                </p:oleObj>
              </mc:Choice>
              <mc:Fallback>
                <p:oleObj name="Bitmap Image" r:id="rId4" imgW="7144747" imgH="4809524" progId="">
                  <p:embed/>
                  <p:pic>
                    <p:nvPicPr>
                      <p:cNvPr id="184115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794" y="2628900"/>
                        <a:ext cx="4329113" cy="29146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841160" name="Text Box 8"/>
          <p:cNvSpPr txBox="1">
            <a:spLocks noChangeArrowheads="1"/>
          </p:cNvSpPr>
          <p:nvPr/>
        </p:nvSpPr>
        <p:spPr bwMode="auto">
          <a:xfrm>
            <a:off x="1828800" y="2686051"/>
            <a:ext cx="342900" cy="32316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500" i="1">
                <a:solidFill>
                  <a:srgbClr val="009999"/>
                </a:solidFill>
                <a:latin typeface="Times New Roman" pitchFamily="27" charset="0"/>
              </a:rPr>
              <a:t>d</a:t>
            </a:r>
          </a:p>
        </p:txBody>
      </p:sp>
      <p:sp>
        <p:nvSpPr>
          <p:cNvPr id="1841161" name="Text Box 9"/>
          <p:cNvSpPr txBox="1">
            <a:spLocks noChangeArrowheads="1"/>
          </p:cNvSpPr>
          <p:nvPr/>
        </p:nvSpPr>
        <p:spPr bwMode="auto">
          <a:xfrm>
            <a:off x="3314700" y="2686051"/>
            <a:ext cx="342900" cy="32316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500" i="1">
                <a:solidFill>
                  <a:srgbClr val="009999"/>
                </a:solidFill>
                <a:latin typeface="Times New Roman" pitchFamily="27" charset="0"/>
              </a:rPr>
              <a:t>d</a:t>
            </a:r>
          </a:p>
        </p:txBody>
      </p:sp>
      <p:sp>
        <p:nvSpPr>
          <p:cNvPr id="1841162" name="Text Box 10"/>
          <p:cNvSpPr txBox="1">
            <a:spLocks noChangeArrowheads="1"/>
          </p:cNvSpPr>
          <p:nvPr/>
        </p:nvSpPr>
        <p:spPr bwMode="auto">
          <a:xfrm>
            <a:off x="4114800" y="2686051"/>
            <a:ext cx="342900" cy="32316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500" i="1">
                <a:solidFill>
                  <a:srgbClr val="009999"/>
                </a:solidFill>
                <a:latin typeface="Times New Roman" pitchFamily="27" charset="0"/>
              </a:rPr>
              <a:t>d</a:t>
            </a:r>
          </a:p>
        </p:txBody>
      </p:sp>
      <p:sp>
        <p:nvSpPr>
          <p:cNvPr id="1841163" name="Text Box 11"/>
          <p:cNvSpPr txBox="1">
            <a:spLocks noChangeArrowheads="1"/>
          </p:cNvSpPr>
          <p:nvPr/>
        </p:nvSpPr>
        <p:spPr bwMode="auto">
          <a:xfrm>
            <a:off x="5029200" y="2686051"/>
            <a:ext cx="342900" cy="32316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500" i="1">
                <a:solidFill>
                  <a:srgbClr val="009999"/>
                </a:solidFill>
                <a:latin typeface="Times New Roman" pitchFamily="27" charset="0"/>
              </a:rPr>
              <a:t>d</a:t>
            </a:r>
          </a:p>
        </p:txBody>
      </p:sp>
      <p:sp>
        <p:nvSpPr>
          <p:cNvPr id="1841164" name="Text Box 12"/>
          <p:cNvSpPr txBox="1">
            <a:spLocks noChangeArrowheads="1"/>
          </p:cNvSpPr>
          <p:nvPr/>
        </p:nvSpPr>
        <p:spPr bwMode="auto">
          <a:xfrm>
            <a:off x="2743200" y="3657601"/>
            <a:ext cx="342900" cy="32316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500" i="1">
                <a:solidFill>
                  <a:srgbClr val="009999"/>
                </a:solidFill>
                <a:latin typeface="Times New Roman" pitchFamily="27" charset="0"/>
              </a:rPr>
              <a:t>d</a:t>
            </a:r>
          </a:p>
        </p:txBody>
      </p:sp>
      <p:sp>
        <p:nvSpPr>
          <p:cNvPr id="1841166" name="Text Box 14"/>
          <p:cNvSpPr txBox="1">
            <a:spLocks noChangeArrowheads="1"/>
          </p:cNvSpPr>
          <p:nvPr/>
        </p:nvSpPr>
        <p:spPr bwMode="auto">
          <a:xfrm>
            <a:off x="3600450" y="4514851"/>
            <a:ext cx="342900" cy="32316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500" i="1">
                <a:solidFill>
                  <a:srgbClr val="009999"/>
                </a:solidFill>
                <a:latin typeface="Times New Roman" pitchFamily="27" charset="0"/>
              </a:rPr>
              <a:t>d</a:t>
            </a:r>
          </a:p>
        </p:txBody>
      </p:sp>
      <p:sp>
        <p:nvSpPr>
          <p:cNvPr id="1841167" name="Text Box 15"/>
          <p:cNvSpPr txBox="1">
            <a:spLocks noChangeArrowheads="1"/>
          </p:cNvSpPr>
          <p:nvPr/>
        </p:nvSpPr>
        <p:spPr bwMode="auto">
          <a:xfrm>
            <a:off x="4629150" y="3657601"/>
            <a:ext cx="342900" cy="32316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500" i="1">
                <a:solidFill>
                  <a:srgbClr val="009999"/>
                </a:solidFill>
                <a:latin typeface="Times New Roman" pitchFamily="27" charset="0"/>
              </a:rPr>
              <a:t>d</a:t>
            </a:r>
          </a:p>
        </p:txBody>
      </p:sp>
      <p:sp>
        <p:nvSpPr>
          <p:cNvPr id="1841168" name="Rectangle 16"/>
          <p:cNvSpPr>
            <a:spLocks noChangeArrowheads="1"/>
          </p:cNvSpPr>
          <p:nvPr/>
        </p:nvSpPr>
        <p:spPr bwMode="auto">
          <a:xfrm>
            <a:off x="1943100" y="2000251"/>
            <a:ext cx="5200650" cy="553998"/>
          </a:xfrm>
          <a:prstGeom prst="rect">
            <a:avLst/>
          </a:prstGeom>
          <a:noFill/>
          <a:ln w="9525">
            <a:noFill/>
            <a:miter lim="800000"/>
            <a:headEnd/>
            <a:tailEnd/>
          </a:ln>
          <a:effectLst/>
        </p:spPr>
        <p:txBody>
          <a:bodyPr>
            <a:prstTxWarp prst="textNoShape">
              <a:avLst/>
            </a:prstTxWarp>
            <a:spAutoFit/>
          </a:bodyPr>
          <a:lstStyle/>
          <a:p>
            <a:r>
              <a:rPr lang="en-US" sz="1500" i="1">
                <a:solidFill>
                  <a:srgbClr val="006600"/>
                </a:solidFill>
                <a:latin typeface="Times New Roman" pitchFamily="27" charset="0"/>
              </a:rPr>
              <a:t>d</a:t>
            </a:r>
            <a:r>
              <a:rPr lang="en-US" sz="1500" i="1" baseline="-25000">
                <a:solidFill>
                  <a:srgbClr val="006600"/>
                </a:solidFill>
                <a:latin typeface="Times New Roman" pitchFamily="27" charset="0"/>
              </a:rPr>
              <a:t>ij</a:t>
            </a:r>
            <a:r>
              <a:rPr lang="en-US" sz="1500">
                <a:solidFill>
                  <a:srgbClr val="006600"/>
                </a:solidFill>
                <a:latin typeface="Times New Roman" pitchFamily="27" charset="0"/>
              </a:rPr>
              <a:t>(</a:t>
            </a:r>
            <a:r>
              <a:rPr lang="en-US" sz="1500" i="1">
                <a:solidFill>
                  <a:srgbClr val="006600"/>
                </a:solidFill>
                <a:latin typeface="Times New Roman" pitchFamily="27" charset="0"/>
              </a:rPr>
              <a:t>k</a:t>
            </a:r>
            <a:r>
              <a:rPr lang="en-US" sz="1500">
                <a:solidFill>
                  <a:srgbClr val="006600"/>
                </a:solidFill>
                <a:latin typeface="Times New Roman" pitchFamily="27" charset="0"/>
              </a:rPr>
              <a:t>)</a:t>
            </a:r>
            <a:r>
              <a:rPr lang="en-US" sz="1500">
                <a:solidFill>
                  <a:srgbClr val="000000"/>
                </a:solidFill>
              </a:rPr>
              <a:t> = weight of a shortest path from </a:t>
            </a:r>
            <a:r>
              <a:rPr lang="en-US" sz="1500" i="1">
                <a:solidFill>
                  <a:srgbClr val="000000"/>
                </a:solidFill>
              </a:rPr>
              <a:t>i </a:t>
            </a:r>
            <a:r>
              <a:rPr lang="en-US" sz="1500">
                <a:solidFill>
                  <a:srgbClr val="000000"/>
                </a:solidFill>
              </a:rPr>
              <a:t>to </a:t>
            </a:r>
            <a:r>
              <a:rPr lang="en-US" sz="1500" i="1">
                <a:solidFill>
                  <a:srgbClr val="000000"/>
                </a:solidFill>
              </a:rPr>
              <a:t>j </a:t>
            </a:r>
            <a:r>
              <a:rPr lang="en-US" sz="1500">
                <a:solidFill>
                  <a:srgbClr val="000000"/>
                </a:solidFill>
              </a:rPr>
              <a:t>with intermediate</a:t>
            </a:r>
          </a:p>
          <a:p>
            <a:r>
              <a:rPr lang="en-US" sz="1500">
                <a:solidFill>
                  <a:srgbClr val="000000"/>
                </a:solidFill>
              </a:rPr>
              <a:t>	 vertices belonging to the set {1, 2, …, </a:t>
            </a:r>
            <a:r>
              <a:rPr lang="en-US" sz="1500" i="1">
                <a:solidFill>
                  <a:srgbClr val="000000"/>
                </a:solidFill>
              </a:rPr>
              <a:t>k</a:t>
            </a:r>
            <a:r>
              <a:rPr lang="en-US" sz="1500">
                <a:solidFill>
                  <a:srgbClr val="000000"/>
                </a:solidFill>
              </a:rPr>
              <a:t>}.</a:t>
            </a:r>
          </a:p>
        </p:txBody>
      </p:sp>
      <p:sp>
        <p:nvSpPr>
          <p:cNvPr id="1841169" name="Text Box 17"/>
          <p:cNvSpPr txBox="1">
            <a:spLocks noChangeArrowheads="1"/>
          </p:cNvSpPr>
          <p:nvPr/>
        </p:nvSpPr>
        <p:spPr bwMode="auto">
          <a:xfrm>
            <a:off x="6172200" y="2914650"/>
            <a:ext cx="1600200" cy="144270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dirty="0">
                <a:solidFill>
                  <a:srgbClr val="0000FF"/>
                </a:solidFill>
              </a:rPr>
              <a:t>How to find All Pairs Shortest Paths?</a:t>
            </a:r>
          </a:p>
          <a:p>
            <a:pPr>
              <a:spcBef>
                <a:spcPct val="50000"/>
              </a:spcBef>
            </a:pPr>
            <a:r>
              <a:rPr lang="en-US" sz="1350" dirty="0">
                <a:solidFill>
                  <a:srgbClr val="0000FF"/>
                </a:solidFill>
              </a:rPr>
              <a:t>Compute the </a:t>
            </a:r>
            <a:r>
              <a:rPr lang="en-US" sz="1350" i="1" dirty="0" err="1">
                <a:solidFill>
                  <a:srgbClr val="006600"/>
                </a:solidFill>
                <a:latin typeface="Times New Roman" pitchFamily="27" charset="0"/>
              </a:rPr>
              <a:t>d</a:t>
            </a:r>
            <a:r>
              <a:rPr lang="en-US" sz="1350" i="1" baseline="-25000" dirty="0" err="1">
                <a:solidFill>
                  <a:srgbClr val="006600"/>
                </a:solidFill>
                <a:latin typeface="Times New Roman" pitchFamily="27" charset="0"/>
              </a:rPr>
              <a:t>ij</a:t>
            </a:r>
            <a:r>
              <a:rPr lang="en-US" sz="1350" dirty="0" err="1">
                <a:solidFill>
                  <a:srgbClr val="006600"/>
                </a:solidFill>
                <a:latin typeface="Times New Roman" pitchFamily="27" charset="0"/>
              </a:rPr>
              <a:t>(</a:t>
            </a:r>
            <a:r>
              <a:rPr lang="en-US" sz="1350" i="1" dirty="0" err="1">
                <a:solidFill>
                  <a:srgbClr val="006600"/>
                </a:solidFill>
                <a:latin typeface="Times New Roman" pitchFamily="27" charset="0"/>
              </a:rPr>
              <a:t>k</a:t>
            </a:r>
            <a:r>
              <a:rPr lang="en-US" sz="1350" dirty="0">
                <a:solidFill>
                  <a:srgbClr val="006600"/>
                </a:solidFill>
                <a:latin typeface="Times New Roman" pitchFamily="27" charset="0"/>
              </a:rPr>
              <a:t>)</a:t>
            </a:r>
            <a:r>
              <a:rPr lang="en-US" sz="1350" dirty="0"/>
              <a:t> </a:t>
            </a:r>
            <a:r>
              <a:rPr lang="en-US" sz="1350" dirty="0">
                <a:solidFill>
                  <a:srgbClr val="0000FF"/>
                </a:solidFill>
              </a:rPr>
              <a:t>values in order of increasing values of </a:t>
            </a:r>
            <a:r>
              <a:rPr lang="en-US" sz="1350" i="1" dirty="0" err="1">
                <a:solidFill>
                  <a:srgbClr val="006600"/>
                </a:solidFill>
                <a:latin typeface="Times New Roman" pitchFamily="27" charset="0"/>
              </a:rPr>
              <a:t>k</a:t>
            </a:r>
            <a:r>
              <a:rPr lang="en-US" sz="1350" dirty="0">
                <a:solidFill>
                  <a:srgbClr val="0000FF"/>
                </a:solidFill>
              </a:rPr>
              <a:t>.</a:t>
            </a:r>
          </a:p>
        </p:txBody>
      </p:sp>
    </p:spTree>
    <p:extLst>
      <p:ext uri="{BB962C8B-B14F-4D97-AF65-F5344CB8AC3E}">
        <p14:creationId xmlns:p14="http://schemas.microsoft.com/office/powerpoint/2010/main" val="205748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1169">
                                            <p:txEl>
                                              <p:pRg st="1" end="1"/>
                                            </p:txEl>
                                          </p:spTgt>
                                        </p:tgtEl>
                                        <p:attrNameLst>
                                          <p:attrName>style.visibility</p:attrName>
                                        </p:attrNameLst>
                                      </p:cBhvr>
                                      <p:to>
                                        <p:strVal val="visible"/>
                                      </p:to>
                                    </p:set>
                                    <p:animEffect transition="in" filter="blinds(horizontal)">
                                      <p:cBhvr>
                                        <p:cTn id="7" dur="500"/>
                                        <p:tgtEl>
                                          <p:spTgt spid="18411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8626" name="Rectangle 2"/>
          <p:cNvSpPr>
            <a:spLocks noGrp="1" noChangeArrowheads="1"/>
          </p:cNvSpPr>
          <p:nvPr>
            <p:ph type="title"/>
          </p:nvPr>
        </p:nvSpPr>
        <p:spPr>
          <a:xfrm>
            <a:off x="1402556" y="1042988"/>
            <a:ext cx="3028950" cy="628650"/>
          </a:xfrm>
        </p:spPr>
        <p:txBody>
          <a:bodyPr>
            <a:normAutofit fontScale="90000"/>
          </a:bodyPr>
          <a:lstStyle/>
          <a:p>
            <a:r>
              <a:rPr lang="en-US"/>
              <a:t>Example</a:t>
            </a:r>
          </a:p>
        </p:txBody>
      </p:sp>
      <p:sp>
        <p:nvSpPr>
          <p:cNvPr id="1818627" name="Text Box 3"/>
          <p:cNvSpPr txBox="1">
            <a:spLocks noChangeArrowheads="1"/>
          </p:cNvSpPr>
          <p:nvPr/>
        </p:nvSpPr>
        <p:spPr bwMode="auto">
          <a:xfrm>
            <a:off x="2400300" y="2114550"/>
            <a:ext cx="371475"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3</a:t>
            </a:r>
          </a:p>
        </p:txBody>
      </p:sp>
      <p:sp>
        <p:nvSpPr>
          <p:cNvPr id="1818628" name="Oval 4"/>
          <p:cNvSpPr>
            <a:spLocks noChangeArrowheads="1"/>
          </p:cNvSpPr>
          <p:nvPr/>
        </p:nvSpPr>
        <p:spPr bwMode="auto">
          <a:xfrm>
            <a:off x="2686050" y="36004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18629" name="Rectangle 5"/>
          <p:cNvSpPr>
            <a:spLocks noChangeArrowheads="1"/>
          </p:cNvSpPr>
          <p:nvPr/>
        </p:nvSpPr>
        <p:spPr bwMode="auto">
          <a:xfrm>
            <a:off x="2788444" y="36480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5</a:t>
            </a:r>
          </a:p>
        </p:txBody>
      </p:sp>
      <p:sp>
        <p:nvSpPr>
          <p:cNvPr id="1818630" name="Oval 6"/>
          <p:cNvSpPr>
            <a:spLocks noChangeArrowheads="1"/>
          </p:cNvSpPr>
          <p:nvPr/>
        </p:nvSpPr>
        <p:spPr bwMode="auto">
          <a:xfrm>
            <a:off x="4057650" y="25717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18631" name="Rectangle 7"/>
          <p:cNvSpPr>
            <a:spLocks noChangeArrowheads="1"/>
          </p:cNvSpPr>
          <p:nvPr/>
        </p:nvSpPr>
        <p:spPr bwMode="auto">
          <a:xfrm>
            <a:off x="4160044" y="26193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3</a:t>
            </a:r>
          </a:p>
        </p:txBody>
      </p:sp>
      <p:sp>
        <p:nvSpPr>
          <p:cNvPr id="1818632" name="Oval 8"/>
          <p:cNvSpPr>
            <a:spLocks noChangeArrowheads="1"/>
          </p:cNvSpPr>
          <p:nvPr/>
        </p:nvSpPr>
        <p:spPr bwMode="auto">
          <a:xfrm>
            <a:off x="2857500" y="17716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18633" name="Rectangle 9"/>
          <p:cNvSpPr>
            <a:spLocks noChangeArrowheads="1"/>
          </p:cNvSpPr>
          <p:nvPr/>
        </p:nvSpPr>
        <p:spPr bwMode="auto">
          <a:xfrm>
            <a:off x="2959894" y="18192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2</a:t>
            </a:r>
          </a:p>
        </p:txBody>
      </p:sp>
      <p:sp>
        <p:nvSpPr>
          <p:cNvPr id="1818634" name="Oval 10"/>
          <p:cNvSpPr>
            <a:spLocks noChangeArrowheads="1"/>
          </p:cNvSpPr>
          <p:nvPr/>
        </p:nvSpPr>
        <p:spPr bwMode="auto">
          <a:xfrm>
            <a:off x="3771900" y="36004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18635" name="Rectangle 11"/>
          <p:cNvSpPr>
            <a:spLocks noChangeArrowheads="1"/>
          </p:cNvSpPr>
          <p:nvPr/>
        </p:nvSpPr>
        <p:spPr bwMode="auto">
          <a:xfrm>
            <a:off x="3874294" y="36480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4</a:t>
            </a:r>
          </a:p>
        </p:txBody>
      </p:sp>
      <p:sp>
        <p:nvSpPr>
          <p:cNvPr id="1818636" name="Line 12"/>
          <p:cNvSpPr>
            <a:spLocks noChangeShapeType="1"/>
          </p:cNvSpPr>
          <p:nvPr/>
        </p:nvSpPr>
        <p:spPr bwMode="auto">
          <a:xfrm flipV="1">
            <a:off x="2400300" y="2171700"/>
            <a:ext cx="514350" cy="4572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18637" name="Line 13"/>
          <p:cNvSpPr>
            <a:spLocks noChangeShapeType="1"/>
          </p:cNvSpPr>
          <p:nvPr/>
        </p:nvSpPr>
        <p:spPr bwMode="auto">
          <a:xfrm>
            <a:off x="2514600" y="2857500"/>
            <a:ext cx="1543050" cy="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18638" name="Line 14"/>
          <p:cNvSpPr>
            <a:spLocks noChangeShapeType="1"/>
          </p:cNvSpPr>
          <p:nvPr/>
        </p:nvSpPr>
        <p:spPr bwMode="auto">
          <a:xfrm flipH="1">
            <a:off x="2971800" y="2286000"/>
            <a:ext cx="57150" cy="131445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18639" name="Line 15"/>
          <p:cNvSpPr>
            <a:spLocks noChangeShapeType="1"/>
          </p:cNvSpPr>
          <p:nvPr/>
        </p:nvSpPr>
        <p:spPr bwMode="auto">
          <a:xfrm flipH="1" flipV="1">
            <a:off x="3371850" y="2171700"/>
            <a:ext cx="742950" cy="51435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18640" name="Line 16"/>
          <p:cNvSpPr>
            <a:spLocks noChangeShapeType="1"/>
          </p:cNvSpPr>
          <p:nvPr/>
        </p:nvSpPr>
        <p:spPr bwMode="auto">
          <a:xfrm>
            <a:off x="3200400" y="2286000"/>
            <a:ext cx="685800" cy="13716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18641" name="Line 17"/>
          <p:cNvSpPr>
            <a:spLocks noChangeShapeType="1"/>
          </p:cNvSpPr>
          <p:nvPr/>
        </p:nvSpPr>
        <p:spPr bwMode="auto">
          <a:xfrm>
            <a:off x="2343150" y="3086100"/>
            <a:ext cx="457200" cy="5715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18642" name="Line 18"/>
          <p:cNvSpPr>
            <a:spLocks noChangeShapeType="1"/>
          </p:cNvSpPr>
          <p:nvPr/>
        </p:nvSpPr>
        <p:spPr bwMode="auto">
          <a:xfrm flipV="1">
            <a:off x="4171950" y="3086100"/>
            <a:ext cx="114300" cy="51435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18643" name="Text Box 19"/>
          <p:cNvSpPr txBox="1">
            <a:spLocks noChangeArrowheads="1"/>
          </p:cNvSpPr>
          <p:nvPr/>
        </p:nvSpPr>
        <p:spPr bwMode="auto">
          <a:xfrm>
            <a:off x="3657600" y="2171700"/>
            <a:ext cx="414338"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4</a:t>
            </a:r>
          </a:p>
        </p:txBody>
      </p:sp>
      <p:sp>
        <p:nvSpPr>
          <p:cNvPr id="1818644" name="Text Box 20"/>
          <p:cNvSpPr txBox="1">
            <a:spLocks noChangeArrowheads="1"/>
          </p:cNvSpPr>
          <p:nvPr/>
        </p:nvSpPr>
        <p:spPr bwMode="auto">
          <a:xfrm>
            <a:off x="3086100" y="2800350"/>
            <a:ext cx="3429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8</a:t>
            </a:r>
          </a:p>
        </p:txBody>
      </p:sp>
      <p:sp>
        <p:nvSpPr>
          <p:cNvPr id="1818645" name="Text Box 21"/>
          <p:cNvSpPr txBox="1">
            <a:spLocks noChangeArrowheads="1"/>
          </p:cNvSpPr>
          <p:nvPr/>
        </p:nvSpPr>
        <p:spPr bwMode="auto">
          <a:xfrm>
            <a:off x="2800350" y="2343150"/>
            <a:ext cx="2857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7</a:t>
            </a:r>
          </a:p>
        </p:txBody>
      </p:sp>
      <p:sp>
        <p:nvSpPr>
          <p:cNvPr id="1818646" name="Text Box 22"/>
          <p:cNvSpPr txBox="1">
            <a:spLocks noChangeArrowheads="1"/>
          </p:cNvSpPr>
          <p:nvPr/>
        </p:nvSpPr>
        <p:spPr bwMode="auto">
          <a:xfrm>
            <a:off x="2286000" y="3257550"/>
            <a:ext cx="342900" cy="6463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-4</a:t>
            </a:r>
          </a:p>
        </p:txBody>
      </p:sp>
      <p:sp>
        <p:nvSpPr>
          <p:cNvPr id="1818647" name="Text Box 23"/>
          <p:cNvSpPr txBox="1">
            <a:spLocks noChangeArrowheads="1"/>
          </p:cNvSpPr>
          <p:nvPr/>
        </p:nvSpPr>
        <p:spPr bwMode="auto">
          <a:xfrm>
            <a:off x="3657600" y="3028950"/>
            <a:ext cx="300038"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1</a:t>
            </a:r>
          </a:p>
        </p:txBody>
      </p:sp>
      <p:sp>
        <p:nvSpPr>
          <p:cNvPr id="1818648" name="Text Box 24"/>
          <p:cNvSpPr txBox="1">
            <a:spLocks noChangeArrowheads="1"/>
          </p:cNvSpPr>
          <p:nvPr/>
        </p:nvSpPr>
        <p:spPr bwMode="auto">
          <a:xfrm>
            <a:off x="4286250" y="3257550"/>
            <a:ext cx="328613" cy="6463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-5</a:t>
            </a:r>
          </a:p>
        </p:txBody>
      </p:sp>
      <p:graphicFrame>
        <p:nvGraphicFramePr>
          <p:cNvPr id="1818649" name="Object 25"/>
          <p:cNvGraphicFramePr>
            <a:graphicFrameLocks noChangeAspect="1"/>
          </p:cNvGraphicFramePr>
          <p:nvPr/>
        </p:nvGraphicFramePr>
        <p:xfrm>
          <a:off x="4457700" y="3543300"/>
          <a:ext cx="85725" cy="161925"/>
        </p:xfrm>
        <a:graphic>
          <a:graphicData uri="http://schemas.openxmlformats.org/presentationml/2006/ole">
            <mc:AlternateContent xmlns:mc="http://schemas.openxmlformats.org/markup-compatibility/2006">
              <mc:Choice xmlns:v="urn:schemas-microsoft-com:vml" Requires="v">
                <p:oleObj spid="_x0000_s2050" name="Equation" r:id="rId4" imgW="114120" imgH="215640" progId="Equation.3">
                  <p:embed/>
                </p:oleObj>
              </mc:Choice>
              <mc:Fallback>
                <p:oleObj name="Equation" r:id="rId4" imgW="114120" imgH="215640" progId="Equation.3">
                  <p:embed/>
                  <p:pic>
                    <p:nvPicPr>
                      <p:cNvPr id="1818649"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7700" y="3543300"/>
                        <a:ext cx="8572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818650" name="Oval 26"/>
          <p:cNvSpPr>
            <a:spLocks noChangeArrowheads="1"/>
          </p:cNvSpPr>
          <p:nvPr/>
        </p:nvSpPr>
        <p:spPr bwMode="auto">
          <a:xfrm>
            <a:off x="1943100" y="2571750"/>
            <a:ext cx="557213" cy="528638"/>
          </a:xfrm>
          <a:prstGeom prst="ellipse">
            <a:avLst/>
          </a:prstGeom>
          <a:noFill/>
          <a:ln w="12700">
            <a:solidFill>
              <a:schemeClr val="tx1"/>
            </a:solidFill>
            <a:round/>
            <a:headEnd/>
            <a:tailEnd/>
          </a:ln>
          <a:effectLst/>
        </p:spPr>
        <p:txBody>
          <a:bodyPr wrap="none" anchor="ctr">
            <a:prstTxWarp prst="textNoShape">
              <a:avLst/>
            </a:prstTxWarp>
          </a:bodyPr>
          <a:lstStyle/>
          <a:p>
            <a:pPr algn="ctr"/>
            <a:r>
              <a:rPr lang="en-US" sz="2100">
                <a:latin typeface="Times New Roman" pitchFamily="27" charset="0"/>
              </a:rPr>
              <a:t>V</a:t>
            </a:r>
            <a:r>
              <a:rPr lang="en-US" sz="2100" baseline="-25000">
                <a:latin typeface="Times New Roman" pitchFamily="27" charset="0"/>
              </a:rPr>
              <a:t>1</a:t>
            </a:r>
          </a:p>
        </p:txBody>
      </p:sp>
      <p:sp>
        <p:nvSpPr>
          <p:cNvPr id="1818651" name="Line 27"/>
          <p:cNvSpPr>
            <a:spLocks noChangeShapeType="1"/>
          </p:cNvSpPr>
          <p:nvPr/>
        </p:nvSpPr>
        <p:spPr bwMode="auto">
          <a:xfrm>
            <a:off x="3257550" y="3829050"/>
            <a:ext cx="514350" cy="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sz="1350"/>
          </a:p>
        </p:txBody>
      </p:sp>
      <p:sp>
        <p:nvSpPr>
          <p:cNvPr id="1818652" name="Text Box 28"/>
          <p:cNvSpPr txBox="1">
            <a:spLocks noChangeArrowheads="1"/>
          </p:cNvSpPr>
          <p:nvPr/>
        </p:nvSpPr>
        <p:spPr bwMode="auto">
          <a:xfrm>
            <a:off x="3371850" y="3771900"/>
            <a:ext cx="2857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6</a:t>
            </a:r>
          </a:p>
        </p:txBody>
      </p:sp>
      <p:sp>
        <p:nvSpPr>
          <p:cNvPr id="1818653" name="Rectangle 29" descr="28"/>
          <p:cNvSpPr>
            <a:spLocks noChangeArrowheads="1"/>
          </p:cNvSpPr>
          <p:nvPr/>
        </p:nvSpPr>
        <p:spPr bwMode="auto">
          <a:xfrm>
            <a:off x="5029200"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a:p>
        </p:txBody>
      </p:sp>
      <p:sp>
        <p:nvSpPr>
          <p:cNvPr id="1818654" name="Rectangle 30" descr="29"/>
          <p:cNvSpPr>
            <a:spLocks noChangeArrowheads="1"/>
          </p:cNvSpPr>
          <p:nvPr/>
        </p:nvSpPr>
        <p:spPr bwMode="auto">
          <a:xfrm>
            <a:off x="5476875"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1</a:t>
            </a:r>
          </a:p>
        </p:txBody>
      </p:sp>
      <p:sp>
        <p:nvSpPr>
          <p:cNvPr id="1818655" name="Rectangle 31" descr="30"/>
          <p:cNvSpPr>
            <a:spLocks noChangeArrowheads="1"/>
          </p:cNvSpPr>
          <p:nvPr/>
        </p:nvSpPr>
        <p:spPr bwMode="auto">
          <a:xfrm>
            <a:off x="5924550"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2</a:t>
            </a:r>
          </a:p>
        </p:txBody>
      </p:sp>
      <p:sp>
        <p:nvSpPr>
          <p:cNvPr id="1818656" name="Rectangle 32" descr="31"/>
          <p:cNvSpPr>
            <a:spLocks noChangeArrowheads="1"/>
          </p:cNvSpPr>
          <p:nvPr/>
        </p:nvSpPr>
        <p:spPr bwMode="auto">
          <a:xfrm>
            <a:off x="6372225"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3</a:t>
            </a:r>
          </a:p>
        </p:txBody>
      </p:sp>
      <p:sp>
        <p:nvSpPr>
          <p:cNvPr id="1818657" name="Rectangle 33" descr="32"/>
          <p:cNvSpPr>
            <a:spLocks noChangeArrowheads="1"/>
          </p:cNvSpPr>
          <p:nvPr/>
        </p:nvSpPr>
        <p:spPr bwMode="auto">
          <a:xfrm>
            <a:off x="6819900"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4</a:t>
            </a:r>
          </a:p>
        </p:txBody>
      </p:sp>
      <p:sp>
        <p:nvSpPr>
          <p:cNvPr id="1818658" name="Rectangle 34" descr="33"/>
          <p:cNvSpPr>
            <a:spLocks noChangeArrowheads="1"/>
          </p:cNvSpPr>
          <p:nvPr/>
        </p:nvSpPr>
        <p:spPr bwMode="auto">
          <a:xfrm>
            <a:off x="7267575"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5</a:t>
            </a:r>
          </a:p>
        </p:txBody>
      </p:sp>
      <p:sp>
        <p:nvSpPr>
          <p:cNvPr id="1818659" name="Rectangle 35" descr="34"/>
          <p:cNvSpPr>
            <a:spLocks noChangeArrowheads="1"/>
          </p:cNvSpPr>
          <p:nvPr/>
        </p:nvSpPr>
        <p:spPr bwMode="auto">
          <a:xfrm>
            <a:off x="5029200"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1</a:t>
            </a:r>
          </a:p>
        </p:txBody>
      </p:sp>
      <p:sp>
        <p:nvSpPr>
          <p:cNvPr id="1818660" name="Rectangle 36" descr="35"/>
          <p:cNvSpPr>
            <a:spLocks noChangeArrowheads="1"/>
          </p:cNvSpPr>
          <p:nvPr/>
        </p:nvSpPr>
        <p:spPr bwMode="auto">
          <a:xfrm>
            <a:off x="5476875"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18661" name="Rectangle 37" descr="36"/>
          <p:cNvSpPr>
            <a:spLocks noChangeArrowheads="1"/>
          </p:cNvSpPr>
          <p:nvPr/>
        </p:nvSpPr>
        <p:spPr bwMode="auto">
          <a:xfrm>
            <a:off x="5924550"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3</a:t>
            </a:r>
          </a:p>
        </p:txBody>
      </p:sp>
      <p:sp>
        <p:nvSpPr>
          <p:cNvPr id="1818662" name="Rectangle 38" descr="37"/>
          <p:cNvSpPr>
            <a:spLocks noChangeArrowheads="1"/>
          </p:cNvSpPr>
          <p:nvPr/>
        </p:nvSpPr>
        <p:spPr bwMode="auto">
          <a:xfrm>
            <a:off x="6372225"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8</a:t>
            </a:r>
          </a:p>
        </p:txBody>
      </p:sp>
      <p:sp>
        <p:nvSpPr>
          <p:cNvPr id="1818663" name="Rectangle 39" descr="38"/>
          <p:cNvSpPr>
            <a:spLocks noChangeArrowheads="1"/>
          </p:cNvSpPr>
          <p:nvPr/>
        </p:nvSpPr>
        <p:spPr bwMode="auto">
          <a:xfrm>
            <a:off x="6819900"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18664" name="Rectangle 40" descr="39"/>
          <p:cNvSpPr>
            <a:spLocks noChangeArrowheads="1"/>
          </p:cNvSpPr>
          <p:nvPr/>
        </p:nvSpPr>
        <p:spPr bwMode="auto">
          <a:xfrm>
            <a:off x="7267575"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18665" name="Rectangle 41" descr="40"/>
          <p:cNvSpPr>
            <a:spLocks noChangeArrowheads="1"/>
          </p:cNvSpPr>
          <p:nvPr/>
        </p:nvSpPr>
        <p:spPr bwMode="auto">
          <a:xfrm>
            <a:off x="5029200"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2</a:t>
            </a:r>
          </a:p>
        </p:txBody>
      </p:sp>
      <p:sp>
        <p:nvSpPr>
          <p:cNvPr id="1818666" name="Rectangle 42" descr="41"/>
          <p:cNvSpPr>
            <a:spLocks noChangeArrowheads="1"/>
          </p:cNvSpPr>
          <p:nvPr/>
        </p:nvSpPr>
        <p:spPr bwMode="auto">
          <a:xfrm>
            <a:off x="5476875"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18667" name="Rectangle 43" descr="42"/>
          <p:cNvSpPr>
            <a:spLocks noChangeArrowheads="1"/>
          </p:cNvSpPr>
          <p:nvPr/>
        </p:nvSpPr>
        <p:spPr bwMode="auto">
          <a:xfrm>
            <a:off x="5924550"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18668" name="Rectangle 44" descr="43"/>
          <p:cNvSpPr>
            <a:spLocks noChangeArrowheads="1"/>
          </p:cNvSpPr>
          <p:nvPr/>
        </p:nvSpPr>
        <p:spPr bwMode="auto">
          <a:xfrm>
            <a:off x="6372225"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18669" name="Rectangle 45" descr="44"/>
          <p:cNvSpPr>
            <a:spLocks noChangeArrowheads="1"/>
          </p:cNvSpPr>
          <p:nvPr/>
        </p:nvSpPr>
        <p:spPr bwMode="auto">
          <a:xfrm>
            <a:off x="6819900"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18670" name="Rectangle 46" descr="45"/>
          <p:cNvSpPr>
            <a:spLocks noChangeArrowheads="1"/>
          </p:cNvSpPr>
          <p:nvPr/>
        </p:nvSpPr>
        <p:spPr bwMode="auto">
          <a:xfrm>
            <a:off x="7267575"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7</a:t>
            </a:r>
          </a:p>
        </p:txBody>
      </p:sp>
      <p:sp>
        <p:nvSpPr>
          <p:cNvPr id="1818671" name="Rectangle 47" descr="46"/>
          <p:cNvSpPr>
            <a:spLocks noChangeArrowheads="1"/>
          </p:cNvSpPr>
          <p:nvPr/>
        </p:nvSpPr>
        <p:spPr bwMode="auto">
          <a:xfrm>
            <a:off x="5029200"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3</a:t>
            </a:r>
          </a:p>
        </p:txBody>
      </p:sp>
      <p:sp>
        <p:nvSpPr>
          <p:cNvPr id="1818672" name="Rectangle 48" descr="47"/>
          <p:cNvSpPr>
            <a:spLocks noChangeArrowheads="1"/>
          </p:cNvSpPr>
          <p:nvPr/>
        </p:nvSpPr>
        <p:spPr bwMode="auto">
          <a:xfrm>
            <a:off x="5476875"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18673" name="Rectangle 49" descr="48"/>
          <p:cNvSpPr>
            <a:spLocks noChangeArrowheads="1"/>
          </p:cNvSpPr>
          <p:nvPr/>
        </p:nvSpPr>
        <p:spPr bwMode="auto">
          <a:xfrm>
            <a:off x="5924550"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18674" name="Rectangle 50" descr="49"/>
          <p:cNvSpPr>
            <a:spLocks noChangeArrowheads="1"/>
          </p:cNvSpPr>
          <p:nvPr/>
        </p:nvSpPr>
        <p:spPr bwMode="auto">
          <a:xfrm>
            <a:off x="6372225"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18675" name="Rectangle 51" descr="50"/>
          <p:cNvSpPr>
            <a:spLocks noChangeArrowheads="1"/>
          </p:cNvSpPr>
          <p:nvPr/>
        </p:nvSpPr>
        <p:spPr bwMode="auto">
          <a:xfrm>
            <a:off x="6819900"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18676" name="Rectangle 52" descr="51"/>
          <p:cNvSpPr>
            <a:spLocks noChangeArrowheads="1"/>
          </p:cNvSpPr>
          <p:nvPr/>
        </p:nvSpPr>
        <p:spPr bwMode="auto">
          <a:xfrm>
            <a:off x="7267575"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18677" name="Rectangle 53" descr="52"/>
          <p:cNvSpPr>
            <a:spLocks noChangeArrowheads="1"/>
          </p:cNvSpPr>
          <p:nvPr/>
        </p:nvSpPr>
        <p:spPr bwMode="auto">
          <a:xfrm>
            <a:off x="5029200"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4</a:t>
            </a:r>
          </a:p>
        </p:txBody>
      </p:sp>
      <p:sp>
        <p:nvSpPr>
          <p:cNvPr id="1818678" name="Rectangle 54" descr="53"/>
          <p:cNvSpPr>
            <a:spLocks noChangeArrowheads="1"/>
          </p:cNvSpPr>
          <p:nvPr/>
        </p:nvSpPr>
        <p:spPr bwMode="auto">
          <a:xfrm>
            <a:off x="5476875"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18679" name="Rectangle 55" descr="54"/>
          <p:cNvSpPr>
            <a:spLocks noChangeArrowheads="1"/>
          </p:cNvSpPr>
          <p:nvPr/>
        </p:nvSpPr>
        <p:spPr bwMode="auto">
          <a:xfrm>
            <a:off x="5924550"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18680" name="Rectangle 56" descr="55"/>
          <p:cNvSpPr>
            <a:spLocks noChangeArrowheads="1"/>
          </p:cNvSpPr>
          <p:nvPr/>
        </p:nvSpPr>
        <p:spPr bwMode="auto">
          <a:xfrm>
            <a:off x="6372225"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-5</a:t>
            </a:r>
          </a:p>
        </p:txBody>
      </p:sp>
      <p:sp>
        <p:nvSpPr>
          <p:cNvPr id="1818681" name="Rectangle 57" descr="56"/>
          <p:cNvSpPr>
            <a:spLocks noChangeArrowheads="1"/>
          </p:cNvSpPr>
          <p:nvPr/>
        </p:nvSpPr>
        <p:spPr bwMode="auto">
          <a:xfrm>
            <a:off x="6819900"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18682" name="Rectangle 58" descr="57"/>
          <p:cNvSpPr>
            <a:spLocks noChangeArrowheads="1"/>
          </p:cNvSpPr>
          <p:nvPr/>
        </p:nvSpPr>
        <p:spPr bwMode="auto">
          <a:xfrm>
            <a:off x="7267575"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18683" name="Rectangle 59" descr="58"/>
          <p:cNvSpPr>
            <a:spLocks noChangeArrowheads="1"/>
          </p:cNvSpPr>
          <p:nvPr/>
        </p:nvSpPr>
        <p:spPr bwMode="auto">
          <a:xfrm>
            <a:off x="5029200"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5</a:t>
            </a:r>
          </a:p>
        </p:txBody>
      </p:sp>
      <p:sp>
        <p:nvSpPr>
          <p:cNvPr id="1818684" name="Rectangle 60" descr="59"/>
          <p:cNvSpPr>
            <a:spLocks noChangeArrowheads="1"/>
          </p:cNvSpPr>
          <p:nvPr/>
        </p:nvSpPr>
        <p:spPr bwMode="auto">
          <a:xfrm>
            <a:off x="5476875"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18685" name="Rectangle 61" descr="60"/>
          <p:cNvSpPr>
            <a:spLocks noChangeArrowheads="1"/>
          </p:cNvSpPr>
          <p:nvPr/>
        </p:nvSpPr>
        <p:spPr bwMode="auto">
          <a:xfrm>
            <a:off x="5924550"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18686" name="Rectangle 62" descr="61"/>
          <p:cNvSpPr>
            <a:spLocks noChangeArrowheads="1"/>
          </p:cNvSpPr>
          <p:nvPr/>
        </p:nvSpPr>
        <p:spPr bwMode="auto">
          <a:xfrm>
            <a:off x="6372225"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18687" name="Rectangle 63" descr="62"/>
          <p:cNvSpPr>
            <a:spLocks noChangeArrowheads="1"/>
          </p:cNvSpPr>
          <p:nvPr/>
        </p:nvSpPr>
        <p:spPr bwMode="auto">
          <a:xfrm>
            <a:off x="6819900"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6</a:t>
            </a:r>
          </a:p>
        </p:txBody>
      </p:sp>
      <p:sp>
        <p:nvSpPr>
          <p:cNvPr id="1818688" name="Rectangle 64" descr="63"/>
          <p:cNvSpPr>
            <a:spLocks noChangeArrowheads="1"/>
          </p:cNvSpPr>
          <p:nvPr/>
        </p:nvSpPr>
        <p:spPr bwMode="auto">
          <a:xfrm>
            <a:off x="7267575"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18689" name="Line 65"/>
          <p:cNvSpPr>
            <a:spLocks noChangeShapeType="1"/>
          </p:cNvSpPr>
          <p:nvPr/>
        </p:nvSpPr>
        <p:spPr bwMode="auto">
          <a:xfrm>
            <a:off x="5029200" y="1200150"/>
            <a:ext cx="268605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18690" name="Line 66"/>
          <p:cNvSpPr>
            <a:spLocks noChangeShapeType="1"/>
          </p:cNvSpPr>
          <p:nvPr/>
        </p:nvSpPr>
        <p:spPr bwMode="auto">
          <a:xfrm>
            <a:off x="5029200" y="1541860"/>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18691" name="Line 67"/>
          <p:cNvSpPr>
            <a:spLocks noChangeShapeType="1"/>
          </p:cNvSpPr>
          <p:nvPr/>
        </p:nvSpPr>
        <p:spPr bwMode="auto">
          <a:xfrm>
            <a:off x="5029200" y="1883569"/>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18692" name="Line 68"/>
          <p:cNvSpPr>
            <a:spLocks noChangeShapeType="1"/>
          </p:cNvSpPr>
          <p:nvPr/>
        </p:nvSpPr>
        <p:spPr bwMode="auto">
          <a:xfrm>
            <a:off x="5029200" y="2225279"/>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18693" name="Line 69"/>
          <p:cNvSpPr>
            <a:spLocks noChangeShapeType="1"/>
          </p:cNvSpPr>
          <p:nvPr/>
        </p:nvSpPr>
        <p:spPr bwMode="auto">
          <a:xfrm>
            <a:off x="5029200" y="2566988"/>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18694" name="Line 70"/>
          <p:cNvSpPr>
            <a:spLocks noChangeShapeType="1"/>
          </p:cNvSpPr>
          <p:nvPr/>
        </p:nvSpPr>
        <p:spPr bwMode="auto">
          <a:xfrm>
            <a:off x="5029200" y="2908697"/>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18695" name="Line 71"/>
          <p:cNvSpPr>
            <a:spLocks noChangeShapeType="1"/>
          </p:cNvSpPr>
          <p:nvPr/>
        </p:nvSpPr>
        <p:spPr bwMode="auto">
          <a:xfrm>
            <a:off x="5029200" y="3250406"/>
            <a:ext cx="268605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18696" name="Line 72"/>
          <p:cNvSpPr>
            <a:spLocks noChangeShapeType="1"/>
          </p:cNvSpPr>
          <p:nvPr/>
        </p:nvSpPr>
        <p:spPr bwMode="auto">
          <a:xfrm>
            <a:off x="5029200" y="120015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18697" name="Line 73"/>
          <p:cNvSpPr>
            <a:spLocks noChangeShapeType="1"/>
          </p:cNvSpPr>
          <p:nvPr/>
        </p:nvSpPr>
        <p:spPr bwMode="auto">
          <a:xfrm>
            <a:off x="5476875"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18698" name="Line 74"/>
          <p:cNvSpPr>
            <a:spLocks noChangeShapeType="1"/>
          </p:cNvSpPr>
          <p:nvPr/>
        </p:nvSpPr>
        <p:spPr bwMode="auto">
          <a:xfrm>
            <a:off x="5924550"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18699" name="Line 75"/>
          <p:cNvSpPr>
            <a:spLocks noChangeShapeType="1"/>
          </p:cNvSpPr>
          <p:nvPr/>
        </p:nvSpPr>
        <p:spPr bwMode="auto">
          <a:xfrm>
            <a:off x="6372225"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18700" name="Line 76"/>
          <p:cNvSpPr>
            <a:spLocks noChangeShapeType="1"/>
          </p:cNvSpPr>
          <p:nvPr/>
        </p:nvSpPr>
        <p:spPr bwMode="auto">
          <a:xfrm>
            <a:off x="6819900"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18701" name="Line 77"/>
          <p:cNvSpPr>
            <a:spLocks noChangeShapeType="1"/>
          </p:cNvSpPr>
          <p:nvPr/>
        </p:nvSpPr>
        <p:spPr bwMode="auto">
          <a:xfrm>
            <a:off x="7267575"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18702" name="Line 78"/>
          <p:cNvSpPr>
            <a:spLocks noChangeShapeType="1"/>
          </p:cNvSpPr>
          <p:nvPr/>
        </p:nvSpPr>
        <p:spPr bwMode="auto">
          <a:xfrm>
            <a:off x="7715250" y="120015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18703" name="Rectangle 79" descr="78"/>
          <p:cNvSpPr>
            <a:spLocks noChangeArrowheads="1"/>
          </p:cNvSpPr>
          <p:nvPr/>
        </p:nvSpPr>
        <p:spPr bwMode="auto">
          <a:xfrm>
            <a:off x="5086351" y="3486151"/>
            <a:ext cx="375047" cy="341710"/>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a:p>
        </p:txBody>
      </p:sp>
      <p:sp>
        <p:nvSpPr>
          <p:cNvPr id="1818704" name="Rectangle 80" descr="79"/>
          <p:cNvSpPr>
            <a:spLocks noChangeArrowheads="1"/>
          </p:cNvSpPr>
          <p:nvPr/>
        </p:nvSpPr>
        <p:spPr bwMode="auto">
          <a:xfrm>
            <a:off x="5461397" y="3486151"/>
            <a:ext cx="422672" cy="341710"/>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1</a:t>
            </a:r>
          </a:p>
        </p:txBody>
      </p:sp>
      <p:sp>
        <p:nvSpPr>
          <p:cNvPr id="1818705" name="Rectangle 81" descr="80"/>
          <p:cNvSpPr>
            <a:spLocks noChangeArrowheads="1"/>
          </p:cNvSpPr>
          <p:nvPr/>
        </p:nvSpPr>
        <p:spPr bwMode="auto">
          <a:xfrm>
            <a:off x="5884069" y="3486151"/>
            <a:ext cx="447675" cy="341710"/>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2</a:t>
            </a:r>
          </a:p>
        </p:txBody>
      </p:sp>
      <p:sp>
        <p:nvSpPr>
          <p:cNvPr id="1818706" name="Rectangle 82" descr="81"/>
          <p:cNvSpPr>
            <a:spLocks noChangeArrowheads="1"/>
          </p:cNvSpPr>
          <p:nvPr/>
        </p:nvSpPr>
        <p:spPr bwMode="auto">
          <a:xfrm>
            <a:off x="6331744" y="3486151"/>
            <a:ext cx="447675" cy="341710"/>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3</a:t>
            </a:r>
          </a:p>
        </p:txBody>
      </p:sp>
      <p:sp>
        <p:nvSpPr>
          <p:cNvPr id="1818707" name="Rectangle 83" descr="82"/>
          <p:cNvSpPr>
            <a:spLocks noChangeArrowheads="1"/>
          </p:cNvSpPr>
          <p:nvPr/>
        </p:nvSpPr>
        <p:spPr bwMode="auto">
          <a:xfrm>
            <a:off x="6779419" y="3486151"/>
            <a:ext cx="447675" cy="341710"/>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4</a:t>
            </a:r>
          </a:p>
        </p:txBody>
      </p:sp>
      <p:sp>
        <p:nvSpPr>
          <p:cNvPr id="1818708" name="Rectangle 84" descr="83"/>
          <p:cNvSpPr>
            <a:spLocks noChangeArrowheads="1"/>
          </p:cNvSpPr>
          <p:nvPr/>
        </p:nvSpPr>
        <p:spPr bwMode="auto">
          <a:xfrm>
            <a:off x="7227094" y="3486151"/>
            <a:ext cx="447675" cy="341710"/>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5</a:t>
            </a:r>
          </a:p>
        </p:txBody>
      </p:sp>
      <p:sp>
        <p:nvSpPr>
          <p:cNvPr id="1818709" name="Rectangle 85" descr="84"/>
          <p:cNvSpPr>
            <a:spLocks noChangeArrowheads="1"/>
          </p:cNvSpPr>
          <p:nvPr/>
        </p:nvSpPr>
        <p:spPr bwMode="auto">
          <a:xfrm>
            <a:off x="5029201" y="3827860"/>
            <a:ext cx="432197" cy="341709"/>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V</a:t>
            </a:r>
            <a:r>
              <a:rPr lang="en-US" baseline="-25000" dirty="0"/>
              <a:t>1</a:t>
            </a:r>
          </a:p>
        </p:txBody>
      </p:sp>
      <p:sp>
        <p:nvSpPr>
          <p:cNvPr id="1818710" name="Rectangle 86" descr="85"/>
          <p:cNvSpPr>
            <a:spLocks noChangeArrowheads="1"/>
          </p:cNvSpPr>
          <p:nvPr/>
        </p:nvSpPr>
        <p:spPr bwMode="auto">
          <a:xfrm>
            <a:off x="5461397" y="3827860"/>
            <a:ext cx="422672" cy="341709"/>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18711" name="Rectangle 87" descr="86"/>
          <p:cNvSpPr>
            <a:spLocks noChangeArrowheads="1"/>
          </p:cNvSpPr>
          <p:nvPr/>
        </p:nvSpPr>
        <p:spPr bwMode="auto">
          <a:xfrm>
            <a:off x="5884069" y="3827860"/>
            <a:ext cx="447675" cy="341709"/>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18712" name="Rectangle 88" descr="87"/>
          <p:cNvSpPr>
            <a:spLocks noChangeArrowheads="1"/>
          </p:cNvSpPr>
          <p:nvPr/>
        </p:nvSpPr>
        <p:spPr bwMode="auto">
          <a:xfrm>
            <a:off x="6331744" y="3827860"/>
            <a:ext cx="447675" cy="341709"/>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18713" name="Rectangle 89" descr="88"/>
          <p:cNvSpPr>
            <a:spLocks noChangeArrowheads="1"/>
          </p:cNvSpPr>
          <p:nvPr/>
        </p:nvSpPr>
        <p:spPr bwMode="auto">
          <a:xfrm>
            <a:off x="6779419" y="3827860"/>
            <a:ext cx="447675" cy="341709"/>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18714" name="Rectangle 90" descr="89"/>
          <p:cNvSpPr>
            <a:spLocks noChangeArrowheads="1"/>
          </p:cNvSpPr>
          <p:nvPr/>
        </p:nvSpPr>
        <p:spPr bwMode="auto">
          <a:xfrm>
            <a:off x="7227094" y="3827860"/>
            <a:ext cx="447675" cy="341709"/>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18715" name="Rectangle 91" descr="90"/>
          <p:cNvSpPr>
            <a:spLocks noChangeArrowheads="1"/>
          </p:cNvSpPr>
          <p:nvPr/>
        </p:nvSpPr>
        <p:spPr bwMode="auto">
          <a:xfrm>
            <a:off x="5029201" y="4169570"/>
            <a:ext cx="432197" cy="341710"/>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V</a:t>
            </a:r>
            <a:r>
              <a:rPr lang="en-US" baseline="-25000" dirty="0"/>
              <a:t>2</a:t>
            </a:r>
          </a:p>
        </p:txBody>
      </p:sp>
      <p:sp>
        <p:nvSpPr>
          <p:cNvPr id="1818716" name="Rectangle 92" descr="91"/>
          <p:cNvSpPr>
            <a:spLocks noChangeArrowheads="1"/>
          </p:cNvSpPr>
          <p:nvPr/>
        </p:nvSpPr>
        <p:spPr bwMode="auto">
          <a:xfrm>
            <a:off x="5461397" y="4169570"/>
            <a:ext cx="422672" cy="341710"/>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18717" name="Rectangle 93" descr="92"/>
          <p:cNvSpPr>
            <a:spLocks noChangeArrowheads="1"/>
          </p:cNvSpPr>
          <p:nvPr/>
        </p:nvSpPr>
        <p:spPr bwMode="auto">
          <a:xfrm>
            <a:off x="5884069" y="4169570"/>
            <a:ext cx="447675" cy="341710"/>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18718" name="Rectangle 94" descr="93"/>
          <p:cNvSpPr>
            <a:spLocks noChangeArrowheads="1"/>
          </p:cNvSpPr>
          <p:nvPr/>
        </p:nvSpPr>
        <p:spPr bwMode="auto">
          <a:xfrm>
            <a:off x="6331744" y="4169570"/>
            <a:ext cx="447675" cy="341710"/>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18719" name="Rectangle 95" descr="94"/>
          <p:cNvSpPr>
            <a:spLocks noChangeArrowheads="1"/>
          </p:cNvSpPr>
          <p:nvPr/>
        </p:nvSpPr>
        <p:spPr bwMode="auto">
          <a:xfrm>
            <a:off x="6779419" y="4169570"/>
            <a:ext cx="447675" cy="341710"/>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18720" name="Rectangle 96" descr="95"/>
          <p:cNvSpPr>
            <a:spLocks noChangeArrowheads="1"/>
          </p:cNvSpPr>
          <p:nvPr/>
        </p:nvSpPr>
        <p:spPr bwMode="auto">
          <a:xfrm>
            <a:off x="7227094" y="4169570"/>
            <a:ext cx="447675" cy="341710"/>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18721" name="Rectangle 97" descr="96"/>
          <p:cNvSpPr>
            <a:spLocks noChangeArrowheads="1"/>
          </p:cNvSpPr>
          <p:nvPr/>
        </p:nvSpPr>
        <p:spPr bwMode="auto">
          <a:xfrm>
            <a:off x="4928433" y="4511279"/>
            <a:ext cx="532966" cy="341709"/>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V</a:t>
            </a:r>
            <a:r>
              <a:rPr lang="en-US" baseline="-25000" dirty="0"/>
              <a:t>3</a:t>
            </a:r>
          </a:p>
        </p:txBody>
      </p:sp>
      <p:sp>
        <p:nvSpPr>
          <p:cNvPr id="1818722" name="Rectangle 98" descr="97"/>
          <p:cNvSpPr>
            <a:spLocks noChangeArrowheads="1"/>
          </p:cNvSpPr>
          <p:nvPr/>
        </p:nvSpPr>
        <p:spPr bwMode="auto">
          <a:xfrm>
            <a:off x="5461397" y="4511279"/>
            <a:ext cx="422672" cy="341709"/>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18723" name="Rectangle 99" descr="98"/>
          <p:cNvSpPr>
            <a:spLocks noChangeArrowheads="1"/>
          </p:cNvSpPr>
          <p:nvPr/>
        </p:nvSpPr>
        <p:spPr bwMode="auto">
          <a:xfrm>
            <a:off x="5884069" y="4511279"/>
            <a:ext cx="447675" cy="341709"/>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3</a:t>
            </a:r>
          </a:p>
        </p:txBody>
      </p:sp>
      <p:sp>
        <p:nvSpPr>
          <p:cNvPr id="1818724" name="Rectangle 100" descr="99"/>
          <p:cNvSpPr>
            <a:spLocks noChangeArrowheads="1"/>
          </p:cNvSpPr>
          <p:nvPr/>
        </p:nvSpPr>
        <p:spPr bwMode="auto">
          <a:xfrm>
            <a:off x="6331744" y="4511279"/>
            <a:ext cx="447675" cy="341709"/>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18725" name="Rectangle 101" descr="100"/>
          <p:cNvSpPr>
            <a:spLocks noChangeArrowheads="1"/>
          </p:cNvSpPr>
          <p:nvPr/>
        </p:nvSpPr>
        <p:spPr bwMode="auto">
          <a:xfrm>
            <a:off x="6779419" y="4511279"/>
            <a:ext cx="447675" cy="341709"/>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18726" name="Rectangle 102" descr="101"/>
          <p:cNvSpPr>
            <a:spLocks noChangeArrowheads="1"/>
          </p:cNvSpPr>
          <p:nvPr/>
        </p:nvSpPr>
        <p:spPr bwMode="auto">
          <a:xfrm>
            <a:off x="7227094" y="4511279"/>
            <a:ext cx="447675" cy="341709"/>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18727" name="Rectangle 103" descr="102"/>
          <p:cNvSpPr>
            <a:spLocks noChangeArrowheads="1"/>
          </p:cNvSpPr>
          <p:nvPr/>
        </p:nvSpPr>
        <p:spPr bwMode="auto">
          <a:xfrm>
            <a:off x="5029201" y="4852989"/>
            <a:ext cx="432197" cy="341710"/>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V</a:t>
            </a:r>
            <a:r>
              <a:rPr lang="en-US" baseline="-25000" dirty="0"/>
              <a:t>4</a:t>
            </a:r>
          </a:p>
        </p:txBody>
      </p:sp>
      <p:sp>
        <p:nvSpPr>
          <p:cNvPr id="1818728" name="Rectangle 104" descr="103"/>
          <p:cNvSpPr>
            <a:spLocks noChangeArrowheads="1"/>
          </p:cNvSpPr>
          <p:nvPr/>
        </p:nvSpPr>
        <p:spPr bwMode="auto">
          <a:xfrm>
            <a:off x="5461397" y="4852989"/>
            <a:ext cx="422672" cy="341710"/>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18729" name="Rectangle 105" descr="104"/>
          <p:cNvSpPr>
            <a:spLocks noChangeArrowheads="1"/>
          </p:cNvSpPr>
          <p:nvPr/>
        </p:nvSpPr>
        <p:spPr bwMode="auto">
          <a:xfrm>
            <a:off x="5884069" y="4852989"/>
            <a:ext cx="447675" cy="341710"/>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18730" name="Rectangle 106" descr="105"/>
          <p:cNvSpPr>
            <a:spLocks noChangeArrowheads="1"/>
          </p:cNvSpPr>
          <p:nvPr/>
        </p:nvSpPr>
        <p:spPr bwMode="auto">
          <a:xfrm>
            <a:off x="6331744" y="4852989"/>
            <a:ext cx="447675" cy="341710"/>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18731" name="Rectangle 107" descr="106"/>
          <p:cNvSpPr>
            <a:spLocks noChangeArrowheads="1"/>
          </p:cNvSpPr>
          <p:nvPr/>
        </p:nvSpPr>
        <p:spPr bwMode="auto">
          <a:xfrm>
            <a:off x="6779419" y="4852989"/>
            <a:ext cx="447675" cy="341710"/>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18732" name="Rectangle 108" descr="107"/>
          <p:cNvSpPr>
            <a:spLocks noChangeArrowheads="1"/>
          </p:cNvSpPr>
          <p:nvPr/>
        </p:nvSpPr>
        <p:spPr bwMode="auto">
          <a:xfrm>
            <a:off x="7227094" y="4852989"/>
            <a:ext cx="447675" cy="341710"/>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18733" name="Rectangle 109" descr="108"/>
          <p:cNvSpPr>
            <a:spLocks noChangeArrowheads="1"/>
          </p:cNvSpPr>
          <p:nvPr/>
        </p:nvSpPr>
        <p:spPr bwMode="auto">
          <a:xfrm>
            <a:off x="4928431" y="5194697"/>
            <a:ext cx="532967" cy="341709"/>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V</a:t>
            </a:r>
            <a:r>
              <a:rPr lang="en-US" baseline="-25000" dirty="0"/>
              <a:t>5</a:t>
            </a:r>
          </a:p>
        </p:txBody>
      </p:sp>
      <p:sp>
        <p:nvSpPr>
          <p:cNvPr id="1818734" name="Rectangle 110" descr="109"/>
          <p:cNvSpPr>
            <a:spLocks noChangeArrowheads="1"/>
          </p:cNvSpPr>
          <p:nvPr/>
        </p:nvSpPr>
        <p:spPr bwMode="auto">
          <a:xfrm>
            <a:off x="5461397" y="5194697"/>
            <a:ext cx="422672" cy="341709"/>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18735" name="Rectangle 111" descr="110"/>
          <p:cNvSpPr>
            <a:spLocks noChangeArrowheads="1"/>
          </p:cNvSpPr>
          <p:nvPr/>
        </p:nvSpPr>
        <p:spPr bwMode="auto">
          <a:xfrm>
            <a:off x="5884069" y="5194697"/>
            <a:ext cx="447675" cy="341709"/>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18736" name="Rectangle 112" descr="111"/>
          <p:cNvSpPr>
            <a:spLocks noChangeArrowheads="1"/>
          </p:cNvSpPr>
          <p:nvPr/>
        </p:nvSpPr>
        <p:spPr bwMode="auto">
          <a:xfrm>
            <a:off x="6331744" y="5194697"/>
            <a:ext cx="447675" cy="341709"/>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18737" name="Rectangle 113" descr="112"/>
          <p:cNvSpPr>
            <a:spLocks noChangeArrowheads="1"/>
          </p:cNvSpPr>
          <p:nvPr/>
        </p:nvSpPr>
        <p:spPr bwMode="auto">
          <a:xfrm>
            <a:off x="6779419" y="5194697"/>
            <a:ext cx="447675" cy="341709"/>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5</a:t>
            </a:r>
          </a:p>
        </p:txBody>
      </p:sp>
      <p:sp>
        <p:nvSpPr>
          <p:cNvPr id="1818738" name="Rectangle 114" descr="113"/>
          <p:cNvSpPr>
            <a:spLocks noChangeArrowheads="1"/>
          </p:cNvSpPr>
          <p:nvPr/>
        </p:nvSpPr>
        <p:spPr bwMode="auto">
          <a:xfrm>
            <a:off x="7227094" y="5194697"/>
            <a:ext cx="447675" cy="341709"/>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18739" name="Line 115"/>
          <p:cNvSpPr>
            <a:spLocks noChangeShapeType="1"/>
          </p:cNvSpPr>
          <p:nvPr/>
        </p:nvSpPr>
        <p:spPr bwMode="auto">
          <a:xfrm>
            <a:off x="5086351" y="3486150"/>
            <a:ext cx="2588419"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18740" name="Line 116"/>
          <p:cNvSpPr>
            <a:spLocks noChangeShapeType="1"/>
          </p:cNvSpPr>
          <p:nvPr/>
        </p:nvSpPr>
        <p:spPr bwMode="auto">
          <a:xfrm>
            <a:off x="5086351" y="3827860"/>
            <a:ext cx="2588419"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18741" name="Line 117"/>
          <p:cNvSpPr>
            <a:spLocks noChangeShapeType="1"/>
          </p:cNvSpPr>
          <p:nvPr/>
        </p:nvSpPr>
        <p:spPr bwMode="auto">
          <a:xfrm>
            <a:off x="5086351" y="4169569"/>
            <a:ext cx="2588419"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18742" name="Line 118"/>
          <p:cNvSpPr>
            <a:spLocks noChangeShapeType="1"/>
          </p:cNvSpPr>
          <p:nvPr/>
        </p:nvSpPr>
        <p:spPr bwMode="auto">
          <a:xfrm>
            <a:off x="5086351" y="4511279"/>
            <a:ext cx="2588419"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18743" name="Line 119"/>
          <p:cNvSpPr>
            <a:spLocks noChangeShapeType="1"/>
          </p:cNvSpPr>
          <p:nvPr/>
        </p:nvSpPr>
        <p:spPr bwMode="auto">
          <a:xfrm>
            <a:off x="5086351" y="4852988"/>
            <a:ext cx="2588419"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18744" name="Line 120"/>
          <p:cNvSpPr>
            <a:spLocks noChangeShapeType="1"/>
          </p:cNvSpPr>
          <p:nvPr/>
        </p:nvSpPr>
        <p:spPr bwMode="auto">
          <a:xfrm>
            <a:off x="5086351" y="5194697"/>
            <a:ext cx="2588419"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18745" name="Line 121"/>
          <p:cNvSpPr>
            <a:spLocks noChangeShapeType="1"/>
          </p:cNvSpPr>
          <p:nvPr/>
        </p:nvSpPr>
        <p:spPr bwMode="auto">
          <a:xfrm>
            <a:off x="5086351" y="5536406"/>
            <a:ext cx="2588419"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18746" name="Line 122"/>
          <p:cNvSpPr>
            <a:spLocks noChangeShapeType="1"/>
          </p:cNvSpPr>
          <p:nvPr/>
        </p:nvSpPr>
        <p:spPr bwMode="auto">
          <a:xfrm>
            <a:off x="5086350" y="348615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18747" name="Line 123"/>
          <p:cNvSpPr>
            <a:spLocks noChangeShapeType="1"/>
          </p:cNvSpPr>
          <p:nvPr/>
        </p:nvSpPr>
        <p:spPr bwMode="auto">
          <a:xfrm>
            <a:off x="5461397"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18748" name="Line 124"/>
          <p:cNvSpPr>
            <a:spLocks noChangeShapeType="1"/>
          </p:cNvSpPr>
          <p:nvPr/>
        </p:nvSpPr>
        <p:spPr bwMode="auto">
          <a:xfrm>
            <a:off x="5884069"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18749" name="Line 125"/>
          <p:cNvSpPr>
            <a:spLocks noChangeShapeType="1"/>
          </p:cNvSpPr>
          <p:nvPr/>
        </p:nvSpPr>
        <p:spPr bwMode="auto">
          <a:xfrm>
            <a:off x="6331744"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18750" name="Line 126"/>
          <p:cNvSpPr>
            <a:spLocks noChangeShapeType="1"/>
          </p:cNvSpPr>
          <p:nvPr/>
        </p:nvSpPr>
        <p:spPr bwMode="auto">
          <a:xfrm>
            <a:off x="6779419"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18751" name="Line 127"/>
          <p:cNvSpPr>
            <a:spLocks noChangeShapeType="1"/>
          </p:cNvSpPr>
          <p:nvPr/>
        </p:nvSpPr>
        <p:spPr bwMode="auto">
          <a:xfrm>
            <a:off x="7227094"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18752" name="Line 128"/>
          <p:cNvSpPr>
            <a:spLocks noChangeShapeType="1"/>
          </p:cNvSpPr>
          <p:nvPr/>
        </p:nvSpPr>
        <p:spPr bwMode="auto">
          <a:xfrm>
            <a:off x="7674769" y="348615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18754" name="Line 130"/>
          <p:cNvSpPr>
            <a:spLocks noChangeShapeType="1"/>
          </p:cNvSpPr>
          <p:nvPr/>
        </p:nvSpPr>
        <p:spPr bwMode="auto">
          <a:xfrm flipH="1" flipV="1">
            <a:off x="2457450" y="2971800"/>
            <a:ext cx="1371600" cy="74295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sz="1350"/>
          </a:p>
        </p:txBody>
      </p:sp>
      <p:sp>
        <p:nvSpPr>
          <p:cNvPr id="1818755" name="Text Box 131"/>
          <p:cNvSpPr txBox="1">
            <a:spLocks noChangeArrowheads="1"/>
          </p:cNvSpPr>
          <p:nvPr/>
        </p:nvSpPr>
        <p:spPr bwMode="auto">
          <a:xfrm>
            <a:off x="3257550" y="3143250"/>
            <a:ext cx="2857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2</a:t>
            </a:r>
          </a:p>
        </p:txBody>
      </p:sp>
    </p:spTree>
    <p:extLst>
      <p:ext uri="{BB962C8B-B14F-4D97-AF65-F5344CB8AC3E}">
        <p14:creationId xmlns:p14="http://schemas.microsoft.com/office/powerpoint/2010/main" val="322102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0674" name="Rectangle 2"/>
          <p:cNvSpPr>
            <a:spLocks noGrp="1" noChangeArrowheads="1"/>
          </p:cNvSpPr>
          <p:nvPr>
            <p:ph type="title"/>
          </p:nvPr>
        </p:nvSpPr>
        <p:spPr>
          <a:xfrm>
            <a:off x="1485900" y="1295400"/>
            <a:ext cx="3200400" cy="685800"/>
          </a:xfrm>
        </p:spPr>
        <p:txBody>
          <a:bodyPr/>
          <a:lstStyle/>
          <a:p>
            <a:r>
              <a:rPr lang="en-US"/>
              <a:t>K=1</a:t>
            </a:r>
          </a:p>
        </p:txBody>
      </p:sp>
      <p:sp>
        <p:nvSpPr>
          <p:cNvPr id="1820675" name="Text Box 3"/>
          <p:cNvSpPr txBox="1">
            <a:spLocks noChangeArrowheads="1"/>
          </p:cNvSpPr>
          <p:nvPr/>
        </p:nvSpPr>
        <p:spPr bwMode="auto">
          <a:xfrm>
            <a:off x="2400300" y="2114550"/>
            <a:ext cx="371475"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3</a:t>
            </a:r>
          </a:p>
        </p:txBody>
      </p:sp>
      <p:sp>
        <p:nvSpPr>
          <p:cNvPr id="1820676" name="Oval 4"/>
          <p:cNvSpPr>
            <a:spLocks noChangeArrowheads="1"/>
          </p:cNvSpPr>
          <p:nvPr/>
        </p:nvSpPr>
        <p:spPr bwMode="auto">
          <a:xfrm>
            <a:off x="2686050" y="36004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20677" name="Rectangle 5"/>
          <p:cNvSpPr>
            <a:spLocks noChangeArrowheads="1"/>
          </p:cNvSpPr>
          <p:nvPr/>
        </p:nvSpPr>
        <p:spPr bwMode="auto">
          <a:xfrm>
            <a:off x="2788444" y="36480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5</a:t>
            </a:r>
          </a:p>
        </p:txBody>
      </p:sp>
      <p:sp>
        <p:nvSpPr>
          <p:cNvPr id="1820678" name="Oval 6"/>
          <p:cNvSpPr>
            <a:spLocks noChangeArrowheads="1"/>
          </p:cNvSpPr>
          <p:nvPr/>
        </p:nvSpPr>
        <p:spPr bwMode="auto">
          <a:xfrm>
            <a:off x="4057650" y="25717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20679" name="Rectangle 7"/>
          <p:cNvSpPr>
            <a:spLocks noChangeArrowheads="1"/>
          </p:cNvSpPr>
          <p:nvPr/>
        </p:nvSpPr>
        <p:spPr bwMode="auto">
          <a:xfrm>
            <a:off x="4160044" y="26193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3</a:t>
            </a:r>
          </a:p>
        </p:txBody>
      </p:sp>
      <p:sp>
        <p:nvSpPr>
          <p:cNvPr id="1820680" name="Oval 8"/>
          <p:cNvSpPr>
            <a:spLocks noChangeArrowheads="1"/>
          </p:cNvSpPr>
          <p:nvPr/>
        </p:nvSpPr>
        <p:spPr bwMode="auto">
          <a:xfrm>
            <a:off x="2857500" y="17716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20681" name="Rectangle 9"/>
          <p:cNvSpPr>
            <a:spLocks noChangeArrowheads="1"/>
          </p:cNvSpPr>
          <p:nvPr/>
        </p:nvSpPr>
        <p:spPr bwMode="auto">
          <a:xfrm>
            <a:off x="2959894" y="18192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2</a:t>
            </a:r>
          </a:p>
        </p:txBody>
      </p:sp>
      <p:sp>
        <p:nvSpPr>
          <p:cNvPr id="1820682" name="Oval 10"/>
          <p:cNvSpPr>
            <a:spLocks noChangeArrowheads="1"/>
          </p:cNvSpPr>
          <p:nvPr/>
        </p:nvSpPr>
        <p:spPr bwMode="auto">
          <a:xfrm>
            <a:off x="3771900" y="36004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20683" name="Rectangle 11"/>
          <p:cNvSpPr>
            <a:spLocks noChangeArrowheads="1"/>
          </p:cNvSpPr>
          <p:nvPr/>
        </p:nvSpPr>
        <p:spPr bwMode="auto">
          <a:xfrm>
            <a:off x="3874294" y="36480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4</a:t>
            </a:r>
          </a:p>
        </p:txBody>
      </p:sp>
      <p:sp>
        <p:nvSpPr>
          <p:cNvPr id="1820684" name="Line 12"/>
          <p:cNvSpPr>
            <a:spLocks noChangeShapeType="1"/>
          </p:cNvSpPr>
          <p:nvPr/>
        </p:nvSpPr>
        <p:spPr bwMode="auto">
          <a:xfrm flipV="1">
            <a:off x="2400300" y="2171700"/>
            <a:ext cx="514350" cy="4572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0685" name="Line 13"/>
          <p:cNvSpPr>
            <a:spLocks noChangeShapeType="1"/>
          </p:cNvSpPr>
          <p:nvPr/>
        </p:nvSpPr>
        <p:spPr bwMode="auto">
          <a:xfrm>
            <a:off x="2514600" y="2857500"/>
            <a:ext cx="1543050" cy="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0686" name="Line 14"/>
          <p:cNvSpPr>
            <a:spLocks noChangeShapeType="1"/>
          </p:cNvSpPr>
          <p:nvPr/>
        </p:nvSpPr>
        <p:spPr bwMode="auto">
          <a:xfrm flipH="1">
            <a:off x="2971800" y="2286000"/>
            <a:ext cx="57150" cy="131445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0687" name="Line 15"/>
          <p:cNvSpPr>
            <a:spLocks noChangeShapeType="1"/>
          </p:cNvSpPr>
          <p:nvPr/>
        </p:nvSpPr>
        <p:spPr bwMode="auto">
          <a:xfrm flipH="1" flipV="1">
            <a:off x="3371850" y="2171700"/>
            <a:ext cx="742950" cy="51435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0688" name="Line 16"/>
          <p:cNvSpPr>
            <a:spLocks noChangeShapeType="1"/>
          </p:cNvSpPr>
          <p:nvPr/>
        </p:nvSpPr>
        <p:spPr bwMode="auto">
          <a:xfrm>
            <a:off x="3200400" y="2286000"/>
            <a:ext cx="685800" cy="13716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0689" name="Line 17"/>
          <p:cNvSpPr>
            <a:spLocks noChangeShapeType="1"/>
          </p:cNvSpPr>
          <p:nvPr/>
        </p:nvSpPr>
        <p:spPr bwMode="auto">
          <a:xfrm>
            <a:off x="2343150" y="3086100"/>
            <a:ext cx="457200" cy="5715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0690" name="Line 18"/>
          <p:cNvSpPr>
            <a:spLocks noChangeShapeType="1"/>
          </p:cNvSpPr>
          <p:nvPr/>
        </p:nvSpPr>
        <p:spPr bwMode="auto">
          <a:xfrm flipV="1">
            <a:off x="4171950" y="3086100"/>
            <a:ext cx="114300" cy="51435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0691" name="Text Box 19"/>
          <p:cNvSpPr txBox="1">
            <a:spLocks noChangeArrowheads="1"/>
          </p:cNvSpPr>
          <p:nvPr/>
        </p:nvSpPr>
        <p:spPr bwMode="auto">
          <a:xfrm>
            <a:off x="3657600" y="2171700"/>
            <a:ext cx="414338"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4</a:t>
            </a:r>
          </a:p>
        </p:txBody>
      </p:sp>
      <p:sp>
        <p:nvSpPr>
          <p:cNvPr id="1820692" name="Text Box 20"/>
          <p:cNvSpPr txBox="1">
            <a:spLocks noChangeArrowheads="1"/>
          </p:cNvSpPr>
          <p:nvPr/>
        </p:nvSpPr>
        <p:spPr bwMode="auto">
          <a:xfrm>
            <a:off x="3086100" y="2800350"/>
            <a:ext cx="3429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8</a:t>
            </a:r>
          </a:p>
        </p:txBody>
      </p:sp>
      <p:sp>
        <p:nvSpPr>
          <p:cNvPr id="1820693" name="Text Box 21"/>
          <p:cNvSpPr txBox="1">
            <a:spLocks noChangeArrowheads="1"/>
          </p:cNvSpPr>
          <p:nvPr/>
        </p:nvSpPr>
        <p:spPr bwMode="auto">
          <a:xfrm>
            <a:off x="2800350" y="2343150"/>
            <a:ext cx="2857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7</a:t>
            </a:r>
          </a:p>
        </p:txBody>
      </p:sp>
      <p:sp>
        <p:nvSpPr>
          <p:cNvPr id="1820694" name="Text Box 22"/>
          <p:cNvSpPr txBox="1">
            <a:spLocks noChangeArrowheads="1"/>
          </p:cNvSpPr>
          <p:nvPr/>
        </p:nvSpPr>
        <p:spPr bwMode="auto">
          <a:xfrm>
            <a:off x="2286000" y="3257550"/>
            <a:ext cx="342900" cy="6463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-4</a:t>
            </a:r>
          </a:p>
        </p:txBody>
      </p:sp>
      <p:sp>
        <p:nvSpPr>
          <p:cNvPr id="1820695" name="Text Box 23"/>
          <p:cNvSpPr txBox="1">
            <a:spLocks noChangeArrowheads="1"/>
          </p:cNvSpPr>
          <p:nvPr/>
        </p:nvSpPr>
        <p:spPr bwMode="auto">
          <a:xfrm>
            <a:off x="3657600" y="3028950"/>
            <a:ext cx="300038"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1</a:t>
            </a:r>
          </a:p>
        </p:txBody>
      </p:sp>
      <p:sp>
        <p:nvSpPr>
          <p:cNvPr id="1820696" name="Text Box 24"/>
          <p:cNvSpPr txBox="1">
            <a:spLocks noChangeArrowheads="1"/>
          </p:cNvSpPr>
          <p:nvPr/>
        </p:nvSpPr>
        <p:spPr bwMode="auto">
          <a:xfrm>
            <a:off x="4286250" y="3257550"/>
            <a:ext cx="328613" cy="6463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-5</a:t>
            </a:r>
          </a:p>
        </p:txBody>
      </p:sp>
      <p:graphicFrame>
        <p:nvGraphicFramePr>
          <p:cNvPr id="1820697" name="Object 25"/>
          <p:cNvGraphicFramePr>
            <a:graphicFrameLocks noChangeAspect="1"/>
          </p:cNvGraphicFramePr>
          <p:nvPr/>
        </p:nvGraphicFramePr>
        <p:xfrm>
          <a:off x="4457700" y="3543300"/>
          <a:ext cx="85725" cy="161925"/>
        </p:xfrm>
        <a:graphic>
          <a:graphicData uri="http://schemas.openxmlformats.org/presentationml/2006/ole">
            <mc:AlternateContent xmlns:mc="http://schemas.openxmlformats.org/markup-compatibility/2006">
              <mc:Choice xmlns:v="urn:schemas-microsoft-com:vml" Requires="v">
                <p:oleObj spid="_x0000_s3074" name="Equation" r:id="rId4" imgW="114120" imgH="215640" progId="Equation.3">
                  <p:embed/>
                </p:oleObj>
              </mc:Choice>
              <mc:Fallback>
                <p:oleObj name="Equation" r:id="rId4" imgW="114120" imgH="215640" progId="Equation.3">
                  <p:embed/>
                  <p:pic>
                    <p:nvPicPr>
                      <p:cNvPr id="1820697"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7700" y="3543300"/>
                        <a:ext cx="8572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820698" name="Oval 26"/>
          <p:cNvSpPr>
            <a:spLocks noChangeArrowheads="1"/>
          </p:cNvSpPr>
          <p:nvPr/>
        </p:nvSpPr>
        <p:spPr bwMode="auto">
          <a:xfrm>
            <a:off x="1943100" y="2571750"/>
            <a:ext cx="557213" cy="528638"/>
          </a:xfrm>
          <a:prstGeom prst="ellipse">
            <a:avLst/>
          </a:prstGeom>
          <a:noFill/>
          <a:ln w="12700">
            <a:solidFill>
              <a:schemeClr val="tx1"/>
            </a:solidFill>
            <a:round/>
            <a:headEnd/>
            <a:tailEnd/>
          </a:ln>
          <a:effectLst/>
        </p:spPr>
        <p:txBody>
          <a:bodyPr wrap="none" anchor="ctr">
            <a:prstTxWarp prst="textNoShape">
              <a:avLst/>
            </a:prstTxWarp>
          </a:bodyPr>
          <a:lstStyle/>
          <a:p>
            <a:pPr algn="ctr"/>
            <a:r>
              <a:rPr lang="en-US" sz="2100">
                <a:latin typeface="Times New Roman" pitchFamily="27" charset="0"/>
              </a:rPr>
              <a:t>V</a:t>
            </a:r>
            <a:r>
              <a:rPr lang="en-US" sz="2100" baseline="-25000">
                <a:latin typeface="Times New Roman" pitchFamily="27" charset="0"/>
              </a:rPr>
              <a:t>1</a:t>
            </a:r>
          </a:p>
        </p:txBody>
      </p:sp>
      <p:sp>
        <p:nvSpPr>
          <p:cNvPr id="1820699" name="Line 27"/>
          <p:cNvSpPr>
            <a:spLocks noChangeShapeType="1"/>
          </p:cNvSpPr>
          <p:nvPr/>
        </p:nvSpPr>
        <p:spPr bwMode="auto">
          <a:xfrm>
            <a:off x="3257550" y="3829050"/>
            <a:ext cx="514350" cy="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sz="1350"/>
          </a:p>
        </p:txBody>
      </p:sp>
      <p:sp>
        <p:nvSpPr>
          <p:cNvPr id="1820700" name="Text Box 28"/>
          <p:cNvSpPr txBox="1">
            <a:spLocks noChangeArrowheads="1"/>
          </p:cNvSpPr>
          <p:nvPr/>
        </p:nvSpPr>
        <p:spPr bwMode="auto">
          <a:xfrm>
            <a:off x="3371850" y="3771900"/>
            <a:ext cx="2857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6</a:t>
            </a:r>
          </a:p>
        </p:txBody>
      </p:sp>
      <p:sp>
        <p:nvSpPr>
          <p:cNvPr id="1820701" name="Rectangle 29" descr="28"/>
          <p:cNvSpPr>
            <a:spLocks noChangeArrowheads="1"/>
          </p:cNvSpPr>
          <p:nvPr/>
        </p:nvSpPr>
        <p:spPr bwMode="auto">
          <a:xfrm>
            <a:off x="4917866" y="1378055"/>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a:p>
        </p:txBody>
      </p:sp>
      <p:sp>
        <p:nvSpPr>
          <p:cNvPr id="1820702" name="Rectangle 30" descr="29"/>
          <p:cNvSpPr>
            <a:spLocks noChangeArrowheads="1"/>
          </p:cNvSpPr>
          <p:nvPr/>
        </p:nvSpPr>
        <p:spPr bwMode="auto">
          <a:xfrm>
            <a:off x="5365541" y="1378055"/>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1</a:t>
            </a:r>
          </a:p>
        </p:txBody>
      </p:sp>
      <p:sp>
        <p:nvSpPr>
          <p:cNvPr id="1820703" name="Rectangle 31" descr="30"/>
          <p:cNvSpPr>
            <a:spLocks noChangeArrowheads="1"/>
          </p:cNvSpPr>
          <p:nvPr/>
        </p:nvSpPr>
        <p:spPr bwMode="auto">
          <a:xfrm>
            <a:off x="5813216" y="1378055"/>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2</a:t>
            </a:r>
          </a:p>
        </p:txBody>
      </p:sp>
      <p:sp>
        <p:nvSpPr>
          <p:cNvPr id="1820704" name="Rectangle 32" descr="31"/>
          <p:cNvSpPr>
            <a:spLocks noChangeArrowheads="1"/>
          </p:cNvSpPr>
          <p:nvPr/>
        </p:nvSpPr>
        <p:spPr bwMode="auto">
          <a:xfrm>
            <a:off x="6260891" y="1378055"/>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3</a:t>
            </a:r>
          </a:p>
        </p:txBody>
      </p:sp>
      <p:sp>
        <p:nvSpPr>
          <p:cNvPr id="1820705" name="Rectangle 33" descr="32"/>
          <p:cNvSpPr>
            <a:spLocks noChangeArrowheads="1"/>
          </p:cNvSpPr>
          <p:nvPr/>
        </p:nvSpPr>
        <p:spPr bwMode="auto">
          <a:xfrm>
            <a:off x="6708566" y="1378055"/>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4</a:t>
            </a:r>
          </a:p>
        </p:txBody>
      </p:sp>
      <p:sp>
        <p:nvSpPr>
          <p:cNvPr id="1820706" name="Rectangle 34" descr="33"/>
          <p:cNvSpPr>
            <a:spLocks noChangeArrowheads="1"/>
          </p:cNvSpPr>
          <p:nvPr/>
        </p:nvSpPr>
        <p:spPr bwMode="auto">
          <a:xfrm>
            <a:off x="7156241" y="1378055"/>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5</a:t>
            </a:r>
          </a:p>
        </p:txBody>
      </p:sp>
      <p:sp>
        <p:nvSpPr>
          <p:cNvPr id="1820707" name="Rectangle 35" descr="34"/>
          <p:cNvSpPr>
            <a:spLocks noChangeArrowheads="1"/>
          </p:cNvSpPr>
          <p:nvPr/>
        </p:nvSpPr>
        <p:spPr bwMode="auto">
          <a:xfrm>
            <a:off x="4917866" y="1719764"/>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1</a:t>
            </a:r>
          </a:p>
        </p:txBody>
      </p:sp>
      <p:sp>
        <p:nvSpPr>
          <p:cNvPr id="1820708" name="Rectangle 36" descr="35"/>
          <p:cNvSpPr>
            <a:spLocks noChangeArrowheads="1"/>
          </p:cNvSpPr>
          <p:nvPr/>
        </p:nvSpPr>
        <p:spPr bwMode="auto">
          <a:xfrm>
            <a:off x="5365541" y="1719764"/>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0709" name="Rectangle 37" descr="36"/>
          <p:cNvSpPr>
            <a:spLocks noChangeArrowheads="1"/>
          </p:cNvSpPr>
          <p:nvPr/>
        </p:nvSpPr>
        <p:spPr bwMode="auto">
          <a:xfrm>
            <a:off x="5813216" y="1719764"/>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3</a:t>
            </a:r>
          </a:p>
        </p:txBody>
      </p:sp>
      <p:sp>
        <p:nvSpPr>
          <p:cNvPr id="1820710" name="Rectangle 38" descr="37"/>
          <p:cNvSpPr>
            <a:spLocks noChangeArrowheads="1"/>
          </p:cNvSpPr>
          <p:nvPr/>
        </p:nvSpPr>
        <p:spPr bwMode="auto">
          <a:xfrm>
            <a:off x="6260891" y="1719764"/>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8</a:t>
            </a:r>
          </a:p>
        </p:txBody>
      </p:sp>
      <p:sp>
        <p:nvSpPr>
          <p:cNvPr id="1820711" name="Rectangle 39" descr="38"/>
          <p:cNvSpPr>
            <a:spLocks noChangeArrowheads="1"/>
          </p:cNvSpPr>
          <p:nvPr/>
        </p:nvSpPr>
        <p:spPr bwMode="auto">
          <a:xfrm>
            <a:off x="6708566" y="1719764"/>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0712" name="Rectangle 40" descr="39"/>
          <p:cNvSpPr>
            <a:spLocks noChangeArrowheads="1"/>
          </p:cNvSpPr>
          <p:nvPr/>
        </p:nvSpPr>
        <p:spPr bwMode="auto">
          <a:xfrm>
            <a:off x="7156241" y="1719764"/>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0713" name="Rectangle 41" descr="40"/>
          <p:cNvSpPr>
            <a:spLocks noChangeArrowheads="1"/>
          </p:cNvSpPr>
          <p:nvPr/>
        </p:nvSpPr>
        <p:spPr bwMode="auto">
          <a:xfrm>
            <a:off x="4917866" y="2061474"/>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2</a:t>
            </a:r>
          </a:p>
        </p:txBody>
      </p:sp>
      <p:sp>
        <p:nvSpPr>
          <p:cNvPr id="1820714" name="Rectangle 42" descr="41"/>
          <p:cNvSpPr>
            <a:spLocks noChangeArrowheads="1"/>
          </p:cNvSpPr>
          <p:nvPr/>
        </p:nvSpPr>
        <p:spPr bwMode="auto">
          <a:xfrm>
            <a:off x="5365541" y="2061474"/>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0715" name="Rectangle 43" descr="42"/>
          <p:cNvSpPr>
            <a:spLocks noChangeArrowheads="1"/>
          </p:cNvSpPr>
          <p:nvPr/>
        </p:nvSpPr>
        <p:spPr bwMode="auto">
          <a:xfrm>
            <a:off x="5813216" y="2061474"/>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0716" name="Rectangle 44" descr="43"/>
          <p:cNvSpPr>
            <a:spLocks noChangeArrowheads="1"/>
          </p:cNvSpPr>
          <p:nvPr/>
        </p:nvSpPr>
        <p:spPr bwMode="auto">
          <a:xfrm>
            <a:off x="6260891" y="2061474"/>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0717" name="Rectangle 45" descr="44"/>
          <p:cNvSpPr>
            <a:spLocks noChangeArrowheads="1"/>
          </p:cNvSpPr>
          <p:nvPr/>
        </p:nvSpPr>
        <p:spPr bwMode="auto">
          <a:xfrm>
            <a:off x="6708566" y="2061474"/>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0718" name="Rectangle 46" descr="45"/>
          <p:cNvSpPr>
            <a:spLocks noChangeArrowheads="1"/>
          </p:cNvSpPr>
          <p:nvPr/>
        </p:nvSpPr>
        <p:spPr bwMode="auto">
          <a:xfrm>
            <a:off x="7156241" y="2061474"/>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7</a:t>
            </a:r>
          </a:p>
        </p:txBody>
      </p:sp>
      <p:sp>
        <p:nvSpPr>
          <p:cNvPr id="1820719" name="Rectangle 47" descr="46"/>
          <p:cNvSpPr>
            <a:spLocks noChangeArrowheads="1"/>
          </p:cNvSpPr>
          <p:nvPr/>
        </p:nvSpPr>
        <p:spPr bwMode="auto">
          <a:xfrm>
            <a:off x="4917866" y="2403182"/>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3</a:t>
            </a:r>
          </a:p>
        </p:txBody>
      </p:sp>
      <p:sp>
        <p:nvSpPr>
          <p:cNvPr id="1820720" name="Rectangle 48" descr="47"/>
          <p:cNvSpPr>
            <a:spLocks noChangeArrowheads="1"/>
          </p:cNvSpPr>
          <p:nvPr/>
        </p:nvSpPr>
        <p:spPr bwMode="auto">
          <a:xfrm>
            <a:off x="5365541" y="2403182"/>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0721" name="Rectangle 49" descr="48"/>
          <p:cNvSpPr>
            <a:spLocks noChangeArrowheads="1"/>
          </p:cNvSpPr>
          <p:nvPr/>
        </p:nvSpPr>
        <p:spPr bwMode="auto">
          <a:xfrm>
            <a:off x="5813216" y="2403182"/>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0722" name="Rectangle 50" descr="49"/>
          <p:cNvSpPr>
            <a:spLocks noChangeArrowheads="1"/>
          </p:cNvSpPr>
          <p:nvPr/>
        </p:nvSpPr>
        <p:spPr bwMode="auto">
          <a:xfrm>
            <a:off x="6260891" y="2403182"/>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0723" name="Rectangle 51" descr="50"/>
          <p:cNvSpPr>
            <a:spLocks noChangeArrowheads="1"/>
          </p:cNvSpPr>
          <p:nvPr/>
        </p:nvSpPr>
        <p:spPr bwMode="auto">
          <a:xfrm>
            <a:off x="6708566" y="2403182"/>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0724" name="Rectangle 52" descr="51"/>
          <p:cNvSpPr>
            <a:spLocks noChangeArrowheads="1"/>
          </p:cNvSpPr>
          <p:nvPr/>
        </p:nvSpPr>
        <p:spPr bwMode="auto">
          <a:xfrm>
            <a:off x="7156241" y="2403182"/>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0725" name="Rectangle 53" descr="52"/>
          <p:cNvSpPr>
            <a:spLocks noChangeArrowheads="1"/>
          </p:cNvSpPr>
          <p:nvPr/>
        </p:nvSpPr>
        <p:spPr bwMode="auto">
          <a:xfrm>
            <a:off x="4917866" y="2744892"/>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4</a:t>
            </a:r>
          </a:p>
        </p:txBody>
      </p:sp>
      <p:sp>
        <p:nvSpPr>
          <p:cNvPr id="1820726" name="Rectangle 54" descr="53"/>
          <p:cNvSpPr>
            <a:spLocks noChangeArrowheads="1"/>
          </p:cNvSpPr>
          <p:nvPr/>
        </p:nvSpPr>
        <p:spPr bwMode="auto">
          <a:xfrm>
            <a:off x="5365541" y="2744892"/>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0727" name="Rectangle 55" descr="54"/>
          <p:cNvSpPr>
            <a:spLocks noChangeArrowheads="1"/>
          </p:cNvSpPr>
          <p:nvPr/>
        </p:nvSpPr>
        <p:spPr bwMode="auto">
          <a:xfrm>
            <a:off x="5813216" y="2744892"/>
            <a:ext cx="447675" cy="341710"/>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5</a:t>
            </a:r>
          </a:p>
        </p:txBody>
      </p:sp>
      <p:sp>
        <p:nvSpPr>
          <p:cNvPr id="1820728" name="Rectangle 56" descr="55"/>
          <p:cNvSpPr>
            <a:spLocks noChangeArrowheads="1"/>
          </p:cNvSpPr>
          <p:nvPr/>
        </p:nvSpPr>
        <p:spPr bwMode="auto">
          <a:xfrm>
            <a:off x="6260891" y="2744892"/>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-5</a:t>
            </a:r>
          </a:p>
        </p:txBody>
      </p:sp>
      <p:sp>
        <p:nvSpPr>
          <p:cNvPr id="1820729" name="Rectangle 57" descr="56"/>
          <p:cNvSpPr>
            <a:spLocks noChangeArrowheads="1"/>
          </p:cNvSpPr>
          <p:nvPr/>
        </p:nvSpPr>
        <p:spPr bwMode="auto">
          <a:xfrm>
            <a:off x="6708566" y="2744892"/>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0730" name="Rectangle 58" descr="57"/>
          <p:cNvSpPr>
            <a:spLocks noChangeArrowheads="1"/>
          </p:cNvSpPr>
          <p:nvPr/>
        </p:nvSpPr>
        <p:spPr bwMode="auto">
          <a:xfrm>
            <a:off x="7156241" y="2744892"/>
            <a:ext cx="447675" cy="341710"/>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-2</a:t>
            </a:r>
          </a:p>
        </p:txBody>
      </p:sp>
      <p:sp>
        <p:nvSpPr>
          <p:cNvPr id="1820731" name="Rectangle 59" descr="58"/>
          <p:cNvSpPr>
            <a:spLocks noChangeArrowheads="1"/>
          </p:cNvSpPr>
          <p:nvPr/>
        </p:nvSpPr>
        <p:spPr bwMode="auto">
          <a:xfrm>
            <a:off x="4917866" y="3086601"/>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5</a:t>
            </a:r>
          </a:p>
        </p:txBody>
      </p:sp>
      <p:sp>
        <p:nvSpPr>
          <p:cNvPr id="1820732" name="Rectangle 60" descr="59"/>
          <p:cNvSpPr>
            <a:spLocks noChangeArrowheads="1"/>
          </p:cNvSpPr>
          <p:nvPr/>
        </p:nvSpPr>
        <p:spPr bwMode="auto">
          <a:xfrm>
            <a:off x="5365541" y="3086601"/>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0733" name="Rectangle 61" descr="60"/>
          <p:cNvSpPr>
            <a:spLocks noChangeArrowheads="1"/>
          </p:cNvSpPr>
          <p:nvPr/>
        </p:nvSpPr>
        <p:spPr bwMode="auto">
          <a:xfrm>
            <a:off x="5813216" y="3086601"/>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0734" name="Rectangle 62" descr="61"/>
          <p:cNvSpPr>
            <a:spLocks noChangeArrowheads="1"/>
          </p:cNvSpPr>
          <p:nvPr/>
        </p:nvSpPr>
        <p:spPr bwMode="auto">
          <a:xfrm>
            <a:off x="6260891" y="3086601"/>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0735" name="Rectangle 63" descr="62"/>
          <p:cNvSpPr>
            <a:spLocks noChangeArrowheads="1"/>
          </p:cNvSpPr>
          <p:nvPr/>
        </p:nvSpPr>
        <p:spPr bwMode="auto">
          <a:xfrm>
            <a:off x="6708566" y="3086601"/>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6</a:t>
            </a:r>
          </a:p>
        </p:txBody>
      </p:sp>
      <p:sp>
        <p:nvSpPr>
          <p:cNvPr id="1820736" name="Rectangle 64" descr="63"/>
          <p:cNvSpPr>
            <a:spLocks noChangeArrowheads="1"/>
          </p:cNvSpPr>
          <p:nvPr/>
        </p:nvSpPr>
        <p:spPr bwMode="auto">
          <a:xfrm>
            <a:off x="7156241" y="3086601"/>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0737" name="Line 65"/>
          <p:cNvSpPr>
            <a:spLocks noChangeShapeType="1"/>
          </p:cNvSpPr>
          <p:nvPr/>
        </p:nvSpPr>
        <p:spPr bwMode="auto">
          <a:xfrm>
            <a:off x="4868384" y="1378054"/>
            <a:ext cx="268605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0738" name="Line 66"/>
          <p:cNvSpPr>
            <a:spLocks noChangeShapeType="1"/>
          </p:cNvSpPr>
          <p:nvPr/>
        </p:nvSpPr>
        <p:spPr bwMode="auto">
          <a:xfrm>
            <a:off x="4917866" y="1719764"/>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0739" name="Line 67"/>
          <p:cNvSpPr>
            <a:spLocks noChangeShapeType="1"/>
          </p:cNvSpPr>
          <p:nvPr/>
        </p:nvSpPr>
        <p:spPr bwMode="auto">
          <a:xfrm>
            <a:off x="4917866" y="2061473"/>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0740" name="Line 68"/>
          <p:cNvSpPr>
            <a:spLocks noChangeShapeType="1"/>
          </p:cNvSpPr>
          <p:nvPr/>
        </p:nvSpPr>
        <p:spPr bwMode="auto">
          <a:xfrm>
            <a:off x="4917866" y="2403182"/>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0741" name="Line 69"/>
          <p:cNvSpPr>
            <a:spLocks noChangeShapeType="1"/>
          </p:cNvSpPr>
          <p:nvPr/>
        </p:nvSpPr>
        <p:spPr bwMode="auto">
          <a:xfrm>
            <a:off x="4917866" y="2744891"/>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0742" name="Line 70"/>
          <p:cNvSpPr>
            <a:spLocks noChangeShapeType="1"/>
          </p:cNvSpPr>
          <p:nvPr/>
        </p:nvSpPr>
        <p:spPr bwMode="auto">
          <a:xfrm>
            <a:off x="4917866" y="3086601"/>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0743" name="Line 71"/>
          <p:cNvSpPr>
            <a:spLocks noChangeShapeType="1"/>
          </p:cNvSpPr>
          <p:nvPr/>
        </p:nvSpPr>
        <p:spPr bwMode="auto">
          <a:xfrm>
            <a:off x="4868384" y="3428310"/>
            <a:ext cx="268605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0744" name="Line 72"/>
          <p:cNvSpPr>
            <a:spLocks noChangeShapeType="1"/>
          </p:cNvSpPr>
          <p:nvPr/>
        </p:nvSpPr>
        <p:spPr bwMode="auto">
          <a:xfrm>
            <a:off x="4917866" y="1378055"/>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0745" name="Line 73"/>
          <p:cNvSpPr>
            <a:spLocks noChangeShapeType="1"/>
          </p:cNvSpPr>
          <p:nvPr/>
        </p:nvSpPr>
        <p:spPr bwMode="auto">
          <a:xfrm>
            <a:off x="5365541" y="1378055"/>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0746" name="Line 74"/>
          <p:cNvSpPr>
            <a:spLocks noChangeShapeType="1"/>
          </p:cNvSpPr>
          <p:nvPr/>
        </p:nvSpPr>
        <p:spPr bwMode="auto">
          <a:xfrm>
            <a:off x="5813216" y="1378055"/>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0747" name="Line 75"/>
          <p:cNvSpPr>
            <a:spLocks noChangeShapeType="1"/>
          </p:cNvSpPr>
          <p:nvPr/>
        </p:nvSpPr>
        <p:spPr bwMode="auto">
          <a:xfrm>
            <a:off x="6260891" y="1378055"/>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0748" name="Line 76"/>
          <p:cNvSpPr>
            <a:spLocks noChangeShapeType="1"/>
          </p:cNvSpPr>
          <p:nvPr/>
        </p:nvSpPr>
        <p:spPr bwMode="auto">
          <a:xfrm>
            <a:off x="6708566" y="1378055"/>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0749" name="Line 77"/>
          <p:cNvSpPr>
            <a:spLocks noChangeShapeType="1"/>
          </p:cNvSpPr>
          <p:nvPr/>
        </p:nvSpPr>
        <p:spPr bwMode="auto">
          <a:xfrm>
            <a:off x="7156241" y="1378055"/>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0750" name="Line 78"/>
          <p:cNvSpPr>
            <a:spLocks noChangeShapeType="1"/>
          </p:cNvSpPr>
          <p:nvPr/>
        </p:nvSpPr>
        <p:spPr bwMode="auto">
          <a:xfrm>
            <a:off x="7603916" y="1378055"/>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0751" name="Rectangle 79" descr="78"/>
          <p:cNvSpPr>
            <a:spLocks noChangeArrowheads="1"/>
          </p:cNvSpPr>
          <p:nvPr/>
        </p:nvSpPr>
        <p:spPr bwMode="auto">
          <a:xfrm>
            <a:off x="5029201" y="3486151"/>
            <a:ext cx="375047"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a:p>
        </p:txBody>
      </p:sp>
      <p:sp>
        <p:nvSpPr>
          <p:cNvPr id="1820752" name="Rectangle 80" descr="79"/>
          <p:cNvSpPr>
            <a:spLocks noChangeArrowheads="1"/>
          </p:cNvSpPr>
          <p:nvPr/>
        </p:nvSpPr>
        <p:spPr bwMode="auto">
          <a:xfrm>
            <a:off x="5404247" y="3486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1</a:t>
            </a:r>
          </a:p>
        </p:txBody>
      </p:sp>
      <p:sp>
        <p:nvSpPr>
          <p:cNvPr id="1820753" name="Rectangle 81" descr="80"/>
          <p:cNvSpPr>
            <a:spLocks noChangeArrowheads="1"/>
          </p:cNvSpPr>
          <p:nvPr/>
        </p:nvSpPr>
        <p:spPr bwMode="auto">
          <a:xfrm>
            <a:off x="5851923" y="3486151"/>
            <a:ext cx="408968"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V</a:t>
            </a:r>
            <a:r>
              <a:rPr lang="en-US" baseline="-25000" dirty="0"/>
              <a:t>2</a:t>
            </a:r>
          </a:p>
        </p:txBody>
      </p:sp>
      <p:sp>
        <p:nvSpPr>
          <p:cNvPr id="1820754" name="Rectangle 82" descr="81"/>
          <p:cNvSpPr>
            <a:spLocks noChangeArrowheads="1"/>
          </p:cNvSpPr>
          <p:nvPr/>
        </p:nvSpPr>
        <p:spPr bwMode="auto">
          <a:xfrm>
            <a:off x="6226969" y="3486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3</a:t>
            </a:r>
          </a:p>
        </p:txBody>
      </p:sp>
      <p:sp>
        <p:nvSpPr>
          <p:cNvPr id="1820755" name="Rectangle 83" descr="82"/>
          <p:cNvSpPr>
            <a:spLocks noChangeArrowheads="1"/>
          </p:cNvSpPr>
          <p:nvPr/>
        </p:nvSpPr>
        <p:spPr bwMode="auto">
          <a:xfrm>
            <a:off x="6674644" y="3486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4</a:t>
            </a:r>
          </a:p>
        </p:txBody>
      </p:sp>
      <p:sp>
        <p:nvSpPr>
          <p:cNvPr id="1820756" name="Rectangle 84" descr="83"/>
          <p:cNvSpPr>
            <a:spLocks noChangeArrowheads="1"/>
          </p:cNvSpPr>
          <p:nvPr/>
        </p:nvSpPr>
        <p:spPr bwMode="auto">
          <a:xfrm>
            <a:off x="7122319" y="3486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5</a:t>
            </a:r>
          </a:p>
        </p:txBody>
      </p:sp>
      <p:sp>
        <p:nvSpPr>
          <p:cNvPr id="1820757" name="Rectangle 85" descr="84"/>
          <p:cNvSpPr>
            <a:spLocks noChangeArrowheads="1"/>
          </p:cNvSpPr>
          <p:nvPr/>
        </p:nvSpPr>
        <p:spPr bwMode="auto">
          <a:xfrm>
            <a:off x="4866579" y="3827860"/>
            <a:ext cx="537670"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V</a:t>
            </a:r>
            <a:r>
              <a:rPr lang="en-US" baseline="-25000" dirty="0"/>
              <a:t>1</a:t>
            </a:r>
          </a:p>
        </p:txBody>
      </p:sp>
      <p:sp>
        <p:nvSpPr>
          <p:cNvPr id="1820758" name="Rectangle 86" descr="85"/>
          <p:cNvSpPr>
            <a:spLocks noChangeArrowheads="1"/>
          </p:cNvSpPr>
          <p:nvPr/>
        </p:nvSpPr>
        <p:spPr bwMode="auto">
          <a:xfrm>
            <a:off x="5404247" y="3827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0759" name="Rectangle 87" descr="86"/>
          <p:cNvSpPr>
            <a:spLocks noChangeArrowheads="1"/>
          </p:cNvSpPr>
          <p:nvPr/>
        </p:nvSpPr>
        <p:spPr bwMode="auto">
          <a:xfrm>
            <a:off x="5851922" y="3827860"/>
            <a:ext cx="375047"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0760" name="Rectangle 88" descr="87"/>
          <p:cNvSpPr>
            <a:spLocks noChangeArrowheads="1"/>
          </p:cNvSpPr>
          <p:nvPr/>
        </p:nvSpPr>
        <p:spPr bwMode="auto">
          <a:xfrm>
            <a:off x="6226969" y="3827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0761" name="Rectangle 89" descr="88"/>
          <p:cNvSpPr>
            <a:spLocks noChangeArrowheads="1"/>
          </p:cNvSpPr>
          <p:nvPr/>
        </p:nvSpPr>
        <p:spPr bwMode="auto">
          <a:xfrm>
            <a:off x="6674644" y="3827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0762" name="Rectangle 90" descr="89"/>
          <p:cNvSpPr>
            <a:spLocks noChangeArrowheads="1"/>
          </p:cNvSpPr>
          <p:nvPr/>
        </p:nvSpPr>
        <p:spPr bwMode="auto">
          <a:xfrm>
            <a:off x="7122319" y="3827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0763" name="Rectangle 91" descr="90"/>
          <p:cNvSpPr>
            <a:spLocks noChangeArrowheads="1"/>
          </p:cNvSpPr>
          <p:nvPr/>
        </p:nvSpPr>
        <p:spPr bwMode="auto">
          <a:xfrm>
            <a:off x="4866579" y="4169570"/>
            <a:ext cx="537670"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V</a:t>
            </a:r>
            <a:r>
              <a:rPr lang="en-US" baseline="-25000" dirty="0"/>
              <a:t>2</a:t>
            </a:r>
          </a:p>
        </p:txBody>
      </p:sp>
      <p:sp>
        <p:nvSpPr>
          <p:cNvPr id="1820764" name="Rectangle 92" descr="91"/>
          <p:cNvSpPr>
            <a:spLocks noChangeArrowheads="1"/>
          </p:cNvSpPr>
          <p:nvPr/>
        </p:nvSpPr>
        <p:spPr bwMode="auto">
          <a:xfrm>
            <a:off x="5404247" y="4169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0765" name="Rectangle 93" descr="92"/>
          <p:cNvSpPr>
            <a:spLocks noChangeArrowheads="1"/>
          </p:cNvSpPr>
          <p:nvPr/>
        </p:nvSpPr>
        <p:spPr bwMode="auto">
          <a:xfrm>
            <a:off x="5851922" y="4169570"/>
            <a:ext cx="375047"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0766" name="Rectangle 94" descr="93"/>
          <p:cNvSpPr>
            <a:spLocks noChangeArrowheads="1"/>
          </p:cNvSpPr>
          <p:nvPr/>
        </p:nvSpPr>
        <p:spPr bwMode="auto">
          <a:xfrm>
            <a:off x="6226969" y="4169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0767" name="Rectangle 95" descr="94"/>
          <p:cNvSpPr>
            <a:spLocks noChangeArrowheads="1"/>
          </p:cNvSpPr>
          <p:nvPr/>
        </p:nvSpPr>
        <p:spPr bwMode="auto">
          <a:xfrm>
            <a:off x="6674644" y="4169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0768" name="Rectangle 96" descr="95"/>
          <p:cNvSpPr>
            <a:spLocks noChangeArrowheads="1"/>
          </p:cNvSpPr>
          <p:nvPr/>
        </p:nvSpPr>
        <p:spPr bwMode="auto">
          <a:xfrm>
            <a:off x="7122319" y="4169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0769" name="Rectangle 97" descr="96"/>
          <p:cNvSpPr>
            <a:spLocks noChangeArrowheads="1"/>
          </p:cNvSpPr>
          <p:nvPr/>
        </p:nvSpPr>
        <p:spPr bwMode="auto">
          <a:xfrm>
            <a:off x="4866579" y="4511279"/>
            <a:ext cx="537670"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V</a:t>
            </a:r>
            <a:r>
              <a:rPr lang="en-US" baseline="-25000" dirty="0"/>
              <a:t>3</a:t>
            </a:r>
          </a:p>
        </p:txBody>
      </p:sp>
      <p:sp>
        <p:nvSpPr>
          <p:cNvPr id="1820770" name="Rectangle 98" descr="97"/>
          <p:cNvSpPr>
            <a:spLocks noChangeArrowheads="1"/>
          </p:cNvSpPr>
          <p:nvPr/>
        </p:nvSpPr>
        <p:spPr bwMode="auto">
          <a:xfrm>
            <a:off x="5404247" y="4511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0771" name="Rectangle 99" descr="98"/>
          <p:cNvSpPr>
            <a:spLocks noChangeArrowheads="1"/>
          </p:cNvSpPr>
          <p:nvPr/>
        </p:nvSpPr>
        <p:spPr bwMode="auto">
          <a:xfrm>
            <a:off x="5851922" y="4511279"/>
            <a:ext cx="375047"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3</a:t>
            </a:r>
          </a:p>
        </p:txBody>
      </p:sp>
      <p:sp>
        <p:nvSpPr>
          <p:cNvPr id="1820772" name="Rectangle 100" descr="99"/>
          <p:cNvSpPr>
            <a:spLocks noChangeArrowheads="1"/>
          </p:cNvSpPr>
          <p:nvPr/>
        </p:nvSpPr>
        <p:spPr bwMode="auto">
          <a:xfrm>
            <a:off x="6226969" y="4511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0773" name="Rectangle 101" descr="100"/>
          <p:cNvSpPr>
            <a:spLocks noChangeArrowheads="1"/>
          </p:cNvSpPr>
          <p:nvPr/>
        </p:nvSpPr>
        <p:spPr bwMode="auto">
          <a:xfrm>
            <a:off x="6674644" y="4511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0774" name="Rectangle 102" descr="101"/>
          <p:cNvSpPr>
            <a:spLocks noChangeArrowheads="1"/>
          </p:cNvSpPr>
          <p:nvPr/>
        </p:nvSpPr>
        <p:spPr bwMode="auto">
          <a:xfrm>
            <a:off x="7122319" y="4511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0775" name="Rectangle 103" descr="102"/>
          <p:cNvSpPr>
            <a:spLocks noChangeArrowheads="1"/>
          </p:cNvSpPr>
          <p:nvPr/>
        </p:nvSpPr>
        <p:spPr bwMode="auto">
          <a:xfrm>
            <a:off x="4866579" y="4852989"/>
            <a:ext cx="537670"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V</a:t>
            </a:r>
            <a:r>
              <a:rPr lang="en-US" baseline="-25000" dirty="0"/>
              <a:t>4</a:t>
            </a:r>
          </a:p>
        </p:txBody>
      </p:sp>
      <p:sp>
        <p:nvSpPr>
          <p:cNvPr id="1820776" name="Rectangle 104" descr="103"/>
          <p:cNvSpPr>
            <a:spLocks noChangeArrowheads="1"/>
          </p:cNvSpPr>
          <p:nvPr/>
        </p:nvSpPr>
        <p:spPr bwMode="auto">
          <a:xfrm>
            <a:off x="5404247" y="4852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0777" name="Rectangle 105" descr="104"/>
          <p:cNvSpPr>
            <a:spLocks noChangeArrowheads="1"/>
          </p:cNvSpPr>
          <p:nvPr/>
        </p:nvSpPr>
        <p:spPr bwMode="auto">
          <a:xfrm>
            <a:off x="5851922" y="4852989"/>
            <a:ext cx="375047" cy="341710"/>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0778" name="Rectangle 106" descr="105"/>
          <p:cNvSpPr>
            <a:spLocks noChangeArrowheads="1"/>
          </p:cNvSpPr>
          <p:nvPr/>
        </p:nvSpPr>
        <p:spPr bwMode="auto">
          <a:xfrm>
            <a:off x="6226969" y="4852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0779" name="Rectangle 107" descr="106"/>
          <p:cNvSpPr>
            <a:spLocks noChangeArrowheads="1"/>
          </p:cNvSpPr>
          <p:nvPr/>
        </p:nvSpPr>
        <p:spPr bwMode="auto">
          <a:xfrm>
            <a:off x="6674644" y="4852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0780" name="Rectangle 108" descr="107"/>
          <p:cNvSpPr>
            <a:spLocks noChangeArrowheads="1"/>
          </p:cNvSpPr>
          <p:nvPr/>
        </p:nvSpPr>
        <p:spPr bwMode="auto">
          <a:xfrm>
            <a:off x="7122319" y="4852989"/>
            <a:ext cx="447675" cy="341710"/>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0781" name="Rectangle 109" descr="108"/>
          <p:cNvSpPr>
            <a:spLocks noChangeArrowheads="1"/>
          </p:cNvSpPr>
          <p:nvPr/>
        </p:nvSpPr>
        <p:spPr bwMode="auto">
          <a:xfrm>
            <a:off x="4866577" y="5194697"/>
            <a:ext cx="537671"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V</a:t>
            </a:r>
            <a:r>
              <a:rPr lang="en-US" baseline="-25000" dirty="0"/>
              <a:t>5</a:t>
            </a:r>
          </a:p>
        </p:txBody>
      </p:sp>
      <p:sp>
        <p:nvSpPr>
          <p:cNvPr id="1820782" name="Rectangle 110" descr="109"/>
          <p:cNvSpPr>
            <a:spLocks noChangeArrowheads="1"/>
          </p:cNvSpPr>
          <p:nvPr/>
        </p:nvSpPr>
        <p:spPr bwMode="auto">
          <a:xfrm>
            <a:off x="5404247" y="5194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0783" name="Rectangle 111" descr="110"/>
          <p:cNvSpPr>
            <a:spLocks noChangeArrowheads="1"/>
          </p:cNvSpPr>
          <p:nvPr/>
        </p:nvSpPr>
        <p:spPr bwMode="auto">
          <a:xfrm>
            <a:off x="5851922" y="5194697"/>
            <a:ext cx="375047"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0784" name="Rectangle 112" descr="111"/>
          <p:cNvSpPr>
            <a:spLocks noChangeArrowheads="1"/>
          </p:cNvSpPr>
          <p:nvPr/>
        </p:nvSpPr>
        <p:spPr bwMode="auto">
          <a:xfrm>
            <a:off x="6226969" y="5194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0785" name="Rectangle 113" descr="112"/>
          <p:cNvSpPr>
            <a:spLocks noChangeArrowheads="1"/>
          </p:cNvSpPr>
          <p:nvPr/>
        </p:nvSpPr>
        <p:spPr bwMode="auto">
          <a:xfrm>
            <a:off x="6674644" y="5194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5</a:t>
            </a:r>
          </a:p>
        </p:txBody>
      </p:sp>
      <p:sp>
        <p:nvSpPr>
          <p:cNvPr id="1820786" name="Rectangle 114" descr="113"/>
          <p:cNvSpPr>
            <a:spLocks noChangeArrowheads="1"/>
          </p:cNvSpPr>
          <p:nvPr/>
        </p:nvSpPr>
        <p:spPr bwMode="auto">
          <a:xfrm>
            <a:off x="7122319" y="5194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0787" name="Line 115"/>
          <p:cNvSpPr>
            <a:spLocks noChangeShapeType="1"/>
          </p:cNvSpPr>
          <p:nvPr/>
        </p:nvSpPr>
        <p:spPr bwMode="auto">
          <a:xfrm>
            <a:off x="4866578" y="3371850"/>
            <a:ext cx="2703417" cy="11430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0788" name="Line 116"/>
          <p:cNvSpPr>
            <a:spLocks noChangeShapeType="1"/>
          </p:cNvSpPr>
          <p:nvPr/>
        </p:nvSpPr>
        <p:spPr bwMode="auto">
          <a:xfrm>
            <a:off x="5029201" y="3827860"/>
            <a:ext cx="2540794"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0789" name="Line 117"/>
          <p:cNvSpPr>
            <a:spLocks noChangeShapeType="1"/>
          </p:cNvSpPr>
          <p:nvPr/>
        </p:nvSpPr>
        <p:spPr bwMode="auto">
          <a:xfrm>
            <a:off x="5029201" y="4169569"/>
            <a:ext cx="2540794"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0790" name="Line 118"/>
          <p:cNvSpPr>
            <a:spLocks noChangeShapeType="1"/>
          </p:cNvSpPr>
          <p:nvPr/>
        </p:nvSpPr>
        <p:spPr bwMode="auto">
          <a:xfrm>
            <a:off x="5029201" y="4511279"/>
            <a:ext cx="2540794"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0791" name="Line 119"/>
          <p:cNvSpPr>
            <a:spLocks noChangeShapeType="1"/>
          </p:cNvSpPr>
          <p:nvPr/>
        </p:nvSpPr>
        <p:spPr bwMode="auto">
          <a:xfrm>
            <a:off x="5029201" y="4852988"/>
            <a:ext cx="2540794"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0792" name="Line 120"/>
          <p:cNvSpPr>
            <a:spLocks noChangeShapeType="1"/>
          </p:cNvSpPr>
          <p:nvPr/>
        </p:nvSpPr>
        <p:spPr bwMode="auto">
          <a:xfrm>
            <a:off x="5029201" y="5194697"/>
            <a:ext cx="2540794"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0793" name="Line 121"/>
          <p:cNvSpPr>
            <a:spLocks noChangeShapeType="1"/>
          </p:cNvSpPr>
          <p:nvPr/>
        </p:nvSpPr>
        <p:spPr bwMode="auto">
          <a:xfrm>
            <a:off x="5029201" y="5536406"/>
            <a:ext cx="2540794"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0794" name="Line 122"/>
          <p:cNvSpPr>
            <a:spLocks noChangeShapeType="1"/>
          </p:cNvSpPr>
          <p:nvPr/>
        </p:nvSpPr>
        <p:spPr bwMode="auto">
          <a:xfrm>
            <a:off x="4866578" y="3486151"/>
            <a:ext cx="162623"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0795" name="Line 123"/>
          <p:cNvSpPr>
            <a:spLocks noChangeShapeType="1"/>
          </p:cNvSpPr>
          <p:nvPr/>
        </p:nvSpPr>
        <p:spPr bwMode="auto">
          <a:xfrm>
            <a:off x="5404247"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0796" name="Line 124"/>
          <p:cNvSpPr>
            <a:spLocks noChangeShapeType="1"/>
          </p:cNvSpPr>
          <p:nvPr/>
        </p:nvSpPr>
        <p:spPr bwMode="auto">
          <a:xfrm>
            <a:off x="5851922"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0797" name="Line 125"/>
          <p:cNvSpPr>
            <a:spLocks noChangeShapeType="1"/>
          </p:cNvSpPr>
          <p:nvPr/>
        </p:nvSpPr>
        <p:spPr bwMode="auto">
          <a:xfrm>
            <a:off x="6226969"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0798" name="Line 126"/>
          <p:cNvSpPr>
            <a:spLocks noChangeShapeType="1"/>
          </p:cNvSpPr>
          <p:nvPr/>
        </p:nvSpPr>
        <p:spPr bwMode="auto">
          <a:xfrm>
            <a:off x="6674644"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0799" name="Line 127"/>
          <p:cNvSpPr>
            <a:spLocks noChangeShapeType="1"/>
          </p:cNvSpPr>
          <p:nvPr/>
        </p:nvSpPr>
        <p:spPr bwMode="auto">
          <a:xfrm>
            <a:off x="7122319"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0800" name="Line 128"/>
          <p:cNvSpPr>
            <a:spLocks noChangeShapeType="1"/>
          </p:cNvSpPr>
          <p:nvPr/>
        </p:nvSpPr>
        <p:spPr bwMode="auto">
          <a:xfrm>
            <a:off x="7569994" y="348615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0801" name="Line 129"/>
          <p:cNvSpPr>
            <a:spLocks noChangeShapeType="1"/>
          </p:cNvSpPr>
          <p:nvPr/>
        </p:nvSpPr>
        <p:spPr bwMode="auto">
          <a:xfrm flipH="1" flipV="1">
            <a:off x="2457450" y="2971800"/>
            <a:ext cx="1371600" cy="74295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sz="1350"/>
          </a:p>
        </p:txBody>
      </p:sp>
      <p:sp>
        <p:nvSpPr>
          <p:cNvPr id="1820802" name="Text Box 130"/>
          <p:cNvSpPr txBox="1">
            <a:spLocks noChangeArrowheads="1"/>
          </p:cNvSpPr>
          <p:nvPr/>
        </p:nvSpPr>
        <p:spPr bwMode="auto">
          <a:xfrm>
            <a:off x="3257550" y="3143250"/>
            <a:ext cx="2857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2</a:t>
            </a:r>
          </a:p>
        </p:txBody>
      </p:sp>
      <p:sp>
        <p:nvSpPr>
          <p:cNvPr id="1820803" name="Text Box 131"/>
          <p:cNvSpPr txBox="1">
            <a:spLocks noChangeArrowheads="1"/>
          </p:cNvSpPr>
          <p:nvPr/>
        </p:nvSpPr>
        <p:spPr bwMode="auto">
          <a:xfrm>
            <a:off x="1577578" y="4529138"/>
            <a:ext cx="3071813" cy="900246"/>
          </a:xfrm>
          <a:prstGeom prst="rect">
            <a:avLst/>
          </a:prstGeom>
          <a:noFill/>
          <a:ln w="28575">
            <a:noFill/>
            <a:miter lim="800000"/>
            <a:headEnd type="none" w="sm" len="sm"/>
            <a:tailEnd type="none" w="sm" len="sm"/>
          </a:ln>
          <a:effectLst/>
        </p:spPr>
        <p:txBody>
          <a:bodyPr>
            <a:prstTxWarp prst="textNoShape">
              <a:avLst/>
            </a:prstTxWarp>
            <a:spAutoFit/>
          </a:bodyPr>
          <a:lstStyle/>
          <a:p>
            <a:pPr eaLnBrk="1" hangingPunct="1">
              <a:spcBef>
                <a:spcPct val="50000"/>
              </a:spcBef>
            </a:pPr>
            <a:r>
              <a:rPr lang="en-US" sz="1500"/>
              <a:t>D</a:t>
            </a:r>
            <a:r>
              <a:rPr lang="en-US" sz="1500" baseline="-25000"/>
              <a:t>i,j</a:t>
            </a:r>
            <a:r>
              <a:rPr lang="en-US" sz="1500" baseline="30000"/>
              <a:t>(1)</a:t>
            </a:r>
            <a:r>
              <a:rPr lang="en-US" sz="1500"/>
              <a:t>=min(D</a:t>
            </a:r>
            <a:r>
              <a:rPr lang="en-US" sz="1500" baseline="-25000"/>
              <a:t>i,j</a:t>
            </a:r>
            <a:r>
              <a:rPr lang="en-US" sz="1500" baseline="30000"/>
              <a:t>(0)</a:t>
            </a:r>
            <a:r>
              <a:rPr lang="en-US" sz="1500"/>
              <a:t>, D</a:t>
            </a:r>
            <a:r>
              <a:rPr lang="en-US" sz="1500" baseline="-25000"/>
              <a:t>i,1</a:t>
            </a:r>
            <a:r>
              <a:rPr lang="en-US" sz="1500" baseline="30000"/>
              <a:t>(0)</a:t>
            </a:r>
            <a:r>
              <a:rPr lang="en-US" sz="1500"/>
              <a:t>+D</a:t>
            </a:r>
            <a:r>
              <a:rPr lang="en-US" sz="1500" baseline="-25000"/>
              <a:t>1,j</a:t>
            </a:r>
            <a:r>
              <a:rPr lang="en-US" sz="1500" baseline="30000"/>
              <a:t>(0)</a:t>
            </a:r>
            <a:r>
              <a:rPr lang="en-US" sz="1500"/>
              <a:t>)</a:t>
            </a:r>
          </a:p>
          <a:p>
            <a:pPr eaLnBrk="1" hangingPunct="1">
              <a:spcBef>
                <a:spcPct val="50000"/>
              </a:spcBef>
            </a:pPr>
            <a:r>
              <a:rPr lang="en-US" sz="1500"/>
              <a:t>Allowed intermediate vertices: subset of {V1}</a:t>
            </a:r>
          </a:p>
        </p:txBody>
      </p:sp>
    </p:spTree>
    <p:extLst>
      <p:ext uri="{BB962C8B-B14F-4D97-AF65-F5344CB8AC3E}">
        <p14:creationId xmlns:p14="http://schemas.microsoft.com/office/powerpoint/2010/main" val="752311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Programming</a:t>
            </a:r>
          </a:p>
        </p:txBody>
      </p:sp>
      <p:sp>
        <p:nvSpPr>
          <p:cNvPr id="3" name="Content Placeholder 2"/>
          <p:cNvSpPr>
            <a:spLocks noGrp="1"/>
          </p:cNvSpPr>
          <p:nvPr>
            <p:ph idx="1"/>
          </p:nvPr>
        </p:nvSpPr>
        <p:spPr/>
        <p:txBody>
          <a:bodyPr>
            <a:normAutofit/>
          </a:bodyPr>
          <a:lstStyle/>
          <a:p>
            <a:r>
              <a:rPr lang="en-US" dirty="0"/>
              <a:t>Generally used for solving optimization problems</a:t>
            </a:r>
          </a:p>
          <a:p>
            <a:pPr lvl="1"/>
            <a:r>
              <a:rPr lang="en-US" dirty="0"/>
              <a:t>Finding the largest, smallest, highest, etc.</a:t>
            </a:r>
          </a:p>
          <a:p>
            <a:endParaRPr lang="en-US" dirty="0"/>
          </a:p>
          <a:p>
            <a:r>
              <a:rPr lang="en-US" dirty="0"/>
              <a:t>The main characteristic of dynamic programming is that we solve several overlapping subproblems</a:t>
            </a:r>
          </a:p>
          <a:p>
            <a:endParaRPr lang="en-US" dirty="0"/>
          </a:p>
          <a:p>
            <a:r>
              <a:rPr lang="en-US" dirty="0"/>
              <a:t>The results of these subproblems are combined to find solutions of larger subproblems, and so on, until we can solve the entire problem </a:t>
            </a:r>
          </a:p>
          <a:p>
            <a:endParaRPr lang="en-US" dirty="0"/>
          </a:p>
          <a:p>
            <a:endParaRPr lang="en-US" dirty="0"/>
          </a:p>
          <a:p>
            <a:endParaRPr lang="en-US" dirty="0"/>
          </a:p>
          <a:p>
            <a:endParaRPr lang="en-US" dirty="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22" name="Rectangle 2"/>
          <p:cNvSpPr>
            <a:spLocks noGrp="1" noChangeArrowheads="1"/>
          </p:cNvSpPr>
          <p:nvPr>
            <p:ph type="title"/>
          </p:nvPr>
        </p:nvSpPr>
        <p:spPr>
          <a:xfrm>
            <a:off x="1485900" y="1295400"/>
            <a:ext cx="3257550" cy="685800"/>
          </a:xfrm>
        </p:spPr>
        <p:txBody>
          <a:bodyPr/>
          <a:lstStyle/>
          <a:p>
            <a:r>
              <a:rPr lang="en-US"/>
              <a:t>K=2</a:t>
            </a:r>
          </a:p>
        </p:txBody>
      </p:sp>
      <p:sp>
        <p:nvSpPr>
          <p:cNvPr id="1822723" name="Text Box 3"/>
          <p:cNvSpPr txBox="1">
            <a:spLocks noChangeArrowheads="1"/>
          </p:cNvSpPr>
          <p:nvPr/>
        </p:nvSpPr>
        <p:spPr bwMode="auto">
          <a:xfrm>
            <a:off x="2400300" y="2114550"/>
            <a:ext cx="371475"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3</a:t>
            </a:r>
          </a:p>
        </p:txBody>
      </p:sp>
      <p:sp>
        <p:nvSpPr>
          <p:cNvPr id="1822724" name="Oval 4"/>
          <p:cNvSpPr>
            <a:spLocks noChangeArrowheads="1"/>
          </p:cNvSpPr>
          <p:nvPr/>
        </p:nvSpPr>
        <p:spPr bwMode="auto">
          <a:xfrm>
            <a:off x="2686050" y="36004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22725" name="Rectangle 5"/>
          <p:cNvSpPr>
            <a:spLocks noChangeArrowheads="1"/>
          </p:cNvSpPr>
          <p:nvPr/>
        </p:nvSpPr>
        <p:spPr bwMode="auto">
          <a:xfrm>
            <a:off x="2788444" y="36480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5</a:t>
            </a:r>
          </a:p>
        </p:txBody>
      </p:sp>
      <p:sp>
        <p:nvSpPr>
          <p:cNvPr id="1822726" name="Oval 6"/>
          <p:cNvSpPr>
            <a:spLocks noChangeArrowheads="1"/>
          </p:cNvSpPr>
          <p:nvPr/>
        </p:nvSpPr>
        <p:spPr bwMode="auto">
          <a:xfrm>
            <a:off x="4057650" y="25717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22727" name="Rectangle 7"/>
          <p:cNvSpPr>
            <a:spLocks noChangeArrowheads="1"/>
          </p:cNvSpPr>
          <p:nvPr/>
        </p:nvSpPr>
        <p:spPr bwMode="auto">
          <a:xfrm>
            <a:off x="4160044" y="26193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3</a:t>
            </a:r>
          </a:p>
        </p:txBody>
      </p:sp>
      <p:sp>
        <p:nvSpPr>
          <p:cNvPr id="1822728" name="Oval 8"/>
          <p:cNvSpPr>
            <a:spLocks noChangeArrowheads="1"/>
          </p:cNvSpPr>
          <p:nvPr/>
        </p:nvSpPr>
        <p:spPr bwMode="auto">
          <a:xfrm>
            <a:off x="2857500" y="17716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22729" name="Rectangle 9"/>
          <p:cNvSpPr>
            <a:spLocks noChangeArrowheads="1"/>
          </p:cNvSpPr>
          <p:nvPr/>
        </p:nvSpPr>
        <p:spPr bwMode="auto">
          <a:xfrm>
            <a:off x="2959894" y="18192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2</a:t>
            </a:r>
          </a:p>
        </p:txBody>
      </p:sp>
      <p:sp>
        <p:nvSpPr>
          <p:cNvPr id="1822730" name="Oval 10"/>
          <p:cNvSpPr>
            <a:spLocks noChangeArrowheads="1"/>
          </p:cNvSpPr>
          <p:nvPr/>
        </p:nvSpPr>
        <p:spPr bwMode="auto">
          <a:xfrm>
            <a:off x="3771900" y="36004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22731" name="Rectangle 11"/>
          <p:cNvSpPr>
            <a:spLocks noChangeArrowheads="1"/>
          </p:cNvSpPr>
          <p:nvPr/>
        </p:nvSpPr>
        <p:spPr bwMode="auto">
          <a:xfrm>
            <a:off x="3874294" y="36480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4</a:t>
            </a:r>
          </a:p>
        </p:txBody>
      </p:sp>
      <p:sp>
        <p:nvSpPr>
          <p:cNvPr id="1822732" name="Line 12"/>
          <p:cNvSpPr>
            <a:spLocks noChangeShapeType="1"/>
          </p:cNvSpPr>
          <p:nvPr/>
        </p:nvSpPr>
        <p:spPr bwMode="auto">
          <a:xfrm flipV="1">
            <a:off x="2400300" y="2171700"/>
            <a:ext cx="514350" cy="4572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2733" name="Line 13"/>
          <p:cNvSpPr>
            <a:spLocks noChangeShapeType="1"/>
          </p:cNvSpPr>
          <p:nvPr/>
        </p:nvSpPr>
        <p:spPr bwMode="auto">
          <a:xfrm>
            <a:off x="2514600" y="2857500"/>
            <a:ext cx="1543050" cy="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2734" name="Line 14"/>
          <p:cNvSpPr>
            <a:spLocks noChangeShapeType="1"/>
          </p:cNvSpPr>
          <p:nvPr/>
        </p:nvSpPr>
        <p:spPr bwMode="auto">
          <a:xfrm flipH="1">
            <a:off x="2971800" y="2286000"/>
            <a:ext cx="57150" cy="131445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2735" name="Line 15"/>
          <p:cNvSpPr>
            <a:spLocks noChangeShapeType="1"/>
          </p:cNvSpPr>
          <p:nvPr/>
        </p:nvSpPr>
        <p:spPr bwMode="auto">
          <a:xfrm flipH="1" flipV="1">
            <a:off x="3371850" y="2171700"/>
            <a:ext cx="742950" cy="51435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2736" name="Line 16"/>
          <p:cNvSpPr>
            <a:spLocks noChangeShapeType="1"/>
          </p:cNvSpPr>
          <p:nvPr/>
        </p:nvSpPr>
        <p:spPr bwMode="auto">
          <a:xfrm>
            <a:off x="3200400" y="2286000"/>
            <a:ext cx="685800" cy="13716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2737" name="Line 17"/>
          <p:cNvSpPr>
            <a:spLocks noChangeShapeType="1"/>
          </p:cNvSpPr>
          <p:nvPr/>
        </p:nvSpPr>
        <p:spPr bwMode="auto">
          <a:xfrm>
            <a:off x="2343150" y="3086100"/>
            <a:ext cx="457200" cy="5715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2738" name="Line 18"/>
          <p:cNvSpPr>
            <a:spLocks noChangeShapeType="1"/>
          </p:cNvSpPr>
          <p:nvPr/>
        </p:nvSpPr>
        <p:spPr bwMode="auto">
          <a:xfrm flipV="1">
            <a:off x="4171950" y="3086100"/>
            <a:ext cx="114300" cy="51435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2739" name="Text Box 19"/>
          <p:cNvSpPr txBox="1">
            <a:spLocks noChangeArrowheads="1"/>
          </p:cNvSpPr>
          <p:nvPr/>
        </p:nvSpPr>
        <p:spPr bwMode="auto">
          <a:xfrm>
            <a:off x="3657600" y="2171700"/>
            <a:ext cx="414338"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4</a:t>
            </a:r>
          </a:p>
        </p:txBody>
      </p:sp>
      <p:sp>
        <p:nvSpPr>
          <p:cNvPr id="1822740" name="Text Box 20"/>
          <p:cNvSpPr txBox="1">
            <a:spLocks noChangeArrowheads="1"/>
          </p:cNvSpPr>
          <p:nvPr/>
        </p:nvSpPr>
        <p:spPr bwMode="auto">
          <a:xfrm>
            <a:off x="3086100" y="2800350"/>
            <a:ext cx="3429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8</a:t>
            </a:r>
          </a:p>
        </p:txBody>
      </p:sp>
      <p:sp>
        <p:nvSpPr>
          <p:cNvPr id="1822741" name="Text Box 21"/>
          <p:cNvSpPr txBox="1">
            <a:spLocks noChangeArrowheads="1"/>
          </p:cNvSpPr>
          <p:nvPr/>
        </p:nvSpPr>
        <p:spPr bwMode="auto">
          <a:xfrm>
            <a:off x="2800350" y="2343150"/>
            <a:ext cx="2857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7</a:t>
            </a:r>
          </a:p>
        </p:txBody>
      </p:sp>
      <p:sp>
        <p:nvSpPr>
          <p:cNvPr id="1822742" name="Text Box 22"/>
          <p:cNvSpPr txBox="1">
            <a:spLocks noChangeArrowheads="1"/>
          </p:cNvSpPr>
          <p:nvPr/>
        </p:nvSpPr>
        <p:spPr bwMode="auto">
          <a:xfrm>
            <a:off x="2286000" y="3257550"/>
            <a:ext cx="342900" cy="6463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-4</a:t>
            </a:r>
          </a:p>
        </p:txBody>
      </p:sp>
      <p:sp>
        <p:nvSpPr>
          <p:cNvPr id="1822743" name="Text Box 23"/>
          <p:cNvSpPr txBox="1">
            <a:spLocks noChangeArrowheads="1"/>
          </p:cNvSpPr>
          <p:nvPr/>
        </p:nvSpPr>
        <p:spPr bwMode="auto">
          <a:xfrm>
            <a:off x="3657600" y="3028950"/>
            <a:ext cx="300038"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1</a:t>
            </a:r>
          </a:p>
        </p:txBody>
      </p:sp>
      <p:sp>
        <p:nvSpPr>
          <p:cNvPr id="1822744" name="Text Box 24"/>
          <p:cNvSpPr txBox="1">
            <a:spLocks noChangeArrowheads="1"/>
          </p:cNvSpPr>
          <p:nvPr/>
        </p:nvSpPr>
        <p:spPr bwMode="auto">
          <a:xfrm>
            <a:off x="4286250" y="3257550"/>
            <a:ext cx="328613" cy="6463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-5</a:t>
            </a:r>
          </a:p>
        </p:txBody>
      </p:sp>
      <p:graphicFrame>
        <p:nvGraphicFramePr>
          <p:cNvPr id="1822745" name="Object 25"/>
          <p:cNvGraphicFramePr>
            <a:graphicFrameLocks noChangeAspect="1"/>
          </p:cNvGraphicFramePr>
          <p:nvPr/>
        </p:nvGraphicFramePr>
        <p:xfrm>
          <a:off x="4457700" y="3543300"/>
          <a:ext cx="85725" cy="161925"/>
        </p:xfrm>
        <a:graphic>
          <a:graphicData uri="http://schemas.openxmlformats.org/presentationml/2006/ole">
            <mc:AlternateContent xmlns:mc="http://schemas.openxmlformats.org/markup-compatibility/2006">
              <mc:Choice xmlns:v="urn:schemas-microsoft-com:vml" Requires="v">
                <p:oleObj spid="_x0000_s4098" name="Equation" r:id="rId4" imgW="114120" imgH="215640" progId="Equation.3">
                  <p:embed/>
                </p:oleObj>
              </mc:Choice>
              <mc:Fallback>
                <p:oleObj name="Equation" r:id="rId4" imgW="114120" imgH="215640" progId="Equation.3">
                  <p:embed/>
                  <p:pic>
                    <p:nvPicPr>
                      <p:cNvPr id="1822745"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7700" y="3543300"/>
                        <a:ext cx="8572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822746" name="Oval 26"/>
          <p:cNvSpPr>
            <a:spLocks noChangeArrowheads="1"/>
          </p:cNvSpPr>
          <p:nvPr/>
        </p:nvSpPr>
        <p:spPr bwMode="auto">
          <a:xfrm>
            <a:off x="1943100" y="2571750"/>
            <a:ext cx="557213" cy="528638"/>
          </a:xfrm>
          <a:prstGeom prst="ellipse">
            <a:avLst/>
          </a:prstGeom>
          <a:noFill/>
          <a:ln w="12700">
            <a:solidFill>
              <a:schemeClr val="tx1"/>
            </a:solidFill>
            <a:round/>
            <a:headEnd/>
            <a:tailEnd/>
          </a:ln>
          <a:effectLst/>
        </p:spPr>
        <p:txBody>
          <a:bodyPr wrap="none" anchor="ctr">
            <a:prstTxWarp prst="textNoShape">
              <a:avLst/>
            </a:prstTxWarp>
          </a:bodyPr>
          <a:lstStyle/>
          <a:p>
            <a:pPr algn="ctr"/>
            <a:r>
              <a:rPr lang="en-US" sz="2100">
                <a:latin typeface="Times New Roman" pitchFamily="27" charset="0"/>
              </a:rPr>
              <a:t>V</a:t>
            </a:r>
            <a:r>
              <a:rPr lang="en-US" sz="2100" baseline="-25000">
                <a:latin typeface="Times New Roman" pitchFamily="27" charset="0"/>
              </a:rPr>
              <a:t>1</a:t>
            </a:r>
          </a:p>
        </p:txBody>
      </p:sp>
      <p:sp>
        <p:nvSpPr>
          <p:cNvPr id="1822747" name="Line 27"/>
          <p:cNvSpPr>
            <a:spLocks noChangeShapeType="1"/>
          </p:cNvSpPr>
          <p:nvPr/>
        </p:nvSpPr>
        <p:spPr bwMode="auto">
          <a:xfrm>
            <a:off x="3257550" y="3829050"/>
            <a:ext cx="514350" cy="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sz="1350"/>
          </a:p>
        </p:txBody>
      </p:sp>
      <p:sp>
        <p:nvSpPr>
          <p:cNvPr id="1822748" name="Text Box 28"/>
          <p:cNvSpPr txBox="1">
            <a:spLocks noChangeArrowheads="1"/>
          </p:cNvSpPr>
          <p:nvPr/>
        </p:nvSpPr>
        <p:spPr bwMode="auto">
          <a:xfrm>
            <a:off x="3371850" y="3771900"/>
            <a:ext cx="2857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6</a:t>
            </a:r>
          </a:p>
        </p:txBody>
      </p:sp>
      <p:sp>
        <p:nvSpPr>
          <p:cNvPr id="1822749" name="Rectangle 29" descr="28"/>
          <p:cNvSpPr>
            <a:spLocks noChangeArrowheads="1"/>
          </p:cNvSpPr>
          <p:nvPr/>
        </p:nvSpPr>
        <p:spPr bwMode="auto">
          <a:xfrm>
            <a:off x="5029201" y="1200151"/>
            <a:ext cx="375047"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a:p>
        </p:txBody>
      </p:sp>
      <p:sp>
        <p:nvSpPr>
          <p:cNvPr id="1822750" name="Rectangle 30" descr="29"/>
          <p:cNvSpPr>
            <a:spLocks noChangeArrowheads="1"/>
          </p:cNvSpPr>
          <p:nvPr/>
        </p:nvSpPr>
        <p:spPr bwMode="auto">
          <a:xfrm>
            <a:off x="5404247" y="1200151"/>
            <a:ext cx="438150"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1</a:t>
            </a:r>
          </a:p>
        </p:txBody>
      </p:sp>
      <p:sp>
        <p:nvSpPr>
          <p:cNvPr id="1822751" name="Rectangle 31" descr="30"/>
          <p:cNvSpPr>
            <a:spLocks noChangeArrowheads="1"/>
          </p:cNvSpPr>
          <p:nvPr/>
        </p:nvSpPr>
        <p:spPr bwMode="auto">
          <a:xfrm>
            <a:off x="5842397"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2</a:t>
            </a:r>
          </a:p>
        </p:txBody>
      </p:sp>
      <p:sp>
        <p:nvSpPr>
          <p:cNvPr id="1822752" name="Rectangle 32" descr="31"/>
          <p:cNvSpPr>
            <a:spLocks noChangeArrowheads="1"/>
          </p:cNvSpPr>
          <p:nvPr/>
        </p:nvSpPr>
        <p:spPr bwMode="auto">
          <a:xfrm>
            <a:off x="6290072"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3</a:t>
            </a:r>
          </a:p>
        </p:txBody>
      </p:sp>
      <p:sp>
        <p:nvSpPr>
          <p:cNvPr id="1822753" name="Rectangle 33" descr="32"/>
          <p:cNvSpPr>
            <a:spLocks noChangeArrowheads="1"/>
          </p:cNvSpPr>
          <p:nvPr/>
        </p:nvSpPr>
        <p:spPr bwMode="auto">
          <a:xfrm>
            <a:off x="6737747"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4</a:t>
            </a:r>
          </a:p>
        </p:txBody>
      </p:sp>
      <p:sp>
        <p:nvSpPr>
          <p:cNvPr id="1822754" name="Rectangle 34" descr="33"/>
          <p:cNvSpPr>
            <a:spLocks noChangeArrowheads="1"/>
          </p:cNvSpPr>
          <p:nvPr/>
        </p:nvSpPr>
        <p:spPr bwMode="auto">
          <a:xfrm>
            <a:off x="7185422"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5</a:t>
            </a:r>
          </a:p>
        </p:txBody>
      </p:sp>
      <p:sp>
        <p:nvSpPr>
          <p:cNvPr id="1822755" name="Rectangle 35" descr="34"/>
          <p:cNvSpPr>
            <a:spLocks noChangeArrowheads="1"/>
          </p:cNvSpPr>
          <p:nvPr/>
        </p:nvSpPr>
        <p:spPr bwMode="auto">
          <a:xfrm>
            <a:off x="4878949" y="1541860"/>
            <a:ext cx="525299"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V</a:t>
            </a:r>
            <a:r>
              <a:rPr lang="en-US" baseline="-25000" dirty="0"/>
              <a:t>1</a:t>
            </a:r>
          </a:p>
        </p:txBody>
      </p:sp>
      <p:sp>
        <p:nvSpPr>
          <p:cNvPr id="1822756" name="Rectangle 36" descr="35"/>
          <p:cNvSpPr>
            <a:spLocks noChangeArrowheads="1"/>
          </p:cNvSpPr>
          <p:nvPr/>
        </p:nvSpPr>
        <p:spPr bwMode="auto">
          <a:xfrm>
            <a:off x="5404247" y="1541860"/>
            <a:ext cx="438150"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2757" name="Rectangle 37" descr="36"/>
          <p:cNvSpPr>
            <a:spLocks noChangeArrowheads="1"/>
          </p:cNvSpPr>
          <p:nvPr/>
        </p:nvSpPr>
        <p:spPr bwMode="auto">
          <a:xfrm>
            <a:off x="5842397"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3</a:t>
            </a:r>
          </a:p>
        </p:txBody>
      </p:sp>
      <p:sp>
        <p:nvSpPr>
          <p:cNvPr id="1822758" name="Rectangle 38" descr="37"/>
          <p:cNvSpPr>
            <a:spLocks noChangeArrowheads="1"/>
          </p:cNvSpPr>
          <p:nvPr/>
        </p:nvSpPr>
        <p:spPr bwMode="auto">
          <a:xfrm>
            <a:off x="6290072"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8</a:t>
            </a:r>
          </a:p>
        </p:txBody>
      </p:sp>
      <p:sp>
        <p:nvSpPr>
          <p:cNvPr id="1822759" name="Rectangle 39" descr="38"/>
          <p:cNvSpPr>
            <a:spLocks noChangeArrowheads="1"/>
          </p:cNvSpPr>
          <p:nvPr/>
        </p:nvSpPr>
        <p:spPr bwMode="auto">
          <a:xfrm>
            <a:off x="6737747" y="1541860"/>
            <a:ext cx="447675" cy="341709"/>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4</a:t>
            </a:r>
          </a:p>
        </p:txBody>
      </p:sp>
      <p:sp>
        <p:nvSpPr>
          <p:cNvPr id="1822760" name="Rectangle 40" descr="39"/>
          <p:cNvSpPr>
            <a:spLocks noChangeArrowheads="1"/>
          </p:cNvSpPr>
          <p:nvPr/>
        </p:nvSpPr>
        <p:spPr bwMode="auto">
          <a:xfrm>
            <a:off x="7185422"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2761" name="Rectangle 41" descr="40"/>
          <p:cNvSpPr>
            <a:spLocks noChangeArrowheads="1"/>
          </p:cNvSpPr>
          <p:nvPr/>
        </p:nvSpPr>
        <p:spPr bwMode="auto">
          <a:xfrm>
            <a:off x="4878949" y="1883570"/>
            <a:ext cx="525299"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V</a:t>
            </a:r>
            <a:r>
              <a:rPr lang="en-US" baseline="-25000" dirty="0"/>
              <a:t>2</a:t>
            </a:r>
          </a:p>
        </p:txBody>
      </p:sp>
      <p:sp>
        <p:nvSpPr>
          <p:cNvPr id="1822762" name="Rectangle 42" descr="41"/>
          <p:cNvSpPr>
            <a:spLocks noChangeArrowheads="1"/>
          </p:cNvSpPr>
          <p:nvPr/>
        </p:nvSpPr>
        <p:spPr bwMode="auto">
          <a:xfrm>
            <a:off x="5404247" y="1883570"/>
            <a:ext cx="438150"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2763" name="Rectangle 43" descr="42"/>
          <p:cNvSpPr>
            <a:spLocks noChangeArrowheads="1"/>
          </p:cNvSpPr>
          <p:nvPr/>
        </p:nvSpPr>
        <p:spPr bwMode="auto">
          <a:xfrm>
            <a:off x="5842397"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2764" name="Rectangle 44" descr="43"/>
          <p:cNvSpPr>
            <a:spLocks noChangeArrowheads="1"/>
          </p:cNvSpPr>
          <p:nvPr/>
        </p:nvSpPr>
        <p:spPr bwMode="auto">
          <a:xfrm>
            <a:off x="6290072"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2765" name="Rectangle 45" descr="44"/>
          <p:cNvSpPr>
            <a:spLocks noChangeArrowheads="1"/>
          </p:cNvSpPr>
          <p:nvPr/>
        </p:nvSpPr>
        <p:spPr bwMode="auto">
          <a:xfrm>
            <a:off x="6737747"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2766" name="Rectangle 46" descr="45"/>
          <p:cNvSpPr>
            <a:spLocks noChangeArrowheads="1"/>
          </p:cNvSpPr>
          <p:nvPr/>
        </p:nvSpPr>
        <p:spPr bwMode="auto">
          <a:xfrm>
            <a:off x="7185422"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7</a:t>
            </a:r>
          </a:p>
        </p:txBody>
      </p:sp>
      <p:sp>
        <p:nvSpPr>
          <p:cNvPr id="1822767" name="Rectangle 47" descr="46"/>
          <p:cNvSpPr>
            <a:spLocks noChangeArrowheads="1"/>
          </p:cNvSpPr>
          <p:nvPr/>
        </p:nvSpPr>
        <p:spPr bwMode="auto">
          <a:xfrm>
            <a:off x="4878949" y="2225279"/>
            <a:ext cx="525299"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V</a:t>
            </a:r>
            <a:r>
              <a:rPr lang="en-US" baseline="-25000" dirty="0"/>
              <a:t>3</a:t>
            </a:r>
          </a:p>
        </p:txBody>
      </p:sp>
      <p:sp>
        <p:nvSpPr>
          <p:cNvPr id="1822768" name="Rectangle 48" descr="47"/>
          <p:cNvSpPr>
            <a:spLocks noChangeArrowheads="1"/>
          </p:cNvSpPr>
          <p:nvPr/>
        </p:nvSpPr>
        <p:spPr bwMode="auto">
          <a:xfrm>
            <a:off x="5404247" y="2225279"/>
            <a:ext cx="438150"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2769" name="Rectangle 49" descr="48"/>
          <p:cNvSpPr>
            <a:spLocks noChangeArrowheads="1"/>
          </p:cNvSpPr>
          <p:nvPr/>
        </p:nvSpPr>
        <p:spPr bwMode="auto">
          <a:xfrm>
            <a:off x="5842397"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2770" name="Rectangle 50" descr="49"/>
          <p:cNvSpPr>
            <a:spLocks noChangeArrowheads="1"/>
          </p:cNvSpPr>
          <p:nvPr/>
        </p:nvSpPr>
        <p:spPr bwMode="auto">
          <a:xfrm>
            <a:off x="6290072"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2771" name="Rectangle 51" descr="50"/>
          <p:cNvSpPr>
            <a:spLocks noChangeArrowheads="1"/>
          </p:cNvSpPr>
          <p:nvPr/>
        </p:nvSpPr>
        <p:spPr bwMode="auto">
          <a:xfrm>
            <a:off x="6737747" y="2225279"/>
            <a:ext cx="447675" cy="341709"/>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5</a:t>
            </a:r>
          </a:p>
        </p:txBody>
      </p:sp>
      <p:sp>
        <p:nvSpPr>
          <p:cNvPr id="1822772" name="Rectangle 52" descr="51"/>
          <p:cNvSpPr>
            <a:spLocks noChangeArrowheads="1"/>
          </p:cNvSpPr>
          <p:nvPr/>
        </p:nvSpPr>
        <p:spPr bwMode="auto">
          <a:xfrm>
            <a:off x="7185422" y="2225279"/>
            <a:ext cx="447675" cy="341709"/>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11</a:t>
            </a:r>
          </a:p>
        </p:txBody>
      </p:sp>
      <p:sp>
        <p:nvSpPr>
          <p:cNvPr id="1822773" name="Rectangle 53" descr="52"/>
          <p:cNvSpPr>
            <a:spLocks noChangeArrowheads="1"/>
          </p:cNvSpPr>
          <p:nvPr/>
        </p:nvSpPr>
        <p:spPr bwMode="auto">
          <a:xfrm>
            <a:off x="4972051" y="2566989"/>
            <a:ext cx="432197"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V</a:t>
            </a:r>
            <a:r>
              <a:rPr lang="en-US" baseline="-25000" dirty="0"/>
              <a:t>4</a:t>
            </a:r>
          </a:p>
        </p:txBody>
      </p:sp>
      <p:sp>
        <p:nvSpPr>
          <p:cNvPr id="1822774" name="Rectangle 54" descr="53"/>
          <p:cNvSpPr>
            <a:spLocks noChangeArrowheads="1"/>
          </p:cNvSpPr>
          <p:nvPr/>
        </p:nvSpPr>
        <p:spPr bwMode="auto">
          <a:xfrm>
            <a:off x="5404247" y="2566989"/>
            <a:ext cx="438150"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2775" name="Rectangle 55" descr="54"/>
          <p:cNvSpPr>
            <a:spLocks noChangeArrowheads="1"/>
          </p:cNvSpPr>
          <p:nvPr/>
        </p:nvSpPr>
        <p:spPr bwMode="auto">
          <a:xfrm>
            <a:off x="5842397"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5</a:t>
            </a:r>
          </a:p>
        </p:txBody>
      </p:sp>
      <p:sp>
        <p:nvSpPr>
          <p:cNvPr id="1822776" name="Rectangle 56" descr="55"/>
          <p:cNvSpPr>
            <a:spLocks noChangeArrowheads="1"/>
          </p:cNvSpPr>
          <p:nvPr/>
        </p:nvSpPr>
        <p:spPr bwMode="auto">
          <a:xfrm>
            <a:off x="6290072"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-5</a:t>
            </a:r>
          </a:p>
        </p:txBody>
      </p:sp>
      <p:sp>
        <p:nvSpPr>
          <p:cNvPr id="1822777" name="Rectangle 57" descr="56"/>
          <p:cNvSpPr>
            <a:spLocks noChangeArrowheads="1"/>
          </p:cNvSpPr>
          <p:nvPr/>
        </p:nvSpPr>
        <p:spPr bwMode="auto">
          <a:xfrm>
            <a:off x="6737747"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2778" name="Rectangle 58" descr="57"/>
          <p:cNvSpPr>
            <a:spLocks noChangeArrowheads="1"/>
          </p:cNvSpPr>
          <p:nvPr/>
        </p:nvSpPr>
        <p:spPr bwMode="auto">
          <a:xfrm>
            <a:off x="7185422"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-2</a:t>
            </a:r>
          </a:p>
        </p:txBody>
      </p:sp>
      <p:sp>
        <p:nvSpPr>
          <p:cNvPr id="1822779" name="Rectangle 59" descr="58"/>
          <p:cNvSpPr>
            <a:spLocks noChangeArrowheads="1"/>
          </p:cNvSpPr>
          <p:nvPr/>
        </p:nvSpPr>
        <p:spPr bwMode="auto">
          <a:xfrm>
            <a:off x="4972051" y="2908697"/>
            <a:ext cx="432197"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V</a:t>
            </a:r>
            <a:r>
              <a:rPr lang="en-US" baseline="-25000" dirty="0"/>
              <a:t>5</a:t>
            </a:r>
          </a:p>
        </p:txBody>
      </p:sp>
      <p:sp>
        <p:nvSpPr>
          <p:cNvPr id="1822780" name="Rectangle 60" descr="59"/>
          <p:cNvSpPr>
            <a:spLocks noChangeArrowheads="1"/>
          </p:cNvSpPr>
          <p:nvPr/>
        </p:nvSpPr>
        <p:spPr bwMode="auto">
          <a:xfrm>
            <a:off x="5404247" y="2908697"/>
            <a:ext cx="438150"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2781" name="Rectangle 61" descr="60"/>
          <p:cNvSpPr>
            <a:spLocks noChangeArrowheads="1"/>
          </p:cNvSpPr>
          <p:nvPr/>
        </p:nvSpPr>
        <p:spPr bwMode="auto">
          <a:xfrm>
            <a:off x="5842397"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2782" name="Rectangle 62" descr="61"/>
          <p:cNvSpPr>
            <a:spLocks noChangeArrowheads="1"/>
          </p:cNvSpPr>
          <p:nvPr/>
        </p:nvSpPr>
        <p:spPr bwMode="auto">
          <a:xfrm>
            <a:off x="6290072"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2783" name="Rectangle 63" descr="62"/>
          <p:cNvSpPr>
            <a:spLocks noChangeArrowheads="1"/>
          </p:cNvSpPr>
          <p:nvPr/>
        </p:nvSpPr>
        <p:spPr bwMode="auto">
          <a:xfrm>
            <a:off x="6737747"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6</a:t>
            </a:r>
          </a:p>
        </p:txBody>
      </p:sp>
      <p:sp>
        <p:nvSpPr>
          <p:cNvPr id="1822784" name="Rectangle 64" descr="63"/>
          <p:cNvSpPr>
            <a:spLocks noChangeArrowheads="1"/>
          </p:cNvSpPr>
          <p:nvPr/>
        </p:nvSpPr>
        <p:spPr bwMode="auto">
          <a:xfrm>
            <a:off x="7185422"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2785" name="Line 65"/>
          <p:cNvSpPr>
            <a:spLocks noChangeShapeType="1"/>
          </p:cNvSpPr>
          <p:nvPr/>
        </p:nvSpPr>
        <p:spPr bwMode="auto">
          <a:xfrm>
            <a:off x="5029201" y="1200150"/>
            <a:ext cx="2603897"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2786" name="Line 66"/>
          <p:cNvSpPr>
            <a:spLocks noChangeShapeType="1"/>
          </p:cNvSpPr>
          <p:nvPr/>
        </p:nvSpPr>
        <p:spPr bwMode="auto">
          <a:xfrm>
            <a:off x="5029201" y="1541860"/>
            <a:ext cx="2603897"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2787" name="Line 67"/>
          <p:cNvSpPr>
            <a:spLocks noChangeShapeType="1"/>
          </p:cNvSpPr>
          <p:nvPr/>
        </p:nvSpPr>
        <p:spPr bwMode="auto">
          <a:xfrm>
            <a:off x="5029201" y="1883569"/>
            <a:ext cx="2603897"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2788" name="Line 68"/>
          <p:cNvSpPr>
            <a:spLocks noChangeShapeType="1"/>
          </p:cNvSpPr>
          <p:nvPr/>
        </p:nvSpPr>
        <p:spPr bwMode="auto">
          <a:xfrm>
            <a:off x="5029201" y="2225279"/>
            <a:ext cx="2603897"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2789" name="Line 69"/>
          <p:cNvSpPr>
            <a:spLocks noChangeShapeType="1"/>
          </p:cNvSpPr>
          <p:nvPr/>
        </p:nvSpPr>
        <p:spPr bwMode="auto">
          <a:xfrm>
            <a:off x="5029201" y="2566988"/>
            <a:ext cx="2603897"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2790" name="Line 70"/>
          <p:cNvSpPr>
            <a:spLocks noChangeShapeType="1"/>
          </p:cNvSpPr>
          <p:nvPr/>
        </p:nvSpPr>
        <p:spPr bwMode="auto">
          <a:xfrm>
            <a:off x="5029201" y="2908697"/>
            <a:ext cx="2603897"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2791" name="Line 71"/>
          <p:cNvSpPr>
            <a:spLocks noChangeShapeType="1"/>
          </p:cNvSpPr>
          <p:nvPr/>
        </p:nvSpPr>
        <p:spPr bwMode="auto">
          <a:xfrm>
            <a:off x="5029201" y="3250406"/>
            <a:ext cx="2603897"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2792" name="Line 72"/>
          <p:cNvSpPr>
            <a:spLocks noChangeShapeType="1"/>
          </p:cNvSpPr>
          <p:nvPr/>
        </p:nvSpPr>
        <p:spPr bwMode="auto">
          <a:xfrm>
            <a:off x="5029200" y="120015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2793" name="Line 73"/>
          <p:cNvSpPr>
            <a:spLocks noChangeShapeType="1"/>
          </p:cNvSpPr>
          <p:nvPr/>
        </p:nvSpPr>
        <p:spPr bwMode="auto">
          <a:xfrm>
            <a:off x="5404247"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2794" name="Line 74"/>
          <p:cNvSpPr>
            <a:spLocks noChangeShapeType="1"/>
          </p:cNvSpPr>
          <p:nvPr/>
        </p:nvSpPr>
        <p:spPr bwMode="auto">
          <a:xfrm>
            <a:off x="5842397"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2795" name="Line 75"/>
          <p:cNvSpPr>
            <a:spLocks noChangeShapeType="1"/>
          </p:cNvSpPr>
          <p:nvPr/>
        </p:nvSpPr>
        <p:spPr bwMode="auto">
          <a:xfrm>
            <a:off x="6290072"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2796" name="Line 76"/>
          <p:cNvSpPr>
            <a:spLocks noChangeShapeType="1"/>
          </p:cNvSpPr>
          <p:nvPr/>
        </p:nvSpPr>
        <p:spPr bwMode="auto">
          <a:xfrm>
            <a:off x="6737747"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2797" name="Line 77"/>
          <p:cNvSpPr>
            <a:spLocks noChangeShapeType="1"/>
          </p:cNvSpPr>
          <p:nvPr/>
        </p:nvSpPr>
        <p:spPr bwMode="auto">
          <a:xfrm>
            <a:off x="7185422"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2798" name="Line 78"/>
          <p:cNvSpPr>
            <a:spLocks noChangeShapeType="1"/>
          </p:cNvSpPr>
          <p:nvPr/>
        </p:nvSpPr>
        <p:spPr bwMode="auto">
          <a:xfrm>
            <a:off x="7633097" y="120015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2799" name="Rectangle 79" descr="78"/>
          <p:cNvSpPr>
            <a:spLocks noChangeArrowheads="1"/>
          </p:cNvSpPr>
          <p:nvPr/>
        </p:nvSpPr>
        <p:spPr bwMode="auto">
          <a:xfrm>
            <a:off x="4972050" y="3486151"/>
            <a:ext cx="50482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a:p>
        </p:txBody>
      </p:sp>
      <p:sp>
        <p:nvSpPr>
          <p:cNvPr id="1822800" name="Rectangle 80" descr="79"/>
          <p:cNvSpPr>
            <a:spLocks noChangeArrowheads="1"/>
          </p:cNvSpPr>
          <p:nvPr/>
        </p:nvSpPr>
        <p:spPr bwMode="auto">
          <a:xfrm>
            <a:off x="5476875" y="3486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1</a:t>
            </a:r>
          </a:p>
        </p:txBody>
      </p:sp>
      <p:sp>
        <p:nvSpPr>
          <p:cNvPr id="1822801" name="Rectangle 81" descr="80"/>
          <p:cNvSpPr>
            <a:spLocks noChangeArrowheads="1"/>
          </p:cNvSpPr>
          <p:nvPr/>
        </p:nvSpPr>
        <p:spPr bwMode="auto">
          <a:xfrm>
            <a:off x="5924550" y="3486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2</a:t>
            </a:r>
          </a:p>
        </p:txBody>
      </p:sp>
      <p:sp>
        <p:nvSpPr>
          <p:cNvPr id="1822802" name="Rectangle 82" descr="81"/>
          <p:cNvSpPr>
            <a:spLocks noChangeArrowheads="1"/>
          </p:cNvSpPr>
          <p:nvPr/>
        </p:nvSpPr>
        <p:spPr bwMode="auto">
          <a:xfrm>
            <a:off x="6372225" y="3486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3</a:t>
            </a:r>
          </a:p>
        </p:txBody>
      </p:sp>
      <p:sp>
        <p:nvSpPr>
          <p:cNvPr id="1822803" name="Rectangle 83" descr="82"/>
          <p:cNvSpPr>
            <a:spLocks noChangeArrowheads="1"/>
          </p:cNvSpPr>
          <p:nvPr/>
        </p:nvSpPr>
        <p:spPr bwMode="auto">
          <a:xfrm>
            <a:off x="6819900" y="3486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4</a:t>
            </a:r>
          </a:p>
        </p:txBody>
      </p:sp>
      <p:sp>
        <p:nvSpPr>
          <p:cNvPr id="1822804" name="Rectangle 84" descr="83"/>
          <p:cNvSpPr>
            <a:spLocks noChangeArrowheads="1"/>
          </p:cNvSpPr>
          <p:nvPr/>
        </p:nvSpPr>
        <p:spPr bwMode="auto">
          <a:xfrm>
            <a:off x="7267575" y="3486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5</a:t>
            </a:r>
          </a:p>
        </p:txBody>
      </p:sp>
      <p:sp>
        <p:nvSpPr>
          <p:cNvPr id="1822805" name="Rectangle 85" descr="84"/>
          <p:cNvSpPr>
            <a:spLocks noChangeArrowheads="1"/>
          </p:cNvSpPr>
          <p:nvPr/>
        </p:nvSpPr>
        <p:spPr bwMode="auto">
          <a:xfrm>
            <a:off x="4972050" y="3827860"/>
            <a:ext cx="50482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1</a:t>
            </a:r>
          </a:p>
        </p:txBody>
      </p:sp>
      <p:sp>
        <p:nvSpPr>
          <p:cNvPr id="1822806" name="Rectangle 86" descr="85"/>
          <p:cNvSpPr>
            <a:spLocks noChangeArrowheads="1"/>
          </p:cNvSpPr>
          <p:nvPr/>
        </p:nvSpPr>
        <p:spPr bwMode="auto">
          <a:xfrm>
            <a:off x="5476875" y="3827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2807" name="Rectangle 87" descr="86"/>
          <p:cNvSpPr>
            <a:spLocks noChangeArrowheads="1"/>
          </p:cNvSpPr>
          <p:nvPr/>
        </p:nvSpPr>
        <p:spPr bwMode="auto">
          <a:xfrm>
            <a:off x="5924550" y="3827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2808" name="Rectangle 88" descr="87"/>
          <p:cNvSpPr>
            <a:spLocks noChangeArrowheads="1"/>
          </p:cNvSpPr>
          <p:nvPr/>
        </p:nvSpPr>
        <p:spPr bwMode="auto">
          <a:xfrm>
            <a:off x="6372225" y="3827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2809" name="Rectangle 89" descr="88"/>
          <p:cNvSpPr>
            <a:spLocks noChangeArrowheads="1"/>
          </p:cNvSpPr>
          <p:nvPr/>
        </p:nvSpPr>
        <p:spPr bwMode="auto">
          <a:xfrm>
            <a:off x="6819900" y="3827860"/>
            <a:ext cx="447675" cy="341709"/>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2810" name="Rectangle 90" descr="89"/>
          <p:cNvSpPr>
            <a:spLocks noChangeArrowheads="1"/>
          </p:cNvSpPr>
          <p:nvPr/>
        </p:nvSpPr>
        <p:spPr bwMode="auto">
          <a:xfrm>
            <a:off x="7267575" y="3827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2811" name="Rectangle 91" descr="90"/>
          <p:cNvSpPr>
            <a:spLocks noChangeArrowheads="1"/>
          </p:cNvSpPr>
          <p:nvPr/>
        </p:nvSpPr>
        <p:spPr bwMode="auto">
          <a:xfrm>
            <a:off x="4972050" y="4169570"/>
            <a:ext cx="50482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2</a:t>
            </a:r>
          </a:p>
        </p:txBody>
      </p:sp>
      <p:sp>
        <p:nvSpPr>
          <p:cNvPr id="1822812" name="Rectangle 92" descr="91"/>
          <p:cNvSpPr>
            <a:spLocks noChangeArrowheads="1"/>
          </p:cNvSpPr>
          <p:nvPr/>
        </p:nvSpPr>
        <p:spPr bwMode="auto">
          <a:xfrm>
            <a:off x="5476875" y="4169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2813" name="Rectangle 93" descr="92"/>
          <p:cNvSpPr>
            <a:spLocks noChangeArrowheads="1"/>
          </p:cNvSpPr>
          <p:nvPr/>
        </p:nvSpPr>
        <p:spPr bwMode="auto">
          <a:xfrm>
            <a:off x="5924550" y="4169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2814" name="Rectangle 94" descr="93"/>
          <p:cNvSpPr>
            <a:spLocks noChangeArrowheads="1"/>
          </p:cNvSpPr>
          <p:nvPr/>
        </p:nvSpPr>
        <p:spPr bwMode="auto">
          <a:xfrm>
            <a:off x="6372225" y="4169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2815" name="Rectangle 95" descr="94"/>
          <p:cNvSpPr>
            <a:spLocks noChangeArrowheads="1"/>
          </p:cNvSpPr>
          <p:nvPr/>
        </p:nvSpPr>
        <p:spPr bwMode="auto">
          <a:xfrm>
            <a:off x="6819900" y="4169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2816" name="Rectangle 96" descr="95"/>
          <p:cNvSpPr>
            <a:spLocks noChangeArrowheads="1"/>
          </p:cNvSpPr>
          <p:nvPr/>
        </p:nvSpPr>
        <p:spPr bwMode="auto">
          <a:xfrm>
            <a:off x="7267575" y="4169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2817" name="Rectangle 97" descr="96"/>
          <p:cNvSpPr>
            <a:spLocks noChangeArrowheads="1"/>
          </p:cNvSpPr>
          <p:nvPr/>
        </p:nvSpPr>
        <p:spPr bwMode="auto">
          <a:xfrm>
            <a:off x="4972050" y="4511279"/>
            <a:ext cx="50482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3</a:t>
            </a:r>
          </a:p>
        </p:txBody>
      </p:sp>
      <p:sp>
        <p:nvSpPr>
          <p:cNvPr id="1822818" name="Rectangle 98" descr="97"/>
          <p:cNvSpPr>
            <a:spLocks noChangeArrowheads="1"/>
          </p:cNvSpPr>
          <p:nvPr/>
        </p:nvSpPr>
        <p:spPr bwMode="auto">
          <a:xfrm>
            <a:off x="5476875" y="4511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2819" name="Rectangle 99" descr="98"/>
          <p:cNvSpPr>
            <a:spLocks noChangeArrowheads="1"/>
          </p:cNvSpPr>
          <p:nvPr/>
        </p:nvSpPr>
        <p:spPr bwMode="auto">
          <a:xfrm>
            <a:off x="5924550" y="4511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3</a:t>
            </a:r>
          </a:p>
        </p:txBody>
      </p:sp>
      <p:sp>
        <p:nvSpPr>
          <p:cNvPr id="1822820" name="Rectangle 100" descr="99"/>
          <p:cNvSpPr>
            <a:spLocks noChangeArrowheads="1"/>
          </p:cNvSpPr>
          <p:nvPr/>
        </p:nvSpPr>
        <p:spPr bwMode="auto">
          <a:xfrm>
            <a:off x="6372225" y="4511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2821" name="Rectangle 101" descr="100"/>
          <p:cNvSpPr>
            <a:spLocks noChangeArrowheads="1"/>
          </p:cNvSpPr>
          <p:nvPr/>
        </p:nvSpPr>
        <p:spPr bwMode="auto">
          <a:xfrm>
            <a:off x="6819900" y="4511279"/>
            <a:ext cx="447675" cy="341709"/>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2822" name="Rectangle 102" descr="101"/>
          <p:cNvSpPr>
            <a:spLocks noChangeArrowheads="1"/>
          </p:cNvSpPr>
          <p:nvPr/>
        </p:nvSpPr>
        <p:spPr bwMode="auto">
          <a:xfrm>
            <a:off x="7267575" y="4511279"/>
            <a:ext cx="447675" cy="341709"/>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2823" name="Rectangle 103" descr="102"/>
          <p:cNvSpPr>
            <a:spLocks noChangeArrowheads="1"/>
          </p:cNvSpPr>
          <p:nvPr/>
        </p:nvSpPr>
        <p:spPr bwMode="auto">
          <a:xfrm>
            <a:off x="4972050" y="4852989"/>
            <a:ext cx="50482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4</a:t>
            </a:r>
          </a:p>
        </p:txBody>
      </p:sp>
      <p:sp>
        <p:nvSpPr>
          <p:cNvPr id="1822824" name="Rectangle 104" descr="103"/>
          <p:cNvSpPr>
            <a:spLocks noChangeArrowheads="1"/>
          </p:cNvSpPr>
          <p:nvPr/>
        </p:nvSpPr>
        <p:spPr bwMode="auto">
          <a:xfrm>
            <a:off x="5476875" y="4852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2825" name="Rectangle 105" descr="104"/>
          <p:cNvSpPr>
            <a:spLocks noChangeArrowheads="1"/>
          </p:cNvSpPr>
          <p:nvPr/>
        </p:nvSpPr>
        <p:spPr bwMode="auto">
          <a:xfrm>
            <a:off x="5924550" y="4852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2826" name="Rectangle 106" descr="105"/>
          <p:cNvSpPr>
            <a:spLocks noChangeArrowheads="1"/>
          </p:cNvSpPr>
          <p:nvPr/>
        </p:nvSpPr>
        <p:spPr bwMode="auto">
          <a:xfrm>
            <a:off x="6372225" y="4852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2827" name="Rectangle 107" descr="106"/>
          <p:cNvSpPr>
            <a:spLocks noChangeArrowheads="1"/>
          </p:cNvSpPr>
          <p:nvPr/>
        </p:nvSpPr>
        <p:spPr bwMode="auto">
          <a:xfrm>
            <a:off x="6819900" y="4852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2828" name="Rectangle 108" descr="107"/>
          <p:cNvSpPr>
            <a:spLocks noChangeArrowheads="1"/>
          </p:cNvSpPr>
          <p:nvPr/>
        </p:nvSpPr>
        <p:spPr bwMode="auto">
          <a:xfrm>
            <a:off x="7267575" y="4852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2829" name="Rectangle 109" descr="108"/>
          <p:cNvSpPr>
            <a:spLocks noChangeArrowheads="1"/>
          </p:cNvSpPr>
          <p:nvPr/>
        </p:nvSpPr>
        <p:spPr bwMode="auto">
          <a:xfrm>
            <a:off x="4972050" y="5194697"/>
            <a:ext cx="50482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5</a:t>
            </a:r>
          </a:p>
        </p:txBody>
      </p:sp>
      <p:sp>
        <p:nvSpPr>
          <p:cNvPr id="1822830" name="Rectangle 110" descr="109"/>
          <p:cNvSpPr>
            <a:spLocks noChangeArrowheads="1"/>
          </p:cNvSpPr>
          <p:nvPr/>
        </p:nvSpPr>
        <p:spPr bwMode="auto">
          <a:xfrm>
            <a:off x="5476875" y="5194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2831" name="Rectangle 111" descr="110"/>
          <p:cNvSpPr>
            <a:spLocks noChangeArrowheads="1"/>
          </p:cNvSpPr>
          <p:nvPr/>
        </p:nvSpPr>
        <p:spPr bwMode="auto">
          <a:xfrm>
            <a:off x="5924550" y="5194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2832" name="Rectangle 112" descr="111"/>
          <p:cNvSpPr>
            <a:spLocks noChangeArrowheads="1"/>
          </p:cNvSpPr>
          <p:nvPr/>
        </p:nvSpPr>
        <p:spPr bwMode="auto">
          <a:xfrm>
            <a:off x="6372225" y="5194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2833" name="Rectangle 113" descr="112"/>
          <p:cNvSpPr>
            <a:spLocks noChangeArrowheads="1"/>
          </p:cNvSpPr>
          <p:nvPr/>
        </p:nvSpPr>
        <p:spPr bwMode="auto">
          <a:xfrm>
            <a:off x="6819900" y="5194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5</a:t>
            </a:r>
          </a:p>
        </p:txBody>
      </p:sp>
      <p:sp>
        <p:nvSpPr>
          <p:cNvPr id="1822834" name="Rectangle 114" descr="113"/>
          <p:cNvSpPr>
            <a:spLocks noChangeArrowheads="1"/>
          </p:cNvSpPr>
          <p:nvPr/>
        </p:nvSpPr>
        <p:spPr bwMode="auto">
          <a:xfrm>
            <a:off x="7267575" y="5194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2835" name="Line 115"/>
          <p:cNvSpPr>
            <a:spLocks noChangeShapeType="1"/>
          </p:cNvSpPr>
          <p:nvPr/>
        </p:nvSpPr>
        <p:spPr bwMode="auto">
          <a:xfrm>
            <a:off x="4972050" y="3486150"/>
            <a:ext cx="274320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2836" name="Line 116"/>
          <p:cNvSpPr>
            <a:spLocks noChangeShapeType="1"/>
          </p:cNvSpPr>
          <p:nvPr/>
        </p:nvSpPr>
        <p:spPr bwMode="auto">
          <a:xfrm>
            <a:off x="4972050" y="3827860"/>
            <a:ext cx="27432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2837" name="Line 117"/>
          <p:cNvSpPr>
            <a:spLocks noChangeShapeType="1"/>
          </p:cNvSpPr>
          <p:nvPr/>
        </p:nvSpPr>
        <p:spPr bwMode="auto">
          <a:xfrm>
            <a:off x="4972050" y="4169569"/>
            <a:ext cx="27432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2838" name="Line 118"/>
          <p:cNvSpPr>
            <a:spLocks noChangeShapeType="1"/>
          </p:cNvSpPr>
          <p:nvPr/>
        </p:nvSpPr>
        <p:spPr bwMode="auto">
          <a:xfrm>
            <a:off x="4972050" y="4511279"/>
            <a:ext cx="27432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2839" name="Line 119"/>
          <p:cNvSpPr>
            <a:spLocks noChangeShapeType="1"/>
          </p:cNvSpPr>
          <p:nvPr/>
        </p:nvSpPr>
        <p:spPr bwMode="auto">
          <a:xfrm>
            <a:off x="4972050" y="4852988"/>
            <a:ext cx="27432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2840" name="Line 120"/>
          <p:cNvSpPr>
            <a:spLocks noChangeShapeType="1"/>
          </p:cNvSpPr>
          <p:nvPr/>
        </p:nvSpPr>
        <p:spPr bwMode="auto">
          <a:xfrm>
            <a:off x="4972050" y="5194697"/>
            <a:ext cx="27432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2841" name="Line 121"/>
          <p:cNvSpPr>
            <a:spLocks noChangeShapeType="1"/>
          </p:cNvSpPr>
          <p:nvPr/>
        </p:nvSpPr>
        <p:spPr bwMode="auto">
          <a:xfrm>
            <a:off x="4972050" y="5536406"/>
            <a:ext cx="274320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2842" name="Line 122"/>
          <p:cNvSpPr>
            <a:spLocks noChangeShapeType="1"/>
          </p:cNvSpPr>
          <p:nvPr/>
        </p:nvSpPr>
        <p:spPr bwMode="auto">
          <a:xfrm>
            <a:off x="4972050" y="348615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2843" name="Line 123"/>
          <p:cNvSpPr>
            <a:spLocks noChangeShapeType="1"/>
          </p:cNvSpPr>
          <p:nvPr/>
        </p:nvSpPr>
        <p:spPr bwMode="auto">
          <a:xfrm>
            <a:off x="5476875"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2844" name="Line 124"/>
          <p:cNvSpPr>
            <a:spLocks noChangeShapeType="1"/>
          </p:cNvSpPr>
          <p:nvPr/>
        </p:nvSpPr>
        <p:spPr bwMode="auto">
          <a:xfrm>
            <a:off x="5924550"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2845" name="Line 125"/>
          <p:cNvSpPr>
            <a:spLocks noChangeShapeType="1"/>
          </p:cNvSpPr>
          <p:nvPr/>
        </p:nvSpPr>
        <p:spPr bwMode="auto">
          <a:xfrm>
            <a:off x="6372225"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2846" name="Line 126"/>
          <p:cNvSpPr>
            <a:spLocks noChangeShapeType="1"/>
          </p:cNvSpPr>
          <p:nvPr/>
        </p:nvSpPr>
        <p:spPr bwMode="auto">
          <a:xfrm>
            <a:off x="6819900"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2847" name="Line 127"/>
          <p:cNvSpPr>
            <a:spLocks noChangeShapeType="1"/>
          </p:cNvSpPr>
          <p:nvPr/>
        </p:nvSpPr>
        <p:spPr bwMode="auto">
          <a:xfrm>
            <a:off x="7267575"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2848" name="Line 128"/>
          <p:cNvSpPr>
            <a:spLocks noChangeShapeType="1"/>
          </p:cNvSpPr>
          <p:nvPr/>
        </p:nvSpPr>
        <p:spPr bwMode="auto">
          <a:xfrm>
            <a:off x="7715250" y="348615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2849" name="Line 129"/>
          <p:cNvSpPr>
            <a:spLocks noChangeShapeType="1"/>
          </p:cNvSpPr>
          <p:nvPr/>
        </p:nvSpPr>
        <p:spPr bwMode="auto">
          <a:xfrm flipH="1" flipV="1">
            <a:off x="2457450" y="2971800"/>
            <a:ext cx="1371600" cy="74295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sz="1350"/>
          </a:p>
        </p:txBody>
      </p:sp>
      <p:sp>
        <p:nvSpPr>
          <p:cNvPr id="1822850" name="Text Box 130"/>
          <p:cNvSpPr txBox="1">
            <a:spLocks noChangeArrowheads="1"/>
          </p:cNvSpPr>
          <p:nvPr/>
        </p:nvSpPr>
        <p:spPr bwMode="auto">
          <a:xfrm>
            <a:off x="3257550" y="3143250"/>
            <a:ext cx="2857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2</a:t>
            </a:r>
          </a:p>
        </p:txBody>
      </p:sp>
      <p:sp>
        <p:nvSpPr>
          <p:cNvPr id="1822851" name="Text Box 131"/>
          <p:cNvSpPr txBox="1">
            <a:spLocks noChangeArrowheads="1"/>
          </p:cNvSpPr>
          <p:nvPr/>
        </p:nvSpPr>
        <p:spPr bwMode="auto">
          <a:xfrm>
            <a:off x="1577578" y="4529139"/>
            <a:ext cx="3071813" cy="323165"/>
          </a:xfrm>
          <a:prstGeom prst="rect">
            <a:avLst/>
          </a:prstGeom>
          <a:noFill/>
          <a:ln w="28575">
            <a:noFill/>
            <a:miter lim="800000"/>
            <a:headEnd type="none" w="sm" len="sm"/>
            <a:tailEnd type="none" w="sm" len="sm"/>
          </a:ln>
          <a:effectLst/>
        </p:spPr>
        <p:txBody>
          <a:bodyPr>
            <a:prstTxWarp prst="textNoShape">
              <a:avLst/>
            </a:prstTxWarp>
            <a:spAutoFit/>
          </a:bodyPr>
          <a:lstStyle/>
          <a:p>
            <a:pPr eaLnBrk="1" hangingPunct="1">
              <a:spcBef>
                <a:spcPct val="50000"/>
              </a:spcBef>
            </a:pPr>
            <a:r>
              <a:rPr lang="en-US" sz="1500"/>
              <a:t>D</a:t>
            </a:r>
            <a:r>
              <a:rPr lang="en-US" sz="1500" baseline="-25000"/>
              <a:t>i,j</a:t>
            </a:r>
            <a:r>
              <a:rPr lang="en-US" sz="1500" baseline="30000"/>
              <a:t>(2)</a:t>
            </a:r>
            <a:r>
              <a:rPr lang="en-US" sz="1500"/>
              <a:t>=min(D</a:t>
            </a:r>
            <a:r>
              <a:rPr lang="en-US" sz="1500" baseline="-25000"/>
              <a:t>i,j</a:t>
            </a:r>
            <a:r>
              <a:rPr lang="en-US" sz="1500" baseline="30000"/>
              <a:t>(1)</a:t>
            </a:r>
            <a:r>
              <a:rPr lang="en-US" sz="1500"/>
              <a:t>, D</a:t>
            </a:r>
            <a:r>
              <a:rPr lang="en-US" sz="1500" baseline="-25000"/>
              <a:t>i,2</a:t>
            </a:r>
            <a:r>
              <a:rPr lang="en-US" sz="1500" baseline="30000"/>
              <a:t>(1)</a:t>
            </a:r>
            <a:r>
              <a:rPr lang="en-US" sz="1500"/>
              <a:t>+D</a:t>
            </a:r>
            <a:r>
              <a:rPr lang="en-US" sz="1500" baseline="-25000"/>
              <a:t>2,j</a:t>
            </a:r>
            <a:r>
              <a:rPr lang="en-US" sz="1500" baseline="30000"/>
              <a:t>(1)</a:t>
            </a:r>
            <a:r>
              <a:rPr lang="en-US" sz="1500"/>
              <a:t>)</a:t>
            </a:r>
          </a:p>
        </p:txBody>
      </p:sp>
      <p:sp>
        <p:nvSpPr>
          <p:cNvPr id="1822852" name="Rectangle 132"/>
          <p:cNvSpPr>
            <a:spLocks noChangeArrowheads="1"/>
          </p:cNvSpPr>
          <p:nvPr/>
        </p:nvSpPr>
        <p:spPr bwMode="auto">
          <a:xfrm>
            <a:off x="1529954" y="4947047"/>
            <a:ext cx="2544992" cy="553998"/>
          </a:xfrm>
          <a:prstGeom prst="rect">
            <a:avLst/>
          </a:prstGeom>
          <a:noFill/>
          <a:ln w="28575">
            <a:noFill/>
            <a:miter lim="800000"/>
            <a:headEnd type="none" w="sm" len="sm"/>
            <a:tailEnd type="none" w="sm" len="sm"/>
          </a:ln>
          <a:effectLst/>
        </p:spPr>
        <p:txBody>
          <a:bodyPr wrap="none">
            <a:prstTxWarp prst="textNoShape">
              <a:avLst/>
            </a:prstTxWarp>
            <a:spAutoFit/>
          </a:bodyPr>
          <a:lstStyle/>
          <a:p>
            <a:pPr eaLnBrk="1" hangingPunct="1"/>
            <a:r>
              <a:rPr lang="en-US" sz="1500"/>
              <a:t>Allowed intermediate vertices: </a:t>
            </a:r>
          </a:p>
          <a:p>
            <a:pPr eaLnBrk="1" hangingPunct="1"/>
            <a:r>
              <a:rPr lang="en-US" sz="1500"/>
              <a:t>subset of {V1,V2}</a:t>
            </a:r>
          </a:p>
        </p:txBody>
      </p:sp>
    </p:spTree>
    <p:extLst>
      <p:ext uri="{BB962C8B-B14F-4D97-AF65-F5344CB8AC3E}">
        <p14:creationId xmlns:p14="http://schemas.microsoft.com/office/powerpoint/2010/main" val="989965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4770" name="Rectangle 2"/>
          <p:cNvSpPr>
            <a:spLocks noGrp="1" noChangeArrowheads="1"/>
          </p:cNvSpPr>
          <p:nvPr>
            <p:ph type="title"/>
          </p:nvPr>
        </p:nvSpPr>
        <p:spPr>
          <a:xfrm>
            <a:off x="1485900" y="1295400"/>
            <a:ext cx="3200400" cy="685800"/>
          </a:xfrm>
        </p:spPr>
        <p:txBody>
          <a:bodyPr/>
          <a:lstStyle/>
          <a:p>
            <a:r>
              <a:rPr lang="en-US"/>
              <a:t>K=3</a:t>
            </a:r>
          </a:p>
        </p:txBody>
      </p:sp>
      <p:sp>
        <p:nvSpPr>
          <p:cNvPr id="1824771" name="Text Box 3"/>
          <p:cNvSpPr txBox="1">
            <a:spLocks noChangeArrowheads="1"/>
          </p:cNvSpPr>
          <p:nvPr/>
        </p:nvSpPr>
        <p:spPr bwMode="auto">
          <a:xfrm>
            <a:off x="2400300" y="2114550"/>
            <a:ext cx="371475"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3</a:t>
            </a:r>
          </a:p>
        </p:txBody>
      </p:sp>
      <p:sp>
        <p:nvSpPr>
          <p:cNvPr id="1824772" name="Oval 4"/>
          <p:cNvSpPr>
            <a:spLocks noChangeArrowheads="1"/>
          </p:cNvSpPr>
          <p:nvPr/>
        </p:nvSpPr>
        <p:spPr bwMode="auto">
          <a:xfrm>
            <a:off x="2686050" y="36004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24773" name="Rectangle 5"/>
          <p:cNvSpPr>
            <a:spLocks noChangeArrowheads="1"/>
          </p:cNvSpPr>
          <p:nvPr/>
        </p:nvSpPr>
        <p:spPr bwMode="auto">
          <a:xfrm>
            <a:off x="2788444" y="36480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5</a:t>
            </a:r>
          </a:p>
        </p:txBody>
      </p:sp>
      <p:sp>
        <p:nvSpPr>
          <p:cNvPr id="1824774" name="Oval 6"/>
          <p:cNvSpPr>
            <a:spLocks noChangeArrowheads="1"/>
          </p:cNvSpPr>
          <p:nvPr/>
        </p:nvSpPr>
        <p:spPr bwMode="auto">
          <a:xfrm>
            <a:off x="4057650" y="25717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24775" name="Rectangle 7"/>
          <p:cNvSpPr>
            <a:spLocks noChangeArrowheads="1"/>
          </p:cNvSpPr>
          <p:nvPr/>
        </p:nvSpPr>
        <p:spPr bwMode="auto">
          <a:xfrm>
            <a:off x="4160044" y="26193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3</a:t>
            </a:r>
          </a:p>
        </p:txBody>
      </p:sp>
      <p:sp>
        <p:nvSpPr>
          <p:cNvPr id="1824776" name="Oval 8"/>
          <p:cNvSpPr>
            <a:spLocks noChangeArrowheads="1"/>
          </p:cNvSpPr>
          <p:nvPr/>
        </p:nvSpPr>
        <p:spPr bwMode="auto">
          <a:xfrm>
            <a:off x="2857500" y="17716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24777" name="Rectangle 9"/>
          <p:cNvSpPr>
            <a:spLocks noChangeArrowheads="1"/>
          </p:cNvSpPr>
          <p:nvPr/>
        </p:nvSpPr>
        <p:spPr bwMode="auto">
          <a:xfrm>
            <a:off x="2959894" y="18192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2</a:t>
            </a:r>
          </a:p>
        </p:txBody>
      </p:sp>
      <p:sp>
        <p:nvSpPr>
          <p:cNvPr id="1824778" name="Oval 10"/>
          <p:cNvSpPr>
            <a:spLocks noChangeArrowheads="1"/>
          </p:cNvSpPr>
          <p:nvPr/>
        </p:nvSpPr>
        <p:spPr bwMode="auto">
          <a:xfrm>
            <a:off x="3771900" y="36004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24779" name="Rectangle 11"/>
          <p:cNvSpPr>
            <a:spLocks noChangeArrowheads="1"/>
          </p:cNvSpPr>
          <p:nvPr/>
        </p:nvSpPr>
        <p:spPr bwMode="auto">
          <a:xfrm>
            <a:off x="3874294" y="36480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4</a:t>
            </a:r>
          </a:p>
        </p:txBody>
      </p:sp>
      <p:sp>
        <p:nvSpPr>
          <p:cNvPr id="1824780" name="Line 12"/>
          <p:cNvSpPr>
            <a:spLocks noChangeShapeType="1"/>
          </p:cNvSpPr>
          <p:nvPr/>
        </p:nvSpPr>
        <p:spPr bwMode="auto">
          <a:xfrm flipV="1">
            <a:off x="2400300" y="2171700"/>
            <a:ext cx="514350" cy="4572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4781" name="Line 13"/>
          <p:cNvSpPr>
            <a:spLocks noChangeShapeType="1"/>
          </p:cNvSpPr>
          <p:nvPr/>
        </p:nvSpPr>
        <p:spPr bwMode="auto">
          <a:xfrm>
            <a:off x="2514600" y="2857500"/>
            <a:ext cx="1543050" cy="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4782" name="Line 14"/>
          <p:cNvSpPr>
            <a:spLocks noChangeShapeType="1"/>
          </p:cNvSpPr>
          <p:nvPr/>
        </p:nvSpPr>
        <p:spPr bwMode="auto">
          <a:xfrm flipH="1">
            <a:off x="2971800" y="2286000"/>
            <a:ext cx="57150" cy="131445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4783" name="Line 15"/>
          <p:cNvSpPr>
            <a:spLocks noChangeShapeType="1"/>
          </p:cNvSpPr>
          <p:nvPr/>
        </p:nvSpPr>
        <p:spPr bwMode="auto">
          <a:xfrm flipH="1" flipV="1">
            <a:off x="3371850" y="2171700"/>
            <a:ext cx="742950" cy="51435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4784" name="Line 16"/>
          <p:cNvSpPr>
            <a:spLocks noChangeShapeType="1"/>
          </p:cNvSpPr>
          <p:nvPr/>
        </p:nvSpPr>
        <p:spPr bwMode="auto">
          <a:xfrm>
            <a:off x="3200400" y="2286000"/>
            <a:ext cx="685800" cy="13716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4785" name="Line 17"/>
          <p:cNvSpPr>
            <a:spLocks noChangeShapeType="1"/>
          </p:cNvSpPr>
          <p:nvPr/>
        </p:nvSpPr>
        <p:spPr bwMode="auto">
          <a:xfrm>
            <a:off x="2343150" y="3086100"/>
            <a:ext cx="457200" cy="5715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4786" name="Line 18"/>
          <p:cNvSpPr>
            <a:spLocks noChangeShapeType="1"/>
          </p:cNvSpPr>
          <p:nvPr/>
        </p:nvSpPr>
        <p:spPr bwMode="auto">
          <a:xfrm flipV="1">
            <a:off x="4171950" y="3086100"/>
            <a:ext cx="114300" cy="51435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4787" name="Text Box 19"/>
          <p:cNvSpPr txBox="1">
            <a:spLocks noChangeArrowheads="1"/>
          </p:cNvSpPr>
          <p:nvPr/>
        </p:nvSpPr>
        <p:spPr bwMode="auto">
          <a:xfrm>
            <a:off x="3657600" y="2171700"/>
            <a:ext cx="414338"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4</a:t>
            </a:r>
          </a:p>
        </p:txBody>
      </p:sp>
      <p:sp>
        <p:nvSpPr>
          <p:cNvPr id="1824788" name="Text Box 20"/>
          <p:cNvSpPr txBox="1">
            <a:spLocks noChangeArrowheads="1"/>
          </p:cNvSpPr>
          <p:nvPr/>
        </p:nvSpPr>
        <p:spPr bwMode="auto">
          <a:xfrm>
            <a:off x="3086100" y="2800350"/>
            <a:ext cx="3429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8</a:t>
            </a:r>
          </a:p>
        </p:txBody>
      </p:sp>
      <p:sp>
        <p:nvSpPr>
          <p:cNvPr id="1824789" name="Text Box 21"/>
          <p:cNvSpPr txBox="1">
            <a:spLocks noChangeArrowheads="1"/>
          </p:cNvSpPr>
          <p:nvPr/>
        </p:nvSpPr>
        <p:spPr bwMode="auto">
          <a:xfrm>
            <a:off x="2800350" y="2343150"/>
            <a:ext cx="2857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7</a:t>
            </a:r>
          </a:p>
        </p:txBody>
      </p:sp>
      <p:sp>
        <p:nvSpPr>
          <p:cNvPr id="1824790" name="Text Box 22"/>
          <p:cNvSpPr txBox="1">
            <a:spLocks noChangeArrowheads="1"/>
          </p:cNvSpPr>
          <p:nvPr/>
        </p:nvSpPr>
        <p:spPr bwMode="auto">
          <a:xfrm>
            <a:off x="2286000" y="3257550"/>
            <a:ext cx="342900" cy="6463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-4</a:t>
            </a:r>
          </a:p>
        </p:txBody>
      </p:sp>
      <p:sp>
        <p:nvSpPr>
          <p:cNvPr id="1824791" name="Text Box 23"/>
          <p:cNvSpPr txBox="1">
            <a:spLocks noChangeArrowheads="1"/>
          </p:cNvSpPr>
          <p:nvPr/>
        </p:nvSpPr>
        <p:spPr bwMode="auto">
          <a:xfrm>
            <a:off x="3657600" y="3028950"/>
            <a:ext cx="300038"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1</a:t>
            </a:r>
          </a:p>
        </p:txBody>
      </p:sp>
      <p:sp>
        <p:nvSpPr>
          <p:cNvPr id="1824792" name="Text Box 24"/>
          <p:cNvSpPr txBox="1">
            <a:spLocks noChangeArrowheads="1"/>
          </p:cNvSpPr>
          <p:nvPr/>
        </p:nvSpPr>
        <p:spPr bwMode="auto">
          <a:xfrm>
            <a:off x="4286250" y="3257550"/>
            <a:ext cx="328613" cy="6463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-5</a:t>
            </a:r>
          </a:p>
        </p:txBody>
      </p:sp>
      <p:graphicFrame>
        <p:nvGraphicFramePr>
          <p:cNvPr id="1824793" name="Object 25"/>
          <p:cNvGraphicFramePr>
            <a:graphicFrameLocks noChangeAspect="1"/>
          </p:cNvGraphicFramePr>
          <p:nvPr/>
        </p:nvGraphicFramePr>
        <p:xfrm>
          <a:off x="4457700" y="3543300"/>
          <a:ext cx="85725" cy="161925"/>
        </p:xfrm>
        <a:graphic>
          <a:graphicData uri="http://schemas.openxmlformats.org/presentationml/2006/ole">
            <mc:AlternateContent xmlns:mc="http://schemas.openxmlformats.org/markup-compatibility/2006">
              <mc:Choice xmlns:v="urn:schemas-microsoft-com:vml" Requires="v">
                <p:oleObj spid="_x0000_s5122" name="Equation" r:id="rId4" imgW="114120" imgH="215640" progId="Equation.3">
                  <p:embed/>
                </p:oleObj>
              </mc:Choice>
              <mc:Fallback>
                <p:oleObj name="Equation" r:id="rId4" imgW="114120" imgH="215640" progId="Equation.3">
                  <p:embed/>
                  <p:pic>
                    <p:nvPicPr>
                      <p:cNvPr id="1824793"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7700" y="3543300"/>
                        <a:ext cx="8572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824794" name="Oval 26"/>
          <p:cNvSpPr>
            <a:spLocks noChangeArrowheads="1"/>
          </p:cNvSpPr>
          <p:nvPr/>
        </p:nvSpPr>
        <p:spPr bwMode="auto">
          <a:xfrm>
            <a:off x="1943100" y="2571750"/>
            <a:ext cx="557213" cy="528638"/>
          </a:xfrm>
          <a:prstGeom prst="ellipse">
            <a:avLst/>
          </a:prstGeom>
          <a:noFill/>
          <a:ln w="12700">
            <a:solidFill>
              <a:schemeClr val="tx1"/>
            </a:solidFill>
            <a:round/>
            <a:headEnd/>
            <a:tailEnd/>
          </a:ln>
          <a:effectLst/>
        </p:spPr>
        <p:txBody>
          <a:bodyPr wrap="none" anchor="ctr">
            <a:prstTxWarp prst="textNoShape">
              <a:avLst/>
            </a:prstTxWarp>
          </a:bodyPr>
          <a:lstStyle/>
          <a:p>
            <a:pPr algn="ctr"/>
            <a:r>
              <a:rPr lang="en-US" sz="2100">
                <a:latin typeface="Times New Roman" pitchFamily="27" charset="0"/>
              </a:rPr>
              <a:t>V</a:t>
            </a:r>
            <a:r>
              <a:rPr lang="en-US" sz="2100" baseline="-25000">
                <a:latin typeface="Times New Roman" pitchFamily="27" charset="0"/>
              </a:rPr>
              <a:t>1</a:t>
            </a:r>
          </a:p>
        </p:txBody>
      </p:sp>
      <p:sp>
        <p:nvSpPr>
          <p:cNvPr id="1824795" name="Line 27"/>
          <p:cNvSpPr>
            <a:spLocks noChangeShapeType="1"/>
          </p:cNvSpPr>
          <p:nvPr/>
        </p:nvSpPr>
        <p:spPr bwMode="auto">
          <a:xfrm>
            <a:off x="3257550" y="3829050"/>
            <a:ext cx="514350" cy="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sz="1350"/>
          </a:p>
        </p:txBody>
      </p:sp>
      <p:sp>
        <p:nvSpPr>
          <p:cNvPr id="1824796" name="Text Box 28"/>
          <p:cNvSpPr txBox="1">
            <a:spLocks noChangeArrowheads="1"/>
          </p:cNvSpPr>
          <p:nvPr/>
        </p:nvSpPr>
        <p:spPr bwMode="auto">
          <a:xfrm>
            <a:off x="3371850" y="3771900"/>
            <a:ext cx="2857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6</a:t>
            </a:r>
          </a:p>
        </p:txBody>
      </p:sp>
      <p:sp>
        <p:nvSpPr>
          <p:cNvPr id="1824797" name="Rectangle 29" descr="28"/>
          <p:cNvSpPr>
            <a:spLocks noChangeArrowheads="1"/>
          </p:cNvSpPr>
          <p:nvPr/>
        </p:nvSpPr>
        <p:spPr bwMode="auto">
          <a:xfrm>
            <a:off x="5029200"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a:p>
        </p:txBody>
      </p:sp>
      <p:sp>
        <p:nvSpPr>
          <p:cNvPr id="1824798" name="Rectangle 30" descr="29"/>
          <p:cNvSpPr>
            <a:spLocks noChangeArrowheads="1"/>
          </p:cNvSpPr>
          <p:nvPr/>
        </p:nvSpPr>
        <p:spPr bwMode="auto">
          <a:xfrm>
            <a:off x="5476875"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1</a:t>
            </a:r>
          </a:p>
        </p:txBody>
      </p:sp>
      <p:sp>
        <p:nvSpPr>
          <p:cNvPr id="1824799" name="Rectangle 31" descr="30"/>
          <p:cNvSpPr>
            <a:spLocks noChangeArrowheads="1"/>
          </p:cNvSpPr>
          <p:nvPr/>
        </p:nvSpPr>
        <p:spPr bwMode="auto">
          <a:xfrm>
            <a:off x="5924550"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2</a:t>
            </a:r>
          </a:p>
        </p:txBody>
      </p:sp>
      <p:sp>
        <p:nvSpPr>
          <p:cNvPr id="1824800" name="Rectangle 32" descr="31"/>
          <p:cNvSpPr>
            <a:spLocks noChangeArrowheads="1"/>
          </p:cNvSpPr>
          <p:nvPr/>
        </p:nvSpPr>
        <p:spPr bwMode="auto">
          <a:xfrm>
            <a:off x="6372225"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3</a:t>
            </a:r>
          </a:p>
        </p:txBody>
      </p:sp>
      <p:sp>
        <p:nvSpPr>
          <p:cNvPr id="1824801" name="Rectangle 33" descr="32"/>
          <p:cNvSpPr>
            <a:spLocks noChangeArrowheads="1"/>
          </p:cNvSpPr>
          <p:nvPr/>
        </p:nvSpPr>
        <p:spPr bwMode="auto">
          <a:xfrm>
            <a:off x="6819900"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4</a:t>
            </a:r>
          </a:p>
        </p:txBody>
      </p:sp>
      <p:sp>
        <p:nvSpPr>
          <p:cNvPr id="1824802" name="Rectangle 34" descr="33"/>
          <p:cNvSpPr>
            <a:spLocks noChangeArrowheads="1"/>
          </p:cNvSpPr>
          <p:nvPr/>
        </p:nvSpPr>
        <p:spPr bwMode="auto">
          <a:xfrm>
            <a:off x="7267575"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5</a:t>
            </a:r>
          </a:p>
        </p:txBody>
      </p:sp>
      <p:sp>
        <p:nvSpPr>
          <p:cNvPr id="1824803" name="Rectangle 35" descr="34"/>
          <p:cNvSpPr>
            <a:spLocks noChangeArrowheads="1"/>
          </p:cNvSpPr>
          <p:nvPr/>
        </p:nvSpPr>
        <p:spPr bwMode="auto">
          <a:xfrm>
            <a:off x="5029200"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1</a:t>
            </a:r>
          </a:p>
        </p:txBody>
      </p:sp>
      <p:sp>
        <p:nvSpPr>
          <p:cNvPr id="1824804" name="Rectangle 36" descr="35"/>
          <p:cNvSpPr>
            <a:spLocks noChangeArrowheads="1"/>
          </p:cNvSpPr>
          <p:nvPr/>
        </p:nvSpPr>
        <p:spPr bwMode="auto">
          <a:xfrm>
            <a:off x="5476875"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4805" name="Rectangle 37" descr="36"/>
          <p:cNvSpPr>
            <a:spLocks noChangeArrowheads="1"/>
          </p:cNvSpPr>
          <p:nvPr/>
        </p:nvSpPr>
        <p:spPr bwMode="auto">
          <a:xfrm>
            <a:off x="5924550"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3</a:t>
            </a:r>
          </a:p>
        </p:txBody>
      </p:sp>
      <p:sp>
        <p:nvSpPr>
          <p:cNvPr id="1824806" name="Rectangle 38" descr="37"/>
          <p:cNvSpPr>
            <a:spLocks noChangeArrowheads="1"/>
          </p:cNvSpPr>
          <p:nvPr/>
        </p:nvSpPr>
        <p:spPr bwMode="auto">
          <a:xfrm>
            <a:off x="6372225"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8</a:t>
            </a:r>
          </a:p>
        </p:txBody>
      </p:sp>
      <p:sp>
        <p:nvSpPr>
          <p:cNvPr id="1824807" name="Rectangle 39" descr="38"/>
          <p:cNvSpPr>
            <a:spLocks noChangeArrowheads="1"/>
          </p:cNvSpPr>
          <p:nvPr/>
        </p:nvSpPr>
        <p:spPr bwMode="auto">
          <a:xfrm>
            <a:off x="6819900"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4</a:t>
            </a:r>
          </a:p>
        </p:txBody>
      </p:sp>
      <p:sp>
        <p:nvSpPr>
          <p:cNvPr id="1824808" name="Rectangle 40" descr="39"/>
          <p:cNvSpPr>
            <a:spLocks noChangeArrowheads="1"/>
          </p:cNvSpPr>
          <p:nvPr/>
        </p:nvSpPr>
        <p:spPr bwMode="auto">
          <a:xfrm>
            <a:off x="7267575"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4809" name="Rectangle 41" descr="40"/>
          <p:cNvSpPr>
            <a:spLocks noChangeArrowheads="1"/>
          </p:cNvSpPr>
          <p:nvPr/>
        </p:nvSpPr>
        <p:spPr bwMode="auto">
          <a:xfrm>
            <a:off x="5029200"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2</a:t>
            </a:r>
          </a:p>
        </p:txBody>
      </p:sp>
      <p:sp>
        <p:nvSpPr>
          <p:cNvPr id="1824810" name="Rectangle 42" descr="41"/>
          <p:cNvSpPr>
            <a:spLocks noChangeArrowheads="1"/>
          </p:cNvSpPr>
          <p:nvPr/>
        </p:nvSpPr>
        <p:spPr bwMode="auto">
          <a:xfrm>
            <a:off x="5476875"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4811" name="Rectangle 43" descr="42"/>
          <p:cNvSpPr>
            <a:spLocks noChangeArrowheads="1"/>
          </p:cNvSpPr>
          <p:nvPr/>
        </p:nvSpPr>
        <p:spPr bwMode="auto">
          <a:xfrm>
            <a:off x="5924550"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4812" name="Rectangle 44" descr="43"/>
          <p:cNvSpPr>
            <a:spLocks noChangeArrowheads="1"/>
          </p:cNvSpPr>
          <p:nvPr/>
        </p:nvSpPr>
        <p:spPr bwMode="auto">
          <a:xfrm>
            <a:off x="6372225"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4813" name="Rectangle 45" descr="44"/>
          <p:cNvSpPr>
            <a:spLocks noChangeArrowheads="1"/>
          </p:cNvSpPr>
          <p:nvPr/>
        </p:nvSpPr>
        <p:spPr bwMode="auto">
          <a:xfrm>
            <a:off x="6819900"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4814" name="Rectangle 46" descr="45"/>
          <p:cNvSpPr>
            <a:spLocks noChangeArrowheads="1"/>
          </p:cNvSpPr>
          <p:nvPr/>
        </p:nvSpPr>
        <p:spPr bwMode="auto">
          <a:xfrm>
            <a:off x="7267575"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7</a:t>
            </a:r>
          </a:p>
        </p:txBody>
      </p:sp>
      <p:sp>
        <p:nvSpPr>
          <p:cNvPr id="1824815" name="Rectangle 47" descr="46"/>
          <p:cNvSpPr>
            <a:spLocks noChangeArrowheads="1"/>
          </p:cNvSpPr>
          <p:nvPr/>
        </p:nvSpPr>
        <p:spPr bwMode="auto">
          <a:xfrm>
            <a:off x="5029200"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3</a:t>
            </a:r>
          </a:p>
        </p:txBody>
      </p:sp>
      <p:sp>
        <p:nvSpPr>
          <p:cNvPr id="1824816" name="Rectangle 48" descr="47"/>
          <p:cNvSpPr>
            <a:spLocks noChangeArrowheads="1"/>
          </p:cNvSpPr>
          <p:nvPr/>
        </p:nvSpPr>
        <p:spPr bwMode="auto">
          <a:xfrm>
            <a:off x="5476875"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4817" name="Rectangle 49" descr="48"/>
          <p:cNvSpPr>
            <a:spLocks noChangeArrowheads="1"/>
          </p:cNvSpPr>
          <p:nvPr/>
        </p:nvSpPr>
        <p:spPr bwMode="auto">
          <a:xfrm>
            <a:off x="5924550"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4818" name="Rectangle 50" descr="49"/>
          <p:cNvSpPr>
            <a:spLocks noChangeArrowheads="1"/>
          </p:cNvSpPr>
          <p:nvPr/>
        </p:nvSpPr>
        <p:spPr bwMode="auto">
          <a:xfrm>
            <a:off x="6372225"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4819" name="Rectangle 51" descr="50"/>
          <p:cNvSpPr>
            <a:spLocks noChangeArrowheads="1"/>
          </p:cNvSpPr>
          <p:nvPr/>
        </p:nvSpPr>
        <p:spPr bwMode="auto">
          <a:xfrm>
            <a:off x="6819900"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5</a:t>
            </a:r>
          </a:p>
        </p:txBody>
      </p:sp>
      <p:sp>
        <p:nvSpPr>
          <p:cNvPr id="1824820" name="Rectangle 52" descr="51"/>
          <p:cNvSpPr>
            <a:spLocks noChangeArrowheads="1"/>
          </p:cNvSpPr>
          <p:nvPr/>
        </p:nvSpPr>
        <p:spPr bwMode="auto">
          <a:xfrm>
            <a:off x="7267575"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11</a:t>
            </a:r>
          </a:p>
        </p:txBody>
      </p:sp>
      <p:sp>
        <p:nvSpPr>
          <p:cNvPr id="1824821" name="Rectangle 53" descr="52"/>
          <p:cNvSpPr>
            <a:spLocks noChangeArrowheads="1"/>
          </p:cNvSpPr>
          <p:nvPr/>
        </p:nvSpPr>
        <p:spPr bwMode="auto">
          <a:xfrm>
            <a:off x="5029200"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4</a:t>
            </a:r>
          </a:p>
        </p:txBody>
      </p:sp>
      <p:sp>
        <p:nvSpPr>
          <p:cNvPr id="1824822" name="Rectangle 54" descr="53"/>
          <p:cNvSpPr>
            <a:spLocks noChangeArrowheads="1"/>
          </p:cNvSpPr>
          <p:nvPr/>
        </p:nvSpPr>
        <p:spPr bwMode="auto">
          <a:xfrm>
            <a:off x="5476875"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4823" name="Rectangle 55" descr="54"/>
          <p:cNvSpPr>
            <a:spLocks noChangeArrowheads="1"/>
          </p:cNvSpPr>
          <p:nvPr/>
        </p:nvSpPr>
        <p:spPr bwMode="auto">
          <a:xfrm>
            <a:off x="5924550" y="2566989"/>
            <a:ext cx="447675" cy="341710"/>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-1</a:t>
            </a:r>
          </a:p>
        </p:txBody>
      </p:sp>
      <p:sp>
        <p:nvSpPr>
          <p:cNvPr id="1824824" name="Rectangle 56" descr="55"/>
          <p:cNvSpPr>
            <a:spLocks noChangeArrowheads="1"/>
          </p:cNvSpPr>
          <p:nvPr/>
        </p:nvSpPr>
        <p:spPr bwMode="auto">
          <a:xfrm>
            <a:off x="6372225"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-5</a:t>
            </a:r>
          </a:p>
        </p:txBody>
      </p:sp>
      <p:sp>
        <p:nvSpPr>
          <p:cNvPr id="1824825" name="Rectangle 57" descr="56"/>
          <p:cNvSpPr>
            <a:spLocks noChangeArrowheads="1"/>
          </p:cNvSpPr>
          <p:nvPr/>
        </p:nvSpPr>
        <p:spPr bwMode="auto">
          <a:xfrm>
            <a:off x="6819900"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4826" name="Rectangle 58" descr="57"/>
          <p:cNvSpPr>
            <a:spLocks noChangeArrowheads="1"/>
          </p:cNvSpPr>
          <p:nvPr/>
        </p:nvSpPr>
        <p:spPr bwMode="auto">
          <a:xfrm>
            <a:off x="7267575"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-2</a:t>
            </a:r>
          </a:p>
        </p:txBody>
      </p:sp>
      <p:sp>
        <p:nvSpPr>
          <p:cNvPr id="1824827" name="Rectangle 59" descr="58"/>
          <p:cNvSpPr>
            <a:spLocks noChangeArrowheads="1"/>
          </p:cNvSpPr>
          <p:nvPr/>
        </p:nvSpPr>
        <p:spPr bwMode="auto">
          <a:xfrm>
            <a:off x="5029200"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5</a:t>
            </a:r>
          </a:p>
        </p:txBody>
      </p:sp>
      <p:sp>
        <p:nvSpPr>
          <p:cNvPr id="1824828" name="Rectangle 60" descr="59"/>
          <p:cNvSpPr>
            <a:spLocks noChangeArrowheads="1"/>
          </p:cNvSpPr>
          <p:nvPr/>
        </p:nvSpPr>
        <p:spPr bwMode="auto">
          <a:xfrm>
            <a:off x="5476875"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4829" name="Rectangle 61" descr="60"/>
          <p:cNvSpPr>
            <a:spLocks noChangeArrowheads="1"/>
          </p:cNvSpPr>
          <p:nvPr/>
        </p:nvSpPr>
        <p:spPr bwMode="auto">
          <a:xfrm>
            <a:off x="5924550"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4830" name="Rectangle 62" descr="61"/>
          <p:cNvSpPr>
            <a:spLocks noChangeArrowheads="1"/>
          </p:cNvSpPr>
          <p:nvPr/>
        </p:nvSpPr>
        <p:spPr bwMode="auto">
          <a:xfrm>
            <a:off x="6372225"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a:t>
            </a:r>
          </a:p>
        </p:txBody>
      </p:sp>
      <p:sp>
        <p:nvSpPr>
          <p:cNvPr id="1824831" name="Rectangle 63" descr="62"/>
          <p:cNvSpPr>
            <a:spLocks noChangeArrowheads="1"/>
          </p:cNvSpPr>
          <p:nvPr/>
        </p:nvSpPr>
        <p:spPr bwMode="auto">
          <a:xfrm>
            <a:off x="6819900"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6</a:t>
            </a:r>
          </a:p>
        </p:txBody>
      </p:sp>
      <p:sp>
        <p:nvSpPr>
          <p:cNvPr id="1824832" name="Rectangle 64" descr="63"/>
          <p:cNvSpPr>
            <a:spLocks noChangeArrowheads="1"/>
          </p:cNvSpPr>
          <p:nvPr/>
        </p:nvSpPr>
        <p:spPr bwMode="auto">
          <a:xfrm>
            <a:off x="7267575"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4833" name="Line 65"/>
          <p:cNvSpPr>
            <a:spLocks noChangeShapeType="1"/>
          </p:cNvSpPr>
          <p:nvPr/>
        </p:nvSpPr>
        <p:spPr bwMode="auto">
          <a:xfrm>
            <a:off x="5029200" y="1200150"/>
            <a:ext cx="268605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4834" name="Line 66"/>
          <p:cNvSpPr>
            <a:spLocks noChangeShapeType="1"/>
          </p:cNvSpPr>
          <p:nvPr/>
        </p:nvSpPr>
        <p:spPr bwMode="auto">
          <a:xfrm>
            <a:off x="5029200" y="1541860"/>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4835" name="Line 67"/>
          <p:cNvSpPr>
            <a:spLocks noChangeShapeType="1"/>
          </p:cNvSpPr>
          <p:nvPr/>
        </p:nvSpPr>
        <p:spPr bwMode="auto">
          <a:xfrm>
            <a:off x="5029200" y="1883569"/>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4836" name="Line 68"/>
          <p:cNvSpPr>
            <a:spLocks noChangeShapeType="1"/>
          </p:cNvSpPr>
          <p:nvPr/>
        </p:nvSpPr>
        <p:spPr bwMode="auto">
          <a:xfrm>
            <a:off x="5029200" y="2225279"/>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4837" name="Line 69"/>
          <p:cNvSpPr>
            <a:spLocks noChangeShapeType="1"/>
          </p:cNvSpPr>
          <p:nvPr/>
        </p:nvSpPr>
        <p:spPr bwMode="auto">
          <a:xfrm>
            <a:off x="5029200" y="2566988"/>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4838" name="Line 70"/>
          <p:cNvSpPr>
            <a:spLocks noChangeShapeType="1"/>
          </p:cNvSpPr>
          <p:nvPr/>
        </p:nvSpPr>
        <p:spPr bwMode="auto">
          <a:xfrm>
            <a:off x="5029200" y="2908697"/>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4839" name="Line 71"/>
          <p:cNvSpPr>
            <a:spLocks noChangeShapeType="1"/>
          </p:cNvSpPr>
          <p:nvPr/>
        </p:nvSpPr>
        <p:spPr bwMode="auto">
          <a:xfrm>
            <a:off x="5029200" y="3250406"/>
            <a:ext cx="268605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4840" name="Line 72"/>
          <p:cNvSpPr>
            <a:spLocks noChangeShapeType="1"/>
          </p:cNvSpPr>
          <p:nvPr/>
        </p:nvSpPr>
        <p:spPr bwMode="auto">
          <a:xfrm>
            <a:off x="5029200" y="120015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4841" name="Line 73"/>
          <p:cNvSpPr>
            <a:spLocks noChangeShapeType="1"/>
          </p:cNvSpPr>
          <p:nvPr/>
        </p:nvSpPr>
        <p:spPr bwMode="auto">
          <a:xfrm>
            <a:off x="5476875"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4842" name="Line 74"/>
          <p:cNvSpPr>
            <a:spLocks noChangeShapeType="1"/>
          </p:cNvSpPr>
          <p:nvPr/>
        </p:nvSpPr>
        <p:spPr bwMode="auto">
          <a:xfrm>
            <a:off x="5924550"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4843" name="Line 75"/>
          <p:cNvSpPr>
            <a:spLocks noChangeShapeType="1"/>
          </p:cNvSpPr>
          <p:nvPr/>
        </p:nvSpPr>
        <p:spPr bwMode="auto">
          <a:xfrm>
            <a:off x="6372225"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4844" name="Line 76"/>
          <p:cNvSpPr>
            <a:spLocks noChangeShapeType="1"/>
          </p:cNvSpPr>
          <p:nvPr/>
        </p:nvSpPr>
        <p:spPr bwMode="auto">
          <a:xfrm>
            <a:off x="6819900"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4845" name="Line 77"/>
          <p:cNvSpPr>
            <a:spLocks noChangeShapeType="1"/>
          </p:cNvSpPr>
          <p:nvPr/>
        </p:nvSpPr>
        <p:spPr bwMode="auto">
          <a:xfrm>
            <a:off x="7267575"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4846" name="Line 78"/>
          <p:cNvSpPr>
            <a:spLocks noChangeShapeType="1"/>
          </p:cNvSpPr>
          <p:nvPr/>
        </p:nvSpPr>
        <p:spPr bwMode="auto">
          <a:xfrm>
            <a:off x="7715250" y="120015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4847" name="Rectangle 79" descr="78"/>
          <p:cNvSpPr>
            <a:spLocks noChangeArrowheads="1"/>
          </p:cNvSpPr>
          <p:nvPr/>
        </p:nvSpPr>
        <p:spPr bwMode="auto">
          <a:xfrm>
            <a:off x="5029200" y="3486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a:p>
        </p:txBody>
      </p:sp>
      <p:sp>
        <p:nvSpPr>
          <p:cNvPr id="1824848" name="Rectangle 80" descr="79"/>
          <p:cNvSpPr>
            <a:spLocks noChangeArrowheads="1"/>
          </p:cNvSpPr>
          <p:nvPr/>
        </p:nvSpPr>
        <p:spPr bwMode="auto">
          <a:xfrm>
            <a:off x="5476875" y="3486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1</a:t>
            </a:r>
          </a:p>
        </p:txBody>
      </p:sp>
      <p:sp>
        <p:nvSpPr>
          <p:cNvPr id="1824849" name="Rectangle 81" descr="80"/>
          <p:cNvSpPr>
            <a:spLocks noChangeArrowheads="1"/>
          </p:cNvSpPr>
          <p:nvPr/>
        </p:nvSpPr>
        <p:spPr bwMode="auto">
          <a:xfrm>
            <a:off x="5924550" y="3486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2</a:t>
            </a:r>
          </a:p>
        </p:txBody>
      </p:sp>
      <p:sp>
        <p:nvSpPr>
          <p:cNvPr id="1824850" name="Rectangle 82" descr="81"/>
          <p:cNvSpPr>
            <a:spLocks noChangeArrowheads="1"/>
          </p:cNvSpPr>
          <p:nvPr/>
        </p:nvSpPr>
        <p:spPr bwMode="auto">
          <a:xfrm>
            <a:off x="6372225" y="3486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3</a:t>
            </a:r>
          </a:p>
        </p:txBody>
      </p:sp>
      <p:sp>
        <p:nvSpPr>
          <p:cNvPr id="1824851" name="Rectangle 83" descr="82"/>
          <p:cNvSpPr>
            <a:spLocks noChangeArrowheads="1"/>
          </p:cNvSpPr>
          <p:nvPr/>
        </p:nvSpPr>
        <p:spPr bwMode="auto">
          <a:xfrm>
            <a:off x="6819900" y="3486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4</a:t>
            </a:r>
          </a:p>
        </p:txBody>
      </p:sp>
      <p:sp>
        <p:nvSpPr>
          <p:cNvPr id="1824852" name="Rectangle 84" descr="83"/>
          <p:cNvSpPr>
            <a:spLocks noChangeArrowheads="1"/>
          </p:cNvSpPr>
          <p:nvPr/>
        </p:nvSpPr>
        <p:spPr bwMode="auto">
          <a:xfrm>
            <a:off x="7267575" y="3486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5</a:t>
            </a:r>
          </a:p>
        </p:txBody>
      </p:sp>
      <p:sp>
        <p:nvSpPr>
          <p:cNvPr id="1824853" name="Rectangle 85" descr="84"/>
          <p:cNvSpPr>
            <a:spLocks noChangeArrowheads="1"/>
          </p:cNvSpPr>
          <p:nvPr/>
        </p:nvSpPr>
        <p:spPr bwMode="auto">
          <a:xfrm>
            <a:off x="5029200" y="3827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1</a:t>
            </a:r>
          </a:p>
        </p:txBody>
      </p:sp>
      <p:sp>
        <p:nvSpPr>
          <p:cNvPr id="1824854" name="Rectangle 86" descr="85"/>
          <p:cNvSpPr>
            <a:spLocks noChangeArrowheads="1"/>
          </p:cNvSpPr>
          <p:nvPr/>
        </p:nvSpPr>
        <p:spPr bwMode="auto">
          <a:xfrm>
            <a:off x="5476875" y="3827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4855" name="Rectangle 87" descr="86"/>
          <p:cNvSpPr>
            <a:spLocks noChangeArrowheads="1"/>
          </p:cNvSpPr>
          <p:nvPr/>
        </p:nvSpPr>
        <p:spPr bwMode="auto">
          <a:xfrm>
            <a:off x="5924550" y="3827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4856" name="Rectangle 88" descr="87"/>
          <p:cNvSpPr>
            <a:spLocks noChangeArrowheads="1"/>
          </p:cNvSpPr>
          <p:nvPr/>
        </p:nvSpPr>
        <p:spPr bwMode="auto">
          <a:xfrm>
            <a:off x="6372225" y="3827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4857" name="Rectangle 89" descr="88"/>
          <p:cNvSpPr>
            <a:spLocks noChangeArrowheads="1"/>
          </p:cNvSpPr>
          <p:nvPr/>
        </p:nvSpPr>
        <p:spPr bwMode="auto">
          <a:xfrm>
            <a:off x="6819900" y="3827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4858" name="Rectangle 90" descr="89"/>
          <p:cNvSpPr>
            <a:spLocks noChangeArrowheads="1"/>
          </p:cNvSpPr>
          <p:nvPr/>
        </p:nvSpPr>
        <p:spPr bwMode="auto">
          <a:xfrm>
            <a:off x="7267575" y="3827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4859" name="Rectangle 91" descr="90"/>
          <p:cNvSpPr>
            <a:spLocks noChangeArrowheads="1"/>
          </p:cNvSpPr>
          <p:nvPr/>
        </p:nvSpPr>
        <p:spPr bwMode="auto">
          <a:xfrm>
            <a:off x="5029200" y="4169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2</a:t>
            </a:r>
          </a:p>
        </p:txBody>
      </p:sp>
      <p:sp>
        <p:nvSpPr>
          <p:cNvPr id="1824860" name="Rectangle 92" descr="91"/>
          <p:cNvSpPr>
            <a:spLocks noChangeArrowheads="1"/>
          </p:cNvSpPr>
          <p:nvPr/>
        </p:nvSpPr>
        <p:spPr bwMode="auto">
          <a:xfrm>
            <a:off x="5476875" y="4169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4861" name="Rectangle 93" descr="92"/>
          <p:cNvSpPr>
            <a:spLocks noChangeArrowheads="1"/>
          </p:cNvSpPr>
          <p:nvPr/>
        </p:nvSpPr>
        <p:spPr bwMode="auto">
          <a:xfrm>
            <a:off x="5924550" y="4169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4862" name="Rectangle 94" descr="93"/>
          <p:cNvSpPr>
            <a:spLocks noChangeArrowheads="1"/>
          </p:cNvSpPr>
          <p:nvPr/>
        </p:nvSpPr>
        <p:spPr bwMode="auto">
          <a:xfrm>
            <a:off x="6372225" y="4169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4863" name="Rectangle 95" descr="94"/>
          <p:cNvSpPr>
            <a:spLocks noChangeArrowheads="1"/>
          </p:cNvSpPr>
          <p:nvPr/>
        </p:nvSpPr>
        <p:spPr bwMode="auto">
          <a:xfrm>
            <a:off x="6819900" y="4169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4864" name="Rectangle 96" descr="95"/>
          <p:cNvSpPr>
            <a:spLocks noChangeArrowheads="1"/>
          </p:cNvSpPr>
          <p:nvPr/>
        </p:nvSpPr>
        <p:spPr bwMode="auto">
          <a:xfrm>
            <a:off x="7267575" y="4169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4865" name="Rectangle 97" descr="96"/>
          <p:cNvSpPr>
            <a:spLocks noChangeArrowheads="1"/>
          </p:cNvSpPr>
          <p:nvPr/>
        </p:nvSpPr>
        <p:spPr bwMode="auto">
          <a:xfrm>
            <a:off x="5029200" y="4511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3</a:t>
            </a:r>
          </a:p>
        </p:txBody>
      </p:sp>
      <p:sp>
        <p:nvSpPr>
          <p:cNvPr id="1824866" name="Rectangle 98" descr="97"/>
          <p:cNvSpPr>
            <a:spLocks noChangeArrowheads="1"/>
          </p:cNvSpPr>
          <p:nvPr/>
        </p:nvSpPr>
        <p:spPr bwMode="auto">
          <a:xfrm>
            <a:off x="5476875" y="4511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4867" name="Rectangle 99" descr="98"/>
          <p:cNvSpPr>
            <a:spLocks noChangeArrowheads="1"/>
          </p:cNvSpPr>
          <p:nvPr/>
        </p:nvSpPr>
        <p:spPr bwMode="auto">
          <a:xfrm>
            <a:off x="5924550" y="4511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3</a:t>
            </a:r>
          </a:p>
        </p:txBody>
      </p:sp>
      <p:sp>
        <p:nvSpPr>
          <p:cNvPr id="1824868" name="Rectangle 100" descr="99"/>
          <p:cNvSpPr>
            <a:spLocks noChangeArrowheads="1"/>
          </p:cNvSpPr>
          <p:nvPr/>
        </p:nvSpPr>
        <p:spPr bwMode="auto">
          <a:xfrm>
            <a:off x="6372225" y="4511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4869" name="Rectangle 101" descr="100"/>
          <p:cNvSpPr>
            <a:spLocks noChangeArrowheads="1"/>
          </p:cNvSpPr>
          <p:nvPr/>
        </p:nvSpPr>
        <p:spPr bwMode="auto">
          <a:xfrm>
            <a:off x="6819900" y="4511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4870" name="Rectangle 102" descr="101"/>
          <p:cNvSpPr>
            <a:spLocks noChangeArrowheads="1"/>
          </p:cNvSpPr>
          <p:nvPr/>
        </p:nvSpPr>
        <p:spPr bwMode="auto">
          <a:xfrm>
            <a:off x="7267575" y="4511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4871" name="Rectangle 103" descr="102"/>
          <p:cNvSpPr>
            <a:spLocks noChangeArrowheads="1"/>
          </p:cNvSpPr>
          <p:nvPr/>
        </p:nvSpPr>
        <p:spPr bwMode="auto">
          <a:xfrm>
            <a:off x="5029200" y="4852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4</a:t>
            </a:r>
          </a:p>
        </p:txBody>
      </p:sp>
      <p:sp>
        <p:nvSpPr>
          <p:cNvPr id="1824872" name="Rectangle 104" descr="103"/>
          <p:cNvSpPr>
            <a:spLocks noChangeArrowheads="1"/>
          </p:cNvSpPr>
          <p:nvPr/>
        </p:nvSpPr>
        <p:spPr bwMode="auto">
          <a:xfrm>
            <a:off x="5476875" y="4852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4873" name="Rectangle 105" descr="104"/>
          <p:cNvSpPr>
            <a:spLocks noChangeArrowheads="1"/>
          </p:cNvSpPr>
          <p:nvPr/>
        </p:nvSpPr>
        <p:spPr bwMode="auto">
          <a:xfrm>
            <a:off x="5924550" y="4852989"/>
            <a:ext cx="447675" cy="341710"/>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3</a:t>
            </a:r>
          </a:p>
        </p:txBody>
      </p:sp>
      <p:sp>
        <p:nvSpPr>
          <p:cNvPr id="1824874" name="Rectangle 106" descr="105"/>
          <p:cNvSpPr>
            <a:spLocks noChangeArrowheads="1"/>
          </p:cNvSpPr>
          <p:nvPr/>
        </p:nvSpPr>
        <p:spPr bwMode="auto">
          <a:xfrm>
            <a:off x="6372225" y="4852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4875" name="Rectangle 107" descr="106"/>
          <p:cNvSpPr>
            <a:spLocks noChangeArrowheads="1"/>
          </p:cNvSpPr>
          <p:nvPr/>
        </p:nvSpPr>
        <p:spPr bwMode="auto">
          <a:xfrm>
            <a:off x="6819900" y="4852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4876" name="Rectangle 108" descr="107"/>
          <p:cNvSpPr>
            <a:spLocks noChangeArrowheads="1"/>
          </p:cNvSpPr>
          <p:nvPr/>
        </p:nvSpPr>
        <p:spPr bwMode="auto">
          <a:xfrm>
            <a:off x="7267575" y="4852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4877" name="Rectangle 109" descr="108"/>
          <p:cNvSpPr>
            <a:spLocks noChangeArrowheads="1"/>
          </p:cNvSpPr>
          <p:nvPr/>
        </p:nvSpPr>
        <p:spPr bwMode="auto">
          <a:xfrm>
            <a:off x="5029200" y="5194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5</a:t>
            </a:r>
          </a:p>
        </p:txBody>
      </p:sp>
      <p:sp>
        <p:nvSpPr>
          <p:cNvPr id="1824878" name="Rectangle 110" descr="109"/>
          <p:cNvSpPr>
            <a:spLocks noChangeArrowheads="1"/>
          </p:cNvSpPr>
          <p:nvPr/>
        </p:nvSpPr>
        <p:spPr bwMode="auto">
          <a:xfrm>
            <a:off x="5476875" y="5194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4879" name="Rectangle 111" descr="110"/>
          <p:cNvSpPr>
            <a:spLocks noChangeArrowheads="1"/>
          </p:cNvSpPr>
          <p:nvPr/>
        </p:nvSpPr>
        <p:spPr bwMode="auto">
          <a:xfrm>
            <a:off x="5924550" y="5194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4880" name="Rectangle 112" descr="111"/>
          <p:cNvSpPr>
            <a:spLocks noChangeArrowheads="1"/>
          </p:cNvSpPr>
          <p:nvPr/>
        </p:nvSpPr>
        <p:spPr bwMode="auto">
          <a:xfrm>
            <a:off x="6372225" y="5194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4881" name="Rectangle 113" descr="112"/>
          <p:cNvSpPr>
            <a:spLocks noChangeArrowheads="1"/>
          </p:cNvSpPr>
          <p:nvPr/>
        </p:nvSpPr>
        <p:spPr bwMode="auto">
          <a:xfrm>
            <a:off x="6819900" y="5194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5</a:t>
            </a:r>
          </a:p>
        </p:txBody>
      </p:sp>
      <p:sp>
        <p:nvSpPr>
          <p:cNvPr id="1824882" name="Rectangle 114" descr="113"/>
          <p:cNvSpPr>
            <a:spLocks noChangeArrowheads="1"/>
          </p:cNvSpPr>
          <p:nvPr/>
        </p:nvSpPr>
        <p:spPr bwMode="auto">
          <a:xfrm>
            <a:off x="7267575" y="5194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4883" name="Line 115"/>
          <p:cNvSpPr>
            <a:spLocks noChangeShapeType="1"/>
          </p:cNvSpPr>
          <p:nvPr/>
        </p:nvSpPr>
        <p:spPr bwMode="auto">
          <a:xfrm>
            <a:off x="5029200" y="3486150"/>
            <a:ext cx="268605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4884" name="Line 116"/>
          <p:cNvSpPr>
            <a:spLocks noChangeShapeType="1"/>
          </p:cNvSpPr>
          <p:nvPr/>
        </p:nvSpPr>
        <p:spPr bwMode="auto">
          <a:xfrm>
            <a:off x="5029200" y="3827860"/>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4885" name="Line 117"/>
          <p:cNvSpPr>
            <a:spLocks noChangeShapeType="1"/>
          </p:cNvSpPr>
          <p:nvPr/>
        </p:nvSpPr>
        <p:spPr bwMode="auto">
          <a:xfrm>
            <a:off x="5029200" y="4169569"/>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4886" name="Line 118"/>
          <p:cNvSpPr>
            <a:spLocks noChangeShapeType="1"/>
          </p:cNvSpPr>
          <p:nvPr/>
        </p:nvSpPr>
        <p:spPr bwMode="auto">
          <a:xfrm>
            <a:off x="5029200" y="4511279"/>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4887" name="Line 119"/>
          <p:cNvSpPr>
            <a:spLocks noChangeShapeType="1"/>
          </p:cNvSpPr>
          <p:nvPr/>
        </p:nvSpPr>
        <p:spPr bwMode="auto">
          <a:xfrm>
            <a:off x="5029200" y="4852988"/>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4888" name="Line 120"/>
          <p:cNvSpPr>
            <a:spLocks noChangeShapeType="1"/>
          </p:cNvSpPr>
          <p:nvPr/>
        </p:nvSpPr>
        <p:spPr bwMode="auto">
          <a:xfrm>
            <a:off x="5029200" y="5194697"/>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4889" name="Line 121"/>
          <p:cNvSpPr>
            <a:spLocks noChangeShapeType="1"/>
          </p:cNvSpPr>
          <p:nvPr/>
        </p:nvSpPr>
        <p:spPr bwMode="auto">
          <a:xfrm>
            <a:off x="5029200" y="5536406"/>
            <a:ext cx="268605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4890" name="Line 122"/>
          <p:cNvSpPr>
            <a:spLocks noChangeShapeType="1"/>
          </p:cNvSpPr>
          <p:nvPr/>
        </p:nvSpPr>
        <p:spPr bwMode="auto">
          <a:xfrm>
            <a:off x="5029200" y="348615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4891" name="Line 123"/>
          <p:cNvSpPr>
            <a:spLocks noChangeShapeType="1"/>
          </p:cNvSpPr>
          <p:nvPr/>
        </p:nvSpPr>
        <p:spPr bwMode="auto">
          <a:xfrm>
            <a:off x="5476875"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4892" name="Line 124"/>
          <p:cNvSpPr>
            <a:spLocks noChangeShapeType="1"/>
          </p:cNvSpPr>
          <p:nvPr/>
        </p:nvSpPr>
        <p:spPr bwMode="auto">
          <a:xfrm>
            <a:off x="5924550"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4893" name="Line 125"/>
          <p:cNvSpPr>
            <a:spLocks noChangeShapeType="1"/>
          </p:cNvSpPr>
          <p:nvPr/>
        </p:nvSpPr>
        <p:spPr bwMode="auto">
          <a:xfrm>
            <a:off x="6372225"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4894" name="Line 126"/>
          <p:cNvSpPr>
            <a:spLocks noChangeShapeType="1"/>
          </p:cNvSpPr>
          <p:nvPr/>
        </p:nvSpPr>
        <p:spPr bwMode="auto">
          <a:xfrm>
            <a:off x="6819900"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4895" name="Line 127"/>
          <p:cNvSpPr>
            <a:spLocks noChangeShapeType="1"/>
          </p:cNvSpPr>
          <p:nvPr/>
        </p:nvSpPr>
        <p:spPr bwMode="auto">
          <a:xfrm>
            <a:off x="7267575"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4896" name="Line 128"/>
          <p:cNvSpPr>
            <a:spLocks noChangeShapeType="1"/>
          </p:cNvSpPr>
          <p:nvPr/>
        </p:nvSpPr>
        <p:spPr bwMode="auto">
          <a:xfrm>
            <a:off x="7715250" y="348615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4897" name="Line 129"/>
          <p:cNvSpPr>
            <a:spLocks noChangeShapeType="1"/>
          </p:cNvSpPr>
          <p:nvPr/>
        </p:nvSpPr>
        <p:spPr bwMode="auto">
          <a:xfrm flipH="1" flipV="1">
            <a:off x="2457450" y="2971800"/>
            <a:ext cx="1371600" cy="74295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sz="1350"/>
          </a:p>
        </p:txBody>
      </p:sp>
      <p:sp>
        <p:nvSpPr>
          <p:cNvPr id="1824898" name="Text Box 130"/>
          <p:cNvSpPr txBox="1">
            <a:spLocks noChangeArrowheads="1"/>
          </p:cNvSpPr>
          <p:nvPr/>
        </p:nvSpPr>
        <p:spPr bwMode="auto">
          <a:xfrm>
            <a:off x="3257550" y="3143250"/>
            <a:ext cx="2857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2</a:t>
            </a:r>
          </a:p>
        </p:txBody>
      </p:sp>
      <p:sp>
        <p:nvSpPr>
          <p:cNvPr id="1824899" name="Text Box 131"/>
          <p:cNvSpPr txBox="1">
            <a:spLocks noChangeArrowheads="1"/>
          </p:cNvSpPr>
          <p:nvPr/>
        </p:nvSpPr>
        <p:spPr bwMode="auto">
          <a:xfrm>
            <a:off x="1577578" y="4529138"/>
            <a:ext cx="3071813" cy="900246"/>
          </a:xfrm>
          <a:prstGeom prst="rect">
            <a:avLst/>
          </a:prstGeom>
          <a:noFill/>
          <a:ln w="28575">
            <a:noFill/>
            <a:miter lim="800000"/>
            <a:headEnd type="none" w="sm" len="sm"/>
            <a:tailEnd type="none" w="sm" len="sm"/>
          </a:ln>
          <a:effectLst/>
        </p:spPr>
        <p:txBody>
          <a:bodyPr>
            <a:prstTxWarp prst="textNoShape">
              <a:avLst/>
            </a:prstTxWarp>
            <a:spAutoFit/>
          </a:bodyPr>
          <a:lstStyle/>
          <a:p>
            <a:pPr eaLnBrk="1" hangingPunct="1">
              <a:spcBef>
                <a:spcPct val="50000"/>
              </a:spcBef>
            </a:pPr>
            <a:r>
              <a:rPr lang="en-US" sz="1500"/>
              <a:t>D</a:t>
            </a:r>
            <a:r>
              <a:rPr lang="en-US" sz="1500" baseline="-25000"/>
              <a:t>i,j</a:t>
            </a:r>
            <a:r>
              <a:rPr lang="en-US" sz="1500" baseline="30000"/>
              <a:t>(3)</a:t>
            </a:r>
            <a:r>
              <a:rPr lang="en-US" sz="1500"/>
              <a:t>=min(D</a:t>
            </a:r>
            <a:r>
              <a:rPr lang="en-US" sz="1500" baseline="-25000"/>
              <a:t>i,j</a:t>
            </a:r>
            <a:r>
              <a:rPr lang="en-US" sz="1500" baseline="30000"/>
              <a:t>(2)</a:t>
            </a:r>
            <a:r>
              <a:rPr lang="en-US" sz="1500"/>
              <a:t>, D</a:t>
            </a:r>
            <a:r>
              <a:rPr lang="en-US" sz="1500" baseline="-25000"/>
              <a:t>i,3</a:t>
            </a:r>
            <a:r>
              <a:rPr lang="en-US" sz="1500" baseline="30000"/>
              <a:t>(2)</a:t>
            </a:r>
            <a:r>
              <a:rPr lang="en-US" sz="1500"/>
              <a:t>+D</a:t>
            </a:r>
            <a:r>
              <a:rPr lang="en-US" sz="1500" baseline="-25000"/>
              <a:t>3,j</a:t>
            </a:r>
            <a:r>
              <a:rPr lang="en-US" sz="1500" baseline="30000"/>
              <a:t>(2)</a:t>
            </a:r>
            <a:r>
              <a:rPr lang="en-US" sz="1500"/>
              <a:t>)</a:t>
            </a:r>
          </a:p>
          <a:p>
            <a:pPr eaLnBrk="1" hangingPunct="1">
              <a:spcBef>
                <a:spcPct val="50000"/>
              </a:spcBef>
            </a:pPr>
            <a:r>
              <a:rPr lang="en-US" sz="1500"/>
              <a:t>Allowed intermediate vertices: subset of {V1,V2,V3}</a:t>
            </a:r>
          </a:p>
        </p:txBody>
      </p:sp>
    </p:spTree>
    <p:extLst>
      <p:ext uri="{BB962C8B-B14F-4D97-AF65-F5344CB8AC3E}">
        <p14:creationId xmlns:p14="http://schemas.microsoft.com/office/powerpoint/2010/main" val="2253350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6818" name="Rectangle 2"/>
          <p:cNvSpPr>
            <a:spLocks noGrp="1" noChangeArrowheads="1"/>
          </p:cNvSpPr>
          <p:nvPr>
            <p:ph type="title"/>
          </p:nvPr>
        </p:nvSpPr>
        <p:spPr>
          <a:xfrm>
            <a:off x="1543050" y="1295401"/>
            <a:ext cx="3086100" cy="645319"/>
          </a:xfrm>
        </p:spPr>
        <p:txBody>
          <a:bodyPr/>
          <a:lstStyle/>
          <a:p>
            <a:r>
              <a:rPr lang="en-US" sz="3000"/>
              <a:t>K=4</a:t>
            </a:r>
          </a:p>
        </p:txBody>
      </p:sp>
      <p:sp>
        <p:nvSpPr>
          <p:cNvPr id="1826819" name="Text Box 3"/>
          <p:cNvSpPr txBox="1">
            <a:spLocks noChangeArrowheads="1"/>
          </p:cNvSpPr>
          <p:nvPr/>
        </p:nvSpPr>
        <p:spPr bwMode="auto">
          <a:xfrm>
            <a:off x="2400300" y="2114550"/>
            <a:ext cx="371475"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3</a:t>
            </a:r>
          </a:p>
        </p:txBody>
      </p:sp>
      <p:sp>
        <p:nvSpPr>
          <p:cNvPr id="1826820" name="Oval 4"/>
          <p:cNvSpPr>
            <a:spLocks noChangeArrowheads="1"/>
          </p:cNvSpPr>
          <p:nvPr/>
        </p:nvSpPr>
        <p:spPr bwMode="auto">
          <a:xfrm>
            <a:off x="2686050" y="36004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26821" name="Rectangle 5"/>
          <p:cNvSpPr>
            <a:spLocks noChangeArrowheads="1"/>
          </p:cNvSpPr>
          <p:nvPr/>
        </p:nvSpPr>
        <p:spPr bwMode="auto">
          <a:xfrm>
            <a:off x="2788444" y="36480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5</a:t>
            </a:r>
          </a:p>
        </p:txBody>
      </p:sp>
      <p:sp>
        <p:nvSpPr>
          <p:cNvPr id="1826822" name="Oval 6"/>
          <p:cNvSpPr>
            <a:spLocks noChangeArrowheads="1"/>
          </p:cNvSpPr>
          <p:nvPr/>
        </p:nvSpPr>
        <p:spPr bwMode="auto">
          <a:xfrm>
            <a:off x="4057650" y="25717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26823" name="Rectangle 7"/>
          <p:cNvSpPr>
            <a:spLocks noChangeArrowheads="1"/>
          </p:cNvSpPr>
          <p:nvPr/>
        </p:nvSpPr>
        <p:spPr bwMode="auto">
          <a:xfrm>
            <a:off x="4160044" y="26193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3</a:t>
            </a:r>
          </a:p>
        </p:txBody>
      </p:sp>
      <p:sp>
        <p:nvSpPr>
          <p:cNvPr id="1826824" name="Oval 8"/>
          <p:cNvSpPr>
            <a:spLocks noChangeArrowheads="1"/>
          </p:cNvSpPr>
          <p:nvPr/>
        </p:nvSpPr>
        <p:spPr bwMode="auto">
          <a:xfrm>
            <a:off x="2857500" y="17716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26825" name="Rectangle 9"/>
          <p:cNvSpPr>
            <a:spLocks noChangeArrowheads="1"/>
          </p:cNvSpPr>
          <p:nvPr/>
        </p:nvSpPr>
        <p:spPr bwMode="auto">
          <a:xfrm>
            <a:off x="2959894" y="18192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2</a:t>
            </a:r>
          </a:p>
        </p:txBody>
      </p:sp>
      <p:sp>
        <p:nvSpPr>
          <p:cNvPr id="1826826" name="Oval 10"/>
          <p:cNvSpPr>
            <a:spLocks noChangeArrowheads="1"/>
          </p:cNvSpPr>
          <p:nvPr/>
        </p:nvSpPr>
        <p:spPr bwMode="auto">
          <a:xfrm>
            <a:off x="3771900" y="36004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26827" name="Rectangle 11"/>
          <p:cNvSpPr>
            <a:spLocks noChangeArrowheads="1"/>
          </p:cNvSpPr>
          <p:nvPr/>
        </p:nvSpPr>
        <p:spPr bwMode="auto">
          <a:xfrm>
            <a:off x="3874294" y="36480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4</a:t>
            </a:r>
          </a:p>
        </p:txBody>
      </p:sp>
      <p:sp>
        <p:nvSpPr>
          <p:cNvPr id="1826828" name="Line 12"/>
          <p:cNvSpPr>
            <a:spLocks noChangeShapeType="1"/>
          </p:cNvSpPr>
          <p:nvPr/>
        </p:nvSpPr>
        <p:spPr bwMode="auto">
          <a:xfrm flipV="1">
            <a:off x="2400300" y="2171700"/>
            <a:ext cx="514350" cy="4572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6829" name="Line 13"/>
          <p:cNvSpPr>
            <a:spLocks noChangeShapeType="1"/>
          </p:cNvSpPr>
          <p:nvPr/>
        </p:nvSpPr>
        <p:spPr bwMode="auto">
          <a:xfrm>
            <a:off x="2514600" y="2857500"/>
            <a:ext cx="1543050" cy="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6830" name="Line 14"/>
          <p:cNvSpPr>
            <a:spLocks noChangeShapeType="1"/>
          </p:cNvSpPr>
          <p:nvPr/>
        </p:nvSpPr>
        <p:spPr bwMode="auto">
          <a:xfrm flipH="1">
            <a:off x="2971800" y="2286000"/>
            <a:ext cx="57150" cy="131445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6831" name="Line 15"/>
          <p:cNvSpPr>
            <a:spLocks noChangeShapeType="1"/>
          </p:cNvSpPr>
          <p:nvPr/>
        </p:nvSpPr>
        <p:spPr bwMode="auto">
          <a:xfrm flipH="1" flipV="1">
            <a:off x="3371850" y="2171700"/>
            <a:ext cx="742950" cy="51435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6832" name="Line 16"/>
          <p:cNvSpPr>
            <a:spLocks noChangeShapeType="1"/>
          </p:cNvSpPr>
          <p:nvPr/>
        </p:nvSpPr>
        <p:spPr bwMode="auto">
          <a:xfrm>
            <a:off x="3200400" y="2286000"/>
            <a:ext cx="685800" cy="13716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6833" name="Line 17"/>
          <p:cNvSpPr>
            <a:spLocks noChangeShapeType="1"/>
          </p:cNvSpPr>
          <p:nvPr/>
        </p:nvSpPr>
        <p:spPr bwMode="auto">
          <a:xfrm>
            <a:off x="2343150" y="3086100"/>
            <a:ext cx="457200" cy="5715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6834" name="Line 18"/>
          <p:cNvSpPr>
            <a:spLocks noChangeShapeType="1"/>
          </p:cNvSpPr>
          <p:nvPr/>
        </p:nvSpPr>
        <p:spPr bwMode="auto">
          <a:xfrm flipV="1">
            <a:off x="4171950" y="3086100"/>
            <a:ext cx="114300" cy="51435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6835" name="Text Box 19"/>
          <p:cNvSpPr txBox="1">
            <a:spLocks noChangeArrowheads="1"/>
          </p:cNvSpPr>
          <p:nvPr/>
        </p:nvSpPr>
        <p:spPr bwMode="auto">
          <a:xfrm>
            <a:off x="3657600" y="2171700"/>
            <a:ext cx="414338"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4</a:t>
            </a:r>
          </a:p>
        </p:txBody>
      </p:sp>
      <p:sp>
        <p:nvSpPr>
          <p:cNvPr id="1826836" name="Text Box 20"/>
          <p:cNvSpPr txBox="1">
            <a:spLocks noChangeArrowheads="1"/>
          </p:cNvSpPr>
          <p:nvPr/>
        </p:nvSpPr>
        <p:spPr bwMode="auto">
          <a:xfrm>
            <a:off x="3086100" y="2800350"/>
            <a:ext cx="3429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8</a:t>
            </a:r>
          </a:p>
        </p:txBody>
      </p:sp>
      <p:sp>
        <p:nvSpPr>
          <p:cNvPr id="1826837" name="Text Box 21"/>
          <p:cNvSpPr txBox="1">
            <a:spLocks noChangeArrowheads="1"/>
          </p:cNvSpPr>
          <p:nvPr/>
        </p:nvSpPr>
        <p:spPr bwMode="auto">
          <a:xfrm>
            <a:off x="2800350" y="2343150"/>
            <a:ext cx="2857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7</a:t>
            </a:r>
          </a:p>
        </p:txBody>
      </p:sp>
      <p:sp>
        <p:nvSpPr>
          <p:cNvPr id="1826838" name="Text Box 22"/>
          <p:cNvSpPr txBox="1">
            <a:spLocks noChangeArrowheads="1"/>
          </p:cNvSpPr>
          <p:nvPr/>
        </p:nvSpPr>
        <p:spPr bwMode="auto">
          <a:xfrm>
            <a:off x="2286000" y="3257550"/>
            <a:ext cx="342900" cy="6463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-4</a:t>
            </a:r>
          </a:p>
        </p:txBody>
      </p:sp>
      <p:sp>
        <p:nvSpPr>
          <p:cNvPr id="1826839" name="Text Box 23"/>
          <p:cNvSpPr txBox="1">
            <a:spLocks noChangeArrowheads="1"/>
          </p:cNvSpPr>
          <p:nvPr/>
        </p:nvSpPr>
        <p:spPr bwMode="auto">
          <a:xfrm>
            <a:off x="3657600" y="3028950"/>
            <a:ext cx="300038"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1</a:t>
            </a:r>
          </a:p>
        </p:txBody>
      </p:sp>
      <p:sp>
        <p:nvSpPr>
          <p:cNvPr id="1826840" name="Text Box 24"/>
          <p:cNvSpPr txBox="1">
            <a:spLocks noChangeArrowheads="1"/>
          </p:cNvSpPr>
          <p:nvPr/>
        </p:nvSpPr>
        <p:spPr bwMode="auto">
          <a:xfrm>
            <a:off x="4286250" y="3257550"/>
            <a:ext cx="328613" cy="6463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-5</a:t>
            </a:r>
          </a:p>
        </p:txBody>
      </p:sp>
      <p:graphicFrame>
        <p:nvGraphicFramePr>
          <p:cNvPr id="1826841" name="Object 25"/>
          <p:cNvGraphicFramePr>
            <a:graphicFrameLocks noChangeAspect="1"/>
          </p:cNvGraphicFramePr>
          <p:nvPr/>
        </p:nvGraphicFramePr>
        <p:xfrm>
          <a:off x="4457700" y="3543300"/>
          <a:ext cx="85725" cy="161925"/>
        </p:xfrm>
        <a:graphic>
          <a:graphicData uri="http://schemas.openxmlformats.org/presentationml/2006/ole">
            <mc:AlternateContent xmlns:mc="http://schemas.openxmlformats.org/markup-compatibility/2006">
              <mc:Choice xmlns:v="urn:schemas-microsoft-com:vml" Requires="v">
                <p:oleObj spid="_x0000_s6146" name="Equation" r:id="rId4" imgW="114120" imgH="215640" progId="Equation.3">
                  <p:embed/>
                </p:oleObj>
              </mc:Choice>
              <mc:Fallback>
                <p:oleObj name="Equation" r:id="rId4" imgW="114120" imgH="215640" progId="Equation.3">
                  <p:embed/>
                  <p:pic>
                    <p:nvPicPr>
                      <p:cNvPr id="1826841"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7700" y="3543300"/>
                        <a:ext cx="8572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826842" name="Oval 26"/>
          <p:cNvSpPr>
            <a:spLocks noChangeArrowheads="1"/>
          </p:cNvSpPr>
          <p:nvPr/>
        </p:nvSpPr>
        <p:spPr bwMode="auto">
          <a:xfrm>
            <a:off x="1943100" y="2571750"/>
            <a:ext cx="557213" cy="528638"/>
          </a:xfrm>
          <a:prstGeom prst="ellipse">
            <a:avLst/>
          </a:prstGeom>
          <a:noFill/>
          <a:ln w="12700">
            <a:solidFill>
              <a:schemeClr val="tx1"/>
            </a:solidFill>
            <a:round/>
            <a:headEnd/>
            <a:tailEnd/>
          </a:ln>
          <a:effectLst/>
        </p:spPr>
        <p:txBody>
          <a:bodyPr wrap="none" anchor="ctr">
            <a:prstTxWarp prst="textNoShape">
              <a:avLst/>
            </a:prstTxWarp>
          </a:bodyPr>
          <a:lstStyle/>
          <a:p>
            <a:pPr algn="ctr"/>
            <a:r>
              <a:rPr lang="en-US" sz="2100">
                <a:latin typeface="Times New Roman" pitchFamily="27" charset="0"/>
              </a:rPr>
              <a:t>V</a:t>
            </a:r>
            <a:r>
              <a:rPr lang="en-US" sz="2100" baseline="-25000">
                <a:latin typeface="Times New Roman" pitchFamily="27" charset="0"/>
              </a:rPr>
              <a:t>1</a:t>
            </a:r>
          </a:p>
        </p:txBody>
      </p:sp>
      <p:sp>
        <p:nvSpPr>
          <p:cNvPr id="1826843" name="Line 27"/>
          <p:cNvSpPr>
            <a:spLocks noChangeShapeType="1"/>
          </p:cNvSpPr>
          <p:nvPr/>
        </p:nvSpPr>
        <p:spPr bwMode="auto">
          <a:xfrm>
            <a:off x="3257550" y="3829050"/>
            <a:ext cx="514350" cy="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sz="1350"/>
          </a:p>
        </p:txBody>
      </p:sp>
      <p:sp>
        <p:nvSpPr>
          <p:cNvPr id="1826844" name="Text Box 28"/>
          <p:cNvSpPr txBox="1">
            <a:spLocks noChangeArrowheads="1"/>
          </p:cNvSpPr>
          <p:nvPr/>
        </p:nvSpPr>
        <p:spPr bwMode="auto">
          <a:xfrm>
            <a:off x="3371850" y="3771900"/>
            <a:ext cx="2857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6</a:t>
            </a:r>
          </a:p>
        </p:txBody>
      </p:sp>
      <p:sp>
        <p:nvSpPr>
          <p:cNvPr id="1826845" name="Rectangle 29" descr="28"/>
          <p:cNvSpPr>
            <a:spLocks noChangeArrowheads="1"/>
          </p:cNvSpPr>
          <p:nvPr/>
        </p:nvSpPr>
        <p:spPr bwMode="auto">
          <a:xfrm>
            <a:off x="5029200"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a:p>
        </p:txBody>
      </p:sp>
      <p:sp>
        <p:nvSpPr>
          <p:cNvPr id="1826846" name="Rectangle 30" descr="29"/>
          <p:cNvSpPr>
            <a:spLocks noChangeArrowheads="1"/>
          </p:cNvSpPr>
          <p:nvPr/>
        </p:nvSpPr>
        <p:spPr bwMode="auto">
          <a:xfrm>
            <a:off x="5476875"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1</a:t>
            </a:r>
          </a:p>
        </p:txBody>
      </p:sp>
      <p:sp>
        <p:nvSpPr>
          <p:cNvPr id="1826847" name="Rectangle 31" descr="30"/>
          <p:cNvSpPr>
            <a:spLocks noChangeArrowheads="1"/>
          </p:cNvSpPr>
          <p:nvPr/>
        </p:nvSpPr>
        <p:spPr bwMode="auto">
          <a:xfrm>
            <a:off x="5924550"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2</a:t>
            </a:r>
          </a:p>
        </p:txBody>
      </p:sp>
      <p:sp>
        <p:nvSpPr>
          <p:cNvPr id="1826848" name="Rectangle 32" descr="31"/>
          <p:cNvSpPr>
            <a:spLocks noChangeArrowheads="1"/>
          </p:cNvSpPr>
          <p:nvPr/>
        </p:nvSpPr>
        <p:spPr bwMode="auto">
          <a:xfrm>
            <a:off x="6372225"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3</a:t>
            </a:r>
          </a:p>
        </p:txBody>
      </p:sp>
      <p:sp>
        <p:nvSpPr>
          <p:cNvPr id="1826849" name="Rectangle 33" descr="32"/>
          <p:cNvSpPr>
            <a:spLocks noChangeArrowheads="1"/>
          </p:cNvSpPr>
          <p:nvPr/>
        </p:nvSpPr>
        <p:spPr bwMode="auto">
          <a:xfrm>
            <a:off x="6819900"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4</a:t>
            </a:r>
          </a:p>
        </p:txBody>
      </p:sp>
      <p:sp>
        <p:nvSpPr>
          <p:cNvPr id="1826850" name="Rectangle 34" descr="33"/>
          <p:cNvSpPr>
            <a:spLocks noChangeArrowheads="1"/>
          </p:cNvSpPr>
          <p:nvPr/>
        </p:nvSpPr>
        <p:spPr bwMode="auto">
          <a:xfrm>
            <a:off x="7267575"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5</a:t>
            </a:r>
          </a:p>
        </p:txBody>
      </p:sp>
      <p:sp>
        <p:nvSpPr>
          <p:cNvPr id="1826851" name="Rectangle 35" descr="34"/>
          <p:cNvSpPr>
            <a:spLocks noChangeArrowheads="1"/>
          </p:cNvSpPr>
          <p:nvPr/>
        </p:nvSpPr>
        <p:spPr bwMode="auto">
          <a:xfrm>
            <a:off x="5029200"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1</a:t>
            </a:r>
          </a:p>
        </p:txBody>
      </p:sp>
      <p:sp>
        <p:nvSpPr>
          <p:cNvPr id="1826852" name="Rectangle 36" descr="35"/>
          <p:cNvSpPr>
            <a:spLocks noChangeArrowheads="1"/>
          </p:cNvSpPr>
          <p:nvPr/>
        </p:nvSpPr>
        <p:spPr bwMode="auto">
          <a:xfrm>
            <a:off x="5476875"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6853" name="Rectangle 37" descr="36"/>
          <p:cNvSpPr>
            <a:spLocks noChangeArrowheads="1"/>
          </p:cNvSpPr>
          <p:nvPr/>
        </p:nvSpPr>
        <p:spPr bwMode="auto">
          <a:xfrm>
            <a:off x="5924550"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3</a:t>
            </a:r>
          </a:p>
        </p:txBody>
      </p:sp>
      <p:sp>
        <p:nvSpPr>
          <p:cNvPr id="1826854" name="Rectangle 38" descr="37"/>
          <p:cNvSpPr>
            <a:spLocks noChangeArrowheads="1"/>
          </p:cNvSpPr>
          <p:nvPr/>
        </p:nvSpPr>
        <p:spPr bwMode="auto">
          <a:xfrm>
            <a:off x="6372225" y="1541860"/>
            <a:ext cx="447675" cy="341709"/>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-1</a:t>
            </a:r>
          </a:p>
        </p:txBody>
      </p:sp>
      <p:sp>
        <p:nvSpPr>
          <p:cNvPr id="1826855" name="Rectangle 39" descr="38"/>
          <p:cNvSpPr>
            <a:spLocks noChangeArrowheads="1"/>
          </p:cNvSpPr>
          <p:nvPr/>
        </p:nvSpPr>
        <p:spPr bwMode="auto">
          <a:xfrm>
            <a:off x="6819900"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4</a:t>
            </a:r>
          </a:p>
        </p:txBody>
      </p:sp>
      <p:sp>
        <p:nvSpPr>
          <p:cNvPr id="1826856" name="Rectangle 40" descr="39"/>
          <p:cNvSpPr>
            <a:spLocks noChangeArrowheads="1"/>
          </p:cNvSpPr>
          <p:nvPr/>
        </p:nvSpPr>
        <p:spPr bwMode="auto">
          <a:xfrm>
            <a:off x="7267575"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6857" name="Rectangle 41" descr="40"/>
          <p:cNvSpPr>
            <a:spLocks noChangeArrowheads="1"/>
          </p:cNvSpPr>
          <p:nvPr/>
        </p:nvSpPr>
        <p:spPr bwMode="auto">
          <a:xfrm>
            <a:off x="5029200"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2</a:t>
            </a:r>
          </a:p>
        </p:txBody>
      </p:sp>
      <p:sp>
        <p:nvSpPr>
          <p:cNvPr id="1826858" name="Rectangle 42" descr="41"/>
          <p:cNvSpPr>
            <a:spLocks noChangeArrowheads="1"/>
          </p:cNvSpPr>
          <p:nvPr/>
        </p:nvSpPr>
        <p:spPr bwMode="auto">
          <a:xfrm>
            <a:off x="5476875" y="1883570"/>
            <a:ext cx="447675" cy="341710"/>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3</a:t>
            </a:r>
          </a:p>
        </p:txBody>
      </p:sp>
      <p:sp>
        <p:nvSpPr>
          <p:cNvPr id="1826859" name="Rectangle 43" descr="42"/>
          <p:cNvSpPr>
            <a:spLocks noChangeArrowheads="1"/>
          </p:cNvSpPr>
          <p:nvPr/>
        </p:nvSpPr>
        <p:spPr bwMode="auto">
          <a:xfrm>
            <a:off x="5924550"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6860" name="Rectangle 44" descr="43"/>
          <p:cNvSpPr>
            <a:spLocks noChangeArrowheads="1"/>
          </p:cNvSpPr>
          <p:nvPr/>
        </p:nvSpPr>
        <p:spPr bwMode="auto">
          <a:xfrm>
            <a:off x="6372225" y="1883570"/>
            <a:ext cx="447675" cy="341710"/>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-4</a:t>
            </a:r>
          </a:p>
        </p:txBody>
      </p:sp>
      <p:sp>
        <p:nvSpPr>
          <p:cNvPr id="1826861" name="Rectangle 45" descr="44"/>
          <p:cNvSpPr>
            <a:spLocks noChangeArrowheads="1"/>
          </p:cNvSpPr>
          <p:nvPr/>
        </p:nvSpPr>
        <p:spPr bwMode="auto">
          <a:xfrm>
            <a:off x="6819900"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6862" name="Rectangle 46" descr="45"/>
          <p:cNvSpPr>
            <a:spLocks noChangeArrowheads="1"/>
          </p:cNvSpPr>
          <p:nvPr/>
        </p:nvSpPr>
        <p:spPr bwMode="auto">
          <a:xfrm>
            <a:off x="7267575" y="1883570"/>
            <a:ext cx="447675" cy="341710"/>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6863" name="Rectangle 47" descr="46"/>
          <p:cNvSpPr>
            <a:spLocks noChangeArrowheads="1"/>
          </p:cNvSpPr>
          <p:nvPr/>
        </p:nvSpPr>
        <p:spPr bwMode="auto">
          <a:xfrm>
            <a:off x="5029200"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3</a:t>
            </a:r>
          </a:p>
        </p:txBody>
      </p:sp>
      <p:sp>
        <p:nvSpPr>
          <p:cNvPr id="1826864" name="Rectangle 48" descr="47"/>
          <p:cNvSpPr>
            <a:spLocks noChangeArrowheads="1"/>
          </p:cNvSpPr>
          <p:nvPr/>
        </p:nvSpPr>
        <p:spPr bwMode="auto">
          <a:xfrm>
            <a:off x="5476875" y="2225279"/>
            <a:ext cx="447675" cy="341709"/>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7</a:t>
            </a:r>
          </a:p>
        </p:txBody>
      </p:sp>
      <p:sp>
        <p:nvSpPr>
          <p:cNvPr id="1826865" name="Rectangle 49" descr="48"/>
          <p:cNvSpPr>
            <a:spLocks noChangeArrowheads="1"/>
          </p:cNvSpPr>
          <p:nvPr/>
        </p:nvSpPr>
        <p:spPr bwMode="auto">
          <a:xfrm>
            <a:off x="5924550"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6866" name="Rectangle 50" descr="49"/>
          <p:cNvSpPr>
            <a:spLocks noChangeArrowheads="1"/>
          </p:cNvSpPr>
          <p:nvPr/>
        </p:nvSpPr>
        <p:spPr bwMode="auto">
          <a:xfrm>
            <a:off x="6372225"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6867" name="Rectangle 51" descr="50"/>
          <p:cNvSpPr>
            <a:spLocks noChangeArrowheads="1"/>
          </p:cNvSpPr>
          <p:nvPr/>
        </p:nvSpPr>
        <p:spPr bwMode="auto">
          <a:xfrm>
            <a:off x="6819900"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5</a:t>
            </a:r>
          </a:p>
        </p:txBody>
      </p:sp>
      <p:sp>
        <p:nvSpPr>
          <p:cNvPr id="1826868" name="Rectangle 52" descr="51"/>
          <p:cNvSpPr>
            <a:spLocks noChangeArrowheads="1"/>
          </p:cNvSpPr>
          <p:nvPr/>
        </p:nvSpPr>
        <p:spPr bwMode="auto">
          <a:xfrm>
            <a:off x="7267575" y="2225279"/>
            <a:ext cx="447675" cy="341709"/>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3</a:t>
            </a:r>
          </a:p>
        </p:txBody>
      </p:sp>
      <p:sp>
        <p:nvSpPr>
          <p:cNvPr id="1826869" name="Rectangle 53" descr="52"/>
          <p:cNvSpPr>
            <a:spLocks noChangeArrowheads="1"/>
          </p:cNvSpPr>
          <p:nvPr/>
        </p:nvSpPr>
        <p:spPr bwMode="auto">
          <a:xfrm>
            <a:off x="5029200"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4</a:t>
            </a:r>
          </a:p>
        </p:txBody>
      </p:sp>
      <p:sp>
        <p:nvSpPr>
          <p:cNvPr id="1826870" name="Rectangle 54" descr="53"/>
          <p:cNvSpPr>
            <a:spLocks noChangeArrowheads="1"/>
          </p:cNvSpPr>
          <p:nvPr/>
        </p:nvSpPr>
        <p:spPr bwMode="auto">
          <a:xfrm>
            <a:off x="5476875"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6871" name="Rectangle 55" descr="54"/>
          <p:cNvSpPr>
            <a:spLocks noChangeArrowheads="1"/>
          </p:cNvSpPr>
          <p:nvPr/>
        </p:nvSpPr>
        <p:spPr bwMode="auto">
          <a:xfrm>
            <a:off x="5924550"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-1</a:t>
            </a:r>
          </a:p>
        </p:txBody>
      </p:sp>
      <p:sp>
        <p:nvSpPr>
          <p:cNvPr id="1826872" name="Rectangle 56" descr="55"/>
          <p:cNvSpPr>
            <a:spLocks noChangeArrowheads="1"/>
          </p:cNvSpPr>
          <p:nvPr/>
        </p:nvSpPr>
        <p:spPr bwMode="auto">
          <a:xfrm>
            <a:off x="6372225"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-5</a:t>
            </a:r>
          </a:p>
        </p:txBody>
      </p:sp>
      <p:sp>
        <p:nvSpPr>
          <p:cNvPr id="1826873" name="Rectangle 57" descr="56"/>
          <p:cNvSpPr>
            <a:spLocks noChangeArrowheads="1"/>
          </p:cNvSpPr>
          <p:nvPr/>
        </p:nvSpPr>
        <p:spPr bwMode="auto">
          <a:xfrm>
            <a:off x="6819900"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6874" name="Rectangle 58" descr="57"/>
          <p:cNvSpPr>
            <a:spLocks noChangeArrowheads="1"/>
          </p:cNvSpPr>
          <p:nvPr/>
        </p:nvSpPr>
        <p:spPr bwMode="auto">
          <a:xfrm>
            <a:off x="7267575"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-2</a:t>
            </a:r>
          </a:p>
        </p:txBody>
      </p:sp>
      <p:sp>
        <p:nvSpPr>
          <p:cNvPr id="1826875" name="Rectangle 59" descr="58"/>
          <p:cNvSpPr>
            <a:spLocks noChangeArrowheads="1"/>
          </p:cNvSpPr>
          <p:nvPr/>
        </p:nvSpPr>
        <p:spPr bwMode="auto">
          <a:xfrm>
            <a:off x="5029200"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5</a:t>
            </a:r>
          </a:p>
        </p:txBody>
      </p:sp>
      <p:sp>
        <p:nvSpPr>
          <p:cNvPr id="1826876" name="Rectangle 60" descr="59"/>
          <p:cNvSpPr>
            <a:spLocks noChangeArrowheads="1"/>
          </p:cNvSpPr>
          <p:nvPr/>
        </p:nvSpPr>
        <p:spPr bwMode="auto">
          <a:xfrm>
            <a:off x="5476875" y="2908697"/>
            <a:ext cx="447675" cy="341709"/>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8</a:t>
            </a:r>
          </a:p>
        </p:txBody>
      </p:sp>
      <p:sp>
        <p:nvSpPr>
          <p:cNvPr id="1826877" name="Rectangle 61" descr="60"/>
          <p:cNvSpPr>
            <a:spLocks noChangeArrowheads="1"/>
          </p:cNvSpPr>
          <p:nvPr/>
        </p:nvSpPr>
        <p:spPr bwMode="auto">
          <a:xfrm>
            <a:off x="5924550" y="2908697"/>
            <a:ext cx="447675" cy="341709"/>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5</a:t>
            </a:r>
          </a:p>
        </p:txBody>
      </p:sp>
      <p:sp>
        <p:nvSpPr>
          <p:cNvPr id="1826878" name="Rectangle 62" descr="61"/>
          <p:cNvSpPr>
            <a:spLocks noChangeArrowheads="1"/>
          </p:cNvSpPr>
          <p:nvPr/>
        </p:nvSpPr>
        <p:spPr bwMode="auto">
          <a:xfrm>
            <a:off x="6372225" y="2908697"/>
            <a:ext cx="447675" cy="341709"/>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1</a:t>
            </a:r>
          </a:p>
        </p:txBody>
      </p:sp>
      <p:sp>
        <p:nvSpPr>
          <p:cNvPr id="1826879" name="Rectangle 63" descr="62"/>
          <p:cNvSpPr>
            <a:spLocks noChangeArrowheads="1"/>
          </p:cNvSpPr>
          <p:nvPr/>
        </p:nvSpPr>
        <p:spPr bwMode="auto">
          <a:xfrm>
            <a:off x="6819900"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6</a:t>
            </a:r>
          </a:p>
        </p:txBody>
      </p:sp>
      <p:sp>
        <p:nvSpPr>
          <p:cNvPr id="1826880" name="Rectangle 64" descr="63"/>
          <p:cNvSpPr>
            <a:spLocks noChangeArrowheads="1"/>
          </p:cNvSpPr>
          <p:nvPr/>
        </p:nvSpPr>
        <p:spPr bwMode="auto">
          <a:xfrm>
            <a:off x="7267575"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6881" name="Line 65"/>
          <p:cNvSpPr>
            <a:spLocks noChangeShapeType="1"/>
          </p:cNvSpPr>
          <p:nvPr/>
        </p:nvSpPr>
        <p:spPr bwMode="auto">
          <a:xfrm>
            <a:off x="5029200" y="1200150"/>
            <a:ext cx="268605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6882" name="Line 66"/>
          <p:cNvSpPr>
            <a:spLocks noChangeShapeType="1"/>
          </p:cNvSpPr>
          <p:nvPr/>
        </p:nvSpPr>
        <p:spPr bwMode="auto">
          <a:xfrm>
            <a:off x="5029200" y="1541860"/>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6883" name="Line 67"/>
          <p:cNvSpPr>
            <a:spLocks noChangeShapeType="1"/>
          </p:cNvSpPr>
          <p:nvPr/>
        </p:nvSpPr>
        <p:spPr bwMode="auto">
          <a:xfrm>
            <a:off x="5029200" y="1883569"/>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6884" name="Line 68"/>
          <p:cNvSpPr>
            <a:spLocks noChangeShapeType="1"/>
          </p:cNvSpPr>
          <p:nvPr/>
        </p:nvSpPr>
        <p:spPr bwMode="auto">
          <a:xfrm>
            <a:off x="5029200" y="2225279"/>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6885" name="Line 69"/>
          <p:cNvSpPr>
            <a:spLocks noChangeShapeType="1"/>
          </p:cNvSpPr>
          <p:nvPr/>
        </p:nvSpPr>
        <p:spPr bwMode="auto">
          <a:xfrm>
            <a:off x="5029200" y="2566988"/>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6886" name="Line 70"/>
          <p:cNvSpPr>
            <a:spLocks noChangeShapeType="1"/>
          </p:cNvSpPr>
          <p:nvPr/>
        </p:nvSpPr>
        <p:spPr bwMode="auto">
          <a:xfrm>
            <a:off x="5029200" y="2908697"/>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6887" name="Line 71"/>
          <p:cNvSpPr>
            <a:spLocks noChangeShapeType="1"/>
          </p:cNvSpPr>
          <p:nvPr/>
        </p:nvSpPr>
        <p:spPr bwMode="auto">
          <a:xfrm>
            <a:off x="5029200" y="3250406"/>
            <a:ext cx="268605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6888" name="Line 72"/>
          <p:cNvSpPr>
            <a:spLocks noChangeShapeType="1"/>
          </p:cNvSpPr>
          <p:nvPr/>
        </p:nvSpPr>
        <p:spPr bwMode="auto">
          <a:xfrm>
            <a:off x="5029200" y="120015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6889" name="Line 73"/>
          <p:cNvSpPr>
            <a:spLocks noChangeShapeType="1"/>
          </p:cNvSpPr>
          <p:nvPr/>
        </p:nvSpPr>
        <p:spPr bwMode="auto">
          <a:xfrm>
            <a:off x="5476875"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6890" name="Line 74"/>
          <p:cNvSpPr>
            <a:spLocks noChangeShapeType="1"/>
          </p:cNvSpPr>
          <p:nvPr/>
        </p:nvSpPr>
        <p:spPr bwMode="auto">
          <a:xfrm>
            <a:off x="5924550"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6891" name="Line 75"/>
          <p:cNvSpPr>
            <a:spLocks noChangeShapeType="1"/>
          </p:cNvSpPr>
          <p:nvPr/>
        </p:nvSpPr>
        <p:spPr bwMode="auto">
          <a:xfrm>
            <a:off x="6372225"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6892" name="Line 76"/>
          <p:cNvSpPr>
            <a:spLocks noChangeShapeType="1"/>
          </p:cNvSpPr>
          <p:nvPr/>
        </p:nvSpPr>
        <p:spPr bwMode="auto">
          <a:xfrm>
            <a:off x="6819900"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6893" name="Line 77"/>
          <p:cNvSpPr>
            <a:spLocks noChangeShapeType="1"/>
          </p:cNvSpPr>
          <p:nvPr/>
        </p:nvSpPr>
        <p:spPr bwMode="auto">
          <a:xfrm>
            <a:off x="7267575"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6894" name="Line 78"/>
          <p:cNvSpPr>
            <a:spLocks noChangeShapeType="1"/>
          </p:cNvSpPr>
          <p:nvPr/>
        </p:nvSpPr>
        <p:spPr bwMode="auto">
          <a:xfrm>
            <a:off x="7715250" y="120015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6895" name="Rectangle 79" descr="78"/>
          <p:cNvSpPr>
            <a:spLocks noChangeArrowheads="1"/>
          </p:cNvSpPr>
          <p:nvPr/>
        </p:nvSpPr>
        <p:spPr bwMode="auto">
          <a:xfrm>
            <a:off x="5029200" y="3486151"/>
            <a:ext cx="457200"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a:p>
        </p:txBody>
      </p:sp>
      <p:sp>
        <p:nvSpPr>
          <p:cNvPr id="1826896" name="Rectangle 80" descr="79"/>
          <p:cNvSpPr>
            <a:spLocks noChangeArrowheads="1"/>
          </p:cNvSpPr>
          <p:nvPr/>
        </p:nvSpPr>
        <p:spPr bwMode="auto">
          <a:xfrm>
            <a:off x="5486400" y="3486151"/>
            <a:ext cx="457200"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1</a:t>
            </a:r>
          </a:p>
        </p:txBody>
      </p:sp>
      <p:sp>
        <p:nvSpPr>
          <p:cNvPr id="1826897" name="Rectangle 81" descr="80"/>
          <p:cNvSpPr>
            <a:spLocks noChangeArrowheads="1"/>
          </p:cNvSpPr>
          <p:nvPr/>
        </p:nvSpPr>
        <p:spPr bwMode="auto">
          <a:xfrm>
            <a:off x="5943600" y="3486151"/>
            <a:ext cx="42862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2</a:t>
            </a:r>
          </a:p>
        </p:txBody>
      </p:sp>
      <p:sp>
        <p:nvSpPr>
          <p:cNvPr id="1826898" name="Rectangle 82" descr="81"/>
          <p:cNvSpPr>
            <a:spLocks noChangeArrowheads="1"/>
          </p:cNvSpPr>
          <p:nvPr/>
        </p:nvSpPr>
        <p:spPr bwMode="auto">
          <a:xfrm>
            <a:off x="6372225" y="3486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3</a:t>
            </a:r>
          </a:p>
        </p:txBody>
      </p:sp>
      <p:sp>
        <p:nvSpPr>
          <p:cNvPr id="1826899" name="Rectangle 83" descr="82"/>
          <p:cNvSpPr>
            <a:spLocks noChangeArrowheads="1"/>
          </p:cNvSpPr>
          <p:nvPr/>
        </p:nvSpPr>
        <p:spPr bwMode="auto">
          <a:xfrm>
            <a:off x="6819900" y="3486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4</a:t>
            </a:r>
          </a:p>
        </p:txBody>
      </p:sp>
      <p:sp>
        <p:nvSpPr>
          <p:cNvPr id="1826900" name="Rectangle 84" descr="83"/>
          <p:cNvSpPr>
            <a:spLocks noChangeArrowheads="1"/>
          </p:cNvSpPr>
          <p:nvPr/>
        </p:nvSpPr>
        <p:spPr bwMode="auto">
          <a:xfrm>
            <a:off x="7267575" y="3486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5</a:t>
            </a:r>
          </a:p>
        </p:txBody>
      </p:sp>
      <p:sp>
        <p:nvSpPr>
          <p:cNvPr id="1826901" name="Rectangle 85" descr="84"/>
          <p:cNvSpPr>
            <a:spLocks noChangeArrowheads="1"/>
          </p:cNvSpPr>
          <p:nvPr/>
        </p:nvSpPr>
        <p:spPr bwMode="auto">
          <a:xfrm>
            <a:off x="5029200" y="3827860"/>
            <a:ext cx="457200"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1</a:t>
            </a:r>
          </a:p>
        </p:txBody>
      </p:sp>
      <p:sp>
        <p:nvSpPr>
          <p:cNvPr id="1826902" name="Rectangle 86" descr="85"/>
          <p:cNvSpPr>
            <a:spLocks noChangeArrowheads="1"/>
          </p:cNvSpPr>
          <p:nvPr/>
        </p:nvSpPr>
        <p:spPr bwMode="auto">
          <a:xfrm>
            <a:off x="5486400" y="3827860"/>
            <a:ext cx="457200"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6903" name="Rectangle 87" descr="86"/>
          <p:cNvSpPr>
            <a:spLocks noChangeArrowheads="1"/>
          </p:cNvSpPr>
          <p:nvPr/>
        </p:nvSpPr>
        <p:spPr bwMode="auto">
          <a:xfrm>
            <a:off x="5943600" y="3827860"/>
            <a:ext cx="42862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6904" name="Rectangle 88" descr="87"/>
          <p:cNvSpPr>
            <a:spLocks noChangeArrowheads="1"/>
          </p:cNvSpPr>
          <p:nvPr/>
        </p:nvSpPr>
        <p:spPr bwMode="auto">
          <a:xfrm>
            <a:off x="6372225" y="3827860"/>
            <a:ext cx="447675" cy="341709"/>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6905" name="Rectangle 89" descr="88"/>
          <p:cNvSpPr>
            <a:spLocks noChangeArrowheads="1"/>
          </p:cNvSpPr>
          <p:nvPr/>
        </p:nvSpPr>
        <p:spPr bwMode="auto">
          <a:xfrm>
            <a:off x="6819900" y="3827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6906" name="Rectangle 90" descr="89"/>
          <p:cNvSpPr>
            <a:spLocks noChangeArrowheads="1"/>
          </p:cNvSpPr>
          <p:nvPr/>
        </p:nvSpPr>
        <p:spPr bwMode="auto">
          <a:xfrm>
            <a:off x="7267575" y="3827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6907" name="Rectangle 91" descr="90"/>
          <p:cNvSpPr>
            <a:spLocks noChangeArrowheads="1"/>
          </p:cNvSpPr>
          <p:nvPr/>
        </p:nvSpPr>
        <p:spPr bwMode="auto">
          <a:xfrm>
            <a:off x="5029200" y="4169570"/>
            <a:ext cx="457200"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2</a:t>
            </a:r>
          </a:p>
        </p:txBody>
      </p:sp>
      <p:sp>
        <p:nvSpPr>
          <p:cNvPr id="1826908" name="Rectangle 92" descr="91"/>
          <p:cNvSpPr>
            <a:spLocks noChangeArrowheads="1"/>
          </p:cNvSpPr>
          <p:nvPr/>
        </p:nvSpPr>
        <p:spPr bwMode="auto">
          <a:xfrm>
            <a:off x="5486400" y="4169570"/>
            <a:ext cx="457200" cy="341710"/>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6909" name="Rectangle 93" descr="92"/>
          <p:cNvSpPr>
            <a:spLocks noChangeArrowheads="1"/>
          </p:cNvSpPr>
          <p:nvPr/>
        </p:nvSpPr>
        <p:spPr bwMode="auto">
          <a:xfrm>
            <a:off x="5943600" y="4169570"/>
            <a:ext cx="42862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6910" name="Rectangle 94" descr="93"/>
          <p:cNvSpPr>
            <a:spLocks noChangeArrowheads="1"/>
          </p:cNvSpPr>
          <p:nvPr/>
        </p:nvSpPr>
        <p:spPr bwMode="auto">
          <a:xfrm>
            <a:off x="6372225" y="4169570"/>
            <a:ext cx="447675" cy="341710"/>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6911" name="Rectangle 95" descr="94"/>
          <p:cNvSpPr>
            <a:spLocks noChangeArrowheads="1"/>
          </p:cNvSpPr>
          <p:nvPr/>
        </p:nvSpPr>
        <p:spPr bwMode="auto">
          <a:xfrm>
            <a:off x="6819900" y="4169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6912" name="Rectangle 96" descr="95"/>
          <p:cNvSpPr>
            <a:spLocks noChangeArrowheads="1"/>
          </p:cNvSpPr>
          <p:nvPr/>
        </p:nvSpPr>
        <p:spPr bwMode="auto">
          <a:xfrm>
            <a:off x="7267575" y="4169570"/>
            <a:ext cx="447675" cy="341710"/>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4</a:t>
            </a:r>
          </a:p>
        </p:txBody>
      </p:sp>
      <p:sp>
        <p:nvSpPr>
          <p:cNvPr id="1826913" name="Rectangle 97" descr="96"/>
          <p:cNvSpPr>
            <a:spLocks noChangeArrowheads="1"/>
          </p:cNvSpPr>
          <p:nvPr/>
        </p:nvSpPr>
        <p:spPr bwMode="auto">
          <a:xfrm>
            <a:off x="5029200" y="4511279"/>
            <a:ext cx="457200"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3</a:t>
            </a:r>
          </a:p>
        </p:txBody>
      </p:sp>
      <p:sp>
        <p:nvSpPr>
          <p:cNvPr id="1826914" name="Rectangle 98" descr="97"/>
          <p:cNvSpPr>
            <a:spLocks noChangeArrowheads="1"/>
          </p:cNvSpPr>
          <p:nvPr/>
        </p:nvSpPr>
        <p:spPr bwMode="auto">
          <a:xfrm>
            <a:off x="5486400" y="4511279"/>
            <a:ext cx="457200" cy="341709"/>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6915" name="Rectangle 99" descr="98"/>
          <p:cNvSpPr>
            <a:spLocks noChangeArrowheads="1"/>
          </p:cNvSpPr>
          <p:nvPr/>
        </p:nvSpPr>
        <p:spPr bwMode="auto">
          <a:xfrm>
            <a:off x="5943600" y="4511279"/>
            <a:ext cx="42862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3</a:t>
            </a:r>
          </a:p>
        </p:txBody>
      </p:sp>
      <p:sp>
        <p:nvSpPr>
          <p:cNvPr id="1826916" name="Rectangle 100" descr="99"/>
          <p:cNvSpPr>
            <a:spLocks noChangeArrowheads="1"/>
          </p:cNvSpPr>
          <p:nvPr/>
        </p:nvSpPr>
        <p:spPr bwMode="auto">
          <a:xfrm>
            <a:off x="6372225" y="4511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6917" name="Rectangle 101" descr="100"/>
          <p:cNvSpPr>
            <a:spLocks noChangeArrowheads="1"/>
          </p:cNvSpPr>
          <p:nvPr/>
        </p:nvSpPr>
        <p:spPr bwMode="auto">
          <a:xfrm>
            <a:off x="6819900" y="4511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6918" name="Rectangle 102" descr="101"/>
          <p:cNvSpPr>
            <a:spLocks noChangeArrowheads="1"/>
          </p:cNvSpPr>
          <p:nvPr/>
        </p:nvSpPr>
        <p:spPr bwMode="auto">
          <a:xfrm>
            <a:off x="7267575" y="4511279"/>
            <a:ext cx="447675" cy="341709"/>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4</a:t>
            </a:r>
          </a:p>
        </p:txBody>
      </p:sp>
      <p:sp>
        <p:nvSpPr>
          <p:cNvPr id="1826919" name="Rectangle 103" descr="102"/>
          <p:cNvSpPr>
            <a:spLocks noChangeArrowheads="1"/>
          </p:cNvSpPr>
          <p:nvPr/>
        </p:nvSpPr>
        <p:spPr bwMode="auto">
          <a:xfrm>
            <a:off x="5029200" y="4852989"/>
            <a:ext cx="457200"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4</a:t>
            </a:r>
          </a:p>
        </p:txBody>
      </p:sp>
      <p:sp>
        <p:nvSpPr>
          <p:cNvPr id="1826920" name="Rectangle 104" descr="103"/>
          <p:cNvSpPr>
            <a:spLocks noChangeArrowheads="1"/>
          </p:cNvSpPr>
          <p:nvPr/>
        </p:nvSpPr>
        <p:spPr bwMode="auto">
          <a:xfrm>
            <a:off x="5486400" y="4852989"/>
            <a:ext cx="457200"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6921" name="Rectangle 105" descr="104"/>
          <p:cNvSpPr>
            <a:spLocks noChangeArrowheads="1"/>
          </p:cNvSpPr>
          <p:nvPr/>
        </p:nvSpPr>
        <p:spPr bwMode="auto">
          <a:xfrm>
            <a:off x="5943600" y="4852989"/>
            <a:ext cx="42862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3</a:t>
            </a:r>
          </a:p>
        </p:txBody>
      </p:sp>
      <p:sp>
        <p:nvSpPr>
          <p:cNvPr id="1826922" name="Rectangle 106" descr="105"/>
          <p:cNvSpPr>
            <a:spLocks noChangeArrowheads="1"/>
          </p:cNvSpPr>
          <p:nvPr/>
        </p:nvSpPr>
        <p:spPr bwMode="auto">
          <a:xfrm>
            <a:off x="6372225" y="4852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6923" name="Rectangle 107" descr="106"/>
          <p:cNvSpPr>
            <a:spLocks noChangeArrowheads="1"/>
          </p:cNvSpPr>
          <p:nvPr/>
        </p:nvSpPr>
        <p:spPr bwMode="auto">
          <a:xfrm>
            <a:off x="6819900" y="4852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6924" name="Rectangle 108" descr="107"/>
          <p:cNvSpPr>
            <a:spLocks noChangeArrowheads="1"/>
          </p:cNvSpPr>
          <p:nvPr/>
        </p:nvSpPr>
        <p:spPr bwMode="auto">
          <a:xfrm>
            <a:off x="7267575" y="4852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6925" name="Rectangle 109" descr="108"/>
          <p:cNvSpPr>
            <a:spLocks noChangeArrowheads="1"/>
          </p:cNvSpPr>
          <p:nvPr/>
        </p:nvSpPr>
        <p:spPr bwMode="auto">
          <a:xfrm>
            <a:off x="5029200" y="5194697"/>
            <a:ext cx="457200"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5</a:t>
            </a:r>
          </a:p>
        </p:txBody>
      </p:sp>
      <p:sp>
        <p:nvSpPr>
          <p:cNvPr id="1826926" name="Rectangle 110" descr="109"/>
          <p:cNvSpPr>
            <a:spLocks noChangeArrowheads="1"/>
          </p:cNvSpPr>
          <p:nvPr/>
        </p:nvSpPr>
        <p:spPr bwMode="auto">
          <a:xfrm>
            <a:off x="5486400" y="5194697"/>
            <a:ext cx="457200" cy="341709"/>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6927" name="Rectangle 111" descr="110"/>
          <p:cNvSpPr>
            <a:spLocks noChangeArrowheads="1"/>
          </p:cNvSpPr>
          <p:nvPr/>
        </p:nvSpPr>
        <p:spPr bwMode="auto">
          <a:xfrm>
            <a:off x="5943600" y="5200651"/>
            <a:ext cx="428625" cy="341710"/>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3</a:t>
            </a:r>
          </a:p>
        </p:txBody>
      </p:sp>
      <p:sp>
        <p:nvSpPr>
          <p:cNvPr id="1826928" name="Rectangle 112" descr="111"/>
          <p:cNvSpPr>
            <a:spLocks noChangeArrowheads="1"/>
          </p:cNvSpPr>
          <p:nvPr/>
        </p:nvSpPr>
        <p:spPr bwMode="auto">
          <a:xfrm>
            <a:off x="6372225" y="5194697"/>
            <a:ext cx="447675" cy="341709"/>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6929" name="Rectangle 113" descr="112"/>
          <p:cNvSpPr>
            <a:spLocks noChangeArrowheads="1"/>
          </p:cNvSpPr>
          <p:nvPr/>
        </p:nvSpPr>
        <p:spPr bwMode="auto">
          <a:xfrm>
            <a:off x="6819900" y="5194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5</a:t>
            </a:r>
          </a:p>
        </p:txBody>
      </p:sp>
      <p:sp>
        <p:nvSpPr>
          <p:cNvPr id="1826930" name="Rectangle 114" descr="113"/>
          <p:cNvSpPr>
            <a:spLocks noChangeArrowheads="1"/>
          </p:cNvSpPr>
          <p:nvPr/>
        </p:nvSpPr>
        <p:spPr bwMode="auto">
          <a:xfrm>
            <a:off x="7267575" y="5194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6931" name="Line 115"/>
          <p:cNvSpPr>
            <a:spLocks noChangeShapeType="1"/>
          </p:cNvSpPr>
          <p:nvPr/>
        </p:nvSpPr>
        <p:spPr bwMode="auto">
          <a:xfrm>
            <a:off x="5029200" y="3486150"/>
            <a:ext cx="268605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6932" name="Line 116"/>
          <p:cNvSpPr>
            <a:spLocks noChangeShapeType="1"/>
          </p:cNvSpPr>
          <p:nvPr/>
        </p:nvSpPr>
        <p:spPr bwMode="auto">
          <a:xfrm>
            <a:off x="5029200" y="3827860"/>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6933" name="Line 117"/>
          <p:cNvSpPr>
            <a:spLocks noChangeShapeType="1"/>
          </p:cNvSpPr>
          <p:nvPr/>
        </p:nvSpPr>
        <p:spPr bwMode="auto">
          <a:xfrm>
            <a:off x="5029200" y="4169569"/>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6934" name="Line 118"/>
          <p:cNvSpPr>
            <a:spLocks noChangeShapeType="1"/>
          </p:cNvSpPr>
          <p:nvPr/>
        </p:nvSpPr>
        <p:spPr bwMode="auto">
          <a:xfrm>
            <a:off x="5029200" y="4511279"/>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6935" name="Line 119"/>
          <p:cNvSpPr>
            <a:spLocks noChangeShapeType="1"/>
          </p:cNvSpPr>
          <p:nvPr/>
        </p:nvSpPr>
        <p:spPr bwMode="auto">
          <a:xfrm>
            <a:off x="5029200" y="4852988"/>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6936" name="Line 120"/>
          <p:cNvSpPr>
            <a:spLocks noChangeShapeType="1"/>
          </p:cNvSpPr>
          <p:nvPr/>
        </p:nvSpPr>
        <p:spPr bwMode="auto">
          <a:xfrm>
            <a:off x="5029200" y="5194697"/>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6937" name="Line 121"/>
          <p:cNvSpPr>
            <a:spLocks noChangeShapeType="1"/>
          </p:cNvSpPr>
          <p:nvPr/>
        </p:nvSpPr>
        <p:spPr bwMode="auto">
          <a:xfrm>
            <a:off x="5029200" y="5536406"/>
            <a:ext cx="268605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6938" name="Line 122"/>
          <p:cNvSpPr>
            <a:spLocks noChangeShapeType="1"/>
          </p:cNvSpPr>
          <p:nvPr/>
        </p:nvSpPr>
        <p:spPr bwMode="auto">
          <a:xfrm>
            <a:off x="5029200" y="348615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6939" name="Line 123"/>
          <p:cNvSpPr>
            <a:spLocks noChangeShapeType="1"/>
          </p:cNvSpPr>
          <p:nvPr/>
        </p:nvSpPr>
        <p:spPr bwMode="auto">
          <a:xfrm>
            <a:off x="5486400"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6940" name="Line 124"/>
          <p:cNvSpPr>
            <a:spLocks noChangeShapeType="1"/>
          </p:cNvSpPr>
          <p:nvPr/>
        </p:nvSpPr>
        <p:spPr bwMode="auto">
          <a:xfrm>
            <a:off x="5943600"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6941" name="Line 125"/>
          <p:cNvSpPr>
            <a:spLocks noChangeShapeType="1"/>
          </p:cNvSpPr>
          <p:nvPr/>
        </p:nvSpPr>
        <p:spPr bwMode="auto">
          <a:xfrm>
            <a:off x="6372225"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6942" name="Line 126"/>
          <p:cNvSpPr>
            <a:spLocks noChangeShapeType="1"/>
          </p:cNvSpPr>
          <p:nvPr/>
        </p:nvSpPr>
        <p:spPr bwMode="auto">
          <a:xfrm>
            <a:off x="6819900"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6943" name="Line 127"/>
          <p:cNvSpPr>
            <a:spLocks noChangeShapeType="1"/>
          </p:cNvSpPr>
          <p:nvPr/>
        </p:nvSpPr>
        <p:spPr bwMode="auto">
          <a:xfrm>
            <a:off x="7267575" y="3486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6944" name="Line 128"/>
          <p:cNvSpPr>
            <a:spLocks noChangeShapeType="1"/>
          </p:cNvSpPr>
          <p:nvPr/>
        </p:nvSpPr>
        <p:spPr bwMode="auto">
          <a:xfrm>
            <a:off x="7715250" y="348615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6945" name="Line 129"/>
          <p:cNvSpPr>
            <a:spLocks noChangeShapeType="1"/>
          </p:cNvSpPr>
          <p:nvPr/>
        </p:nvSpPr>
        <p:spPr bwMode="auto">
          <a:xfrm flipH="1" flipV="1">
            <a:off x="2457450" y="2971800"/>
            <a:ext cx="1371600" cy="74295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sz="1350"/>
          </a:p>
        </p:txBody>
      </p:sp>
      <p:sp>
        <p:nvSpPr>
          <p:cNvPr id="1826946" name="Text Box 130"/>
          <p:cNvSpPr txBox="1">
            <a:spLocks noChangeArrowheads="1"/>
          </p:cNvSpPr>
          <p:nvPr/>
        </p:nvSpPr>
        <p:spPr bwMode="auto">
          <a:xfrm>
            <a:off x="3257550" y="3143250"/>
            <a:ext cx="2857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2</a:t>
            </a:r>
          </a:p>
        </p:txBody>
      </p:sp>
      <p:sp>
        <p:nvSpPr>
          <p:cNvPr id="1826947" name="Text Box 131"/>
          <p:cNvSpPr txBox="1">
            <a:spLocks noChangeArrowheads="1"/>
          </p:cNvSpPr>
          <p:nvPr/>
        </p:nvSpPr>
        <p:spPr bwMode="auto">
          <a:xfrm>
            <a:off x="1577578" y="4529138"/>
            <a:ext cx="3071813" cy="900246"/>
          </a:xfrm>
          <a:prstGeom prst="rect">
            <a:avLst/>
          </a:prstGeom>
          <a:noFill/>
          <a:ln w="28575">
            <a:noFill/>
            <a:miter lim="800000"/>
            <a:headEnd type="none" w="sm" len="sm"/>
            <a:tailEnd type="none" w="sm" len="sm"/>
          </a:ln>
          <a:effectLst/>
        </p:spPr>
        <p:txBody>
          <a:bodyPr>
            <a:prstTxWarp prst="textNoShape">
              <a:avLst/>
            </a:prstTxWarp>
            <a:spAutoFit/>
          </a:bodyPr>
          <a:lstStyle/>
          <a:p>
            <a:pPr eaLnBrk="1" hangingPunct="1">
              <a:spcBef>
                <a:spcPct val="50000"/>
              </a:spcBef>
            </a:pPr>
            <a:r>
              <a:rPr lang="en-US" sz="1500"/>
              <a:t>D</a:t>
            </a:r>
            <a:r>
              <a:rPr lang="en-US" sz="1500" baseline="-25000"/>
              <a:t>i,j</a:t>
            </a:r>
            <a:r>
              <a:rPr lang="en-US" sz="1500" baseline="30000"/>
              <a:t>(4)</a:t>
            </a:r>
            <a:r>
              <a:rPr lang="en-US" sz="1500"/>
              <a:t>=min(D</a:t>
            </a:r>
            <a:r>
              <a:rPr lang="en-US" sz="1500" baseline="-25000"/>
              <a:t>i,j</a:t>
            </a:r>
            <a:r>
              <a:rPr lang="en-US" sz="1500" baseline="30000"/>
              <a:t>(3)</a:t>
            </a:r>
            <a:r>
              <a:rPr lang="en-US" sz="1500"/>
              <a:t>, D</a:t>
            </a:r>
            <a:r>
              <a:rPr lang="en-US" sz="1500" baseline="-25000"/>
              <a:t>i,4</a:t>
            </a:r>
            <a:r>
              <a:rPr lang="en-US" sz="1500" baseline="30000"/>
              <a:t>(3)</a:t>
            </a:r>
            <a:r>
              <a:rPr lang="en-US" sz="1500"/>
              <a:t>+D</a:t>
            </a:r>
            <a:r>
              <a:rPr lang="en-US" sz="1500" baseline="-25000"/>
              <a:t>4,j</a:t>
            </a:r>
            <a:r>
              <a:rPr lang="en-US" sz="1500" baseline="30000"/>
              <a:t>(3)</a:t>
            </a:r>
            <a:r>
              <a:rPr lang="en-US" sz="1500"/>
              <a:t>)</a:t>
            </a:r>
          </a:p>
          <a:p>
            <a:pPr eaLnBrk="1" hangingPunct="1">
              <a:spcBef>
                <a:spcPct val="50000"/>
              </a:spcBef>
            </a:pPr>
            <a:r>
              <a:rPr lang="en-US" sz="1500"/>
              <a:t>Allowed intermediate vertices: subset of {V1,V2,V3,V4}</a:t>
            </a:r>
          </a:p>
        </p:txBody>
      </p:sp>
    </p:spTree>
    <p:extLst>
      <p:ext uri="{BB962C8B-B14F-4D97-AF65-F5344CB8AC3E}">
        <p14:creationId xmlns:p14="http://schemas.microsoft.com/office/powerpoint/2010/main" val="2475020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8866" name="Rectangle 2"/>
          <p:cNvSpPr>
            <a:spLocks noGrp="1" noChangeArrowheads="1"/>
          </p:cNvSpPr>
          <p:nvPr>
            <p:ph type="title"/>
          </p:nvPr>
        </p:nvSpPr>
        <p:spPr>
          <a:xfrm>
            <a:off x="1485900" y="986433"/>
            <a:ext cx="3371850" cy="617935"/>
          </a:xfrm>
        </p:spPr>
        <p:txBody>
          <a:bodyPr/>
          <a:lstStyle/>
          <a:p>
            <a:r>
              <a:rPr lang="en-US" sz="3000" dirty="0"/>
              <a:t>K=5</a:t>
            </a:r>
          </a:p>
        </p:txBody>
      </p:sp>
      <p:sp>
        <p:nvSpPr>
          <p:cNvPr id="1828867" name="Text Box 3"/>
          <p:cNvSpPr txBox="1">
            <a:spLocks noChangeArrowheads="1"/>
          </p:cNvSpPr>
          <p:nvPr/>
        </p:nvSpPr>
        <p:spPr bwMode="auto">
          <a:xfrm>
            <a:off x="2400300" y="2114550"/>
            <a:ext cx="371475"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3</a:t>
            </a:r>
          </a:p>
        </p:txBody>
      </p:sp>
      <p:sp>
        <p:nvSpPr>
          <p:cNvPr id="1828868" name="Oval 4"/>
          <p:cNvSpPr>
            <a:spLocks noChangeArrowheads="1"/>
          </p:cNvSpPr>
          <p:nvPr/>
        </p:nvSpPr>
        <p:spPr bwMode="auto">
          <a:xfrm>
            <a:off x="2686050" y="36004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28869" name="Rectangle 5"/>
          <p:cNvSpPr>
            <a:spLocks noChangeArrowheads="1"/>
          </p:cNvSpPr>
          <p:nvPr/>
        </p:nvSpPr>
        <p:spPr bwMode="auto">
          <a:xfrm>
            <a:off x="2788444" y="36480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5</a:t>
            </a:r>
          </a:p>
        </p:txBody>
      </p:sp>
      <p:sp>
        <p:nvSpPr>
          <p:cNvPr id="1828870" name="Oval 6"/>
          <p:cNvSpPr>
            <a:spLocks noChangeArrowheads="1"/>
          </p:cNvSpPr>
          <p:nvPr/>
        </p:nvSpPr>
        <p:spPr bwMode="auto">
          <a:xfrm>
            <a:off x="4057650" y="25717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28871" name="Rectangle 7"/>
          <p:cNvSpPr>
            <a:spLocks noChangeArrowheads="1"/>
          </p:cNvSpPr>
          <p:nvPr/>
        </p:nvSpPr>
        <p:spPr bwMode="auto">
          <a:xfrm>
            <a:off x="4160044" y="26193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3</a:t>
            </a:r>
          </a:p>
        </p:txBody>
      </p:sp>
      <p:sp>
        <p:nvSpPr>
          <p:cNvPr id="1828872" name="Oval 8"/>
          <p:cNvSpPr>
            <a:spLocks noChangeArrowheads="1"/>
          </p:cNvSpPr>
          <p:nvPr/>
        </p:nvSpPr>
        <p:spPr bwMode="auto">
          <a:xfrm>
            <a:off x="2857500" y="17716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28873" name="Rectangle 9"/>
          <p:cNvSpPr>
            <a:spLocks noChangeArrowheads="1"/>
          </p:cNvSpPr>
          <p:nvPr/>
        </p:nvSpPr>
        <p:spPr bwMode="auto">
          <a:xfrm>
            <a:off x="2959894" y="18192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2</a:t>
            </a:r>
          </a:p>
        </p:txBody>
      </p:sp>
      <p:sp>
        <p:nvSpPr>
          <p:cNvPr id="1828874" name="Oval 10"/>
          <p:cNvSpPr>
            <a:spLocks noChangeArrowheads="1"/>
          </p:cNvSpPr>
          <p:nvPr/>
        </p:nvSpPr>
        <p:spPr bwMode="auto">
          <a:xfrm>
            <a:off x="3771900" y="3600450"/>
            <a:ext cx="557213" cy="528638"/>
          </a:xfrm>
          <a:prstGeom prst="ellips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1828875" name="Rectangle 11"/>
          <p:cNvSpPr>
            <a:spLocks noChangeArrowheads="1"/>
          </p:cNvSpPr>
          <p:nvPr/>
        </p:nvSpPr>
        <p:spPr bwMode="auto">
          <a:xfrm>
            <a:off x="3874294" y="3648076"/>
            <a:ext cx="468398" cy="415498"/>
          </a:xfrm>
          <a:prstGeom prst="rect">
            <a:avLst/>
          </a:prstGeom>
          <a:noFill/>
          <a:ln w="9525">
            <a:noFill/>
            <a:miter lim="800000"/>
            <a:headEnd/>
            <a:tailEnd/>
          </a:ln>
          <a:effectLst/>
        </p:spPr>
        <p:txBody>
          <a:bodyPr wrap="none">
            <a:prstTxWarp prst="textNoShape">
              <a:avLst/>
            </a:prstTxWarp>
            <a:spAutoFit/>
          </a:bodyPr>
          <a:lstStyle/>
          <a:p>
            <a:r>
              <a:rPr lang="en-US" sz="2100">
                <a:latin typeface="Times New Roman" pitchFamily="27" charset="0"/>
                <a:ea typeface="굴림" pitchFamily="27" charset="-127"/>
                <a:cs typeface="굴림" pitchFamily="27" charset="-127"/>
              </a:rPr>
              <a:t>V</a:t>
            </a:r>
            <a:r>
              <a:rPr lang="en-US" sz="2100" baseline="-25000">
                <a:latin typeface="Times New Roman" pitchFamily="27" charset="0"/>
                <a:ea typeface="굴림" pitchFamily="27" charset="-127"/>
                <a:cs typeface="굴림" pitchFamily="27" charset="-127"/>
              </a:rPr>
              <a:t>4</a:t>
            </a:r>
          </a:p>
        </p:txBody>
      </p:sp>
      <p:sp>
        <p:nvSpPr>
          <p:cNvPr id="1828876" name="Line 12"/>
          <p:cNvSpPr>
            <a:spLocks noChangeShapeType="1"/>
          </p:cNvSpPr>
          <p:nvPr/>
        </p:nvSpPr>
        <p:spPr bwMode="auto">
          <a:xfrm flipV="1">
            <a:off x="2400300" y="2171700"/>
            <a:ext cx="514350" cy="4572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8877" name="Line 13"/>
          <p:cNvSpPr>
            <a:spLocks noChangeShapeType="1"/>
          </p:cNvSpPr>
          <p:nvPr/>
        </p:nvSpPr>
        <p:spPr bwMode="auto">
          <a:xfrm>
            <a:off x="2514600" y="2857500"/>
            <a:ext cx="1543050" cy="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8878" name="Line 14"/>
          <p:cNvSpPr>
            <a:spLocks noChangeShapeType="1"/>
          </p:cNvSpPr>
          <p:nvPr/>
        </p:nvSpPr>
        <p:spPr bwMode="auto">
          <a:xfrm flipH="1">
            <a:off x="2971800" y="2286000"/>
            <a:ext cx="57150" cy="131445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8879" name="Line 15"/>
          <p:cNvSpPr>
            <a:spLocks noChangeShapeType="1"/>
          </p:cNvSpPr>
          <p:nvPr/>
        </p:nvSpPr>
        <p:spPr bwMode="auto">
          <a:xfrm flipH="1" flipV="1">
            <a:off x="3371850" y="2171700"/>
            <a:ext cx="742950" cy="51435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8880" name="Line 16"/>
          <p:cNvSpPr>
            <a:spLocks noChangeShapeType="1"/>
          </p:cNvSpPr>
          <p:nvPr/>
        </p:nvSpPr>
        <p:spPr bwMode="auto">
          <a:xfrm>
            <a:off x="3200400" y="2286000"/>
            <a:ext cx="685800" cy="13716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8881" name="Line 17"/>
          <p:cNvSpPr>
            <a:spLocks noChangeShapeType="1"/>
          </p:cNvSpPr>
          <p:nvPr/>
        </p:nvSpPr>
        <p:spPr bwMode="auto">
          <a:xfrm>
            <a:off x="2343150" y="3086100"/>
            <a:ext cx="457200" cy="5715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8882" name="Line 18"/>
          <p:cNvSpPr>
            <a:spLocks noChangeShapeType="1"/>
          </p:cNvSpPr>
          <p:nvPr/>
        </p:nvSpPr>
        <p:spPr bwMode="auto">
          <a:xfrm flipV="1">
            <a:off x="4171950" y="3086100"/>
            <a:ext cx="114300" cy="51435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350"/>
          </a:p>
        </p:txBody>
      </p:sp>
      <p:sp>
        <p:nvSpPr>
          <p:cNvPr id="1828883" name="Text Box 19"/>
          <p:cNvSpPr txBox="1">
            <a:spLocks noChangeArrowheads="1"/>
          </p:cNvSpPr>
          <p:nvPr/>
        </p:nvSpPr>
        <p:spPr bwMode="auto">
          <a:xfrm>
            <a:off x="3657600" y="2171700"/>
            <a:ext cx="414338"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4</a:t>
            </a:r>
          </a:p>
        </p:txBody>
      </p:sp>
      <p:sp>
        <p:nvSpPr>
          <p:cNvPr id="1828884" name="Text Box 20"/>
          <p:cNvSpPr txBox="1">
            <a:spLocks noChangeArrowheads="1"/>
          </p:cNvSpPr>
          <p:nvPr/>
        </p:nvSpPr>
        <p:spPr bwMode="auto">
          <a:xfrm>
            <a:off x="3086100" y="2800350"/>
            <a:ext cx="3429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8</a:t>
            </a:r>
          </a:p>
        </p:txBody>
      </p:sp>
      <p:sp>
        <p:nvSpPr>
          <p:cNvPr id="1828885" name="Text Box 21"/>
          <p:cNvSpPr txBox="1">
            <a:spLocks noChangeArrowheads="1"/>
          </p:cNvSpPr>
          <p:nvPr/>
        </p:nvSpPr>
        <p:spPr bwMode="auto">
          <a:xfrm>
            <a:off x="2800350" y="2343150"/>
            <a:ext cx="2857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7</a:t>
            </a:r>
          </a:p>
        </p:txBody>
      </p:sp>
      <p:sp>
        <p:nvSpPr>
          <p:cNvPr id="1828886" name="Text Box 22"/>
          <p:cNvSpPr txBox="1">
            <a:spLocks noChangeArrowheads="1"/>
          </p:cNvSpPr>
          <p:nvPr/>
        </p:nvSpPr>
        <p:spPr bwMode="auto">
          <a:xfrm>
            <a:off x="2286000" y="3257550"/>
            <a:ext cx="342900" cy="6463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-4</a:t>
            </a:r>
          </a:p>
        </p:txBody>
      </p:sp>
      <p:sp>
        <p:nvSpPr>
          <p:cNvPr id="1828887" name="Text Box 23"/>
          <p:cNvSpPr txBox="1">
            <a:spLocks noChangeArrowheads="1"/>
          </p:cNvSpPr>
          <p:nvPr/>
        </p:nvSpPr>
        <p:spPr bwMode="auto">
          <a:xfrm>
            <a:off x="3657600" y="3028950"/>
            <a:ext cx="300038"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1</a:t>
            </a:r>
          </a:p>
        </p:txBody>
      </p:sp>
      <p:sp>
        <p:nvSpPr>
          <p:cNvPr id="1828888" name="Text Box 24"/>
          <p:cNvSpPr txBox="1">
            <a:spLocks noChangeArrowheads="1"/>
          </p:cNvSpPr>
          <p:nvPr/>
        </p:nvSpPr>
        <p:spPr bwMode="auto">
          <a:xfrm>
            <a:off x="4286250" y="3257550"/>
            <a:ext cx="328613" cy="6463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-5</a:t>
            </a:r>
          </a:p>
        </p:txBody>
      </p:sp>
      <p:graphicFrame>
        <p:nvGraphicFramePr>
          <p:cNvPr id="1828889" name="Object 25"/>
          <p:cNvGraphicFramePr>
            <a:graphicFrameLocks noChangeAspect="1"/>
          </p:cNvGraphicFramePr>
          <p:nvPr/>
        </p:nvGraphicFramePr>
        <p:xfrm>
          <a:off x="4457700" y="3543300"/>
          <a:ext cx="85725" cy="161925"/>
        </p:xfrm>
        <a:graphic>
          <a:graphicData uri="http://schemas.openxmlformats.org/presentationml/2006/ole">
            <mc:AlternateContent xmlns:mc="http://schemas.openxmlformats.org/markup-compatibility/2006">
              <mc:Choice xmlns:v="urn:schemas-microsoft-com:vml" Requires="v">
                <p:oleObj spid="_x0000_s7170" name="Equation" r:id="rId4" imgW="114120" imgH="215640" progId="Equation.3">
                  <p:embed/>
                </p:oleObj>
              </mc:Choice>
              <mc:Fallback>
                <p:oleObj name="Equation" r:id="rId4" imgW="114120" imgH="215640" progId="Equation.3">
                  <p:embed/>
                  <p:pic>
                    <p:nvPicPr>
                      <p:cNvPr id="1828889"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7700" y="3543300"/>
                        <a:ext cx="8572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828890" name="Oval 26"/>
          <p:cNvSpPr>
            <a:spLocks noChangeArrowheads="1"/>
          </p:cNvSpPr>
          <p:nvPr/>
        </p:nvSpPr>
        <p:spPr bwMode="auto">
          <a:xfrm>
            <a:off x="1943100" y="2571750"/>
            <a:ext cx="557213" cy="528638"/>
          </a:xfrm>
          <a:prstGeom prst="ellipse">
            <a:avLst/>
          </a:prstGeom>
          <a:noFill/>
          <a:ln w="12700">
            <a:solidFill>
              <a:schemeClr val="tx1"/>
            </a:solidFill>
            <a:round/>
            <a:headEnd/>
            <a:tailEnd/>
          </a:ln>
          <a:effectLst/>
        </p:spPr>
        <p:txBody>
          <a:bodyPr wrap="none" anchor="ctr">
            <a:prstTxWarp prst="textNoShape">
              <a:avLst/>
            </a:prstTxWarp>
          </a:bodyPr>
          <a:lstStyle/>
          <a:p>
            <a:pPr algn="ctr"/>
            <a:r>
              <a:rPr lang="en-US" sz="2100">
                <a:latin typeface="Times New Roman" pitchFamily="27" charset="0"/>
              </a:rPr>
              <a:t>V</a:t>
            </a:r>
            <a:r>
              <a:rPr lang="en-US" sz="2100" baseline="-25000">
                <a:latin typeface="Times New Roman" pitchFamily="27" charset="0"/>
              </a:rPr>
              <a:t>1</a:t>
            </a:r>
          </a:p>
        </p:txBody>
      </p:sp>
      <p:sp>
        <p:nvSpPr>
          <p:cNvPr id="1828891" name="Line 27"/>
          <p:cNvSpPr>
            <a:spLocks noChangeShapeType="1"/>
          </p:cNvSpPr>
          <p:nvPr/>
        </p:nvSpPr>
        <p:spPr bwMode="auto">
          <a:xfrm>
            <a:off x="3257550" y="3829050"/>
            <a:ext cx="514350" cy="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sz="1350"/>
          </a:p>
        </p:txBody>
      </p:sp>
      <p:sp>
        <p:nvSpPr>
          <p:cNvPr id="1828892" name="Text Box 28"/>
          <p:cNvSpPr txBox="1">
            <a:spLocks noChangeArrowheads="1"/>
          </p:cNvSpPr>
          <p:nvPr/>
        </p:nvSpPr>
        <p:spPr bwMode="auto">
          <a:xfrm>
            <a:off x="3371850" y="3771900"/>
            <a:ext cx="2857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6</a:t>
            </a:r>
          </a:p>
        </p:txBody>
      </p:sp>
      <p:sp>
        <p:nvSpPr>
          <p:cNvPr id="1828893" name="Rectangle 29" descr="28"/>
          <p:cNvSpPr>
            <a:spLocks noChangeArrowheads="1"/>
          </p:cNvSpPr>
          <p:nvPr/>
        </p:nvSpPr>
        <p:spPr bwMode="auto">
          <a:xfrm>
            <a:off x="5029200"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a:p>
        </p:txBody>
      </p:sp>
      <p:sp>
        <p:nvSpPr>
          <p:cNvPr id="1828894" name="Rectangle 30" descr="29"/>
          <p:cNvSpPr>
            <a:spLocks noChangeArrowheads="1"/>
          </p:cNvSpPr>
          <p:nvPr/>
        </p:nvSpPr>
        <p:spPr bwMode="auto">
          <a:xfrm>
            <a:off x="5476875"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1</a:t>
            </a:r>
          </a:p>
        </p:txBody>
      </p:sp>
      <p:sp>
        <p:nvSpPr>
          <p:cNvPr id="1828895" name="Rectangle 31" descr="30"/>
          <p:cNvSpPr>
            <a:spLocks noChangeArrowheads="1"/>
          </p:cNvSpPr>
          <p:nvPr/>
        </p:nvSpPr>
        <p:spPr bwMode="auto">
          <a:xfrm>
            <a:off x="5924550"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2</a:t>
            </a:r>
          </a:p>
        </p:txBody>
      </p:sp>
      <p:sp>
        <p:nvSpPr>
          <p:cNvPr id="1828896" name="Rectangle 32" descr="31"/>
          <p:cNvSpPr>
            <a:spLocks noChangeArrowheads="1"/>
          </p:cNvSpPr>
          <p:nvPr/>
        </p:nvSpPr>
        <p:spPr bwMode="auto">
          <a:xfrm>
            <a:off x="6372225"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3</a:t>
            </a:r>
          </a:p>
        </p:txBody>
      </p:sp>
      <p:sp>
        <p:nvSpPr>
          <p:cNvPr id="1828897" name="Rectangle 33" descr="32"/>
          <p:cNvSpPr>
            <a:spLocks noChangeArrowheads="1"/>
          </p:cNvSpPr>
          <p:nvPr/>
        </p:nvSpPr>
        <p:spPr bwMode="auto">
          <a:xfrm>
            <a:off x="6819900"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4</a:t>
            </a:r>
          </a:p>
        </p:txBody>
      </p:sp>
      <p:sp>
        <p:nvSpPr>
          <p:cNvPr id="1828898" name="Rectangle 34" descr="33"/>
          <p:cNvSpPr>
            <a:spLocks noChangeArrowheads="1"/>
          </p:cNvSpPr>
          <p:nvPr/>
        </p:nvSpPr>
        <p:spPr bwMode="auto">
          <a:xfrm>
            <a:off x="7267575" y="120015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5</a:t>
            </a:r>
          </a:p>
        </p:txBody>
      </p:sp>
      <p:sp>
        <p:nvSpPr>
          <p:cNvPr id="1828899" name="Rectangle 35" descr="34"/>
          <p:cNvSpPr>
            <a:spLocks noChangeArrowheads="1"/>
          </p:cNvSpPr>
          <p:nvPr/>
        </p:nvSpPr>
        <p:spPr bwMode="auto">
          <a:xfrm>
            <a:off x="5029200"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1</a:t>
            </a:r>
          </a:p>
        </p:txBody>
      </p:sp>
      <p:sp>
        <p:nvSpPr>
          <p:cNvPr id="1828900" name="Rectangle 36" descr="35"/>
          <p:cNvSpPr>
            <a:spLocks noChangeArrowheads="1"/>
          </p:cNvSpPr>
          <p:nvPr/>
        </p:nvSpPr>
        <p:spPr bwMode="auto">
          <a:xfrm>
            <a:off x="5476875"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8901" name="Rectangle 37" descr="36"/>
          <p:cNvSpPr>
            <a:spLocks noChangeArrowheads="1"/>
          </p:cNvSpPr>
          <p:nvPr/>
        </p:nvSpPr>
        <p:spPr bwMode="auto">
          <a:xfrm>
            <a:off x="5924550" y="1541860"/>
            <a:ext cx="447675" cy="341709"/>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8902" name="Rectangle 38" descr="37"/>
          <p:cNvSpPr>
            <a:spLocks noChangeArrowheads="1"/>
          </p:cNvSpPr>
          <p:nvPr/>
        </p:nvSpPr>
        <p:spPr bwMode="auto">
          <a:xfrm>
            <a:off x="6372225" y="1541860"/>
            <a:ext cx="447675" cy="341709"/>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-3</a:t>
            </a:r>
          </a:p>
        </p:txBody>
      </p:sp>
      <p:sp>
        <p:nvSpPr>
          <p:cNvPr id="1828903" name="Rectangle 39" descr="38"/>
          <p:cNvSpPr>
            <a:spLocks noChangeArrowheads="1"/>
          </p:cNvSpPr>
          <p:nvPr/>
        </p:nvSpPr>
        <p:spPr bwMode="auto">
          <a:xfrm>
            <a:off x="6819900" y="1541860"/>
            <a:ext cx="447675" cy="341709"/>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2</a:t>
            </a:r>
          </a:p>
        </p:txBody>
      </p:sp>
      <p:sp>
        <p:nvSpPr>
          <p:cNvPr id="1828904" name="Rectangle 40" descr="39"/>
          <p:cNvSpPr>
            <a:spLocks noChangeArrowheads="1"/>
          </p:cNvSpPr>
          <p:nvPr/>
        </p:nvSpPr>
        <p:spPr bwMode="auto">
          <a:xfrm>
            <a:off x="7267575" y="154186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8905" name="Rectangle 41" descr="40"/>
          <p:cNvSpPr>
            <a:spLocks noChangeArrowheads="1"/>
          </p:cNvSpPr>
          <p:nvPr/>
        </p:nvSpPr>
        <p:spPr bwMode="auto">
          <a:xfrm>
            <a:off x="5029200"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2</a:t>
            </a:r>
          </a:p>
        </p:txBody>
      </p:sp>
      <p:sp>
        <p:nvSpPr>
          <p:cNvPr id="1828906" name="Rectangle 42" descr="41"/>
          <p:cNvSpPr>
            <a:spLocks noChangeArrowheads="1"/>
          </p:cNvSpPr>
          <p:nvPr/>
        </p:nvSpPr>
        <p:spPr bwMode="auto">
          <a:xfrm>
            <a:off x="5476875"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3</a:t>
            </a:r>
          </a:p>
        </p:txBody>
      </p:sp>
      <p:sp>
        <p:nvSpPr>
          <p:cNvPr id="1828907" name="Rectangle 43" descr="42"/>
          <p:cNvSpPr>
            <a:spLocks noChangeArrowheads="1"/>
          </p:cNvSpPr>
          <p:nvPr/>
        </p:nvSpPr>
        <p:spPr bwMode="auto">
          <a:xfrm>
            <a:off x="5924550"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8908" name="Rectangle 44" descr="43"/>
          <p:cNvSpPr>
            <a:spLocks noChangeArrowheads="1"/>
          </p:cNvSpPr>
          <p:nvPr/>
        </p:nvSpPr>
        <p:spPr bwMode="auto">
          <a:xfrm>
            <a:off x="6372225"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-4</a:t>
            </a:r>
          </a:p>
        </p:txBody>
      </p:sp>
      <p:sp>
        <p:nvSpPr>
          <p:cNvPr id="1828909" name="Rectangle 45" descr="44"/>
          <p:cNvSpPr>
            <a:spLocks noChangeArrowheads="1"/>
          </p:cNvSpPr>
          <p:nvPr/>
        </p:nvSpPr>
        <p:spPr bwMode="auto">
          <a:xfrm>
            <a:off x="6819900"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8910" name="Rectangle 46" descr="45"/>
          <p:cNvSpPr>
            <a:spLocks noChangeArrowheads="1"/>
          </p:cNvSpPr>
          <p:nvPr/>
        </p:nvSpPr>
        <p:spPr bwMode="auto">
          <a:xfrm>
            <a:off x="7267575" y="188357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8911" name="Rectangle 47" descr="46"/>
          <p:cNvSpPr>
            <a:spLocks noChangeArrowheads="1"/>
          </p:cNvSpPr>
          <p:nvPr/>
        </p:nvSpPr>
        <p:spPr bwMode="auto">
          <a:xfrm>
            <a:off x="5029200"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3</a:t>
            </a:r>
          </a:p>
        </p:txBody>
      </p:sp>
      <p:sp>
        <p:nvSpPr>
          <p:cNvPr id="1828912" name="Rectangle 48" descr="47"/>
          <p:cNvSpPr>
            <a:spLocks noChangeArrowheads="1"/>
          </p:cNvSpPr>
          <p:nvPr/>
        </p:nvSpPr>
        <p:spPr bwMode="auto">
          <a:xfrm>
            <a:off x="5476875"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7</a:t>
            </a:r>
          </a:p>
        </p:txBody>
      </p:sp>
      <p:sp>
        <p:nvSpPr>
          <p:cNvPr id="1828913" name="Rectangle 49" descr="48"/>
          <p:cNvSpPr>
            <a:spLocks noChangeArrowheads="1"/>
          </p:cNvSpPr>
          <p:nvPr/>
        </p:nvSpPr>
        <p:spPr bwMode="auto">
          <a:xfrm>
            <a:off x="5924550"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8914" name="Rectangle 50" descr="49"/>
          <p:cNvSpPr>
            <a:spLocks noChangeArrowheads="1"/>
          </p:cNvSpPr>
          <p:nvPr/>
        </p:nvSpPr>
        <p:spPr bwMode="auto">
          <a:xfrm>
            <a:off x="6372225"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8915" name="Rectangle 51" descr="50"/>
          <p:cNvSpPr>
            <a:spLocks noChangeArrowheads="1"/>
          </p:cNvSpPr>
          <p:nvPr/>
        </p:nvSpPr>
        <p:spPr bwMode="auto">
          <a:xfrm>
            <a:off x="6819900"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5</a:t>
            </a:r>
          </a:p>
        </p:txBody>
      </p:sp>
      <p:sp>
        <p:nvSpPr>
          <p:cNvPr id="1828916" name="Rectangle 52" descr="51"/>
          <p:cNvSpPr>
            <a:spLocks noChangeArrowheads="1"/>
          </p:cNvSpPr>
          <p:nvPr/>
        </p:nvSpPr>
        <p:spPr bwMode="auto">
          <a:xfrm>
            <a:off x="7267575" y="222527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3</a:t>
            </a:r>
          </a:p>
        </p:txBody>
      </p:sp>
      <p:sp>
        <p:nvSpPr>
          <p:cNvPr id="1828917" name="Rectangle 53" descr="52"/>
          <p:cNvSpPr>
            <a:spLocks noChangeArrowheads="1"/>
          </p:cNvSpPr>
          <p:nvPr/>
        </p:nvSpPr>
        <p:spPr bwMode="auto">
          <a:xfrm>
            <a:off x="5029200"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4</a:t>
            </a:r>
          </a:p>
        </p:txBody>
      </p:sp>
      <p:sp>
        <p:nvSpPr>
          <p:cNvPr id="1828918" name="Rectangle 54" descr="53"/>
          <p:cNvSpPr>
            <a:spLocks noChangeArrowheads="1"/>
          </p:cNvSpPr>
          <p:nvPr/>
        </p:nvSpPr>
        <p:spPr bwMode="auto">
          <a:xfrm>
            <a:off x="5476875"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8919" name="Rectangle 55" descr="54"/>
          <p:cNvSpPr>
            <a:spLocks noChangeArrowheads="1"/>
          </p:cNvSpPr>
          <p:nvPr/>
        </p:nvSpPr>
        <p:spPr bwMode="auto">
          <a:xfrm>
            <a:off x="5924550"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-1</a:t>
            </a:r>
          </a:p>
        </p:txBody>
      </p:sp>
      <p:sp>
        <p:nvSpPr>
          <p:cNvPr id="1828920" name="Rectangle 56" descr="55"/>
          <p:cNvSpPr>
            <a:spLocks noChangeArrowheads="1"/>
          </p:cNvSpPr>
          <p:nvPr/>
        </p:nvSpPr>
        <p:spPr bwMode="auto">
          <a:xfrm>
            <a:off x="6372225"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-5</a:t>
            </a:r>
          </a:p>
        </p:txBody>
      </p:sp>
      <p:sp>
        <p:nvSpPr>
          <p:cNvPr id="1828921" name="Rectangle 57" descr="56"/>
          <p:cNvSpPr>
            <a:spLocks noChangeArrowheads="1"/>
          </p:cNvSpPr>
          <p:nvPr/>
        </p:nvSpPr>
        <p:spPr bwMode="auto">
          <a:xfrm>
            <a:off x="6819900"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8922" name="Rectangle 58" descr="57"/>
          <p:cNvSpPr>
            <a:spLocks noChangeArrowheads="1"/>
          </p:cNvSpPr>
          <p:nvPr/>
        </p:nvSpPr>
        <p:spPr bwMode="auto">
          <a:xfrm>
            <a:off x="7267575" y="256698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-2</a:t>
            </a:r>
          </a:p>
        </p:txBody>
      </p:sp>
      <p:sp>
        <p:nvSpPr>
          <p:cNvPr id="1828923" name="Rectangle 59" descr="58"/>
          <p:cNvSpPr>
            <a:spLocks noChangeArrowheads="1"/>
          </p:cNvSpPr>
          <p:nvPr/>
        </p:nvSpPr>
        <p:spPr bwMode="auto">
          <a:xfrm>
            <a:off x="5029200"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5</a:t>
            </a:r>
          </a:p>
        </p:txBody>
      </p:sp>
      <p:sp>
        <p:nvSpPr>
          <p:cNvPr id="1828924" name="Rectangle 60" descr="59"/>
          <p:cNvSpPr>
            <a:spLocks noChangeArrowheads="1"/>
          </p:cNvSpPr>
          <p:nvPr/>
        </p:nvSpPr>
        <p:spPr bwMode="auto">
          <a:xfrm>
            <a:off x="5476875"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8</a:t>
            </a:r>
          </a:p>
        </p:txBody>
      </p:sp>
      <p:sp>
        <p:nvSpPr>
          <p:cNvPr id="1828925" name="Rectangle 61" descr="60"/>
          <p:cNvSpPr>
            <a:spLocks noChangeArrowheads="1"/>
          </p:cNvSpPr>
          <p:nvPr/>
        </p:nvSpPr>
        <p:spPr bwMode="auto">
          <a:xfrm>
            <a:off x="5924550"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5</a:t>
            </a:r>
          </a:p>
        </p:txBody>
      </p:sp>
      <p:sp>
        <p:nvSpPr>
          <p:cNvPr id="1828926" name="Rectangle 62" descr="61"/>
          <p:cNvSpPr>
            <a:spLocks noChangeArrowheads="1"/>
          </p:cNvSpPr>
          <p:nvPr/>
        </p:nvSpPr>
        <p:spPr bwMode="auto">
          <a:xfrm>
            <a:off x="6372225"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sym typeface="Symbol" pitchFamily="27" charset="2"/>
              </a:rPr>
              <a:t>1</a:t>
            </a:r>
          </a:p>
        </p:txBody>
      </p:sp>
      <p:sp>
        <p:nvSpPr>
          <p:cNvPr id="1828927" name="Rectangle 63" descr="62"/>
          <p:cNvSpPr>
            <a:spLocks noChangeArrowheads="1"/>
          </p:cNvSpPr>
          <p:nvPr/>
        </p:nvSpPr>
        <p:spPr bwMode="auto">
          <a:xfrm>
            <a:off x="6819900"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6</a:t>
            </a:r>
          </a:p>
        </p:txBody>
      </p:sp>
      <p:sp>
        <p:nvSpPr>
          <p:cNvPr id="1828928" name="Rectangle 64" descr="63"/>
          <p:cNvSpPr>
            <a:spLocks noChangeArrowheads="1"/>
          </p:cNvSpPr>
          <p:nvPr/>
        </p:nvSpPr>
        <p:spPr bwMode="auto">
          <a:xfrm>
            <a:off x="7267575" y="290869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0</a:t>
            </a:r>
          </a:p>
        </p:txBody>
      </p:sp>
      <p:sp>
        <p:nvSpPr>
          <p:cNvPr id="1828929" name="Line 65"/>
          <p:cNvSpPr>
            <a:spLocks noChangeShapeType="1"/>
          </p:cNvSpPr>
          <p:nvPr/>
        </p:nvSpPr>
        <p:spPr bwMode="auto">
          <a:xfrm>
            <a:off x="5029200" y="1200150"/>
            <a:ext cx="268605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8930" name="Line 66"/>
          <p:cNvSpPr>
            <a:spLocks noChangeShapeType="1"/>
          </p:cNvSpPr>
          <p:nvPr/>
        </p:nvSpPr>
        <p:spPr bwMode="auto">
          <a:xfrm>
            <a:off x="5029200" y="1541860"/>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8931" name="Line 67"/>
          <p:cNvSpPr>
            <a:spLocks noChangeShapeType="1"/>
          </p:cNvSpPr>
          <p:nvPr/>
        </p:nvSpPr>
        <p:spPr bwMode="auto">
          <a:xfrm>
            <a:off x="5029200" y="1883569"/>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8932" name="Line 68"/>
          <p:cNvSpPr>
            <a:spLocks noChangeShapeType="1"/>
          </p:cNvSpPr>
          <p:nvPr/>
        </p:nvSpPr>
        <p:spPr bwMode="auto">
          <a:xfrm>
            <a:off x="5029200" y="2225279"/>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8933" name="Line 69"/>
          <p:cNvSpPr>
            <a:spLocks noChangeShapeType="1"/>
          </p:cNvSpPr>
          <p:nvPr/>
        </p:nvSpPr>
        <p:spPr bwMode="auto">
          <a:xfrm>
            <a:off x="5029200" y="2566988"/>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8934" name="Line 70"/>
          <p:cNvSpPr>
            <a:spLocks noChangeShapeType="1"/>
          </p:cNvSpPr>
          <p:nvPr/>
        </p:nvSpPr>
        <p:spPr bwMode="auto">
          <a:xfrm>
            <a:off x="5029200" y="2908697"/>
            <a:ext cx="268605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8935" name="Line 71"/>
          <p:cNvSpPr>
            <a:spLocks noChangeShapeType="1"/>
          </p:cNvSpPr>
          <p:nvPr/>
        </p:nvSpPr>
        <p:spPr bwMode="auto">
          <a:xfrm>
            <a:off x="5029200" y="3250406"/>
            <a:ext cx="268605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8936" name="Line 72"/>
          <p:cNvSpPr>
            <a:spLocks noChangeShapeType="1"/>
          </p:cNvSpPr>
          <p:nvPr/>
        </p:nvSpPr>
        <p:spPr bwMode="auto">
          <a:xfrm>
            <a:off x="5029200" y="120015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8937" name="Line 73"/>
          <p:cNvSpPr>
            <a:spLocks noChangeShapeType="1"/>
          </p:cNvSpPr>
          <p:nvPr/>
        </p:nvSpPr>
        <p:spPr bwMode="auto">
          <a:xfrm>
            <a:off x="5476875"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8938" name="Line 74"/>
          <p:cNvSpPr>
            <a:spLocks noChangeShapeType="1"/>
          </p:cNvSpPr>
          <p:nvPr/>
        </p:nvSpPr>
        <p:spPr bwMode="auto">
          <a:xfrm>
            <a:off x="5924550"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8939" name="Line 75"/>
          <p:cNvSpPr>
            <a:spLocks noChangeShapeType="1"/>
          </p:cNvSpPr>
          <p:nvPr/>
        </p:nvSpPr>
        <p:spPr bwMode="auto">
          <a:xfrm>
            <a:off x="6372225"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8940" name="Line 76"/>
          <p:cNvSpPr>
            <a:spLocks noChangeShapeType="1"/>
          </p:cNvSpPr>
          <p:nvPr/>
        </p:nvSpPr>
        <p:spPr bwMode="auto">
          <a:xfrm>
            <a:off x="6819900"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8941" name="Line 77"/>
          <p:cNvSpPr>
            <a:spLocks noChangeShapeType="1"/>
          </p:cNvSpPr>
          <p:nvPr/>
        </p:nvSpPr>
        <p:spPr bwMode="auto">
          <a:xfrm>
            <a:off x="7267575" y="120015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8942" name="Line 78"/>
          <p:cNvSpPr>
            <a:spLocks noChangeShapeType="1"/>
          </p:cNvSpPr>
          <p:nvPr/>
        </p:nvSpPr>
        <p:spPr bwMode="auto">
          <a:xfrm>
            <a:off x="7715250" y="120015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8943" name="Rectangle 79" descr="78"/>
          <p:cNvSpPr>
            <a:spLocks noChangeArrowheads="1"/>
          </p:cNvSpPr>
          <p:nvPr/>
        </p:nvSpPr>
        <p:spPr bwMode="auto">
          <a:xfrm>
            <a:off x="5029201" y="3429001"/>
            <a:ext cx="375047"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a:p>
        </p:txBody>
      </p:sp>
      <p:sp>
        <p:nvSpPr>
          <p:cNvPr id="1828944" name="Rectangle 80" descr="79"/>
          <p:cNvSpPr>
            <a:spLocks noChangeArrowheads="1"/>
          </p:cNvSpPr>
          <p:nvPr/>
        </p:nvSpPr>
        <p:spPr bwMode="auto">
          <a:xfrm>
            <a:off x="5404247" y="342900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1</a:t>
            </a:r>
          </a:p>
        </p:txBody>
      </p:sp>
      <p:sp>
        <p:nvSpPr>
          <p:cNvPr id="1828945" name="Rectangle 81" descr="80"/>
          <p:cNvSpPr>
            <a:spLocks noChangeArrowheads="1"/>
          </p:cNvSpPr>
          <p:nvPr/>
        </p:nvSpPr>
        <p:spPr bwMode="auto">
          <a:xfrm>
            <a:off x="5851922" y="342900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2</a:t>
            </a:r>
          </a:p>
        </p:txBody>
      </p:sp>
      <p:sp>
        <p:nvSpPr>
          <p:cNvPr id="1828946" name="Rectangle 82" descr="81"/>
          <p:cNvSpPr>
            <a:spLocks noChangeArrowheads="1"/>
          </p:cNvSpPr>
          <p:nvPr/>
        </p:nvSpPr>
        <p:spPr bwMode="auto">
          <a:xfrm>
            <a:off x="6299597" y="342900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3</a:t>
            </a:r>
          </a:p>
        </p:txBody>
      </p:sp>
      <p:sp>
        <p:nvSpPr>
          <p:cNvPr id="1828947" name="Rectangle 83" descr="82"/>
          <p:cNvSpPr>
            <a:spLocks noChangeArrowheads="1"/>
          </p:cNvSpPr>
          <p:nvPr/>
        </p:nvSpPr>
        <p:spPr bwMode="auto">
          <a:xfrm>
            <a:off x="6747272" y="342900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4</a:t>
            </a:r>
          </a:p>
        </p:txBody>
      </p:sp>
      <p:sp>
        <p:nvSpPr>
          <p:cNvPr id="1828948" name="Rectangle 84" descr="83"/>
          <p:cNvSpPr>
            <a:spLocks noChangeArrowheads="1"/>
          </p:cNvSpPr>
          <p:nvPr/>
        </p:nvSpPr>
        <p:spPr bwMode="auto">
          <a:xfrm>
            <a:off x="7194947" y="3429001"/>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5</a:t>
            </a:r>
          </a:p>
        </p:txBody>
      </p:sp>
      <p:sp>
        <p:nvSpPr>
          <p:cNvPr id="1828949" name="Rectangle 85" descr="84"/>
          <p:cNvSpPr>
            <a:spLocks noChangeArrowheads="1"/>
          </p:cNvSpPr>
          <p:nvPr/>
        </p:nvSpPr>
        <p:spPr bwMode="auto">
          <a:xfrm>
            <a:off x="4858347" y="3771901"/>
            <a:ext cx="545902" cy="336947"/>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V</a:t>
            </a:r>
            <a:r>
              <a:rPr lang="en-US" baseline="-25000" dirty="0"/>
              <a:t>1</a:t>
            </a:r>
          </a:p>
        </p:txBody>
      </p:sp>
      <p:sp>
        <p:nvSpPr>
          <p:cNvPr id="1828950" name="Rectangle 86" descr="85"/>
          <p:cNvSpPr>
            <a:spLocks noChangeArrowheads="1"/>
          </p:cNvSpPr>
          <p:nvPr/>
        </p:nvSpPr>
        <p:spPr bwMode="auto">
          <a:xfrm>
            <a:off x="5404247" y="377071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8951" name="Rectangle 87" descr="86"/>
          <p:cNvSpPr>
            <a:spLocks noChangeArrowheads="1"/>
          </p:cNvSpPr>
          <p:nvPr/>
        </p:nvSpPr>
        <p:spPr bwMode="auto">
          <a:xfrm>
            <a:off x="5853113" y="3776664"/>
            <a:ext cx="504825" cy="341710"/>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5</a:t>
            </a:r>
          </a:p>
        </p:txBody>
      </p:sp>
      <p:sp>
        <p:nvSpPr>
          <p:cNvPr id="1828952" name="Rectangle 88" descr="88"/>
          <p:cNvSpPr>
            <a:spLocks noChangeArrowheads="1"/>
          </p:cNvSpPr>
          <p:nvPr/>
        </p:nvSpPr>
        <p:spPr bwMode="auto">
          <a:xfrm>
            <a:off x="6743700" y="3771901"/>
            <a:ext cx="447675" cy="341710"/>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5</a:t>
            </a:r>
          </a:p>
        </p:txBody>
      </p:sp>
      <p:sp>
        <p:nvSpPr>
          <p:cNvPr id="1828953" name="Rectangle 89" descr="89"/>
          <p:cNvSpPr>
            <a:spLocks noChangeArrowheads="1"/>
          </p:cNvSpPr>
          <p:nvPr/>
        </p:nvSpPr>
        <p:spPr bwMode="auto">
          <a:xfrm>
            <a:off x="7194947" y="3770710"/>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8954" name="Rectangle 90" descr="90"/>
          <p:cNvSpPr>
            <a:spLocks noChangeArrowheads="1"/>
          </p:cNvSpPr>
          <p:nvPr/>
        </p:nvSpPr>
        <p:spPr bwMode="auto">
          <a:xfrm>
            <a:off x="4858347" y="4112420"/>
            <a:ext cx="545902"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V</a:t>
            </a:r>
            <a:r>
              <a:rPr lang="en-US" baseline="-25000"/>
              <a:t>2</a:t>
            </a:r>
          </a:p>
        </p:txBody>
      </p:sp>
      <p:sp>
        <p:nvSpPr>
          <p:cNvPr id="1828955" name="Rectangle 91" descr="91"/>
          <p:cNvSpPr>
            <a:spLocks noChangeArrowheads="1"/>
          </p:cNvSpPr>
          <p:nvPr/>
        </p:nvSpPr>
        <p:spPr bwMode="auto">
          <a:xfrm>
            <a:off x="5404247" y="411242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8956" name="Rectangle 92" descr="92"/>
          <p:cNvSpPr>
            <a:spLocks noChangeArrowheads="1"/>
          </p:cNvSpPr>
          <p:nvPr/>
        </p:nvSpPr>
        <p:spPr bwMode="auto">
          <a:xfrm>
            <a:off x="5851922" y="411242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8957" name="Rectangle 93" descr="93"/>
          <p:cNvSpPr>
            <a:spLocks noChangeArrowheads="1"/>
          </p:cNvSpPr>
          <p:nvPr/>
        </p:nvSpPr>
        <p:spPr bwMode="auto">
          <a:xfrm>
            <a:off x="6299597" y="411242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8958" name="Rectangle 94" descr="94"/>
          <p:cNvSpPr>
            <a:spLocks noChangeArrowheads="1"/>
          </p:cNvSpPr>
          <p:nvPr/>
        </p:nvSpPr>
        <p:spPr bwMode="auto">
          <a:xfrm>
            <a:off x="6747272" y="411242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8959" name="Rectangle 95" descr="95"/>
          <p:cNvSpPr>
            <a:spLocks noChangeArrowheads="1"/>
          </p:cNvSpPr>
          <p:nvPr/>
        </p:nvSpPr>
        <p:spPr bwMode="auto">
          <a:xfrm>
            <a:off x="7194947" y="4112420"/>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4</a:t>
            </a:r>
          </a:p>
        </p:txBody>
      </p:sp>
      <p:sp>
        <p:nvSpPr>
          <p:cNvPr id="1828960" name="Rectangle 96" descr="96"/>
          <p:cNvSpPr>
            <a:spLocks noChangeArrowheads="1"/>
          </p:cNvSpPr>
          <p:nvPr/>
        </p:nvSpPr>
        <p:spPr bwMode="auto">
          <a:xfrm>
            <a:off x="4858347" y="4454129"/>
            <a:ext cx="545902"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V</a:t>
            </a:r>
            <a:r>
              <a:rPr lang="en-US" baseline="-25000" dirty="0"/>
              <a:t>3</a:t>
            </a:r>
          </a:p>
        </p:txBody>
      </p:sp>
      <p:sp>
        <p:nvSpPr>
          <p:cNvPr id="1828961" name="Rectangle 97" descr="97"/>
          <p:cNvSpPr>
            <a:spLocks noChangeArrowheads="1"/>
          </p:cNvSpPr>
          <p:nvPr/>
        </p:nvSpPr>
        <p:spPr bwMode="auto">
          <a:xfrm>
            <a:off x="5404247" y="445412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8962" name="Rectangle 98" descr="98"/>
          <p:cNvSpPr>
            <a:spLocks noChangeArrowheads="1"/>
          </p:cNvSpPr>
          <p:nvPr/>
        </p:nvSpPr>
        <p:spPr bwMode="auto">
          <a:xfrm>
            <a:off x="5851922" y="445412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3</a:t>
            </a:r>
          </a:p>
        </p:txBody>
      </p:sp>
      <p:sp>
        <p:nvSpPr>
          <p:cNvPr id="1828963" name="Rectangle 99" descr="99"/>
          <p:cNvSpPr>
            <a:spLocks noChangeArrowheads="1"/>
          </p:cNvSpPr>
          <p:nvPr/>
        </p:nvSpPr>
        <p:spPr bwMode="auto">
          <a:xfrm>
            <a:off x="6299597" y="445412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8964" name="Rectangle 100" descr="100"/>
          <p:cNvSpPr>
            <a:spLocks noChangeArrowheads="1"/>
          </p:cNvSpPr>
          <p:nvPr/>
        </p:nvSpPr>
        <p:spPr bwMode="auto">
          <a:xfrm>
            <a:off x="6747272" y="445412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2</a:t>
            </a:r>
          </a:p>
        </p:txBody>
      </p:sp>
      <p:sp>
        <p:nvSpPr>
          <p:cNvPr id="1828965" name="Rectangle 101" descr="101"/>
          <p:cNvSpPr>
            <a:spLocks noChangeArrowheads="1"/>
          </p:cNvSpPr>
          <p:nvPr/>
        </p:nvSpPr>
        <p:spPr bwMode="auto">
          <a:xfrm>
            <a:off x="7194947" y="4454129"/>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4</a:t>
            </a:r>
          </a:p>
        </p:txBody>
      </p:sp>
      <p:sp>
        <p:nvSpPr>
          <p:cNvPr id="1828966" name="Rectangle 102" descr="102"/>
          <p:cNvSpPr>
            <a:spLocks noChangeArrowheads="1"/>
          </p:cNvSpPr>
          <p:nvPr/>
        </p:nvSpPr>
        <p:spPr bwMode="auto">
          <a:xfrm>
            <a:off x="4858347" y="4795839"/>
            <a:ext cx="545902"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V</a:t>
            </a:r>
            <a:r>
              <a:rPr lang="en-US" baseline="-25000" dirty="0"/>
              <a:t>4</a:t>
            </a:r>
          </a:p>
        </p:txBody>
      </p:sp>
      <p:sp>
        <p:nvSpPr>
          <p:cNvPr id="1828967" name="Rectangle 103" descr="103"/>
          <p:cNvSpPr>
            <a:spLocks noChangeArrowheads="1"/>
          </p:cNvSpPr>
          <p:nvPr/>
        </p:nvSpPr>
        <p:spPr bwMode="auto">
          <a:xfrm>
            <a:off x="5404247" y="479583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8968" name="Rectangle 104" descr="104"/>
          <p:cNvSpPr>
            <a:spLocks noChangeArrowheads="1"/>
          </p:cNvSpPr>
          <p:nvPr/>
        </p:nvSpPr>
        <p:spPr bwMode="auto">
          <a:xfrm>
            <a:off x="5851922" y="479583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3</a:t>
            </a:r>
          </a:p>
        </p:txBody>
      </p:sp>
      <p:sp>
        <p:nvSpPr>
          <p:cNvPr id="1828969" name="Rectangle 105" descr="105"/>
          <p:cNvSpPr>
            <a:spLocks noChangeArrowheads="1"/>
          </p:cNvSpPr>
          <p:nvPr/>
        </p:nvSpPr>
        <p:spPr bwMode="auto">
          <a:xfrm>
            <a:off x="6299597" y="479583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8970" name="Rectangle 106" descr="106"/>
          <p:cNvSpPr>
            <a:spLocks noChangeArrowheads="1"/>
          </p:cNvSpPr>
          <p:nvPr/>
        </p:nvSpPr>
        <p:spPr bwMode="auto">
          <a:xfrm>
            <a:off x="6747272" y="479583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8971" name="Rectangle 107" descr="107"/>
          <p:cNvSpPr>
            <a:spLocks noChangeArrowheads="1"/>
          </p:cNvSpPr>
          <p:nvPr/>
        </p:nvSpPr>
        <p:spPr bwMode="auto">
          <a:xfrm>
            <a:off x="7194947" y="4795839"/>
            <a:ext cx="447675" cy="341710"/>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1</a:t>
            </a:r>
          </a:p>
        </p:txBody>
      </p:sp>
      <p:sp>
        <p:nvSpPr>
          <p:cNvPr id="1828972" name="Rectangle 108" descr="108"/>
          <p:cNvSpPr>
            <a:spLocks noChangeArrowheads="1"/>
          </p:cNvSpPr>
          <p:nvPr/>
        </p:nvSpPr>
        <p:spPr bwMode="auto">
          <a:xfrm>
            <a:off x="4858345" y="5137547"/>
            <a:ext cx="545903"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dirty="0"/>
              <a:t>V</a:t>
            </a:r>
            <a:r>
              <a:rPr lang="en-US" baseline="-25000" dirty="0"/>
              <a:t>5</a:t>
            </a:r>
          </a:p>
        </p:txBody>
      </p:sp>
      <p:sp>
        <p:nvSpPr>
          <p:cNvPr id="1828973" name="Rectangle 109" descr="109"/>
          <p:cNvSpPr>
            <a:spLocks noChangeArrowheads="1"/>
          </p:cNvSpPr>
          <p:nvPr/>
        </p:nvSpPr>
        <p:spPr bwMode="auto">
          <a:xfrm>
            <a:off x="5404247" y="513754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8974" name="Rectangle 110" descr="110"/>
          <p:cNvSpPr>
            <a:spLocks noChangeArrowheads="1"/>
          </p:cNvSpPr>
          <p:nvPr/>
        </p:nvSpPr>
        <p:spPr bwMode="auto">
          <a:xfrm>
            <a:off x="5851922" y="513754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3</a:t>
            </a:r>
          </a:p>
        </p:txBody>
      </p:sp>
      <p:sp>
        <p:nvSpPr>
          <p:cNvPr id="1828975" name="Rectangle 111" descr="111"/>
          <p:cNvSpPr>
            <a:spLocks noChangeArrowheads="1"/>
          </p:cNvSpPr>
          <p:nvPr/>
        </p:nvSpPr>
        <p:spPr bwMode="auto">
          <a:xfrm>
            <a:off x="6299597" y="513754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4</a:t>
            </a:r>
          </a:p>
        </p:txBody>
      </p:sp>
      <p:sp>
        <p:nvSpPr>
          <p:cNvPr id="1828976" name="Rectangle 112" descr="112"/>
          <p:cNvSpPr>
            <a:spLocks noChangeArrowheads="1"/>
          </p:cNvSpPr>
          <p:nvPr/>
        </p:nvSpPr>
        <p:spPr bwMode="auto">
          <a:xfrm>
            <a:off x="6747272" y="513754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5</a:t>
            </a:r>
          </a:p>
        </p:txBody>
      </p:sp>
      <p:sp>
        <p:nvSpPr>
          <p:cNvPr id="1828977" name="Rectangle 113" descr="113"/>
          <p:cNvSpPr>
            <a:spLocks noChangeArrowheads="1"/>
          </p:cNvSpPr>
          <p:nvPr/>
        </p:nvSpPr>
        <p:spPr bwMode="auto">
          <a:xfrm>
            <a:off x="7194947" y="5137547"/>
            <a:ext cx="447675" cy="341709"/>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a:t>
            </a:r>
          </a:p>
        </p:txBody>
      </p:sp>
      <p:sp>
        <p:nvSpPr>
          <p:cNvPr id="1828978" name="Line 114"/>
          <p:cNvSpPr>
            <a:spLocks noChangeShapeType="1"/>
          </p:cNvSpPr>
          <p:nvPr/>
        </p:nvSpPr>
        <p:spPr bwMode="auto">
          <a:xfrm>
            <a:off x="5029201" y="3429000"/>
            <a:ext cx="2613422"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8979" name="Line 115"/>
          <p:cNvSpPr>
            <a:spLocks noChangeShapeType="1"/>
          </p:cNvSpPr>
          <p:nvPr/>
        </p:nvSpPr>
        <p:spPr bwMode="auto">
          <a:xfrm>
            <a:off x="5029201" y="4454129"/>
            <a:ext cx="2613422"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8980" name="Line 116"/>
          <p:cNvSpPr>
            <a:spLocks noChangeShapeType="1"/>
          </p:cNvSpPr>
          <p:nvPr/>
        </p:nvSpPr>
        <p:spPr bwMode="auto">
          <a:xfrm>
            <a:off x="5029201" y="4795838"/>
            <a:ext cx="2613422"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8981" name="Line 117"/>
          <p:cNvSpPr>
            <a:spLocks noChangeShapeType="1"/>
          </p:cNvSpPr>
          <p:nvPr/>
        </p:nvSpPr>
        <p:spPr bwMode="auto">
          <a:xfrm>
            <a:off x="5029201" y="5137547"/>
            <a:ext cx="2613422"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8982" name="Line 118"/>
          <p:cNvSpPr>
            <a:spLocks noChangeShapeType="1"/>
          </p:cNvSpPr>
          <p:nvPr/>
        </p:nvSpPr>
        <p:spPr bwMode="auto">
          <a:xfrm>
            <a:off x="5029201" y="5479256"/>
            <a:ext cx="2613422"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8983" name="Line 119"/>
          <p:cNvSpPr>
            <a:spLocks noChangeShapeType="1"/>
          </p:cNvSpPr>
          <p:nvPr/>
        </p:nvSpPr>
        <p:spPr bwMode="auto">
          <a:xfrm>
            <a:off x="5029200" y="342900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8984" name="Line 120"/>
          <p:cNvSpPr>
            <a:spLocks noChangeShapeType="1"/>
          </p:cNvSpPr>
          <p:nvPr/>
        </p:nvSpPr>
        <p:spPr bwMode="auto">
          <a:xfrm>
            <a:off x="5404247" y="342900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8985" name="Line 121"/>
          <p:cNvSpPr>
            <a:spLocks noChangeShapeType="1"/>
          </p:cNvSpPr>
          <p:nvPr/>
        </p:nvSpPr>
        <p:spPr bwMode="auto">
          <a:xfrm>
            <a:off x="5851922" y="342900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8986" name="Line 122"/>
          <p:cNvSpPr>
            <a:spLocks noChangeShapeType="1"/>
          </p:cNvSpPr>
          <p:nvPr/>
        </p:nvSpPr>
        <p:spPr bwMode="auto">
          <a:xfrm>
            <a:off x="7194947" y="342900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8987" name="Line 123"/>
          <p:cNvSpPr>
            <a:spLocks noChangeShapeType="1"/>
          </p:cNvSpPr>
          <p:nvPr/>
        </p:nvSpPr>
        <p:spPr bwMode="auto">
          <a:xfrm>
            <a:off x="7642622" y="3429001"/>
            <a:ext cx="0" cy="2050256"/>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sz="1350"/>
          </a:p>
        </p:txBody>
      </p:sp>
      <p:sp>
        <p:nvSpPr>
          <p:cNvPr id="1828988" name="Rectangle 124" descr="88"/>
          <p:cNvSpPr>
            <a:spLocks noChangeArrowheads="1"/>
          </p:cNvSpPr>
          <p:nvPr/>
        </p:nvSpPr>
        <p:spPr bwMode="auto">
          <a:xfrm>
            <a:off x="6303169" y="3767139"/>
            <a:ext cx="447675" cy="341710"/>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a:t>5</a:t>
            </a:r>
          </a:p>
        </p:txBody>
      </p:sp>
      <p:sp>
        <p:nvSpPr>
          <p:cNvPr id="1828989" name="Line 125"/>
          <p:cNvSpPr>
            <a:spLocks noChangeShapeType="1"/>
          </p:cNvSpPr>
          <p:nvPr/>
        </p:nvSpPr>
        <p:spPr bwMode="auto">
          <a:xfrm flipH="1" flipV="1">
            <a:off x="2457450" y="2971800"/>
            <a:ext cx="1371600" cy="74295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sz="1350"/>
          </a:p>
        </p:txBody>
      </p:sp>
      <p:sp>
        <p:nvSpPr>
          <p:cNvPr id="1828990" name="Text Box 126"/>
          <p:cNvSpPr txBox="1">
            <a:spLocks noChangeArrowheads="1"/>
          </p:cNvSpPr>
          <p:nvPr/>
        </p:nvSpPr>
        <p:spPr bwMode="auto">
          <a:xfrm>
            <a:off x="3257550" y="3143250"/>
            <a:ext cx="2857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latin typeface="Times New Roman" pitchFamily="27" charset="0"/>
                <a:ea typeface="굴림" pitchFamily="27" charset="-127"/>
                <a:cs typeface="굴림" pitchFamily="27" charset="-127"/>
              </a:rPr>
              <a:t>2</a:t>
            </a:r>
          </a:p>
        </p:txBody>
      </p:sp>
      <p:sp>
        <p:nvSpPr>
          <p:cNvPr id="1828991" name="Text Box 127"/>
          <p:cNvSpPr txBox="1">
            <a:spLocks noChangeArrowheads="1"/>
          </p:cNvSpPr>
          <p:nvPr/>
        </p:nvSpPr>
        <p:spPr bwMode="auto">
          <a:xfrm>
            <a:off x="1538288" y="1699023"/>
            <a:ext cx="1146468" cy="553998"/>
          </a:xfrm>
          <a:prstGeom prst="rect">
            <a:avLst/>
          </a:prstGeom>
          <a:noFill/>
          <a:ln w="28575">
            <a:noFill/>
            <a:miter lim="800000"/>
            <a:headEnd type="none" w="sm" len="sm"/>
            <a:tailEnd type="none" w="sm" len="sm"/>
          </a:ln>
          <a:effectLst/>
        </p:spPr>
        <p:txBody>
          <a:bodyPr wrap="none">
            <a:prstTxWarp prst="textNoShape">
              <a:avLst/>
            </a:prstTxWarp>
            <a:spAutoFit/>
          </a:bodyPr>
          <a:lstStyle/>
          <a:p>
            <a:r>
              <a:rPr lang="en-US" sz="3000" dirty="0">
                <a:solidFill>
                  <a:schemeClr val="tx2"/>
                </a:solidFill>
                <a:latin typeface="Times New Roman" pitchFamily="27" charset="0"/>
              </a:rPr>
              <a:t>Done!</a:t>
            </a:r>
          </a:p>
        </p:txBody>
      </p:sp>
      <p:sp>
        <p:nvSpPr>
          <p:cNvPr id="1828992" name="Line 128"/>
          <p:cNvSpPr>
            <a:spLocks noChangeShapeType="1"/>
          </p:cNvSpPr>
          <p:nvPr/>
        </p:nvSpPr>
        <p:spPr bwMode="auto">
          <a:xfrm>
            <a:off x="6299597" y="342900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8993" name="Line 129"/>
          <p:cNvSpPr>
            <a:spLocks noChangeShapeType="1"/>
          </p:cNvSpPr>
          <p:nvPr/>
        </p:nvSpPr>
        <p:spPr bwMode="auto">
          <a:xfrm>
            <a:off x="5029201" y="3771900"/>
            <a:ext cx="2613422"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8994" name="Line 130"/>
          <p:cNvSpPr>
            <a:spLocks noChangeShapeType="1"/>
          </p:cNvSpPr>
          <p:nvPr/>
        </p:nvSpPr>
        <p:spPr bwMode="auto">
          <a:xfrm>
            <a:off x="6747272" y="3429001"/>
            <a:ext cx="0" cy="2050256"/>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8995" name="Line 131"/>
          <p:cNvSpPr>
            <a:spLocks noChangeShapeType="1"/>
          </p:cNvSpPr>
          <p:nvPr/>
        </p:nvSpPr>
        <p:spPr bwMode="auto">
          <a:xfrm>
            <a:off x="5029201" y="4112419"/>
            <a:ext cx="2613422"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sz="1350"/>
          </a:p>
        </p:txBody>
      </p:sp>
      <p:sp>
        <p:nvSpPr>
          <p:cNvPr id="1828996" name="Text Box 132"/>
          <p:cNvSpPr txBox="1">
            <a:spLocks noChangeArrowheads="1"/>
          </p:cNvSpPr>
          <p:nvPr/>
        </p:nvSpPr>
        <p:spPr bwMode="auto">
          <a:xfrm>
            <a:off x="1593056" y="4173142"/>
            <a:ext cx="3071813" cy="900246"/>
          </a:xfrm>
          <a:prstGeom prst="rect">
            <a:avLst/>
          </a:prstGeom>
          <a:noFill/>
          <a:ln w="28575">
            <a:noFill/>
            <a:miter lim="800000"/>
            <a:headEnd type="none" w="sm" len="sm"/>
            <a:tailEnd type="none" w="sm" len="sm"/>
          </a:ln>
          <a:effectLst/>
        </p:spPr>
        <p:txBody>
          <a:bodyPr>
            <a:prstTxWarp prst="textNoShape">
              <a:avLst/>
            </a:prstTxWarp>
            <a:spAutoFit/>
          </a:bodyPr>
          <a:lstStyle/>
          <a:p>
            <a:pPr eaLnBrk="1" hangingPunct="1">
              <a:spcBef>
                <a:spcPct val="50000"/>
              </a:spcBef>
            </a:pPr>
            <a:r>
              <a:rPr lang="en-US" sz="1500" dirty="0"/>
              <a:t>D</a:t>
            </a:r>
            <a:r>
              <a:rPr lang="en-US" sz="1500" baseline="-25000" dirty="0"/>
              <a:t>i,j</a:t>
            </a:r>
            <a:r>
              <a:rPr lang="en-US" sz="1500" baseline="30000" dirty="0"/>
              <a:t>(5)</a:t>
            </a:r>
            <a:r>
              <a:rPr lang="en-US" sz="1500" dirty="0"/>
              <a:t>=min(D</a:t>
            </a:r>
            <a:r>
              <a:rPr lang="en-US" sz="1500" baseline="-25000" dirty="0"/>
              <a:t>i,j</a:t>
            </a:r>
            <a:r>
              <a:rPr lang="en-US" sz="1500" baseline="30000" dirty="0"/>
              <a:t>(4)</a:t>
            </a:r>
            <a:r>
              <a:rPr lang="en-US" sz="1500" dirty="0"/>
              <a:t>, D</a:t>
            </a:r>
            <a:r>
              <a:rPr lang="en-US" sz="1500" baseline="-25000" dirty="0"/>
              <a:t>i,5</a:t>
            </a:r>
            <a:r>
              <a:rPr lang="en-US" sz="1500" baseline="30000" dirty="0"/>
              <a:t>(4)</a:t>
            </a:r>
            <a:r>
              <a:rPr lang="en-US" sz="1500" dirty="0"/>
              <a:t>+D</a:t>
            </a:r>
            <a:r>
              <a:rPr lang="en-US" sz="1500" baseline="-25000" dirty="0"/>
              <a:t>5,j</a:t>
            </a:r>
            <a:r>
              <a:rPr lang="en-US" sz="1500" baseline="30000" dirty="0"/>
              <a:t>(4)</a:t>
            </a:r>
            <a:r>
              <a:rPr lang="en-US" sz="1500" dirty="0"/>
              <a:t>)</a:t>
            </a:r>
          </a:p>
          <a:p>
            <a:pPr eaLnBrk="1" hangingPunct="1">
              <a:spcBef>
                <a:spcPct val="50000"/>
              </a:spcBef>
            </a:pPr>
            <a:r>
              <a:rPr lang="en-US" sz="1500" dirty="0"/>
              <a:t>Allowed intermediate vertices: subset of {V1,V2,V3,V4,V5}</a:t>
            </a:r>
          </a:p>
        </p:txBody>
      </p:sp>
      <p:sp>
        <p:nvSpPr>
          <p:cNvPr id="1828997" name="Text Box 133"/>
          <p:cNvSpPr txBox="1">
            <a:spLocks noChangeArrowheads="1"/>
          </p:cNvSpPr>
          <p:nvPr/>
        </p:nvSpPr>
        <p:spPr bwMode="auto">
          <a:xfrm>
            <a:off x="1542456" y="5032829"/>
            <a:ext cx="3315890" cy="553998"/>
          </a:xfrm>
          <a:prstGeom prst="rect">
            <a:avLst/>
          </a:prstGeom>
          <a:noFill/>
          <a:ln w="28575">
            <a:noFill/>
            <a:miter lim="800000"/>
            <a:headEnd type="none" w="sm" len="sm"/>
            <a:tailEnd type="none" w="sm" len="sm"/>
          </a:ln>
          <a:effectLst/>
        </p:spPr>
        <p:txBody>
          <a:bodyPr>
            <a:prstTxWarp prst="textNoShape">
              <a:avLst/>
            </a:prstTxWarp>
            <a:spAutoFit/>
          </a:bodyPr>
          <a:lstStyle/>
          <a:p>
            <a:pPr eaLnBrk="1" hangingPunct="1">
              <a:spcBef>
                <a:spcPct val="50000"/>
              </a:spcBef>
            </a:pPr>
            <a:r>
              <a:rPr lang="en-US" sz="1500" dirty="0"/>
              <a:t>Trace back the shortest path between v3,v5: V3</a:t>
            </a:r>
            <a:r>
              <a:rPr lang="en-US" sz="1500" dirty="0">
                <a:sym typeface="Wingdings" pitchFamily="27" charset="2"/>
              </a:rPr>
              <a:t>v2v4v1v5</a:t>
            </a:r>
            <a:endParaRPr lang="en-US" sz="1500" dirty="0"/>
          </a:p>
        </p:txBody>
      </p:sp>
    </p:spTree>
    <p:extLst>
      <p:ext uri="{BB962C8B-B14F-4D97-AF65-F5344CB8AC3E}">
        <p14:creationId xmlns:p14="http://schemas.microsoft.com/office/powerpoint/2010/main" val="287120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28991"/>
                                        </p:tgtEl>
                                        <p:attrNameLst>
                                          <p:attrName>style.visibility</p:attrName>
                                        </p:attrNameLst>
                                      </p:cBhvr>
                                      <p:to>
                                        <p:strVal val="visible"/>
                                      </p:to>
                                    </p:set>
                                    <p:animEffect transition="in" filter="blinds(horizontal)">
                                      <p:cBhvr>
                                        <p:cTn id="7" dur="500"/>
                                        <p:tgtEl>
                                          <p:spTgt spid="1828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899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Subsequence of a String</a:t>
            </a:r>
          </a:p>
        </p:txBody>
      </p:sp>
      <p:sp>
        <p:nvSpPr>
          <p:cNvPr id="3" name="Content Placeholder 2"/>
          <p:cNvSpPr>
            <a:spLocks noGrp="1"/>
          </p:cNvSpPr>
          <p:nvPr>
            <p:ph idx="1"/>
          </p:nvPr>
        </p:nvSpPr>
        <p:spPr/>
        <p:txBody>
          <a:bodyPr>
            <a:normAutofit/>
          </a:bodyPr>
          <a:lstStyle/>
          <a:p>
            <a:r>
              <a:rPr lang="en-US" sz="1600" dirty="0"/>
              <a:t>Given a sequence X=&lt;x1,x2, …</a:t>
            </a:r>
            <a:r>
              <a:rPr lang="en-US" sz="1600" dirty="0" err="1"/>
              <a:t>xm</a:t>
            </a:r>
            <a:r>
              <a:rPr lang="en-US" sz="1600" dirty="0"/>
              <a:t>&gt;, the sequence Z= &lt;z1,z2,…</a:t>
            </a:r>
            <a:r>
              <a:rPr lang="en-US" sz="1600" dirty="0" err="1"/>
              <a:t>zk</a:t>
            </a:r>
            <a:r>
              <a:rPr lang="en-US" sz="1600" dirty="0"/>
              <a:t>&gt; is a subsequence of X if there is a strictly increasing sequence &lt;i1, i2,…</a:t>
            </a:r>
            <a:r>
              <a:rPr lang="en-US" sz="1600" dirty="0" err="1"/>
              <a:t>ik</a:t>
            </a:r>
            <a:r>
              <a:rPr lang="en-US" sz="1600" dirty="0"/>
              <a:t>&gt; such that for all j=1,2,…k  </a:t>
            </a:r>
            <a:r>
              <a:rPr lang="en-US" sz="1600" dirty="0" err="1"/>
              <a:t>x</a:t>
            </a:r>
            <a:r>
              <a:rPr lang="en-US" sz="1600" baseline="-25000" dirty="0" err="1"/>
              <a:t>ij</a:t>
            </a:r>
            <a:r>
              <a:rPr lang="en-US" sz="1600" dirty="0"/>
              <a:t>=</a:t>
            </a:r>
            <a:r>
              <a:rPr lang="en-US" sz="1600" dirty="0" err="1"/>
              <a:t>z</a:t>
            </a:r>
            <a:r>
              <a:rPr lang="en-US" sz="1600" baseline="-25000" dirty="0" err="1"/>
              <a:t>j</a:t>
            </a:r>
            <a:endParaRPr lang="en-US" sz="1600" baseline="-25000" dirty="0"/>
          </a:p>
          <a:p>
            <a:endParaRPr lang="en-US" sz="1600" baseline="-25000" dirty="0"/>
          </a:p>
          <a:p>
            <a:r>
              <a:rPr lang="en-US" sz="1600" dirty="0"/>
              <a:t>X=&lt;A,</a:t>
            </a:r>
            <a:r>
              <a:rPr lang="en-US" sz="1600" dirty="0">
                <a:solidFill>
                  <a:srgbClr val="4A6300"/>
                </a:solidFill>
              </a:rPr>
              <a:t>B</a:t>
            </a:r>
            <a:r>
              <a:rPr lang="en-US" sz="1600" dirty="0"/>
              <a:t>,</a:t>
            </a:r>
            <a:r>
              <a:rPr lang="en-US" sz="1600" dirty="0">
                <a:solidFill>
                  <a:srgbClr val="4A6300"/>
                </a:solidFill>
              </a:rPr>
              <a:t>C</a:t>
            </a:r>
            <a:r>
              <a:rPr lang="en-US" sz="1600" dirty="0"/>
              <a:t>,B, </a:t>
            </a:r>
            <a:r>
              <a:rPr lang="en-US" sz="1600" dirty="0">
                <a:solidFill>
                  <a:srgbClr val="4A6300"/>
                </a:solidFill>
              </a:rPr>
              <a:t>D</a:t>
            </a:r>
            <a:r>
              <a:rPr lang="en-US" sz="1600" dirty="0"/>
              <a:t>,A,</a:t>
            </a:r>
            <a:r>
              <a:rPr lang="en-US" sz="1600" dirty="0">
                <a:solidFill>
                  <a:srgbClr val="4A6300"/>
                </a:solidFill>
              </a:rPr>
              <a:t>B</a:t>
            </a:r>
            <a:r>
              <a:rPr lang="en-US" sz="1600" dirty="0"/>
              <a:t>&gt; then a subsequence is </a:t>
            </a:r>
          </a:p>
          <a:p>
            <a:pPr marL="68580" indent="0">
              <a:buNone/>
            </a:pPr>
            <a:r>
              <a:rPr lang="en-US" sz="1600" dirty="0"/>
              <a:t>	Z=&lt;B,C, D,B&gt; and the  sequence index is &lt;2,3,5,7&gt;</a:t>
            </a:r>
          </a:p>
          <a:p>
            <a:pPr marL="68580" indent="0">
              <a:buNone/>
            </a:pPr>
            <a:r>
              <a:rPr lang="en-US" sz="1600" dirty="0"/>
              <a:t>               Y=&lt;B,D,C&gt; is not because B,D,C do not appear in that order          		in X</a:t>
            </a:r>
          </a:p>
        </p:txBody>
      </p:sp>
    </p:spTree>
    <p:extLst>
      <p:ext uri="{BB962C8B-B14F-4D97-AF65-F5344CB8AC3E}">
        <p14:creationId xmlns:p14="http://schemas.microsoft.com/office/powerpoint/2010/main" val="1399388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Longest Common Subsequence</a:t>
            </a:r>
          </a:p>
        </p:txBody>
      </p:sp>
      <p:sp>
        <p:nvSpPr>
          <p:cNvPr id="3" name="Content Placeholder 2"/>
          <p:cNvSpPr>
            <a:spLocks noGrp="1"/>
          </p:cNvSpPr>
          <p:nvPr>
            <p:ph idx="1"/>
          </p:nvPr>
        </p:nvSpPr>
        <p:spPr>
          <a:xfrm>
            <a:off x="1043492" y="2323652"/>
            <a:ext cx="7467307" cy="3508977"/>
          </a:xfrm>
        </p:spPr>
        <p:txBody>
          <a:bodyPr>
            <a:normAutofit fontScale="92500" lnSpcReduction="10000"/>
          </a:bodyPr>
          <a:lstStyle/>
          <a:p>
            <a:r>
              <a:rPr lang="en-US" dirty="0">
                <a:latin typeface="+mj-lt"/>
              </a:rPr>
              <a:t>Given two sequences X and Y, Z is a </a:t>
            </a:r>
            <a:r>
              <a:rPr lang="en-US" dirty="0">
                <a:solidFill>
                  <a:srgbClr val="4A6300"/>
                </a:solidFill>
                <a:latin typeface="+mj-lt"/>
              </a:rPr>
              <a:t>common subsequence </a:t>
            </a:r>
            <a:r>
              <a:rPr lang="en-US" dirty="0">
                <a:latin typeface="+mj-lt"/>
              </a:rPr>
              <a:t>of X and Y if Z is a subsequence of both X and Y</a:t>
            </a:r>
          </a:p>
          <a:p>
            <a:r>
              <a:rPr lang="en-US" dirty="0">
                <a:latin typeface="+mj-lt"/>
              </a:rPr>
              <a:t>X=&lt; A,</a:t>
            </a:r>
            <a:r>
              <a:rPr lang="en-US" dirty="0">
                <a:solidFill>
                  <a:srgbClr val="E710FF"/>
                </a:solidFill>
                <a:latin typeface="+mj-lt"/>
              </a:rPr>
              <a:t>B,C</a:t>
            </a:r>
            <a:r>
              <a:rPr lang="en-US" dirty="0">
                <a:latin typeface="+mj-lt"/>
              </a:rPr>
              <a:t>,</a:t>
            </a:r>
            <a:r>
              <a:rPr lang="en-US" dirty="0">
                <a:solidFill>
                  <a:srgbClr val="E710FF"/>
                </a:solidFill>
                <a:latin typeface="+mj-lt"/>
              </a:rPr>
              <a:t>B</a:t>
            </a:r>
            <a:r>
              <a:rPr lang="en-US" dirty="0">
                <a:latin typeface="+mj-lt"/>
              </a:rPr>
              <a:t>, D, </a:t>
            </a:r>
            <a:r>
              <a:rPr lang="en-US" dirty="0">
                <a:solidFill>
                  <a:srgbClr val="E710FF"/>
                </a:solidFill>
                <a:latin typeface="+mj-lt"/>
              </a:rPr>
              <a:t>A</a:t>
            </a:r>
            <a:r>
              <a:rPr lang="en-US" dirty="0">
                <a:latin typeface="+mj-lt"/>
              </a:rPr>
              <a:t>, B&gt;</a:t>
            </a:r>
          </a:p>
          <a:p>
            <a:r>
              <a:rPr lang="en-US" dirty="0">
                <a:latin typeface="+mj-lt"/>
              </a:rPr>
              <a:t>Y=&lt;</a:t>
            </a:r>
            <a:r>
              <a:rPr lang="en-US" dirty="0">
                <a:solidFill>
                  <a:srgbClr val="E710FF"/>
                </a:solidFill>
                <a:latin typeface="+mj-lt"/>
              </a:rPr>
              <a:t>B</a:t>
            </a:r>
            <a:r>
              <a:rPr lang="en-US" dirty="0">
                <a:latin typeface="+mj-lt"/>
              </a:rPr>
              <a:t>,D,</a:t>
            </a:r>
            <a:r>
              <a:rPr lang="en-US" dirty="0">
                <a:solidFill>
                  <a:srgbClr val="E710FF"/>
                </a:solidFill>
                <a:latin typeface="+mj-lt"/>
              </a:rPr>
              <a:t>C</a:t>
            </a:r>
            <a:r>
              <a:rPr lang="en-US" dirty="0">
                <a:latin typeface="+mj-lt"/>
              </a:rPr>
              <a:t>,A,</a:t>
            </a:r>
            <a:r>
              <a:rPr lang="en-US" dirty="0">
                <a:solidFill>
                  <a:srgbClr val="E710FF"/>
                </a:solidFill>
                <a:latin typeface="+mj-lt"/>
              </a:rPr>
              <a:t>B,A</a:t>
            </a:r>
            <a:r>
              <a:rPr lang="en-US" dirty="0">
                <a:latin typeface="+mj-lt"/>
              </a:rPr>
              <a:t>&gt;</a:t>
            </a:r>
          </a:p>
          <a:p>
            <a:r>
              <a:rPr lang="en-US" dirty="0">
                <a:latin typeface="+mj-lt"/>
              </a:rPr>
              <a:t>Common Subsequence &lt;B,C,B&gt;</a:t>
            </a:r>
          </a:p>
          <a:p>
            <a:r>
              <a:rPr lang="en-US" dirty="0">
                <a:latin typeface="+mj-lt"/>
              </a:rPr>
              <a:t>Longest common subsequence (LCS) &lt;B,C, B,A&gt;</a:t>
            </a:r>
          </a:p>
          <a:p>
            <a:endParaRPr lang="en-US" dirty="0">
              <a:latin typeface="+mj-lt"/>
            </a:endParaRPr>
          </a:p>
          <a:p>
            <a:r>
              <a:rPr lang="en-US" dirty="0">
                <a:latin typeface="+mj-lt"/>
              </a:rPr>
              <a:t>Goal : To find one of the longest common subsequences of a pair of sequences</a:t>
            </a:r>
          </a:p>
          <a:p>
            <a:r>
              <a:rPr lang="en-US" dirty="0">
                <a:latin typeface="+mj-lt"/>
              </a:rPr>
              <a:t>This is used in comparing between two genetic/protein sequences.</a:t>
            </a:r>
          </a:p>
        </p:txBody>
      </p:sp>
    </p:spTree>
    <p:extLst>
      <p:ext uri="{BB962C8B-B14F-4D97-AF65-F5344CB8AC3E}">
        <p14:creationId xmlns:p14="http://schemas.microsoft.com/office/powerpoint/2010/main" val="2368205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D54115-493E-A348-A42E-912205E598D7}"/>
              </a:ext>
            </a:extLst>
          </p:cNvPr>
          <p:cNvSpPr>
            <a:spLocks noGrp="1"/>
          </p:cNvSpPr>
          <p:nvPr>
            <p:ph type="title"/>
          </p:nvPr>
        </p:nvSpPr>
        <p:spPr>
          <a:xfrm>
            <a:off x="546100" y="416337"/>
            <a:ext cx="7024744" cy="1143000"/>
          </a:xfrm>
        </p:spPr>
        <p:txBody>
          <a:bodyPr/>
          <a:lstStyle/>
          <a:p>
            <a:r>
              <a:rPr lang="en-US" dirty="0"/>
              <a:t>Recursion</a:t>
            </a:r>
          </a:p>
        </p:txBody>
      </p:sp>
      <p:pic>
        <p:nvPicPr>
          <p:cNvPr id="4" name="Picture 3"/>
          <p:cNvPicPr>
            <a:picLocks noChangeAspect="1"/>
          </p:cNvPicPr>
          <p:nvPr/>
        </p:nvPicPr>
        <p:blipFill>
          <a:blip r:embed="rId2"/>
          <a:stretch>
            <a:fillRect/>
          </a:stretch>
        </p:blipFill>
        <p:spPr>
          <a:xfrm>
            <a:off x="576017" y="1879338"/>
            <a:ext cx="8039100" cy="1930400"/>
          </a:xfrm>
          <a:prstGeom prst="rect">
            <a:avLst/>
          </a:prstGeom>
        </p:spPr>
      </p:pic>
      <p:sp>
        <p:nvSpPr>
          <p:cNvPr id="6" name="TextBox 5">
            <a:extLst>
              <a:ext uri="{FF2B5EF4-FFF2-40B4-BE49-F238E27FC236}">
                <a16:creationId xmlns:a16="http://schemas.microsoft.com/office/drawing/2014/main" id="{D71EEC55-299F-054B-B803-815D2800526D}"/>
              </a:ext>
            </a:extLst>
          </p:cNvPr>
          <p:cNvSpPr txBox="1"/>
          <p:nvPr/>
        </p:nvSpPr>
        <p:spPr>
          <a:xfrm>
            <a:off x="941699" y="3699247"/>
            <a:ext cx="7626284" cy="1600438"/>
          </a:xfrm>
          <a:prstGeom prst="rect">
            <a:avLst/>
          </a:prstGeom>
          <a:noFill/>
        </p:spPr>
        <p:txBody>
          <a:bodyPr wrap="square" rtlCol="0">
            <a:spAutoFit/>
          </a:bodyPr>
          <a:lstStyle/>
          <a:p>
            <a:r>
              <a:rPr lang="en-US" sz="1400" dirty="0">
                <a:latin typeface="Comic Sans MS" panose="030F0902030302020204" pitchFamily="66" charset="0"/>
              </a:rPr>
              <a:t>Start from the last letters</a:t>
            </a:r>
          </a:p>
          <a:p>
            <a:r>
              <a:rPr lang="en-US" sz="1400" dirty="0">
                <a:latin typeface="Comic Sans MS" panose="030F0902030302020204" pitchFamily="66" charset="0"/>
              </a:rPr>
              <a:t>	If the last two letters match then LCS length is increased by 1</a:t>
            </a:r>
          </a:p>
          <a:p>
            <a:r>
              <a:rPr lang="en-US" sz="1400" dirty="0">
                <a:latin typeface="Comic Sans MS" panose="030F0902030302020204" pitchFamily="66" charset="0"/>
              </a:rPr>
              <a:t>      LCS of X (-last entry), and Y(-last entry)</a:t>
            </a:r>
          </a:p>
          <a:p>
            <a:r>
              <a:rPr lang="en-US" sz="1400" dirty="0">
                <a:latin typeface="Comic Sans MS" panose="030F0902030302020204" pitchFamily="66" charset="0"/>
              </a:rPr>
              <a:t>       Else. Max of</a:t>
            </a:r>
          </a:p>
          <a:p>
            <a:r>
              <a:rPr lang="en-US" sz="1400" dirty="0">
                <a:latin typeface="Comic Sans MS" panose="030F0902030302020204" pitchFamily="66" charset="0"/>
              </a:rPr>
              <a:t>	      LCS of X, and Y(-last entry)</a:t>
            </a:r>
          </a:p>
          <a:p>
            <a:r>
              <a:rPr lang="en-US" sz="1400" dirty="0">
                <a:latin typeface="Comic Sans MS" panose="030F0902030302020204" pitchFamily="66" charset="0"/>
              </a:rPr>
              <a:t>               LCS of X(-last entry) and Y</a:t>
            </a:r>
          </a:p>
          <a:p>
            <a:r>
              <a:rPr lang="en-US" sz="1400" dirty="0"/>
              <a:t>            </a:t>
            </a:r>
          </a:p>
        </p:txBody>
      </p:sp>
      <p:pic>
        <p:nvPicPr>
          <p:cNvPr id="7" name="Picture 6">
            <a:extLst>
              <a:ext uri="{FF2B5EF4-FFF2-40B4-BE49-F238E27FC236}">
                <a16:creationId xmlns:a16="http://schemas.microsoft.com/office/drawing/2014/main" id="{AFD2F789-FA59-5942-9020-EA838258862E}"/>
              </a:ext>
            </a:extLst>
          </p:cNvPr>
          <p:cNvPicPr>
            <a:picLocks noChangeAspect="1"/>
          </p:cNvPicPr>
          <p:nvPr/>
        </p:nvPicPr>
        <p:blipFill>
          <a:blip r:embed="rId3"/>
          <a:stretch>
            <a:fillRect/>
          </a:stretch>
        </p:blipFill>
        <p:spPr>
          <a:xfrm>
            <a:off x="1004944" y="5189193"/>
            <a:ext cx="6565900" cy="1117600"/>
          </a:xfrm>
          <a:prstGeom prst="rect">
            <a:avLst/>
          </a:prstGeom>
        </p:spPr>
      </p:pic>
    </p:spTree>
    <p:extLst>
      <p:ext uri="{BB962C8B-B14F-4D97-AF65-F5344CB8AC3E}">
        <p14:creationId xmlns:p14="http://schemas.microsoft.com/office/powerpoint/2010/main" val="246848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703" y="456164"/>
            <a:ext cx="7024744" cy="1143000"/>
          </a:xfrm>
        </p:spPr>
        <p:txBody>
          <a:bodyPr>
            <a:normAutofit fontScale="90000"/>
          </a:bodyPr>
          <a:lstStyle/>
          <a:p>
            <a:r>
              <a:rPr lang="en-US" dirty="0">
                <a:latin typeface="+mn-lt"/>
              </a:rPr>
              <a:t>Algorithm for Computing LCS</a:t>
            </a:r>
          </a:p>
        </p:txBody>
      </p:sp>
      <p:pic>
        <p:nvPicPr>
          <p:cNvPr id="4" name="Picture 3"/>
          <p:cNvPicPr>
            <a:picLocks noChangeAspect="1"/>
          </p:cNvPicPr>
          <p:nvPr/>
        </p:nvPicPr>
        <p:blipFill>
          <a:blip r:embed="rId2"/>
          <a:stretch>
            <a:fillRect/>
          </a:stretch>
        </p:blipFill>
        <p:spPr>
          <a:xfrm>
            <a:off x="1043490" y="1737311"/>
            <a:ext cx="5198014" cy="4692013"/>
          </a:xfrm>
          <a:prstGeom prst="rect">
            <a:avLst/>
          </a:prstGeom>
        </p:spPr>
      </p:pic>
      <p:sp>
        <p:nvSpPr>
          <p:cNvPr id="5" name="TextBox 4"/>
          <p:cNvSpPr txBox="1"/>
          <p:nvPr/>
        </p:nvSpPr>
        <p:spPr>
          <a:xfrm>
            <a:off x="3313810" y="6000294"/>
            <a:ext cx="4978015" cy="369332"/>
          </a:xfrm>
          <a:prstGeom prst="rect">
            <a:avLst/>
          </a:prstGeom>
          <a:noFill/>
        </p:spPr>
        <p:txBody>
          <a:bodyPr wrap="square" rtlCol="0">
            <a:spAutoFit/>
          </a:bodyPr>
          <a:lstStyle/>
          <a:p>
            <a:r>
              <a:rPr lang="en-US" dirty="0">
                <a:latin typeface="Comic Sans MS" panose="030F0902030302020204" pitchFamily="66" charset="0"/>
              </a:rPr>
              <a:t>For loop on m and For loop on n=&gt; O(nm)</a:t>
            </a:r>
          </a:p>
        </p:txBody>
      </p:sp>
      <p:sp>
        <p:nvSpPr>
          <p:cNvPr id="3" name="TextBox 2">
            <a:extLst>
              <a:ext uri="{FF2B5EF4-FFF2-40B4-BE49-F238E27FC236}">
                <a16:creationId xmlns:a16="http://schemas.microsoft.com/office/drawing/2014/main" id="{901BABCC-7EBB-A141-ACF3-0A21495FE8D8}"/>
              </a:ext>
            </a:extLst>
          </p:cNvPr>
          <p:cNvSpPr txBox="1"/>
          <p:nvPr/>
        </p:nvSpPr>
        <p:spPr>
          <a:xfrm>
            <a:off x="4572000" y="3960206"/>
            <a:ext cx="3205114" cy="246221"/>
          </a:xfrm>
          <a:prstGeom prst="rect">
            <a:avLst/>
          </a:prstGeom>
          <a:noFill/>
          <a:ln>
            <a:solidFill>
              <a:srgbClr val="E710FF"/>
            </a:solidFill>
          </a:ln>
        </p:spPr>
        <p:txBody>
          <a:bodyPr wrap="square" rtlCol="0">
            <a:spAutoFit/>
          </a:bodyPr>
          <a:lstStyle/>
          <a:p>
            <a:r>
              <a:rPr lang="en-US" sz="1000" dirty="0">
                <a:latin typeface="Comic Sans MS" panose="030F0902030302020204" pitchFamily="66" charset="0"/>
              </a:rPr>
              <a:t>If last two entries match, increase LCS by 1</a:t>
            </a:r>
          </a:p>
        </p:txBody>
      </p:sp>
      <p:sp>
        <p:nvSpPr>
          <p:cNvPr id="6" name="TextBox 5">
            <a:extLst>
              <a:ext uri="{FF2B5EF4-FFF2-40B4-BE49-F238E27FC236}">
                <a16:creationId xmlns:a16="http://schemas.microsoft.com/office/drawing/2014/main" id="{E505E594-1BB0-524F-B845-51C265C30763}"/>
              </a:ext>
            </a:extLst>
          </p:cNvPr>
          <p:cNvSpPr txBox="1"/>
          <p:nvPr/>
        </p:nvSpPr>
        <p:spPr>
          <a:xfrm>
            <a:off x="6025299" y="4980250"/>
            <a:ext cx="2075211" cy="246221"/>
          </a:xfrm>
          <a:prstGeom prst="rect">
            <a:avLst/>
          </a:prstGeom>
          <a:noFill/>
          <a:ln>
            <a:solidFill>
              <a:srgbClr val="E710FF"/>
            </a:solidFill>
          </a:ln>
        </p:spPr>
        <p:txBody>
          <a:bodyPr wrap="square" rtlCol="0">
            <a:spAutoFit/>
          </a:bodyPr>
          <a:lstStyle/>
          <a:p>
            <a:r>
              <a:rPr lang="en-US" sz="1000" dirty="0">
                <a:latin typeface="Comic Sans MS" panose="030F0902030302020204" pitchFamily="66" charset="0"/>
              </a:rPr>
              <a:t>LCS of X(-last entry),Y</a:t>
            </a:r>
          </a:p>
        </p:txBody>
      </p:sp>
      <p:sp>
        <p:nvSpPr>
          <p:cNvPr id="7" name="TextBox 6">
            <a:extLst>
              <a:ext uri="{FF2B5EF4-FFF2-40B4-BE49-F238E27FC236}">
                <a16:creationId xmlns:a16="http://schemas.microsoft.com/office/drawing/2014/main" id="{05F12D06-159C-124A-8C0D-A42379C485E9}"/>
              </a:ext>
            </a:extLst>
          </p:cNvPr>
          <p:cNvSpPr txBox="1"/>
          <p:nvPr/>
        </p:nvSpPr>
        <p:spPr>
          <a:xfrm>
            <a:off x="5971704" y="5494741"/>
            <a:ext cx="2075211" cy="246221"/>
          </a:xfrm>
          <a:prstGeom prst="rect">
            <a:avLst/>
          </a:prstGeom>
          <a:noFill/>
          <a:ln>
            <a:solidFill>
              <a:srgbClr val="E710FF"/>
            </a:solidFill>
          </a:ln>
        </p:spPr>
        <p:txBody>
          <a:bodyPr wrap="square" rtlCol="0">
            <a:spAutoFit/>
          </a:bodyPr>
          <a:lstStyle/>
          <a:p>
            <a:r>
              <a:rPr lang="en-US" sz="1000" dirty="0">
                <a:latin typeface="Comic Sans MS" panose="030F0902030302020204" pitchFamily="66" charset="0"/>
              </a:rPr>
              <a:t>LCS of X,Y(-last entry)</a:t>
            </a:r>
          </a:p>
        </p:txBody>
      </p:sp>
      <p:sp>
        <p:nvSpPr>
          <p:cNvPr id="8" name="TextBox 7">
            <a:extLst>
              <a:ext uri="{FF2B5EF4-FFF2-40B4-BE49-F238E27FC236}">
                <a16:creationId xmlns:a16="http://schemas.microsoft.com/office/drawing/2014/main" id="{D17F6B69-0D29-B54B-9A04-93A0B0340BAD}"/>
              </a:ext>
            </a:extLst>
          </p:cNvPr>
          <p:cNvSpPr txBox="1"/>
          <p:nvPr/>
        </p:nvSpPr>
        <p:spPr>
          <a:xfrm>
            <a:off x="4439075" y="1737311"/>
            <a:ext cx="1914591" cy="430887"/>
          </a:xfrm>
          <a:prstGeom prst="rect">
            <a:avLst/>
          </a:prstGeom>
          <a:noFill/>
          <a:ln>
            <a:solidFill>
              <a:srgbClr val="E710FF"/>
            </a:solidFill>
          </a:ln>
        </p:spPr>
        <p:txBody>
          <a:bodyPr wrap="square" rtlCol="0">
            <a:spAutoFit/>
          </a:bodyPr>
          <a:lstStyle/>
          <a:p>
            <a:r>
              <a:rPr lang="en-US" sz="1100" dirty="0"/>
              <a:t>C[</a:t>
            </a:r>
            <a:r>
              <a:rPr lang="en-US" sz="1100" dirty="0" err="1"/>
              <a:t>i,j</a:t>
            </a:r>
            <a:r>
              <a:rPr lang="en-US" sz="1100" dirty="0"/>
              <a:t>]= length of LCS of X(0,i) and Y(0,j)</a:t>
            </a:r>
          </a:p>
        </p:txBody>
      </p:sp>
    </p:spTree>
    <p:extLst>
      <p:ext uri="{BB962C8B-B14F-4D97-AF65-F5344CB8AC3E}">
        <p14:creationId xmlns:p14="http://schemas.microsoft.com/office/powerpoint/2010/main" val="2827446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88924" y="1029410"/>
            <a:ext cx="4890526" cy="5303164"/>
          </a:xfrm>
          <a:prstGeom prst="rect">
            <a:avLst/>
          </a:prstGeom>
        </p:spPr>
      </p:pic>
      <p:sp>
        <p:nvSpPr>
          <p:cNvPr id="2" name="Rectangle 1">
            <a:extLst>
              <a:ext uri="{FF2B5EF4-FFF2-40B4-BE49-F238E27FC236}">
                <a16:creationId xmlns:a16="http://schemas.microsoft.com/office/drawing/2014/main" id="{6DB7B730-74FB-534E-ABE7-307583FBD0EB}"/>
              </a:ext>
            </a:extLst>
          </p:cNvPr>
          <p:cNvSpPr/>
          <p:nvPr/>
        </p:nvSpPr>
        <p:spPr>
          <a:xfrm>
            <a:off x="3091990" y="2449082"/>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C3A5DE4-A393-D44A-99D6-DE92AA0FDE3F}"/>
              </a:ext>
            </a:extLst>
          </p:cNvPr>
          <p:cNvSpPr/>
          <p:nvPr/>
        </p:nvSpPr>
        <p:spPr>
          <a:xfrm>
            <a:off x="3563331" y="2449082"/>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57B02F0-BD73-CC48-9936-77155595E81C}"/>
              </a:ext>
            </a:extLst>
          </p:cNvPr>
          <p:cNvSpPr/>
          <p:nvPr/>
        </p:nvSpPr>
        <p:spPr>
          <a:xfrm>
            <a:off x="4028708" y="2449082"/>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38F812-E182-B044-B3A7-C5683C8BCF74}"/>
              </a:ext>
            </a:extLst>
          </p:cNvPr>
          <p:cNvSpPr/>
          <p:nvPr/>
        </p:nvSpPr>
        <p:spPr>
          <a:xfrm>
            <a:off x="4503031" y="2449082"/>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A4FD2AE-19A5-A54F-BA9F-6A3A90B3F647}"/>
              </a:ext>
            </a:extLst>
          </p:cNvPr>
          <p:cNvSpPr/>
          <p:nvPr/>
        </p:nvSpPr>
        <p:spPr>
          <a:xfrm>
            <a:off x="4987261" y="2449082"/>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C742D4-ED41-4D48-A175-1013429BE155}"/>
              </a:ext>
            </a:extLst>
          </p:cNvPr>
          <p:cNvSpPr/>
          <p:nvPr/>
        </p:nvSpPr>
        <p:spPr>
          <a:xfrm>
            <a:off x="5447684" y="2449082"/>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889BEC-281E-DD45-B707-368A6B77D128}"/>
              </a:ext>
            </a:extLst>
          </p:cNvPr>
          <p:cNvSpPr/>
          <p:nvPr/>
        </p:nvSpPr>
        <p:spPr>
          <a:xfrm>
            <a:off x="3091990" y="2948702"/>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D67667C-A5A0-2742-9114-A66BFCC635BB}"/>
              </a:ext>
            </a:extLst>
          </p:cNvPr>
          <p:cNvSpPr/>
          <p:nvPr/>
        </p:nvSpPr>
        <p:spPr>
          <a:xfrm>
            <a:off x="3576220" y="2948702"/>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1DF91F-F511-704E-9616-040CBB09D2B3}"/>
              </a:ext>
            </a:extLst>
          </p:cNvPr>
          <p:cNvSpPr/>
          <p:nvPr/>
        </p:nvSpPr>
        <p:spPr>
          <a:xfrm>
            <a:off x="4060450" y="2929380"/>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18D2E5C-6320-184A-A47B-D19DF9EB2833}"/>
              </a:ext>
            </a:extLst>
          </p:cNvPr>
          <p:cNvSpPr/>
          <p:nvPr/>
        </p:nvSpPr>
        <p:spPr>
          <a:xfrm>
            <a:off x="4533284" y="2939041"/>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7015BF-B365-1045-AB7C-2D75DC2A658D}"/>
              </a:ext>
            </a:extLst>
          </p:cNvPr>
          <p:cNvSpPr/>
          <p:nvPr/>
        </p:nvSpPr>
        <p:spPr>
          <a:xfrm>
            <a:off x="5006118" y="2929380"/>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0292310-B35F-EC4C-9D8E-13F000258772}"/>
              </a:ext>
            </a:extLst>
          </p:cNvPr>
          <p:cNvSpPr/>
          <p:nvPr/>
        </p:nvSpPr>
        <p:spPr>
          <a:xfrm>
            <a:off x="5478952" y="2939041"/>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4B846F-4470-6845-A236-9347D8073705}"/>
              </a:ext>
            </a:extLst>
          </p:cNvPr>
          <p:cNvSpPr/>
          <p:nvPr/>
        </p:nvSpPr>
        <p:spPr>
          <a:xfrm>
            <a:off x="3090497" y="3438661"/>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11E6224-2AE2-6C47-A8DE-D7977D3664A6}"/>
              </a:ext>
            </a:extLst>
          </p:cNvPr>
          <p:cNvSpPr/>
          <p:nvPr/>
        </p:nvSpPr>
        <p:spPr>
          <a:xfrm>
            <a:off x="3574727" y="3438661"/>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EF21B20-9C70-EE45-96DD-FBC9218227CA}"/>
              </a:ext>
            </a:extLst>
          </p:cNvPr>
          <p:cNvSpPr/>
          <p:nvPr/>
        </p:nvSpPr>
        <p:spPr>
          <a:xfrm>
            <a:off x="4058957" y="3419339"/>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E13B8-D4F7-DA45-B833-95EDBB66EF21}"/>
              </a:ext>
            </a:extLst>
          </p:cNvPr>
          <p:cNvSpPr/>
          <p:nvPr/>
        </p:nvSpPr>
        <p:spPr>
          <a:xfrm>
            <a:off x="4531791" y="3429000"/>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52DC1DD-2802-3E4F-8D35-C07565E07671}"/>
              </a:ext>
            </a:extLst>
          </p:cNvPr>
          <p:cNvSpPr/>
          <p:nvPr/>
        </p:nvSpPr>
        <p:spPr>
          <a:xfrm>
            <a:off x="5004625" y="3419339"/>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FC3279E-3F1B-074E-9973-550696306ABF}"/>
              </a:ext>
            </a:extLst>
          </p:cNvPr>
          <p:cNvSpPr/>
          <p:nvPr/>
        </p:nvSpPr>
        <p:spPr>
          <a:xfrm>
            <a:off x="5477459" y="3429000"/>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CED3BD0-67D4-9541-962F-CD7F7B38BDC4}"/>
              </a:ext>
            </a:extLst>
          </p:cNvPr>
          <p:cNvSpPr/>
          <p:nvPr/>
        </p:nvSpPr>
        <p:spPr>
          <a:xfrm>
            <a:off x="3090497" y="3947942"/>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CA767CE-F5F4-FE46-AEE5-9D99B0CFB45E}"/>
              </a:ext>
            </a:extLst>
          </p:cNvPr>
          <p:cNvSpPr/>
          <p:nvPr/>
        </p:nvSpPr>
        <p:spPr>
          <a:xfrm>
            <a:off x="3574727" y="3947942"/>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F231D8D-4601-2E42-9F0C-5DC7459F0062}"/>
              </a:ext>
            </a:extLst>
          </p:cNvPr>
          <p:cNvSpPr/>
          <p:nvPr/>
        </p:nvSpPr>
        <p:spPr>
          <a:xfrm>
            <a:off x="4058957" y="3928620"/>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45C59F9-B74E-6547-94FE-BA35BFD0B556}"/>
              </a:ext>
            </a:extLst>
          </p:cNvPr>
          <p:cNvSpPr/>
          <p:nvPr/>
        </p:nvSpPr>
        <p:spPr>
          <a:xfrm>
            <a:off x="4531791" y="3938281"/>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654867E-0923-0F46-BF9C-71282A795E8D}"/>
              </a:ext>
            </a:extLst>
          </p:cNvPr>
          <p:cNvSpPr/>
          <p:nvPr/>
        </p:nvSpPr>
        <p:spPr>
          <a:xfrm>
            <a:off x="5004625" y="3928620"/>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2020C5A-DC20-FB4E-9697-E2C52A5FD8E5}"/>
              </a:ext>
            </a:extLst>
          </p:cNvPr>
          <p:cNvSpPr/>
          <p:nvPr/>
        </p:nvSpPr>
        <p:spPr>
          <a:xfrm>
            <a:off x="5477459" y="3938281"/>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1DC38EA-EE92-BF4B-9160-74EF2D5C2B6A}"/>
              </a:ext>
            </a:extLst>
          </p:cNvPr>
          <p:cNvSpPr/>
          <p:nvPr/>
        </p:nvSpPr>
        <p:spPr>
          <a:xfrm>
            <a:off x="3089004" y="4457223"/>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4685ECD-DB4E-944F-BB9F-DBE52569B6BF}"/>
              </a:ext>
            </a:extLst>
          </p:cNvPr>
          <p:cNvSpPr/>
          <p:nvPr/>
        </p:nvSpPr>
        <p:spPr>
          <a:xfrm>
            <a:off x="3573234" y="4457223"/>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B6249DC-4A6B-1D4E-A7FE-B1D840B2F51E}"/>
              </a:ext>
            </a:extLst>
          </p:cNvPr>
          <p:cNvSpPr/>
          <p:nvPr/>
        </p:nvSpPr>
        <p:spPr>
          <a:xfrm>
            <a:off x="4057464" y="4437901"/>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90E436E-D440-B34F-9745-8543B3468187}"/>
              </a:ext>
            </a:extLst>
          </p:cNvPr>
          <p:cNvSpPr/>
          <p:nvPr/>
        </p:nvSpPr>
        <p:spPr>
          <a:xfrm>
            <a:off x="4530298" y="4447562"/>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67E9FA9-0AF1-9C4E-9817-B5B132A8C39C}"/>
              </a:ext>
            </a:extLst>
          </p:cNvPr>
          <p:cNvSpPr/>
          <p:nvPr/>
        </p:nvSpPr>
        <p:spPr>
          <a:xfrm>
            <a:off x="5003132" y="4437901"/>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AF4D9A6-9EF6-1547-A391-3AF19DF7614A}"/>
              </a:ext>
            </a:extLst>
          </p:cNvPr>
          <p:cNvSpPr/>
          <p:nvPr/>
        </p:nvSpPr>
        <p:spPr>
          <a:xfrm>
            <a:off x="5475966" y="4447562"/>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BE70E2D-31E3-2949-AD64-F27998BACF98}"/>
              </a:ext>
            </a:extLst>
          </p:cNvPr>
          <p:cNvSpPr/>
          <p:nvPr/>
        </p:nvSpPr>
        <p:spPr>
          <a:xfrm>
            <a:off x="3071640" y="4956843"/>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4A1CED7-EB88-2B40-8023-A694E3D27E5F}"/>
              </a:ext>
            </a:extLst>
          </p:cNvPr>
          <p:cNvSpPr/>
          <p:nvPr/>
        </p:nvSpPr>
        <p:spPr>
          <a:xfrm>
            <a:off x="3555870" y="4956843"/>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8CB6D2C-EFF3-E544-A06E-A7A4E2CBDE40}"/>
              </a:ext>
            </a:extLst>
          </p:cNvPr>
          <p:cNvSpPr/>
          <p:nvPr/>
        </p:nvSpPr>
        <p:spPr>
          <a:xfrm>
            <a:off x="4040100" y="4937521"/>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BFFBF9F-140D-B242-A087-6D4A0C6E61C2}"/>
              </a:ext>
            </a:extLst>
          </p:cNvPr>
          <p:cNvSpPr/>
          <p:nvPr/>
        </p:nvSpPr>
        <p:spPr>
          <a:xfrm>
            <a:off x="4512934" y="4947182"/>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5F8AC76-76BE-0344-8C1A-E066CC67EFB9}"/>
              </a:ext>
            </a:extLst>
          </p:cNvPr>
          <p:cNvSpPr/>
          <p:nvPr/>
        </p:nvSpPr>
        <p:spPr>
          <a:xfrm>
            <a:off x="4985768" y="4937521"/>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78FE613-2E3E-4F4F-9598-B8FEBF096B37}"/>
              </a:ext>
            </a:extLst>
          </p:cNvPr>
          <p:cNvSpPr/>
          <p:nvPr/>
        </p:nvSpPr>
        <p:spPr>
          <a:xfrm>
            <a:off x="5458602" y="4947182"/>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68A4737-D836-BA4D-9368-894828266E17}"/>
              </a:ext>
            </a:extLst>
          </p:cNvPr>
          <p:cNvSpPr txBox="1"/>
          <p:nvPr/>
        </p:nvSpPr>
        <p:spPr>
          <a:xfrm>
            <a:off x="6749592" y="1923068"/>
            <a:ext cx="1781666" cy="1554272"/>
          </a:xfrm>
          <a:prstGeom prst="rect">
            <a:avLst/>
          </a:prstGeom>
          <a:noFill/>
          <a:ln>
            <a:solidFill>
              <a:srgbClr val="E710FF"/>
            </a:solidFill>
          </a:ln>
        </p:spPr>
        <p:txBody>
          <a:bodyPr wrap="square" rtlCol="0">
            <a:spAutoFit/>
          </a:bodyPr>
          <a:lstStyle/>
          <a:p>
            <a:r>
              <a:rPr lang="en-US" sz="1100" dirty="0">
                <a:latin typeface="Comic Sans MS" panose="030F0902030302020204" pitchFamily="66" charset="0"/>
              </a:rPr>
              <a:t>Strings being compared:  X[0,i] and Y[0,j]</a:t>
            </a:r>
          </a:p>
          <a:p>
            <a:endParaRPr lang="en-US" sz="1100" dirty="0">
              <a:latin typeface="Comic Sans MS" panose="030F0902030302020204" pitchFamily="66" charset="0"/>
            </a:endParaRPr>
          </a:p>
          <a:p>
            <a:r>
              <a:rPr lang="en-US" sz="1100" dirty="0">
                <a:latin typeface="Comic Sans MS" panose="030F0902030302020204" pitchFamily="66" charset="0"/>
              </a:rPr>
              <a:t>At entry 2,3</a:t>
            </a:r>
          </a:p>
          <a:p>
            <a:r>
              <a:rPr lang="en-US" sz="1100" dirty="0">
                <a:latin typeface="Comic Sans MS" panose="030F0902030302020204" pitchFamily="66" charset="0"/>
              </a:rPr>
              <a:t>We are comparing</a:t>
            </a:r>
          </a:p>
          <a:p>
            <a:r>
              <a:rPr lang="en-US" sz="1100" dirty="0">
                <a:latin typeface="Comic Sans MS" panose="030F0902030302020204" pitchFamily="66" charset="0"/>
              </a:rPr>
              <a:t>X={A,B}</a:t>
            </a:r>
          </a:p>
          <a:p>
            <a:r>
              <a:rPr lang="en-US" sz="1100" dirty="0">
                <a:latin typeface="Comic Sans MS" panose="030F0902030302020204" pitchFamily="66" charset="0"/>
              </a:rPr>
              <a:t>Y={B,D,C}</a:t>
            </a:r>
          </a:p>
          <a:p>
            <a:endParaRPr lang="en-US" dirty="0"/>
          </a:p>
        </p:txBody>
      </p:sp>
      <p:sp>
        <p:nvSpPr>
          <p:cNvPr id="51" name="Rectangle 50">
            <a:extLst>
              <a:ext uri="{FF2B5EF4-FFF2-40B4-BE49-F238E27FC236}">
                <a16:creationId xmlns:a16="http://schemas.microsoft.com/office/drawing/2014/main" id="{C74EEA32-D67B-6447-8728-F889B16BAFD1}"/>
              </a:ext>
            </a:extLst>
          </p:cNvPr>
          <p:cNvSpPr/>
          <p:nvPr/>
        </p:nvSpPr>
        <p:spPr>
          <a:xfrm>
            <a:off x="3060722" y="5466124"/>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7623904-5786-7147-B1D8-0960DD2237C7}"/>
              </a:ext>
            </a:extLst>
          </p:cNvPr>
          <p:cNvSpPr/>
          <p:nvPr/>
        </p:nvSpPr>
        <p:spPr>
          <a:xfrm>
            <a:off x="3544952" y="5466124"/>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A7EE0B9-29CC-8A4B-86D5-932389B2648B}"/>
              </a:ext>
            </a:extLst>
          </p:cNvPr>
          <p:cNvSpPr/>
          <p:nvPr/>
        </p:nvSpPr>
        <p:spPr>
          <a:xfrm>
            <a:off x="4029182" y="5446802"/>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620910E-3BF6-9547-9316-2BF3A3D17C6F}"/>
              </a:ext>
            </a:extLst>
          </p:cNvPr>
          <p:cNvSpPr/>
          <p:nvPr/>
        </p:nvSpPr>
        <p:spPr>
          <a:xfrm>
            <a:off x="4502016" y="5456463"/>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EFF6712-6594-AB4B-AC95-C4E2743ADC76}"/>
              </a:ext>
            </a:extLst>
          </p:cNvPr>
          <p:cNvSpPr/>
          <p:nvPr/>
        </p:nvSpPr>
        <p:spPr>
          <a:xfrm>
            <a:off x="4974850" y="5446802"/>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9B58B07-4931-7C44-AA2F-3B7A1026434B}"/>
              </a:ext>
            </a:extLst>
          </p:cNvPr>
          <p:cNvSpPr/>
          <p:nvPr/>
        </p:nvSpPr>
        <p:spPr>
          <a:xfrm>
            <a:off x="5447684" y="5456463"/>
            <a:ext cx="471341" cy="499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758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2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2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0" nodeType="clickEffect">
                                  <p:stCondLst>
                                    <p:cond delay="0"/>
                                  </p:stCondLst>
                                  <p:childTnLst>
                                    <p:set>
                                      <p:cBhvr>
                                        <p:cTn id="94" dur="1" fill="hold">
                                          <p:stCondLst>
                                            <p:cond delay="0"/>
                                          </p:stCondLst>
                                        </p:cTn>
                                        <p:tgtEl>
                                          <p:spTgt spid="2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0" nodeType="clickEffect">
                                  <p:stCondLst>
                                    <p:cond delay="0"/>
                                  </p:stCondLst>
                                  <p:childTnLst>
                                    <p:set>
                                      <p:cBhvr>
                                        <p:cTn id="98" dur="1" fill="hold">
                                          <p:stCondLst>
                                            <p:cond delay="0"/>
                                          </p:stCondLst>
                                        </p:cTn>
                                        <p:tgtEl>
                                          <p:spTgt spid="2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0" nodeType="clickEffect">
                                  <p:stCondLst>
                                    <p:cond delay="0"/>
                                  </p:stCondLst>
                                  <p:childTnLst>
                                    <p:set>
                                      <p:cBhvr>
                                        <p:cTn id="102" dur="1" fill="hold">
                                          <p:stCondLst>
                                            <p:cond delay="0"/>
                                          </p:stCondLst>
                                        </p:cTn>
                                        <p:tgtEl>
                                          <p:spTgt spid="28"/>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0" nodeType="clickEffect">
                                  <p:stCondLst>
                                    <p:cond delay="0"/>
                                  </p:stCondLst>
                                  <p:childTnLst>
                                    <p:set>
                                      <p:cBhvr>
                                        <p:cTn id="106" dur="1" fill="hold">
                                          <p:stCondLst>
                                            <p:cond delay="0"/>
                                          </p:stCondLst>
                                        </p:cTn>
                                        <p:tgtEl>
                                          <p:spTgt spid="29"/>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0" nodeType="clickEffect">
                                  <p:stCondLst>
                                    <p:cond delay="0"/>
                                  </p:stCondLst>
                                  <p:childTnLst>
                                    <p:set>
                                      <p:cBhvr>
                                        <p:cTn id="110" dur="1" fill="hold">
                                          <p:stCondLst>
                                            <p:cond delay="0"/>
                                          </p:stCondLst>
                                        </p:cTn>
                                        <p:tgtEl>
                                          <p:spTgt spid="30"/>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0" nodeType="clickEffect">
                                  <p:stCondLst>
                                    <p:cond delay="0"/>
                                  </p:stCondLst>
                                  <p:childTnLst>
                                    <p:set>
                                      <p:cBhvr>
                                        <p:cTn id="118" dur="1" fill="hold">
                                          <p:stCondLst>
                                            <p:cond delay="0"/>
                                          </p:stCondLst>
                                        </p:cTn>
                                        <p:tgtEl>
                                          <p:spTgt spid="3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0" nodeType="clickEffect">
                                  <p:stCondLst>
                                    <p:cond delay="0"/>
                                  </p:stCondLst>
                                  <p:childTnLst>
                                    <p:set>
                                      <p:cBhvr>
                                        <p:cTn id="122" dur="1" fill="hold">
                                          <p:stCondLst>
                                            <p:cond delay="0"/>
                                          </p:stCondLst>
                                        </p:cTn>
                                        <p:tgtEl>
                                          <p:spTgt spid="3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0" nodeType="clickEffect">
                                  <p:stCondLst>
                                    <p:cond delay="0"/>
                                  </p:stCondLst>
                                  <p:childTnLst>
                                    <p:set>
                                      <p:cBhvr>
                                        <p:cTn id="126" dur="1" fill="hold">
                                          <p:stCondLst>
                                            <p:cond delay="0"/>
                                          </p:stCondLst>
                                        </p:cTn>
                                        <p:tgtEl>
                                          <p:spTgt spid="34"/>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0" nodeType="clickEffect">
                                  <p:stCondLst>
                                    <p:cond delay="0"/>
                                  </p:stCondLst>
                                  <p:childTnLst>
                                    <p:set>
                                      <p:cBhvr>
                                        <p:cTn id="130" dur="1" fill="hold">
                                          <p:stCondLst>
                                            <p:cond delay="0"/>
                                          </p:stCondLst>
                                        </p:cTn>
                                        <p:tgtEl>
                                          <p:spTgt spid="35"/>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0" nodeType="clickEffect">
                                  <p:stCondLst>
                                    <p:cond delay="0"/>
                                  </p:stCondLst>
                                  <p:childTnLst>
                                    <p:set>
                                      <p:cBhvr>
                                        <p:cTn id="134" dur="1" fill="hold">
                                          <p:stCondLst>
                                            <p:cond delay="0"/>
                                          </p:stCondLst>
                                        </p:cTn>
                                        <p:tgtEl>
                                          <p:spTgt spid="36"/>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0" nodeType="clickEffect">
                                  <p:stCondLst>
                                    <p:cond delay="0"/>
                                  </p:stCondLst>
                                  <p:childTnLst>
                                    <p:set>
                                      <p:cBhvr>
                                        <p:cTn id="138" dur="1" fill="hold">
                                          <p:stCondLst>
                                            <p:cond delay="0"/>
                                          </p:stCondLst>
                                        </p:cTn>
                                        <p:tgtEl>
                                          <p:spTgt spid="37"/>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0" nodeType="clickEffect">
                                  <p:stCondLst>
                                    <p:cond delay="0"/>
                                  </p:stCondLst>
                                  <p:childTnLst>
                                    <p:set>
                                      <p:cBhvr>
                                        <p:cTn id="142" dur="1" fill="hold">
                                          <p:stCondLst>
                                            <p:cond delay="0"/>
                                          </p:stCondLst>
                                        </p:cTn>
                                        <p:tgtEl>
                                          <p:spTgt spid="3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0" nodeType="clickEffect">
                                  <p:stCondLst>
                                    <p:cond delay="0"/>
                                  </p:stCondLst>
                                  <p:childTnLst>
                                    <p:set>
                                      <p:cBhvr>
                                        <p:cTn id="146" dur="1" fill="hold">
                                          <p:stCondLst>
                                            <p:cond delay="0"/>
                                          </p:stCondLst>
                                        </p:cTn>
                                        <p:tgtEl>
                                          <p:spTgt spid="39"/>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0" nodeType="clickEffect">
                                  <p:stCondLst>
                                    <p:cond delay="0"/>
                                  </p:stCondLst>
                                  <p:childTnLst>
                                    <p:set>
                                      <p:cBhvr>
                                        <p:cTn id="150" dur="1" fill="hold">
                                          <p:stCondLst>
                                            <p:cond delay="0"/>
                                          </p:stCondLst>
                                        </p:cTn>
                                        <p:tgtEl>
                                          <p:spTgt spid="5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grpId="0" nodeType="clickEffect">
                                  <p:stCondLst>
                                    <p:cond delay="0"/>
                                  </p:stCondLst>
                                  <p:childTnLst>
                                    <p:set>
                                      <p:cBhvr>
                                        <p:cTn id="154" dur="1" fill="hold">
                                          <p:stCondLst>
                                            <p:cond delay="0"/>
                                          </p:stCondLst>
                                        </p:cTn>
                                        <p:tgtEl>
                                          <p:spTgt spid="52"/>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grpId="0" nodeType="clickEffect">
                                  <p:stCondLst>
                                    <p:cond delay="0"/>
                                  </p:stCondLst>
                                  <p:childTnLst>
                                    <p:set>
                                      <p:cBhvr>
                                        <p:cTn id="158" dur="1" fill="hold">
                                          <p:stCondLst>
                                            <p:cond delay="0"/>
                                          </p:stCondLst>
                                        </p:cTn>
                                        <p:tgtEl>
                                          <p:spTgt spid="53"/>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0" nodeType="clickEffect">
                                  <p:stCondLst>
                                    <p:cond delay="0"/>
                                  </p:stCondLst>
                                  <p:childTnLst>
                                    <p:set>
                                      <p:cBhvr>
                                        <p:cTn id="162" dur="1" fill="hold">
                                          <p:stCondLst>
                                            <p:cond delay="0"/>
                                          </p:stCondLst>
                                        </p:cTn>
                                        <p:tgtEl>
                                          <p:spTgt spid="54"/>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0" nodeType="clickEffect">
                                  <p:stCondLst>
                                    <p:cond delay="0"/>
                                  </p:stCondLst>
                                  <p:childTnLst>
                                    <p:set>
                                      <p:cBhvr>
                                        <p:cTn id="166" dur="1" fill="hold">
                                          <p:stCondLst>
                                            <p:cond delay="0"/>
                                          </p:stCondLst>
                                        </p:cTn>
                                        <p:tgtEl>
                                          <p:spTgt spid="55"/>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0" nodeType="clickEffect">
                                  <p:stCondLst>
                                    <p:cond delay="0"/>
                                  </p:stCondLst>
                                  <p:childTnLst>
                                    <p:set>
                                      <p:cBhvr>
                                        <p:cTn id="170" dur="1" fill="hold">
                                          <p:stCondLst>
                                            <p:cond delay="0"/>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51" grpId="0" animBg="1"/>
      <p:bldP spid="52" grpId="0" animBg="1"/>
      <p:bldP spid="53" grpId="0" animBg="1"/>
      <p:bldP spid="54" grpId="0" animBg="1"/>
      <p:bldP spid="55" grpId="0" animBg="1"/>
      <p:bldP spid="5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1ADAF-AFC7-FB49-ACE5-8259403EF335}"/>
              </a:ext>
            </a:extLst>
          </p:cNvPr>
          <p:cNvSpPr>
            <a:spLocks noGrp="1"/>
          </p:cNvSpPr>
          <p:nvPr>
            <p:ph type="title"/>
          </p:nvPr>
        </p:nvSpPr>
        <p:spPr/>
        <p:txBody>
          <a:bodyPr/>
          <a:lstStyle/>
          <a:p>
            <a:r>
              <a:rPr lang="en-US" dirty="0">
                <a:latin typeface="+mn-lt"/>
              </a:rPr>
              <a:t>Back to Fibonacci</a:t>
            </a:r>
          </a:p>
        </p:txBody>
      </p:sp>
      <p:sp>
        <p:nvSpPr>
          <p:cNvPr id="5" name="Content Placeholder 4">
            <a:extLst>
              <a:ext uri="{FF2B5EF4-FFF2-40B4-BE49-F238E27FC236}">
                <a16:creationId xmlns:a16="http://schemas.microsoft.com/office/drawing/2014/main" id="{DE01E99C-A1A1-9342-A44D-1E0E80823138}"/>
              </a:ext>
            </a:extLst>
          </p:cNvPr>
          <p:cNvSpPr>
            <a:spLocks noGrp="1"/>
          </p:cNvSpPr>
          <p:nvPr>
            <p:ph sz="quarter" idx="14"/>
          </p:nvPr>
        </p:nvSpPr>
        <p:spPr>
          <a:xfrm>
            <a:off x="4648378" y="2313432"/>
            <a:ext cx="3419856" cy="3493008"/>
          </a:xfrm>
        </p:spPr>
        <p:txBody>
          <a:bodyPr/>
          <a:lstStyle/>
          <a:p>
            <a:r>
              <a:rPr lang="en-US" dirty="0"/>
              <a:t>Fibonacci(n)</a:t>
            </a:r>
          </a:p>
          <a:p>
            <a:pPr lvl="1"/>
            <a:r>
              <a:rPr lang="en-US" dirty="0"/>
              <a:t>F[0]=0;</a:t>
            </a:r>
          </a:p>
          <a:p>
            <a:pPr lvl="1"/>
            <a:r>
              <a:rPr lang="en-US" dirty="0"/>
              <a:t>F[1]=1;</a:t>
            </a:r>
          </a:p>
          <a:p>
            <a:pPr lvl="1"/>
            <a:r>
              <a:rPr lang="en-US" dirty="0"/>
              <a:t>For(</a:t>
            </a:r>
            <a:r>
              <a:rPr lang="en-US" dirty="0" err="1"/>
              <a:t>i</a:t>
            </a:r>
            <a:r>
              <a:rPr lang="en-US" dirty="0"/>
              <a:t>=2; </a:t>
            </a:r>
            <a:r>
              <a:rPr lang="en-US" dirty="0" err="1"/>
              <a:t>i</a:t>
            </a:r>
            <a:r>
              <a:rPr lang="en-US" dirty="0"/>
              <a:t>&lt;=</a:t>
            </a:r>
            <a:r>
              <a:rPr lang="en-US" dirty="0" err="1"/>
              <a:t>n;i</a:t>
            </a:r>
            <a:r>
              <a:rPr lang="en-US" dirty="0"/>
              <a:t>++)</a:t>
            </a:r>
          </a:p>
          <a:p>
            <a:pPr lvl="2"/>
            <a:r>
              <a:rPr lang="en-US" dirty="0"/>
              <a:t>F[</a:t>
            </a:r>
            <a:r>
              <a:rPr lang="en-US" dirty="0" err="1"/>
              <a:t>i</a:t>
            </a:r>
            <a:r>
              <a:rPr lang="en-US" dirty="0"/>
              <a:t>]=F[i-1]+F[i-2]</a:t>
            </a:r>
          </a:p>
          <a:p>
            <a:pPr lvl="2"/>
            <a:endParaRPr lang="en-US" dirty="0"/>
          </a:p>
          <a:p>
            <a:pPr lvl="1"/>
            <a:r>
              <a:rPr lang="en-US" dirty="0"/>
              <a:t>Return F[n]</a:t>
            </a:r>
          </a:p>
          <a:p>
            <a:endParaRPr lang="en-US" dirty="0"/>
          </a:p>
        </p:txBody>
      </p:sp>
      <p:sp>
        <p:nvSpPr>
          <p:cNvPr id="6" name="Content Placeholder 2">
            <a:extLst>
              <a:ext uri="{FF2B5EF4-FFF2-40B4-BE49-F238E27FC236}">
                <a16:creationId xmlns:a16="http://schemas.microsoft.com/office/drawing/2014/main" id="{6F68B55D-F51B-5149-97CF-E94DFC1CFC51}"/>
              </a:ext>
            </a:extLst>
          </p:cNvPr>
          <p:cNvSpPr>
            <a:spLocks noGrp="1"/>
          </p:cNvSpPr>
          <p:nvPr>
            <p:ph sz="quarter" idx="13"/>
          </p:nvPr>
        </p:nvSpPr>
        <p:spPr/>
        <p:txBody>
          <a:bodyPr>
            <a:normAutofit/>
          </a:bodyPr>
          <a:lstStyle/>
          <a:p>
            <a:r>
              <a:rPr lang="en-US" dirty="0"/>
              <a:t>Fibonacci(n)</a:t>
            </a:r>
          </a:p>
          <a:p>
            <a:r>
              <a:rPr lang="en-US" dirty="0">
                <a:solidFill>
                  <a:srgbClr val="0070C0"/>
                </a:solidFill>
              </a:rPr>
              <a:t>Set F[1:n]=0;</a:t>
            </a:r>
          </a:p>
          <a:p>
            <a:pPr lvl="1"/>
            <a:r>
              <a:rPr lang="en-US" dirty="0"/>
              <a:t>If n=0 or n=1</a:t>
            </a:r>
          </a:p>
          <a:p>
            <a:pPr lvl="2"/>
            <a:r>
              <a:rPr lang="en-US" dirty="0"/>
              <a:t>Result=1</a:t>
            </a:r>
          </a:p>
          <a:p>
            <a:pPr lvl="1"/>
            <a:r>
              <a:rPr lang="en-US" dirty="0">
                <a:solidFill>
                  <a:srgbClr val="0070C0"/>
                </a:solidFill>
              </a:rPr>
              <a:t>If F[n]&gt;0 </a:t>
            </a:r>
          </a:p>
          <a:p>
            <a:pPr lvl="2"/>
            <a:r>
              <a:rPr lang="en-US" dirty="0">
                <a:solidFill>
                  <a:srgbClr val="0070C0"/>
                </a:solidFill>
              </a:rPr>
              <a:t>Result=F[n]</a:t>
            </a:r>
          </a:p>
          <a:p>
            <a:pPr lvl="1"/>
            <a:r>
              <a:rPr lang="en-US" dirty="0"/>
              <a:t>Else</a:t>
            </a:r>
          </a:p>
          <a:p>
            <a:pPr lvl="2"/>
            <a:r>
              <a:rPr lang="en-US" dirty="0"/>
              <a:t>Result=Fibonacci(n-1)+Fibonacci(n-2)</a:t>
            </a:r>
          </a:p>
          <a:p>
            <a:pPr lvl="2"/>
            <a:r>
              <a:rPr lang="en-US" dirty="0">
                <a:solidFill>
                  <a:srgbClr val="0070C0"/>
                </a:solidFill>
              </a:rPr>
              <a:t>F[n]=Result</a:t>
            </a:r>
          </a:p>
          <a:p>
            <a:pPr lvl="1"/>
            <a:r>
              <a:rPr lang="en-US" dirty="0"/>
              <a:t>Return Result</a:t>
            </a:r>
          </a:p>
          <a:p>
            <a:pPr lvl="1"/>
            <a:endParaRPr lang="en-US" dirty="0"/>
          </a:p>
        </p:txBody>
      </p:sp>
      <p:sp>
        <p:nvSpPr>
          <p:cNvPr id="7" name="TextBox 6">
            <a:extLst>
              <a:ext uri="{FF2B5EF4-FFF2-40B4-BE49-F238E27FC236}">
                <a16:creationId xmlns:a16="http://schemas.microsoft.com/office/drawing/2014/main" id="{34868E70-9474-6244-8FC3-AAEF0875D91B}"/>
              </a:ext>
            </a:extLst>
          </p:cNvPr>
          <p:cNvSpPr txBox="1"/>
          <p:nvPr/>
        </p:nvSpPr>
        <p:spPr>
          <a:xfrm>
            <a:off x="856310" y="5626042"/>
            <a:ext cx="2858814" cy="646331"/>
          </a:xfrm>
          <a:prstGeom prst="rect">
            <a:avLst/>
          </a:prstGeom>
          <a:noFill/>
        </p:spPr>
        <p:txBody>
          <a:bodyPr wrap="square" rtlCol="0">
            <a:spAutoFit/>
          </a:bodyPr>
          <a:lstStyle/>
          <a:p>
            <a:r>
              <a:rPr lang="en-US" dirty="0" err="1">
                <a:solidFill>
                  <a:srgbClr val="E710FF"/>
                </a:solidFill>
                <a:latin typeface="Comic Sans MS" panose="030F0902030302020204" pitchFamily="66" charset="0"/>
              </a:rPr>
              <a:t>Memoization</a:t>
            </a:r>
            <a:r>
              <a:rPr lang="en-US" dirty="0">
                <a:solidFill>
                  <a:srgbClr val="E710FF"/>
                </a:solidFill>
                <a:latin typeface="Comic Sans MS" panose="030F0902030302020204" pitchFamily="66" charset="0"/>
              </a:rPr>
              <a:t>: </a:t>
            </a:r>
          </a:p>
          <a:p>
            <a:r>
              <a:rPr lang="en-US" dirty="0">
                <a:solidFill>
                  <a:srgbClr val="E710FF"/>
                </a:solidFill>
                <a:latin typeface="Comic Sans MS" panose="030F0902030302020204" pitchFamily="66" charset="0"/>
              </a:rPr>
              <a:t>Bottom up</a:t>
            </a:r>
          </a:p>
        </p:txBody>
      </p:sp>
      <p:sp>
        <p:nvSpPr>
          <p:cNvPr id="8" name="TextBox 7">
            <a:extLst>
              <a:ext uri="{FF2B5EF4-FFF2-40B4-BE49-F238E27FC236}">
                <a16:creationId xmlns:a16="http://schemas.microsoft.com/office/drawing/2014/main" id="{6B3317B1-98CA-AC4A-9235-88275CAE348E}"/>
              </a:ext>
            </a:extLst>
          </p:cNvPr>
          <p:cNvSpPr txBox="1"/>
          <p:nvPr/>
        </p:nvSpPr>
        <p:spPr>
          <a:xfrm>
            <a:off x="5242770" y="5475992"/>
            <a:ext cx="2858814" cy="646331"/>
          </a:xfrm>
          <a:prstGeom prst="rect">
            <a:avLst/>
          </a:prstGeom>
          <a:noFill/>
        </p:spPr>
        <p:txBody>
          <a:bodyPr wrap="square" rtlCol="0">
            <a:spAutoFit/>
          </a:bodyPr>
          <a:lstStyle/>
          <a:p>
            <a:r>
              <a:rPr lang="en-US" dirty="0">
                <a:solidFill>
                  <a:srgbClr val="E710FF"/>
                </a:solidFill>
                <a:latin typeface="Comic Sans MS" panose="030F0902030302020204" pitchFamily="66" charset="0"/>
              </a:rPr>
              <a:t>Tabulation: </a:t>
            </a:r>
          </a:p>
          <a:p>
            <a:r>
              <a:rPr lang="en-US" dirty="0">
                <a:solidFill>
                  <a:srgbClr val="E710FF"/>
                </a:solidFill>
                <a:latin typeface="Comic Sans MS" panose="030F0902030302020204" pitchFamily="66" charset="0"/>
              </a:rPr>
              <a:t>Top Down</a:t>
            </a:r>
          </a:p>
        </p:txBody>
      </p:sp>
    </p:spTree>
    <p:extLst>
      <p:ext uri="{BB962C8B-B14F-4D97-AF65-F5344CB8AC3E}">
        <p14:creationId xmlns:p14="http://schemas.microsoft.com/office/powerpoint/2010/main" val="405507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Dynamic Programming vs Divide and Conquer</a:t>
            </a:r>
          </a:p>
        </p:txBody>
      </p:sp>
      <p:sp>
        <p:nvSpPr>
          <p:cNvPr id="3" name="Content Placeholder 2"/>
          <p:cNvSpPr>
            <a:spLocks noGrp="1"/>
          </p:cNvSpPr>
          <p:nvPr>
            <p:ph sz="quarter" idx="13"/>
          </p:nvPr>
        </p:nvSpPr>
        <p:spPr>
          <a:xfrm>
            <a:off x="641724" y="2337328"/>
            <a:ext cx="2584361" cy="3493008"/>
          </a:xfrm>
        </p:spPr>
        <p:txBody>
          <a:bodyPr>
            <a:normAutofit/>
          </a:bodyPr>
          <a:lstStyle/>
          <a:p>
            <a:r>
              <a:rPr lang="en-US" sz="1700" dirty="0"/>
              <a:t>Both divide and conquer and dynamic programming use recursion</a:t>
            </a:r>
          </a:p>
          <a:p>
            <a:pPr marL="68580" indent="0">
              <a:buNone/>
            </a:pPr>
            <a:endParaRPr lang="en-US" sz="1700" dirty="0"/>
          </a:p>
          <a:p>
            <a:r>
              <a:rPr lang="en-US" sz="1700" dirty="0"/>
              <a:t>Divide and conquer also solves </a:t>
            </a:r>
            <a:r>
              <a:rPr lang="en-US" sz="1700" dirty="0">
                <a:solidFill>
                  <a:srgbClr val="0070C0"/>
                </a:solidFill>
              </a:rPr>
              <a:t>non-overlapping  subproblems</a:t>
            </a:r>
          </a:p>
          <a:p>
            <a:endParaRPr lang="en-US" sz="1700" dirty="0"/>
          </a:p>
          <a:p>
            <a:r>
              <a:rPr lang="en-US" sz="1700" dirty="0"/>
              <a:t>Dynamic programming is used to </a:t>
            </a:r>
            <a:r>
              <a:rPr lang="en-US" sz="1700" dirty="0">
                <a:solidFill>
                  <a:srgbClr val="0070C0"/>
                </a:solidFill>
              </a:rPr>
              <a:t>solve overlapping subproblems</a:t>
            </a:r>
          </a:p>
          <a:p>
            <a:endParaRPr lang="en-US" dirty="0"/>
          </a:p>
          <a:p>
            <a:endParaRPr lang="en-US" dirty="0"/>
          </a:p>
          <a:p>
            <a:endParaRPr lang="en-US" dirty="0"/>
          </a:p>
          <a:p>
            <a:endParaRPr lang="en-US" dirty="0"/>
          </a:p>
          <a:p>
            <a:endParaRPr lang="en-US" dirty="0"/>
          </a:p>
        </p:txBody>
      </p:sp>
      <p:graphicFrame>
        <p:nvGraphicFramePr>
          <p:cNvPr id="4" name="Diagram 3">
            <a:extLst>
              <a:ext uri="{FF2B5EF4-FFF2-40B4-BE49-F238E27FC236}">
                <a16:creationId xmlns:a16="http://schemas.microsoft.com/office/drawing/2014/main" id="{AC5AEC18-1C8A-CE4C-B69B-F952F20DCC90}"/>
              </a:ext>
            </a:extLst>
          </p:cNvPr>
          <p:cNvGraphicFramePr/>
          <p:nvPr>
            <p:extLst>
              <p:ext uri="{D42A27DB-BD31-4B8C-83A1-F6EECF244321}">
                <p14:modId xmlns:p14="http://schemas.microsoft.com/office/powerpoint/2010/main" val="2042322133"/>
              </p:ext>
            </p:extLst>
          </p:nvPr>
        </p:nvGraphicFramePr>
        <p:xfrm>
          <a:off x="3608594" y="678647"/>
          <a:ext cx="5070707" cy="3678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8" name="Diagram 37">
            <a:extLst>
              <a:ext uri="{FF2B5EF4-FFF2-40B4-BE49-F238E27FC236}">
                <a16:creationId xmlns:a16="http://schemas.microsoft.com/office/drawing/2014/main" id="{2F5F7F4C-DD1D-AD4F-9572-72AF0E6FB295}"/>
              </a:ext>
            </a:extLst>
          </p:cNvPr>
          <p:cNvGraphicFramePr/>
          <p:nvPr>
            <p:extLst>
              <p:ext uri="{D42A27DB-BD31-4B8C-83A1-F6EECF244321}">
                <p14:modId xmlns:p14="http://schemas.microsoft.com/office/powerpoint/2010/main" val="3930650825"/>
              </p:ext>
            </p:extLst>
          </p:nvPr>
        </p:nvGraphicFramePr>
        <p:xfrm>
          <a:off x="3534961" y="2864778"/>
          <a:ext cx="5070707" cy="36781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TextBox 4">
            <a:extLst>
              <a:ext uri="{FF2B5EF4-FFF2-40B4-BE49-F238E27FC236}">
                <a16:creationId xmlns:a16="http://schemas.microsoft.com/office/drawing/2014/main" id="{D6175AA8-A870-094C-9131-704BEDD804DA}"/>
              </a:ext>
            </a:extLst>
          </p:cNvPr>
          <p:cNvSpPr txBox="1"/>
          <p:nvPr/>
        </p:nvSpPr>
        <p:spPr>
          <a:xfrm>
            <a:off x="4715838" y="2894397"/>
            <a:ext cx="3441842" cy="369332"/>
          </a:xfrm>
          <a:prstGeom prst="rect">
            <a:avLst/>
          </a:prstGeom>
          <a:noFill/>
        </p:spPr>
        <p:txBody>
          <a:bodyPr wrap="square" rtlCol="0">
            <a:spAutoFit/>
          </a:bodyPr>
          <a:lstStyle/>
          <a:p>
            <a:r>
              <a:rPr lang="en-US" dirty="0">
                <a:latin typeface="Comic Sans MS" panose="030F0902030302020204" pitchFamily="66" charset="0"/>
              </a:rPr>
              <a:t>Divide and Conquer</a:t>
            </a:r>
          </a:p>
        </p:txBody>
      </p:sp>
      <p:sp>
        <p:nvSpPr>
          <p:cNvPr id="39" name="TextBox 38">
            <a:extLst>
              <a:ext uri="{FF2B5EF4-FFF2-40B4-BE49-F238E27FC236}">
                <a16:creationId xmlns:a16="http://schemas.microsoft.com/office/drawing/2014/main" id="{65D17811-9DFE-0246-B184-C52B4ECF8DA9}"/>
              </a:ext>
            </a:extLst>
          </p:cNvPr>
          <p:cNvSpPr txBox="1"/>
          <p:nvPr/>
        </p:nvSpPr>
        <p:spPr>
          <a:xfrm>
            <a:off x="4349393" y="5108782"/>
            <a:ext cx="3441842" cy="369332"/>
          </a:xfrm>
          <a:prstGeom prst="rect">
            <a:avLst/>
          </a:prstGeom>
          <a:noFill/>
        </p:spPr>
        <p:txBody>
          <a:bodyPr wrap="square" rtlCol="0">
            <a:spAutoFit/>
          </a:bodyPr>
          <a:lstStyle/>
          <a:p>
            <a:r>
              <a:rPr lang="en-US" dirty="0">
                <a:latin typeface="Comic Sans MS" panose="030F0902030302020204" pitchFamily="66" charset="0"/>
              </a:rPr>
              <a:t>Dynamic Programming</a:t>
            </a:r>
          </a:p>
        </p:txBody>
      </p:sp>
    </p:spTree>
    <p:custDataLst>
      <p:tags r:id="rId1"/>
    </p:custDataLst>
    <p:extLst>
      <p:ext uri="{BB962C8B-B14F-4D97-AF65-F5344CB8AC3E}">
        <p14:creationId xmlns:p14="http://schemas.microsoft.com/office/powerpoint/2010/main" val="537755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7E7D-503C-4A44-BA08-195204B9A6DF}"/>
              </a:ext>
            </a:extLst>
          </p:cNvPr>
          <p:cNvSpPr>
            <a:spLocks noGrp="1"/>
          </p:cNvSpPr>
          <p:nvPr>
            <p:ph type="title"/>
          </p:nvPr>
        </p:nvSpPr>
        <p:spPr/>
        <p:txBody>
          <a:bodyPr/>
          <a:lstStyle/>
          <a:p>
            <a:r>
              <a:rPr lang="en-US" dirty="0">
                <a:latin typeface="+mn-lt"/>
              </a:rPr>
              <a:t>Storing Results</a:t>
            </a:r>
          </a:p>
        </p:txBody>
      </p:sp>
      <p:sp>
        <p:nvSpPr>
          <p:cNvPr id="5" name="Text Placeholder 4">
            <a:extLst>
              <a:ext uri="{FF2B5EF4-FFF2-40B4-BE49-F238E27FC236}">
                <a16:creationId xmlns:a16="http://schemas.microsoft.com/office/drawing/2014/main" id="{D7F588AA-2665-6E41-8804-4FF767313DCB}"/>
              </a:ext>
            </a:extLst>
          </p:cNvPr>
          <p:cNvSpPr>
            <a:spLocks noGrp="1"/>
          </p:cNvSpPr>
          <p:nvPr>
            <p:ph type="body" idx="1"/>
          </p:nvPr>
        </p:nvSpPr>
        <p:spPr/>
        <p:txBody>
          <a:bodyPr/>
          <a:lstStyle/>
          <a:p>
            <a:r>
              <a:rPr lang="en-US" dirty="0" err="1"/>
              <a:t>Memoization</a:t>
            </a:r>
            <a:endParaRPr lang="en-US" dirty="0"/>
          </a:p>
        </p:txBody>
      </p:sp>
      <p:sp>
        <p:nvSpPr>
          <p:cNvPr id="6" name="Content Placeholder 5">
            <a:extLst>
              <a:ext uri="{FF2B5EF4-FFF2-40B4-BE49-F238E27FC236}">
                <a16:creationId xmlns:a16="http://schemas.microsoft.com/office/drawing/2014/main" id="{638412D1-E083-2546-8588-015876275A63}"/>
              </a:ext>
            </a:extLst>
          </p:cNvPr>
          <p:cNvSpPr>
            <a:spLocks noGrp="1"/>
          </p:cNvSpPr>
          <p:nvPr>
            <p:ph sz="half" idx="2"/>
          </p:nvPr>
        </p:nvSpPr>
        <p:spPr/>
        <p:txBody>
          <a:bodyPr/>
          <a:lstStyle/>
          <a:p>
            <a:r>
              <a:rPr lang="en-US" dirty="0"/>
              <a:t>Only computes the values that are needed</a:t>
            </a:r>
          </a:p>
          <a:p>
            <a:r>
              <a:rPr lang="en-US" dirty="0"/>
              <a:t>Goes through the recursion tree and stores results as they occur</a:t>
            </a:r>
          </a:p>
        </p:txBody>
      </p:sp>
      <p:sp>
        <p:nvSpPr>
          <p:cNvPr id="7" name="Text Placeholder 6">
            <a:extLst>
              <a:ext uri="{FF2B5EF4-FFF2-40B4-BE49-F238E27FC236}">
                <a16:creationId xmlns:a16="http://schemas.microsoft.com/office/drawing/2014/main" id="{51C316EF-5008-F64E-B520-EBFA7F24AB30}"/>
              </a:ext>
            </a:extLst>
          </p:cNvPr>
          <p:cNvSpPr>
            <a:spLocks noGrp="1"/>
          </p:cNvSpPr>
          <p:nvPr>
            <p:ph type="body" sz="quarter" idx="3"/>
          </p:nvPr>
        </p:nvSpPr>
        <p:spPr/>
        <p:txBody>
          <a:bodyPr/>
          <a:lstStyle/>
          <a:p>
            <a:r>
              <a:rPr lang="en-US" dirty="0"/>
              <a:t>Tabulation</a:t>
            </a:r>
          </a:p>
        </p:txBody>
      </p:sp>
      <p:sp>
        <p:nvSpPr>
          <p:cNvPr id="8" name="Content Placeholder 7">
            <a:extLst>
              <a:ext uri="{FF2B5EF4-FFF2-40B4-BE49-F238E27FC236}">
                <a16:creationId xmlns:a16="http://schemas.microsoft.com/office/drawing/2014/main" id="{5F3250FF-8C85-5F4C-B715-F952C068B6CA}"/>
              </a:ext>
            </a:extLst>
          </p:cNvPr>
          <p:cNvSpPr>
            <a:spLocks noGrp="1"/>
          </p:cNvSpPr>
          <p:nvPr>
            <p:ph sz="quarter" idx="4"/>
          </p:nvPr>
        </p:nvSpPr>
        <p:spPr/>
        <p:txBody>
          <a:bodyPr/>
          <a:lstStyle/>
          <a:p>
            <a:r>
              <a:rPr lang="en-US" dirty="0"/>
              <a:t>Computes all values</a:t>
            </a:r>
          </a:p>
          <a:p>
            <a:r>
              <a:rPr lang="en-US" dirty="0"/>
              <a:t>Iteratively fills all the values</a:t>
            </a:r>
          </a:p>
          <a:p>
            <a:pPr marL="68580" indent="0">
              <a:buNone/>
            </a:pPr>
            <a:endParaRPr lang="en-US" dirty="0"/>
          </a:p>
        </p:txBody>
      </p:sp>
    </p:spTree>
    <p:extLst>
      <p:ext uri="{BB962C8B-B14F-4D97-AF65-F5344CB8AC3E}">
        <p14:creationId xmlns:p14="http://schemas.microsoft.com/office/powerpoint/2010/main" val="1568067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DA2B6-DD24-5443-B6C5-3A4404910CD4}"/>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B28C06BE-6AC5-4C44-9C19-ABF624E5C1E7}"/>
              </a:ext>
            </a:extLst>
          </p:cNvPr>
          <p:cNvSpPr>
            <a:spLocks noGrp="1"/>
          </p:cNvSpPr>
          <p:nvPr>
            <p:ph idx="1"/>
          </p:nvPr>
        </p:nvSpPr>
        <p:spPr/>
        <p:txBody>
          <a:bodyPr>
            <a:normAutofit/>
          </a:bodyPr>
          <a:lstStyle/>
          <a:p>
            <a:r>
              <a:rPr lang="en-US" sz="1400" dirty="0"/>
              <a:t>Given below are returns on investments for the amounts given in the top row. For example, investing $500 in INV2 gives back return of $30. What is optimal investment for $600 for get back the maximum return</a:t>
            </a:r>
          </a:p>
        </p:txBody>
      </p:sp>
      <p:graphicFrame>
        <p:nvGraphicFramePr>
          <p:cNvPr id="4" name="Table 3">
            <a:extLst>
              <a:ext uri="{FF2B5EF4-FFF2-40B4-BE49-F238E27FC236}">
                <a16:creationId xmlns:a16="http://schemas.microsoft.com/office/drawing/2014/main" id="{460BBA39-CE50-5845-9BDD-86303942D2D2}"/>
              </a:ext>
            </a:extLst>
          </p:cNvPr>
          <p:cNvGraphicFramePr>
            <a:graphicFrameLocks noGrp="1"/>
          </p:cNvGraphicFramePr>
          <p:nvPr/>
        </p:nvGraphicFramePr>
        <p:xfrm>
          <a:off x="1323191" y="3429000"/>
          <a:ext cx="6095999" cy="185420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760974427"/>
                    </a:ext>
                  </a:extLst>
                </a:gridCol>
                <a:gridCol w="870857">
                  <a:extLst>
                    <a:ext uri="{9D8B030D-6E8A-4147-A177-3AD203B41FA5}">
                      <a16:colId xmlns:a16="http://schemas.microsoft.com/office/drawing/2014/main" val="2590853998"/>
                    </a:ext>
                  </a:extLst>
                </a:gridCol>
                <a:gridCol w="870857">
                  <a:extLst>
                    <a:ext uri="{9D8B030D-6E8A-4147-A177-3AD203B41FA5}">
                      <a16:colId xmlns:a16="http://schemas.microsoft.com/office/drawing/2014/main" val="357309064"/>
                    </a:ext>
                  </a:extLst>
                </a:gridCol>
                <a:gridCol w="870857">
                  <a:extLst>
                    <a:ext uri="{9D8B030D-6E8A-4147-A177-3AD203B41FA5}">
                      <a16:colId xmlns:a16="http://schemas.microsoft.com/office/drawing/2014/main" val="2333829535"/>
                    </a:ext>
                  </a:extLst>
                </a:gridCol>
                <a:gridCol w="870857">
                  <a:extLst>
                    <a:ext uri="{9D8B030D-6E8A-4147-A177-3AD203B41FA5}">
                      <a16:colId xmlns:a16="http://schemas.microsoft.com/office/drawing/2014/main" val="46663"/>
                    </a:ext>
                  </a:extLst>
                </a:gridCol>
                <a:gridCol w="870857">
                  <a:extLst>
                    <a:ext uri="{9D8B030D-6E8A-4147-A177-3AD203B41FA5}">
                      <a16:colId xmlns:a16="http://schemas.microsoft.com/office/drawing/2014/main" val="2823845750"/>
                    </a:ext>
                  </a:extLst>
                </a:gridCol>
                <a:gridCol w="870857">
                  <a:extLst>
                    <a:ext uri="{9D8B030D-6E8A-4147-A177-3AD203B41FA5}">
                      <a16:colId xmlns:a16="http://schemas.microsoft.com/office/drawing/2014/main" val="1138889159"/>
                    </a:ext>
                  </a:extLst>
                </a:gridCol>
              </a:tblGrid>
              <a:tr h="370840">
                <a:tc>
                  <a:txBody>
                    <a:bodyPr/>
                    <a:lstStyle/>
                    <a:p>
                      <a:endParaRPr lang="en-US" dirty="0"/>
                    </a:p>
                  </a:txBody>
                  <a:tcPr/>
                </a:tc>
                <a:tc>
                  <a:txBody>
                    <a:bodyPr/>
                    <a:lstStyle/>
                    <a:p>
                      <a:r>
                        <a:rPr lang="en-US" dirty="0"/>
                        <a:t>100</a:t>
                      </a:r>
                    </a:p>
                  </a:txBody>
                  <a:tcPr/>
                </a:tc>
                <a:tc>
                  <a:txBody>
                    <a:bodyPr/>
                    <a:lstStyle/>
                    <a:p>
                      <a:r>
                        <a:rPr lang="en-US" dirty="0"/>
                        <a:t>200</a:t>
                      </a:r>
                    </a:p>
                  </a:txBody>
                  <a:tcPr/>
                </a:tc>
                <a:tc>
                  <a:txBody>
                    <a:bodyPr/>
                    <a:lstStyle/>
                    <a:p>
                      <a:r>
                        <a:rPr lang="en-US" dirty="0"/>
                        <a:t>300</a:t>
                      </a:r>
                    </a:p>
                  </a:txBody>
                  <a:tcPr/>
                </a:tc>
                <a:tc>
                  <a:txBody>
                    <a:bodyPr/>
                    <a:lstStyle/>
                    <a:p>
                      <a:r>
                        <a:rPr lang="en-US" dirty="0"/>
                        <a:t>400</a:t>
                      </a:r>
                    </a:p>
                  </a:txBody>
                  <a:tcPr/>
                </a:tc>
                <a:tc>
                  <a:txBody>
                    <a:bodyPr/>
                    <a:lstStyle/>
                    <a:p>
                      <a:r>
                        <a:rPr lang="en-US" dirty="0"/>
                        <a:t>500</a:t>
                      </a:r>
                    </a:p>
                  </a:txBody>
                  <a:tcPr/>
                </a:tc>
                <a:tc>
                  <a:txBody>
                    <a:bodyPr/>
                    <a:lstStyle/>
                    <a:p>
                      <a:r>
                        <a:rPr lang="en-US" dirty="0"/>
                        <a:t>600</a:t>
                      </a:r>
                    </a:p>
                  </a:txBody>
                  <a:tcPr/>
                </a:tc>
                <a:extLst>
                  <a:ext uri="{0D108BD9-81ED-4DB2-BD59-A6C34878D82A}">
                    <a16:rowId xmlns:a16="http://schemas.microsoft.com/office/drawing/2014/main" val="2297119370"/>
                  </a:ext>
                </a:extLst>
              </a:tr>
              <a:tr h="370840">
                <a:tc>
                  <a:txBody>
                    <a:bodyPr/>
                    <a:lstStyle/>
                    <a:p>
                      <a:r>
                        <a:rPr lang="en-US" dirty="0"/>
                        <a:t>INV 1</a:t>
                      </a:r>
                    </a:p>
                  </a:txBody>
                  <a:tcPr/>
                </a:tc>
                <a:tc>
                  <a:txBody>
                    <a:bodyPr/>
                    <a:lstStyle/>
                    <a:p>
                      <a:r>
                        <a:rPr lang="en-US" dirty="0"/>
                        <a:t>5</a:t>
                      </a:r>
                    </a:p>
                  </a:txBody>
                  <a:tcPr/>
                </a:tc>
                <a:tc>
                  <a:txBody>
                    <a:bodyPr/>
                    <a:lstStyle/>
                    <a:p>
                      <a:r>
                        <a:rPr lang="en-US" dirty="0"/>
                        <a:t>11</a:t>
                      </a:r>
                    </a:p>
                  </a:txBody>
                  <a:tcPr/>
                </a:tc>
                <a:tc>
                  <a:txBody>
                    <a:bodyPr/>
                    <a:lstStyle/>
                    <a:p>
                      <a:r>
                        <a:rPr lang="en-US" dirty="0"/>
                        <a:t>16</a:t>
                      </a:r>
                    </a:p>
                  </a:txBody>
                  <a:tcPr/>
                </a:tc>
                <a:tc>
                  <a:txBody>
                    <a:bodyPr/>
                    <a:lstStyle/>
                    <a:p>
                      <a:r>
                        <a:rPr lang="en-US" dirty="0"/>
                        <a:t>23</a:t>
                      </a:r>
                    </a:p>
                  </a:txBody>
                  <a:tcPr/>
                </a:tc>
                <a:tc>
                  <a:txBody>
                    <a:bodyPr/>
                    <a:lstStyle/>
                    <a:p>
                      <a:r>
                        <a:rPr lang="en-US" dirty="0"/>
                        <a:t>29</a:t>
                      </a:r>
                    </a:p>
                  </a:txBody>
                  <a:tcPr/>
                </a:tc>
                <a:tc>
                  <a:txBody>
                    <a:bodyPr/>
                    <a:lstStyle/>
                    <a:p>
                      <a:r>
                        <a:rPr lang="en-US" dirty="0"/>
                        <a:t>35</a:t>
                      </a:r>
                    </a:p>
                  </a:txBody>
                  <a:tcPr/>
                </a:tc>
                <a:extLst>
                  <a:ext uri="{0D108BD9-81ED-4DB2-BD59-A6C34878D82A}">
                    <a16:rowId xmlns:a16="http://schemas.microsoft.com/office/drawing/2014/main" val="2338920005"/>
                  </a:ext>
                </a:extLst>
              </a:tr>
              <a:tr h="370840">
                <a:tc>
                  <a:txBody>
                    <a:bodyPr/>
                    <a:lstStyle/>
                    <a:p>
                      <a:r>
                        <a:rPr lang="en-US" dirty="0"/>
                        <a:t>INV 2</a:t>
                      </a:r>
                    </a:p>
                  </a:txBody>
                  <a:tcPr/>
                </a:tc>
                <a:tc>
                  <a:txBody>
                    <a:bodyPr/>
                    <a:lstStyle/>
                    <a:p>
                      <a:r>
                        <a:rPr lang="en-US" dirty="0"/>
                        <a:t>4</a:t>
                      </a:r>
                    </a:p>
                  </a:txBody>
                  <a:tcPr/>
                </a:tc>
                <a:tc>
                  <a:txBody>
                    <a:bodyPr/>
                    <a:lstStyle/>
                    <a:p>
                      <a:r>
                        <a:rPr lang="en-US" dirty="0"/>
                        <a:t>12</a:t>
                      </a:r>
                    </a:p>
                  </a:txBody>
                  <a:tcPr/>
                </a:tc>
                <a:tc>
                  <a:txBody>
                    <a:bodyPr/>
                    <a:lstStyle/>
                    <a:p>
                      <a:r>
                        <a:rPr lang="en-US" dirty="0"/>
                        <a:t>18</a:t>
                      </a:r>
                    </a:p>
                  </a:txBody>
                  <a:tcPr/>
                </a:tc>
                <a:tc>
                  <a:txBody>
                    <a:bodyPr/>
                    <a:lstStyle/>
                    <a:p>
                      <a:r>
                        <a:rPr lang="en-US" dirty="0"/>
                        <a:t>23</a:t>
                      </a:r>
                    </a:p>
                  </a:txBody>
                  <a:tcPr/>
                </a:tc>
                <a:tc>
                  <a:txBody>
                    <a:bodyPr/>
                    <a:lstStyle/>
                    <a:p>
                      <a:r>
                        <a:rPr lang="en-US" dirty="0"/>
                        <a:t>30</a:t>
                      </a:r>
                    </a:p>
                  </a:txBody>
                  <a:tcPr/>
                </a:tc>
                <a:tc>
                  <a:txBody>
                    <a:bodyPr/>
                    <a:lstStyle/>
                    <a:p>
                      <a:r>
                        <a:rPr lang="en-US" dirty="0"/>
                        <a:t>34</a:t>
                      </a:r>
                    </a:p>
                  </a:txBody>
                  <a:tcPr/>
                </a:tc>
                <a:extLst>
                  <a:ext uri="{0D108BD9-81ED-4DB2-BD59-A6C34878D82A}">
                    <a16:rowId xmlns:a16="http://schemas.microsoft.com/office/drawing/2014/main" val="3151997659"/>
                  </a:ext>
                </a:extLst>
              </a:tr>
              <a:tr h="370840">
                <a:tc>
                  <a:txBody>
                    <a:bodyPr/>
                    <a:lstStyle/>
                    <a:p>
                      <a:r>
                        <a:rPr lang="en-US" dirty="0"/>
                        <a:t>INV 3</a:t>
                      </a:r>
                    </a:p>
                  </a:txBody>
                  <a:tcPr/>
                </a:tc>
                <a:tc>
                  <a:txBody>
                    <a:bodyPr/>
                    <a:lstStyle/>
                    <a:p>
                      <a:r>
                        <a:rPr lang="en-US" dirty="0"/>
                        <a:t>4</a:t>
                      </a:r>
                    </a:p>
                  </a:txBody>
                  <a:tcPr/>
                </a:tc>
                <a:tc>
                  <a:txBody>
                    <a:bodyPr/>
                    <a:lstStyle/>
                    <a:p>
                      <a:r>
                        <a:rPr lang="en-US" dirty="0"/>
                        <a:t>5</a:t>
                      </a:r>
                    </a:p>
                  </a:txBody>
                  <a:tcPr/>
                </a:tc>
                <a:tc>
                  <a:txBody>
                    <a:bodyPr/>
                    <a:lstStyle/>
                    <a:p>
                      <a:r>
                        <a:rPr lang="en-US" dirty="0"/>
                        <a:t>5</a:t>
                      </a:r>
                    </a:p>
                  </a:txBody>
                  <a:tcPr/>
                </a:tc>
                <a:tc>
                  <a:txBody>
                    <a:bodyPr/>
                    <a:lstStyle/>
                    <a:p>
                      <a:r>
                        <a:rPr lang="en-US" dirty="0"/>
                        <a:t>30</a:t>
                      </a:r>
                    </a:p>
                  </a:txBody>
                  <a:tcPr/>
                </a:tc>
                <a:tc>
                  <a:txBody>
                    <a:bodyPr/>
                    <a:lstStyle/>
                    <a:p>
                      <a:r>
                        <a:rPr lang="en-US" dirty="0"/>
                        <a:t>30</a:t>
                      </a:r>
                    </a:p>
                  </a:txBody>
                  <a:tcPr/>
                </a:tc>
                <a:tc>
                  <a:txBody>
                    <a:bodyPr/>
                    <a:lstStyle/>
                    <a:p>
                      <a:r>
                        <a:rPr lang="en-US" dirty="0"/>
                        <a:t>35</a:t>
                      </a:r>
                    </a:p>
                  </a:txBody>
                  <a:tcPr/>
                </a:tc>
                <a:extLst>
                  <a:ext uri="{0D108BD9-81ED-4DB2-BD59-A6C34878D82A}">
                    <a16:rowId xmlns:a16="http://schemas.microsoft.com/office/drawing/2014/main" val="423218351"/>
                  </a:ext>
                </a:extLst>
              </a:tr>
              <a:tr h="370840">
                <a:tc>
                  <a:txBody>
                    <a:bodyPr/>
                    <a:lstStyle/>
                    <a:p>
                      <a:r>
                        <a:rPr lang="en-US" dirty="0"/>
                        <a:t>INV 4</a:t>
                      </a:r>
                    </a:p>
                  </a:txBody>
                  <a:tcPr/>
                </a:tc>
                <a:tc>
                  <a:txBody>
                    <a:bodyPr/>
                    <a:lstStyle/>
                    <a:p>
                      <a:r>
                        <a:rPr lang="en-US" dirty="0"/>
                        <a:t>6</a:t>
                      </a:r>
                    </a:p>
                  </a:txBody>
                  <a:tcPr/>
                </a:tc>
                <a:tc>
                  <a:txBody>
                    <a:bodyPr/>
                    <a:lstStyle/>
                    <a:p>
                      <a:r>
                        <a:rPr lang="en-US" dirty="0"/>
                        <a:t>12</a:t>
                      </a:r>
                    </a:p>
                  </a:txBody>
                  <a:tcPr/>
                </a:tc>
                <a:tc>
                  <a:txBody>
                    <a:bodyPr/>
                    <a:lstStyle/>
                    <a:p>
                      <a:r>
                        <a:rPr lang="en-US" dirty="0"/>
                        <a:t>17</a:t>
                      </a:r>
                    </a:p>
                  </a:txBody>
                  <a:tcPr/>
                </a:tc>
                <a:tc>
                  <a:txBody>
                    <a:bodyPr/>
                    <a:lstStyle/>
                    <a:p>
                      <a:r>
                        <a:rPr lang="en-US" dirty="0"/>
                        <a:t>24</a:t>
                      </a:r>
                    </a:p>
                  </a:txBody>
                  <a:tcPr/>
                </a:tc>
                <a:tc>
                  <a:txBody>
                    <a:bodyPr/>
                    <a:lstStyle/>
                    <a:p>
                      <a:r>
                        <a:rPr lang="en-US" dirty="0"/>
                        <a:t>30 </a:t>
                      </a:r>
                    </a:p>
                  </a:txBody>
                  <a:tcPr/>
                </a:tc>
                <a:tc>
                  <a:txBody>
                    <a:bodyPr/>
                    <a:lstStyle/>
                    <a:p>
                      <a:r>
                        <a:rPr lang="en-US" dirty="0"/>
                        <a:t>31</a:t>
                      </a:r>
                    </a:p>
                  </a:txBody>
                  <a:tcPr/>
                </a:tc>
                <a:extLst>
                  <a:ext uri="{0D108BD9-81ED-4DB2-BD59-A6C34878D82A}">
                    <a16:rowId xmlns:a16="http://schemas.microsoft.com/office/drawing/2014/main" val="1889710488"/>
                  </a:ext>
                </a:extLst>
              </a:tr>
            </a:tbl>
          </a:graphicData>
        </a:graphic>
      </p:graphicFrame>
    </p:spTree>
    <p:extLst>
      <p:ext uri="{BB962C8B-B14F-4D97-AF65-F5344CB8AC3E}">
        <p14:creationId xmlns:p14="http://schemas.microsoft.com/office/powerpoint/2010/main" val="4005370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4EE4-259B-D945-8F47-57E35273F429}"/>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1FDEE454-9AFC-9840-9C2D-203350F71C64}"/>
              </a:ext>
            </a:extLst>
          </p:cNvPr>
          <p:cNvSpPr>
            <a:spLocks noGrp="1"/>
          </p:cNvSpPr>
          <p:nvPr>
            <p:ph idx="1"/>
          </p:nvPr>
        </p:nvSpPr>
        <p:spPr/>
        <p:txBody>
          <a:bodyPr>
            <a:normAutofit/>
          </a:bodyPr>
          <a:lstStyle/>
          <a:p>
            <a:r>
              <a:rPr lang="en-US" sz="1200" dirty="0"/>
              <a:t>Alex can work </a:t>
            </a:r>
            <a:r>
              <a:rPr lang="en-US" sz="1200" dirty="0" err="1"/>
              <a:t>upto</a:t>
            </a:r>
            <a:r>
              <a:rPr lang="en-US" sz="1200" dirty="0"/>
              <a:t> 6hrs He has a choice of jobs to choose from in the Table given below. The start and end time of the jobs are flexible, but the duration is fixed. If he starts a job he has to finish it and cannot leave it in-between. He can work on multiple jobs one after another, but can work on only one job at a time (no multitasking). He cannot repeat a job. Give an algorithm to select which jobs should he do to get the most payment within the 6 </a:t>
            </a:r>
            <a:r>
              <a:rPr lang="en-US" sz="1200" dirty="0" err="1"/>
              <a:t>hrs</a:t>
            </a:r>
            <a:r>
              <a:rPr lang="en-US" sz="1200" dirty="0"/>
              <a:t> limit, and obtain the best value of money for time.</a:t>
            </a:r>
          </a:p>
        </p:txBody>
      </p:sp>
      <p:graphicFrame>
        <p:nvGraphicFramePr>
          <p:cNvPr id="4" name="Table 3">
            <a:extLst>
              <a:ext uri="{FF2B5EF4-FFF2-40B4-BE49-F238E27FC236}">
                <a16:creationId xmlns:a16="http://schemas.microsoft.com/office/drawing/2014/main" id="{5326A8F0-597C-F24C-BD56-37C621199ABF}"/>
              </a:ext>
            </a:extLst>
          </p:cNvPr>
          <p:cNvGraphicFramePr>
            <a:graphicFrameLocks noGrp="1"/>
          </p:cNvGraphicFramePr>
          <p:nvPr/>
        </p:nvGraphicFramePr>
        <p:xfrm>
          <a:off x="1384150" y="3630914"/>
          <a:ext cx="6096000" cy="2123440"/>
        </p:xfrm>
        <a:graphic>
          <a:graphicData uri="http://schemas.openxmlformats.org/drawingml/2006/table">
            <a:tbl>
              <a:tblPr firstRow="1" bandRow="1">
                <a:tableStyleId>{5C22544A-7EE6-4342-B048-85BDC9FD1C3A}</a:tableStyleId>
              </a:tblPr>
              <a:tblGrid>
                <a:gridCol w="887563">
                  <a:extLst>
                    <a:ext uri="{9D8B030D-6E8A-4147-A177-3AD203B41FA5}">
                      <a16:colId xmlns:a16="http://schemas.microsoft.com/office/drawing/2014/main" val="3155668132"/>
                    </a:ext>
                  </a:extLst>
                </a:gridCol>
                <a:gridCol w="1528762">
                  <a:extLst>
                    <a:ext uri="{9D8B030D-6E8A-4147-A177-3AD203B41FA5}">
                      <a16:colId xmlns:a16="http://schemas.microsoft.com/office/drawing/2014/main" val="129334173"/>
                    </a:ext>
                  </a:extLst>
                </a:gridCol>
                <a:gridCol w="3679675">
                  <a:extLst>
                    <a:ext uri="{9D8B030D-6E8A-4147-A177-3AD203B41FA5}">
                      <a16:colId xmlns:a16="http://schemas.microsoft.com/office/drawing/2014/main" val="1899617217"/>
                    </a:ext>
                  </a:extLst>
                </a:gridCol>
              </a:tblGrid>
              <a:tr h="370840">
                <a:tc>
                  <a:txBody>
                    <a:bodyPr/>
                    <a:lstStyle/>
                    <a:p>
                      <a:endParaRPr lang="en-US" dirty="0"/>
                    </a:p>
                  </a:txBody>
                  <a:tcPr/>
                </a:tc>
                <a:tc>
                  <a:txBody>
                    <a:bodyPr/>
                    <a:lstStyle/>
                    <a:p>
                      <a:r>
                        <a:rPr lang="en-US" dirty="0"/>
                        <a:t>Duration in hours</a:t>
                      </a:r>
                    </a:p>
                  </a:txBody>
                  <a:tcPr/>
                </a:tc>
                <a:tc>
                  <a:txBody>
                    <a:bodyPr/>
                    <a:lstStyle/>
                    <a:p>
                      <a:r>
                        <a:rPr lang="en-US" dirty="0"/>
                        <a:t>Salary per </a:t>
                      </a:r>
                      <a:r>
                        <a:rPr lang="en-US" dirty="0" err="1"/>
                        <a:t>hrs</a:t>
                      </a:r>
                      <a:endParaRPr lang="en-US" dirty="0"/>
                    </a:p>
                  </a:txBody>
                  <a:tcPr/>
                </a:tc>
                <a:extLst>
                  <a:ext uri="{0D108BD9-81ED-4DB2-BD59-A6C34878D82A}">
                    <a16:rowId xmlns:a16="http://schemas.microsoft.com/office/drawing/2014/main" val="3200376064"/>
                  </a:ext>
                </a:extLst>
              </a:tr>
              <a:tr h="370840">
                <a:tc>
                  <a:txBody>
                    <a:bodyPr/>
                    <a:lstStyle/>
                    <a:p>
                      <a:r>
                        <a:rPr lang="en-US" dirty="0"/>
                        <a:t>J1</a:t>
                      </a:r>
                    </a:p>
                  </a:txBody>
                  <a:tcPr/>
                </a:tc>
                <a:tc>
                  <a:txBody>
                    <a:bodyPr/>
                    <a:lstStyle/>
                    <a:p>
                      <a:r>
                        <a:rPr lang="en-US" dirty="0"/>
                        <a:t>5</a:t>
                      </a:r>
                    </a:p>
                  </a:txBody>
                  <a:tcPr/>
                </a:tc>
                <a:tc>
                  <a:txBody>
                    <a:bodyPr/>
                    <a:lstStyle/>
                    <a:p>
                      <a:r>
                        <a:rPr lang="en-US" dirty="0"/>
                        <a:t>5.4</a:t>
                      </a:r>
                    </a:p>
                  </a:txBody>
                  <a:tcPr/>
                </a:tc>
                <a:extLst>
                  <a:ext uri="{0D108BD9-81ED-4DB2-BD59-A6C34878D82A}">
                    <a16:rowId xmlns:a16="http://schemas.microsoft.com/office/drawing/2014/main" val="2791577659"/>
                  </a:ext>
                </a:extLst>
              </a:tr>
              <a:tr h="370840">
                <a:tc>
                  <a:txBody>
                    <a:bodyPr/>
                    <a:lstStyle/>
                    <a:p>
                      <a:r>
                        <a:rPr lang="en-US" dirty="0"/>
                        <a:t>J2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2911593707"/>
                  </a:ext>
                </a:extLst>
              </a:tr>
              <a:tr h="370840">
                <a:tc>
                  <a:txBody>
                    <a:bodyPr/>
                    <a:lstStyle/>
                    <a:p>
                      <a:r>
                        <a:rPr lang="en-US" dirty="0"/>
                        <a:t>J3</a:t>
                      </a:r>
                    </a:p>
                  </a:txBody>
                  <a:tcPr/>
                </a:tc>
                <a:tc>
                  <a:txBody>
                    <a:bodyPr/>
                    <a:lstStyle/>
                    <a:p>
                      <a:r>
                        <a:rPr lang="en-US" dirty="0"/>
                        <a:t>3</a:t>
                      </a:r>
                    </a:p>
                  </a:txBody>
                  <a:tcPr/>
                </a:tc>
                <a:tc>
                  <a:txBody>
                    <a:bodyPr/>
                    <a:lstStyle/>
                    <a:p>
                      <a:r>
                        <a:rPr lang="en-US" dirty="0"/>
                        <a:t>6</a:t>
                      </a:r>
                    </a:p>
                  </a:txBody>
                  <a:tcPr/>
                </a:tc>
                <a:extLst>
                  <a:ext uri="{0D108BD9-81ED-4DB2-BD59-A6C34878D82A}">
                    <a16:rowId xmlns:a16="http://schemas.microsoft.com/office/drawing/2014/main" val="1986896626"/>
                  </a:ext>
                </a:extLst>
              </a:tr>
              <a:tr h="370840">
                <a:tc>
                  <a:txBody>
                    <a:bodyPr/>
                    <a:lstStyle/>
                    <a:p>
                      <a:r>
                        <a:rPr lang="en-US" dirty="0"/>
                        <a:t>J4</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2197514845"/>
                  </a:ext>
                </a:extLst>
              </a:tr>
            </a:tbl>
          </a:graphicData>
        </a:graphic>
      </p:graphicFrame>
    </p:spTree>
    <p:extLst>
      <p:ext uri="{BB962C8B-B14F-4D97-AF65-F5344CB8AC3E}">
        <p14:creationId xmlns:p14="http://schemas.microsoft.com/office/powerpoint/2010/main" val="3652257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Dynamic programming solves optimization problems</a:t>
            </a:r>
          </a:p>
          <a:p>
            <a:r>
              <a:rPr lang="en-US" dirty="0"/>
              <a:t>The optimization of </a:t>
            </a:r>
            <a:r>
              <a:rPr lang="en-US" dirty="0" err="1"/>
              <a:t>subproblems</a:t>
            </a:r>
            <a:r>
              <a:rPr lang="en-US" dirty="0"/>
              <a:t> can be combined to optimize the larger problem</a:t>
            </a:r>
          </a:p>
          <a:p>
            <a:r>
              <a:rPr lang="en-US" dirty="0"/>
              <a:t>Unlike divide and conquer, we have to check all the possible partitions to find the optimal solution</a:t>
            </a:r>
          </a:p>
        </p:txBody>
      </p:sp>
    </p:spTree>
    <p:extLst>
      <p:ext uri="{BB962C8B-B14F-4D97-AF65-F5344CB8AC3E}">
        <p14:creationId xmlns:p14="http://schemas.microsoft.com/office/powerpoint/2010/main" val="67841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C1F7D0-CFED-1948-A841-0CFADA4F4C04}"/>
              </a:ext>
            </a:extLst>
          </p:cNvPr>
          <p:cNvSpPr>
            <a:spLocks noGrp="1"/>
          </p:cNvSpPr>
          <p:nvPr>
            <p:ph type="title"/>
          </p:nvPr>
        </p:nvSpPr>
        <p:spPr/>
        <p:txBody>
          <a:bodyPr/>
          <a:lstStyle/>
          <a:p>
            <a:r>
              <a:rPr lang="en-US" dirty="0"/>
              <a:t>Fibonacci Series</a:t>
            </a:r>
          </a:p>
        </p:txBody>
      </p:sp>
      <p:sp>
        <p:nvSpPr>
          <p:cNvPr id="6" name="Content Placeholder 5">
            <a:extLst>
              <a:ext uri="{FF2B5EF4-FFF2-40B4-BE49-F238E27FC236}">
                <a16:creationId xmlns:a16="http://schemas.microsoft.com/office/drawing/2014/main" id="{407E8B65-FEFE-C74E-8C01-9671DDD1F14D}"/>
              </a:ext>
            </a:extLst>
          </p:cNvPr>
          <p:cNvSpPr>
            <a:spLocks noGrp="1"/>
          </p:cNvSpPr>
          <p:nvPr>
            <p:ph idx="1"/>
          </p:nvPr>
        </p:nvSpPr>
        <p:spPr/>
        <p:txBody>
          <a:bodyPr>
            <a:normAutofit/>
          </a:bodyPr>
          <a:lstStyle/>
          <a:p>
            <a:r>
              <a:rPr lang="en-US" dirty="0"/>
              <a:t>The Fibonacci series is such that the each number is the sum of the last two numbers occurring before it in the series</a:t>
            </a:r>
          </a:p>
          <a:p>
            <a:r>
              <a:rPr lang="en-US" dirty="0"/>
              <a:t>1,1,2,3,5,8,13,21,34,….</a:t>
            </a:r>
          </a:p>
          <a:p>
            <a:r>
              <a:rPr lang="en-US" dirty="0"/>
              <a:t>Problem: Given an integer n find the n</a:t>
            </a:r>
            <a:r>
              <a:rPr lang="en-US" baseline="30000" dirty="0"/>
              <a:t>th </a:t>
            </a:r>
            <a:r>
              <a:rPr lang="en-US" dirty="0"/>
              <a:t>Fibonacci number</a:t>
            </a:r>
          </a:p>
          <a:p>
            <a:pPr lvl="1"/>
            <a:r>
              <a:rPr lang="en-US" dirty="0"/>
              <a:t>N=0 =&gt; 1</a:t>
            </a:r>
          </a:p>
          <a:p>
            <a:pPr lvl="1"/>
            <a:r>
              <a:rPr lang="en-US" dirty="0"/>
              <a:t>N=1 =&gt; 1</a:t>
            </a:r>
          </a:p>
          <a:p>
            <a:pPr lvl="1"/>
            <a:r>
              <a:rPr lang="en-US" dirty="0"/>
              <a:t>N=2 =&gt; 2</a:t>
            </a:r>
          </a:p>
          <a:p>
            <a:pPr lvl="1"/>
            <a:r>
              <a:rPr lang="en-US" dirty="0"/>
              <a:t>N=3=&gt; 3</a:t>
            </a:r>
          </a:p>
          <a:p>
            <a:pPr lvl="1"/>
            <a:r>
              <a:rPr lang="en-US" dirty="0"/>
              <a:t>N=4 =&gt; 5</a:t>
            </a:r>
          </a:p>
          <a:p>
            <a:pPr lvl="1"/>
            <a:r>
              <a:rPr lang="en-US" dirty="0"/>
              <a:t>N=5=&gt; 8</a:t>
            </a:r>
          </a:p>
        </p:txBody>
      </p:sp>
    </p:spTree>
    <p:extLst>
      <p:ext uri="{BB962C8B-B14F-4D97-AF65-F5344CB8AC3E}">
        <p14:creationId xmlns:p14="http://schemas.microsoft.com/office/powerpoint/2010/main" val="3708556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A5EC-4BA8-0345-91F5-8AD9BCBEF020}"/>
              </a:ext>
            </a:extLst>
          </p:cNvPr>
          <p:cNvSpPr>
            <a:spLocks noGrp="1"/>
          </p:cNvSpPr>
          <p:nvPr>
            <p:ph type="title"/>
          </p:nvPr>
        </p:nvSpPr>
        <p:spPr/>
        <p:txBody>
          <a:bodyPr/>
          <a:lstStyle/>
          <a:p>
            <a:r>
              <a:rPr lang="en-US" dirty="0">
                <a:latin typeface="+mn-lt"/>
              </a:rPr>
              <a:t>Naïve Method</a:t>
            </a:r>
          </a:p>
        </p:txBody>
      </p:sp>
      <p:sp>
        <p:nvSpPr>
          <p:cNvPr id="3" name="Content Placeholder 2">
            <a:extLst>
              <a:ext uri="{FF2B5EF4-FFF2-40B4-BE49-F238E27FC236}">
                <a16:creationId xmlns:a16="http://schemas.microsoft.com/office/drawing/2014/main" id="{8AA0F2B2-E3A6-4142-9130-F9580DD1362C}"/>
              </a:ext>
            </a:extLst>
          </p:cNvPr>
          <p:cNvSpPr>
            <a:spLocks noGrp="1"/>
          </p:cNvSpPr>
          <p:nvPr>
            <p:ph idx="1"/>
          </p:nvPr>
        </p:nvSpPr>
        <p:spPr/>
        <p:txBody>
          <a:bodyPr/>
          <a:lstStyle/>
          <a:p>
            <a:r>
              <a:rPr lang="en-US" dirty="0"/>
              <a:t>Fibonacci(n)</a:t>
            </a:r>
          </a:p>
          <a:p>
            <a:pPr lvl="1"/>
            <a:r>
              <a:rPr lang="en-US" dirty="0"/>
              <a:t>If n=0 or n=1</a:t>
            </a:r>
          </a:p>
          <a:p>
            <a:pPr lvl="2"/>
            <a:r>
              <a:rPr lang="en-US" dirty="0"/>
              <a:t>Result=1</a:t>
            </a:r>
          </a:p>
          <a:p>
            <a:pPr lvl="1"/>
            <a:r>
              <a:rPr lang="en-US" dirty="0"/>
              <a:t>Else</a:t>
            </a:r>
          </a:p>
          <a:p>
            <a:pPr lvl="2"/>
            <a:r>
              <a:rPr lang="en-US" dirty="0"/>
              <a:t>Result=Fibonacci(n-1)+Fibonacci(n-2)</a:t>
            </a:r>
          </a:p>
          <a:p>
            <a:pPr lvl="1"/>
            <a:r>
              <a:rPr lang="en-US" dirty="0"/>
              <a:t>Return Result</a:t>
            </a:r>
          </a:p>
          <a:p>
            <a:pPr lvl="1"/>
            <a:endParaRPr lang="en-US" dirty="0"/>
          </a:p>
          <a:p>
            <a:pPr lvl="1"/>
            <a:r>
              <a:rPr lang="en-US" dirty="0"/>
              <a:t>What is the complexity of this algorithm ?</a:t>
            </a:r>
          </a:p>
        </p:txBody>
      </p:sp>
    </p:spTree>
    <p:extLst>
      <p:ext uri="{BB962C8B-B14F-4D97-AF65-F5344CB8AC3E}">
        <p14:creationId xmlns:p14="http://schemas.microsoft.com/office/powerpoint/2010/main" val="2703919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A5EC-4BA8-0345-91F5-8AD9BCBEF020}"/>
              </a:ext>
            </a:extLst>
          </p:cNvPr>
          <p:cNvSpPr>
            <a:spLocks noGrp="1"/>
          </p:cNvSpPr>
          <p:nvPr>
            <p:ph type="title"/>
          </p:nvPr>
        </p:nvSpPr>
        <p:spPr/>
        <p:txBody>
          <a:bodyPr/>
          <a:lstStyle/>
          <a:p>
            <a:r>
              <a:rPr lang="en-US" dirty="0"/>
              <a:t>Naïve Method</a:t>
            </a:r>
          </a:p>
        </p:txBody>
      </p:sp>
      <p:sp>
        <p:nvSpPr>
          <p:cNvPr id="3" name="Content Placeholder 2">
            <a:extLst>
              <a:ext uri="{FF2B5EF4-FFF2-40B4-BE49-F238E27FC236}">
                <a16:creationId xmlns:a16="http://schemas.microsoft.com/office/drawing/2014/main" id="{8AA0F2B2-E3A6-4142-9130-F9580DD1362C}"/>
              </a:ext>
            </a:extLst>
          </p:cNvPr>
          <p:cNvSpPr>
            <a:spLocks noGrp="1"/>
          </p:cNvSpPr>
          <p:nvPr>
            <p:ph idx="1"/>
          </p:nvPr>
        </p:nvSpPr>
        <p:spPr>
          <a:xfrm>
            <a:off x="1043493" y="2323652"/>
            <a:ext cx="5531968" cy="3508977"/>
          </a:xfrm>
        </p:spPr>
        <p:txBody>
          <a:bodyPr>
            <a:normAutofit fontScale="77500" lnSpcReduction="20000"/>
          </a:bodyPr>
          <a:lstStyle/>
          <a:p>
            <a:r>
              <a:rPr lang="en-US" dirty="0"/>
              <a:t>Time to solve Fibonacci (n) is O(2</a:t>
            </a:r>
            <a:r>
              <a:rPr lang="en-US" baseline="30000" dirty="0"/>
              <a:t>n</a:t>
            </a:r>
            <a:r>
              <a:rPr lang="en-US" dirty="0"/>
              <a:t>)</a:t>
            </a:r>
          </a:p>
          <a:p>
            <a:r>
              <a:rPr lang="en-US" dirty="0"/>
              <a:t>Complexity is T(n)=T(n-1)+T(n-2); T(0)=1</a:t>
            </a:r>
          </a:p>
          <a:p>
            <a:pPr lvl="1"/>
            <a:r>
              <a:rPr lang="en-US" sz="2100" dirty="0"/>
              <a:t>T(n)=T(n-1)+T(n-2)</a:t>
            </a:r>
          </a:p>
          <a:p>
            <a:pPr lvl="1"/>
            <a:r>
              <a:rPr lang="en-US" sz="2100" dirty="0"/>
              <a:t>   	     &lt; 2T(n-1)</a:t>
            </a:r>
          </a:p>
          <a:p>
            <a:pPr lvl="1"/>
            <a:r>
              <a:rPr lang="en-US" sz="2100" dirty="0"/>
              <a:t>  	     &lt;2</a:t>
            </a:r>
            <a:r>
              <a:rPr lang="en-US" sz="2100" baseline="30000" dirty="0"/>
              <a:t>2</a:t>
            </a:r>
            <a:r>
              <a:rPr lang="en-US" sz="2100" dirty="0"/>
              <a:t>T(n-2)…&lt; 2</a:t>
            </a:r>
            <a:r>
              <a:rPr lang="en-US" sz="2100" baseline="30000" dirty="0"/>
              <a:t>k</a:t>
            </a:r>
            <a:r>
              <a:rPr lang="en-US" sz="2100" dirty="0"/>
              <a:t>T(n-k)</a:t>
            </a:r>
          </a:p>
          <a:p>
            <a:endParaRPr lang="en-US" sz="2000" dirty="0"/>
          </a:p>
          <a:p>
            <a:r>
              <a:rPr lang="en-US" sz="2000" dirty="0"/>
              <a:t>Recursion ends when k=n</a:t>
            </a:r>
          </a:p>
          <a:p>
            <a:r>
              <a:rPr lang="en-US" sz="2000" dirty="0"/>
              <a:t>T(n) )&lt; 2</a:t>
            </a:r>
            <a:r>
              <a:rPr lang="en-US" sz="2000" baseline="30000" dirty="0"/>
              <a:t>n</a:t>
            </a:r>
            <a:r>
              <a:rPr lang="en-US" sz="2000" dirty="0"/>
              <a:t>T(n-n)=O(2</a:t>
            </a:r>
            <a:r>
              <a:rPr lang="en-US" sz="2000" baseline="30000" dirty="0"/>
              <a:t>n</a:t>
            </a:r>
            <a:r>
              <a:rPr lang="en-US" sz="2000" dirty="0"/>
              <a:t>)</a:t>
            </a:r>
          </a:p>
          <a:p>
            <a:endParaRPr lang="en-US" sz="2000" dirty="0"/>
          </a:p>
          <a:p>
            <a:r>
              <a:rPr lang="en-US" dirty="0"/>
              <a:t>Can we do better ?</a:t>
            </a:r>
          </a:p>
          <a:p>
            <a:r>
              <a:rPr lang="en-US" dirty="0"/>
              <a:t>To do so, first understand why the complexity is high</a:t>
            </a:r>
          </a:p>
          <a:p>
            <a:pPr marL="365760" lvl="1" indent="0">
              <a:buNone/>
            </a:pPr>
            <a:endParaRPr lang="en-US" dirty="0"/>
          </a:p>
          <a:p>
            <a:endParaRPr lang="en-US" dirty="0"/>
          </a:p>
        </p:txBody>
      </p:sp>
    </p:spTree>
    <p:extLst>
      <p:ext uri="{BB962C8B-B14F-4D97-AF65-F5344CB8AC3E}">
        <p14:creationId xmlns:p14="http://schemas.microsoft.com/office/powerpoint/2010/main" val="302325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3AB9-F644-234E-A0D2-16060A77E5CD}"/>
              </a:ext>
            </a:extLst>
          </p:cNvPr>
          <p:cNvSpPr>
            <a:spLocks noGrp="1"/>
          </p:cNvSpPr>
          <p:nvPr>
            <p:ph type="title"/>
          </p:nvPr>
        </p:nvSpPr>
        <p:spPr/>
        <p:txBody>
          <a:bodyPr/>
          <a:lstStyle/>
          <a:p>
            <a:r>
              <a:rPr lang="en-US" dirty="0"/>
              <a:t>Fibonacci(n)</a:t>
            </a:r>
          </a:p>
        </p:txBody>
      </p:sp>
      <p:graphicFrame>
        <p:nvGraphicFramePr>
          <p:cNvPr id="5" name="Diagram 4">
            <a:extLst>
              <a:ext uri="{FF2B5EF4-FFF2-40B4-BE49-F238E27FC236}">
                <a16:creationId xmlns:a16="http://schemas.microsoft.com/office/drawing/2014/main" id="{F8A6699A-D43C-794E-ACFA-4629406B8BEE}"/>
              </a:ext>
            </a:extLst>
          </p:cNvPr>
          <p:cNvGraphicFramePr/>
          <p:nvPr>
            <p:extLst>
              <p:ext uri="{D42A27DB-BD31-4B8C-83A1-F6EECF244321}">
                <p14:modId xmlns:p14="http://schemas.microsoft.com/office/powerpoint/2010/main" val="8305230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27B04F47-76B8-6E4A-9A61-F00964AAA5DB}"/>
              </a:ext>
            </a:extLst>
          </p:cNvPr>
          <p:cNvSpPr txBox="1"/>
          <p:nvPr/>
        </p:nvSpPr>
        <p:spPr>
          <a:xfrm>
            <a:off x="852755" y="4726112"/>
            <a:ext cx="6767245" cy="1754326"/>
          </a:xfrm>
          <a:prstGeom prst="rect">
            <a:avLst/>
          </a:prstGeom>
          <a:noFill/>
        </p:spPr>
        <p:txBody>
          <a:bodyPr wrap="square" rtlCol="0">
            <a:spAutoFit/>
          </a:bodyPr>
          <a:lstStyle/>
          <a:p>
            <a:r>
              <a:rPr lang="en-US" dirty="0"/>
              <a:t>Note that the same Fibonacci value is used multiple times, and has to be recomputed</a:t>
            </a:r>
          </a:p>
          <a:p>
            <a:endParaRPr lang="en-US" dirty="0"/>
          </a:p>
          <a:p>
            <a:r>
              <a:rPr lang="en-US" dirty="0"/>
              <a:t>This increases the time complexity</a:t>
            </a:r>
          </a:p>
          <a:p>
            <a:endParaRPr lang="en-US" dirty="0"/>
          </a:p>
          <a:p>
            <a:r>
              <a:rPr lang="en-US" dirty="0">
                <a:solidFill>
                  <a:srgbClr val="0070C0"/>
                </a:solidFill>
              </a:rPr>
              <a:t>Solution:  </a:t>
            </a:r>
            <a:r>
              <a:rPr lang="en-US" dirty="0"/>
              <a:t>store the results as they are computed</a:t>
            </a:r>
          </a:p>
        </p:txBody>
      </p:sp>
    </p:spTree>
    <p:extLst>
      <p:ext uri="{BB962C8B-B14F-4D97-AF65-F5344CB8AC3E}">
        <p14:creationId xmlns:p14="http://schemas.microsoft.com/office/powerpoint/2010/main" val="4044344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A5EC-4BA8-0345-91F5-8AD9BCBEF020}"/>
              </a:ext>
            </a:extLst>
          </p:cNvPr>
          <p:cNvSpPr>
            <a:spLocks noGrp="1"/>
          </p:cNvSpPr>
          <p:nvPr>
            <p:ph type="title"/>
          </p:nvPr>
        </p:nvSpPr>
        <p:spPr/>
        <p:txBody>
          <a:bodyPr>
            <a:normAutofit/>
          </a:bodyPr>
          <a:lstStyle/>
          <a:p>
            <a:r>
              <a:rPr lang="en-US" dirty="0"/>
              <a:t>Dynamic Programming Method</a:t>
            </a:r>
          </a:p>
        </p:txBody>
      </p:sp>
      <p:sp>
        <p:nvSpPr>
          <p:cNvPr id="3" name="Content Placeholder 2">
            <a:extLst>
              <a:ext uri="{FF2B5EF4-FFF2-40B4-BE49-F238E27FC236}">
                <a16:creationId xmlns:a16="http://schemas.microsoft.com/office/drawing/2014/main" id="{8AA0F2B2-E3A6-4142-9130-F9580DD1362C}"/>
              </a:ext>
            </a:extLst>
          </p:cNvPr>
          <p:cNvSpPr>
            <a:spLocks noGrp="1"/>
          </p:cNvSpPr>
          <p:nvPr>
            <p:ph idx="1"/>
          </p:nvPr>
        </p:nvSpPr>
        <p:spPr/>
        <p:txBody>
          <a:bodyPr>
            <a:normAutofit/>
          </a:bodyPr>
          <a:lstStyle/>
          <a:p>
            <a:r>
              <a:rPr lang="en-US" dirty="0"/>
              <a:t>Fibonacci(n)</a:t>
            </a:r>
          </a:p>
          <a:p>
            <a:pPr lvl="1"/>
            <a:r>
              <a:rPr lang="en-US" dirty="0"/>
              <a:t>F[0]=0;</a:t>
            </a:r>
          </a:p>
          <a:p>
            <a:pPr lvl="1"/>
            <a:r>
              <a:rPr lang="en-US" dirty="0"/>
              <a:t>F[1]=1;</a:t>
            </a:r>
          </a:p>
          <a:p>
            <a:pPr lvl="1"/>
            <a:r>
              <a:rPr lang="en-US" dirty="0"/>
              <a:t>For(</a:t>
            </a:r>
            <a:r>
              <a:rPr lang="en-US" dirty="0" err="1"/>
              <a:t>i</a:t>
            </a:r>
            <a:r>
              <a:rPr lang="en-US" dirty="0"/>
              <a:t>=2; </a:t>
            </a:r>
            <a:r>
              <a:rPr lang="en-US" dirty="0" err="1"/>
              <a:t>i</a:t>
            </a:r>
            <a:r>
              <a:rPr lang="en-US" dirty="0"/>
              <a:t>&lt;=</a:t>
            </a:r>
            <a:r>
              <a:rPr lang="en-US" dirty="0" err="1"/>
              <a:t>n;i</a:t>
            </a:r>
            <a:r>
              <a:rPr lang="en-US" dirty="0"/>
              <a:t>++)</a:t>
            </a:r>
          </a:p>
          <a:p>
            <a:pPr lvl="2"/>
            <a:r>
              <a:rPr lang="en-US" dirty="0"/>
              <a:t>F[</a:t>
            </a:r>
            <a:r>
              <a:rPr lang="en-US" dirty="0" err="1"/>
              <a:t>i</a:t>
            </a:r>
            <a:r>
              <a:rPr lang="en-US" dirty="0"/>
              <a:t>]=F[i-1]+F[i-2]</a:t>
            </a:r>
          </a:p>
          <a:p>
            <a:pPr lvl="2"/>
            <a:endParaRPr lang="en-US" dirty="0"/>
          </a:p>
          <a:p>
            <a:pPr lvl="1"/>
            <a:r>
              <a:rPr lang="en-US" dirty="0"/>
              <a:t>Return F[n]</a:t>
            </a:r>
          </a:p>
          <a:p>
            <a:pPr lvl="1"/>
            <a:endParaRPr lang="en-US" dirty="0"/>
          </a:p>
          <a:p>
            <a:pPr lvl="1"/>
            <a:r>
              <a:rPr lang="en-US" sz="1800" dirty="0"/>
              <a:t>What is the complexity of this algorithm ?</a:t>
            </a:r>
          </a:p>
          <a:p>
            <a:pPr lvl="2"/>
            <a:r>
              <a:rPr lang="en-US" sz="1800" dirty="0"/>
              <a:t>One for loop of n-1 iterations</a:t>
            </a:r>
          </a:p>
          <a:p>
            <a:pPr lvl="2"/>
            <a:r>
              <a:rPr lang="en-US" sz="1800" dirty="0"/>
              <a:t>But also requires O(n) memory </a:t>
            </a:r>
          </a:p>
          <a:p>
            <a:pPr lvl="2"/>
            <a:endParaRPr lang="en-US" sz="1800" dirty="0"/>
          </a:p>
          <a:p>
            <a:pPr lvl="2"/>
            <a:r>
              <a:rPr lang="en-US" sz="1800" dirty="0">
                <a:solidFill>
                  <a:srgbClr val="FF0000"/>
                </a:solidFill>
              </a:rPr>
              <a:t>How can you optimize the space ?</a:t>
            </a:r>
          </a:p>
        </p:txBody>
      </p:sp>
    </p:spTree>
    <p:extLst>
      <p:ext uri="{BB962C8B-B14F-4D97-AF65-F5344CB8AC3E}">
        <p14:creationId xmlns:p14="http://schemas.microsoft.com/office/powerpoint/2010/main" val="11880418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4|11.7|8.4"/>
</p:tagLst>
</file>

<file path=ppt/tags/tag2.xml><?xml version="1.0" encoding="utf-8"?>
<p:tagLst xmlns:a="http://schemas.openxmlformats.org/drawingml/2006/main" xmlns:r="http://schemas.openxmlformats.org/officeDocument/2006/relationships" xmlns:p="http://schemas.openxmlformats.org/presentationml/2006/main">
  <p:tag name="TIMING" val="|9.6|7.6|5.7|9.4|17.9"/>
</p:tagLst>
</file>

<file path=ppt/tags/tag3.xml><?xml version="1.0" encoding="utf-8"?>
<p:tagLst xmlns:a="http://schemas.openxmlformats.org/drawingml/2006/main" xmlns:r="http://schemas.openxmlformats.org/officeDocument/2006/relationships" xmlns:p="http://schemas.openxmlformats.org/presentationml/2006/main">
  <p:tag name="TIMING" val="|40.7|5.4|5.4|5.4|8.3|10.9|6.4|7.5|29.8"/>
</p:tagLst>
</file>

<file path=ppt/tags/tag4.xml><?xml version="1.0" encoding="utf-8"?>
<p:tagLst xmlns:a="http://schemas.openxmlformats.org/drawingml/2006/main" xmlns:r="http://schemas.openxmlformats.org/officeDocument/2006/relationships" xmlns:p="http://schemas.openxmlformats.org/presentationml/2006/main">
  <p:tag name="TIMING" val="|49.7|4.6|5.4|1.4|0.7|27.8|4.1|7.2|2.3|3.1|23.3|1.4|1.8|2|6.7"/>
</p:tagLst>
</file>

<file path=ppt/tags/tag5.xml><?xml version="1.0" encoding="utf-8"?>
<p:tagLst xmlns:a="http://schemas.openxmlformats.org/drawingml/2006/main" xmlns:r="http://schemas.openxmlformats.org/officeDocument/2006/relationships" xmlns:p="http://schemas.openxmlformats.org/presentationml/2006/main">
  <p:tag name="TIMING" val="|32.7|6.1|26.6|35.5|2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{C5142F0F-4B41-644E-A60F-6177A3D4E3E5}tf10001061</Template>
  <TotalTime>5798</TotalTime>
  <Words>3693</Words>
  <Application>Microsoft Macintosh PowerPoint</Application>
  <PresentationFormat>On-screen Show (4:3)</PresentationFormat>
  <Paragraphs>967</Paragraphs>
  <Slides>43</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4" baseType="lpstr">
      <vt:lpstr>Calibri</vt:lpstr>
      <vt:lpstr>Cambria Math</vt:lpstr>
      <vt:lpstr>Comic Sans MS</vt:lpstr>
      <vt:lpstr>Times New Roman</vt:lpstr>
      <vt:lpstr>Tw Cen MT</vt:lpstr>
      <vt:lpstr>Tw Cen MT Condensed</vt:lpstr>
      <vt:lpstr>Wingdings</vt:lpstr>
      <vt:lpstr>Wingdings 3</vt:lpstr>
      <vt:lpstr>Integral</vt:lpstr>
      <vt:lpstr>Bitmap Image</vt:lpstr>
      <vt:lpstr>Equation</vt:lpstr>
      <vt:lpstr>Dynamic Programming </vt:lpstr>
      <vt:lpstr>Problem of the DAY</vt:lpstr>
      <vt:lpstr>Dynamic Programming</vt:lpstr>
      <vt:lpstr>Dynamic Programming vs Divide and Conquer</vt:lpstr>
      <vt:lpstr>Fibonacci Series</vt:lpstr>
      <vt:lpstr>Naïve Method</vt:lpstr>
      <vt:lpstr>Naïve Method</vt:lpstr>
      <vt:lpstr>Fibonacci(n)</vt:lpstr>
      <vt:lpstr>Dynamic Programming Method</vt:lpstr>
      <vt:lpstr>To Recap</vt:lpstr>
      <vt:lpstr>Maximum Subset Sum</vt:lpstr>
      <vt:lpstr>Maximum Subset Sum:  Dynamic Programming</vt:lpstr>
      <vt:lpstr>Maximum Subset Sum:  Dynamic Programming</vt:lpstr>
      <vt:lpstr>Examples</vt:lpstr>
      <vt:lpstr>Characteristics of Dynamic Programming</vt:lpstr>
      <vt:lpstr>Subset Sum Problem</vt:lpstr>
      <vt:lpstr>Naïve Method</vt:lpstr>
      <vt:lpstr>Identifying Overlapping Subproblems</vt:lpstr>
      <vt:lpstr>Recursion</vt:lpstr>
      <vt:lpstr>Subset Sum:  Dynamic Programming</vt:lpstr>
      <vt:lpstr>0-1 Knapsack Problem</vt:lpstr>
      <vt:lpstr>0-1 Knapsack Problem</vt:lpstr>
      <vt:lpstr>PowerPoint Presentation</vt:lpstr>
      <vt:lpstr>PowerPoint Presentation</vt:lpstr>
      <vt:lpstr>Pseudo-Polynomial Complexity</vt:lpstr>
      <vt:lpstr>ALL PAIR SHORTEST PATH</vt:lpstr>
      <vt:lpstr>Recursive structure in the algorithm</vt:lpstr>
      <vt:lpstr>Example</vt:lpstr>
      <vt:lpstr>K=1</vt:lpstr>
      <vt:lpstr>K=2</vt:lpstr>
      <vt:lpstr>K=3</vt:lpstr>
      <vt:lpstr>K=4</vt:lpstr>
      <vt:lpstr>K=5</vt:lpstr>
      <vt:lpstr>Subsequence of a String</vt:lpstr>
      <vt:lpstr>Longest Common Subsequence</vt:lpstr>
      <vt:lpstr>Recursion</vt:lpstr>
      <vt:lpstr>Algorithm for Computing LCS</vt:lpstr>
      <vt:lpstr>PowerPoint Presentation</vt:lpstr>
      <vt:lpstr>Back to Fibonacci</vt:lpstr>
      <vt:lpstr>Storing Results</vt:lpstr>
      <vt:lpstr>Examples</vt:lpstr>
      <vt:lpstr>Examples</vt:lpstr>
      <vt:lpstr>Summary</vt:lpstr>
    </vt:vector>
  </TitlesOfParts>
  <Company>UNO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 Revisited</dc:title>
  <dc:creator>Sanjukta Bhowmick</dc:creator>
  <cp:lastModifiedBy>Microsoft Office User</cp:lastModifiedBy>
  <cp:revision>103</cp:revision>
  <dcterms:created xsi:type="dcterms:W3CDTF">2010-04-20T19:25:44Z</dcterms:created>
  <dcterms:modified xsi:type="dcterms:W3CDTF">2023-10-23T22:27:41Z</dcterms:modified>
</cp:coreProperties>
</file>