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17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8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9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20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27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notesSlides/notesSlide28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37"/>
  </p:notesMasterIdLst>
  <p:handoutMasterIdLst>
    <p:handoutMasterId r:id="rId38"/>
  </p:handoutMasterIdLst>
  <p:sldIdLst>
    <p:sldId id="332" r:id="rId2"/>
    <p:sldId id="453" r:id="rId3"/>
    <p:sldId id="257" r:id="rId4"/>
    <p:sldId id="258" r:id="rId5"/>
    <p:sldId id="259" r:id="rId6"/>
    <p:sldId id="425" r:id="rId7"/>
    <p:sldId id="456" r:id="rId8"/>
    <p:sldId id="260" r:id="rId9"/>
    <p:sldId id="261" r:id="rId10"/>
    <p:sldId id="262" r:id="rId11"/>
    <p:sldId id="263" r:id="rId12"/>
    <p:sldId id="457" r:id="rId13"/>
    <p:sldId id="434" r:id="rId14"/>
    <p:sldId id="265" r:id="rId15"/>
    <p:sldId id="266" r:id="rId16"/>
    <p:sldId id="267" r:id="rId17"/>
    <p:sldId id="327" r:id="rId18"/>
    <p:sldId id="328" r:id="rId19"/>
    <p:sldId id="268" r:id="rId20"/>
    <p:sldId id="269" r:id="rId21"/>
    <p:sldId id="455" r:id="rId22"/>
    <p:sldId id="270" r:id="rId23"/>
    <p:sldId id="381" r:id="rId24"/>
    <p:sldId id="382" r:id="rId25"/>
    <p:sldId id="460" r:id="rId26"/>
    <p:sldId id="461" r:id="rId27"/>
    <p:sldId id="462" r:id="rId28"/>
    <p:sldId id="463" r:id="rId29"/>
    <p:sldId id="383" r:id="rId30"/>
    <p:sldId id="384" r:id="rId31"/>
    <p:sldId id="416" r:id="rId32"/>
    <p:sldId id="387" r:id="rId33"/>
    <p:sldId id="343" r:id="rId34"/>
    <p:sldId id="451" r:id="rId35"/>
    <p:sldId id="464" r:id="rId3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4861" autoAdjust="0"/>
  </p:normalViewPr>
  <p:slideViewPr>
    <p:cSldViewPr snapToGrid="0">
      <p:cViewPr varScale="1">
        <p:scale>
          <a:sx n="67" d="100"/>
          <a:sy n="67" d="100"/>
        </p:scale>
        <p:origin x="2384" y="168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0:5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11480,'0'5'46,"-1"0"1,0 0 0,0 0-1,0 0 1,-1 0 0,-2 6-1,0-4 198,6-13 90,-3 5 5,-26 15-21,25-13-222,29 6 107,34 8 130,-47-10-247,-1-1 1,1-1-1,21 2 0,65 9 475,-38-4-319,3 3 118,-45-9-244,-1 0 1,0-1-1,25 1 0,56 0 325,-64-2-253,1 0 1,0-3-1,0-1 0,43-8 1,-14 2 87,-48 6-190,-1 0 0,28-6 0,-36 6-25,1 0-1,-1 1 0,18-1 0,-19 2-12,0 0 0,0-1 0,0 0 0,0 0 1,14-5-1,-17 3-25,-3 2-12,-1 1 0,0-1 0,1 1 0,-1-1 0,0 1 0,1 0 0,-1-1 0,1 1 0,-1 0 0,1 0 0,-1 0 0,1 0 0,-1 0 0,2 0 0,-3 1-6,1-1 0,-1-1 0,1 1 0,-1 0 0,0 0 1,1 0-1,-1 0 0,1 0 0,-1 0 0,0 0 0,1 0 0,-1-1 0,0 1 1,1 0-1,-1 0 0,0 0 0,1-1 0,-1 1 0,0 0 0,0-1 0,1 1 1,-1 0-1,0-1 0,0 1 0,1 0 0,-1-1 0,0 1 0,0 0 0,0-1 1,1-1 466,-137 23-273,130-21-188,1-1-1,-1 1 1,1 0-1,0-1 1,-1 0-1,-9-4 1,-14-1 12,4 1-2340,-1 0-9289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4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5560,'0'0'0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4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14072,'-2'14'138,"2"0"0,-1-1 0,3 20 0,0-27-39,-3 2 104,-17-8-25,18 0-170,-1 0 0,1 0 0,-1-1 0,0 1 0,1 0 1,-1 0-1,1 0 0,-1 0 0,1 0 0,-1 0 1,1 1-1,-1-1 0,1 0 0,-1 0 0,1 0 0,-1 0 1,1 1-1,-1-1 0,1 0 0,-1 0 0,1 1 1,-1-1-1,1 0 0,-1 1 0,1-1 0,0 0 0,-1 1 1,1-1-1,0 1 0,-1-1 0,1 1 0,0-1 1,0 1-1,-1-1 0,1 1 0,0-1 0,0 1 0,0-1 1,0 1-1,0-1 0,0 1 0,-1-1 0,2 2 1,-24 23-156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4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11656,'3'30'313,"-3"-19"50,8-7 178,-5-3 24,4 4-99,-5-4-68,-2-1-378,0 0 1,0 0-1,1 0 0,-1 0 0,0 0 0,0 0 0,1 0 0,-1 0 0,0 0 1,1 0-1,-1 0 0,0 0 0,0 0 0,1 0 0,-1 0 0,0 0 1,0 0-1,1 0 0,-1 0 0,0 0 0,0 0 0,1 0 0,-1 0 1,0 0-1,0 1 0,1-1 0,-1 0 0,0 0 0,0 0 0,0 0 1,1 1-1,-1-1 0,0 0 0,0 0 0,0 1 0,0-1 0,1 0 1,-15 16-1815,-3 1-7232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5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9504,'0'0'200,"-2"4"-34,-5 6-9,1-1-1,0 2 1,0-1 0,1 1-1,1-1 1,-4 13-1,5-14 11,-5-5-68,3 3-35,3-4-32,-4-1-11,4 1-10,2-3-11,0 1 0,0-1 0,0 1 1,-1-1-1,1 0 0,0 1 0,0-1 1,0 1-1,-1-1 0,1 1 1,0-1-1,-1 0 0,1 1 0,0-1 1,-1 0-1,1 1 0,0-1 0,-1 0 1,1 1-1,-1-1 0,1 0 0,-1 0 1,1 1-1,-1-1 0,1 0 0,0 0 1,-1 0-1,1 0 0,-1 0 1,0 0-1,0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5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8968,'0'0'0,"-10"0"-16,22 3 8,-2 0 8,13 4 0,0-1-6232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1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12192,'0'0'1264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4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12912,'0'0'0,"16"0"0,-6 6-176,-13 2 176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4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13088,'0'0'0,"10"-8"0,-6-7-24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1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10672,'0'0'0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1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7176,'0'0'0,"40"-23"0,-21 20 0,-3 3 0,-1 0 0,-2 0-4904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1:0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7800,'4'0'93,"13"4"-56,-12-3 91,-4-1 159,7-2 41,3 6 8,-2 0-24,-7-4 39,32 9-15,-26-8-315,0-1 1,-1 0-1,1 0 1,0 0 0,0-1-1,-1 0 1,10-2-1,12-2 29,-27 5-41,0 0-1,0 0 0,-1 0 1,1 0-1,0 0 1,0-1-1,0 1 0,0-1 1,0 1-1,-1-1 0,1 1 1,0-1-1,-1 0 1,1 0-1,0 0 0,1-2 1,4-1 15,-6 4 48,38 34 1080,-37-32-1125,0 0 0,0 0-1,-1-1 1,2 1 0,-1 0 0,0-1 0,0 0-1,0 0 1,1 1 0,-1-1 0,1-1-1,-1 1 1,0 0 0,1-1 0,0 1 0,-1-1-1,1 0 1,3 1 0,2-1 21,-2 0-15,-1 0 0,0-1 0,1 1-1,-1-1 1,0 0 0,1-1 0,6-2 0,-7 2-5,0 0 0,0 1 0,0 0 0,0 0 1,0 0-1,0 1 0,0-1 0,8 1 0,-2 2 30,0-1-1,0-1 0,1 0 0,-1-1 0,0 0 1,0-1-1,0 0 0,0 0 0,0-1 0,0-1 1,11-5-1,-18 7 17,0 0 0,1 1 1,-1-1-1,1 1 0,-1 0 0,10-1 0,13-3 288,-4 0-1134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1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12824,'0'0'0,"10"4"0,-13 6-8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1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5472,'0'0'0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2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10848,'2'-5'240,"6"-16"-143,-6 15 200,-1 8 254,2 3 14,-3-3 165,-7-4-363,2 0-105,3-13-1938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2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8968,'0'0'0,"-37"37"-72,22-11 72,2-3-72,-4-13 72,1-1-6144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2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9504,'0'0'0,"49"-28"0,-14 7-96,-5 3 96,-4 6-88,-7 0 88,0 0-6512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11656,'0'0'0,"14"3"0,21 2 0,0 1-136,-14-6 136,0-7-136,9-12 136,0 0-8064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5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73 12912,'0'0'326,"0"-5"-1919,1 0 1524,-2-23-746,-1 21 495,2 1 124,0 5 183,1 1 1,-1-1-1,0 0 0,0 1 0,0-1 1,0 0-1,0 1 0,0-1 0,0 0 1,0 1-1,0-1 0,0 0 0,-1 1 1,1-1-1,0 0 0,0 1 0,0-1 1,-1 0-1,1 1 0,0-1 1,-1 1-1,1-1 0,-1 1 0,1-1 1,-1 1-1,1-1 0,-1 1 0,1-1 1,-1 1-1,1 0 0,-1-1 0,0 1 1,1 0-1,-1-1 0,0 1 0,-3-1-4,-2 1-1131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14520,'0'0'0,"3"8"0,1 2-48,3 3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4:5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 11480,'3'-5'253,"6"-15"-152,-6 15 2266,-5 6-2319,-4 4-7,3-4-19,-4-1-1721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0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14432,'5'-66'1265,"-5"64"-339,0 0-99,-1-5-643,0 5-112,1-1 0,0 0 0,-1 0 0,1 0 0,0 1 0,1-1 0,-1 0 0,0 0 0,1 1 0,0-1 0,-1 0 0,1 1 0,0-1 0,2-3 0,25-41 517,-20 38-476,-6 9-93,0-1 0,0 0 0,0 0 0,0 0 0,0 0 0,0 0 0,0 0 0,-1 0 0,1-1 0,-1 1-1,3-3 1,-1 2 3,-1 0-1,1 0 0,0 1 1,0-1-1,0 1 0,0 0 0,0-1 1,0 1-1,0 0 0,0 1 1,0-1-1,1 1 0,-1-1 0,0 1 1,4 0-1,43-7-2575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1:4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84 5744,'0'0'984,"-4"0"-531,2 1-464,-2-1 185,0 1 1,0 0-1,0 0 1,0 1-1,1-1 0,-1 1 1,-4 2-1,-24 2 3189,32-5-3082,1 5-26,0-5-15,0 1-31,6 5-1,14 14 479,-17-17-645,1 0 0,0 0 0,0-1 1,0 1-1,1-1 0,-1-1 0,1 1 1,-1-1-1,1 0 0,0 0 1,0 0-1,0-1 0,0 0 0,0 0 1,0-1-1,0 1 0,8-2 0,15 3 86,-24-2-98,1 0 1,-1-1 0,1 0 0,-1 0-1,0 0 1,1-1 0,-1 0 0,5-2-1,24-7 68,89-19 466,-94 16-402,-26 12-139,-1 0 0,1 0-1,0 1 1,0-1 0,0 1 0,0 0 0,0 0 0,0 0-1,0 0 1,0 0 0,0 1 0,4-1 0,42 2 245,-9 0-2,0-2 0,46-7 0,-7 3-42,-64 5-160,0 0 0,-1-1 0,1-1 0,0-1 0,28-7 0,-37 8-36,1 0-1,1 1 1,-1-1-1,0 2 1,0-1-1,8 1 0,31-4 221,-34 3-191,1 0 0,0 1-1,-1 0 1,20 3 0,-5-1 77,34 5 200,-41-4-194,0-1-1,0-1 0,31-1 1,-19-2-51,-24 2-37,1 0 1,-1-1-1,0 0 1,0 0-1,1-1 1,-1 0 0,14-5-1,-19 6-34,0-1-1,0 1 1,0 0-1,0 1 1,1-1-1,-1 1 1,0-1-1,0 1 1,5 0-1,-3 0 16,0 0 0,0 0 0,0-1 0,0 1 0,0-1 0,-1 0 0,1-1 0,0 1 0,-1-1 0,1 0 0,6-4 0,-7 2-13,13-6 145,-6 9-10,-1 1-2,11 0 327,-19 1-393,5 3-6,-6-4-76,-1 1 0,1-1 0,0 1 0,0 0 0,0-1 0,0 1 0,-1-1 0,1 1 0,0 0 0,-1 0 0,1-1 0,0 1 0,-1 0 0,1 0 0,-1 0 0,1 0-1,-1 0 1,1 0 0,-1 0 0,0 0 0,0-1 0,1 1 0,-1 0 0,0 2 0,0-1-5,0 1 33,-5-8 1,-22-15-2690,-6-6-10657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0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12376,'0'0'168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0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8608,'0'0'0,"4"8"0,4 11 0,-1-2-32,-3-8 0,2 1-5896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0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13448,'0'0'0,"-3"15"-200,-1-7-88,-1 4 288,-1 5-288,1 6 288,-3 0-9024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1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0 5112,'7'37'14,"-5"-33"-7,-1-1 0,0 1 0,0 0-1,0 0 1,-1 0 0,1 0 0,-1 0-1,0 0 1,0-1 0,0 1 0,-1 0-1,1 0 1,-1 0 0,0 0 0,0 0-1,-2 4 1,0-1 137,0 1 0,1-1 0,0 1 0,0 0 0,1-1 0,0 1 0,0 9 0,-1 0 641,2-8-446,0-1-1,1 1 0,0-1 0,0 1 1,0-1-1,4 10 0,-3-10-90,0 1 0,0 0 0,-1-1 0,1 18 0,-2-22-136,0 0-1,0-1 0,1 1 0,-1 0 0,1-1 0,0 1 0,3 5 1,-3-6-53,0 0 1,0 0 0,0 0 0,0 0 0,-1 0-1,1 1 1,-1-1 0,1 0 0,-1 0 0,0 0-1,-1 0 1,0 6 0,-6 15 169,-2 0 1,0-1-1,-1-1 1,-2 1-1,0-2 1,-1 1-1,-26 30 1,25-35-29,-9 13 134,10-7-138,-27 37 0,0-2 56,27-39-152,-2 0 0,0-1 1,-30 26-1,3-1 78,-48 45 139,87-85-304,-1 1-1,0-1 0,0 0 1,0 0-1,-1 0 0,1-1 1,-1 1-1,1-1 0,-1 0 1,-7 2-1,5-2-3,1 0 1,-1 1-1,0 1 0,-8 4 1,-3 3 2,-1-1 1,-1 0 0,0-2-1,0-1 1,0 0 0,-1-1-1,-24 3 1,11-2-22,-53 20 0,42-10-106,1 2 1,-76 47-1,113-61 84,6-4 17,0 0 0,0 0-1,1 0 1,-1 0-1,-1-1 1,1 1 0,0 0-1,0-1 1,0 1 0,0 0-1,0-1 1,-1 0-1,1 1 1,0-1 0,0 0-1,-1 1 1,1-1 0,0 0-1,-1 0 1,1 0-1,0 0 1,0 0 0,-1-1-1,1 1 1,-2-1 0,-31-4-198,29 4 150,1 1 0,-1 0-1,0-1 1,0 0-1,0 0 1,1-1 0,-1 1-1,0-1 1,-5-3 0,-4-5-1795,1 1-7164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1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8696,'3'-1'13,"0"1"0,0-1 0,1 1 0,-1 0 0,0 0 0,0 0 0,1 0 0,-1 1 0,0-1 0,1 1 0,-1 0 0,5 1 0,-6 0 150,1-4 174,2 1-379,11 12 847,25 31 96,-35-36-832,-1 1 0,1-1-1,0 0 1,0-1 0,1 1 0,0-1-1,0 0 1,11 5 0,-18-10-53,1 0 0,0 0 1,0 1-1,-1-1 1,1 0-1,0 1 0,-1-1 1,1 1-1,0-1 0,-1 1 1,1-1-1,0 1 1,-1-1-1,1 1 0,-1-1 1,1 1-1,-1 0 0,0-1 1,1 1-1,-1 0 1,0-1-1,1 1 0,-1 0 1,0 0-1,0-1 0,1 1 1,-1 0-1,0 0 1,0 0-1,0-1 0,0 1 1,0 0-1,0 1 1,0-1 46,3 8 49,2-1 0,-1 0 0,1 0 0,0 0 0,1 0 1,0-1-1,0 0 0,13 11 0,-11-10 164,0 0 1,0 0-1,-1 1 0,11 17 0,8 34 879,-25-58-862,-1-1 10,3 7-13,5 1-14,1-2-9,8 2 75,0 1 1,19 15-1,-19-13-114,-13-9-176,11 8 95,0-1 1,0-1-1,1 0 1,27 10-1,12 5 83,-44-18-161,1 0-1,0-1 0,0 0 1,22 4-1,-7-4 16,-17-4-47,1 0 1,-1 1-1,-1 0 1,1 1-1,0 0 1,0 0-1,-1 1 1,0 1-1,14 8 1,-20-11-31,0-1 0,0 1 0,-1-1 0,1 0 0,0 0 0,0 0 1,0 0-1,0 0 0,4 0 0,-4-1-1,1 1 0,-1-1 1,0 1-1,0 0 0,0 0 0,0 1 1,0-1-1,0 0 0,0 1 0,0 0 1,0 0-1,-1 0 0,1 0 0,-1 0 1,1 0-1,2 5 0,30 22 99,-25-14-73,-8-10-13,1-1 0,0 0 0,0 0 0,0 0-1,0-1 1,1 1 0,-1-1 0,9 6 0,5 4 13,0 1 1,-1 0 0,20 23-1,-16-22-15,-17-14-15,-1 1 0,1-1-1,-1 1 1,1 0 0,-1 0-1,0 0 1,0 0 0,0 0 0,0 0-1,0 0 1,0 1 0,-1-1 0,1 1-1,2 4 1,-4-5-2,0-1 0,1 0 1,-1 0-1,0 0 0,1 0 0,-1 0 1,1 0-1,0 0 0,-1 0 0,1 0 1,0 0-1,-1 0 0,1 0 0,0-1 0,0 1 1,2 1-1,3 6 4,6 35-5,-11-33-11,0-3-15,-1-6-1,0 0 0,0 1 0,0-1 0,1 0 0,-1 1 0,-1-1 0,1 1 0,0-1 0,0 0 0,0 1 0,-1-1 0,1 0 0,-1 0 0,1 1 0,-1-1 0,1 0 0,-1 0 0,0 0 0,1 1 0,-1-1 0,-2 1 0,2 1-235,1 4-2363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1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54 12464,'1'-7'0,"-8"3"4,6 2 17,0-6 98,-9-4 353,-1 7 108,-59-10 2005,66 14-2046,-1 3-583,-19 9 2991,24-10-2715,-1 6-30,-1-5-12,-6 1-28,5-2-92,2-1-51,0 0 0,0 1 1,0-1-1,-1 0 0,1 1 1,0-1-1,0 0 0,0 1 0,0 0 1,0-1-1,0 1 0,0 0 0,0-1 1,0 1-1,0 0 0,0 0 1,0 0-1,1 0 0,-1 0 0,0 0 1,0 0-1,1 0 0,-1 0 1,1 0-1,-1 0 0,1 0 0,0 0 1,-1 0-1,1 1 0,0-1 0,0 0 1,0 0-1,0 0 0,0 1 1,0-1-1,0 0 0,0 2 0,10 19 181,24 41-1,-3-1-127,-11-22-32,-15-28-19,0-1-1,1 0 1,1 0-1,12 16 1,-12-18-4,-1-2-5,-1-1-1,0 1 1,0 0 0,0 1-1,-1-1 1,-1 1 0,7 16-1,-10-20 0,1-1-1,0 0 1,0 1-1,0-1 1,0 0-1,1 0 0,-1 0 1,3 4-1,1 3 31,-2-6-26,-1 0 1,1 1-1,0-1 0,0 0 0,0 0 1,1-1-1,-1 1 0,5 3 0,1 0 24,-1-5-6,-6 0-1,1 5 2,-2-5 2,9 8 17,11 8-35,-17-14-13,0 0 0,0 0 1,1 0-1,-1-1 0,1 0 0,0 0 1,-1 0-1,8 3 0,-5-4 2,0 1 0,0 0 0,-1 0 0,1 1 0,-1 0 0,1 0 0,-2 0 0,7 7 0,6 2 14,-13-7-15,0-1 0,0 1 0,-1 0 0,0 0 0,0 0 0,0 1-1,-1 0 1,3 8 0,3 5 3,-5-14-7,5 23 13,-2-3-3,-1-4-3,-1 0-1,-1 1 1,2 39 0,-6-61-9,0 7 2,0 1 0,0-1 0,0 1 0,-1 0 0,-1-1 0,1 1 0,-1-1 0,-1 0 0,-5 15 0,-7 10 7,15-32-8,0 1 0,-1 0 0,1-1 0,-1 1 0,1-1 0,-1 1 0,0-1 0,0 0 0,1 1 1,-1-1-1,0 0 0,0 0 0,0 1 0,-1-1 0,1 0 0,0 0 0,0 0 0,-2 1 0,-7 7 3,-19 39 39,11-5 4,10-22-9,-15 42 6,23-61-40,0 1 0,-1-1 0,1 0 0,-1 0 0,0 0 0,0 0 1,1 0-1,-1 0 0,-1 0 0,1 0 0,0 0 0,0 0 0,-1-1 0,1 1 0,-1 0 0,-2 1 0,-5 9 8,-4 15 27,7-15-21,0 0 0,1 1 1,-6 22-1,8-21 13,3-12-23,0 0-1,-1 0 1,1 0-1,-1 0 1,1-1-1,-1 1 1,1 0-1,-1 0 0,0 0 1,0 0-1,0-1 1,-1 3-1,0-3 32,2 1 2,0 5-3,0 42 67,2-46-110,-2-3 4,1 0 1,-1 0 0,1 0 0,-1 1 0,0-1 0,1 0-1,-1 0 1,1 0 0,-1 0 0,1 0 0,-1 1-1,1-1 1,-1 0 0,0 0 0,1 0 0,-1 0-1,1-1 1,-1 1 0,1 0 0,-1 0 0,1 0 0,-1 0-1,1 0 1,-1-1 0,0 1 0,1 0 0,-1 0-1,0 0 1,1-1 0,-1 1 0,1 0 0,-1-1 0,0 1-1,0 0 1,1-1 0,-1 1 0,0 0 0,1-1-1,-1 1 1,0-1 0,0 1 0,0-1 0,0 1 0,1 0-1,-1-1 1,0 1 0,0-1 0,0 0 0,0 1-2,28-64 175,-11 21-3290,-3 10-11129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1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15864,'0'0'719,"-1"2"-84,0 0-583,0-1 0,0 1 0,0 0 1,1 0-1,-1 0 0,0 0 0,1 0 0,-1 0 0,1 0 0,-1 0 0,1 0 1,0 0-1,0 0 0,0 0 0,0 0 0,1 0 0,-1 0 0,0 0 0,1 0 0,-1 0 1,1-1-1,1 4 0,4 20-2152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4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11832,'0'0'1192,"23"-12"-1192,-13 11 0,-1-2 0,8-4 0,14-6 0,-1-2-9288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4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8608,'30'-24'2114,"-28"23"-1739,0 0-323,0 0 0,0 0 1,0 0-1,0 0 0,0 1 0,0-1 0,1 1 0,-1-1 1,0 1-1,0 0 0,1 0 0,-1 0 0,0 0 0,0 0 1,1 1-1,-1-1 0,0 0 0,0 1 0,0 0 0,0 0 1,0-1-1,0 1 0,4 3 0,2 0 49,-2-2-31,0 0 0,-1 1 0,0 0-1,0 0 1,9 7 0,1 1 59,1-2-20,0 0-1,0-2 1,0 1-1,23 5 1,-6 1 55,-28-10-120,0-2 1,0 1-1,1-1 1,-1 0-1,1 0 1,-1 0-1,1-1 0,7 1 1,-10 0 123,5 3 4,-3 0-9,-5-5-148,0 0-1,1 1 0,-1-1 0,0 0 0,1 1 1,-1-1-1,1 0 0,-1 1 0,1-1 0,-1 0 0,1 0 1,-1 1-1,1-1 0,-1 0 0,1 0 0,-1 0 0,1 0 1,-1 0-1,1 0 0,-1 0 0,1 0 0,-1 0 0,1 0 1,-1 0-1,1 0 0,-1 0 0,1 0 0,0-1 1,-24 8-1627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4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7624,'0'0'8,"22"26"8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2:0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7712,'9'-10'38,"-7"8"-29,0-1-1,1 0 1,-1 1-1,0 0 1,1 0 0,0 0-1,0 0 1,-1 0-1,1 0 1,0 1 0,6-3-1,-6 4 39,0-1 0,0 0-1,0 0 1,0 0 0,0-1 0,-1 1-1,1 0 1,4-4 0,4-2 123,36-8 336,-43 13-456,4-4-1090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5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9864,'2'-5'233,"3"-15"-138,-3 14 117,-2 5-63,4-8-25,3 3-9,-4 5-15,3-1-48,-4 1-1312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7352,'0'0'0,"1"10"8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5:5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12728,'0'0'0,"15"0"0,-5 4-176,-4 6 176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6:25:3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18103,'-3'11'249,"2"-10"-212,1 1 0,-1 0 0,1 0 0,-1-1 1,1 1-1,0 0 0,-1 0 0,1 0 0,0-1 0,0 1 0,0 0 0,0 0 0,1 0 0,-1 0 1,0-1-1,1 1 0,-1 0 0,1 0 0,1 3 0,0-4 719,1 44 1532,0-17-2091,-2-1 1,0 1-1,-2 0 0,-1-1 1,-2 1-1,-8 35 0,-4 35 22,16-95-214,-3 30 49,-2-1 1,-1 0-1,-11 33 1,12-47-36,1 0 1,-3 25-1,5-27-7,-1 0 0,0 0 0,-10 28 0,7-27-5,2 2-1,0-1 1,0 0-1,2 1 1,0 29-1,-1-3-1,2 217-6,5-178-3,-14 149 0,4-169 1,4 75 0,2-96 2,2-1 1,0-24 0,-2 0 0,0-1 0,-4 26 0,0-31 0,-5-1 0,-8 4 0,11-15 0,4-1 0,-2 1-70,1 0-1,-1 0 1,1-1 0,-1 0-1,1 1 1,-1-1 0,1-1-1,-4 0 1,-6-3-2229,-22-5-12360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42 10224,'0'-4'313,"0"3"-204,1 0 1,-1-1-1,1 1 0,-1 0 1,0-1-1,0 1 0,0-1 1,1 1-1,-1-1 0,-1 1 1,1 0-1,0-1 0,0 1 1,0-1-1,-1 1 0,1 0 1,-1-1-1,1 1 0,-1 0 1,0 0-1,1-1 0,-1 1 1,0 0-1,0 0 0,-2-2 1,1 2-81,0 1 0,0 0 0,0-1 0,0 1 0,-1 0 1,1 0-1,0 0 0,0 1 0,0-1 0,0 0 0,-1 1 1,1 0-1,0-1 0,0 1 0,-3 1 0,-36 16 213,36-15-233,-27 16-1605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6:4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6728,'0'0'0,"-7"13"0,-12-10 0,-4 6 0,0 1-4568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6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10672,'-23'0'-11,"21"1"70,-7 4 25,-1 4 48,4-1 18,-22 6 513,-3-27-468,21 7-155,-2-1 8,4 0 1,5 6 7,-2 1 7,3 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9504,'0'0'953,"4"3"-492,12 11-66,-7-5-43,-6-8-310,0 1-1,-1-1 1,1 1 0,0-1-1,0 0 1,0 0 0,1-1 0,-1 1-1,3 0 1,5 1 1,-2 0-54,1-1 0,-1 0 0,1 0 0,-1-1 0,1 0 0,0-1 0,-1 0 0,15-3 0,-5 1-1030,-4 1-6352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7:4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963 563 7448,'0'13'35,"4"17"43,-4-27 31,-2 3 110,1-4 29,1-2-229,0 1 1,0-1-1,0 1 0,0-1 0,0 1 1,0 0-1,0-1 0,0 1 0,0-1 1,0 1-1,0-1 0,0 1 1,0 0-1,1-1 0,-1 1 0,0-1 1,0 1-1,1-1 0,-1 1 0,0-1 1,1 1-1,-1-1 0,0 0 0,1 1 1,-1-1-1,1 1 0,-1-1 1,1 0-1,-1 1 0,0-1 0,1 0 1,0 0-1,-1 1 0,1-1 0,-1 0 1,1 0-1,-1 0 0,1 0 0,-1 1 1,1-1-1,0 0 0,-1 0 0,1 0 1,-1 0-1,1-1 0,-1 1 1,1 0-1,0 0 0,-1 0 0,1 0 1,-1 0-1,1-1 0,-1 1 0,1 0 1,-1-1-1,1 1 0,-1 0 0,1-1 1,37-27-34,-26 19 130,9-2-80,-17 10-10,0 0-1,-1 0 1,1-1 0,0 0 0,-1 1 0,0-1-1,1 0 1,-1-1 0,0 1 0,0-1-1,0 1 1,0-1 0,-1 0 0,1 0-1,-1 0 1,1 0 0,-1-1 0,0 1 0,-1 0-1,1-1 1,0 0 0,-1 1 0,1-5-1,-2 6 86,7-11 113,4-4 1804,-11 19-1767,3 4-3,-2-3 2,-1 5 16,0 0 2,-2-4-4,-6 3-8,6-3-19,2 2 0,0-3 1,-3 3-7,2-4 1047,29-28 56,-20 20-1112,8-10 352,-14 15-414,6 2 482,-8 1-641,0 0 0,-1-1 0,1 1 0,-1 0 0,1-1 0,-1 1-1,0-1 1,0 1 0,0-1 0,1 1 0,-1-1 0,-1 0 0,1 1-1,0-1 1,0 0 0,0 0 0,-1 0 0,1 0 0,0 0 0,-3 2-1,3-3-6,-1 1 0,1-1-1,0 1 1,0 0-1,1-1 1,-1 1 0,0 0-1,0 0 1,0 0-1,0-1 1,1 1 0,-1 0-1,0 0 1,1 0-1,-1 1 1,1-1 0,-1 0-1,1 0 1,-1 1-1,-2 10 59,-4-2 12,-9 15 24,15-23-92,0 0 1,0 1 0,0-1-1,-1 0 1,1 1 0,-1-1-1,1 0 1,-1 0 0,0 0-1,0-1 1,0 1 0,0 0-1,-3 1 1,3-2-2,1-1-1,-1 1 1,1 0-1,0 0 1,-1 0-1,1 0 1,0 0-1,-1 0 1,1 0 0,0 0-1,0 0 1,0 1-1,0-1 1,0 0-1,0 1 1,1-1-1,-1 1 1,0-1 0,0 3-1,-2 3 5,-6 1 23,-3-5 1,2 2-2,1 4-6,4 2-1,4-8 2,-1-2 3,-6 5-4,6-5 62,1 1-60,-4 5 2,4-6 83,1 1-101,0 4 2,0-5-4,-4 2-1,0 1 0,0 0-1,0-1 1,1 1 0,-6 9 0,5-8-4,2-3 0,0 1 0,0-1 0,-1 1 0,1-1 0,-1 0 0,1 0 0,-1 0 0,0 0 0,1 0 0,-5 1 0,4-1-3,0-1 1,1 1-1,-1-1 0,1 1 0,-1 0 0,1 0 0,0 0 1,-1 0-1,-1 3 0,3-3 2,0-1-1,0 1 1,-1-1-1,1 1 1,0-1-1,-1 0 1,1 0 0,0 0-1,-1 0 1,0 0-1,1 0 1,-1 0 0,0 0-1,1 0 1,-1-1-1,0 1 1,0-1-1,1 1 1,-3-1 0,-20 7 84,-1-2 15,-8-16 40,22 5-104,1-2 2,2 2-1,6 5-28,0 1-1,0-1 1,0 1-1,0-1 1,0 1-1,0 0 1,0-1-1,0 1 1,0 0-1,0 0 1,0 1-1,0-1 1,0 0-1,0 1 1,0-1-1,0 1 1,0 0-1,0-1 1,0 1 0,1 0-1,-1 0 1,0 0-1,0 0 1,-2 3-1,-17 7 18,2-1-4,-5 6 21,-5 10 16,14-14-42,1 1 0,1 1 0,0 0 0,-15 20 0,21-23-14,6-9-2,-1 1 0,0 0 0,0-1 0,0 1-1,0-1 1,0 0 0,-1 1 0,1-1 0,-5 2-1,-1 2 17,6-2-11,0 0-1,-1-1 1,0 1-1,1-1 1,-1 0-1,-1 0 1,1 0-1,0 0 1,-1 0-1,1-1 1,-1 1-1,-8 3 1,3-1 11,8-4 1,-6 2 14,5-9 82,1 1-108,-4-18 8,1 8 3,1 1-1,1-1 1,-2-17-1,4 32-16,0-1-1,0 1 1,1 0-1,-1-1 1,0 1-1,0-1 0,0 1 1,0 0-1,0-1 1,0 1-1,0-1 1,0 1-1,-1 0 1,1-1-1,0 1 0,0 0 1,0-1-1,0 1 1,0-1-1,-1 1 1,1 0-1,0-1 1,0 1-1,-1 0 0,1 0 1,0-1-1,0 1 1,-1 0-1,1 0 1,0-1-1,-1 1 1,1 0-1,-1 0 1,-5-7 36,3-1-22,3-3 0,0-36 23,-2 36-28,-9-10 17,9 13-23,2 7 16,0 0-20,-1 1-1,1 0 0,0 0 0,-1 0 1,1 0-1,0 0 0,-1 0 1,1 0-1,0-1 0,-1 1 0,1 0 1,0 0-1,0 0 0,-1-1 0,1 1 1,0 0-1,0 0 0,-1-1 1,1 1-1,0 0 0,0-1 0,0 1 1,-1 0-1,1-1 0,0 1 0,0 0 1,0-1-1,0 1 0,0 0 1,0-1-1,0 1 0,0-1 0,-1-1 2,1 1-1,-1-1 0,1 1 1,-1 0-1,0-1 0,1 1 1,-1-1-1,0 1 1,0 0-1,0 0 0,0-1 1,0 1-1,0 0 0,-1 0 1,1 0-1,-3-1 0,-5-4 7,0-1 2,4 3-5,0 0 1,1-1-1,0 1 0,0-1 1,-5-6-1,-10-9 8,15 17-12,1 0 1,0 1-1,0-1 1,-1 1-1,1 0 1,-1 1-1,1-1 0,-1 0 1,0 1-1,1 0 1,-1 0-1,-7-1 1,10 2-2,0 0 1,0-1-1,-1 1 1,1 0-1,0-1 1,0 1-1,0-1 1,0 1 0,0-1-1,0 0 1,0 1-1,0-1 1,0 0-1,0 0 1,0 1-1,0-1 1,0 0-1,0 0 1,1 0-1,-1 0 1,0 0 0,1 0-1,-2-2 1,2 1-1,-1 1 1,0 0 0,0-1 0,0 1 0,1 0-1,-1 0 1,-1 0 0,1 0 0,0 0-1,0 0 1,0 0 0,-1 0 0,-1-1 0,-7 2 5,-1 3 2,1-5 0,4 0-2,-1-1 0,1 0 0,0 0 0,-10-9-1,13 10-2,1 0 0,-1 0 0,0 1-1,0-1 1,0 1 0,0-1-1,0 1 1,-5-2 0,3 2-2,1 0-1,0 0 1,0-1 0,0 0 0,0 0 0,0 0 0,0 0 0,0 0 0,1-1-1,-1 0 1,1 0 0,0 0 0,-5-6 0,-2-1-1,0 2 6,10 8-5,0 0-1,0-1 0,0 1 0,-1 0 0,1 0 1,0 0-1,0 0 0,0 0 0,-1 0 0,1-1 1,0 1-1,0 0 0,0 0 0,-1 0 0,1 0 1,0 0-1,0 0 0,0 0 0,-1 0 0,1 0 1,0 0-1,0 0 0,-1 0 0,1 0 1,0 0-1,0 0 0,0 0 0,-1 1 0,1-1 1,0 0-1,0 0 0,0 0 0,-1 0 0,1 0 1,0 0-1,0 0 0,-1 1 0,1-1 0,0 0 1,0 0-1,0 1 0,0-1 0,0 0 1,-1 0-1,1 0 0,0 0 0,0 0 0,0 0 1,-1 0-1,1 0 0,0 1 0,0-1 1,0 0-1,-1 0 0,1 0 0,0 0 0,0 0 1,-1 0-1,1 0 0,0 0 0,0 0 0,0 0 1,-1 0-1,1-1 0,0 1 0,0 0 1,0 0-1,-1 0 0,1 0 0,0 0 0,0 0 1,0 0-1,-1 0 0,1-1 0,-1 0 1,0 1 0,0-1-1,0 0 1,0 0 0,0 0 0,0 0-1,0 0 1,0 0 0,0-1-1,1 1 1,-1 0 0,1 0-1,-1-1 1,0 1 0,1 0 0,0 0-1,-1-1 1,1 1 0,0-1-1,0 1 1,0 0 0,0-1 0,0 1-1,0 0 1,0-1 0,0 1-1,1-1 1,-1 1 0,0 0 0,2-3-1,-1-5 4,2 0-2,0-1-1,0 1 1,0 0 0,1 0 0,1 0 0,-1 0 0,1 1 0,1 0 0,0 0 0,0 0-1,13-12 1,-16 17-1,0-1-1,0 1 1,0-1-1,0 0 0,-1 0 1,0 0-1,3-5 1,-4 5-1,1 0 0,-1 1 1,1 0-1,0-1 0,0 1 1,0 0-1,1 0 0,-1 0 1,1 1-1,0-1 0,0 0 1,0 1-1,3-3 0,12-2 2,-4 1 3,-7-4-2,-5 6-3,1 0 1,-1 0 0,1 0 0,0 1 0,0 0-1,5-5 1,31-34 15,-20 17-5,-9 16-5,40-24 20,-14 22-2,-26 10-18,0 1 2,-6 0 2,3 0 3,-5 0-2,5 0 2,-5-1-10,-1 1-1,1 0 1,0 0-1,0 0 1,0 0-1,0 0 1,0 0-1,-1 0 1,1 1-1,0-1 1,0 1-1,0-1 1,-1 1-1,1 0 1,0-1-1,1 2 1,0-1 3,3-1 2,-5 0 0,1 0-1,1 1-6,-1 0-1,1-1 1,0 1-1,-1 0 1,1 0-1,-1 1 1,0-1 0,1 0-1,1 3 1,11 4 2,50-4 23,-56-6-21,0-3-2,48-28 30,-50 28-20,-3 4-13,15-18 39,18-20-11,-20 22-8,21-28 0,-37 38-7,-1 7-12,0-1-1,1 1 1,-1 0 0,0-1 0,0 1-1,0-1 1,0 1 0,0 0-1,0-1 1,0 1 0,1-1 0,-1 1-1,0 0 1,0-1 0,0 1-1,1 0 1,-1-1 0,0 1 0,1 0-1,-1 0 1,0-1 0,1 1-1,-1 0 1,0 0 0,1-1-1,-1 1 1,0 0 0,1 0 0,-1 0-1,0 0 1,1 0 0,-1-1-1,1 1 1,-1 0 0,1 0 0,1 0 23,-1 0-11,6 3-2,8 34 49,26-1-30,-31-30-28,-2 1 0,1 0 0,-1 1 0,0 0-1,0 0 1,-1 1 0,0 0 0,0 0 0,-1 0-1,8 19 1,-6-2-136,7 39-1,-9-36-2444,4 16-11700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8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7000,'0'0'0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2:1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12912,'3'0'-1,"1"-1"0,0 1 1,-1-1-1,1 0 0,-1 0 1,1 0-1,-1-1 0,1 1 1,-1-1-1,0 1 0,0-1 1,1 0-1,4-5 0,-6 5 2,0 1 0,-1 0-1,1-1 1,0 1-1,0 0 1,0 0 0,0 1-1,0-1 1,0 0 0,0 1-1,1-1 1,-1 1 0,0-1-1,0 1 1,0 0-1,4 0 1,18-3 98,-17 1 83,-7 2-188,26-23 442,-18 15-227,1 1 7,-3-3 13,0-3 29,3-11 187,3-10 310,-7 20-506,1 0 1,15-23-1,-16 28-135,-1 3-53,0 1 1,1 0-1,0 0 0,0 0 1,0 1-1,1-1 0,10-5 0,7-6 53,20-16 266,-39 31-343,-1 0 0,1 0 0,0 0 0,0 1 0,0 0-1,-1 0 1,1 0 0,0 0 0,6 2 0,2-2 30,12 2 0,0 1 0,0 1-1,42 12 1,-27-6 21,-26-6-66,-1 0 1,1 1 0,13 8-1,-16-7-1,1-1-1,-1-1 1,1 0 0,19 5-1,2-2 56,-2 1 0,34 15 0,-59-21-69,-1-1 4,-1 1 0,1-1 0,-1 1 0,1-1 0,0 0 0,-1-1-1,1 1 1,0-1 0,0 1 0,0-1 0,0 0 0,-1-1 0,7 0 0,37 0 101,-3 3-7,-27-25-18,-15 21-206,14-18 236,-13 9-2410,0-3-9366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9:1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122 163 11928,'0'0'561,"-2"-3"-89,-4-10 157,-1 1-1,0 1 1,-11-13 0,14 18-497,-1 1 1,0-1 0,0 2-1,-1-1 1,0 0 0,0 1 0,0 0-1,-7-3 1,0-2 156,8-4-33,4 2-34,-5-9 354,8 21-101,3 5-458,6 5-348,1 0 1,0 0-1,1-1 1,0 0 0,26 13-1,4 0-11015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9:2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11120,'0'0'1049,"-4"1"-684,0-1-319,2 0-40,-1 0 0,1 0 0,-1 1-1,1-1 1,-1 1 0,0-1 0,1 1-1,0 0 1,-1 0 0,1 0 0,-1 0-1,1 0 1,-3 3 0,-5 4-59,3 0-1495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9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191 135 4312,'-10'0'120,"7"0"45,-63 4 4076,63-5-3654,-3-3 2,-36-26 2485,39 27-2569,-4-4 18,4 4 17,-3-4 1,0-3-10,-2 4-5,5 3-3,-4-7-5,2-1-28,-7-8 930,11 17-962,3-9 348,0 1 337,-1 10-1119,0-1-1,0 1 1,-1 0-1,1 0 1,0 0 0,0 0-1,0-1 1,0 1-1,0 0 1,0 1 0,0-1-1,0 0 1,-1 0-1,1 0 1,0 0-1,0 1 1,1 0 0,11 2 44,1 0 0,-1 0 0,0-1 1,21-1-1,6-2-2753,-15-1-10928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9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10584,'0'0'2448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0:1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14072,'0'0'0,"-11"35"0,2-11-176,-1-6 176,6-7-168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0:1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16136,'0'0'0,"14"13"0,-5 1 0,-2 8 0,-2-5 8,-2-7-8,-1-1-8,0 8 8,-2-5 0,-9-18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0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9328,'0'0'952,"29"-4"-952,-2-1-7232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0:5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15152,'0'0'2151,"0"5"-1337,0-1-776,0 1 1,1-1-1,-1 0 0,1 0 1,0 0-1,1 0 1,-1 0-1,0-1 0,1 1 1,0 0-1,0-1 1,0 1-1,1-1 0,-1 1 1,1-1-1,-1 0 1,5 3-1,-3-3-3,1 1-1,0-1 0,0 0 1,1 0-1,-1-1 1,1 0-1,-1 0 0,1 0 1,0 0-1,-1-1 1,1 0-1,7 0 0,-7-1 335,18 7-3066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0:5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11208,'0'0'3481,"2"7"-3396,23 43-71,-16-36-246,-1 1-1,-1 1 1,-1-1 0,0 1 0,-1 0-1,4 21 1,-7-19-8714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2:3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13896,'0'0'1056,"-12"30"-1040,28-4-16,2 0-10752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2:1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9144,'4'3'133,"15"7"-78,-8-6 95,-4-6-89,1 0-1,0 0 1,0 1-1,0 0 0,0 0 1,0 1-1,0 0 1,10 2-1,-10-2-67,1 1 0,0-1 0,0 0 1,16-3-1,34-9-1212,-36 8-4594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2:1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8160,'2'-5'273,"6"-12"-164,-6 13 885,0 4-278,4 2-16,-5-2-640,0 0 0,0 0 1,0-1-1,0 1 0,0 0 0,0 0 1,0-1-1,0 1 0,-1-1 0,1 1 1,0-1-1,0 1 0,-1-1 1,1 1-1,0-1 0,0 0 0,-1 1 1,1-1-1,-1 0 0,1 0 1,-1 1-1,1-1 0,-1 0 0,1 0 1,-1-1-1,2 0-54,58-55 995,-56 52-828,1 0 0,-1 0-1,1 1 1,0-1 0,0 1 0,0 0-1,0 0 1,9-4 0,-8 9-22,0-1 1,1 1-1,-1 0 1,0 1-1,0 0 1,0 0-1,0 0 1,-1 0 0,1 1-1,-1 0 1,1 0-1,-1 1 1,0 0-1,0-1 1,0 2-1,-1-1 1,0 0-1,5 7 1,25 20 759,-26-26-785,0 0-1,0-1 0,1-1 0,-1 0 0,1 0 0,-1 0 0,1-1 1,0 0-1,0-1 0,0 0 0,0 0 0,1-1 0,-1 0 1,12-2-1,8 3 185,-6 1-140,5 1 68,-25-2-217,0 0-1,0 0 0,1-1 1,-1 0-1,0 1 0,1-1 0,-1 0 1,5-1-1,1 1 21,-1 0 0,1 0-1,-1 1 1,1 1 0,-1-1 0,0 1 0,1 1-1,-1 0 1,0 0 0,-1 0 0,12 7 0,27 10 162,-41-18-185,0 0 0,0 0 0,0 0 0,-1 1 0,1 0 0,-1 0 0,6 5 0,-3-3 12,0 1 0,1-1 1,-1 0-1,1-1 1,0 0-1,12 4 0,3 0 42,1-1-1,1-2 0,-1 0 1,1-1-1,46 0 0,-67-4-57,0-1 0,0 1 0,0-1-1,0 0 1,0 0 0,5-2 0,-7 1-9,1 2 0,-1-1 0,0 0 0,0 0 0,1 1-1,-1-1 1,0 1 0,1 0 0,-1 0 0,1-1 0,-1 2 0,0-1 0,1 0 0,-1 0 0,0 1 0,1-1 0,-1 1 0,4 2 0,8 2 31,0 0 0,0-1 0,0-1 0,24 3 0,18 5 21,-3-3 17,-40-6-61,-1 0 0,1 0 0,15 6 0,14 5 35,-25-8-32,0 1-1,24 11 0,-20-8 15,0-1 0,1 0 0,36 6 0,-42-11-11,-1-2 0,1 1 0,28-3 0,-32 0-11,0 1 1,0 0-1,0 0 0,0 2 1,0-1-1,0 1 1,15 5-1,-17-4 0,0 0-1,0-1 1,0-1-1,0 0 1,0 0 0,0-1-1,12-1 1,-7 0 9,-1 1 1,26 4-1,22 10 13,-41-8-11,1-1 0,37 3 0,-5 1 22,-42-6-31,0-1-1,0 0 0,15 0 1,-11-1 6,0 1 0,26 6 1,4 0 4,-21-4 0,42 14-1,-42-10-1,35 5 0,53-3 28,-44-6-27,-42-3-6,0-1 1,0-2 0,34-6 0,12-1 4,-6 1 13,-41 4-15,36-1 0,8 13 12,69 4 19,61 0-17,-179-11-28,-1 1 1,26 6-1,11 1 1,-50-8-4,0 0 0,-1 1 0,0-1 0,1 1 0,-1 1 0,7 2 0,-13-5-44,0 1 0,1-1-1,-1 0 1,0 0 0,0 0 0,1 0-1,-1 1 1,0-1 0,1 0 0,-1 0-1,0 0 1,1 0 0,-1 0 0,0 0-1,1 0 1,-1 0 0,0 0 0,1 0-1,-1 0 1,0 0 0,1 0 0,-1 0-1,0 0 1,1 0 0,-1 0 0,0-1-1,1 1 1,-1 0 0,0 0-1,1 0 1,-1-1 0,0 1 0,0 0-1,1 0 1,-1 0 0,0-1 0,0 1-1,0 0 1,1-1 0,-1 1 0,0 0-1,0 0 1,0-1 0,0 1 0,1 0-1,-1-1 1,0 1 0,0 0 0,0-1-1,0 1 1,0 0 0,0-1 0,0 1-1,0 0 1,0-1 0,0 0 0,0 1-454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3:5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7088,'25'2'113,"-19"-8"32,-3 10 110,-2-2 26,1-1-18,5 6-14,-4-7-51,18-19 71,3-12-26,-19 23-207,-1 1 8,1 0 0,-1 1 1,1 0-1,0 0 0,1 0 0,0 0 0,-1 1 0,9-5 0,-13 9 111,11-5 2122,-6 2-1869,-5 2 341,4 0-471,-5 3-238,1-1 1,0 0 0,0 1-1,-1-1 1,1 0 0,0 1-1,0-1 1,-1 1 0,1-1-1,-1 1 1,1-1 0,0 1-1,-1 0 1,1-1 0,-1 1-1,1 0 1,-1-1 0,0 1-1,1 0 1,-1 0 0,0-1-1,1 1 1,-1 2 0,1-1 32,1 1 0,-2 0 0,1-1 0,0 1 0,0 0 0,-1 0 0,1 0 1,-1 0-1,0 0 0,-1 5 0,3 9 169,-2-16 45,0 0-257,0 0 0,-1-1 1,1 1-1,0 0 0,0 0 1,-1 0-1,1 0 0,0-1 1,0 1-1,0 0 0,0 0 0,0 0 1,0 0-1,1-1 0,-1 1 1,0 0-1,0 0 0,1 0 1,-1-1-1,0 1 0,1 0 0,-1 0 1,0-1-1,1 1 0,-1 0 1,1-1-1,0 1 0,0 0 0,5 1 81,0 0-1,0 0 0,0-1 0,0 0 0,1 0 0,-1 0 0,11-1 0,9 2 148,-17 0-46,0-1 69,-7-1-229,0 0-1,0 0 1,0 0-1,0 0 1,0 0-1,0 1 1,-1-1-1,1 1 1,0-1-1,0 1 1,0 0-1,2 1 1,2-1 3,-1 1-1,1-1 1,-1 0 0,1-1 0,0 1 0,0-1 0,-1 0 0,1-1 0,6-1-1,27 1 184,70 6 204,-87-6-375,-19 0-46,0 1 1,0 0-1,1-1 1,-1 1-1,0 1 0,0-1 1,0 0-1,6 2 1,27 11 110,-10-4 21,0 0-1,1-2 1,48 7-1,-63-13-104,3 1-7,0 0-1,0-1 0,0 0 0,0-2 0,0 0 0,-1 0 0,1-1 0,0-1 0,-1-1 1,15-5-1,-17 5 12,0 0 0,25-4 0,15-4 29,-9-1 8,-30 9-55,1-1 0,0 1-1,13-9 1,-23 12-20,0-1 1,0 1-1,0 0 1,0 0-1,0 0 0,0 0 1,0 1-1,0 0 1,5 0-1,25-4 126,-14 0-88,-17 3-26,1 1 0,-1-1 0,0 0-1,1 0 1,-1 0 0,0 0 0,5-3 0,161-68 399,-157 68-374,-10 3 1,3-2 17,-5 2-66,0 1 0,0 0 0,0 0 0,0 0 0,1-1-1,-1 1 1,0 0 0,0 0 0,0-1 0,0 1 0,1 0 0,-1 0 0,0 0-1,0 0 1,1-1 0,-1 1 0,0 0 0,0 0 0,1 0 0,-1 0 0,0 0-1,0 0 1,1 0 0,-1 0 0,0 0 0,0 0 0,1 0 0,-1 0 0,0 0 0,0 0-1,1 0 1,-1 0 0,0 0 0,0 0 0,1 0 0,-1 0 0,0 0 0,1 0-1,-1 0 1,0 0 0,0 1 0,1-1 0,0 1 114,0-1-112,-1 0 1,1 0-1,-1 1 0,1-1 0,-1 0 0,1 1 0,-1-1 0,1 0 0,-1 1 1,0-1-1,1 0 0,-1 1 0,0-1 0,1 1 0,-1-1 0,0 1 1,1-1-1,-1 1 0,0-1 0,0 1 0,0-1 0,0 1 0,0 0 1,1-1-1,-1 1 0,0-1 0,0 1 0,0-1 0,0 1 0,0-1 0,-1 1 1,1 0-1,0-1 0,0 1 0,0-1 0,0 1 0,-1-1 0,1 1 1,-1 0-1,-8 20 84,1-12-46,-1 1-4,0 0 0,0-1 1,-21 16-1,9-7-2,21-18-36,0 1 0,0-1 0,-1 1 0,1 0-1,0-1 1,-1 1 0,1-1 0,-1 1 0,1-1 0,-1 1 0,1-1-1,-1 0 1,1 1 0,-1-1 0,1 1 0,-1-1 0,1 0-1,-1 0 1,0 1 0,1-1 0,-1 0 0,1 0 0,-1 0-1,0 1 1,1-1 0,-1 0 0,0 0 0,1 0 0,-1 0 0,0 0-1,1 0 1,-1-1 0,0 1 0,1 0 0,-1 0 0,1 0-1,-1-1 1,0 1 0,1 0 0,-1-1 0,1 1 0,-2-1-1,1 0 4,-21-11-2924,1-1-11699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4:1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6280,'24'8'248,"-18"-7"74,1-4 301,-3-5 108,-2 4 113,5-3 14,2 1-51,-3-2 1757,24 0-472,55-8-1285,-80 15-778,0-1 1,0 0-1,-1 0 1,1 0-1,-1 0 1,1-1-1,-1 1 1,0-1-1,6-6 1,-6 6 3,1-1-1,-1 1 1,1 0 0,0 0-1,0 0 1,10-4-1,-13 7-22,19-10 114,1-3 46,7 7 105,-16 1-234,30-13 329,-20 24 30,-1-9-162,10 2-83,75 9 305,-48-5-227,-52-2-209,25-5 220,-16 3-90,-13 1-134,0 0 0,-1 0 0,1 0 0,0 0 0,-1-1 0,1 1 0,-1-1 0,1 1 0,-1-1 0,1 0 0,-1 0 0,5-3 0,2 0 64,26 5 96,-33-1-177,-1 0 0,1 1-1,-1-1 1,1 0 0,-1 0 0,1 0-1,-1 0 1,1 0 0,-1-1-1,1 1 1,-1 0 0,0-1 0,1 1-1,1-2 1,44-5 106,-40 6-88,-1 0-1,1 0 1,0 0-1,0 1 1,0-1-1,-1 2 1,9 0-1,-8 0-7,0 0-1,1-1 1,-1 0-1,1-1 1,11-1-1,17-3 27,-28 5-34,-1-1 0,0 0-1,1 0 1,8-3 0,100-30 59,-105 30-55,0 1 1,1 0-1,11-1 1,24-7 17,-7 1 44,-35 7-66,0 1-1,0 0 1,1 0 0,-1 0 0,1 1 0,6-2-1,51-15 44,5-7-5,70-17-1,-49 27-19,11-3 5,-90 15-27,30-4 14,-27 4-6,-6-4-1,-8 9-219,0-1 0,0 0 0,0 1-1,-1-1 1,1 0 0,0 0 0,0 0 0,-1 0-1,1 0 1,-1 0 0,-2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4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9144,'0'0'1157,"4"-1"-866,10-4-95,5-1 238,32-16 0,-44 19-393,1 0 1,0 0-1,-1 0 1,1 1-1,0 0 1,1 1 0,15-1-1,20-4 72,-37 5-81,0 0 0,0 0 1,0 0-1,0 1 0,0 1 0,11 1 0,5-2 171,-16-3-101,-2 2-55,0-1 0,0 1 0,0 0 0,0 0 0,0 1 0,0-1 0,0 1 0,8 1 0,40 6 229,-39-4-145,0-1 0,1-1 1,-1 0-1,1-1 1,28-3-1,-31 2-20,1 0 0,-1 1 0,1 0 1,-1 1-1,1 0 0,18 5 0,-16-3 21,0-1 0,1 0 0,25-1 0,1 1 114,-34-1-162,0-1 0,0 1 0,1-1 0,-1-1-1,0 1 1,0-1 0,11-3 0,-4-1 189,1 2 0,-1 0 1,1 0-1,28 1 0,-33 1 155,-14 2-379,0 0 0,0 0 0,0 0 0,1 1 0,-1-1 0,0 1 0,1-1 0,-4 4 0,-7 4 26,-23 12-2303,-4 2-9051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4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13360,'7'4'33,"24"6"271,-25-8 102,3-3 129,-2-2 740,-2-1-1144,4-11 29,-7 14-100,-1 0-4,5-1 1,1-2 4,-4 1-61,25-11 179,-22 13-151,0-1 1,0 1 0,0 0-1,0 0 1,0 1-1,0 0 1,1 0 0,-1 0-1,7 2 1,-4-1 8,-1-1 1,0 1-1,1-1 1,15-3-1,-14 2-14,1 0-1,-1 1 1,0 1-1,1-1 1,-1 2 0,0-1-1,0 1 1,0 1-1,0 0 1,0 0-1,11 6 1,-7-3 8,1-1 0,0-1 0,0 0 0,16 1-1,86 5 130,-86-7-83,39 0-1,5 0-6,-49-1-22,1-3 0,0 0-1,26-5 1,-21 3 8,38-1 0,-24 6 29,-30 0-55,-1-1 0,1-1 0,-1 0 0,1-1 0,-1-1 0,31-7-1,38-14 154,-79 21-163,-4 2-18,-1 0 0,1-1 1,0 1-1,-1 0 0,1 0 0,0 0 1,-1 0-1,1 0 0,0 0 0,-1 0 1,1 0-1,0 0 0,-1 0 0,1 0 1,0 0-1,-1 0 0,1 0 1,0 1-1,-1-1 0,1 0 0,-1 0 1,1 1-1,-1-1 0,1 0 0,0 1 1,16 7 57,-4-5 13,-12-3-67,0 0-1,0 1 1,0-1-1,1 0 1,-1 0 0,0 0-1,0 0 1,0 1-1,0-2 1,0 1 0,0 0-1,0 0 1,0 0-1,0 0 1,0-1 0,0 1-1,0 0 1,0-1-1,0 1 1,0-1-1,0 1 1,0-1 0,0 0-1,1-1 1,1 0 13,37-4-1959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6:3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80 209 9688,'0'0'2061,"2"-4"-1608,2-2-279,0 0 0,0 0-1,0 0 1,0 0 0,1 1-1,0 0 1,9-8 0,-14 13-151,9-8 114,-9 7-88,0 0 0,0 0 0,0 0 0,0-1 0,0 1 0,0 0-1,0 0 1,0 0 0,-1 0 0,1 0 0,0 0 0,-1 0 0,1 0 0,-1 0-1,1 0 1,-1 0 0,1 0 0,-2-1 0,-1 0 191,-4 2 72,2 2-58,3-1-152,-1 0 1,1 0-1,0 0 1,-1 0 0,1-1-1,-1 1 1,1-1 0,0 1-1,-1-1 1,1 0 0,-1 0-1,0 0 1,1-1 0,-4 1-1,1-5-119,-28-26 1695,25 24-1423,-12-8 362,19 12-504,0 0 1,0 0-1,0 0 0,0 0 0,0 0 0,1 0 0,-1 0 0,1 0 0,0-1 0,0 1 0,0 0 0,0 0 0,1 0 0,0-4 0,-1 1 23,2 3-16,0 1-90,1 1 0,-1 0 0,1-1 0,-1 1 0,1 0-1,-1 0 1,1 1 0,-1-1 0,1 0 0,0 1 0,-1 0 0,1-1 0,0 1-1,3 1 1,-2 0 9,1 1 1,0-1-1,-1 1 0,1 0 0,-1 1 1,7 4-1,32 17 192,-33-18-137,-2 0-8,31 30 179,-26-25-192,-1-2-3,-7 1-10,-2 0 0,0-1-30,-3-7-224,0 0 0,1-1 0,-1 1 0,1 0 0,-1-1 0,1 1-1,0-1 1,0 1 0,-1-1 0,1 0 0,0 1 0,0-1 0,2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6:5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36 336 11208,'0'0'2121,"-4"0"-1706,-14-1-158,8 0-49,9 1-57,1-2-21,-2-5-19,1 3 12,1-3 50,0 6 1074,29-18-302,-11 5-651,1 1 1,0 1 0,23-11-1,-20 12-8,40-29 0,-53 34-204,1-1 0,1 1 0,-1 1 0,1 0 0,12-4 0,17-9 173,-19 5-155,-19 11-79,1 0 0,0 0 1,1 0-1,-1 0 1,0 1-1,1-1 0,-1 1 1,7-2-1,40-15 210,-5 1-93,-13 7-32,-24 7-67,0 0 0,1 1 0,-1 0-1,11-1 1,-7 1 29,0-1 1,0 1-1,0-2 0,11-4 0,32-9 237,-14 17-87,-34-1-168,1 1-1,0 0 0,-1 1 0,1 0 0,0 0 1,-1 0-1,1 1 0,-1 0 0,1 1 0,-1-1 1,8 5-1,19 5 112,23 7 39,-31-9-87,0-2 1,1 0-1,44 5 1,-63-12-75,0 1 0,0 0 1,0 0-1,0 1 0,9 4 1,-10-4-19,-1 0 0,1-1 1,0 0-1,0 0 0,-1-1 1,1 1-1,10-1 0,-7 1 1,1 1-1,-1-1 0,0 2 1,0-1-1,0 1 1,0 1-1,14 9 0,-9-6 27,13 8-4,-20-11-21,1 0 1,0 0-1,16 5 0,-5-3 13,1 0-1,0-2 0,1 0 0,-1-1 0,1-2 1,40 1-1,-56-3-29,0 1 1,0 0-1,-1 0 0,1 1 1,-1-1-1,1 1 1,-1 0-1,1 1 0,-1-1 1,0 1-1,7 5 0,33 14 51,-8-3-23,-32-16-29,-1 0 0,1 0 0,-1-1 0,1 1 1,0-1-1,0 0 0,0-1 0,0 1 0,6 0 1,5-2 11,-10 1-11,-1-1 1,1 1-1,0 0 0,-1 0 1,1 1-1,-1-1 0,1 1 1,-1 0-1,0 1 0,1 0 1,4 3-1,2-1 7,1-1-1,-1 0 1,1 0 0,0-2 0,0 1-1,1-2 1,-1 0 0,25-1 0,-20 0 6,-1 1 1,1 1 0,24 5-1,-22-1-8,-18-4-8,1-1 0,0 0 0,0 0 0,0 0 0,0-1 0,0 1 0,0-1 0,1 0 1,3 0-1,2 0 2,-1 0 0,0 0 0,1 0 0,-1 1 1,1 1-1,-1-1 0,0 1 0,13 5 0,-18-6-1,-1 0-1,1 0 0,0-1 1,0 1-1,0-1 0,-1 1 1,1-1-1,4 0 1,17 2 15,5 7 1,-21-6-12,-1-1 0,1 0 0,0 0 0,0 0-1,0-1 1,0 0 0,0-1 0,0 0-1,8-1 1,31-5 63,86-17 102,-114 19-147,0 1 1,0 1-1,0 1 0,0 0 0,32 4 1,-4-5 26,-40 1-47,0 1 0,0-1 0,0 1 0,0 1-1,-1-1 1,13 3 0,-14-2 0,1-1-1,-1 1 1,0-1-1,1 0 1,-1-1 0,0 1-1,1-1 1,-1 0-1,0-1 1,7-2-1,33-5 40,0 7-24,-16 2 9,0-2 0,45-8 1,94-15 69,-94 16-59,183-21 91,-243 29-129,4-2 7,1 1 0,0 2 1,20 0-1,-25 1 2,1-2 0,-1 1 0,23-6 0,24 0 11,-17 4 9,75-11 1,-101 11-16,0 1 0,1 1 0,35 4-1,-35-2 3,-1 0-1,1-2 0,37-3 0,75-15 66,-125 17-79,0 1-1,0-1 1,1 1 0,-1 0 0,0 1 0,0-1-1,0 1 1,0 1 0,0-1 0,0 1-1,7 3 1,26 6 30,-32-10-29,1 0 0,0-1 1,0 0-1,8-1 0,-9 0 2,0 1 0,0 0 0,0 0 1,-1 0-1,1 1 0,8 2 0,-3-1 3,-1 0 0,1-1 1,-1-1-1,1 0 0,-1 0 1,1-1-1,-1 0 0,1-1 0,-1-1 1,0 0-1,0 0 0,15-7 1,-20 7-7,0 1 0,0 0 1,-1 1-1,1 0 0,0-1 1,0 2-1,0-1 0,1 1 1,-1 0-1,8 1 0,21-1 38,68 3 116,-126 17-117,-36 6-1771,50-22 232,-39 14-14736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7:1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14344,'0'0'0,"17"10"0,-4-4 208,-3 4 8,-2-2 120,-1 7 8,6-4-328,-3-6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8:1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11208,'0'0'2104,"2"4"-1632,1 6-341,0-1 1,-1 1-1,-1-1 1,1 1-1,-1 0 1,-1 18-1,0-17-66,0 1 1,1-1-1,0 0 0,1 0 0,0 0 1,6 18-1,-3-16 49,-2-6-44,0 0 0,0 0 0,1 0 0,0 0 0,0 0 0,0-1 0,1 0 0,0 0 0,1 0 0,11 9 0,-11-10-26,0-1-1,0 1 1,1-1 0,-1-1-1,1 1 1,0-1 0,0 0-1,0-1 1,1 1 0,-1-2-1,1 1 1,-1-1 0,1 0-1,13 0 1,8-2 106,1-1 1,45-10 0,6 0 123,-13 9-24,-35 2-111,37-5 0,-24 1 118,1 2 1,64 3-1,-62 2-78,-34-3-112,1-1 0,-1-1 0,0 0 0,0 0 0,-1-2 0,19-7 0,33-10 86,-21 14 26,0 1 0,70 0 0,-55 3 23,-36 2-120,-1-2 0,0-1 0,39-14 0,28-6 117,-36 12-47,-39 9-102,1 0 0,0 1-1,0 0 1,31 0 0,-1 3 172,76-11 0,-110 13-114,-8 10 3,13 13 7,3 5-66,-19-29-48,-1 0-1,1 0 0,-1 0 0,1 0 1,-1 0-1,1 0 0,-1 1 0,0-1 1,0 0-1,0 0 0,1 1 1,-1-1-1,0 0 0,-1 0 0,1 0 1,0 1-1,0-1 0,0 0 1,-1 0-1,1 0 0,-2 3 0,-7 1-2675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8:4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14704,'0'0'0,"33"26"0,-8-3-392,-1 3 392,-1 4-392,8 2 392,-1 1-9960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20:21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1590 9056,'-6'-17'444,"0"-1"1,1 0 0,1 0-1,0 0 1,2 0 0,0 0-1,1-23 1,0 18 524,-7-40 1,5 44-757,-13-118 910,13 113-987,3 14-100,-1-1 1,-1 0 0,0 1 0,0-1-1,-1 1 1,-1 0 0,0 0-1,-5-11 1,4 13-5,1 0-1,0-1 1,0 1-1,1-1 1,0 0 0,0 0-1,1-1 1,0 1-1,1 0 1,-1-12-1,2 2 36,0-1-1,1 1 0,8-38 0,-7 28 29,3-9 30,1 21-80,1 1 0,1 0 0,1 0 0,0 0 0,1 1 0,20-23 0,-13 18 44,2 1 0,0 0 0,42-29 0,-49 40-31,1 1 0,1 1 0,-1 0 0,1 1 0,0 0 0,17-2 0,-18 4-7,0 0 0,0-1 0,-1-1 0,1 0 0,-1 0 0,0-1 0,18-13 0,-5-1 10,26-19 240,75-77 0,-98 86-170,2 1 0,1 1 1,1 2-1,1 1 0,2 1 0,0 3 0,65-31 0,-90 48-100,1 1-1,-1 0 0,1 0 0,0 1 0,0 1 1,0 0-1,0 0 0,0 1 0,0 0 0,0 1 0,0 0 1,0 1-1,11 3 0,-17-4-8,-1 0 0,1 0 0,-1-1 0,1 0 0,-1 1 0,10-3 0,19 3 69,10 3 32,-32-3-96,0-1 1,0 2-1,20 5 0,-10-1 27,1 0 0,-1-1 0,1-1 0,1-1 0,22 0 0,-39-3-39,0 1 0,0 0 0,0 1 0,-1-1 0,1 1 0,0 0 0,5 3 0,27 8 53,-32-12-55,0 1 0,0 0 0,0 0 0,0 1-1,9 5 1,-9-4 0,0-1 0,1 0 1,-1 0-1,11 2 0,-9-2 2,-1 0 1,0 0-1,0 0 0,-1 1 1,1 0-1,-1 0 0,0 1 1,0 0-1,0 0 0,-1 0 1,1 0-1,-1 1 0,6 10 1,-5-9-3,0 0 0,0 0 0,1 0 0,-1-1 0,1 0 0,1 0 0,14 9 0,-15-11-2,-1 1 1,-1 0 0,1 0-1,-1 1 1,0-1 0,0 1-1,0 0 1,-1 1-1,0-1 1,4 8 0,9 14 21,28 51 59,-19-43-41,-21-32-46,-1 1-1,-1-1 0,1 1 1,-1 0-1,1 0 0,-1 1 1,-1-1-1,1 0 0,1 9 1,2 3 2,1 0 0,15 28 0,3 7 1,-1-5 5,-17-36-13,-1 0 1,0 1-1,4 12 1,-2-2 3,20 38 0,-20-44-3,0 0 0,-1 0 1,0 1-1,7 29 0,-9-21-5,2 0 0,14 32 0,-12-34-25,-1 0 1,-1 0-1,5 32 1,4 4-36,-12-49 48,0 1 0,-1-1 0,-1 0 0,0 1 0,1 14 0,-1-4-35,0 1 0,7 25 1,4 31-85,-11-25 47,-2-30 6,1 0 0,6 34 1,-5-39-23,0 0 0,-1 0 0,-3 25 0,1-28 41,0 4-13,-1 0 0,0-1 0,-2 1-1,0-1 1,-1 0 0,0 0 0,-13 26 0,-16 18-362,25-45 305,0 0 1,1 0-1,-9 29 1,16-39 33,1-6 78,-1 1 0,1-1 0,0 1 0,-1 0 0,1-1 0,-1 1 0,0-1 0,0 1-1,1-1 1,-1 1 0,0-1 0,0 0 0,0 0 0,0 1 0,-1-1 0,1 0 0,0 0 0,0 0 0,-1 0 0,-1 1-1,-1 1-13,0 0 0,0 0 0,-1-1 0,1 1 0,-1-1 0,1 0 0,-1 0 0,0-1 0,0 1 0,-8 0-1,-53 3-115,27-4 59,37-1-87,0 0 0,0 0-1,0 1 1,0-1 0,0 1-1,0-1 1,0 1 0,0 0 0,0 0-1,0 0 1,0 0 0,-3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9:5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391 508 8432,'0'-4'1,"1"-3"38,1 0 1,0-1-1,0 1 0,5-13 0,-5 18 134,-16-26 535,7 0-332,6 27-343,1 0-1,-1 0 0,0 0 1,1-1-1,0 1 1,-1 0-1,1 0 0,-1-1 1,1 1-1,0 0 1,0-1-1,0 1 0,0 0 1,0-1-1,0 1 0,0 0 1,0-1-1,1 1 1,-1-2-1,4-24 418,-3 21-322,-6-14 194,2 12-102,0 7-215,3-7 206,0-14 917,2 18-1168,-2 3 108,-1 0-1,1 1 0,0-1 1,-1 0-1,1 1 0,-1-1 1,0 1-1,1-1 0,-1 1 1,1-1-1,-1 1 0,0-1 1,1 1-1,-1-1 0,0 1 1,0 0-1,1-1 0,-1 1 1,0 0-1,0 0 0,-1-1 1,-4-2 396,5-3-11,1 3-42,1-4-18,1 4-25,7-5 67,-8 7-414,0 1 0,0-1 0,0 0 0,0 0 0,0 1 0,0-1 0,0 0 0,-1 0 0,1 0 0,0 0 0,-1 0 0,1-1 0,0 1 0,-1 0 0,0 0 0,1 0 0,0-2 0,4-13 575,-3 11-533,0 0 1,1 0-1,0 0 0,0 0 0,0 0 0,0 1 1,1-1-1,0 1 0,0 0 0,0 0 0,0 0 1,1 0-1,-1 1 0,7-4 0,4 0 71,1 0 1,0 0-1,23-5 0,26-11 338,-26 12-294,-33 10-143,0 0 0,0-1 1,0 1-1,0-1 0,-1-1 0,1 1 1,0-1-1,5-4 0,-10 6-22,0 0 1,-1 0-1,1 1 0,0-1 1,0 0-1,0 0 1,0 0-1,1 1 0,-1-1 1,0 0-1,0 1 0,0-1 1,0 1-1,1-1 0,-1 1 1,0 0-1,0 0 1,1-1-1,-1 1 0,0 0 1,1 0-1,-1 0 0,0 0 1,1 0-1,0 1 0,-1-1-1,1 1-1,-1-1 1,1 0-1,-1 0 1,0 0-1,1 0 1,-1 0-1,1 0 0,-1 0 1,0 0-1,1-1 1,-1 1-1,0 0 1,1-1-1,-1 1 0,0-1 1,3-1-1,12-3 85,-11 3-48,1 1 1,-1-1-1,0 1 0,0-1 0,-1-1 0,6-2 1,-6 4-6,1 0-1,-1 0 1,1 1 0,0 0 0,-1-1 0,1 2 0,-1-1-1,1 0 1,-1 1 0,1 0 0,-1 0 0,1 0 0,-1 1-1,5 1 1,50 27 420,-58-30-460,0 1 1,0-1-1,0 0 0,0 1 1,0-1-1,0 1 0,0-1 1,-1 1-1,1-1 0,0 1 1,0 0-1,0-1 0,-1 1 1,1 0-1,0 0 0,0 0 1,2 3 31,0 0-1,0-1 1,0 0 0,0 0-1,1 0 1,0 0 0,5 3 0,-3-2-9,-1 0 0,1 1 0,-1-1 0,0 1 0,0 0 0,0 1 0,-1-1 0,1 1 0,-2 0 0,1 0 1,0 0-1,-1 0 0,0 1 0,-1 0 0,0-1 0,0 1 0,0 0 0,0 0 0,-1 0 0,-1 0 0,1 0 1,-1 11-1,-1-1 20,0-8-19,1 0 1,-2 0-1,1 0 1,-6 16 0,-11 45 65,2-48-15,4-9-49,-51 86 45,55-90-54,6-8-17,-1 0 0,1 0 0,0 0 0,0 0 0,0 0 0,0 1-1,1-1 1,-1 1 0,0-1 0,-2 4 0,-2 1 12,-23 29 34,24-28-33,0 0-1,0 1 1,1-1 0,1 1-1,-1 0 1,-2 11 0,4-8 10,2-7-16,-1 1 0,1 0 0,-1-1 0,1 1 0,-1-1 0,0 1 0,-1-1 0,-1 6 0,-4 8 19,5-6 4,-3 0 9,1-3 4,-8 19 103,-4 13-15,9-21-97,5-8-5,1-2-1,1-6-4,-1 6 3,-4-2 2,4-6 0,-1-2 0,-50 16 111,22-9-62,-26-3-5,42-2-47,0 0 0,-1-2 0,-24-1 0,-47 3 59,82-2-79,-1 0-1,1 1 1,-1 0-1,1-1 1,-1 2-1,1-1 1,-8 3-1,-21 6 52,20-9-47,-1 1 0,0-2 0,1 1 0,-1-2 0,1 0 0,-1-1-1,1 0 1,-25-8 0,-19-3 35,50 13-44,0-1 0,0-1 0,1 1 1,-1-1-1,0 0 0,1-1 0,-1 0 0,1 0 0,-7-4 1,-19-6 22,28 12-25,-1 0 1,1-1-1,0 1 0,-1-1 1,1 0-1,0-1 0,0 1 0,0 0 1,0-1-1,1 0 0,-1 0 1,-3-4-1,5 5 0,0 0-1,1 0 1,-1-1 0,0 1-1,1 0 1,0-1 0,-1 1-1,1-1 1,0 0-1,0 1 1,0-1 0,1 0-1,-1 1 1,1-1 0,-1 0-1,1 0 1,0 1 0,0-1-1,0 0 1,1 0 0,0-5-1,2-2 2,0 0 0,1-1 0,0 1 0,8-12 0,-1 0 2,5-10-1,1 2 0,35-46 1,-42 61-2,38-59-2,-15 32-1,-30 39 0,0 0 0,0 0 1,-1 0-1,0-1 0,1 1 0,-1-1 0,0 1 0,-1-1 0,3-4 1,20-49 7,-22 52-7,0 0 0,0 0 0,0 0 0,1 0 0,0 1 0,0-1 0,0 1 0,0 0 0,8-7 0,41-30 15,-11 10 7,23-11 20,-62 41-42,0 0 1,0 0 0,-1 0 0,1 0 0,0 0 0,0 0 0,0 0 0,0 1 0,0-1 0,0 1 0,0-1 0,0 1 0,1 0 0,-1 0 0,0 0-1,0 0 1,0 0 0,3 1 0,-2-1 3,4-4 13,-7 4-18,0-1 0,1 1 1,-1 0-1,0 0 1,0 0-1,0-1 0,0 1 1,1 0-1,-1 0 0,0 0 1,0 0-1,0 0 0,1-1 1,-1 1-1,0 0 0,0 0 1,1 0-1,-1 0 0,0 0 1,0 0-1,1 0 1,-1 0-1,0 0 0,0 0 1,0 0-1,1 0 0,-1 0 1,0 0-1,0 0 0,1 0 1,-1 0-1,0 0 0,0 0 1,1 0-1,-1 1 1,11 9 1,-11-10-2,0 0 1,1 1-1,-1-1 0,0 0 0,0 0 0,1 1 0,-1-1 0,0 0 0,0 0 0,1 1 0,-1-1 0,0 0 0,1 0 0,-1 0 0,0 0 0,1 1 0,-1-1 0,0 0 0,1 0 0,-1 0 0,0 0 0,1 0 0,-1 0 0,0 0 0,1 0 0,-1 0 0,0 0 0,1 0 0,-1 0 0,1 0 0,-1 0 0,0 0 0,1-1 0,-1 1 0,0 0 0,1 0 0,-1 0 0,0 0 0,0-1 0,1 1 0,-1 0 0,0 0 0,0-1 0,1 1 0,-1 0 0,0 0 0,0-1 0,1 1 1,-1-1-1,8-6-3178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9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13360,'0'0'937,"4"2"-204,10 9-66,-9-9-27,1-2-56,-3 0-30,4 0 1794,-6 2-2145,5 5-20,-3 3-2,-3 0-2,1 5-1,1-4-14,5 65 487,-5-66-522,2-1 11,-3-4-85,1 1 0,-1-1 0,2 0 0,-1 0 0,0 0 0,1 0 0,0 0 0,0 0 0,6 5 0,-5-8-33,0 0 1,0-1-1,0 0 0,0 0 1,0 0-1,1 0 1,-1 0-1,0-1 1,1 0-1,-1 0 1,0 0-1,0-1 1,1 1-1,5-3 1,17 1 133,13 1 160,-32-1-211,-2-7-7,-5 6-89,1 0 0,-1 0 0,1 0 0,-1 0 0,0 0 0,0 0 0,-1-1 0,1 1-1,-1 0 1,1-1 0,-1 1 0,0-1 0,-1 1 0,1 0 0,0-1 0,-1 1 0,-1-6 0,0-1 2,-10-45-189,7 28-2487,-4-19-11681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9:5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15152,'5'-12'208,"-4"10"-171,0-1 1,0 1-1,0 0 0,0-1 0,0 1 0,1 0 0,-1 0 0,1 0 0,-1 0 0,1 0 0,0 0 0,0 1 0,3-4 1,-3 3 543,-2-4 349,0 5-68,2 1-524,-1 1-369,1 0 0,0 0 0,-1 1-1,1-1 1,-1 0 0,0 0 0,1 1-1,-1-1 1,0 1 0,0-1 0,0 1-1,0 0 1,0-1 0,0 1 0,0 0-1,-1 0 1,1 0 0,-1-1 0,1 1-1,-1 0 1,0 0 0,0 0 0,0 0-1,0 0 1,0 0 0,0 0 0,0 0-1,0 0 1,-1-1 0,1 1 0,-1 0-1,0 0 1,1 0 0,-1-1 0,-1 3-1,0 1-989,-5 19-10272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39:5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14792,'0'0'0,"-1"33"48,-5-14-48,6-7-24,-4-4 24,-5 7-24,-1-1-10592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41:4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16312,'0'0'2559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20:21:1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1652 1132 9504,'-11'2'21,"0"1"0,0 0 0,0 1 0,0 0 0,-18 11 0,18-9 12,0-1-1,0 0 1,0-1-1,-23 6 1,17-6 38,-1 0 0,1 1 0,0 1 0,0 1 0,0 1 0,-24 14 0,37-20-60,0 0 0,-1 0 0,1-1-1,-1 1 1,1-1 0,-1 0-1,1 0 1,-9 0 0,9-1-10,-1 0-1,1 1 1,0-1 0,0 1 0,-1 0-1,1 1 1,0-1 0,0 1 0,-5 2-1,1 1 3,-1-1-1,0 0 1,0 0-1,-1-1 1,-11 2-1,10-2-5,0 0-1,1 1 0,-17 7 0,23-8 3,0-1-1,-1 1 1,1-1 0,-1 0-1,0-1 1,1 1-1,-1-1 1,0 0-1,0 0 1,0 0 0,0-1-1,0 1 1,-8-2-1,-28 5-5,21-1 1,-40-11 5,25 12 1,25-2 0,1-1 0,-1 0 0,1 0 0,-1-1 0,1-1 0,-19-2 0,24 2 1,1-1 0,0 0 1,-1 0-1,1 0 0,0 0 1,-5-6-1,-11-7 10,-12-3 50,-37-32 0,58 42-21,1-1-1,0 0 0,0-1 1,1 1-1,0-2 0,1 1 1,-8-17-1,9 15 19,-1 0-1,0 0 1,0 0-1,-1 1 1,-19-20-1,17 17 92,-1 0-1,2 0 1,0 0-1,1-1 1,0-1-1,1 0 1,-7-23-1,1-4 426,-17-90 0,28 122-488,-1 1-1,0-1 1,-1 1-1,0 0 0,-6-10 1,-13-37 196,-2-14 138,19 58-369,1 0-1,0 0 1,2 0-1,-1-1 1,1 1-1,1-1 1,1 0-1,-1-16 1,2 26-35,0 0 1,-1 0 0,1-1 0,-1 1 0,0 0 0,-1 0 0,1 0-1,-1 0 1,1 0 0,-1 0 0,0 0 0,-3-3 0,2 2 5,0 0 1,0-1-1,1 1 0,0 0 1,0-1-1,-2-8 1,-7-26 102,8 35-108,1-1-1,1 0 0,-1 1 1,1-1-1,0 0 0,0 0 1,1 0-1,-1 1 1,2-8-1,-1 11-10,0 0 1,0 0-1,0-1 0,0 1 0,-1 0 1,1 0-1,-1-1 0,1 1 1,-1 0-1,0 0 0,0 0 1,0 0-1,0 0 0,-2-3 1,1 2 8,0 0 1,1 1 0,-1-1-1,1 0 1,0 0-1,0 0 1,0 0-1,1 0 1,-2-5 0,3 4-6,-1 2-5,0 1-1,0-1 1,0 1 0,0-1 0,-1 1 0,1-1-1,0 1 1,-1-1 0,1 1 0,-1-1-1,1 1 1,-1-1 0,0 1 0,0 0-1,-1-3 1,-5-11 49,-1 1-10,6 3-15,2 10-26,0 0-1,-1 0 1,1 1 0,0-1-1,0 0 1,0 0 0,-1 1-1,1-1 1,-1 0 0,1 1-1,0-1 1,-1 0 0,1 1 0,-1-1-1,1 1 1,-1-1 0,0 0-1,1 1 1,-1-1 0,1 1-1,-2-1 1,1 1 0,0-1 0,1 1 0,-1-1 0,1 1 0,-1-1 0,0 1 0,1-1 0,-1 1 0,1-1-1,-1 0 1,1 1 0,-1-1 0,1 0 0,0 1 0,-1-1 0,1 0 0,0 0 0,-1 1 0,1-1 0,0 0 0,0-1 0,0 1 353,-1-1-277,2 2-75,-1-1-1,0 1 1,0-1-1,0 1 1,0-1 0,0 0-1,0 1 1,1-1-1,-1 1 1,-1-1-1,1 1 1,0-1 0,0 1-1,0-1 1,0 1-1,0-1 1,0 1-1,-1-1 1,1 1 0,0-1-1,0 1 1,-1-1-1,1 1 1,0-1-1,-1 1 1,1 0 0,0-1-1,-1 1 1,1 0-1,0-1 1,-1 1-1,1 0 1,-1-1 0,1 1-1,-1 0 1,1 0-1,-1-1 1,1 1-1,-1 0 1,1 0 0,-1 0-1,-3-2 70,-2 0 1,2 1 6,-4-2 5,-2 7-4,9-4-75,0 1 0,-1 0 0,1-1 0,0 1 0,0 0-1,0 0 1,0-1 0,0 1 0,0 0 0,0 0-1,1 0 1,-1 0 0,0 0 0,0 0 0,1 1 0,-1-1-1,1 0 1,-1 0 0,1 0 0,-1 1 0,1-1 0,0 0-1,-1 2 1,0 3 9,-16 56 59,15-52-67,0-1-1,0 1 1,-1-1 0,0 0-1,-1 0 1,0 0-1,0 0 1,-11 16-1,-14 6-2129,-1-1-8537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21:23:4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6456,'0'0'0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Rigorous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E00E5-1464-4ADA-9CEB-920722EE8C4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85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downgrade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7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dirty="0">
                <a:effectLst/>
              </a:rPr>
              <a:t>Conservative two phase locking – lock all the data before execution- all or non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E00E5-1464-4ADA-9CEB-920722EE8C4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433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</a:t>
            </a:r>
            <a:r>
              <a:rPr lang="en-US" altLang="en-US" dirty="0">
                <a:solidFill>
                  <a:srgbClr val="FF0000"/>
                </a:solidFill>
              </a:rPr>
              <a:t>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oldest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older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younger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wait die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wait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gets the lock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rollback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wound wait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gets the lock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rollback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wait</a:t>
            </a:r>
            <a:r>
              <a:rPr lang="en-US" dirty="0"/>
              <a:t> </a:t>
            </a:r>
            <a:endParaRPr lang="en-US" altLang="en-US" b="1" dirty="0">
              <a:solidFill>
                <a:srgbClr val="002060"/>
              </a:solidFill>
            </a:endParaRP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E00E5-1464-4ADA-9CEB-920722EE8C4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438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E00E5-1464-4ADA-9CEB-920722EE8C4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511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Partial </a:t>
            </a:r>
            <a:r>
              <a:rPr lang="en-US" altLang="en-US" dirty="0" err="1">
                <a:latin typeface="Times New Roman" panose="02020603050405020304" pitchFamily="18" charset="0"/>
              </a:rPr>
              <a:t>rallback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E00E5-1464-4ADA-9CEB-920722EE8C4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842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2" r:id="rId12"/>
    <p:sldLayoutId id="214748383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2.xml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4.xml"/><Relationship Id="rId26" Type="http://schemas.openxmlformats.org/officeDocument/2006/relationships/customXml" Target="../ink/ink19.xml"/><Relationship Id="rId39" Type="http://schemas.openxmlformats.org/officeDocument/2006/relationships/image" Target="../media/image27.png"/><Relationship Id="rId21" Type="http://schemas.openxmlformats.org/officeDocument/2006/relationships/customXml" Target="../ink/ink16.xml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customXml" Target="../ink/ink31.xml"/><Relationship Id="rId50" Type="http://schemas.openxmlformats.org/officeDocument/2006/relationships/image" Target="../media/image32.png"/><Relationship Id="rId55" Type="http://schemas.openxmlformats.org/officeDocument/2006/relationships/customXml" Target="../ink/ink3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13.xml"/><Relationship Id="rId29" Type="http://schemas.openxmlformats.org/officeDocument/2006/relationships/customXml" Target="../ink/ink21.xml"/><Relationship Id="rId11" Type="http://schemas.openxmlformats.org/officeDocument/2006/relationships/customXml" Target="../ink/ink10.xml"/><Relationship Id="rId24" Type="http://schemas.openxmlformats.org/officeDocument/2006/relationships/image" Target="../media/image21.png"/><Relationship Id="rId32" Type="http://schemas.openxmlformats.org/officeDocument/2006/relationships/customXml" Target="../ink/ink23.xml"/><Relationship Id="rId37" Type="http://schemas.openxmlformats.org/officeDocument/2006/relationships/image" Target="../media/image26.png"/><Relationship Id="rId40" Type="http://schemas.openxmlformats.org/officeDocument/2006/relationships/customXml" Target="../ink/ink27.xml"/><Relationship Id="rId45" Type="http://schemas.openxmlformats.org/officeDocument/2006/relationships/image" Target="../media/image30.png"/><Relationship Id="rId53" Type="http://schemas.openxmlformats.org/officeDocument/2006/relationships/customXml" Target="../ink/ink34.xml"/><Relationship Id="rId58" Type="http://schemas.openxmlformats.org/officeDocument/2006/relationships/image" Target="../media/image36.png"/><Relationship Id="rId5" Type="http://schemas.openxmlformats.org/officeDocument/2006/relationships/customXml" Target="../ink/ink7.xml"/><Relationship Id="rId19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customXml" Target="../ink/ink9.xml"/><Relationship Id="rId14" Type="http://schemas.openxmlformats.org/officeDocument/2006/relationships/customXml" Target="../ink/ink12.xml"/><Relationship Id="rId22" Type="http://schemas.openxmlformats.org/officeDocument/2006/relationships/image" Target="../media/image20.png"/><Relationship Id="rId27" Type="http://schemas.openxmlformats.org/officeDocument/2006/relationships/image" Target="../media/image22.png"/><Relationship Id="rId30" Type="http://schemas.openxmlformats.org/officeDocument/2006/relationships/customXml" Target="../ink/ink22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8" Type="http://schemas.openxmlformats.org/officeDocument/2006/relationships/image" Target="../media/image61.png"/><Relationship Id="rId51" Type="http://schemas.openxmlformats.org/officeDocument/2006/relationships/customXml" Target="../ink/ink33.xml"/><Relationship Id="rId3" Type="http://schemas.openxmlformats.org/officeDocument/2006/relationships/image" Target="../media/image13.png"/><Relationship Id="rId12" Type="http://schemas.openxmlformats.org/officeDocument/2006/relationships/customXml" Target="../ink/ink11.xml"/><Relationship Id="rId17" Type="http://schemas.openxmlformats.org/officeDocument/2006/relationships/image" Target="../media/image18.png"/><Relationship Id="rId25" Type="http://schemas.openxmlformats.org/officeDocument/2006/relationships/customXml" Target="../ink/ink18.xml"/><Relationship Id="rId33" Type="http://schemas.openxmlformats.org/officeDocument/2006/relationships/image" Target="../media/image24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20" Type="http://schemas.openxmlformats.org/officeDocument/2006/relationships/customXml" Target="../ink/ink15.xml"/><Relationship Id="rId41" Type="http://schemas.openxmlformats.org/officeDocument/2006/relationships/image" Target="../media/image28.png"/><Relationship Id="rId5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17.png"/><Relationship Id="rId23" Type="http://schemas.openxmlformats.org/officeDocument/2006/relationships/customXml" Target="../ink/ink17.xml"/><Relationship Id="rId28" Type="http://schemas.openxmlformats.org/officeDocument/2006/relationships/customXml" Target="../ink/ink20.xml"/><Relationship Id="rId36" Type="http://schemas.openxmlformats.org/officeDocument/2006/relationships/customXml" Target="../ink/ink25.xml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image" Target="../media/image15.png"/><Relationship Id="rId31" Type="http://schemas.openxmlformats.org/officeDocument/2006/relationships/image" Target="../media/image23.png"/><Relationship Id="rId44" Type="http://schemas.openxmlformats.org/officeDocument/2006/relationships/customXml" Target="../ink/ink29.xml"/><Relationship Id="rId52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42.xml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40.xm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45.png"/><Relationship Id="rId26" Type="http://schemas.openxmlformats.org/officeDocument/2006/relationships/customXml" Target="../ink/ink53.xml"/><Relationship Id="rId3" Type="http://schemas.openxmlformats.org/officeDocument/2006/relationships/image" Target="../media/image15.emf"/><Relationship Id="rId21" Type="http://schemas.openxmlformats.org/officeDocument/2006/relationships/image" Target="../media/image48.png"/><Relationship Id="rId7" Type="http://schemas.openxmlformats.org/officeDocument/2006/relationships/image" Target="../media/image42.png"/><Relationship Id="rId12" Type="http://schemas.openxmlformats.org/officeDocument/2006/relationships/customXml" Target="../ink/ink47.xml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49.xml"/><Relationship Id="rId20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44.png"/><Relationship Id="rId24" Type="http://schemas.openxmlformats.org/officeDocument/2006/relationships/customXml" Target="../ink/ink52.xml"/><Relationship Id="rId5" Type="http://schemas.openxmlformats.org/officeDocument/2006/relationships/image" Target="../media/image100.png"/><Relationship Id="rId15" Type="http://schemas.openxmlformats.org/officeDocument/2006/relationships/image" Target="../media/image46.png"/><Relationship Id="rId23" Type="http://schemas.openxmlformats.org/officeDocument/2006/relationships/image" Target="../media/image49.png"/><Relationship Id="rId10" Type="http://schemas.openxmlformats.org/officeDocument/2006/relationships/customXml" Target="../ink/ink46.xml"/><Relationship Id="rId19" Type="http://schemas.openxmlformats.org/officeDocument/2006/relationships/image" Target="../media/image15.png"/><Relationship Id="rId4" Type="http://schemas.openxmlformats.org/officeDocument/2006/relationships/customXml" Target="../ink/ink43.xml"/><Relationship Id="rId9" Type="http://schemas.openxmlformats.org/officeDocument/2006/relationships/image" Target="../media/image43.png"/><Relationship Id="rId14" Type="http://schemas.openxmlformats.org/officeDocument/2006/relationships/customXml" Target="../ink/ink48.xml"/><Relationship Id="rId22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5.png"/><Relationship Id="rId3" Type="http://schemas.openxmlformats.org/officeDocument/2006/relationships/image" Target="../media/image15.emf"/><Relationship Id="rId7" Type="http://schemas.openxmlformats.org/officeDocument/2006/relationships/image" Target="../media/image52.png"/><Relationship Id="rId12" Type="http://schemas.openxmlformats.org/officeDocument/2006/relationships/customXml" Target="../ink/ink5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10" Type="http://schemas.openxmlformats.org/officeDocument/2006/relationships/customXml" Target="../ink/ink57.xml"/><Relationship Id="rId4" Type="http://schemas.openxmlformats.org/officeDocument/2006/relationships/customXml" Target="../ink/ink54.xml"/><Relationship Id="rId9" Type="http://schemas.openxmlformats.org/officeDocument/2006/relationships/image" Target="../media/image53.png"/><Relationship Id="rId14" Type="http://schemas.openxmlformats.org/officeDocument/2006/relationships/customXml" Target="../ink/ink59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3" Type="http://schemas.openxmlformats.org/officeDocument/2006/relationships/customXml" Target="../ink/ink60.xm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62.xml"/><Relationship Id="rId5" Type="http://schemas.openxmlformats.org/officeDocument/2006/relationships/customXml" Target="../ink/ink61.xml"/><Relationship Id="rId15" Type="http://schemas.openxmlformats.org/officeDocument/2006/relationships/customXml" Target="../ink/ink64.xml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1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7" Type="http://schemas.openxmlformats.org/officeDocument/2006/relationships/customXml" Target="../ink/ink6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66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69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2.xml"/><Relationship Id="rId3" Type="http://schemas.openxmlformats.org/officeDocument/2006/relationships/image" Target="../media/image16.emf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71.xml"/><Relationship Id="rId5" Type="http://schemas.openxmlformats.org/officeDocument/2006/relationships/customXml" Target="../ink/ink70.xml"/><Relationship Id="rId15" Type="http://schemas.openxmlformats.org/officeDocument/2006/relationships/customXml" Target="../ink/ink73.xml"/><Relationship Id="rId10" Type="http://schemas.openxmlformats.org/officeDocument/2006/relationships/image" Target="../media/image77.png"/><Relationship Id="rId4" Type="http://schemas.openxmlformats.org/officeDocument/2006/relationships/image" Target="../media/image17.emf"/><Relationship Id="rId1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7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</a:t>
            </a:r>
            <a:r>
              <a:rPr lang="en-US" altLang="en-US" dirty="0">
                <a:solidFill>
                  <a:srgbClr val="FF0000"/>
                </a:solidFill>
              </a:rPr>
              <a:t>conflict-serializable</a:t>
            </a:r>
            <a:r>
              <a:rPr lang="en-US" altLang="en-US" dirty="0"/>
              <a:t> schedules. –</a:t>
            </a:r>
            <a:r>
              <a:rPr lang="en-US" altLang="en-US" sz="1400" dirty="0"/>
              <a:t>lock and unlock </a:t>
            </a:r>
            <a:r>
              <a:rPr lang="en-US" altLang="en-US" sz="1400" dirty="0" err="1"/>
              <a:t>requst</a:t>
            </a:r>
            <a:endParaRPr lang="en-US" altLang="en-US" sz="1400" dirty="0"/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>
                <a:solidFill>
                  <a:schemeClr val="accent3">
                    <a:lumMod val="75000"/>
                  </a:schemeClr>
                </a:solidFill>
              </a:rPr>
              <a:t>does not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 ensure</a:t>
            </a:r>
            <a:r>
              <a:rPr lang="en-US" altLang="en-US" dirty="0"/>
              <a:t> freedom from </a:t>
            </a:r>
            <a:r>
              <a:rPr lang="en-US" altLang="en-US" b="1" dirty="0"/>
              <a:t>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Strict two-phase locking: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 transaction must hold all its </a:t>
            </a:r>
            <a:r>
              <a:rPr lang="en-US" altLang="en-US" b="1" dirty="0"/>
              <a:t>exclusive locks</a:t>
            </a:r>
            <a:r>
              <a:rPr lang="en-US" altLang="en-US" dirty="0"/>
              <a:t>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3847-EA20-441C-B3D4-8D421783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Two-Phase Locking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74DD29-E095-4B45-B21C-E312D532F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777907"/>
              </p:ext>
            </p:extLst>
          </p:nvPr>
        </p:nvGraphicFramePr>
        <p:xfrm>
          <a:off x="1111827" y="1945297"/>
          <a:ext cx="1728932" cy="3836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466">
                  <a:extLst>
                    <a:ext uri="{9D8B030D-6E8A-4147-A177-3AD203B41FA5}">
                      <a16:colId xmlns:a16="http://schemas.microsoft.com/office/drawing/2014/main" val="1815241517"/>
                    </a:ext>
                  </a:extLst>
                </a:gridCol>
                <a:gridCol w="864466">
                  <a:extLst>
                    <a:ext uri="{9D8B030D-6E8A-4147-A177-3AD203B41FA5}">
                      <a16:colId xmlns:a16="http://schemas.microsoft.com/office/drawing/2014/main" val="1981117903"/>
                    </a:ext>
                  </a:extLst>
                </a:gridCol>
              </a:tblGrid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740766"/>
                  </a:ext>
                </a:extLst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Lock-S(A)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1861549"/>
                  </a:ext>
                </a:extLst>
              </a:tr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063197"/>
                  </a:ext>
                </a:extLst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Lock-X(B)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4533347"/>
                  </a:ext>
                </a:extLst>
              </a:tr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2350719"/>
                  </a:ext>
                </a:extLst>
              </a:tr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1760495"/>
                  </a:ext>
                </a:extLst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Unlock (A)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7178907"/>
                  </a:ext>
                </a:extLst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Lock-S(A)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952959"/>
                  </a:ext>
                </a:extLst>
              </a:tr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4298975"/>
                  </a:ext>
                </a:extLst>
              </a:tr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Unlock(A)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5433583"/>
                  </a:ext>
                </a:extLst>
              </a:tr>
              <a:tr h="3404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14185"/>
                  </a:ext>
                </a:extLst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6535867"/>
                  </a:ext>
                </a:extLst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Unlock(B)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97265"/>
                  </a:ext>
                </a:extLst>
              </a:tr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9711331"/>
                  </a:ext>
                </a:extLst>
              </a:tr>
              <a:tr h="1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0847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0CB710-6005-4A2C-A5F1-5D2CE7270291}"/>
              </a:ext>
            </a:extLst>
          </p:cNvPr>
          <p:cNvSpPr txBox="1"/>
          <p:nvPr/>
        </p:nvSpPr>
        <p:spPr>
          <a:xfrm>
            <a:off x="1359611" y="59396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Strict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F11C81-FC58-44ED-A354-E702C2284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77210"/>
              </p:ext>
            </p:extLst>
          </p:nvPr>
        </p:nvGraphicFramePr>
        <p:xfrm>
          <a:off x="3241964" y="1226127"/>
          <a:ext cx="1939636" cy="4307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3562570082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3530761426"/>
                    </a:ext>
                  </a:extLst>
                </a:gridCol>
              </a:tblGrid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5111993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Lock-S(A)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8617555"/>
                  </a:ext>
                </a:extLst>
              </a:tr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2317620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774027"/>
                  </a:ext>
                </a:extLst>
              </a:tr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856551"/>
                  </a:ext>
                </a:extLst>
              </a:tr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176239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 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4422045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106202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Lock-S(A)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049824"/>
                  </a:ext>
                </a:extLst>
              </a:tr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8149522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4004723"/>
                  </a:ext>
                </a:extLst>
              </a:tr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6945923"/>
                  </a:ext>
                </a:extLst>
              </a:tr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1488933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 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2917720"/>
                  </a:ext>
                </a:extLst>
              </a:tr>
              <a:tr h="351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167268"/>
                  </a:ext>
                </a:extLst>
              </a:tr>
              <a:tr h="1872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03814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D2EBB3-1718-417E-9A9E-D6D0E1B7603E}"/>
              </a:ext>
            </a:extLst>
          </p:cNvPr>
          <p:cNvSpPr txBox="1"/>
          <p:nvPr/>
        </p:nvSpPr>
        <p:spPr>
          <a:xfrm>
            <a:off x="3788684" y="5939624"/>
            <a:ext cx="821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Rigorous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C511B-FF04-474D-A39D-AE12EA514BBA}"/>
              </a:ext>
            </a:extLst>
          </p:cNvPr>
          <p:cNvSpPr txBox="1"/>
          <p:nvPr/>
        </p:nvSpPr>
        <p:spPr>
          <a:xfrm>
            <a:off x="5263662" y="1133308"/>
            <a:ext cx="3581888" cy="1696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Strict two-phase locking: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 transaction must hold all its </a:t>
            </a:r>
            <a:r>
              <a:rPr lang="en-US" altLang="en-US" b="1" dirty="0"/>
              <a:t>exclusive locks</a:t>
            </a:r>
            <a:r>
              <a:rPr lang="en-US" altLang="en-US" dirty="0"/>
              <a:t>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827E3-032B-4858-8553-933EBD814B26}"/>
              </a:ext>
            </a:extLst>
          </p:cNvPr>
          <p:cNvSpPr txBox="1"/>
          <p:nvPr/>
        </p:nvSpPr>
        <p:spPr>
          <a:xfrm>
            <a:off x="5031066" y="3785865"/>
            <a:ext cx="3960534" cy="88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3C8DF-9845-4B3F-B413-4F1DAE00FE5F}"/>
              </a:ext>
            </a:extLst>
          </p:cNvPr>
          <p:cNvSpPr txBox="1"/>
          <p:nvPr/>
        </p:nvSpPr>
        <p:spPr>
          <a:xfrm>
            <a:off x="4360410" y="4862255"/>
            <a:ext cx="6004560" cy="612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10000"/>
              </a:lnSpc>
            </a:pPr>
            <a:r>
              <a:rPr lang="en-US" altLang="en-US" dirty="0"/>
              <a:t>      Transactions can be serialized in the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order in      which they commit.</a:t>
            </a:r>
          </a:p>
        </p:txBody>
      </p:sp>
    </p:spTree>
    <p:extLst>
      <p:ext uri="{BB962C8B-B14F-4D97-AF65-F5344CB8AC3E}">
        <p14:creationId xmlns:p14="http://schemas.microsoft.com/office/powerpoint/2010/main" val="36618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can </a:t>
            </a:r>
            <a:r>
              <a:rPr lang="en-US" altLang="en-US" b="1" dirty="0">
                <a:solidFill>
                  <a:srgbClr val="FF0000"/>
                </a:solidFill>
              </a:rPr>
              <a:t>convert</a:t>
            </a:r>
            <a:r>
              <a:rPr lang="en-US" altLang="en-US" dirty="0">
                <a:solidFill>
                  <a:srgbClr val="FF0000"/>
                </a:solidFill>
              </a:rPr>
              <a:t> a lock-S to a lock-X (</a:t>
            </a:r>
            <a:r>
              <a:rPr lang="en-US" altLang="en-US" b="1" dirty="0">
                <a:solidFill>
                  <a:srgbClr val="FF0000"/>
                </a:solidFill>
              </a:rPr>
              <a:t>upgrade</a:t>
            </a:r>
            <a:r>
              <a:rPr lang="en-US" altLang="en-US" dirty="0">
                <a:solidFill>
                  <a:srgbClr val="FF0000"/>
                </a:solidFill>
              </a:rPr>
              <a:t>) 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can convert a lock-X to a lock-S  (</a:t>
            </a:r>
            <a:r>
              <a:rPr lang="en-US" altLang="en-US" b="1" dirty="0">
                <a:solidFill>
                  <a:srgbClr val="FF0000"/>
                </a:solidFill>
              </a:rPr>
              <a:t>downgrade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A1DBEA83-CEB7-463F-ACCF-DC2FB3904B3D}"/>
              </a:ext>
            </a:extLst>
          </p:cNvPr>
          <p:cNvSpPr/>
          <p:nvPr/>
        </p:nvSpPr>
        <p:spPr>
          <a:xfrm>
            <a:off x="5957108" y="1492135"/>
            <a:ext cx="2674620" cy="1005840"/>
          </a:xfrm>
          <a:prstGeom prst="trapezoid">
            <a:avLst>
              <a:gd name="adj" fmla="val 78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AB3D-0E97-4D2F-8027-E5836FBE835D}"/>
              </a:ext>
            </a:extLst>
          </p:cNvPr>
          <p:cNvSpPr txBox="1"/>
          <p:nvPr/>
        </p:nvSpPr>
        <p:spPr>
          <a:xfrm>
            <a:off x="5704609" y="169712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upgrade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55EF3-EB43-4A76-BD25-3F6B9AD667E9}"/>
              </a:ext>
            </a:extLst>
          </p:cNvPr>
          <p:cNvSpPr txBox="1"/>
          <p:nvPr/>
        </p:nvSpPr>
        <p:spPr>
          <a:xfrm>
            <a:off x="7708669" y="1697120"/>
            <a:ext cx="513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downgrade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transaction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/>
              <a:t>issues the standard read/write instruction, without explicit locking calls.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operation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read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en-US" dirty="0"/>
              <a:t>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       grant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a </a:t>
            </a:r>
            <a:r>
              <a:rPr lang="en-US" altLang="en-US" b="1" dirty="0">
                <a:solidFill>
                  <a:srgbClr val="FF0000"/>
                </a:solidFill>
              </a:rPr>
              <a:t> lock-S</a:t>
            </a:r>
            <a:r>
              <a:rPr lang="en-US" altLang="en-US" dirty="0">
                <a:solidFill>
                  <a:srgbClr val="FF0000"/>
                </a:solidFill>
              </a:rPr>
              <a:t> on </a:t>
            </a:r>
            <a:r>
              <a:rPr lang="en-US" altLang="en-US" i="1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3A9821-8367-450F-809C-A06479EDAA66}"/>
                  </a:ext>
                </a:extLst>
              </p14:cNvPr>
              <p14:cNvContentPartPr/>
              <p14:nvPr/>
            </p14:nvContentPartPr>
            <p14:xfrm>
              <a:off x="7644982" y="1454334"/>
              <a:ext cx="403920" cy="5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3A9821-8367-450F-809C-A06479EDAA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5982" y="1445694"/>
                <a:ext cx="4215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E42B8D-6E0F-4034-A647-309829AAB8D6}"/>
                  </a:ext>
                </a:extLst>
              </p14:cNvPr>
              <p14:cNvContentPartPr/>
              <p14:nvPr/>
            </p14:nvContentPartPr>
            <p14:xfrm>
              <a:off x="2903422" y="2077854"/>
              <a:ext cx="239040" cy="2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E42B8D-6E0F-4034-A647-309829AAB8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4782" y="2068854"/>
                <a:ext cx="256680" cy="39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F4D9C2-C1EA-4C78-9C21-1BB30DB4F6F6}"/>
              </a:ext>
            </a:extLst>
          </p:cNvPr>
          <p:cNvSpPr txBox="1"/>
          <p:nvPr/>
        </p:nvSpPr>
        <p:spPr>
          <a:xfrm>
            <a:off x="1113692" y="5180115"/>
            <a:ext cx="6531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A simple scheme automatically generates appropriate lock and unlock instructions for a transaction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/>
              <a:t>The operation </a:t>
            </a:r>
            <a:r>
              <a:rPr lang="en-US" altLang="en-US" b="1" dirty="0"/>
              <a:t>write</a:t>
            </a:r>
            <a:r>
              <a:rPr lang="en-US" altLang="en-US" i="1" dirty="0"/>
              <a:t>(D)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6109EB-4A9A-4DF7-9E9B-BFFA218EBB02}"/>
                  </a:ext>
                </a:extLst>
              </p14:cNvPr>
              <p14:cNvContentPartPr/>
              <p14:nvPr/>
            </p14:nvContentPartPr>
            <p14:xfrm>
              <a:off x="2618662" y="1407894"/>
              <a:ext cx="555480" cy="6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6109EB-4A9A-4DF7-9E9B-BFFA218EB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9662" y="1398894"/>
                <a:ext cx="5731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691AB0-4250-44C8-BE49-DCDD49C6264D}"/>
                  </a:ext>
                </a:extLst>
              </p14:cNvPr>
              <p14:cNvContentPartPr/>
              <p14:nvPr/>
            </p14:nvContentPartPr>
            <p14:xfrm>
              <a:off x="2722342" y="3221574"/>
              <a:ext cx="52920" cy="2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691AB0-4250-44C8-BE49-DCDD49C626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3342" y="3212574"/>
                <a:ext cx="70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99F87A-A71C-48CF-8B63-9B55AE1CCF6D}"/>
                  </a:ext>
                </a:extLst>
              </p14:cNvPr>
              <p14:cNvContentPartPr/>
              <p14:nvPr/>
            </p14:nvContentPartPr>
            <p14:xfrm>
              <a:off x="4501102" y="3641694"/>
              <a:ext cx="375480" cy="1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99F87A-A71C-48CF-8B63-9B55AE1CCF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2462" y="3633054"/>
                <a:ext cx="3931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879E2C-7644-4583-954D-D9D72D930BA4}"/>
                  </a:ext>
                </a:extLst>
              </p14:cNvPr>
              <p14:cNvContentPartPr/>
              <p14:nvPr/>
            </p14:nvContentPartPr>
            <p14:xfrm>
              <a:off x="3205822" y="4312734"/>
              <a:ext cx="92880" cy="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879E2C-7644-4583-954D-D9D72D930B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7182" y="4304094"/>
                <a:ext cx="110520" cy="2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Transactions</a:t>
            </a:r>
            <a:r>
              <a:rPr lang="en-US" altLang="en-US" dirty="0"/>
              <a:t> can </a:t>
            </a:r>
            <a:r>
              <a:rPr lang="en-US" altLang="en-US" dirty="0">
                <a:solidFill>
                  <a:srgbClr val="FF0000"/>
                </a:solidFill>
              </a:rPr>
              <a:t>send lock and unlock requests </a:t>
            </a:r>
            <a:r>
              <a:rPr lang="en-US" altLang="en-US" dirty="0"/>
              <a:t>as messages</a:t>
            </a:r>
          </a:p>
          <a:p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The lock manager replies </a:t>
            </a:r>
            <a:r>
              <a:rPr lang="en-US" altLang="en-US" dirty="0"/>
              <a:t>to a lock request by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sending a lock grant messages</a:t>
            </a:r>
            <a:r>
              <a:rPr lang="en-US" altLang="en-US" dirty="0"/>
              <a:t> (or a message asking the transaction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to roll back</a:t>
            </a:r>
            <a:r>
              <a:rPr lang="en-US" altLang="en-US" dirty="0"/>
              <a:t>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an in-memory data-structure 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granted locks and pending requests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Dark rectangles </a:t>
            </a:r>
            <a:r>
              <a:rPr lang="en-US" altLang="en-US" dirty="0"/>
              <a:t>indicate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granted locks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light colored </a:t>
            </a:r>
            <a:r>
              <a:rPr lang="en-US" altLang="en-US" dirty="0"/>
              <a:t>ones indicate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waiting requests</a:t>
            </a:r>
          </a:p>
          <a:p>
            <a:r>
              <a:rPr lang="en-US" altLang="en-US" dirty="0"/>
              <a:t>Lock table also records the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type of lock granted or requested</a:t>
            </a:r>
          </a:p>
          <a:p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New request </a:t>
            </a:r>
            <a:r>
              <a:rPr lang="en-US" altLang="en-US" dirty="0"/>
              <a:t>is added to the end of </a:t>
            </a:r>
            <a:r>
              <a:rPr lang="en-US" altLang="en-US" dirty="0">
                <a:solidFill>
                  <a:srgbClr val="FF0000"/>
                </a:solidFill>
              </a:rPr>
              <a:t>the queue of requests </a:t>
            </a:r>
            <a:r>
              <a:rPr lang="en-US" altLang="en-US" dirty="0"/>
              <a:t>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transaction aborts</a:t>
            </a:r>
            <a:r>
              <a:rPr lang="en-US" altLang="en-US" dirty="0"/>
              <a:t>, all waiting or granted </a:t>
            </a:r>
            <a:r>
              <a:rPr lang="en-US" altLang="en-US" dirty="0">
                <a:solidFill>
                  <a:schemeClr val="bg1">
                    <a:lumMod val="25000"/>
                  </a:schemeClr>
                </a:solidFill>
              </a:rPr>
              <a:t>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B61C737-8627-4668-A5E7-17DFCBD480A5}"/>
              </a:ext>
            </a:extLst>
          </p:cNvPr>
          <p:cNvGrpSpPr/>
          <p:nvPr/>
        </p:nvGrpSpPr>
        <p:grpSpPr>
          <a:xfrm>
            <a:off x="1733353" y="4285393"/>
            <a:ext cx="836640" cy="923760"/>
            <a:chOff x="1733353" y="4285393"/>
            <a:chExt cx="836640" cy="9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FB1A21D-5D0E-4F64-888A-010AD409F5BD}"/>
                    </a:ext>
                  </a:extLst>
                </p14:cNvPr>
                <p14:cNvContentPartPr/>
                <p14:nvPr/>
              </p14:nvContentPartPr>
              <p14:xfrm>
                <a:off x="1733353" y="4285393"/>
                <a:ext cx="836640" cy="777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FB1A21D-5D0E-4F64-888A-010AD409F5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4713" y="4276753"/>
                  <a:ext cx="85428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06C3D8-CA08-4E3B-A1E3-109965D2DA0D}"/>
                    </a:ext>
                  </a:extLst>
                </p14:cNvPr>
                <p14:cNvContentPartPr/>
                <p14:nvPr/>
              </p14:nvContentPartPr>
              <p14:xfrm>
                <a:off x="1758913" y="4724233"/>
                <a:ext cx="595080" cy="484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06C3D8-CA08-4E3B-A1E3-109965D2DA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50273" y="4715233"/>
                  <a:ext cx="612720" cy="50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38309E-7EF3-4FE8-92CE-6D59BC2A2B02}"/>
                  </a:ext>
                </a:extLst>
              </p14:cNvPr>
              <p14:cNvContentPartPr/>
              <p14:nvPr/>
            </p14:nvContentPartPr>
            <p14:xfrm>
              <a:off x="1769062" y="12944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38309E-7EF3-4FE8-92CE-6D59BC2A2B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60422" y="12858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08CCEB-5F17-47F8-960D-08740D0CB892}"/>
                  </a:ext>
                </a:extLst>
              </p14:cNvPr>
              <p14:cNvContentPartPr/>
              <p14:nvPr/>
            </p14:nvContentPartPr>
            <p14:xfrm>
              <a:off x="1711822" y="129449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08CCEB-5F17-47F8-960D-08740D0CB8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3182" y="12858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E78DF7-134F-4335-B3A8-9F18C5BDC6BE}"/>
                  </a:ext>
                </a:extLst>
              </p14:cNvPr>
              <p14:cNvContentPartPr/>
              <p14:nvPr/>
            </p14:nvContentPartPr>
            <p14:xfrm>
              <a:off x="1628662" y="1417614"/>
              <a:ext cx="20880" cy="4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E78DF7-134F-4335-B3A8-9F18C5BDC6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9662" y="1408614"/>
                <a:ext cx="385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80902C-578B-473C-AC5A-F4C2282ECD51}"/>
                  </a:ext>
                </a:extLst>
              </p14:cNvPr>
              <p14:cNvContentPartPr/>
              <p14:nvPr/>
            </p14:nvContentPartPr>
            <p14:xfrm>
              <a:off x="3098182" y="1581774"/>
              <a:ext cx="1188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80902C-578B-473C-AC5A-F4C2282ECD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9542" y="1572774"/>
                <a:ext cx="2952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328D0-F1BA-425F-A03A-1F740E2A8B7C}"/>
              </a:ext>
            </a:extLst>
          </p:cNvPr>
          <p:cNvGrpSpPr/>
          <p:nvPr/>
        </p:nvGrpSpPr>
        <p:grpSpPr>
          <a:xfrm>
            <a:off x="2075782" y="435534"/>
            <a:ext cx="61560" cy="45360"/>
            <a:chOff x="2075782" y="435534"/>
            <a:chExt cx="6156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D312B9-38A1-49E5-BA4D-F05526CDE8EF}"/>
                    </a:ext>
                  </a:extLst>
                </p14:cNvPr>
                <p14:cNvContentPartPr/>
                <p14:nvPr/>
              </p14:nvContentPartPr>
              <p14:xfrm>
                <a:off x="2075782" y="435534"/>
                <a:ext cx="29880" cy="4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D312B9-38A1-49E5-BA4D-F05526CDE8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67142" y="426534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C9C98A-DE5A-4456-990A-010675114DB1}"/>
                    </a:ext>
                  </a:extLst>
                </p14:cNvPr>
                <p14:cNvContentPartPr/>
                <p14:nvPr/>
              </p14:nvContentPartPr>
              <p14:xfrm>
                <a:off x="2112502" y="468654"/>
                <a:ext cx="24840" cy="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C9C98A-DE5A-4456-990A-010675114D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3502" y="459654"/>
                  <a:ext cx="4248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92CEB7-89B7-4B1B-B34A-AA348F357640}"/>
                  </a:ext>
                </a:extLst>
              </p14:cNvPr>
              <p14:cNvContentPartPr/>
              <p14:nvPr/>
            </p14:nvContentPartPr>
            <p14:xfrm>
              <a:off x="1608142" y="141761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92CEB7-89B7-4B1B-B34A-AA348F3576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9502" y="14086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ACE03D1-61CA-4218-9677-B07C3A284311}"/>
              </a:ext>
            </a:extLst>
          </p:cNvPr>
          <p:cNvGrpSpPr/>
          <p:nvPr/>
        </p:nvGrpSpPr>
        <p:grpSpPr>
          <a:xfrm>
            <a:off x="3061822" y="1454334"/>
            <a:ext cx="95400" cy="54000"/>
            <a:chOff x="3061822" y="1454334"/>
            <a:chExt cx="95400" cy="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7985C9-6EE0-44E2-B19D-AC771AD1FAF9}"/>
                    </a:ext>
                  </a:extLst>
                </p14:cNvPr>
                <p14:cNvContentPartPr/>
                <p14:nvPr/>
              </p14:nvContentPartPr>
              <p14:xfrm>
                <a:off x="3061822" y="1501134"/>
                <a:ext cx="9720" cy="5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7985C9-6EE0-44E2-B19D-AC771AD1FA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52822" y="1492494"/>
                  <a:ext cx="27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CE7C09-3215-4A31-8BBC-BE51D9E86297}"/>
                    </a:ext>
                  </a:extLst>
                </p14:cNvPr>
                <p14:cNvContentPartPr/>
                <p14:nvPr/>
              </p14:nvContentPartPr>
              <p14:xfrm>
                <a:off x="3151822" y="1479894"/>
                <a:ext cx="5400" cy="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CE7C09-3215-4A31-8BBC-BE51D9E862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43182" y="1471254"/>
                  <a:ext cx="23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FAC3C5-8AE6-4926-AA94-C050446A649F}"/>
                    </a:ext>
                  </a:extLst>
                </p14:cNvPr>
                <p14:cNvContentPartPr/>
                <p14:nvPr/>
              </p14:nvContentPartPr>
              <p14:xfrm>
                <a:off x="3142102" y="150797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FAC3C5-8AE6-4926-AA94-C050446A64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3102" y="14993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74C3F5-53E7-4884-8F67-C176744B06FC}"/>
                    </a:ext>
                  </a:extLst>
                </p14:cNvPr>
                <p14:cNvContentPartPr/>
                <p14:nvPr/>
              </p14:nvContentPartPr>
              <p14:xfrm>
                <a:off x="3114742" y="1465494"/>
                <a:ext cx="37440" cy="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74C3F5-53E7-4884-8F67-C176744B06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6102" y="1456494"/>
                  <a:ext cx="55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79C6CF-36D7-48B3-B93B-2980DDE3E3E3}"/>
                    </a:ext>
                  </a:extLst>
                </p14:cNvPr>
                <p14:cNvContentPartPr/>
                <p14:nvPr/>
              </p14:nvContentPartPr>
              <p14:xfrm>
                <a:off x="3074062" y="1454334"/>
                <a:ext cx="3960" cy="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79C6CF-36D7-48B3-B93B-2980DDE3E3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5422" y="1445694"/>
                  <a:ext cx="216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BCD9A2-0728-4949-B983-3826F4AAE2C1}"/>
                  </a:ext>
                </a:extLst>
              </p14:cNvPr>
              <p14:cNvContentPartPr/>
              <p14:nvPr/>
            </p14:nvContentPartPr>
            <p14:xfrm>
              <a:off x="1612102" y="149825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BCD9A2-0728-4949-B983-3826F4AAE2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03102" y="14892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CF436D-983E-4D17-BA00-29A55656595E}"/>
                  </a:ext>
                </a:extLst>
              </p14:cNvPr>
              <p14:cNvContentPartPr/>
              <p14:nvPr/>
            </p14:nvContentPartPr>
            <p14:xfrm>
              <a:off x="1759342" y="1175694"/>
              <a:ext cx="6120" cy="15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CF436D-983E-4D17-BA00-29A5565659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0342" y="1166694"/>
                <a:ext cx="237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90A301-72F1-4968-AF31-D3DA445EB02C}"/>
                  </a:ext>
                </a:extLst>
              </p14:cNvPr>
              <p14:cNvContentPartPr/>
              <p14:nvPr/>
            </p14:nvContentPartPr>
            <p14:xfrm>
              <a:off x="3312382" y="1244094"/>
              <a:ext cx="35640" cy="38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90A301-72F1-4968-AF31-D3DA445EB0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03382" y="1235454"/>
                <a:ext cx="53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C7D6E2-F98C-433A-908F-9E73ECA714C1}"/>
                  </a:ext>
                </a:extLst>
              </p14:cNvPr>
              <p14:cNvContentPartPr/>
              <p14:nvPr/>
            </p14:nvContentPartPr>
            <p14:xfrm>
              <a:off x="491422" y="1441014"/>
              <a:ext cx="64440" cy="37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C7D6E2-F98C-433A-908F-9E73ECA714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422" y="1432014"/>
                <a:ext cx="82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C60800-EBF7-4719-9DBB-E305E55F26AD}"/>
                  </a:ext>
                </a:extLst>
              </p14:cNvPr>
              <p14:cNvContentPartPr/>
              <p14:nvPr/>
            </p14:nvContentPartPr>
            <p14:xfrm>
              <a:off x="911902" y="1450374"/>
              <a:ext cx="67680" cy="16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C60800-EBF7-4719-9DBB-E305E55F2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3262" y="1441374"/>
                <a:ext cx="85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7C878DD-C8FA-41E7-8C1C-C8BA56203626}"/>
                  </a:ext>
                </a:extLst>
              </p14:cNvPr>
              <p14:cNvContentPartPr/>
              <p14:nvPr/>
            </p14:nvContentPartPr>
            <p14:xfrm>
              <a:off x="1506262" y="2143734"/>
              <a:ext cx="8640" cy="26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7C878DD-C8FA-41E7-8C1C-C8BA562036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97262" y="2135094"/>
                <a:ext cx="262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3AB9FC-9000-45F1-B78E-F982BC90BBED}"/>
                  </a:ext>
                </a:extLst>
              </p14:cNvPr>
              <p14:cNvContentPartPr/>
              <p14:nvPr/>
            </p14:nvContentPartPr>
            <p14:xfrm>
              <a:off x="1695622" y="2100174"/>
              <a:ext cx="5400" cy="11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3AB9FC-9000-45F1-B78E-F982BC90BB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6982" y="2091174"/>
                <a:ext cx="23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2E69E8-EFAA-4BBA-B45D-97ED205BD737}"/>
                  </a:ext>
                </a:extLst>
              </p14:cNvPr>
              <p14:cNvContentPartPr/>
              <p14:nvPr/>
            </p14:nvContentPartPr>
            <p14:xfrm>
              <a:off x="1688062" y="1403574"/>
              <a:ext cx="6480" cy="11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2E69E8-EFAA-4BBA-B45D-97ED205BD7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9062" y="1394934"/>
                <a:ext cx="24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664408-301A-49A4-866D-6DFAB2AEC23E}"/>
                  </a:ext>
                </a:extLst>
              </p14:cNvPr>
              <p14:cNvContentPartPr/>
              <p14:nvPr/>
            </p14:nvContentPartPr>
            <p14:xfrm>
              <a:off x="1692742" y="3349014"/>
              <a:ext cx="62280" cy="78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664408-301A-49A4-866D-6DFAB2AEC2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83742" y="3340014"/>
                <a:ext cx="799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57B54AE-8476-4AB8-863B-4FB2FC908082}"/>
              </a:ext>
            </a:extLst>
          </p:cNvPr>
          <p:cNvGrpSpPr/>
          <p:nvPr/>
        </p:nvGrpSpPr>
        <p:grpSpPr>
          <a:xfrm>
            <a:off x="1601662" y="3306174"/>
            <a:ext cx="10800" cy="43920"/>
            <a:chOff x="1601662" y="3306174"/>
            <a:chExt cx="10800" cy="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B6E179-6CF2-4D39-8160-FFF193750A45}"/>
                    </a:ext>
                  </a:extLst>
                </p14:cNvPr>
                <p14:cNvContentPartPr/>
                <p14:nvPr/>
              </p14:nvContentPartPr>
              <p14:xfrm>
                <a:off x="1612102" y="33497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B6E179-6CF2-4D39-8160-FFF193750A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03102" y="33410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7AB6B4-440A-4CF5-90A0-C3F46B2FE7BC}"/>
                    </a:ext>
                  </a:extLst>
                </p14:cNvPr>
                <p14:cNvContentPartPr/>
                <p14:nvPr/>
              </p14:nvContentPartPr>
              <p14:xfrm>
                <a:off x="1601662" y="3306174"/>
                <a:ext cx="10800" cy="2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7AB6B4-440A-4CF5-90A0-C3F46B2FE7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92662" y="3297534"/>
                  <a:ext cx="284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66F0E91-D629-407C-A849-5BEEA27215C0}"/>
                  </a:ext>
                </a:extLst>
              </p14:cNvPr>
              <p14:cNvContentPartPr/>
              <p14:nvPr/>
            </p14:nvContentPartPr>
            <p14:xfrm>
              <a:off x="1573942" y="2908374"/>
              <a:ext cx="11160" cy="3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66F0E91-D629-407C-A849-5BEEA27215C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64942" y="2899374"/>
                <a:ext cx="2880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D06EB22-A6B2-4E36-BC65-3C105179A06F}"/>
              </a:ext>
            </a:extLst>
          </p:cNvPr>
          <p:cNvGrpSpPr/>
          <p:nvPr/>
        </p:nvGrpSpPr>
        <p:grpSpPr>
          <a:xfrm>
            <a:off x="2069662" y="4325334"/>
            <a:ext cx="632160" cy="875880"/>
            <a:chOff x="2069662" y="4325334"/>
            <a:chExt cx="632160" cy="87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507163-C0C8-48AF-B28A-517DB9E899E2}"/>
                    </a:ext>
                  </a:extLst>
                </p14:cNvPr>
                <p14:cNvContentPartPr/>
                <p14:nvPr/>
              </p14:nvContentPartPr>
              <p14:xfrm>
                <a:off x="2069662" y="4731054"/>
                <a:ext cx="441360" cy="47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507163-C0C8-48AF-B28A-517DB9E899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61022" y="4722054"/>
                  <a:ext cx="4590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057699-A54C-4104-AC50-D9D1B0406DD7}"/>
                    </a:ext>
                  </a:extLst>
                </p14:cNvPr>
                <p14:cNvContentPartPr/>
                <p14:nvPr/>
              </p14:nvContentPartPr>
              <p14:xfrm>
                <a:off x="2284222" y="4325334"/>
                <a:ext cx="417600" cy="343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057699-A54C-4104-AC50-D9D1B0406D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5582" y="4316694"/>
                  <a:ext cx="4352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F1B62A-7D65-42F7-890C-57A15CB59D98}"/>
                    </a:ext>
                  </a:extLst>
                </p14:cNvPr>
                <p14:cNvContentPartPr/>
                <p14:nvPr/>
              </p14:nvContentPartPr>
              <p14:xfrm>
                <a:off x="2421022" y="4486614"/>
                <a:ext cx="183960" cy="53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F1B62A-7D65-42F7-890C-57A15CB59D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12382" y="4477614"/>
                  <a:ext cx="201600" cy="55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1D0DBD-1688-45D7-83D3-6BFD8B7ECC86}"/>
                  </a:ext>
                </a:extLst>
              </p14:cNvPr>
              <p14:cNvContentPartPr/>
              <p14:nvPr/>
            </p14:nvContentPartPr>
            <p14:xfrm>
              <a:off x="1732702" y="4178814"/>
              <a:ext cx="3960" cy="26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1D0DBD-1688-45D7-83D3-6BFD8B7ECC8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723702" y="4169814"/>
                <a:ext cx="21600" cy="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</a:t>
            </a:r>
            <a:r>
              <a:rPr lang="en-US" altLang="en-US" dirty="0">
                <a:solidFill>
                  <a:srgbClr val="FF0000"/>
                </a:solidFill>
              </a:rPr>
              <a:t>alternative</a:t>
            </a:r>
            <a:r>
              <a:rPr lang="en-US" altLang="en-US" dirty="0"/>
              <a:t> to two-phase locking</a:t>
            </a:r>
          </a:p>
          <a:p>
            <a:r>
              <a:rPr lang="en-US" altLang="en-US" dirty="0"/>
              <a:t>Impose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a partial ordering </a:t>
            </a:r>
            <a:r>
              <a:rPr lang="en-US" altLang="en-US" dirty="0"/>
              <a:t>(ordered subset of a graph)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directed acyclic graph</a:t>
            </a:r>
            <a:r>
              <a:rPr lang="en-US" altLang="en-US" dirty="0"/>
              <a:t>, called a </a:t>
            </a:r>
            <a:r>
              <a:rPr lang="en-US" altLang="en-US" i="1" dirty="0">
                <a:solidFill>
                  <a:schemeClr val="accent3">
                    <a:lumMod val="50000"/>
                  </a:schemeClr>
                </a:solidFill>
              </a:rPr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The </a:t>
            </a:r>
            <a:r>
              <a:rPr lang="en-US" altLang="en-US" i="1" dirty="0">
                <a:solidFill>
                  <a:srgbClr val="FF0000"/>
                </a:solidFill>
              </a:rPr>
              <a:t>tree-protocol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a simple kind of graph protocol.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038FDD-B38E-4200-8610-F85D82D5000E}"/>
              </a:ext>
            </a:extLst>
          </p:cNvPr>
          <p:cNvGrpSpPr/>
          <p:nvPr/>
        </p:nvGrpSpPr>
        <p:grpSpPr>
          <a:xfrm>
            <a:off x="2654662" y="1660254"/>
            <a:ext cx="275760" cy="98280"/>
            <a:chOff x="2654662" y="1660254"/>
            <a:chExt cx="27576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71E240-368B-4D02-A172-3BDCD3C220E9}"/>
                    </a:ext>
                  </a:extLst>
                </p14:cNvPr>
                <p14:cNvContentPartPr/>
                <p14:nvPr/>
              </p14:nvContentPartPr>
              <p14:xfrm>
                <a:off x="2654662" y="1740174"/>
                <a:ext cx="43560" cy="18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71E240-368B-4D02-A172-3BDCD3C220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5662" y="1731174"/>
                  <a:ext cx="61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9977DE-91EF-4F1C-B40E-83056097AE93}"/>
                    </a:ext>
                  </a:extLst>
                </p14:cNvPr>
                <p14:cNvContentPartPr/>
                <p14:nvPr/>
              </p14:nvContentPartPr>
              <p14:xfrm>
                <a:off x="2795782" y="1660254"/>
                <a:ext cx="134640" cy="54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9977DE-91EF-4F1C-B40E-83056097AE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6782" y="1651614"/>
                  <a:ext cx="15228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2EA2FB-8632-450E-98AF-C6E70E3160B7}"/>
                  </a:ext>
                </a:extLst>
              </p14:cNvPr>
              <p14:cNvContentPartPr/>
              <p14:nvPr/>
            </p14:nvContentPartPr>
            <p14:xfrm>
              <a:off x="7612582" y="1741614"/>
              <a:ext cx="828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2EA2FB-8632-450E-98AF-C6E70E3160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3942" y="1732974"/>
                <a:ext cx="2592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8EF2342-5F17-4DC3-A97F-701ADD103BC5}"/>
              </a:ext>
            </a:extLst>
          </p:cNvPr>
          <p:cNvGrpSpPr/>
          <p:nvPr/>
        </p:nvGrpSpPr>
        <p:grpSpPr>
          <a:xfrm>
            <a:off x="8047102" y="1825494"/>
            <a:ext cx="20880" cy="30240"/>
            <a:chOff x="8047102" y="1825494"/>
            <a:chExt cx="2088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0F95D1-8C9E-490B-9409-FECCBBE94A5D}"/>
                    </a:ext>
                  </a:extLst>
                </p14:cNvPr>
                <p14:cNvContentPartPr/>
                <p14:nvPr/>
              </p14:nvContentPartPr>
              <p14:xfrm>
                <a:off x="8047102" y="1837374"/>
                <a:ext cx="11160" cy="1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0F95D1-8C9E-490B-9409-FECCBBE94A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38102" y="1828374"/>
                  <a:ext cx="28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39E9D5-D905-49B6-AB5A-506CD9A31373}"/>
                    </a:ext>
                  </a:extLst>
                </p14:cNvPr>
                <p14:cNvContentPartPr/>
                <p14:nvPr/>
              </p14:nvContentPartPr>
              <p14:xfrm>
                <a:off x="8067262" y="1825494"/>
                <a:ext cx="720" cy="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39E9D5-D905-49B6-AB5A-506CD9A313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8622" y="1816494"/>
                  <a:ext cx="1836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549142-AB8B-4298-9D34-DB6C1F07BA47}"/>
                  </a:ext>
                </a:extLst>
              </p14:cNvPr>
              <p14:cNvContentPartPr/>
              <p14:nvPr/>
            </p14:nvContentPartPr>
            <p14:xfrm>
              <a:off x="8457502" y="1735134"/>
              <a:ext cx="11160" cy="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549142-AB8B-4298-9D34-DB6C1F07BA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48502" y="1726134"/>
                <a:ext cx="28800" cy="2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A6D7-D715-4B95-9CE5-029B6FF7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06" y="494548"/>
            <a:ext cx="8077200" cy="609600"/>
          </a:xfrm>
        </p:spPr>
        <p:txBody>
          <a:bodyPr/>
          <a:lstStyle/>
          <a:p>
            <a:br>
              <a:rPr lang="en-US" b="0" i="0" dirty="0">
                <a:solidFill>
                  <a:srgbClr val="313B3F"/>
                </a:solidFill>
                <a:effectLst/>
                <a:latin typeface="Maison Nueue Book"/>
              </a:rPr>
            </a:br>
            <a:br>
              <a:rPr lang="en-US" b="0" i="0" dirty="0">
                <a:solidFill>
                  <a:srgbClr val="313B3F"/>
                </a:solidFill>
                <a:effectLst/>
                <a:latin typeface="Maison Nueue Book"/>
              </a:rPr>
            </a:br>
            <a:br>
              <a:rPr lang="en-US" b="0" i="0" dirty="0">
                <a:solidFill>
                  <a:srgbClr val="313B3F"/>
                </a:solidFill>
                <a:effectLst/>
                <a:latin typeface="Maison Nueue Book"/>
              </a:rPr>
            </a:br>
            <a:r>
              <a:rPr lang="en-US" i="0" dirty="0">
                <a:solidFill>
                  <a:srgbClr val="313B3F"/>
                </a:solidFill>
                <a:effectLst/>
                <a:latin typeface="Maison Nueue Book"/>
              </a:rPr>
              <a:t>concurrency control</a:t>
            </a:r>
            <a:br>
              <a:rPr lang="en-US" i="0" dirty="0">
                <a:solidFill>
                  <a:srgbClr val="313B3F"/>
                </a:solidFill>
                <a:effectLst/>
                <a:latin typeface="Maison Nueue Book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2DBD-8C35-4A00-B2D9-A7B19A4A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574275"/>
            <a:ext cx="8261088" cy="4896193"/>
          </a:xfrm>
        </p:spPr>
        <p:txBody>
          <a:bodyPr/>
          <a:lstStyle/>
          <a:p>
            <a:r>
              <a:rPr lang="en-US" b="0" i="0" dirty="0">
                <a:solidFill>
                  <a:srgbClr val="313B3F"/>
                </a:solidFill>
                <a:effectLst/>
                <a:latin typeface="Maison Nueue Book"/>
              </a:rPr>
              <a:t>Applications handle a tremendous amount of requests. </a:t>
            </a:r>
          </a:p>
          <a:p>
            <a:r>
              <a:rPr lang="en-US" b="0" i="0" dirty="0">
                <a:solidFill>
                  <a:srgbClr val="313B3F"/>
                </a:solidFill>
                <a:effectLst/>
                <a:latin typeface="Maison Nueue Book"/>
              </a:rPr>
              <a:t>Every request reads or updates the state of the database. </a:t>
            </a:r>
          </a:p>
          <a:p>
            <a:r>
              <a:rPr lang="en-US" b="0" i="0" dirty="0">
                <a:solidFill>
                  <a:srgbClr val="313B3F"/>
                </a:solidFill>
                <a:effectLst/>
                <a:latin typeface="Maison Nueue Book"/>
              </a:rPr>
              <a:t>one request at a time (read/write) never be able to serve users. </a:t>
            </a:r>
          </a:p>
          <a:p>
            <a:r>
              <a:rPr lang="en-US" b="0" i="0" dirty="0">
                <a:solidFill>
                  <a:srgbClr val="313B3F"/>
                </a:solidFill>
                <a:effectLst/>
                <a:latin typeface="Maison Nueue Book"/>
              </a:rPr>
              <a:t>Concurrency solves this by handling multiple requests at the same time.</a:t>
            </a:r>
          </a:p>
          <a:p>
            <a:endParaRPr lang="en-US" dirty="0">
              <a:solidFill>
                <a:srgbClr val="313B3F"/>
              </a:solidFill>
              <a:latin typeface="Maison Nueue Book"/>
            </a:endParaRPr>
          </a:p>
          <a:p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Waiting </a:t>
            </a:r>
            <a:r>
              <a:rPr lang="en-US" altLang="en-US" sz="1800" dirty="0" err="1">
                <a:solidFill>
                  <a:schemeClr val="accent3">
                    <a:lumMod val="50000"/>
                  </a:schemeClr>
                </a:solidFill>
              </a:rPr>
              <a:t>time,response</a:t>
            </a: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accent3">
                    <a:lumMod val="50000"/>
                  </a:schemeClr>
                </a:solidFill>
              </a:rPr>
              <a:t>time,resourse</a:t>
            </a:r>
            <a:r>
              <a:rPr lang="en-US" alt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accent3">
                    <a:lumMod val="50000"/>
                  </a:schemeClr>
                </a:solidFill>
              </a:rPr>
              <a:t>utilization,efficiency</a:t>
            </a:r>
            <a:endParaRPr lang="en-US" altLang="en-US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rgbClr val="313B3F"/>
              </a:solidFill>
              <a:latin typeface="Maison Nueue Book"/>
            </a:endParaRPr>
          </a:p>
          <a:p>
            <a:r>
              <a:rPr lang="en-US" dirty="0">
                <a:solidFill>
                  <a:srgbClr val="313B3F"/>
                </a:solidFill>
                <a:latin typeface="Maison Nueue Book"/>
              </a:rPr>
              <a:t>Types</a:t>
            </a:r>
          </a:p>
          <a:p>
            <a:r>
              <a:rPr lang="en-US" dirty="0">
                <a:solidFill>
                  <a:srgbClr val="313B3F"/>
                </a:solidFill>
                <a:latin typeface="Maison Nueue Book"/>
              </a:rPr>
              <a:t>Lock-based</a:t>
            </a:r>
          </a:p>
          <a:p>
            <a:r>
              <a:rPr lang="en-US" b="1" dirty="0">
                <a:solidFill>
                  <a:srgbClr val="313B3F"/>
                </a:solidFill>
                <a:latin typeface="Maison Nueue Book"/>
              </a:rPr>
              <a:t>Time-stamp</a:t>
            </a:r>
          </a:p>
          <a:p>
            <a:r>
              <a:rPr lang="en-US" b="1" dirty="0">
                <a:solidFill>
                  <a:srgbClr val="313B3F"/>
                </a:solidFill>
                <a:latin typeface="Maison Nueue Book"/>
              </a:rPr>
              <a:t>Validation based  protocols</a:t>
            </a:r>
          </a:p>
          <a:p>
            <a:endParaRPr lang="en-US" dirty="0">
              <a:solidFill>
                <a:srgbClr val="313B3F"/>
              </a:solidFill>
              <a:latin typeface="Maison Nueue Book"/>
            </a:endParaRPr>
          </a:p>
          <a:p>
            <a:r>
              <a:rPr lang="en-US" dirty="0">
                <a:solidFill>
                  <a:srgbClr val="313B3F"/>
                </a:solidFill>
                <a:latin typeface="Maison Nueue Book"/>
              </a:rPr>
              <a:t>Make sure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aison Nueue Book"/>
              </a:rPr>
              <a:t>consistency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3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Only exclusive locks </a:t>
            </a:r>
            <a:r>
              <a:rPr lang="en-US" altLang="en-US" dirty="0">
                <a:solidFill>
                  <a:srgbClr val="FF0000"/>
                </a:solidFill>
              </a:rPr>
              <a:t>are allowed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</a:t>
            </a:r>
            <a:r>
              <a:rPr lang="en-US" altLang="en-US" b="1" dirty="0"/>
              <a:t>cannot subsequently be relocked </a:t>
            </a:r>
            <a:r>
              <a:rPr lang="en-US" altLang="en-US" dirty="0"/>
              <a:t>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87528D-AF19-4F14-84A1-DF6FBBC21D41}"/>
                  </a:ext>
                </a:extLst>
              </p14:cNvPr>
              <p14:cNvContentPartPr/>
              <p14:nvPr/>
            </p14:nvContentPartPr>
            <p14:xfrm>
              <a:off x="7347491" y="4071843"/>
              <a:ext cx="95040" cy="70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87528D-AF19-4F14-84A1-DF6FBBC21D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8491" y="4062843"/>
                <a:ext cx="112680" cy="717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12372F-0756-4924-B7F7-44F1209081AD}"/>
              </a:ext>
            </a:extLst>
          </p:cNvPr>
          <p:cNvSpPr txBox="1"/>
          <p:nvPr/>
        </p:nvSpPr>
        <p:spPr>
          <a:xfrm>
            <a:off x="1212574" y="5416827"/>
            <a:ext cx="65399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T10 : l(B);l(E);l(D);u(B);u(E);l(G);U(D);u(G)</a:t>
            </a:r>
          </a:p>
          <a:p>
            <a:r>
              <a:rPr lang="en-US" b="1" dirty="0"/>
              <a:t>T11:l(D);l(H);u(D);u(H)</a:t>
            </a:r>
          </a:p>
          <a:p>
            <a:r>
              <a:rPr lang="en-US" b="1" dirty="0"/>
              <a:t>T12:l(B);l(E);u(E);u(B)</a:t>
            </a:r>
          </a:p>
          <a:p>
            <a:r>
              <a:rPr lang="en-US" b="1" dirty="0"/>
              <a:t>T13:l(D);l(H);u(D);u(H)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FC9542-3ABF-44DD-8774-8B198A3060E0}"/>
                  </a:ext>
                </a:extLst>
              </p14:cNvPr>
              <p14:cNvContentPartPr/>
              <p14:nvPr/>
            </p14:nvContentPartPr>
            <p14:xfrm>
              <a:off x="4992142" y="3221574"/>
              <a:ext cx="45720" cy="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FC9542-3ABF-44DD-8774-8B198A3060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3502" y="3212574"/>
                <a:ext cx="633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7ED229-DA45-427F-AA25-9C748428CF62}"/>
                  </a:ext>
                </a:extLst>
              </p14:cNvPr>
              <p14:cNvContentPartPr/>
              <p14:nvPr/>
            </p14:nvContentPartPr>
            <p14:xfrm>
              <a:off x="5178262" y="3173334"/>
              <a:ext cx="26280" cy="1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7ED229-DA45-427F-AA25-9C748428CF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9262" y="3164334"/>
                <a:ext cx="43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891623-CBFD-468B-B81B-17FB599FE7BE}"/>
                  </a:ext>
                </a:extLst>
              </p14:cNvPr>
              <p14:cNvContentPartPr/>
              <p14:nvPr/>
            </p14:nvContentPartPr>
            <p14:xfrm>
              <a:off x="4992862" y="3309414"/>
              <a:ext cx="54000" cy="1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891623-CBFD-468B-B81B-17FB599FE7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3862" y="3300414"/>
                <a:ext cx="71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DCCBA1-FB99-4C2B-A6CE-599797A1A9D4}"/>
                  </a:ext>
                </a:extLst>
              </p14:cNvPr>
              <p14:cNvContentPartPr/>
              <p14:nvPr/>
            </p14:nvContentPartPr>
            <p14:xfrm>
              <a:off x="2125822" y="1363974"/>
              <a:ext cx="74880" cy="1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DCCBA1-FB99-4C2B-A6CE-599797A1A9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17182" y="1355334"/>
                <a:ext cx="92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B3B6D9-D411-4122-8630-CFD7CCC0BEEB}"/>
                  </a:ext>
                </a:extLst>
              </p14:cNvPr>
              <p14:cNvContentPartPr/>
              <p14:nvPr/>
            </p14:nvContentPartPr>
            <p14:xfrm>
              <a:off x="4367182" y="3578334"/>
              <a:ext cx="428760" cy="38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B3B6D9-D411-4122-8630-CFD7CCC0BE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8542" y="3569694"/>
                <a:ext cx="4464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EC2EEE-2289-4D84-B405-8F5AD33C37F9}"/>
                  </a:ext>
                </a:extLst>
              </p14:cNvPr>
              <p14:cNvContentPartPr/>
              <p14:nvPr/>
            </p14:nvContentPartPr>
            <p14:xfrm>
              <a:off x="6078982" y="28388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EC2EEE-2289-4D84-B405-8F5AD33C37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70342" y="28298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653D80-C8F2-4E1B-AD71-18994DD7C60E}"/>
                  </a:ext>
                </a:extLst>
              </p14:cNvPr>
              <p14:cNvContentPartPr/>
              <p14:nvPr/>
            </p14:nvContentPartPr>
            <p14:xfrm>
              <a:off x="4602262" y="3652134"/>
              <a:ext cx="54360" cy="5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653D80-C8F2-4E1B-AD71-18994DD7C6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93622" y="3643494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D17AFC-0D27-43C8-967B-9FBD7BB6F9B8}"/>
                  </a:ext>
                </a:extLst>
              </p14:cNvPr>
              <p14:cNvContentPartPr/>
              <p14:nvPr/>
            </p14:nvContentPartPr>
            <p14:xfrm>
              <a:off x="4636822" y="4442694"/>
              <a:ext cx="22680" cy="1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D17AFC-0D27-43C8-967B-9FBD7BB6F9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28182" y="4433694"/>
                <a:ext cx="40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E9D437-D676-432C-ACED-10076FB7E154}"/>
                  </a:ext>
                </a:extLst>
              </p14:cNvPr>
              <p14:cNvContentPartPr/>
              <p14:nvPr/>
            </p14:nvContentPartPr>
            <p14:xfrm>
              <a:off x="3669502" y="4411014"/>
              <a:ext cx="69120" cy="50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E9D437-D676-432C-ACED-10076FB7E1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0502" y="4402014"/>
                <a:ext cx="867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BB664D-031F-4230-9031-94ADB952A954}"/>
                  </a:ext>
                </a:extLst>
              </p14:cNvPr>
              <p14:cNvContentPartPr/>
              <p14:nvPr/>
            </p14:nvContentPartPr>
            <p14:xfrm>
              <a:off x="3300142" y="481097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BB664D-031F-4230-9031-94ADB952A9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502" y="48019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92519E-519E-42B1-8B78-31E952A00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604362"/>
              </p:ext>
            </p:extLst>
          </p:nvPr>
        </p:nvGraphicFramePr>
        <p:xfrm>
          <a:off x="3283527" y="939275"/>
          <a:ext cx="5136991" cy="4225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847">
                  <a:extLst>
                    <a:ext uri="{9D8B030D-6E8A-4147-A177-3AD203B41FA5}">
                      <a16:colId xmlns:a16="http://schemas.microsoft.com/office/drawing/2014/main" val="2090640419"/>
                    </a:ext>
                  </a:extLst>
                </a:gridCol>
                <a:gridCol w="1070723">
                  <a:extLst>
                    <a:ext uri="{9D8B030D-6E8A-4147-A177-3AD203B41FA5}">
                      <a16:colId xmlns:a16="http://schemas.microsoft.com/office/drawing/2014/main" val="777454740"/>
                    </a:ext>
                  </a:extLst>
                </a:gridCol>
                <a:gridCol w="1069896">
                  <a:extLst>
                    <a:ext uri="{9D8B030D-6E8A-4147-A177-3AD203B41FA5}">
                      <a16:colId xmlns:a16="http://schemas.microsoft.com/office/drawing/2014/main" val="1446807454"/>
                    </a:ext>
                  </a:extLst>
                </a:gridCol>
                <a:gridCol w="1061629">
                  <a:extLst>
                    <a:ext uri="{9D8B030D-6E8A-4147-A177-3AD203B41FA5}">
                      <a16:colId xmlns:a16="http://schemas.microsoft.com/office/drawing/2014/main" val="455896069"/>
                    </a:ext>
                  </a:extLst>
                </a:gridCol>
                <a:gridCol w="1069896">
                  <a:extLst>
                    <a:ext uri="{9D8B030D-6E8A-4147-A177-3AD203B41FA5}">
                      <a16:colId xmlns:a16="http://schemas.microsoft.com/office/drawing/2014/main" val="1086388942"/>
                    </a:ext>
                  </a:extLst>
                </a:gridCol>
              </a:tblGrid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1526474120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 (B)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4053520250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L(D)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198388818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L(H)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1523180977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U(D)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641084156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L(E)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3386623693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L(D 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1720520130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U(B)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527142614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1727189210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L(B 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399960763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 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3062073736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U(H)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1089057341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 G)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408464131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U( D)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3364553333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L(D 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2244290445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L(H 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19273416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U(D)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630009434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U(H)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467911370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755611829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U(B)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4162027634"/>
                  </a:ext>
                </a:extLst>
              </a:tr>
              <a:tr h="201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U(G)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61" marR="52161" marT="0" marB="0"/>
                </a:tc>
                <a:extLst>
                  <a:ext uri="{0D108BD9-81ED-4DB2-BD59-A6C34878D82A}">
                    <a16:rowId xmlns:a16="http://schemas.microsoft.com/office/drawing/2014/main" val="254322443"/>
                  </a:ext>
                </a:extLst>
              </a:tr>
            </a:tbl>
          </a:graphicData>
        </a:graphic>
      </p:graphicFrame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2" y="93927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12372F-0756-4924-B7F7-44F1209081AD}"/>
              </a:ext>
            </a:extLst>
          </p:cNvPr>
          <p:cNvSpPr txBox="1"/>
          <p:nvPr/>
        </p:nvSpPr>
        <p:spPr>
          <a:xfrm>
            <a:off x="1212574" y="5416827"/>
            <a:ext cx="65399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T10 : l(B);l(E);l(D);u(B);u(E);l(G);U(D);u(G)</a:t>
            </a:r>
          </a:p>
          <a:p>
            <a:r>
              <a:rPr lang="en-US" b="1" dirty="0"/>
              <a:t>T11:l(D);l(H);u(D);u(H)</a:t>
            </a:r>
          </a:p>
          <a:p>
            <a:r>
              <a:rPr lang="en-US" b="1" dirty="0"/>
              <a:t>T12:l(B);l(E);u(E);u(B)</a:t>
            </a:r>
          </a:p>
          <a:p>
            <a:r>
              <a:rPr lang="en-US" b="1" dirty="0"/>
              <a:t>T13:l(D);l(H);u(D);u(H)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F34358-6F6E-45BF-B681-79C04BBD7892}"/>
                  </a:ext>
                </a:extLst>
              </p14:cNvPr>
              <p14:cNvContentPartPr/>
              <p14:nvPr/>
            </p14:nvContentPartPr>
            <p14:xfrm>
              <a:off x="6971062" y="1160574"/>
              <a:ext cx="12960" cy="3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F34358-6F6E-45BF-B681-79C04BBD7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2422" y="1151574"/>
                <a:ext cx="30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C9B4B1-734B-4197-B581-AEEDEEB3B9FA}"/>
                  </a:ext>
                </a:extLst>
              </p14:cNvPr>
              <p14:cNvContentPartPr/>
              <p14:nvPr/>
            </p14:nvContentPartPr>
            <p14:xfrm>
              <a:off x="8083822" y="1066974"/>
              <a:ext cx="15480" cy="4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C9B4B1-734B-4197-B581-AEEDEEB3B9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5182" y="1058334"/>
                <a:ext cx="331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2706E1-1CF0-48A8-B271-ABCF030CAD9B}"/>
                  </a:ext>
                </a:extLst>
              </p14:cNvPr>
              <p14:cNvContentPartPr/>
              <p14:nvPr/>
            </p14:nvContentPartPr>
            <p14:xfrm>
              <a:off x="5852902" y="1592214"/>
              <a:ext cx="2052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2706E1-1CF0-48A8-B271-ABCF030CAD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4262" y="1583214"/>
                <a:ext cx="3816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184BBA6-FFD6-4FB0-AD97-6EF69B9AD12B}"/>
              </a:ext>
            </a:extLst>
          </p:cNvPr>
          <p:cNvGrpSpPr/>
          <p:nvPr/>
        </p:nvGrpSpPr>
        <p:grpSpPr>
          <a:xfrm>
            <a:off x="1056262" y="2159934"/>
            <a:ext cx="462960" cy="461520"/>
            <a:chOff x="1056262" y="2159934"/>
            <a:chExt cx="46296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2BC4AE-A138-4AC2-B90C-BD0D52F282C3}"/>
                    </a:ext>
                  </a:extLst>
                </p14:cNvPr>
                <p14:cNvContentPartPr/>
                <p14:nvPr/>
              </p14:nvContentPartPr>
              <p14:xfrm>
                <a:off x="1056262" y="2159934"/>
                <a:ext cx="50760" cy="3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2BC4AE-A138-4AC2-B90C-BD0D52F282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622" y="2150934"/>
                  <a:ext cx="68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312C10-007F-4EED-B87F-04BD7578370C}"/>
                    </a:ext>
                  </a:extLst>
                </p14:cNvPr>
                <p14:cNvContentPartPr/>
                <p14:nvPr/>
              </p14:nvContentPartPr>
              <p14:xfrm>
                <a:off x="1490062" y="2547294"/>
                <a:ext cx="29160" cy="74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312C10-007F-4EED-B87F-04BD757837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1422" y="2538654"/>
                  <a:ext cx="4680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67EE44D-8CF6-4984-B534-9ED2498AC63F}"/>
                  </a:ext>
                </a:extLst>
              </p14:cNvPr>
              <p14:cNvContentPartPr/>
              <p14:nvPr/>
            </p14:nvContentPartPr>
            <p14:xfrm>
              <a:off x="1668262" y="1336974"/>
              <a:ext cx="12240" cy="29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67EE44D-8CF6-4984-B534-9ED2498AC6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9262" y="1328334"/>
                <a:ext cx="2988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1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</a:t>
            </a:r>
            <a:r>
              <a:rPr lang="en-US" altLang="en-US" b="1" dirty="0"/>
              <a:t>conflict serializability </a:t>
            </a:r>
            <a:r>
              <a:rPr lang="en-US" altLang="en-US" dirty="0"/>
              <a:t>as well as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Unlocking </a:t>
            </a:r>
            <a:r>
              <a:rPr lang="en-US" altLang="en-US" dirty="0"/>
              <a:t>may occur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67553C-62E1-48E9-BEC6-816A0418B3EB}"/>
                  </a:ext>
                </a:extLst>
              </p14:cNvPr>
              <p14:cNvContentPartPr/>
              <p14:nvPr/>
            </p14:nvContentPartPr>
            <p14:xfrm>
              <a:off x="4117342" y="1343454"/>
              <a:ext cx="1334880" cy="21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67553C-62E1-48E9-BEC6-816A0418B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8342" y="1334454"/>
                <a:ext cx="1352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3B3039-A181-47B4-A831-3AED6FD2F8A8}"/>
                  </a:ext>
                </a:extLst>
              </p14:cNvPr>
              <p14:cNvContentPartPr/>
              <p14:nvPr/>
            </p14:nvContentPartPr>
            <p14:xfrm>
              <a:off x="3922582" y="3740694"/>
              <a:ext cx="554760" cy="71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3B3039-A181-47B4-A831-3AED6FD2F8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3582" y="3732054"/>
                <a:ext cx="572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189E51-AC9A-4B8E-8EC9-45FEEA5835B5}"/>
                  </a:ext>
                </a:extLst>
              </p14:cNvPr>
              <p14:cNvContentPartPr/>
              <p14:nvPr/>
            </p14:nvContentPartPr>
            <p14:xfrm>
              <a:off x="3327502" y="4319214"/>
              <a:ext cx="679680" cy="15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189E51-AC9A-4B8E-8EC9-45FEEA5835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8502" y="4310214"/>
                <a:ext cx="697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764163-02ED-4542-8034-42E2CE8A1A93}"/>
                  </a:ext>
                </a:extLst>
              </p14:cNvPr>
              <p14:cNvContentPartPr/>
              <p14:nvPr/>
            </p14:nvContentPartPr>
            <p14:xfrm>
              <a:off x="6082582" y="4507854"/>
              <a:ext cx="342360" cy="2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764163-02ED-4542-8034-42E2CE8A1A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3942" y="4498854"/>
                <a:ext cx="360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5EB298-DAA5-457B-A447-EA5725DA4BF8}"/>
                  </a:ext>
                </a:extLst>
              </p14:cNvPr>
              <p14:cNvContentPartPr/>
              <p14:nvPr/>
            </p14:nvContentPartPr>
            <p14:xfrm>
              <a:off x="5648422" y="5317854"/>
              <a:ext cx="500400" cy="2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5EB298-DAA5-457B-A447-EA5725DA4B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39422" y="5308854"/>
                <a:ext cx="518040" cy="4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</a:t>
            </a:r>
            <a:r>
              <a:rPr lang="en-US" altLang="en-US" dirty="0">
                <a:solidFill>
                  <a:srgbClr val="FF0000"/>
                </a:solidFill>
              </a:rPr>
              <a:t>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  <a:highlight>
                  <a:srgbClr val="FFFF00"/>
                </a:highlight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partial ordering </a:t>
            </a:r>
            <a:r>
              <a:rPr lang="en-US" altLang="en-US" dirty="0"/>
              <a:t>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782F-0C59-46F2-A1B3-6833DA05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A16A-1694-4852-982D-DF3A62A2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14FD8-43BA-4C6E-8156-4FAC0B23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29925"/>
              </p:ext>
            </p:extLst>
          </p:nvPr>
        </p:nvGraphicFramePr>
        <p:xfrm>
          <a:off x="1049481" y="1496291"/>
          <a:ext cx="6338455" cy="371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861">
                  <a:extLst>
                    <a:ext uri="{9D8B030D-6E8A-4147-A177-3AD203B41FA5}">
                      <a16:colId xmlns:a16="http://schemas.microsoft.com/office/drawing/2014/main" val="3055499051"/>
                    </a:ext>
                  </a:extLst>
                </a:gridCol>
                <a:gridCol w="1668014">
                  <a:extLst>
                    <a:ext uri="{9D8B030D-6E8A-4147-A177-3AD203B41FA5}">
                      <a16:colId xmlns:a16="http://schemas.microsoft.com/office/drawing/2014/main" val="1665245341"/>
                    </a:ext>
                  </a:extLst>
                </a:gridCol>
                <a:gridCol w="2016781">
                  <a:extLst>
                    <a:ext uri="{9D8B030D-6E8A-4147-A177-3AD203B41FA5}">
                      <a16:colId xmlns:a16="http://schemas.microsoft.com/office/drawing/2014/main" val="3861226099"/>
                    </a:ext>
                  </a:extLst>
                </a:gridCol>
                <a:gridCol w="1925799">
                  <a:extLst>
                    <a:ext uri="{9D8B030D-6E8A-4147-A177-3AD203B41FA5}">
                      <a16:colId xmlns:a16="http://schemas.microsoft.com/office/drawing/2014/main" val="1027699885"/>
                    </a:ext>
                  </a:extLst>
                </a:gridCol>
              </a:tblGrid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Prevention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No cycle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1.Conservative two phase locking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830024"/>
                  </a:ext>
                </a:extLst>
              </a:tr>
              <a:tr h="4914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b. Ordering based protocol </a:t>
                      </a:r>
                      <a:r>
                        <a:rPr lang="en-US" sz="1100" u="none" strike="noStrike" dirty="0" err="1">
                          <a:effectLst/>
                        </a:rPr>
                        <a:t>ex:tree</a:t>
                      </a:r>
                      <a:r>
                        <a:rPr lang="en-US" sz="1100" u="none" strike="noStrike" dirty="0">
                          <a:effectLst/>
                        </a:rPr>
                        <a:t> protocol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66521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2940448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b. Roll 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1.wait die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383247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Deadlock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 wound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4095184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186661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c.timeout based Schema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575315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80015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0087427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9346286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b.detection recovery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a.wait for graph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887590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b. 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 Total 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8518608"/>
                  </a:ext>
                </a:extLst>
              </a:tr>
              <a:tr h="26211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2.Partial rollback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8031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07F1B1-7A37-0775-E012-96549F3ABBDE}"/>
              </a:ext>
            </a:extLst>
          </p:cNvPr>
          <p:cNvSpPr txBox="1"/>
          <p:nvPr/>
        </p:nvSpPr>
        <p:spPr>
          <a:xfrm>
            <a:off x="914399" y="5463115"/>
            <a:ext cx="8033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none" strike="noStrike" dirty="0">
                <a:solidFill>
                  <a:srgbClr val="FF0000"/>
                </a:solidFill>
                <a:effectLst/>
              </a:rPr>
              <a:t>Conservative two phase locking – lock all the data before execution- all or non</a:t>
            </a:r>
          </a:p>
        </p:txBody>
      </p:sp>
    </p:spTree>
    <p:extLst>
      <p:ext uri="{BB962C8B-B14F-4D97-AF65-F5344CB8AC3E}">
        <p14:creationId xmlns:p14="http://schemas.microsoft.com/office/powerpoint/2010/main" val="359097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219-1DF3-45E6-A62B-5DE80CC6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preemption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118AEE-5639-4B42-A75D-10AAA8290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65820"/>
              </p:ext>
            </p:extLst>
          </p:nvPr>
        </p:nvGraphicFramePr>
        <p:xfrm>
          <a:off x="1434522" y="1074158"/>
          <a:ext cx="1610014" cy="128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07">
                  <a:extLst>
                    <a:ext uri="{9D8B030D-6E8A-4147-A177-3AD203B41FA5}">
                      <a16:colId xmlns:a16="http://schemas.microsoft.com/office/drawing/2014/main" val="2621965952"/>
                    </a:ext>
                  </a:extLst>
                </a:gridCol>
                <a:gridCol w="805007">
                  <a:extLst>
                    <a:ext uri="{9D8B030D-6E8A-4147-A177-3AD203B41FA5}">
                      <a16:colId xmlns:a16="http://schemas.microsoft.com/office/drawing/2014/main" val="3762981130"/>
                    </a:ext>
                  </a:extLst>
                </a:gridCol>
              </a:tblGrid>
              <a:tr h="25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2969451"/>
                  </a:ext>
                </a:extLst>
              </a:tr>
              <a:tr h="25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6179810"/>
                  </a:ext>
                </a:extLst>
              </a:tr>
              <a:tr h="25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2489104"/>
                  </a:ext>
                </a:extLst>
              </a:tr>
              <a:tr h="25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505011"/>
                  </a:ext>
                </a:extLst>
              </a:tr>
              <a:tr h="256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Lock x(B)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510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C1CDEA-1D63-426E-AE74-BAF679B1449A}"/>
              </a:ext>
            </a:extLst>
          </p:cNvPr>
          <p:cNvSpPr txBox="1"/>
          <p:nvPr/>
        </p:nvSpPr>
        <p:spPr>
          <a:xfrm>
            <a:off x="987137" y="28025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E354C-1DCF-46B4-88DB-64493C0F6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46566"/>
              </p:ext>
            </p:extLst>
          </p:nvPr>
        </p:nvGraphicFramePr>
        <p:xfrm>
          <a:off x="1070264" y="3449777"/>
          <a:ext cx="1974273" cy="2441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895242414"/>
                    </a:ext>
                  </a:extLst>
                </a:gridCol>
                <a:gridCol w="658091">
                  <a:extLst>
                    <a:ext uri="{9D8B030D-6E8A-4147-A177-3AD203B41FA5}">
                      <a16:colId xmlns:a16="http://schemas.microsoft.com/office/drawing/2014/main" val="4011933905"/>
                    </a:ext>
                  </a:extLst>
                </a:gridCol>
                <a:gridCol w="658091">
                  <a:extLst>
                    <a:ext uri="{9D8B030D-6E8A-4147-A177-3AD203B41FA5}">
                      <a16:colId xmlns:a16="http://schemas.microsoft.com/office/drawing/2014/main" val="1565384587"/>
                    </a:ext>
                  </a:extLst>
                </a:gridCol>
              </a:tblGrid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7638491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3265973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9836354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117163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3514747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040290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5793947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6733065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0583279"/>
                  </a:ext>
                </a:extLst>
              </a:tr>
              <a:tr h="2034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older-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013059"/>
                  </a:ext>
                </a:extLst>
              </a:tr>
              <a:tr h="2034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newer 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2973522"/>
                  </a:ext>
                </a:extLst>
              </a:tr>
              <a:tr h="2034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 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2764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C386D9-5DBC-4033-940A-A384271BFA42}"/>
              </a:ext>
            </a:extLst>
          </p:cNvPr>
          <p:cNvSpPr txBox="1"/>
          <p:nvPr/>
        </p:nvSpPr>
        <p:spPr>
          <a:xfrm>
            <a:off x="3730336" y="287525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0DB04D-17E0-44B8-9E1E-910D2D77D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4911"/>
              </p:ext>
            </p:extLst>
          </p:nvPr>
        </p:nvGraphicFramePr>
        <p:xfrm>
          <a:off x="4925291" y="3644187"/>
          <a:ext cx="2286000" cy="233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82370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0451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3661311"/>
                    </a:ext>
                  </a:extLst>
                </a:gridCol>
              </a:tblGrid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1572534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276099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3674073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26124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525854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275680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439739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8973008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3187578"/>
                  </a:ext>
                </a:extLst>
              </a:tr>
              <a:tr h="194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newer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8810495"/>
                  </a:ext>
                </a:extLst>
              </a:tr>
              <a:tr h="194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 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1114757"/>
                  </a:ext>
                </a:extLst>
              </a:tr>
              <a:tr h="194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oldest 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7078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2F6B10-2627-47AD-865A-E388D04D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42875"/>
              </p:ext>
            </p:extLst>
          </p:nvPr>
        </p:nvGraphicFramePr>
        <p:xfrm>
          <a:off x="3819769" y="1366827"/>
          <a:ext cx="309880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631735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9090711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101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05694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younger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7136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 die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1453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wound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rollback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377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4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CF4D-34E3-472B-94AE-A77328E1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08E4-3DD1-45DB-A5AC-AD5A59BF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</a:t>
            </a:r>
            <a:r>
              <a:rPr lang="en-US" altLang="en-US" dirty="0">
                <a:solidFill>
                  <a:srgbClr val="FF0000"/>
                </a:solidFill>
              </a:rPr>
              <a:t>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24802-5FF2-4B98-917D-8E01DB7D6E9E}"/>
              </a:ext>
            </a:extLst>
          </p:cNvPr>
          <p:cNvSpPr txBox="1"/>
          <p:nvPr/>
        </p:nvSpPr>
        <p:spPr>
          <a:xfrm>
            <a:off x="987137" y="28025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472A52-0684-4474-BD28-609F5DD0E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41843"/>
              </p:ext>
            </p:extLst>
          </p:nvPr>
        </p:nvGraphicFramePr>
        <p:xfrm>
          <a:off x="1070264" y="3449777"/>
          <a:ext cx="1974273" cy="2441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091">
                  <a:extLst>
                    <a:ext uri="{9D8B030D-6E8A-4147-A177-3AD203B41FA5}">
                      <a16:colId xmlns:a16="http://schemas.microsoft.com/office/drawing/2014/main" val="3895242414"/>
                    </a:ext>
                  </a:extLst>
                </a:gridCol>
                <a:gridCol w="658091">
                  <a:extLst>
                    <a:ext uri="{9D8B030D-6E8A-4147-A177-3AD203B41FA5}">
                      <a16:colId xmlns:a16="http://schemas.microsoft.com/office/drawing/2014/main" val="4011933905"/>
                    </a:ext>
                  </a:extLst>
                </a:gridCol>
                <a:gridCol w="658091">
                  <a:extLst>
                    <a:ext uri="{9D8B030D-6E8A-4147-A177-3AD203B41FA5}">
                      <a16:colId xmlns:a16="http://schemas.microsoft.com/office/drawing/2014/main" val="1565384587"/>
                    </a:ext>
                  </a:extLst>
                </a:gridCol>
              </a:tblGrid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7638491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3265973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9836354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117163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3514747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2040290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5793947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6733065"/>
                  </a:ext>
                </a:extLst>
              </a:tr>
              <a:tr h="20348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0583279"/>
                  </a:ext>
                </a:extLst>
              </a:tr>
              <a:tr h="2034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oldest- wait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013059"/>
                  </a:ext>
                </a:extLst>
              </a:tr>
              <a:tr h="2034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newer 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2973522"/>
                  </a:ext>
                </a:extLst>
              </a:tr>
              <a:tr h="2034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 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276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E29B4E-1E9A-4466-8876-A976E107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94793"/>
              </p:ext>
            </p:extLst>
          </p:nvPr>
        </p:nvGraphicFramePr>
        <p:xfrm>
          <a:off x="4550065" y="3516499"/>
          <a:ext cx="309880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631735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9090711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101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05694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younger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7136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 die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rollback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1453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wound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rollback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377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077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75F-EB77-42C5-9DA5-23E473E8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E776-EA8D-48BD-A6B3-74970809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original timestamp. </a:t>
            </a:r>
          </a:p>
          <a:p>
            <a:pPr lvl="1"/>
            <a:r>
              <a:rPr lang="en-US" altLang="en-US" dirty="0"/>
              <a:t>Ensures that older transactions have precedence over newer ones,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and starvation is thus avoided.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A7CF07-CE5C-495C-8A37-88C97667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20073"/>
              </p:ext>
            </p:extLst>
          </p:nvPr>
        </p:nvGraphicFramePr>
        <p:xfrm>
          <a:off x="5171476" y="4242064"/>
          <a:ext cx="2286000" cy="233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582370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10451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63661311"/>
                    </a:ext>
                  </a:extLst>
                </a:gridCol>
              </a:tblGrid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11.00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1572534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276099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3674073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26124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525854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275680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439739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 x(B)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8973008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3187578"/>
                  </a:ext>
                </a:extLst>
              </a:tr>
              <a:tr h="194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newer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8810495"/>
                  </a:ext>
                </a:extLst>
              </a:tr>
              <a:tr h="194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 rollback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1114757"/>
                  </a:ext>
                </a:extLst>
              </a:tr>
              <a:tr h="194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oldest 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7078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96679B-1C72-468A-B223-469BDA7E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29059"/>
              </p:ext>
            </p:extLst>
          </p:nvPr>
        </p:nvGraphicFramePr>
        <p:xfrm>
          <a:off x="1337942" y="4442622"/>
          <a:ext cx="3098800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631735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9090711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101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05694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younger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7136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 die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rollback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1453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wound wait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gets the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rollback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377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1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</a:t>
            </a:r>
            <a:r>
              <a:rPr lang="en-US" altLang="en-US" dirty="0">
                <a:solidFill>
                  <a:srgbClr val="FF0000"/>
                </a:solidFill>
              </a:rPr>
              <a:t>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BCD112-CA20-41A5-B579-28BF0FE5E82C}"/>
                  </a:ext>
                </a:extLst>
              </p14:cNvPr>
              <p14:cNvContentPartPr/>
              <p14:nvPr/>
            </p14:nvContentPartPr>
            <p14:xfrm>
              <a:off x="1660342" y="2980734"/>
              <a:ext cx="83520" cy="7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BCD112-CA20-41A5-B579-28BF0FE5E8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1702" y="2971734"/>
                <a:ext cx="101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237AB6-D6FC-4DCA-BD80-AE6E701A139B}"/>
                  </a:ext>
                </a:extLst>
              </p14:cNvPr>
              <p14:cNvContentPartPr/>
              <p14:nvPr/>
            </p14:nvContentPartPr>
            <p14:xfrm>
              <a:off x="3570142" y="3927174"/>
              <a:ext cx="1796400" cy="16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37AB6-D6FC-4DCA-BD80-AE6E701A1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1142" y="3918174"/>
                <a:ext cx="1814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7243BC-355B-432C-A835-576316E1365E}"/>
                  </a:ext>
                </a:extLst>
              </p14:cNvPr>
              <p14:cNvContentPartPr/>
              <p14:nvPr/>
            </p14:nvContentPartPr>
            <p14:xfrm>
              <a:off x="3680302" y="4429014"/>
              <a:ext cx="28440" cy="2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7243BC-355B-432C-A835-576316E136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71662" y="4420374"/>
                <a:ext cx="46080" cy="4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</a:t>
            </a:r>
            <a:r>
              <a:rPr lang="en-US" altLang="en-US" dirty="0">
                <a:solidFill>
                  <a:srgbClr val="FF0000"/>
                </a:solidFill>
              </a:rPr>
              <a:t>access</a:t>
            </a:r>
            <a:r>
              <a:rPr lang="en-US" altLang="en-US" dirty="0"/>
              <a:t>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written.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>
                <a:solidFill>
                  <a:srgbClr val="FF0000"/>
                </a:solidFill>
              </a:rPr>
              <a:t>requested</a:t>
            </a:r>
            <a:r>
              <a:rPr lang="en-US" altLang="en-US" dirty="0"/>
              <a:t>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concurrency-control manager</a:t>
            </a:r>
            <a:r>
              <a:rPr lang="en-US" altLang="en-US" dirty="0"/>
              <a:t>. Transaction can proceed only after request is granted.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consistency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EB6682-66DA-4485-A04B-16C83B6525BC}"/>
                  </a:ext>
                </a:extLst>
              </p14:cNvPr>
              <p14:cNvContentPartPr/>
              <p14:nvPr/>
            </p14:nvContentPartPr>
            <p14:xfrm>
              <a:off x="2445502" y="1403934"/>
              <a:ext cx="689400" cy="11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EB6682-66DA-4485-A04B-16C83B652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6862" y="1395294"/>
                <a:ext cx="707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2DCD80-FDA2-42E6-A08C-1666A3B6A332}"/>
                  </a:ext>
                </a:extLst>
              </p14:cNvPr>
              <p14:cNvContentPartPr/>
              <p14:nvPr/>
            </p14:nvContentPartPr>
            <p14:xfrm>
              <a:off x="7330342" y="3079374"/>
              <a:ext cx="60120" cy="6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2DCD80-FDA2-42E6-A08C-1666A3B6A3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1702" y="3070374"/>
                <a:ext cx="77760" cy="7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5DE1703-8F22-4B51-8D7B-DC81EA982380}"/>
              </a:ext>
            </a:extLst>
          </p:cNvPr>
          <p:cNvGrpSpPr/>
          <p:nvPr/>
        </p:nvGrpSpPr>
        <p:grpSpPr>
          <a:xfrm>
            <a:off x="6679102" y="4079814"/>
            <a:ext cx="382320" cy="366840"/>
            <a:chOff x="6679102" y="4079814"/>
            <a:chExt cx="38232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27053A-24D9-44FA-8156-870B805B3000}"/>
                    </a:ext>
                  </a:extLst>
                </p14:cNvPr>
                <p14:cNvContentPartPr/>
                <p14:nvPr/>
              </p14:nvContentPartPr>
              <p14:xfrm>
                <a:off x="6679102" y="4079814"/>
                <a:ext cx="382320" cy="337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27053A-24D9-44FA-8156-870B805B30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70102" y="4070814"/>
                  <a:ext cx="399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B2C5CD-5B8B-4966-A182-EB99B19D838B}"/>
                    </a:ext>
                  </a:extLst>
                </p14:cNvPr>
                <p14:cNvContentPartPr/>
                <p14:nvPr/>
              </p14:nvContentPartPr>
              <p14:xfrm>
                <a:off x="6863422" y="4363134"/>
                <a:ext cx="91800" cy="8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B2C5CD-5B8B-4966-A182-EB99B19D83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54422" y="4354494"/>
                  <a:ext cx="10944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20DBEB-5E23-42A6-B06F-D3D05E11BCE0}"/>
                  </a:ext>
                </a:extLst>
              </p14:cNvPr>
              <p14:cNvContentPartPr/>
              <p14:nvPr/>
            </p14:nvContentPartPr>
            <p14:xfrm>
              <a:off x="2694982" y="4263414"/>
              <a:ext cx="20160" cy="3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20DBEB-5E23-42A6-B06F-D3D05E11BC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6342" y="4254774"/>
                <a:ext cx="378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C2A73F-74F5-4894-9506-E88DBE42FE5F}"/>
                  </a:ext>
                </a:extLst>
              </p14:cNvPr>
              <p14:cNvContentPartPr/>
              <p14:nvPr/>
            </p14:nvContentPartPr>
            <p14:xfrm>
              <a:off x="7588102" y="4389774"/>
              <a:ext cx="11160" cy="3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C2A73F-74F5-4894-9506-E88DBE42FE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9462" y="4380774"/>
                <a:ext cx="28800" cy="5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</a:t>
            </a:r>
          </a:p>
          <a:p>
            <a:pPr marL="457200" lvl="1" indent="0">
              <a:buNone/>
            </a:pPr>
            <a:r>
              <a:rPr lang="en-US" altLang="en-US" dirty="0"/>
              <a:t>set is never chosen as victim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D083F-5DFD-4268-80C1-22FE753C4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49447"/>
              </p:ext>
            </p:extLst>
          </p:nvPr>
        </p:nvGraphicFramePr>
        <p:xfrm>
          <a:off x="6349644" y="3786483"/>
          <a:ext cx="2794356" cy="2614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178">
                  <a:extLst>
                    <a:ext uri="{9D8B030D-6E8A-4147-A177-3AD203B41FA5}">
                      <a16:colId xmlns:a16="http://schemas.microsoft.com/office/drawing/2014/main" val="923612259"/>
                    </a:ext>
                  </a:extLst>
                </a:gridCol>
                <a:gridCol w="1397178">
                  <a:extLst>
                    <a:ext uri="{9D8B030D-6E8A-4147-A177-3AD203B41FA5}">
                      <a16:colId xmlns:a16="http://schemas.microsoft.com/office/drawing/2014/main" val="772687130"/>
                    </a:ext>
                  </a:extLst>
                </a:gridCol>
              </a:tblGrid>
              <a:tr h="16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933001"/>
                  </a:ext>
                </a:extLst>
              </a:tr>
              <a:tr h="312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Lock-X(A)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865740"/>
                  </a:ext>
                </a:extLst>
              </a:tr>
              <a:tr h="16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963520"/>
                  </a:ext>
                </a:extLst>
              </a:tr>
              <a:tr h="312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Lock X(B)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0835306"/>
                  </a:ext>
                </a:extLst>
              </a:tr>
              <a:tr h="16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8639239"/>
                  </a:ext>
                </a:extLst>
              </a:tr>
              <a:tr h="16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W(B)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252360"/>
                  </a:ext>
                </a:extLst>
              </a:tr>
              <a:tr h="312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Lock-X(C 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5945062"/>
                  </a:ext>
                </a:extLst>
              </a:tr>
              <a:tr h="16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R(C 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4909728"/>
                  </a:ext>
                </a:extLst>
              </a:tr>
              <a:tr h="16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W(C 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9437409"/>
                  </a:ext>
                </a:extLst>
              </a:tr>
              <a:tr h="312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Lock-X(A)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553850"/>
                  </a:ext>
                </a:extLst>
              </a:tr>
              <a:tr h="312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Lock-X(C)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30782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 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It locks the records and fields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to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lock tables, files, databases, and records.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A4B96A49-5592-4463-B8B4-EDD165BD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48" y="4606711"/>
            <a:ext cx="4265483" cy="195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corresponding tree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D8DDEF-1F7B-4CBD-9185-6FF6D07E6BFD}"/>
                  </a:ext>
                </a:extLst>
              </p14:cNvPr>
              <p14:cNvContentPartPr/>
              <p14:nvPr/>
            </p14:nvContentPartPr>
            <p14:xfrm>
              <a:off x="6348262" y="39451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D8DDEF-1F7B-4CBD-9185-6FF6D07E6B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9622" y="39361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B5D1-DE69-7459-07F0-20CB361A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82E6-362B-A741-10C5-E92077EC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4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shared</a:t>
            </a:r>
            <a:r>
              <a:rPr lang="en-US" altLang="en-US" dirty="0"/>
              <a:t> locks on an item, </a:t>
            </a:r>
          </a:p>
          <a:p>
            <a:r>
              <a:rPr lang="en-US" altLang="en-US" dirty="0"/>
              <a:t>But if any transaction holds an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exclusive</a:t>
            </a:r>
            <a:r>
              <a:rPr lang="en-US" altLang="en-US" dirty="0"/>
              <a:t>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4ADF0C9-A6D3-4EE9-94E1-0A67471F03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1" t="54499" r="37550" b="29495"/>
          <a:stretch/>
        </p:blipFill>
        <p:spPr bwMode="auto">
          <a:xfrm>
            <a:off x="763479" y="4658222"/>
            <a:ext cx="8063766" cy="1451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  <p:pic>
        <p:nvPicPr>
          <p:cNvPr id="4" name="Picture 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045A81F-9D8D-467B-A6AF-E9F9B2800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4" t="21071" r="38690" b="29293"/>
          <a:stretch/>
        </p:blipFill>
        <p:spPr bwMode="auto">
          <a:xfrm>
            <a:off x="4408166" y="1480457"/>
            <a:ext cx="4881245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>
                <a:highlight>
                  <a:srgbClr val="FFFF00"/>
                </a:highlight>
              </a:rPr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1585" y="969413"/>
            <a:ext cx="4573439" cy="4799288"/>
          </a:xfrm>
          <a:prstGeom prst="rect">
            <a:avLst/>
          </a:prstGeom>
        </p:spPr>
      </p:pic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B468FDC1-6B74-424E-A5CA-313AC0212E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61" t="40514" r="68439" b="37143"/>
          <a:stretch/>
        </p:blipFill>
        <p:spPr bwMode="auto">
          <a:xfrm>
            <a:off x="6729046" y="4941496"/>
            <a:ext cx="2283128" cy="16585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AA8F1-946A-66C1-1017-0D2851F71E67}"/>
              </a:ext>
            </a:extLst>
          </p:cNvPr>
          <p:cNvSpPr txBox="1"/>
          <p:nvPr/>
        </p:nvSpPr>
        <p:spPr>
          <a:xfrm>
            <a:off x="2520950" y="621097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T1 unlock data item  b too early</a:t>
            </a:r>
          </a:p>
        </p:txBody>
      </p:sp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D3B1-187F-46A3-A979-5990AD0D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7D2D-CD0F-41BB-A9D9-FFAEC33F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51D07D0-969E-4C1B-86D6-57514AC3A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4" t="27305" r="36419" b="37198"/>
          <a:stretch/>
        </p:blipFill>
        <p:spPr bwMode="auto">
          <a:xfrm>
            <a:off x="860716" y="2393779"/>
            <a:ext cx="7422567" cy="2785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290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4563" y="925851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Limitations of lock based </a:t>
            </a:r>
            <a:r>
              <a:rPr lang="en-US" altLang="en-US" dirty="0" err="1">
                <a:solidFill>
                  <a:srgbClr val="FF0000"/>
                </a:solidFill>
              </a:rPr>
              <a:t>protocall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1. 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Since T3 is holding an exclusive mode lock on B and T4 is </a:t>
            </a:r>
            <a:r>
              <a:rPr lang="en-US" altLang="en-US" dirty="0" err="1"/>
              <a:t>requising</a:t>
            </a:r>
            <a:r>
              <a:rPr lang="en-US" altLang="en-US" dirty="0"/>
              <a:t>  a shared-mode lock on B, T4 is waiting  for T3 to unlock B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Similarly. Since T4 is holding a shared-mode  lock on A and T3 is </a:t>
            </a:r>
            <a:r>
              <a:rPr lang="en-US" altLang="en-US" dirty="0" err="1"/>
              <a:t>requisting</a:t>
            </a:r>
            <a:r>
              <a:rPr lang="en-US" altLang="en-US" dirty="0"/>
              <a:t> an exclusive –mode lock on A,T3 is waiting for T4 to unlock 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EC6E5E8-A2F4-4A34-805C-F830F90C66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74" t="27305" r="36419" b="37198"/>
          <a:stretch/>
        </p:blipFill>
        <p:spPr bwMode="auto">
          <a:xfrm>
            <a:off x="5817355" y="1510150"/>
            <a:ext cx="6303107" cy="2365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deadlock exists </a:t>
            </a:r>
            <a:r>
              <a:rPr lang="en-US" altLang="en-US" dirty="0"/>
              <a:t>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</a:t>
            </a:r>
            <a:r>
              <a:rPr lang="en-US" altLang="en-US" dirty="0">
                <a:solidFill>
                  <a:srgbClr val="FF0000"/>
                </a:solidFill>
              </a:rPr>
              <a:t>repeatedly rolled back </a:t>
            </a:r>
            <a:r>
              <a:rPr lang="en-US" altLang="en-US" dirty="0"/>
              <a:t>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  <a:p>
            <a:endParaRPr lang="en-US" alt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(Starvation occurs if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process is indefinitely postponed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may happen if the process requires a resource for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execution that it is never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alloted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 the process is never provided the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processor for some reason.)</a:t>
            </a:r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6F543-C5F7-4EF7-9771-2F3C76BC1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27723"/>
              </p:ext>
            </p:extLst>
          </p:nvPr>
        </p:nvGraphicFramePr>
        <p:xfrm>
          <a:off x="5181600" y="4620627"/>
          <a:ext cx="2985060" cy="2269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265">
                  <a:extLst>
                    <a:ext uri="{9D8B030D-6E8A-4147-A177-3AD203B41FA5}">
                      <a16:colId xmlns:a16="http://schemas.microsoft.com/office/drawing/2014/main" val="769848917"/>
                    </a:ext>
                  </a:extLst>
                </a:gridCol>
                <a:gridCol w="746265">
                  <a:extLst>
                    <a:ext uri="{9D8B030D-6E8A-4147-A177-3AD203B41FA5}">
                      <a16:colId xmlns:a16="http://schemas.microsoft.com/office/drawing/2014/main" val="3682118147"/>
                    </a:ext>
                  </a:extLst>
                </a:gridCol>
                <a:gridCol w="746265">
                  <a:extLst>
                    <a:ext uri="{9D8B030D-6E8A-4147-A177-3AD203B41FA5}">
                      <a16:colId xmlns:a16="http://schemas.microsoft.com/office/drawing/2014/main" val="3971618739"/>
                    </a:ext>
                  </a:extLst>
                </a:gridCol>
                <a:gridCol w="746265">
                  <a:extLst>
                    <a:ext uri="{9D8B030D-6E8A-4147-A177-3AD203B41FA5}">
                      <a16:colId xmlns:a16="http://schemas.microsoft.com/office/drawing/2014/main" val="1078993872"/>
                    </a:ext>
                  </a:extLst>
                </a:gridCol>
              </a:tblGrid>
              <a:tr h="181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6888236"/>
                  </a:ext>
                </a:extLst>
              </a:tr>
              <a:tr h="34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Lock-S(A)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342573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760224"/>
                  </a:ext>
                </a:extLst>
              </a:tr>
              <a:tr h="34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Lock-X(A)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9207092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R/W(A)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0923897"/>
                  </a:ext>
                </a:extLst>
              </a:tr>
              <a:tr h="34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Lock-S(A)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7262588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6503131"/>
                  </a:ext>
                </a:extLst>
              </a:tr>
              <a:tr h="34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Lock-S(A)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9873276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R(A)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1678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120214</TotalTime>
  <Words>3445</Words>
  <Application>Microsoft Macintosh PowerPoint</Application>
  <PresentationFormat>On-screen Show (4:3)</PresentationFormat>
  <Paragraphs>711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Helvetica</vt:lpstr>
      <vt:lpstr>Maison Nueue Book</vt:lpstr>
      <vt:lpstr>Monotype Sorts</vt:lpstr>
      <vt:lpstr>Symbol</vt:lpstr>
      <vt:lpstr>Times New Roman</vt:lpstr>
      <vt:lpstr>verdana</vt:lpstr>
      <vt:lpstr>Webdings</vt:lpstr>
      <vt:lpstr>Wingdings</vt:lpstr>
      <vt:lpstr>db</vt:lpstr>
      <vt:lpstr>Chapter 18 : Concurrency Control </vt:lpstr>
      <vt:lpstr>   concurrency control </vt:lpstr>
      <vt:lpstr>Lock-Based Protocols</vt:lpstr>
      <vt:lpstr>Lock-Based Protocols (Cont.)</vt:lpstr>
      <vt:lpstr>Lock-Based Protocols (Cont.)</vt:lpstr>
      <vt:lpstr>Schedule With Lock Grants</vt:lpstr>
      <vt:lpstr>,</vt:lpstr>
      <vt:lpstr>Deadlock</vt:lpstr>
      <vt:lpstr>Deadlock (Cont.)</vt:lpstr>
      <vt:lpstr>The Two-Phase Locking Protocol</vt:lpstr>
      <vt:lpstr>The Two-Phase Locking Protocol (Cont.)</vt:lpstr>
      <vt:lpstr>Two-Phase Locking</vt:lpstr>
      <vt:lpstr>Locking Protocols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Tree Protocol</vt:lpstr>
      <vt:lpstr>Graph-Based Protocols (Cont.)</vt:lpstr>
      <vt:lpstr>Deadlock Handling</vt:lpstr>
      <vt:lpstr>Deadlock Handling</vt:lpstr>
      <vt:lpstr>.</vt:lpstr>
      <vt:lpstr>preemption</vt:lpstr>
      <vt:lpstr>More Deadlock Prevention Strategies</vt:lpstr>
      <vt:lpstr>More Deadlock Prevention Strategies</vt:lpstr>
      <vt:lpstr>More Deadlock Prevention Strategies</vt:lpstr>
      <vt:lpstr>Deadlock prevention (Cont.)</vt:lpstr>
      <vt:lpstr>Deadlock Detection</vt:lpstr>
      <vt:lpstr>Deadlock Recovery</vt:lpstr>
      <vt:lpstr>Multiple Granularity</vt:lpstr>
      <vt:lpstr>Example of Granularity Hierarchy</vt:lpstr>
      <vt:lpstr>PowerPoint Presentation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Kishan Kumar Zalavadia</cp:lastModifiedBy>
  <cp:revision>601</cp:revision>
  <cp:lastPrinted>2024-04-17T14:58:41Z</cp:lastPrinted>
  <dcterms:created xsi:type="dcterms:W3CDTF">2009-12-21T15:40:24Z</dcterms:created>
  <dcterms:modified xsi:type="dcterms:W3CDTF">2024-04-17T14:58:42Z</dcterms:modified>
</cp:coreProperties>
</file>