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0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1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2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3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4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notesSlides/notesSlide25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6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notesSlides/notesSlide27.xml" ContentType="application/vnd.openxmlformats-officedocument.presentationml.notesSlide+xml"/>
  <Override PartName="/ppt/ink/ink53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31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64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40.xml" ContentType="application/vnd.openxmlformats-officedocument.presentationml.notesSlide+xml"/>
  <Override PartName="/ppt/ink/ink75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423" r:id="rId2"/>
    <p:sldId id="421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424" r:id="rId27"/>
    <p:sldId id="362" r:id="rId28"/>
    <p:sldId id="425" r:id="rId29"/>
    <p:sldId id="363" r:id="rId30"/>
    <p:sldId id="364" r:id="rId31"/>
    <p:sldId id="365" r:id="rId32"/>
    <p:sldId id="366" r:id="rId33"/>
    <p:sldId id="368" r:id="rId34"/>
    <p:sldId id="369" r:id="rId35"/>
    <p:sldId id="370" r:id="rId36"/>
    <p:sldId id="371" r:id="rId37"/>
    <p:sldId id="373" r:id="rId38"/>
    <p:sldId id="374" r:id="rId39"/>
    <p:sldId id="375" r:id="rId40"/>
    <p:sldId id="376" r:id="rId41"/>
    <p:sldId id="377" r:id="rId42"/>
    <p:sldId id="378" r:id="rId43"/>
    <p:sldId id="426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35" r:id="rId54"/>
    <p:sldId id="427" r:id="rId55"/>
    <p:sldId id="436" r:id="rId56"/>
    <p:sldId id="428" r:id="rId57"/>
    <p:sldId id="429" r:id="rId58"/>
    <p:sldId id="431" r:id="rId5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55" autoAdjust="0"/>
  </p:normalViewPr>
  <p:slideViewPr>
    <p:cSldViewPr snapToGrid="0">
      <p:cViewPr varScale="1">
        <p:scale>
          <a:sx n="74" d="100"/>
          <a:sy n="74" d="100"/>
        </p:scale>
        <p:origin x="1742" y="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5:4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1466 8072,'5'0'206,"16"0"-122,-16 0 182,-4-3 250,0 0-430,2-1-1,-1 1 1,0-1 0,1 1 0,-1 0 0,1 0 0,0 0-1,0 0 1,0 0 0,0 1 0,1-1 0,3-1 0,50-27 545,-51 28-578,7-3 4,0-1 0,0 0-1,-1 0 1,0-2 0,0 1 0,-1-1 0,0-1 0,0 0 0,9-13 0,-15 18-31,0-1 0,1 1 0,-1 1 0,1-1 0,0 1 0,0 0 0,0 0 0,1 1-1,8-4 1,25-15 51,5-8 21,0-2 0,-2-2 0,-1-2 0,51-57 1,-79 76-68,83-92 143,-82 94-151,1 1 1,0 0-1,1 1 1,34-19-1,241-99 380,-269 123-327,0-2 0,-1-1 0,0 0 0,-1-2 0,33-25 0,88-58 412,11-18-11,-110 82-283,59-33-1,-1 0 31,-41 29-89,-41 26-75,0-1-1,24-20 0,-23 17 40,1 0 1,0 2-1,1 0 0,1 1 1,29-9-1,-27 9-5,-20 9-161,-4 1-43,1 0 0,-1 0 0,1 1 0,-1-1 1,1 1-1,-1-1 0,1 1 0,0 0 0,-1 0 0,1-1 0,0 1 0,-1 0 0,1 1 0,-1-1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09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13720,'0'0'0,"49"-12"0,-3 5-16,4 3 16,1-15-16,6-20 16,-2-3-9792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10:4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91 342 4312,'6'-4'3,"-1"0"0,0 0 0,0 0 0,-1 0 0,1-1 0,-1 1 0,0-1-1,0 0 1,5-9 0,-2 5 41,-7 9-37,0 0 0,1 0-1,-1 0 1,1 0 0,-1 0-1,1 0 1,-1-1 0,0 1-1,1 0 1,-1 0 0,1-1-1,-1 1 1,0 0 0,1 0-1,-1-1 1,0 1 0,1 0-1,-1-1 1,0 1 0,0 0 0,1-1-1,-1 1 1,0-1 0,0 1-1,0 0 1,1-1 0,-1 1-1,0-1 1,0 1 0,0-1-1,0 0 1,0-22 505,-9-18 182,8 37-650,-1 0 0,0 0 0,0 1 0,0-1 0,-1 1 0,1 0 0,-1-1-1,0 1 1,0 1 0,0-1 0,0 0 0,0 1 0,-1-1 0,1 1 0,-5-2 0,-7-4 209,11 7-179,-1 0 0,1-1 1,-1 0-1,1 0 0,0 0 0,0 0 0,-7-6 1,-3-1 155,11 8-162,-3-1-120,-7-18 732,11 19-622,1 0-44,1 0 1,-1 1 0,0-1-1,1 0 1,-1 1 0,1-1 0,-1 0-1,1 0 1,-1 0 0,1 0-1,-1 1 1,1-1 0,0 0 0,0 0-1,-1 0 1,1 0 0,0 0-1,0 0 1,0 0 0,0 0-1,0 0 1,0 0 0,0 0 0,0 0-1,1 0 1,-1-1 0,0-2 188,0-1 0,0 1 1,0 0-1,1-1 0,-1 1 1,1-1-1,0 1 0,0 0 1,1-1-1,-1 1 0,4-6 1,-3 9 302,-1-1-20,6-4-24,-5 5 293,0 1-483,6 0-32,-6 0-57,-3 26-30,-8 44 0,2-27-1867,5-23-6886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10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13:5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15600,'0'0'0,"38"31"0,-3 0-184,-7 2 184,3-6-176,14-10 176,5-3-288,0 9 288,-14-8-280,-19-15 280,1 0-10528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43:5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1767 467 6552,'-5'4'111,"4"-3"-95,1 0 0,-1 0-1,0-1 1,1 1 0,-1 0 0,0 0 0,0-1 0,0 1 0,0 0 0,0-1 0,0 1 0,1-1-1,-1 1 1,-1-1 0,1 1 0,0-1 0,0 0 0,0 1 0,0-1 0,0 0 0,0 0 0,0 0-1,0 0 1,0 0 0,-1 0 0,1 0 0,0 0 0,0-1 0,-1 0 0,-1 2 525,2 0-466,0 0 0,0 0 0,0 0 0,0 0 0,0 0 0,0-1 0,0 1 0,0 0 0,0-1 0,0 1 0,0 0 1,-1-1-1,1 1 0,0-1 0,0 0 0,-1 1 0,1-1 0,0 0 0,-1 0 0,1 0 0,0 0 0,-1 0 0,1 0 0,0 0 0,0 0 0,-1 0 0,1-1 0,0 1 0,0 0 0,-2-2 0,-2 1 140,-30-6 977,23 9-256,5 1-635,0-1 0,0 0 0,-1 0 0,1-1 0,-1 0 0,-14 0 0,17-1-214,-1 0 1,1 0 0,0 1 0,0 0 0,0 0 0,-9 3 0,-28 4 527,37-7-529,-1-1 1,1 1-1,-1 0 1,0 0 0,1 1-1,0 0 1,-6 2 0,-5 3 38,-1 0 0,1-1 0,-1-1 0,-1 0 1,1-1-1,-25 1 0,-104-2 501,28-3-215,35 10-53,56-5-245,-1-2 0,-29-1 0,-3 2 66,44-3-131,0 1 0,0-2 1,-20-2-1,-133-6 276,108 9-190,52 0-112,-1 0 0,0-1 0,0 0-1,0 0 1,-17-4 0,-13-3 62,24 5-39,-1-1 0,-28-9 0,41 10-35,0 1-1,0-1 1,1 0 0,-1 0-1,0 0 1,1 0 0,0-1-1,0 1 1,-1-1-1,1 0 1,1 0 0,-1 0-1,0 0 1,1 0 0,0-1-1,-3-5 1,3 5-3,0 0 1,-1 0-1,1 1 0,-1-1 0,0 1 1,0-1-1,0 1 0,0 0 1,-1 0-1,1 0 0,-6-3 1,-1-2 9,5 4-9,0 0 0,1 0 0,0-1 0,0 0-1,0 0 1,1 0 0,0 0 0,0-1 0,0 1 0,0-1-1,1 0 1,0 0 0,-2-7 0,-1-11 15,1-1 1,-1-26-1,0 3 3,4 39-23,0 0 0,-1 0 0,0 1 0,0-1 1,-1 1-1,0-1 0,-4-7 0,4 14-2,3 1-1,-1 0 1,0 0-1,1 0 0,-1 0 1,1 0-1,0 0 0,-1 0 1,1 0-1,0 0 0,0 0 1,-1 0-1,1 0 0,0 0 1,0-1-1,0 1 0,0 0 0,1 0 1,-1 0-1,0 0 0,0 0 1,1-2-1,1-12 3,1-3 0,-3 13 3,-9-19-1,6 8-5,4 0 0,-2 0 0,2 4 0,-1 12 0,0-1 0,0 1 0,0 0 0,0 0 0,0 0 0,0 0 0,0 0 0,0-1 0,-1 1 0,1 0 0,0 0 0,0 0 0,0 0 0,0 0 0,0 0 0,0 0 0,0-1 0,-1 1 0,1 0 0,0 0 0,0 0 0,0 0 0,0 0 0,0 0 0,0 0 0,-1 0 0,1 0 0,0 0 0,0 0 0,0 0 0,0 0 0,-1 0 0,1 0 0,0 0 0,0 0 0,0 0 0,0 0 0,0 0 0,-1 0 0,1 0 0,0 0 0,0 0 0,0 0 0,0 0 0,0 1 0,0-1 0,-1 0 0,1 0 0,0 0 0,-3 35 0,-1-5 0,0 55 0,5-78 0,-2 0-1,1 0 0,-1 0 1,0-1-1,0 1 0,-1 0 1,1-1-1,-2 1 0,1-1 1,-1 1-1,0-1 0,0 0 1,-5 7-1,7-13 0,0 1 0,1 0 1,-1-1-1,0 1 0,1 0 0,-1 0 0,1 0 1,-1 0-1,1 0 0,-1 0 0,1-1 0,0 1 0,-1 0 1,1 0-1,0 0 0,0 0 0,0 0 0,0 0 1,0 0-1,0 0 0,0 0 0,0 0 0,0 0 0,0 0 1,1 0-1,-1 0 0,1 2 0,0 0-3,-6 34-26,0-8-45,5-27 48,9 12-38,-6-13 60,2-2 5,0 1 0,1-2 0,-1 1 0,0 0 1,-1-1-1,1 0 0,0 0 0,0 0 0,-1-1 1,1 0-1,-1 1 0,0-2 0,0 1 0,0 0 0,0-1 1,-1 0-1,5-4 0,-5 4 2,3-3 8,1 1-1,-1 0 1,1 0-1,0 1 1,1 0-1,-1 0 1,1 1-1,0 0 1,0 0-1,1 1 1,-1 0-1,10-2 1,-15 4-8,0 1-1,0 0 1,0 0 0,0 1-1,0-1 1,0 1 0,0-1-1,0 1 1,0 0 0,0 0-1,-1 0 1,1 0 0,4 3-1,4 2 4,12 4-2501,0 0-9990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43:5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1053 12016,'0'0'5631,"7"3"-5425,39 21 59,-37-16-17,-8-8-237,-1 1-1,0-1 0,1 1 0,-1-1 0,1 0 1,-1 1-1,0-1 0,1 0 0,-1 1 0,1-1 0,-1 0 1,1 0-1,-1 1 0,1-1 0,-1 0 0,1 0 1,-1 0-1,1 0 0,0 0 0,-1 0 0,1 0 1,0 0-1,36 6 436,-30-5-394,-1 0 0,1 0 0,-1 0 0,1-1 0,0 1-1,-1-2 1,1 1 0,-1-1 0,1 0 0,8-2 0,5-4 39,-1 0-1,0-1 1,-1-1-1,0-1 1,0 0-1,-1-1 1,-1-1-1,0-1 1,0 0-1,18-22 1,-13 12 87,3-4 42,25-37 1,-2 8-11,-37 46-172,0-1-1,-1 0 1,0 0-1,-1-1 1,9-16 0,6-37 83,-19 51-99,0 1-1,1-1 1,1 1-1,11-20 1,-4 10 22,-1-1 1,-1-1-1,11-35 0,12-27 44,-18 49-40,-7 17-17,0 1 0,13-21 1,-19 35-26,0 1 1,-1-1 0,0 1-1,0-1 1,0 0 0,-1 0-1,2-10 1,-2 10 0,-1 1-1,2-1 1,-1 1-1,1-1 1,0 1-1,0-1 1,0 1-1,4-6 1,-4 8 0,0 0 0,0 0 0,0-1 0,0 1 0,-1-1-1,1 1 1,-1-1 0,0 1 0,0-1 0,0 0 0,0 0 0,-1 0 0,0 1 0,0-1 0,0 0 0,0 0 0,0 0 0,-1 1 0,1-1 0,-1 0 0,0 0 0,-1 1 0,1-1 0,0 1 0,-4-6 0,4 7 26,-1 2-2,-4-2-6,-1 0-20,-1 1 0,1 0 0,0 1 0,-1-1 0,1 2 0,0-1 0,-14 3 0,-13 0-3,20-2 3,1 4-4,1 3-1,2 1 0,2 1 0,8-10 0,0 1 0,-1-1 0,1 1 0,0 0 0,-1-1 0,1 1 0,0-1 0,0 1 0,-1 0 0,1-1 0,0 1 0,0 0 0,0-1 0,0 1 0,0 0 0,0 0 0,0-1 0,0 1 0,0 0 0,0-1 0,1 1 0,-1 0 0,0-1 0,0 1 0,0-1 0,1 1 0,-1 0 0,1-1 0,-1 1 0,1 0 0,0 0 0,1 6 0,-1-1 0,1 0 0,1 1 0,-1-1 0,1 0 0,0-1 0,1 1 0,-1-1 0,1 1 0,0-1 0,0 0 0,1 0 0,-1-1 0,1 1 0,0-1 0,1 0 0,-1-1 0,1 1 0,-1-1 0,1 0 0,0 0 0,0-1 0,10 3 0,35 16 9,-44-17-6,1 0-1,0 0 1,0-1 0,0 0-1,0 0 1,1-1-1,-1 0 1,1-1-1,13 1 1,-7 1 14,-8 1 4,0 1-1,-1 0 0,0 1 0,0 0 1,0 0-1,0 0 0,-1 1 0,0 0 0,-1-1 1,8 16-1,-11-16-8,-1 0 0,1 0 0,-2 0 1,1 0-1,-1 0 0,1 0 0,-2-1 0,1 1 1,-1 0-1,1-1 0,-2 1 0,-3 7 0,-1 7-3,2-6 6,-1 1 0,0-1 1,-1 0-1,0-1 0,-1 1 1,-1-1-1,0-1 1,-15 16-1,15-20-730,0 1 0,-1-2 0,-17 12 0,-22 10-13444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31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16759,'0'0'2872,"-3"6"-1729,0 1-1001,0-1 1,0 0-1,0 1 1,1-1-1,-2 10 1,3-13-127,1-1 0,0 1 1,0 0-1,0 0 1,0-1-1,0 1 0,1 0 1,-1-1-1,1 1 0,-1 0 1,1-1-1,0 1 1,0-1-1,0 1 0,1-1 1,-1 0-1,0 1 1,1-1-1,0 0 0,1 2 1,43 39-183,-25-26-2284,-21-16 2324,30 24-13153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31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18735,'0'0'0,"0"62"0,6-15-304,5-6 304,-6-15-296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44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9056,'0'0'0,"0"17"0,4 25 0,1 7 0,0-14 0,-10-5 8,-17 0-8,0 1-6320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16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7448,'0'0'493,"-5"0"-93,1 0-271,0 1 0,0-1-1,0 1 1,0 0 0,0 0 0,0 0-1,0 0 1,-7 4 0,9-4 183,0 0-349,-1 0 1,1 0 0,0 0-1,-1-1 1,1 1 0,0-1 0,-1 1-1,1-1 1,-1 0 0,1 0-1,-5-1 1,5 1-443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7:3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4241 13720,'52'-1'552,"-33"-5"226,-17 0-605,-2 5-58,42-30 912,-32 21-841,-2-1 0,1 0-1,8-14 1,13-19 135,-16 26-220,-1-2 1,15-30-1,9-15 27,20-30 40,12-17 6,-63 104-171,13-18 48,1 1 0,37-37 0,-45 49-34,-1 0 0,0-1 1,-1-1-1,0 1 0,-1-2 0,-1 1 0,7-20 0,26-44 45,-11 26 3,-2-3-1,23-65 0,16-24 135,2-2 13,-41 77-89,44-81-1,-3 0 77,-48 101-106,43-78-1,-29 65 54,43-103 0,13-76 85,-68 176-188,11-45 176,35-201 1,-25 93-33,75-504 393,-113 657-469,-4-70 0,-4 125-88,0 0 0,-1 0 0,0 0 0,-1 1 0,0-1 1,0 1-1,-1 0 0,-1 0 0,0 1 0,-12-16 0,14 21-11,0 0 0,0 1 0,0 0 0,-1 0 0,1 0-1,-1 0 1,-9-3 0,5 1 4,-3 0 53,-1 8-1,-88 42 54,98-44-118,0 0 1,1 0-1,-1 1 1,0-1-1,1 1 1,-1 0-1,1 0 1,-1 0-1,1 0 1,0 0-1,0 1 1,0-1-1,0 1 1,1-1-1,-1 1 1,0 0-1,1-1 1,0 1-1,0 0 1,-2 6-1,-4 3 34,-5-7-2,12-5-30,-8 4 23,7-3-24,1 0-1,0 0 1,0 0-1,-1 0 1,1 0 0,0 0-1,0 0 1,0 0 0,0 0-1,0 0 1,0 0-1,0 0 1,1 0 0,-1 0-1,1 2 1,-1-1 59,7-4-57,-1 0 1,0 0-1,0-1 0,0 0 1,0 0-1,0 0 0,-1-1 1,1 0-1,-1 0 1,0 0-1,6-7 0,-3 4 0,25-22 14,-20 16-12,1 1-1,0 0 1,1 1-1,0 0 1,1 2-1,0 0 1,23-10-1,-30 16-3,1-1 0,0 1 0,0 1 0,0 0 0,0 0 0,0 1 0,0 0 0,0 1 0,0 0 0,1 0 0,-1 1 0,0 1 0,0 0 0,0 0 0,15 6 0,-5 0 3,0 1 0,-1 2 1,1 0-1,-2 0 0,0 2 0,0 1 1,-2 0-1,1 1 0,-2 0 0,0 1 0,-1 1 1,17 26-1,-3 3 6,-1 2 0,-3 1 0,33 96 0,-15-38-9,-23-63-2,-1 1-1,16 71 1,-20-6-2822,-2 1-11280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33:5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15688,'6'-14'315,"-4"10"-210,0 0-1,-1-1 1,0 1-1,0-1 1,0 1 0,0-1-1,-1 1 1,1-1-1,-1 0 1,0 1 0,-1-1-1,1 0 1,-3-8 2565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29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14432,'0'0'608,"45"46"-608,-7-1 0,2 0-10800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0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7984,'27'-2'102,"-1"-2"0,0 0 0,42-13 0,-46 10 46,-16 6-59,-1-2-1,0 1 1,0-1 0,0 1 0,0-1-1,-1-1 1,1 1 0,6-8 0,11-6 350,-20 15-307,8-8 247,-5-15 584,-5 23-422,-5-2-57,0 3-183,-5 11-215,10-10-82,-45 46 95,25-28-548,2 2 0,-32 41 0,30-30-7251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0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16408,'0'0'0,"5"-19"0,0 5 0,16 0 0,-7 10 0,2-1 0,4 0 0,-1 2 0,0 1 0,2-1-80,-2 3 80,0 3-72,-3-1 72,-2 1-11712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7088,'0'0'16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38 9144,'-12'-10'90,"-16"-16"101,25 25 4,-4 2-7,3-1-20,-5 0-31,8 0-172,0 0-1,0 1 1,0-1 0,0 0-1,0 1 1,1-1 0,-1 1-1,0-1 1,0 1 0,0-1-1,1 1 1,-1 0 0,0-1-1,1 1 1,-1 0 0,0-1-1,1 1 1,-1 0 0,1 0-1,-1 0 1,1 0 0,0-1-1,-1 1 1,1 0 0,0 0-1,0 0 1,-1 1 0,-1 10-6025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83 15416,'0'0'0,"-3"-12"0,-2-17 0,-2 2-8,2 13 8,18 15-80,-6 12 8,0 0 72,2 1-10968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0:4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13088,'153'-7'23,"-90"2"43,100 6 1,-135 2 23,-15-3-12,0 1 0,1 0 0,-1 1 0,0 1 0,0 0 0,0 1 0,17 7 0,-29-11-73,3 3 22,0-1 1,0 0-1,1 0 1,-1 0-1,1-1 1,-1 1 0,1-1-1,-1 0 1,8 0-1,-11-1-13,1 1 0,-1-1-1,0 0 1,0 0 0,0 1 0,0-1-1,0 0 1,0 1 0,0-1 0,0 1-1,0-1 1,0 1 0,0 0 0,0-1-1,0 1 1,-1 0 0,1 0 0,0 0-1,0-1 1,-1 1 0,2 2 0,11 26 138,0-2-33,36 31-1719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39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15240,'0'0'1386,"7"3"-461,2 2-784,1 1 0,-1 0-1,0 0 1,-1 1-1,1 0 1,-2 1-1,14 15 1,-6-7-47,-13-13-88,1-1 0,0 0 0,-1 0-1,1 1 1,0-2 0,0 1 0,0 0 0,0-1 0,1 1-1,-1-1 1,0 0 0,1 0 0,-1 0 0,4 0-1,27 1-2485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39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10040,'0'0'0,"12"3"248,2-1 176,-17-16-248,11-13-176,-2 2 16,1 0-16,-6 9 16,-6 4-16,0 2-7712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7:4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1451 15600,'-5'0'406,"-14"0"-242,14 0 2248,2 1-2372,-10 3-39,-51 15-7,7-1-5,53-17 11,0 0 0,1 0 0,-1-1 0,0 1 0,0-1 1,0 0-1,-5 0 0,1-1 3,5 1 24,2-2 55,0-2-50,0-1 0,0 1-1,0-1 1,0 1-1,1-1 1,0 0 0,0 1-1,0-1 1,0 1-1,1-1 1,0 1 0,0-1-1,0 1 1,0-1-1,1 1 1,0 0 0,0-1-1,4-6 1,3-7 25,5-21 105,-6 17-72,0 1-1,2 0 0,0 0 0,1 1 0,18-25 0,-1 4 135,-2 0 1,-2-2-1,25-61 1,1 2 194,-28 57-217,-2 5 38,39-59 1,-45 76-32,16-31 0,6-11 1,-24 46-108,14-34-1,3-8 57,-22 48-118,-1-1 0,-1 0 0,0 0 0,-1 0 0,-1 0-1,0-1 1,-1 1 0,0-19 0,-11 0 156,6 26-184,-1 0 0,0 1 0,0 0 1,0 0-1,-1 0 0,0 0 0,0 1 0,-9-7 1,-2-4 10,0 0-2,-2 1 0,0 0-1,0 2 1,-21-12 0,22 14-3,2 3-8,-1 0 1,0 1 0,-1 0-1,-21-4 1,7 1 1,30 9-10,0 1 1,-1-1-1,1 1 1,0-1-1,0 1 1,0 0-1,-1 0 1,1-1-1,0 1 0,0 0 1,-1 0-1,1 0 1,0 0-1,0 1 1,-1-1-1,1 0 1,0 0-1,-2 1 1,18 12 17,16 4-15,87 50 11,13 15 0,134 96 11,-52 9-5,-207-181-27,0 0 1,-1 1-1,1-1 0,-1 1 0,-1 0 0,1 1 1,-1-1-1,3 10 0,2 21-2866,-4 10-11802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1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59 11744,'0'0'552,"-4"-5"69,3 4-604,-1-1 109,0-1 0,0 0-1,0 0 1,0 0 0,0 0 0,1 0 0,-1 0-1,1-1 1,0 1 0,0 0 0,0-1 0,0 1-1,1-1 1,-1-3 0,1 5 62,5 6 4,4 3-187,0 0 0,-1 0-1,0 1 1,-1 0 0,0 1 0,0-1 0,10 18 0,-14-20 100,4 6 209,-7-11-349,0-1 1,0 0-1,0 0 1,0 0-1,1 0 1,-1 0-1,0 0 1,0 0-1,0 0 1,0 0-1,0 0 1,0 0-1,1 0 0,-1 0 1,0 0-1,0 0 1,0 0-1,0 0 1,0 0-1,1 0 1,-1 0-1,0 0 1,0 0-1,0 0 1,0 0-1,0 0 1,1 0-1,-1 0 0,0 0 1,0 0-1,0 0 1,0 0-1,0 0 1,0-1-1,1 1 1,-1 0-1,0 0 1,0 0-1,0 0 1,0 0-1,0 0 1,0 0-1,0-1 0,0 1 1,0 0-1,0 0 1,0 0-1,0 0 1,0 0-1,0-1 1,0 1-1,0 0 1,0 0-1,0 0 1,0 0-1,0 0 1,0-1-1,0 1 0,0 0 1,0 0-1,0 0 1,0 0-1,0 0 1,0-1-1,3-10-9091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1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13176,'0'0'104,"-17"36"-104,20-26 112,-9 13-120,0-1-9552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1:5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8248,'0'0'0,"31"1"-16,-12-11 16,-2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2:0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61 11832,'0'0'0,"-45"8"168,35-6 8,10-12-176,9-1 8,-1-15-8,-1 2-8664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3:1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13720,'0'0'144,"36"0"0,3-2-144,-7 2 48,-15 10-48,0 2-10064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4:0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10400,'0'0'3753,"5"-2"-3426,66-11 439,-62 11-720,1-1 1,-1-1-1,0 0 0,0 0 1,0-1-1,12-8 0,-9 6 2,-1 0 1,1 1-1,13-5 1,-18 9-21,0-1 0,0 1 0,0-1 1,0-1-1,-1 1 0,1-1 1,-1 0-1,6-6 0,-9 9 8,-1-1-1,1 0 1,0 1-1,-1-1 1,1 1-1,0 0 1,0 0-1,0 0 1,0 0-1,0 0 1,4 0-1,21-6 299,20-16 76,-28 15-246,0-1 1,-1-1-1,-1-1 0,20-15 0,-37 25-133,0 0 0,0 0 1,0-1-1,1 1 0,-1 0 1,0 0-1,0 0 0,1 0 0,-1 1 1,1-1-1,-1 0 0,0 1 1,1-1-1,0 1 0,-1-1 1,1 1-1,-1-1 0,1 1 0,2 0 1,-3 0-28,-1 0-1,1 0 1,-1 0 0,1 0 0,-1 0 0,1 0 0,-1 0 0,1 0-1,-1 0 1,1-1 0,-1 1 0,1 0 0,-1 0 0,1 0 0,-1-1 0,1 1-1,-1 0 1,1-1 0,-1 1 0,0 0 0,1-1 0,-1 1 0,1-1-1,14-15 223,-9 11-166,-1 0-1,1 0 1,-1 0-1,2 0 1,-1 1 0,0 0-1,1 1 1,0-1-1,8-2 1,-12 5-28,-1 0 0,0 0 1,1 0-1,-1 0 1,0 0-1,0-1 0,0 1 1,0-1-1,0 1 0,0-1 1,0 0-1,2-3 1,-3 5-30,-1-1 0,0 0 0,1 1 0,0-1 0,-1 1 1,1-1-1,-1 1 0,1-1 0,0 1 0,-1-1 1,1 1-1,0-1 0,0 1 0,-1 0 0,1 0 1,0-1-1,0 1 0,0 0 0,23-7 139,-1 0 0,31-15-1,-10 7-513,-32 11-1628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4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9776,'0'0'1305,"5"-2"-962,15-6-51,-19 8-274,0-1 0,0 1 0,0 0 0,0-1 0,0 1 0,0 0 0,0 0 0,1 0 0,-1 0 0,0 0 0,0 0 0,0 0 0,0 0 0,0 0 0,0 1 0,0-1 0,2 1 0,25 2 302,-17-6-247,2-5 19,-11 7-72,0 0 1,0 1-1,0-1 1,0 1-1,1-1 0,-1 1 1,0 0-1,0 0 1,0 0-1,1 0 0,-1 0 1,0 0-1,0 0 1,0 1-1,3 0 0,15 1 207,64-22 419,-60 13-363,0 1-1,32-3 1,-37 7-123,0-1 0,0-1 0,0 0 0,-1-2 0,31-12 0,-37 14-1,0 0 0,0 1 0,25-2 0,-3-1 3,-21 4-59,-1 1-1,1 0 1,13 1-1,-14 1-30,-1-1 0,0-1 0,21-3-1,-27 3-21,1 0 0,-1 1 0,1-1 0,-1 1 0,8 1 0,-8 0-16,0-1-1,0 0 1,0 0-1,0 0 1,0-1-1,-1 0 1,8-1-1,-7 1-2,1 0-1,-1 0 0,0 0 0,1 1 0,-1 0 0,1 0 1,-1 1-1,0-1 0,11 4 0,-10-3-7,1 0 0,0 0 1,-1 0-1,1-1 0,0 0 0,9-1 0,-3 0 44,0 0-1,0 1 0,0 0 1,22 3-1,21 1 149,43 4 28,-69-5-130,1 0 0,37-3 1,-60 0-68,1 0 1,0 1-1,-1 0 1,14 4-1,24 1 122,-3-3 33,0 1 0,-1 2 1,77 21-1,-91-21-72,0-1 0,29 1 0,-6-1-13,68 1 256,-7 15 133,-102-20-476,-1-1 1,1 0-1,0 0 1,0-1-1,-1 0 0,12-3 1,15-2 120,9 4 115,-37 3-239,0-1 0,0 0 0,-1-1 0,1 0 1,0 0-1,-1 0 0,1-1 0,-1 0 0,10-5 1,-5 2 16,1 0 1,-1 0-1,1 1 0,0 0 1,0 1-1,18-1 1,91-1 386,-117 6-399,-1 1 0,1-1 0,-1 1 0,0 0 0,0 0-1,7 4 1,-4-2 9,-2-2-4,-3-1-24,-1 0 0,0-1-1,1 1 1,-1 0 0,0 0 0,0 0 0,1 0 0,-1 0-1,0 0 1,0 0 0,0 0 0,0 1 0,0-1 0,-1 0-1,1 1 1,0-1 0,-1 0 0,1 1 0,0-1 0,-1 1-1,1 1 1,2 7 86,-1-7 0,6 6-14,-3 1-5,-2-7-4,4 3-1,-5-5 48,3 7-12,6 0-63,41 11 60,-24-17-54,-11-2 24,-14-2-61,-2 1-52,-1 0 0,1-1 0,-1 1 0,1 0 0,-1 0 0,0-1 0,1 1 0,-1 0 0,0 0 0,0-1 0,0 1 0,0 0 0,0-1 0,0 1 0,0 0 0,-1 0-1,1-1 1,0 1 0,-1 0 0,1 0 0,-1 0 0,1-1 0,-1 1 0,1 0 0,-1 0 0,0 0 0,0 0 0,0 0 0,1 0 0,-1 0 0,-2-1 0,-1-2-1833,-12-18-13364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4:4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12376,'78'0'488,"82"11"0,-125-8-88,54-3 1,-9-1-88,71 2 218,24 2-54,-96 2-115,116 25-1,-163-24-315,7 2 86,40 13 0,-67-17-77,1 1 1,-1 1 0,0 0 0,0 0 0,0 2-1,-1-1 1,10 10 0,45 32 468,-59-42-461,-1-1 23,2 1 1,-1-1 0,1 0 0,-1-1 0,2 1-1,-1-2 1,11 6 0,-7-3 160,1 3-1,-8-8 2,-1-2-186,-1 0-1,1 0 0,0 1 1,-1-1-1,1 1 0,-1 0 0,1 0 1,3 2-1,-5-3-40,-1 1 0,0-1 0,1 1 0,-1-1 0,1 1 0,-1-1 0,1 0 0,-1 0 0,1 0 0,-1 0 0,1 0 0,0 0 0,-1 0 0,1 0 0,-1-1 0,1 1 0,-1 0 0,2-2 0,25-2 526,-18-1-293,-1-6 2,12-23 954,-20 32-914,1 2-166,3-1-92,1 1-1,-1-1 0,0 1 1,1 1-1,-1-1 0,8 2 1,5 0 12,9-5 257,-26 2-466,0 0 1,0 1 0,0-1 0,0 0-1,0 0 1,0 0 0,0 1 0,-1-1 0,1 0-1,0 0 1,-1 0 0,1 0 0,0-1-1,-1 1 1,1 0 0,-1 0 0,0 0 0,1-3-1,4-15-13840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3:3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8968,'-5'3'31,"3"-2"-18,0 1 0,-1-1-1,1 1 1,-1-1 0,1 0-1,-1 0 1,1 0 0,-1 0-1,1 0 1,-1-1-1,0 1 1,0-1 0,1 0-1,-1 1 1,0-1 0,0-1-1,1 1 1,-6-1 0,5 0 221,13 4 2066,-20-4-2209,-2-5-10,10 4-18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33:3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6104,'0'0'0,"2"12"0,2 7 0,-3 4 40,3-10 0,-8-2-40,3 1-4160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8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17751,'57'-33'291,"-38"21"-23,0 0 1,1 2-1,0 0 1,1 1-1,42-11 1,-38 13 430,-22 5-588,1 0 0,0 1 0,-1 0 1,1 0-1,0 0 0,0 0 1,0 1-1,-1-1 0,1 1 0,0 0 1,0 0-1,0 1 0,0-1 0,0 1 1,-1 0-1,6 1 0,12 7 90,0-1-1,0-1 0,0-2 1,33 6-1,15 4 54,-59-14-231,0 1 0,0-1-1,0-1 1,0 0 0,0-1-1,17-2 1,21-1 33,17 1 35,113-19-1,-114 10-70,84-4 0,74 24-12,-16 2-8,-155-4 0,0-3 0,1-2 0,70-7 0,-60 1 0,-1 2 0,1 3 0,67 10 0,-31-3 0,25-1 0,15 0 0,139 25 0,31 15 0,-101-17 0,-137-21 0,82-2 0,-2-1 0,-14-5 3,-95-1 2,-1 0 0,59 9 0,-80-6-2,0-1 1,27-1-1,-19 0 3,-26 0-43,-1 0 40,1 0 0,-1 0 1,1 0-1,0 0 0,-1 0 1,1 0-1,-1 0 0,1 0 1,0 0-1,-1 0 0,1 1 1,-1-1-1,1 0 0,-1 0 1,1 1-1,-1-1 0,1 0 1,-1 1-1,1-1 0,-1 0 1,1 1-1,-1-1 0,0 1 1,1 0-1,6 10-2948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41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96 695 13896,'-17'20'44,"-32"44"403,44-58-361,2 0 1,-1 0-1,1 0 0,0 1 0,0-1 1,1 1-1,-1-1 0,-1 11 1,4-16-54,0 1 1,0-1 0,0 1 0,1 0 0,-1-1-1,0 1 1,0-1 0,1 0 0,-1 1 0,1-1-1,0 1 1,0 1 0,4 11 456,2 31 165,-6-31-449,1 1 0,0-1 0,6 19 0,-6-29-150,-1 0 0,1-1 0,-1 1 0,1-1-1,0 0 1,0 1 0,0-1 0,1 0 0,-1 0-1,1-1 1,0 1 0,-1 0 0,1-1 0,0 0-1,1 1 1,-1-1 0,5 2 0,-3-1-26,19 7 201,-8-9-78,-1-4-25,-13 3-117,1-1-1,-1 0 0,1 0 0,-1-1 1,1 1-1,-1 0 0,0-1 0,0 0 1,0 1-1,0-1 0,0 0 0,0 0 1,0 0-1,0 0 0,-1 0 0,1 0 0,-1-1 1,2-4-1,3-2-2,33-59 46,38-91 1,-39 78-39,132-311 104,-104 219-2508,-10 23-9431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0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7800,'-40'45'182,"-26"27"740,23-22-401,15-16-280,-41 35 105,66-66-302,3-2-31,-1 0 0,0 0 0,0-1-1,0 1 1,1 0 0,-1-1 0,0 1 0,0 0 0,0-1 0,0 1 0,0-1 0,0 0 0,0 1 0,0-1 0,-1 0 0,1 0-1,0 0 1,0 0 0,0 0 0,0 0 0,0 0 0,0 0 0,0 0 0,0 0 0,-3-1 0,1 3 97,-5 6 60,6-6 23,1-1 38,-2 6 11,2-5 13,-1-2-7,-5 0-56,4 0-16,-5 3-25,6-3 690,0 2-706,-7 3 15,6-3 405,-5 16-2056,0 1-6999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57 8520,'0'0'2486,"0"-4"-2091,-4-16-40,3 8-110,1 11-237,0 1 0,0 0 0,0-1 0,0 1 0,-1 0 1,1-1-1,0 1 0,0 0 0,0-1 0,-1 1 0,1 0 0,0-1 0,0 1 0,-1 0 1,1 0-1,0-1 0,-1 1 0,1 0 0,0 0 0,-1 0 0,1 0 0,0-1 0,-1 1 0,1 0 1,-1 0-1,0 0 0,-6-3 197,-4-4 6,-6 4 17,3 3 9,2 2 22,2-1 13,5-2-196,0 1 0,0-1 0,-1 1 0,1 0 1,0 1-1,0-1 0,0 1 0,0 0 0,0 1 1,0-1-1,0 1 0,0 0 0,0 0 0,1 0 0,-1 0 1,1 1-1,-1 0 0,1 0 0,-6 6 0,-1 2 25,1 1 0,0 0-1,0 1 1,-11 21-1,15-24-49,-6 11 68,1 1 0,-13 38 1,15-34-34,-19 34 1,17-37 52,1 0 1,-14 46 0,19-49-462,-2 0-1,0-1 0,-1 1 1,-1-2-1,-13 20 1,0-6-9738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2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 1851 10312,'-6'-5'66,"1"-1"0,-1 1 0,1-1 0,0 1 0,1-2 0,0 1 0,0 0 0,0-1 0,-3-8 0,4 10 4,0 0 0,0 1 0,0-1 0,0 1 1,-1 0-1,0 0 0,0 0 0,0 0 0,0 1 1,-1 0-1,-5-4 0,-28-23 598,28 20-492,-1 1 0,-1 0 0,1 1 0,-2 0 0,1 1 0,-1 0 0,-21-7 0,20 8-88,-3-2-31,11 4-26,0 1-1,0 1 0,-1-1 1,1 1-1,-1 0 0,-9-1 1,4 0 34,1 0 1,0 0 0,1-2 0,-1 1-1,1-1 1,-1-1 0,1 0 0,1 0-1,-1-1 1,1 0 0,1-1-1,-10-9 1,1-3 78,1 0 0,-17-30-1,-20-26 361,20 23 114,27 42-515,0 0 0,-1 0 0,-13-16 0,10 14 25,0-1 0,1 0 0,1-1 0,0 0 0,1 0 0,-6-20 0,6 16 7,-1 1 1,0 0 0,-1 0-1,-14-18 1,-7-9 350,-26-49 0,25 39 10,0 14-174,25 34-257,-1 0 0,2-1-1,-1 0 1,1 0 0,-5-11-1,0-10 220,-12-56 1,15 54-120,-14-41 1,14 48-10,9-18 179,-2 37-299,0-1 1,0 1-1,0 0 1,1 0-1,0 0 0,0 0 1,0 0-1,0 1 1,1-1-1,2-6 0,1 0 53,-1 6-27,7-5 14,48-40 107,-35 30-121,23-24-1,-36 27-39,-9 13-14,0 0 1,1 0-1,-1 1 0,1-1 1,0 1-1,-1 0 0,1 0 1,1 0-1,4-4 1,3-3 36,-3-2-2,0 6-1,-6 6-37,0-1 0,0 1 0,0 0 0,0 0 0,1 0 0,-1 0 0,0 0 0,0 1 0,0-1 0,0 0 0,0 1 0,3 1 0,-1-1-6,0 0 4,1 1 0,-1-1 0,0 1-1,1 0 1,-1 0 0,0 0 0,0 1-1,0-1 1,-1 1 0,1 0 0,-1 0-1,1 0 1,-1 1 0,0-1 0,0 1-1,0 0 1,-1 0 0,1 0 0,-1 0-1,0 0 1,0 0 0,-1 0 0,1 1-1,-1-1 1,0 1 0,0-1 0,0 1-1,-1 0 1,1 7 0,7 85 24,-9-84-22,-7-5-2,5-5 2,2 5-2,5-33-2,0 1 1,2-1-1,0 1 1,17-38 0,10-27 11,-13 55-1,2 1-1,32-38 1,-50 70-4,4 1 6,-6 0 2,-1 2 0,3 3-11,-1 0-1,-1 1 0,1-1 0,-1 1 1,0 0-1,0-1 0,0 1 0,1 11 1,2 56 10,-3-35-9,3 38 17,-5-52-15,1 1 1,1-1-1,1 0 1,1 1-1,13 38 1,1-29 274,-5-10-3434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1763 9952,'37'-27'924,"-35"25"-147,-8 11 4185,35-67-3146,-22 42-1718,-1-1 0,-1 0 0,0 0 0,-1 0 1,-1 0-1,-1-1 0,1-34 0,1-1 12,-1-72 240,-1 13-119,-1 69-57,-5-65 0,-1 15-39,-7-36 146,2 39-145,-1 7 20,7 55-89,0 0 1,1-49-1,3 54-15,-1 0 0,-1 1 0,-2-1 0,-7-27 0,-3-26 84,11 58-92,-1-1 1,0 1-1,-1 0 0,-1 0 1,-1 0-1,-1 1 1,0 0-1,-18-26 1,8 10 61,16 27-93,0 1 1,0 0 0,-1 0 0,0 0 0,0 0-1,-1 1 1,1-1 0,-1 1 0,0 0 0,0 0-1,-1 0 1,-7-5 0,-6-2 13,9 5-5,0 1-1,-1 0 1,-15-6-1,24 10-18,0 1 0,0-1-1,-1 1 1,1-1 0,0 1-1,0-1 1,0 1 0,-1 0-1,1-1 1,0 1 0,0 0-1,-1 0 1,1 0 0,0 0-1,-1 0 1,1 0 0,0 0-1,0 1 1,-1-1 0,1 0-1,-2 2 1,-21 6 32,18-7-33,1 0 1,0 1-1,0-1 0,0 2 1,0-1-1,1 0 1,-1 1-1,1 0 1,-1 0-1,1 0 1,0 0-1,0 1 0,0 0 1,1-1-1,-1 1 1,1 1-1,-5 7 1,0 2 3,10-10-6,0 0 1,-5 12 6,-2-5-7,7 0 0,-1-2-1,0-9-7,6 3 11,-6-3-4,0 0-1,0-1 0,-1 1 1,1 0-1,0-1 0,0 1 0,-1-1 1,1 0-1,0 1 0,-1-1 1,1 1-1,-1-1 0,1 0 1,-1 0-1,1 1 0,-1-1 0,1 0 1,-1 0-1,1 0 0,3-11-7,0 6 9,12 4-189,-14 2 195,1 2 1,6 4 2,0 0-1,0 1 1,-1 0 0,0 1 0,0-1-1,8 13 1,20 18 15,58 44 130,-94-82-154,0 0 1,0 0 0,0 0 0,0 0 0,0 0 0,0 0-1,0 0 1,0 0 0,0-1 0,0 1 0,0 0-1,0 0 1,0 0 0,0 0 0,0 0 0,0 0 0,0 0-1,0-1 1,0 1 0,0 0 0,0 0 0,0 0 0,0 0-1,0 0 1,0 0 0,0 0 0,0 0 0,0-1-1,0 1 1,1 0 0,-1 0 0,0 0 0,0 0 0,0 0-1,0 0 1,0 0 0,0 0 0,0 0 0,0 0-1,0 0 1,1 0 0,-1 0 0,0 0 0,0 0 0,0 0-1,0-1 1,0 1 0,0 0 0,0 0 0,0 0-1,1 0 1,-1 0 0,0 1 0,0-1 0,0 0 0,0 0-1,0 0 1,0 0 0,0 0 0,1 0 0,-1 0 0,0 0-1,0 0 1,0 0 0,1-5 2,0 0-1,-1-1 1,0 1 0,0 0-1,0 0 1,0-1 0,-1 1-1,0 0 1,0 0-1,0 0 1,-5-10 0,-7-17-2690,-6-8-11092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1409 17391,'-3'5'744,"-10"17"79,12-20-284,4-5 59,-2 3 505,-1 9-452,0 2-171,0-2-248,0-7-74,4 4-60,-4-6-90,1 0 0,-1 1-1,0-1 1,1 1 0,-1-1 0,0 0 0,1 1 0,-1-1 0,0 1 0,0-1 0,1 0 0,-1 1 0,0-1 0,0 1 0,0-1 0,1 1 0,-1-1-1,0 1 1,0-1 0,0 1 0,0-1 0,0 1 0,0-1 0,0 1 0,0-1 0,-1 2 0,-2-3 8,-1 1 1,0-1-1,1 1 1,-1-1-1,1-1 1,-1 1 0,1 0-1,-1-1 1,1 1-1,-4-3 1,0 0 21,0 1 1,0-1 0,1-1 0,-1 1 0,1-1 0,0 0 0,0 0 0,0-1-1,1 0 1,-1 0 0,2 0 0,-8-12 0,-3-3 12,3 2 72,0-1 1,1 0 0,1-1 0,-14-42-1,17 48-45,-1 0-1,0 1 0,-18-24 1,0-2 8,-13-9 108,31 40-153,0-1 0,0 0 0,-9-15 0,5 3 68,-22-27 0,24 37-67,1 0-1,1 0 1,0-1-1,1 0 1,0-1-1,1 1 1,-6-20-1,-21-75 294,28 88-271,1 1 0,1 0 0,-1-38 0,5 23-26,-1 11 7,0 0 0,-1-1 1,-1 1-1,-6-26 0,-2-4 55,7 35-33,0 0-1,-8-22 1,8 30-20,0 0-1,1 0 1,1 0 0,-1 0-1,1-12 1,-2 17 33,2 4-69,1 0 0,-1 1 0,1-1 0,-1 0 0,1 1 0,-1-1 0,1 0 0,-1 0 0,1 1 0,-1-1 0,1 0 0,0 0-1,0 0 1,-1 0 0,1 1 0,0-1 0,0-2 0,0-29 216,-7-49 1,5 65-215,2 14-10,-1 0 0,1-1 0,0 1 0,-1 0 0,1 0 0,-1-1 0,1 1 0,-1 0 0,0 0 0,0 0 0,0 0 0,0 0 0,-1 0 0,1 0 0,0 0 0,-3-1 0,-3-5-1,6 6 9,0 1-1,0-1 0,-1 1 0,1-1 1,-1 1-1,1 0 0,-1-1 0,1 1 1,-1 0-1,0 0 0,-2-1 0,3 2-6,0 0 0,-1 0 0,1 1 0,-1-1 0,1 0 0,0 0-1,-1 1 1,1-1 0,0 1 0,-1-1 0,1 1 0,0 0 0,0-1-1,0 1 1,-1 0 0,1 0 0,0 0 0,0 0 0,-1 1-1,-10 9-81,-1-2-1,-22 13 0,9-8-3098,-21 10-14022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55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2123 16048,'0'0'6470,"-1"-4"-6331,2-10-97,1 0 1,0 0 0,0 0 0,2 0 0,-1 1 0,2-1 0,0 1-1,10-20 1,-6 15-4,-2 0 0,0-1 0,-1 0 0,4-20 0,25-119 315,-20 102-188,1 4-63,-10 32-39,0 0 1,3-21 0,0-10 88,-3 14 21,4-63 0,-9 70-2,11-54-1,-1 2-14,-8 41-38,-1 2-5,1 0 0,2 1 0,1-1-1,16-49 1,-7 42 30,-10 29-66,0 0 0,16-32 0,-17 43-57,-1-1 1,0 0 0,-1 0-1,1 0 1,-1 0 0,1-8 0,2-3 99,9 9 6,-12 7-116,1 0 0,-1 0 0,0-1 0,1 1 0,-1-1 0,0 1 0,-1-1 0,1 0 0,0 0 1,-1 0-1,0 0 0,0 0 0,0 0 0,0 0 0,0 0 0,0 0 0,-1-1 0,1 1 1,-1 0-1,0 0 0,0-1 0,-1 1 0,0-4 0,1 1 6,0 0 0,0 0 0,1-1-1,0 1 1,0 0 0,0 0 0,4-10 0,-3 11-7,0 0 0,0 0 1,-1-1-1,1 1 0,-1 0 0,-1-1 0,1 1 1,-1-1-1,0 0 0,0 1 0,0-1 1,-1 1-1,0-1 0,-3-10 0,-6-102 198,14 71-84,-4 47-123,0 0 0,0 0 0,0 0-1,0-1 1,0 1 0,0 0 0,0 0 0,0 0 0,0 0-1,0 0 1,0 0 0,0 0 0,0-1 0,0 1 0,0 0-1,0 0 1,0 0 0,0 0 0,0 0 0,0 0-1,0 0 1,0 0 0,0-1 0,0 1 0,0 0 0,0 0-1,0 0 1,0 0 0,0 0 0,-1 0 0,1 0-1,0 0 1,0 0 0,0 0 0,0 0 0,0 0 0,0 0-1,0 0 1,0 0 0,-1 0 0,1 0 0,0 0 0,0 0-1,0 0 1,0 0 0,0 0 0,0 0 0,0 0-1,-1 0 1,1 0 0,0 0 0,0 0 0,0 0 0,0 0-1,0 0 1,0 0 0,0 0 0,0 0 0,0 0 0,-1 0-1,1 0 1,0 0 0,0 0 0,0 1 0,-5-2-11,6-20 379,-1 20-367,0 1 0,0-1 0,1 1 0,-1-1 0,0 1 0,1-1 0,-1 1 0,1-1 0,-1 1 0,0-1 0,1 1 0,-1-1 0,1 1 0,0 0 0,-1-1 0,1 1 0,-1 0 0,1 0 0,-1-1 0,1 1 0,0 0 0,-1 0 0,1 0 0,0 0 0,-1-1 0,2 1 0,22 0 18,-14-1-14,-1 0-2,0-2 0,0 1 0,0-1 0,0-1 0,-1 1 0,13-9 0,28-10 2,-36 18-6,2 0 2,0-1-1,0-1 1,-1 0-1,0-1 1,25-16-1,-16 8 68,1 1 0,34-14 0,-2 1-3689,-15 5-13446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1:16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15064,'-66'29'561,"63"-28"709,-12 1 81,13 0-1279,1-1 0,-1 0 1,1 0-1,-1 0 0,0 0 0,0 0 0,1 0 1,-1 0-1,0-1 0,0 1 0,0-1 0,-2 1 1,-39 3 359,38-3-410,-7-1 74,4 3-9,-12-9 45,19 6-129,0 0 1,1 0-1,-1 0 0,0-1 1,0 1-1,1 0 0,-1 0 1,0 0-1,0 0 0,0 0 0,1 1 1,-1-1-1,0 0 0,0 0 1,1 0-1,-1 1 0,0-1 1,0 0-1,0 1 0,-17 6 99,9-13-57,2 1 813,6 8-846,0 0 1,1 0-1,-1-1 1,1 1-1,0 0 1,0 0-1,0 0 1,0-1-1,0 1 1,1 0-1,-1 0 1,1 0-1,0-1 1,0 1-1,0 0 1,0-1-1,0 1 1,1-1-1,-1 0 1,1 1-1,-1-1 1,4 3-1,1 5 11,2-1 0,-1 0 0,1 0 0,11 9 0,-10-11-215,-7-5 231,0 1 1,1-1-1,-1 0 1,1 0-1,-1-1 0,1 1 1,0 0-1,3 1 1,28 2-2692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1:16:5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65 11744,'-12'-14'172,"5"6"128,-1 0 0,0 1 0,0 0 1,-11-7-1,7 8-1723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43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45 16408,'-20'-9'84,"9"4"112,-1 0 1,0 1-1,-1 0 0,1 1 1,0 0-1,-15 0 0,14-2 1524,12 4-1674,1 1-1,-1 0 0,0-1 0,1 1 0,-1 0 1,0 0-1,1-1 0,-1 1 0,0 0 0,0 0 1,1 0-1,-1 0 0,0 0 0,0 0 0,1 0 1,-1 0-1,0 0 0,1 0 0,-1 0 0,0 0 1,0 1-1,0-1 0,-2 1 5,1 0 0,0 0 0,-1 0-1,1 0 1,0 0 0,0 0 0,0 1 0,0-1 0,0 1-1,0 0 1,0-1 0,0 1 0,1 0 0,-1 0 0,1 0-1,-1 0 1,1 0 0,0 1 0,0-1 0,0 0 0,0 0-1,0 1 1,0 4 0,-5 11-12,1 1-1,1 0 1,0 0 0,2 0 0,0 1-1,1 19 1,1-36-34,0 0 0,1 0 0,-1 1 0,1-1 0,-1 0 0,1 1 0,0-1 0,0 0 0,0 0 0,1 0 0,-1 0 0,1 0 0,0 0 0,0-1 0,0 1 0,0 0 0,0-1 0,0 0 0,1 1 0,-1-1 0,6 3 0,-4-2-196,7 7 653,-11-10-572,1 1-1,-1-1 1,0 0 0,0 1-1,0-1 1,0 1-1,0-1 1,0 1-1,0-1 1,0 1 0,0-1-1,0 1 1,0-1-1,-1 1 1,1-1-1,0 1 1,0-1 0,0 0-1,-1 1 1,1-1-1,0 1 1,0-1-1,-1 0 1,1 1 0,-1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8:1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15416,'399'-75'1541,"-292"63"-635,193 2 1,-87 6-24,-180 4-754,-1 1 0,1 1-1,-1 2 1,1 1 0,40 13 0,-25-8 36,-4 1-104,2-1 1,0-3-1,0-2 0,0-2 0,53-4 0,-32 0-176,-1 2-1,106 15 1,-96-7-2002,-21-3-10642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44:4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 16583,'0'0'2488,"-1"-5"-1437,-5-15-372,5 7-154,1 11-68,0 26-229,-1-13-439,1-6 253,0-1 0,0 0 1,0 0-1,0 1 0,1-1 1,0 0-1,0 0 1,0 0-1,0 1 0,4 6 1,-3-6-355,2-1 1,-1 0 0,0 1-1,1-1 1,-1-1-1,1 1 1,0 0 0,7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41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6816,'0'0'0,"0"27"-8,0 1-4624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4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100 283 7176,'-4'82'438,"4"-40"678,-1-33 1771,2-11-2458,0-3-351,1 1 1,0 0-1,1-1 0,-1 1 0,1 0 0,-1 0 1,1 0-1,0 1 0,4-4 0,9-13 100,3-18 65,12-19 206,-29 52-385,1 0 0,-2-1 0,1 1-1,0-1 1,-1 0 0,0 1 0,-1-1-1,1 0 1,-1-8 0,1-3 157,-2 6 6,-4-34 321,5 42-534,0 1 1,0 0 0,0 0-1,0 0 1,-1-1 0,1 1-1,-1 0 1,1 0 0,-1 0-1,0 0 1,0 0 0,0 0-1,0 0 1,0 0 0,0 0-1,-3-3 1,-16-27 209,11 16-43,-7 6 17,-12-5 89,27 14-278,0 1 0,0-1-1,0 1 1,0-1-1,0 0 1,0 1-1,0 0 1,0-1 0,-1 1-1,1 0 1,0-1-1,0 1 1,-1 0 0,1 0-1,0 0 1,0 0-1,-1 0 1,1 1-1,0-1 1,0 0 0,0 0-1,-2 1 1,2-1 2,0 0-1,-1 0 1,1 0 0,0 0 0,0 0 0,-1 0-1,1 1 1,0-1 0,0 0 0,0 0 0,-1 1-1,1-1 1,0 1 0,0-1 0,0 1 0,0 0-1,0-1 1,0 1 0,0 0 0,-1 1 0,-2 2 20,-9 1 7,11-5-28,-1 1 0,1 0 1,0 0-1,0 0 1,-1 0-1,1 1 0,0-1 1,0 1-1,0-1 1,0 1-1,0 0 0,1 0 1,-1-1-1,0 1 1,1 0-1,0 1 0,-1-1 1,1 0-1,0 0 1,0 0-1,0 1 0,0-1 1,0 3-1,0-2 121,3-2-19,29 22 13,-25-18-104,-1-1 0,1 1 0,0-1-1,1 0 1,-1 0 0,1-1 0,-1 0 0,1 0-1,8 1 1,-9-2-166,0-1-1,0 0 0,0-1 1,0 0-1,0 0 0,0 0 1,-1 0-1,1-1 1,0 0-1,0-1 0,0 1 1,0-1-1,7-3 1,23-9-10655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48:2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285 102 13272,'0'0'0,"-63"-36"0,12 8-496,8 6 496,5 11-488,-7 8 488,0 1-8736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5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14432,'0'0'192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5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17655,'0'-4'814,"0"2"-720,0 0 0,0 0 0,0 1 0,0-1 0,1 0 1,-1 0-1,0 1 0,1-1 0,-1 0 0,1 0 0,-1 1 0,1-1 1,0 1-1,0-1 0,0 1 0,0-1 0,0 1 0,0-1 0,0 1 1,0 0-1,1-1 0,-1 1 0,0 0 0,1 0 0,-1 0 0,1 0 0,-1 0 1,1 1-1,0-1 0,-1 0 0,1 1 0,0-1 0,-1 1 0,1 0 1,0-1-1,0 1 0,3 0 0,-3 0-13,1 0-1,-1 0 1,0 0 0,0 0 0,1 1-1,-1-1 1,0 1 0,0-1-1,1 1 1,-1 0 0,0 0-1,0 0 1,0 0 0,0 0 0,0 0-1,2 2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5:1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16136,'0'0'567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5:1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69 14256,'0'0'0,"-28"-23"0,3 2-320,3 6 320,7 5-312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5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12824,'0'0'0,"22"13"-160,-14-13 160,3 2-152,3 5 152,0 0-8904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23:36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15776,'0'0'0,"25"0"0,-10 0 0,6-3 8,2-1-8,2-3 0,-7-1 0,-7-10 0,0-18 0,0 0-11360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39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115 549 11928,'-5'6'273,"-19"20"-164,15-11 218,-16 46 1078,13-34-1142,1 0 0,-10 43-1,18-63-123,0-11 110,2-12-65,3 4-131,0 0-1,2 0 0,-1 0 1,1 0-1,1 0 0,11-20 1,5-15 70,-12 29-16,0 1 1,2 0 0,0 1 0,0 0-1,17-17 1,-3 2 56,-17 23-94,-1 0-1,1 1 1,13-10-1,-13 11-28,-1 0 0,0 0 0,0-1 0,0 0 0,8-11 0,-6 6 21,1 0-1,0 1 1,1 0-1,14-10 0,22-25 43,-9 7 104,49-39-1,31-32-2486,-83 72-8534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1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 15864,'0'0'1001,"-5"0"-691,-15 4-196,14-5 119,-1-4-154,-12 8-67,5 1-38,-52-4-239,64 0 240,1 0 3,-6 0 22,5 0 140,13 0-2159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1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10760,'0'0'0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2:0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11928,'5'2'353,"16"6"51,-21-7-392,0-1 0,0 0 0,1 0 0,-1 1 1,0-1-1,0 0 0,0 0 0,0 0 0,0 1 0,0-1 0,0 0 0,0 0 1,0 1-1,0-1 0,0 0 0,0 0 0,0 1 0,0-1 0,0 0 0,0 0 1,0 1-1,0-1 0,0 0 0,-1 0 0,1 0 0,0 1 0,0-1 0,0 0 1,0 0-1,0 0 0,0 1 0,-1-1 0,1 0 0,0 0 0,-1 0 0,0 3 139,0-2-129,1-1 0,0 0 1,0 1-1,-1-1 0,1 1 1,0-1-1,0 1 0,0-1 1,0 1-1,0-1 0,0 1 1,0-1-1,0 1 0,0-1 1,0 1-1,0 0 0,0-1 1,0 1-1,1-1 0,-1 0 1,0 1-1,0-1 0,1 2 1,6 6 98,-5-5-115,1-1 1,-1 0-1,0 1 1,0 0-1,0-1 1,-1 1 0,1 0-1,1 3 1,-2 8-1823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9:38:4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12 238 13360,'-3'-10'35,"1"5"62,0 0-1,1-1 0,0 1 0,0 0 0,0-1 0,1 1 0,0 0 1,0-1-1,0 1 0,2-11 0,20-53 3358,-20 65-3360,2-10 149,1 2 0,1-1 0,0 0 1,8-12-1,-8 17-2499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2:5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10488,'0'0'2012,"3"-4"-1512,2-3-432,1 0 1,0 0 0,1 1 0,-1 0 0,1 1 0,0-1 0,1 1 0,11-6 0,31-21 336,-40 26-278,3-2-31,1 1-11,3-9 50,-16 16-132,-1-1-1,0 0 1,1 1 0,-1-1 0,1 1-1,-1-1 1,1 0 0,-1 1 0,1-1-1,-1 1 1,1 0 0,-1-1 0,1 1-1,0-1 1,-1 1 0,1 0 0,-1 0-1,1-1 1,0 1 0,0 0-1,-1 0 1,1 0 0,0 0 0,-1-1-1,1 1 1,0 0 0,0 1 0,-1-1-1,1 0 1,1 0 0,2 0 48,7-4 25,1 4 13,-9 0 2,-1 0-1,0 0 1,0 1 0,1 0-1,-1-1 1,0 1 0,0 0-1,0 0 1,0 0 0,0 0-1,0 0 1,0 1 0,0-1-1,-1 0 1,1 1 0,0 0-1,-1-1 1,0 1 0,1 0-1,1 3 1,13 12 301,-15-17-428,0 1 0,0-1 1,0 1-1,0-1 0,0 0 1,0 1-1,0-1 0,0 0 1,0 0-1,0 0 0,0 0 1,0 0-1,1 0 0,-1 0 1,0 0-1,2-1 0,2 0-1194,19 1-9190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3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7896,'0'0'0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3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7712,'32'8'48,"-24"-6"-2,0 0-3,-6-2 32,0-2-87,4-6 2,-5 6 156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9144,'0'0'2145,"3"-5"-1733,9-13-287,-10 16-108,-1 1-1,0 0 0,1-1 0,-1 1 0,1 0 1,-1 0-1,1 0 0,0 0 0,-1 1 1,1-1-1,0 0 0,0 1 0,0-1 1,-1 1-1,1-1 0,0 1 0,0 0 0,0 0 1,2 0-1,4-1 86,8 0-128,-8 0-167,0 0-1,-1-1 1,1 0-1,-1 0 1,12-5-1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10584,'0'0'3504,"-1"4"-3400,-14 81 160,14-83-151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4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16312,'0'0'3761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40:0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576 894 17567,'0'0'4155,"0"-8"-3502,-1-5-570,1 0 0,1 0-1,1 0 1,0-1 0,0 1-1,1 1 1,7-18 0,43-92 54,-5 13-28,-39 88-74,21-35 0,-19 37-20,16-38-1,-18 35 6,19-33 1,6-14 1,-8 21 4,-2 3-16,-23 40-5,-1-6-4,0 0-1,0 9 0,0 0 0,0 0 0,0 0 0,-1 0 0,1 0 0,0 0 0,-1 0 0,0 0 0,1 1 0,-1-1 0,0 0 0,0 0 0,0 1 0,0-1 0,0 0 0,-3-2 0,-1-3-1,1 1-1,1 1 1,-1 0 0,0 0-1,-1 0 1,1 0-1,-1 1 1,0 0-1,0 0 1,0 0-1,0 0 1,-1 1-1,1 0 1,-1 0 0,0 0-1,0 1 1,0 0-1,0 0 1,-1 1-1,1-1 1,0 1-1,-1 1 1,1-1-1,-13 2 1,8-1-3,0 1 1,-1 0-1,1 0 1,0 1-1,0 1 1,0 0-1,1 1 0,-1 0 1,1 0-1,-1 1 1,1 1-1,-17 11 1,-26 22-14,39-30 11,1 0-1,0 1 1,0 1-1,-20 22 0,-42 52-25,-17 23-8,72-83 14,-1-1 0,-1-1 0,0-1-1,-2-1 1,-28 20 0,28-23-80,1 0 0,-34 38 1,56-54-176,-5 8 678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4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14344,'0'0'192,"-5"-42"-192,10 28 192,13 1-176,-4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1:59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13984,'0'0'0,"19"-17"0,-2 1-128,-3-6 128,2-1-128,10-3 128,-7-1-224,-16-6 224,1-8-216,11-13 216,2 1-9488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0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9144,'0'0'0,"-14"5"-16,27 4-40,-3 19 56,4 8 240,3 0-240,5 0 248,6-1-248,8-25 544,13-38-544,-2 1-7104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0:1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16312,'0'0'0,"-11"33"223,13-11-223,12 6 232,14 5-232,6-6 80,-1-9-80,-7-13 88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1:2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17479,'168'25'307,"55"13"317,-85-17 17,-24-6-235,29 2-24,-37-6-203,-70-7-144,0-2-1,1-1 1,42-5 0,3-4-2494,-13 0-9727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2:01:5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14704,'0'-8'-412,"1"-18"2735,1 24-826,3 15-1151,-3-5-919,-1 1-1,1-1 1,-1 18 0,-1-9-10520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7T17:08:1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13984,'-21'6'356,"1"1"1,1 2-1,-1 0 1,1 0-1,1 2 1,0 1-1,0 0 1,2 1-1,-1 0 1,1 2-1,1 0 1,1 1-1,0 0 1,-21 34-1,6-12-330,28-38-29,1 1 1,0-1-1,-1 0 1,1 1 0,0-1-1,0 1 1,-1-1-1,1 1 1,0-1-1,0 1 1,0-1-1,-1 0 1,1 1 0,0-1-1,0 1 1,0-1-1,0 1 1,0-1-1,0 1 1,0-1 0,0 1-1,0-1 1,0 1-1,1-1 1,-1 1-1,0 3-2200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0:40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12016,'0'0'0,"30"9"-128,-10-7 128,4-4-120,6-10 120,1 12-160,-13 17 160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RECURSIVE 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Next class -</a:t>
            </a:r>
            <a:r>
              <a:rPr lang="en-US" altLang="en-US" dirty="0" err="1">
                <a:latin typeface="Times New Roman" panose="02020603050405020304" pitchFamily="18" charset="0"/>
              </a:rPr>
              <a:t>saturday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24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Identifying or owner entity set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</a:t>
            </a:r>
            <a:r>
              <a:rPr kumimoji="1" lang="en-US" altLang="en-US" sz="1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 </a:t>
            </a:r>
            <a:r>
              <a:rPr kumimoji="1" lang="en-US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must have an associated instructor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Descriptive attribute.</a:t>
            </a:r>
          </a:p>
          <a:p>
            <a:r>
              <a:rPr lang="en-US" altLang="en-US" dirty="0" err="1">
                <a:latin typeface="Times New Roman" panose="02020603050405020304" pitchFamily="18" charset="0"/>
              </a:rPr>
              <a:t>Descriminator</a:t>
            </a:r>
            <a:r>
              <a:rPr lang="en-US" altLang="en-US" dirty="0">
                <a:latin typeface="Times New Roman" panose="02020603050405020304" pitchFamily="18" charset="0"/>
              </a:rPr>
              <a:t>, identifying relationship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40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11.xml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42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7.emf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60.png"/><Relationship Id="rId15" Type="http://schemas.openxmlformats.org/officeDocument/2006/relationships/image" Target="../media/image48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70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customXml" Target="../ink/ink22.xml"/><Relationship Id="rId4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85.png"/><Relationship Id="rId3" Type="http://schemas.openxmlformats.org/officeDocument/2006/relationships/image" Target="../media/image10.emf"/><Relationship Id="rId7" Type="http://schemas.openxmlformats.org/officeDocument/2006/relationships/image" Target="../media/image82.png"/><Relationship Id="rId12" Type="http://schemas.openxmlformats.org/officeDocument/2006/relationships/customXml" Target="../ink/ink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84.png"/><Relationship Id="rId5" Type="http://schemas.openxmlformats.org/officeDocument/2006/relationships/image" Target="../media/image98.png"/><Relationship Id="rId15" Type="http://schemas.openxmlformats.org/officeDocument/2006/relationships/image" Target="../media/image86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83.png"/><Relationship Id="rId1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76.png"/><Relationship Id="rId3" Type="http://schemas.openxmlformats.org/officeDocument/2006/relationships/image" Target="../media/image11.emf"/><Relationship Id="rId7" Type="http://schemas.openxmlformats.org/officeDocument/2006/relationships/image" Target="../media/image89.png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77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90.png"/><Relationship Id="rId14" Type="http://schemas.openxmlformats.org/officeDocument/2006/relationships/customXml" Target="../ink/ink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customXml" Target="../ink/ink37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92.png"/><Relationship Id="rId3" Type="http://schemas.openxmlformats.org/officeDocument/2006/relationships/image" Target="../media/image12.jpeg"/><Relationship Id="rId7" Type="http://schemas.openxmlformats.org/officeDocument/2006/relationships/image" Target="../media/image95.png"/><Relationship Id="rId12" Type="http://schemas.openxmlformats.org/officeDocument/2006/relationships/customXml" Target="../ink/ink42.xml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23.xml"/><Relationship Id="rId16" Type="http://schemas.openxmlformats.org/officeDocument/2006/relationships/customXml" Target="../ink/ink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9.xml"/><Relationship Id="rId11" Type="http://schemas.openxmlformats.org/officeDocument/2006/relationships/image" Target="../media/image87.png"/><Relationship Id="rId5" Type="http://schemas.openxmlformats.org/officeDocument/2006/relationships/image" Target="../media/image94.png"/><Relationship Id="rId15" Type="http://schemas.openxmlformats.org/officeDocument/2006/relationships/image" Target="../media/image93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96.png"/><Relationship Id="rId14" Type="http://schemas.openxmlformats.org/officeDocument/2006/relationships/customXml" Target="../ink/ink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6.xml"/><Relationship Id="rId5" Type="http://schemas.openxmlformats.org/officeDocument/2006/relationships/image" Target="../media/image99.png"/><Relationship Id="rId4" Type="http://schemas.openxmlformats.org/officeDocument/2006/relationships/customXml" Target="../ink/ink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102.png"/><Relationship Id="rId4" Type="http://schemas.openxmlformats.org/officeDocument/2006/relationships/customXml" Target="../ink/ink4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3" Type="http://schemas.openxmlformats.org/officeDocument/2006/relationships/customXml" Target="../ink/ink49.xml"/><Relationship Id="rId12" Type="http://schemas.openxmlformats.org/officeDocument/2006/relationships/image" Target="../media/image112.png"/><Relationship Id="rId6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6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emf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5" Type="http://schemas.openxmlformats.org/officeDocument/2006/relationships/image" Target="../media/image163.png"/><Relationship Id="rId4" Type="http://schemas.openxmlformats.org/officeDocument/2006/relationships/customXml" Target="../ink/ink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50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192.png"/><Relationship Id="rId4" Type="http://schemas.openxmlformats.org/officeDocument/2006/relationships/customXml" Target="../ink/ink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59.xml"/><Relationship Id="rId3" Type="http://schemas.openxmlformats.org/officeDocument/2006/relationships/image" Target="../media/image19.emf"/><Relationship Id="rId7" Type="http://schemas.openxmlformats.org/officeDocument/2006/relationships/image" Target="../media/image221.png"/><Relationship Id="rId12" Type="http://schemas.openxmlformats.org/officeDocument/2006/relationships/image" Target="../media/image2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5.xml"/><Relationship Id="rId11" Type="http://schemas.openxmlformats.org/officeDocument/2006/relationships/customXml" Target="../ink/ink58.xml"/><Relationship Id="rId5" Type="http://schemas.openxmlformats.org/officeDocument/2006/relationships/image" Target="../media/image210.png"/><Relationship Id="rId23" Type="http://schemas.openxmlformats.org/officeDocument/2006/relationships/image" Target="../media/image16.png"/><Relationship Id="rId10" Type="http://schemas.openxmlformats.org/officeDocument/2006/relationships/image" Target="../media/image230.png"/><Relationship Id="rId4" Type="http://schemas.openxmlformats.org/officeDocument/2006/relationships/customXml" Target="../ink/ink54.xml"/><Relationship Id="rId9" Type="http://schemas.openxmlformats.org/officeDocument/2006/relationships/customXml" Target="../ink/ink57.xml"/><Relationship Id="rId22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image" Target="../media/image20.emf"/><Relationship Id="rId21" Type="http://schemas.openxmlformats.org/officeDocument/2006/relationships/image" Target="../media/image212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1.xml"/><Relationship Id="rId5" Type="http://schemas.openxmlformats.org/officeDocument/2006/relationships/image" Target="../media/image205.png"/><Relationship Id="rId23" Type="http://schemas.openxmlformats.org/officeDocument/2006/relationships/customXml" Target="../ink/ink63.xml"/><Relationship Id="rId28" Type="http://schemas.openxmlformats.org/officeDocument/2006/relationships/image" Target="../media/image117.png"/><Relationship Id="rId4" Type="http://schemas.openxmlformats.org/officeDocument/2006/relationships/customXml" Target="../ink/ink60.xml"/><Relationship Id="rId2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235.png"/><Relationship Id="rId3" Type="http://schemas.openxmlformats.org/officeDocument/2006/relationships/image" Target="../media/image24.emf"/><Relationship Id="rId34" Type="http://schemas.openxmlformats.org/officeDocument/2006/relationships/image" Target="../media/image245.png"/><Relationship Id="rId7" Type="http://schemas.openxmlformats.org/officeDocument/2006/relationships/image" Target="../media/image98.png"/><Relationship Id="rId12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4.png"/><Relationship Id="rId24" Type="http://schemas.openxmlformats.org/officeDocument/2006/relationships/image" Target="../media/image240.png"/><Relationship Id="rId32" Type="http://schemas.openxmlformats.org/officeDocument/2006/relationships/image" Target="../media/image244.png"/><Relationship Id="rId15" Type="http://schemas.openxmlformats.org/officeDocument/2006/relationships/customXml" Target="../ink/ink70.xml"/><Relationship Id="rId23" Type="http://schemas.openxmlformats.org/officeDocument/2006/relationships/customXml" Target="../ink/ink71.xml"/><Relationship Id="rId10" Type="http://schemas.openxmlformats.org/officeDocument/2006/relationships/customXml" Target="../ink/ink67.xml"/><Relationship Id="rId4" Type="http://schemas.openxmlformats.org/officeDocument/2006/relationships/customXml" Target="../ink/ink65.xml"/><Relationship Id="rId9" Type="http://schemas.openxmlformats.org/officeDocument/2006/relationships/image" Target="../media/image233.png"/><Relationship Id="rId14" Type="http://schemas.openxmlformats.org/officeDocument/2006/relationships/customXml" Target="../ink/ink69.xml"/><Relationship Id="rId22" Type="http://schemas.openxmlformats.org/officeDocument/2006/relationships/image" Target="../media/image239.png"/><Relationship Id="rId35" Type="http://schemas.openxmlformats.org/officeDocument/2006/relationships/customXml" Target="../ink/ink74.xml"/><Relationship Id="rId48" Type="http://schemas.openxmlformats.org/officeDocument/2006/relationships/image" Target="../media/image2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5.png"/><Relationship Id="rId4" Type="http://schemas.openxmlformats.org/officeDocument/2006/relationships/customXml" Target="../ink/ink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4.emf"/><Relationship Id="rId4" Type="http://schemas.openxmlformats.org/officeDocument/2006/relationships/image" Target="../media/image28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8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</a:t>
            </a:r>
            <a:r>
              <a:rPr kumimoji="1" lang="en-US" altLang="en-US" sz="1700" dirty="0">
                <a:solidFill>
                  <a:schemeClr val="tx2"/>
                </a:solidFill>
              </a:rPr>
              <a:t>graphically </a:t>
            </a:r>
            <a:r>
              <a:rPr kumimoji="1" lang="en-US" altLang="en-US" sz="1700" dirty="0"/>
              <a:t>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Rectangles</a:t>
            </a:r>
            <a:r>
              <a:rPr kumimoji="1" lang="en-US" altLang="en-US" sz="1700" dirty="0"/>
              <a:t>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Attributes</a:t>
            </a:r>
            <a:r>
              <a:rPr kumimoji="1" lang="en-US" altLang="en-US" sz="1700" dirty="0"/>
              <a:t>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</a:t>
            </a: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primary key</a:t>
            </a:r>
            <a:r>
              <a:rPr kumimoji="1" lang="en-US" altLang="en-US" sz="1700" dirty="0"/>
              <a:t>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EA5528-E9B5-4869-8790-EB27F2668DF5}"/>
                  </a:ext>
                </a:extLst>
              </p14:cNvPr>
              <p14:cNvContentPartPr/>
              <p14:nvPr/>
            </p14:nvContentPartPr>
            <p14:xfrm>
              <a:off x="2729573" y="4123177"/>
              <a:ext cx="113040" cy="9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EA5528-E9B5-4869-8790-EB27F2668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0573" y="4114537"/>
                <a:ext cx="130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27B263-89F9-9BB8-6D86-4D4125F440B9}"/>
                  </a:ext>
                </a:extLst>
              </p14:cNvPr>
              <p14:cNvContentPartPr/>
              <p14:nvPr/>
            </p14:nvContentPartPr>
            <p14:xfrm>
              <a:off x="3398314" y="3974126"/>
              <a:ext cx="55800" cy="6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27B263-89F9-9BB8-6D86-4D4125F440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9674" y="3965126"/>
                <a:ext cx="7344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>
                <a:solidFill>
                  <a:schemeClr val="bg1">
                    <a:lumMod val="75000"/>
                  </a:schemeClr>
                </a:solidFill>
              </a:rPr>
              <a:t>student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</a:rPr>
              <a:t> entity</a:t>
            </a:r>
            <a:r>
              <a:rPr lang="en-US" altLang="en-US" sz="1700" dirty="0"/>
              <a:t>	relationship set	 </a:t>
            </a:r>
            <a:r>
              <a:rPr lang="en-US" altLang="en-US" sz="1700" i="1" dirty="0">
                <a:solidFill>
                  <a:schemeClr val="bg1">
                    <a:lumMod val="75000"/>
                  </a:schemeClr>
                </a:solidFill>
              </a:rPr>
              <a:t>instructor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752871-EC02-4D08-970D-A07E5B055379}"/>
                  </a:ext>
                </a:extLst>
              </p14:cNvPr>
              <p14:cNvContentPartPr/>
              <p14:nvPr/>
            </p14:nvContentPartPr>
            <p14:xfrm>
              <a:off x="2074013" y="2025817"/>
              <a:ext cx="111240" cy="44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752871-EC02-4D08-970D-A07E5B055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5013" y="2016817"/>
                <a:ext cx="128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3872" name="Ink 463871">
                <a:extLst>
                  <a:ext uri="{FF2B5EF4-FFF2-40B4-BE49-F238E27FC236}">
                    <a16:creationId xmlns:a16="http://schemas.microsoft.com/office/drawing/2014/main" id="{31D91490-30B5-429F-91AD-1DCC63BF4A3D}"/>
                  </a:ext>
                </a:extLst>
              </p14:cNvPr>
              <p14:cNvContentPartPr/>
              <p14:nvPr/>
            </p14:nvContentPartPr>
            <p14:xfrm>
              <a:off x="3991373" y="3145417"/>
              <a:ext cx="57240" cy="123120"/>
            </p14:xfrm>
          </p:contentPart>
        </mc:Choice>
        <mc:Fallback xmlns="">
          <p:pic>
            <p:nvPicPr>
              <p:cNvPr id="463872" name="Ink 463871">
                <a:extLst>
                  <a:ext uri="{FF2B5EF4-FFF2-40B4-BE49-F238E27FC236}">
                    <a16:creationId xmlns:a16="http://schemas.microsoft.com/office/drawing/2014/main" id="{31D91490-30B5-429F-91AD-1DCC63BF4A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2373" y="3136777"/>
                <a:ext cx="74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3873" name="Ink 463872">
                <a:extLst>
                  <a:ext uri="{FF2B5EF4-FFF2-40B4-BE49-F238E27FC236}">
                    <a16:creationId xmlns:a16="http://schemas.microsoft.com/office/drawing/2014/main" id="{1753EC09-1D36-473F-AC6C-40FD9A9A6334}"/>
                  </a:ext>
                </a:extLst>
              </p14:cNvPr>
              <p14:cNvContentPartPr/>
              <p14:nvPr/>
            </p14:nvContentPartPr>
            <p14:xfrm>
              <a:off x="3887693" y="3683617"/>
              <a:ext cx="360" cy="360"/>
            </p14:xfrm>
          </p:contentPart>
        </mc:Choice>
        <mc:Fallback xmlns="">
          <p:pic>
            <p:nvPicPr>
              <p:cNvPr id="463873" name="Ink 463872">
                <a:extLst>
                  <a:ext uri="{FF2B5EF4-FFF2-40B4-BE49-F238E27FC236}">
                    <a16:creationId xmlns:a16="http://schemas.microsoft.com/office/drawing/2014/main" id="{1753EC09-1D36-473F-AC6C-40FD9A9A63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78693" y="36749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</a:t>
            </a: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relationship set  </a:t>
            </a:r>
            <a:r>
              <a:rPr kumimoji="1" lang="en-US" altLang="en-US" sz="1700" i="1" dirty="0">
                <a:solidFill>
                  <a:schemeClr val="bg1">
                    <a:lumMod val="75000"/>
                  </a:schemeClr>
                </a:solidFill>
              </a:rPr>
              <a:t>advisor</a:t>
            </a: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en-US" sz="1700" dirty="0"/>
              <a:t>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solidFill>
                  <a:schemeClr val="bg1">
                    <a:lumMod val="75000"/>
                  </a:schemeClr>
                </a:solidFill>
              </a:rPr>
              <a:t>Diamonds</a:t>
            </a:r>
            <a:r>
              <a:rPr kumimoji="1" lang="en-US" altLang="en-US" sz="1700" dirty="0"/>
              <a:t>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6E6C14-BEB9-4D38-B94B-B36C3E21040F}"/>
                  </a:ext>
                </a:extLst>
              </p14:cNvPr>
              <p14:cNvContentPartPr/>
              <p14:nvPr/>
            </p14:nvContentPartPr>
            <p14:xfrm>
              <a:off x="2191013" y="3240457"/>
              <a:ext cx="125280" cy="6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6E6C14-BEB9-4D38-B94B-B36C3E2104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013" y="3231817"/>
                <a:ext cx="142920" cy="8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</a:rPr>
              <a:t>attribute can also be associated </a:t>
            </a:r>
            <a:r>
              <a:rPr lang="en-US" altLang="en-US" sz="1700" dirty="0"/>
              <a:t>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</a:rPr>
              <a:t>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732D72-45EC-D6E7-0900-138E64CD6785}"/>
                  </a:ext>
                </a:extLst>
              </p14:cNvPr>
              <p14:cNvContentPartPr/>
              <p14:nvPr/>
            </p14:nvContentPartPr>
            <p14:xfrm>
              <a:off x="2687674" y="5211446"/>
              <a:ext cx="636480" cy="21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732D72-45EC-D6E7-0900-138E64CD67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8674" y="5202806"/>
                <a:ext cx="654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77938C-D3BA-1333-B280-8D12AFF557E5}"/>
                  </a:ext>
                </a:extLst>
              </p14:cNvPr>
              <p14:cNvContentPartPr/>
              <p14:nvPr/>
            </p14:nvContentPartPr>
            <p14:xfrm>
              <a:off x="5584954" y="5769446"/>
              <a:ext cx="370800" cy="39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77938C-D3BA-1333-B280-8D12AFF55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6314" y="5760446"/>
                <a:ext cx="388440" cy="41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AB3566-AF67-4FA8-9EBE-3FDE0AFD6FC4}"/>
                  </a:ext>
                </a:extLst>
              </p14:cNvPr>
              <p14:cNvContentPartPr/>
              <p14:nvPr/>
            </p14:nvContentPartPr>
            <p14:xfrm>
              <a:off x="2245917" y="1874239"/>
              <a:ext cx="41400" cy="7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AB3566-AF67-4FA8-9EBE-3FDE0AFD6F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7277" y="1865239"/>
                <a:ext cx="59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0C886-CDC1-46BC-8FD3-E3F594FE342F}"/>
                  </a:ext>
                </a:extLst>
              </p14:cNvPr>
              <p14:cNvContentPartPr/>
              <p14:nvPr/>
            </p14:nvContentPartPr>
            <p14:xfrm>
              <a:off x="7488237" y="1717639"/>
              <a:ext cx="8280" cy="6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0C886-CDC1-46BC-8FD3-E3F594FE34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9597" y="1708999"/>
                <a:ext cx="25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0A32C0-8CF0-1A19-4BC8-2B2C6EDAAE38}"/>
                  </a:ext>
                </a:extLst>
              </p14:cNvPr>
              <p14:cNvContentPartPr/>
              <p14:nvPr/>
            </p14:nvContentPartPr>
            <p14:xfrm>
              <a:off x="4986994" y="5776646"/>
              <a:ext cx="18000" cy="8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0A32C0-8CF0-1A19-4BC8-2B2C6EDAAE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8354" y="5768006"/>
                <a:ext cx="35640" cy="10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</a:t>
            </a:r>
            <a:r>
              <a:rPr kumimoji="0" lang="en-US" altLang="en-US" sz="1700" dirty="0">
                <a:solidFill>
                  <a:schemeClr val="bg1">
                    <a:lumMod val="75000"/>
                  </a:schemeClr>
                </a:solidFill>
              </a:rPr>
              <a:t>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9ABA64-FCEB-484A-8DDE-8BD42697961E}"/>
                  </a:ext>
                </a:extLst>
              </p14:cNvPr>
              <p14:cNvContentPartPr/>
              <p14:nvPr/>
            </p14:nvContentPartPr>
            <p14:xfrm>
              <a:off x="4825493" y="3064417"/>
              <a:ext cx="30960" cy="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9ABA64-FCEB-484A-8DDE-8BD4269796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493" y="3055417"/>
                <a:ext cx="48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991512-AA8B-4BDB-9BEE-646637C385B4}"/>
                  </a:ext>
                </a:extLst>
              </p14:cNvPr>
              <p14:cNvContentPartPr/>
              <p14:nvPr/>
            </p14:nvContentPartPr>
            <p14:xfrm>
              <a:off x="4971477" y="3600439"/>
              <a:ext cx="5760" cy="31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991512-AA8B-4BDB-9BEE-646637C38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2477" y="3591799"/>
                <a:ext cx="2340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190B2F-75FC-F40E-196D-CC6BCB50016C}"/>
              </a:ext>
            </a:extLst>
          </p:cNvPr>
          <p:cNvSpPr txBox="1"/>
          <p:nvPr/>
        </p:nvSpPr>
        <p:spPr>
          <a:xfrm>
            <a:off x="2917372" y="416758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self-referencing relationship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two entity sets </a:t>
            </a:r>
            <a:r>
              <a:rPr lang="en-US" altLang="en-US" sz="1700" dirty="0">
                <a:ea typeface="ＭＳ Ｐゴシック" panose="020B0600070205080204" pitchFamily="34" charset="-128"/>
              </a:rPr>
              <a:t>(or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degree two</a:t>
            </a:r>
            <a:r>
              <a:rPr lang="en-US" altLang="en-US" sz="1700" dirty="0">
                <a:ea typeface="ＭＳ Ｐゴシック" panose="020B0600070205080204" pitchFamily="34" charset="-128"/>
              </a:rPr>
              <a:t>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FA886-7575-58BA-9195-8ACC3E2017E3}"/>
              </a:ext>
            </a:extLst>
          </p:cNvPr>
          <p:cNvSpPr txBox="1"/>
          <p:nvPr/>
        </p:nvSpPr>
        <p:spPr>
          <a:xfrm>
            <a:off x="1847850" y="49332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Lato Extended"/>
              </a:rPr>
              <a:t>The number of entities that the relationship connects together</a:t>
            </a: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Lato Extended"/>
              </a:rPr>
              <a:t> 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4A46323D-BF5F-F2AC-DE76-A898733D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96" y="3749080"/>
            <a:ext cx="2928454" cy="112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6AC36A-6DD4-475A-9ACE-A17A5F58D7E4}"/>
                  </a:ext>
                </a:extLst>
              </p14:cNvPr>
              <p14:cNvContentPartPr/>
              <p14:nvPr/>
            </p14:nvContentPartPr>
            <p14:xfrm>
              <a:off x="2733173" y="5206417"/>
              <a:ext cx="44640" cy="49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6AC36A-6DD4-475A-9ACE-A17A5F58D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4173" y="5197777"/>
                <a:ext cx="622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2065" name="Ink 472064">
                <a:extLst>
                  <a:ext uri="{FF2B5EF4-FFF2-40B4-BE49-F238E27FC236}">
                    <a16:creationId xmlns:a16="http://schemas.microsoft.com/office/drawing/2014/main" id="{A9FA810B-7AEA-42EE-8ADF-5B2B690BAF2F}"/>
                  </a:ext>
                </a:extLst>
              </p14:cNvPr>
              <p14:cNvContentPartPr/>
              <p14:nvPr/>
            </p14:nvContentPartPr>
            <p14:xfrm>
              <a:off x="7268453" y="1676257"/>
              <a:ext cx="93600" cy="67320"/>
            </p14:xfrm>
          </p:contentPart>
        </mc:Choice>
        <mc:Fallback xmlns="">
          <p:pic>
            <p:nvPicPr>
              <p:cNvPr id="472065" name="Ink 472064">
                <a:extLst>
                  <a:ext uri="{FF2B5EF4-FFF2-40B4-BE49-F238E27FC236}">
                    <a16:creationId xmlns:a16="http://schemas.microsoft.com/office/drawing/2014/main" id="{A9FA810B-7AEA-42EE-8ADF-5B2B690BAF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9453" y="1667617"/>
                <a:ext cx="1112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2067" name="Ink 472066">
                <a:extLst>
                  <a:ext uri="{FF2B5EF4-FFF2-40B4-BE49-F238E27FC236}">
                    <a16:creationId xmlns:a16="http://schemas.microsoft.com/office/drawing/2014/main" id="{C026B1B9-B5E7-406F-B4CA-AD21D233F1CC}"/>
                  </a:ext>
                </a:extLst>
              </p14:cNvPr>
              <p14:cNvContentPartPr/>
              <p14:nvPr/>
            </p14:nvContentPartPr>
            <p14:xfrm>
              <a:off x="4385573" y="3542857"/>
              <a:ext cx="74880" cy="25200"/>
            </p14:xfrm>
          </p:contentPart>
        </mc:Choice>
        <mc:Fallback xmlns="">
          <p:pic>
            <p:nvPicPr>
              <p:cNvPr id="472067" name="Ink 472066">
                <a:extLst>
                  <a:ext uri="{FF2B5EF4-FFF2-40B4-BE49-F238E27FC236}">
                    <a16:creationId xmlns:a16="http://schemas.microsoft.com/office/drawing/2014/main" id="{C026B1B9-B5E7-406F-B4CA-AD21D233F1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6573" y="3534217"/>
                <a:ext cx="92520" cy="4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data needs of the prospective database users.</a:t>
            </a:r>
            <a:r>
              <a:rPr lang="en-US" altLang="en-US" sz="1800" dirty="0">
                <a:solidFill>
                  <a:srgbClr val="FF0000"/>
                </a:solidFill>
              </a:rPr>
              <a:t> – </a:t>
            </a:r>
            <a:r>
              <a:rPr lang="en-US" altLang="en-US" sz="1400" dirty="0"/>
              <a:t>users and domain experts- specification of user requirement,</a:t>
            </a:r>
          </a:p>
          <a:p>
            <a:r>
              <a:rPr lang="en-US" altLang="en-US" sz="1800" dirty="0"/>
              <a:t>Second phase  -- </a:t>
            </a:r>
            <a:r>
              <a:rPr lang="en-US" altLang="en-US" sz="1800" dirty="0">
                <a:solidFill>
                  <a:schemeClr val="tx2"/>
                </a:solidFill>
              </a:rPr>
              <a:t>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conceptual schema 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ER Model</a:t>
            </a:r>
            <a:r>
              <a:rPr lang="en-US" altLang="en-US" sz="1800" dirty="0">
                <a:ea typeface="ＭＳ Ｐゴシック" panose="020B0600070205080204" pitchFamily="34" charset="-128"/>
              </a:rPr>
              <a:t>)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functional requirements</a:t>
            </a:r>
            <a:r>
              <a:rPr lang="en-US" altLang="en-US" sz="1800" dirty="0">
                <a:ea typeface="ＭＳ Ｐゴシック" panose="020B0600070205080204" pitchFamily="34" charset="-128"/>
              </a:rPr>
              <a:t>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 </a:t>
            </a:r>
            <a:r>
              <a:rPr lang="en-US" altLang="en-US" sz="1400" dirty="0">
                <a:ea typeface="ＭＳ Ｐゴシック" panose="020B0600070205080204" pitchFamily="34" charset="-128"/>
              </a:rPr>
              <a:t>Ex- modifying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data,search</a:t>
            </a:r>
            <a:r>
              <a:rPr lang="en-US" altLang="en-US" sz="1400" dirty="0">
                <a:ea typeface="ＭＳ Ｐゴシック" panose="020B0600070205080204" pitchFamily="34" charset="-128"/>
              </a:rPr>
              <a:t>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data,delete</a:t>
            </a:r>
            <a:r>
              <a:rPr lang="en-US" altLang="en-US" sz="1400" dirty="0">
                <a:ea typeface="ＭＳ Ｐゴシック" panose="020B0600070205080204" pitchFamily="34" charset="-128"/>
              </a:rPr>
              <a:t> data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0F3EB-51A7-74D5-98D6-C68D78879A97}"/>
              </a:ext>
            </a:extLst>
          </p:cNvPr>
          <p:cNvSpPr txBox="1"/>
          <p:nvPr/>
        </p:nvSpPr>
        <p:spPr>
          <a:xfrm>
            <a:off x="839972" y="5231461"/>
            <a:ext cx="807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Application  .= </a:t>
            </a:r>
            <a:r>
              <a:rPr lang="en-US" altLang="en-US" b="1" dirty="0">
                <a:latin typeface="Times New Roman" panose="02020603050405020304" pitchFamily="18" charset="0"/>
              </a:rPr>
              <a:t>design of database schema </a:t>
            </a:r>
            <a:r>
              <a:rPr lang="en-US" altLang="en-US" dirty="0">
                <a:latin typeface="Times New Roman" panose="02020603050405020304" pitchFamily="18" charset="0"/>
              </a:rPr>
              <a:t>+ design of the program that access and update data + design of security scheme to control access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68C240-1EB3-4422-A5BE-8A7432BA7765}"/>
                  </a:ext>
                </a:extLst>
              </p14:cNvPr>
              <p14:cNvContentPartPr/>
              <p14:nvPr/>
            </p14:nvContentPartPr>
            <p14:xfrm>
              <a:off x="6697493" y="305685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68C240-1EB3-4422-A5BE-8A7432BA77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53" y="3047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FF9E69-AC37-4379-BE82-B48F3D9B2E49}"/>
                  </a:ext>
                </a:extLst>
              </p14:cNvPr>
              <p14:cNvContentPartPr/>
              <p14:nvPr/>
            </p14:nvContentPartPr>
            <p14:xfrm>
              <a:off x="5948333" y="2847697"/>
              <a:ext cx="30240" cy="14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FF9E69-AC37-4379-BE82-B48F3D9B2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9333" y="2839057"/>
                <a:ext cx="478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75FF1B-23F8-4A1F-887C-5EB6AFA28B7F}"/>
                  </a:ext>
                </a:extLst>
              </p14:cNvPr>
              <p14:cNvContentPartPr/>
              <p14:nvPr/>
            </p14:nvContentPartPr>
            <p14:xfrm>
              <a:off x="6573653" y="2891617"/>
              <a:ext cx="13320" cy="3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75FF1B-23F8-4A1F-887C-5EB6AFA28B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5013" y="2882977"/>
                <a:ext cx="30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25AB96-E486-4447-9AEE-631A5A610FED}"/>
                  </a:ext>
                </a:extLst>
              </p14:cNvPr>
              <p14:cNvContentPartPr/>
              <p14:nvPr/>
            </p14:nvContentPartPr>
            <p14:xfrm>
              <a:off x="7960373" y="2957137"/>
              <a:ext cx="244080" cy="63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25AB96-E486-4447-9AEE-631A5A610F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1373" y="2948137"/>
                <a:ext cx="261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EEA6EB-260B-4B25-B057-D4831E243505}"/>
                  </a:ext>
                </a:extLst>
              </p14:cNvPr>
              <p14:cNvContentPartPr/>
              <p14:nvPr/>
            </p14:nvContentPartPr>
            <p14:xfrm>
              <a:off x="3942597" y="3000319"/>
              <a:ext cx="67320" cy="4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EEA6EB-260B-4B25-B057-D4831E2435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3597" y="2991319"/>
                <a:ext cx="84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F58CE0-CA7F-481B-B407-0C126094D818}"/>
                  </a:ext>
                </a:extLst>
              </p14:cNvPr>
              <p14:cNvContentPartPr/>
              <p14:nvPr/>
            </p14:nvContentPartPr>
            <p14:xfrm>
              <a:off x="4328517" y="3139279"/>
              <a:ext cx="16560" cy="4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F58CE0-CA7F-481B-B407-0C126094D8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9517" y="3130639"/>
                <a:ext cx="34200" cy="6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9C214D-19FE-451C-A10F-C24F44110260}"/>
                  </a:ext>
                </a:extLst>
              </p14:cNvPr>
              <p14:cNvContentPartPr/>
              <p14:nvPr/>
            </p14:nvContentPartPr>
            <p14:xfrm>
              <a:off x="5466653" y="1437937"/>
              <a:ext cx="34560" cy="3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9C214D-19FE-451C-A10F-C24F441102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653" y="1428937"/>
                <a:ext cx="52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A302CC-ED39-48AF-84D4-FF112FAF21A6}"/>
                  </a:ext>
                </a:extLst>
              </p14:cNvPr>
              <p14:cNvContentPartPr/>
              <p14:nvPr/>
            </p14:nvContentPartPr>
            <p14:xfrm>
              <a:off x="4091093" y="3076657"/>
              <a:ext cx="9720" cy="3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A302CC-ED39-48AF-84D4-FF112FAF21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2093" y="3068017"/>
                <a:ext cx="273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F22941-38C9-45A6-9752-5A03257B2A92}"/>
                  </a:ext>
                </a:extLst>
              </p14:cNvPr>
              <p14:cNvContentPartPr/>
              <p14:nvPr/>
            </p14:nvContentPartPr>
            <p14:xfrm>
              <a:off x="5354333" y="4776217"/>
              <a:ext cx="24480" cy="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F22941-38C9-45A6-9752-5A03257B2A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5693" y="4767577"/>
                <a:ext cx="42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81EB3D-F4DF-4169-9DFB-844951B302B0}"/>
                  </a:ext>
                </a:extLst>
              </p14:cNvPr>
              <p14:cNvContentPartPr/>
              <p14:nvPr/>
            </p14:nvContentPartPr>
            <p14:xfrm>
              <a:off x="4546493" y="5315857"/>
              <a:ext cx="20160" cy="2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81EB3D-F4DF-4169-9DFB-844951B302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37853" y="5306857"/>
                <a:ext cx="37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D85163-ECE7-4AAA-9300-566CBA155022}"/>
                  </a:ext>
                </a:extLst>
              </p14:cNvPr>
              <p14:cNvContentPartPr/>
              <p14:nvPr/>
            </p14:nvContentPartPr>
            <p14:xfrm>
              <a:off x="5573434" y="4747046"/>
              <a:ext cx="50760" cy="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D85163-ECE7-4AAA-9300-566CBA1550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4434" y="4738406"/>
                <a:ext cx="68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F0F439-8905-0BB9-D224-D1AD9BED23A9}"/>
                  </a:ext>
                </a:extLst>
              </p14:cNvPr>
              <p14:cNvContentPartPr/>
              <p14:nvPr/>
            </p14:nvContentPartPr>
            <p14:xfrm>
              <a:off x="4337194" y="5242406"/>
              <a:ext cx="300240" cy="141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F0F439-8905-0BB9-D224-D1AD9BED23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8194" y="5233406"/>
                <a:ext cx="317880" cy="15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number of entities to which </a:t>
            </a:r>
            <a:r>
              <a:rPr lang="en-US" altLang="en-US" sz="1700" dirty="0">
                <a:solidFill>
                  <a:schemeClr val="accent3">
                    <a:lumMod val="50000"/>
                  </a:schemeClr>
                </a:solidFill>
              </a:rPr>
              <a:t>another entity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726DD-B784-5A11-8AF4-C17EAAA6EB9C}"/>
              </a:ext>
            </a:extLst>
          </p:cNvPr>
          <p:cNvSpPr txBox="1"/>
          <p:nvPr/>
        </p:nvSpPr>
        <p:spPr>
          <a:xfrm>
            <a:off x="4124325" y="506656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Lato Extended"/>
              </a:rPr>
              <a:t>Degree of Relationship set- The number of entities that the 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Lato Extended"/>
              </a:rPr>
              <a:t>relationship connects together</a:t>
            </a:r>
          </a:p>
          <a:p>
            <a:pPr algn="l"/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Lato Extended"/>
              </a:rPr>
              <a:t>Binary,ternary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Lato Extended"/>
              </a:rPr>
              <a:t> …</a:t>
            </a:r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Lato Extended"/>
            </a:endParaRP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Lato Extended"/>
              </a:rPr>
              <a:t> 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7D5730-3A2C-E7AE-1502-CB78D781F791}"/>
                  </a:ext>
                </a:extLst>
              </p14:cNvPr>
              <p14:cNvContentPartPr/>
              <p14:nvPr/>
            </p14:nvContentPartPr>
            <p14:xfrm>
              <a:off x="6530314" y="5643086"/>
              <a:ext cx="987120" cy="7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7D5730-3A2C-E7AE-1502-CB78D781F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1674" y="5634086"/>
                <a:ext cx="10047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9A7947-A460-34BD-5D3F-CECBA504DAC2}"/>
                  </a:ext>
                </a:extLst>
              </p14:cNvPr>
              <p14:cNvContentPartPr/>
              <p14:nvPr/>
            </p14:nvContentPartPr>
            <p14:xfrm>
              <a:off x="4761274" y="6065726"/>
              <a:ext cx="618840" cy="1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9A7947-A460-34BD-5D3F-CECBA504DA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274" y="6057086"/>
                <a:ext cx="636480" cy="1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C075A7E-498C-4687-ADAF-04F84DFE528C}"/>
              </a:ext>
            </a:extLst>
          </p:cNvPr>
          <p:cNvGrpSpPr/>
          <p:nvPr/>
        </p:nvGrpSpPr>
        <p:grpSpPr>
          <a:xfrm>
            <a:off x="2466957" y="3672097"/>
            <a:ext cx="28440" cy="70200"/>
            <a:chOff x="2466957" y="3672097"/>
            <a:chExt cx="28440" cy="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1D6666-63CD-45B6-B1E3-84D76963EC2A}"/>
                    </a:ext>
                  </a:extLst>
                </p14:cNvPr>
                <p14:cNvContentPartPr/>
                <p14:nvPr/>
              </p14:nvContentPartPr>
              <p14:xfrm>
                <a:off x="2467677" y="3735817"/>
                <a:ext cx="27720" cy="6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1D6666-63CD-45B6-B1E3-84D76963EC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8677" y="3727177"/>
                  <a:ext cx="45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A65BC9-EA6D-41E0-A5DB-9C74575A1091}"/>
                    </a:ext>
                  </a:extLst>
                </p14:cNvPr>
                <p14:cNvContentPartPr/>
                <p14:nvPr/>
              </p14:nvContentPartPr>
              <p14:xfrm>
                <a:off x="2466957" y="3672097"/>
                <a:ext cx="3960" cy="3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A65BC9-EA6D-41E0-A5DB-9C74575A10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7957" y="3663097"/>
                  <a:ext cx="216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A88885-DA9D-4D88-8F5A-12D5698D28F3}"/>
                  </a:ext>
                </a:extLst>
              </p14:cNvPr>
              <p14:cNvContentPartPr/>
              <p14:nvPr/>
            </p14:nvContentPartPr>
            <p14:xfrm>
              <a:off x="3981117" y="4468399"/>
              <a:ext cx="227160" cy="38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A88885-DA9D-4D88-8F5A-12D5698D2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2117" y="4459399"/>
                <a:ext cx="2448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F89DE2-F438-CFC8-1FCA-1C78C1F42129}"/>
                  </a:ext>
                </a:extLst>
              </p14:cNvPr>
              <p14:cNvContentPartPr/>
              <p14:nvPr/>
            </p14:nvContentPartPr>
            <p14:xfrm>
              <a:off x="2711794" y="1546286"/>
              <a:ext cx="125640" cy="12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F89DE2-F438-CFC8-1FCA-1C78C1F42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3154" y="1537646"/>
                <a:ext cx="1432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9B4919-8A92-962B-7DBE-4DA9FC3B43CD}"/>
                  </a:ext>
                </a:extLst>
              </p14:cNvPr>
              <p14:cNvContentPartPr/>
              <p14:nvPr/>
            </p14:nvContentPartPr>
            <p14:xfrm>
              <a:off x="4130554" y="1993766"/>
              <a:ext cx="167400" cy="21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9B4919-8A92-962B-7DBE-4DA9FC3B43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1554" y="1985126"/>
                <a:ext cx="185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C8A49B-BA72-B1E8-FDA5-08316F9AD066}"/>
                  </a:ext>
                </a:extLst>
              </p14:cNvPr>
              <p14:cNvContentPartPr/>
              <p14:nvPr/>
            </p14:nvContentPartPr>
            <p14:xfrm>
              <a:off x="5860354" y="3898166"/>
              <a:ext cx="376200" cy="66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C8A49B-BA72-B1E8-FDA5-08316F9AD0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1714" y="3889526"/>
                <a:ext cx="3938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BFDDDF-3522-B42B-1D00-6304FF83D275}"/>
                  </a:ext>
                </a:extLst>
              </p14:cNvPr>
              <p14:cNvContentPartPr/>
              <p14:nvPr/>
            </p14:nvContentPartPr>
            <p14:xfrm>
              <a:off x="7618234" y="4012286"/>
              <a:ext cx="160200" cy="634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BFDDDF-3522-B42B-1D00-6304FF83D2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9234" y="4003646"/>
                <a:ext cx="177840" cy="65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8CF111-104B-F67E-30C8-606EA15F6D69}"/>
                  </a:ext>
                </a:extLst>
              </p14:cNvPr>
              <p14:cNvContentPartPr/>
              <p14:nvPr/>
            </p14:nvContentPartPr>
            <p14:xfrm>
              <a:off x="2419114" y="3971246"/>
              <a:ext cx="289440" cy="53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8CF111-104B-F67E-30C8-606EA15F6D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114" y="3962246"/>
                <a:ext cx="3070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4E29C6-616D-59C6-E7DC-4FFB04045DC3}"/>
                  </a:ext>
                </a:extLst>
              </p14:cNvPr>
              <p14:cNvContentPartPr/>
              <p14:nvPr/>
            </p14:nvContentPartPr>
            <p14:xfrm>
              <a:off x="3571474" y="3893846"/>
              <a:ext cx="311400" cy="76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4E29C6-616D-59C6-E7DC-4FFB04045D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2474" y="3885206"/>
                <a:ext cx="329040" cy="78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directed line </a:t>
            </a: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 –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CHEN’S NOTATION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at most one </a:t>
            </a:r>
            <a:r>
              <a:rPr lang="en-US" altLang="en-US" sz="1700" i="1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2177EB-F03E-9975-7664-E18265342167}"/>
                  </a:ext>
                </a:extLst>
              </p14:cNvPr>
              <p14:cNvContentPartPr/>
              <p14:nvPr/>
            </p14:nvContentPartPr>
            <p14:xfrm>
              <a:off x="3300754" y="4205606"/>
              <a:ext cx="90720" cy="70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2177EB-F03E-9975-7664-E182653421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114" y="4196606"/>
                <a:ext cx="108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4196D0-2546-A163-0504-071CB26A5E1E}"/>
                  </a:ext>
                </a:extLst>
              </p14:cNvPr>
              <p14:cNvContentPartPr/>
              <p14:nvPr/>
            </p14:nvContentPartPr>
            <p14:xfrm>
              <a:off x="7367674" y="4217486"/>
              <a:ext cx="27000" cy="2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4196D0-2546-A163-0504-071CB26A5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8674" y="4208846"/>
                <a:ext cx="44640" cy="4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3C8-B207-48BE-B756-190C99C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to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4B7A9-7FFD-4B43-9C0A-1BD27B941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865006"/>
              </p:ext>
            </p:extLst>
          </p:nvPr>
        </p:nvGraphicFramePr>
        <p:xfrm>
          <a:off x="1003609" y="3429000"/>
          <a:ext cx="3071988" cy="1438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996">
                  <a:extLst>
                    <a:ext uri="{9D8B030D-6E8A-4147-A177-3AD203B41FA5}">
                      <a16:colId xmlns:a16="http://schemas.microsoft.com/office/drawing/2014/main" val="382052358"/>
                    </a:ext>
                  </a:extLst>
                </a:gridCol>
                <a:gridCol w="1023996">
                  <a:extLst>
                    <a:ext uri="{9D8B030D-6E8A-4147-A177-3AD203B41FA5}">
                      <a16:colId xmlns:a16="http://schemas.microsoft.com/office/drawing/2014/main" val="4033414756"/>
                    </a:ext>
                  </a:extLst>
                </a:gridCol>
                <a:gridCol w="1023996">
                  <a:extLst>
                    <a:ext uri="{9D8B030D-6E8A-4147-A177-3AD203B41FA5}">
                      <a16:colId xmlns:a16="http://schemas.microsoft.com/office/drawing/2014/main" val="1255137984"/>
                    </a:ext>
                  </a:extLst>
                </a:gridCol>
              </a:tblGrid>
              <a:tr h="553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Loker_ID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181730"/>
                  </a:ext>
                </a:extLst>
              </a:tr>
              <a:tr h="2950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592370"/>
                  </a:ext>
                </a:extLst>
              </a:tr>
              <a:tr h="2950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6633487"/>
                  </a:ext>
                </a:extLst>
              </a:tr>
              <a:tr h="2950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03841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AF0D5C-0A86-4214-A390-026D9CCB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7" y="1449387"/>
            <a:ext cx="7391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91882F-B96D-4BAA-BDE0-625A545619CB}"/>
                  </a:ext>
                </a:extLst>
              </p14:cNvPr>
              <p14:cNvContentPartPr/>
              <p14:nvPr/>
            </p14:nvContentPartPr>
            <p14:xfrm>
              <a:off x="1755237" y="1990519"/>
              <a:ext cx="77400" cy="10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91882F-B96D-4BAA-BDE0-625A545619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6237" y="1981879"/>
                <a:ext cx="95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F12210DA-3DE8-414E-88C1-05593C59EC42}"/>
                  </a:ext>
                </a:extLst>
              </p14:cNvPr>
              <p14:cNvContentPartPr/>
              <p14:nvPr/>
            </p14:nvContentPartPr>
            <p14:xfrm>
              <a:off x="2004717" y="1995919"/>
              <a:ext cx="17640" cy="4680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F12210DA-3DE8-414E-88C1-05593C59EC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996077" y="1986919"/>
                <a:ext cx="35280" cy="644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4E1678-8C31-E11F-F742-CF37F1518B4E}"/>
              </a:ext>
            </a:extLst>
          </p:cNvPr>
          <p:cNvPicPr>
            <a:picLocks noChangeAspect="1"/>
          </p:cNvPicPr>
          <p:nvPr/>
        </p:nvPicPr>
        <p:blipFill rotWithShape="1">
          <a:blip r:embed="rId67"/>
          <a:srcRect l="17564" t="12992" r="55256" b="17037"/>
          <a:stretch/>
        </p:blipFill>
        <p:spPr bwMode="auto">
          <a:xfrm>
            <a:off x="5522462" y="3041564"/>
            <a:ext cx="2522220" cy="3651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461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associated with </a:t>
            </a:r>
            <a:r>
              <a:rPr lang="en-US" altLang="en-US" sz="1700" dirty="0">
                <a:ea typeface="ＭＳ Ｐゴシック" panose="020B0600070205080204" pitchFamily="34" charset="-128"/>
              </a:rPr>
              <a:t>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</a:t>
            </a:r>
            <a:r>
              <a:rPr lang="en-US" altLang="en-US" sz="17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at most one instructor </a:t>
            </a:r>
            <a:r>
              <a:rPr lang="en-US" altLang="en-US" sz="1700" dirty="0">
                <a:ea typeface="ＭＳ Ｐゴシック" panose="020B0600070205080204" pitchFamily="34" charset="-128"/>
              </a:rPr>
              <a:t>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819150" y="2680441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7C1130E-22C6-48A3-B4DB-F1B0FEDC5EFC}"/>
              </a:ext>
            </a:extLst>
          </p:cNvPr>
          <p:cNvGrpSpPr/>
          <p:nvPr/>
        </p:nvGrpSpPr>
        <p:grpSpPr>
          <a:xfrm>
            <a:off x="5591397" y="3668137"/>
            <a:ext cx="136440" cy="228240"/>
            <a:chOff x="5591397" y="3668137"/>
            <a:chExt cx="13644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515723-DE50-449E-874F-0D6844FABE7D}"/>
                    </a:ext>
                  </a:extLst>
                </p14:cNvPr>
                <p14:cNvContentPartPr/>
                <p14:nvPr/>
              </p14:nvContentPartPr>
              <p14:xfrm>
                <a:off x="5727477" y="3668137"/>
                <a:ext cx="360" cy="2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515723-DE50-449E-874F-0D6844FABE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8837" y="3659497"/>
                  <a:ext cx="18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F2C068-E027-4A2B-A785-63C45BD0A6F7}"/>
                    </a:ext>
                  </a:extLst>
                </p14:cNvPr>
                <p14:cNvContentPartPr/>
                <p14:nvPr/>
              </p14:nvContentPartPr>
              <p14:xfrm>
                <a:off x="5591397" y="3746617"/>
                <a:ext cx="83160" cy="14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F2C068-E027-4A2B-A785-63C45BD0A6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2397" y="3737617"/>
                  <a:ext cx="100800" cy="167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40CE92-A28D-DD28-3434-1E9242D210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564" t="12992" r="55256" b="17037"/>
          <a:stretch/>
        </p:blipFill>
        <p:spPr bwMode="auto">
          <a:xfrm>
            <a:off x="6374130" y="2818280"/>
            <a:ext cx="2522220" cy="3651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A8EB-8FCB-4EF3-B357-3715888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To -many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A5FE3-421B-4ADA-AF61-485DFAD918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58356" y="2722721"/>
          <a:ext cx="25273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7961918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2391045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0129105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367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303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812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9263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4179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776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34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0383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032738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00E82D1-CB64-4513-9C34-ABA34B6F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4" y="2503834"/>
            <a:ext cx="8375650" cy="18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0628F3-A77B-4EDC-AE0B-067A0A07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55284"/>
              </p:ext>
            </p:extLst>
          </p:nvPr>
        </p:nvGraphicFramePr>
        <p:xfrm>
          <a:off x="2516614" y="4680801"/>
          <a:ext cx="25273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9388891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28905765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6170149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0754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 (FK)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phone_no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1223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219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6141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6355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56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355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2396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57233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CB1D558E-AEA6-42BE-BBC0-FFA0E4DFCEF0}"/>
                  </a:ext>
                </a:extLst>
              </p14:cNvPr>
              <p14:cNvContentPartPr/>
              <p14:nvPr/>
            </p14:nvContentPartPr>
            <p14:xfrm>
              <a:off x="7675077" y="4066279"/>
              <a:ext cx="102960" cy="3708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CB1D558E-AEA6-42BE-BBC0-FFA0E4DFCE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66077" y="4057279"/>
                <a:ext cx="120600" cy="547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3B02C9-60AD-9FB9-44B7-EE9EDBA8DD21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17564" t="12992" r="55256" b="17037"/>
          <a:stretch/>
        </p:blipFill>
        <p:spPr bwMode="auto">
          <a:xfrm>
            <a:off x="6634439" y="4103359"/>
            <a:ext cx="2081275" cy="3013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51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at most one </a:t>
            </a:r>
            <a:r>
              <a:rPr lang="en-US" altLang="en-US" sz="1700" dirty="0">
                <a:ea typeface="ＭＳ Ｐゴシック" panose="020B0600070205080204" pitchFamily="34" charset="-128"/>
              </a:rPr>
              <a:t>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21743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abstract data model to the implementation </a:t>
            </a:r>
            <a:r>
              <a:rPr lang="en-US" altLang="en-US" sz="1700" dirty="0"/>
              <a:t>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Logical Design </a:t>
            </a:r>
            <a:r>
              <a:rPr lang="en-US" altLang="en-US" sz="1700" dirty="0">
                <a:ea typeface="ＭＳ Ｐゴシック" panose="020B0600070205080204" pitchFamily="34" charset="-128"/>
              </a:rPr>
              <a:t>–  </a:t>
            </a:r>
            <a:r>
              <a:rPr lang="en-US" altLang="en-US" sz="17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Deciding on the database schema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Business decision </a:t>
            </a:r>
            <a:r>
              <a:rPr lang="en-US" altLang="en-US" sz="1700" dirty="0">
                <a:ea typeface="ＭＳ Ｐゴシック" panose="020B0600070205080204" pitchFamily="34" charset="-128"/>
              </a:rPr>
              <a:t>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Computer Science decision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Physical Design </a:t>
            </a:r>
            <a:r>
              <a:rPr lang="en-US" altLang="en-US" sz="1700" dirty="0">
                <a:ea typeface="ＭＳ Ｐゴシック" panose="020B0600070205080204" pitchFamily="34" charset="-128"/>
              </a:rPr>
              <a:t>– Deciding on the physical layout of the database \</a:t>
            </a:r>
          </a:p>
          <a:p>
            <a:pPr marL="457200" lvl="1" indent="0">
              <a:buNone/>
            </a:pPr>
            <a:r>
              <a:rPr lang="en-US" altLang="en-US" sz="1400" dirty="0">
                <a:ea typeface="ＭＳ Ｐゴシック" panose="020B0600070205080204" pitchFamily="34" charset="-128"/>
              </a:rPr>
              <a:t>		Form of file organization and choice of index structure.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61C548-A427-E406-E044-A099C5A27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4" t="12992" r="55256" b="17037"/>
          <a:stretch/>
        </p:blipFill>
        <p:spPr bwMode="auto">
          <a:xfrm>
            <a:off x="3897297" y="3307832"/>
            <a:ext cx="2433406" cy="3523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</a:t>
            </a:r>
            <a:r>
              <a:rPr kumimoji="1" lang="en-US" altLang="en-US" sz="1700" dirty="0">
                <a:solidFill>
                  <a:schemeClr val="tx2">
                    <a:lumMod val="75000"/>
                  </a:schemeClr>
                </a:solidFill>
              </a:rPr>
              <a:t>double line</a:t>
            </a:r>
            <a:r>
              <a:rPr kumimoji="1" lang="en-US" altLang="en-US" sz="1700" dirty="0"/>
              <a:t>):  </a:t>
            </a:r>
            <a:r>
              <a:rPr kumimoji="1" lang="en-US" altLang="en-US" sz="1700" dirty="0">
                <a:solidFill>
                  <a:schemeClr val="tx2">
                    <a:lumMod val="75000"/>
                  </a:schemeClr>
                </a:solidFill>
              </a:rPr>
              <a:t>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</a:t>
            </a:r>
            <a:r>
              <a:rPr kumimoji="1"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</a:t>
            </a:r>
            <a:r>
              <a:rPr kumimoji="1" lang="en-US" altLang="en-US" sz="17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 </a:t>
            </a:r>
            <a:r>
              <a:rPr kumimoji="1"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DAC680-FB95-4A49-B520-D28FB22242FD}"/>
                  </a:ext>
                </a:extLst>
              </p14:cNvPr>
              <p14:cNvContentPartPr/>
              <p14:nvPr/>
            </p14:nvContentPartPr>
            <p14:xfrm>
              <a:off x="2854063" y="212162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DAC680-FB95-4A49-B520-D28FB22242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5063" y="21129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FD7E74-1548-4CBB-BC0D-27B97274C706}"/>
                  </a:ext>
                </a:extLst>
              </p14:cNvPr>
              <p14:cNvContentPartPr/>
              <p14:nvPr/>
            </p14:nvContentPartPr>
            <p14:xfrm>
              <a:off x="3001663" y="2046023"/>
              <a:ext cx="29520" cy="1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FD7E74-1548-4CBB-BC0D-27B97274C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663" y="2037383"/>
                <a:ext cx="47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1ED0C3-B840-4AA0-8148-216E2DDADA53}"/>
                  </a:ext>
                </a:extLst>
              </p14:cNvPr>
              <p14:cNvContentPartPr/>
              <p14:nvPr/>
            </p14:nvContentPartPr>
            <p14:xfrm>
              <a:off x="7009543" y="197942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1ED0C3-B840-4AA0-8148-216E2DDAD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0903" y="19704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CD7F95-1721-44A0-92D7-3967587D10BF}"/>
                  </a:ext>
                </a:extLst>
              </p14:cNvPr>
              <p14:cNvContentPartPr/>
              <p14:nvPr/>
            </p14:nvContentPartPr>
            <p14:xfrm>
              <a:off x="6851503" y="2084183"/>
              <a:ext cx="33120" cy="25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CD7F95-1721-44A0-92D7-3967587D10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2863" y="2075183"/>
                <a:ext cx="50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92547F-B7D7-469A-BE43-D4959437F3AA}"/>
                  </a:ext>
                </a:extLst>
              </p14:cNvPr>
              <p14:cNvContentPartPr/>
              <p14:nvPr/>
            </p14:nvContentPartPr>
            <p14:xfrm>
              <a:off x="2262223" y="2121623"/>
              <a:ext cx="2520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92547F-B7D7-469A-BE43-D4959437F3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3583" y="2112983"/>
                <a:ext cx="42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D3704F-329A-4747-9ED9-DE13D72D8A5B}"/>
                  </a:ext>
                </a:extLst>
              </p14:cNvPr>
              <p14:cNvContentPartPr/>
              <p14:nvPr/>
            </p14:nvContentPartPr>
            <p14:xfrm>
              <a:off x="5642623" y="2581343"/>
              <a:ext cx="57960" cy="4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D3704F-329A-4747-9ED9-DE13D72D8A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33623" y="2572343"/>
                <a:ext cx="75600" cy="57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84D28F-5B02-7F7D-62DE-FA0DDD8B47C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7564" t="12992" r="55256" b="17037"/>
          <a:stretch/>
        </p:blipFill>
        <p:spPr bwMode="auto">
          <a:xfrm>
            <a:off x="7498859" y="1757616"/>
            <a:ext cx="1508682" cy="2184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</a:t>
            </a:r>
            <a:r>
              <a:rPr kumimoji="1" lang="en-US" altLang="en-US" sz="1700" dirty="0">
                <a:solidFill>
                  <a:schemeClr val="tx2">
                    <a:lumMod val="75000"/>
                  </a:schemeClr>
                </a:solidFill>
              </a:rPr>
              <a:t>minimum and maximum cardinality</a:t>
            </a:r>
            <a:r>
              <a:rPr kumimoji="1" lang="en-US" altLang="en-US" sz="1700" dirty="0"/>
              <a:t>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</a:t>
            </a:r>
            <a:r>
              <a:rPr kumimoji="1" lang="en-US" altLang="en-US" sz="1700" dirty="0">
                <a:solidFill>
                  <a:schemeClr val="tx2">
                    <a:lumMod val="75000"/>
                  </a:schemeClr>
                </a:solidFill>
              </a:rPr>
              <a:t>no limit</a:t>
            </a:r>
            <a:r>
              <a:rPr kumimoji="1" lang="en-US" altLang="en-US" sz="1700" dirty="0"/>
              <a:t>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</a:t>
            </a:r>
            <a:r>
              <a:rPr kumimoji="1" lang="en-US" altLang="en-US" sz="1700" dirty="0">
                <a:solidFill>
                  <a:schemeClr val="tx2">
                    <a:lumMod val="75000"/>
                  </a:schemeClr>
                </a:solidFill>
              </a:rPr>
              <a:t>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802D23-15F0-43A8-9760-750982BDC821}"/>
                  </a:ext>
                </a:extLst>
              </p14:cNvPr>
              <p14:cNvContentPartPr/>
              <p14:nvPr/>
            </p14:nvContentPartPr>
            <p14:xfrm>
              <a:off x="3780597" y="4246639"/>
              <a:ext cx="54000" cy="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802D23-15F0-43A8-9760-750982BDC8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957" y="4237999"/>
                <a:ext cx="71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1B622B-1708-4061-9C10-6E7D8E893590}"/>
                  </a:ext>
                </a:extLst>
              </p14:cNvPr>
              <p14:cNvContentPartPr/>
              <p14:nvPr/>
            </p14:nvContentPartPr>
            <p14:xfrm>
              <a:off x="4047717" y="426283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1B622B-1708-4061-9C10-6E7D8E8935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9077" y="42541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78727C-F40B-47FE-92CD-CD5FDF0CA744}"/>
                  </a:ext>
                </a:extLst>
              </p14:cNvPr>
              <p14:cNvContentPartPr/>
              <p14:nvPr/>
            </p14:nvContentPartPr>
            <p14:xfrm>
              <a:off x="2531037" y="5437519"/>
              <a:ext cx="18360" cy="30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78727C-F40B-47FE-92CD-CD5FDF0CA7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2397" y="5428519"/>
                <a:ext cx="36000" cy="478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9310030683">
            <a:extLst>
              <a:ext uri="{FF2B5EF4-FFF2-40B4-BE49-F238E27FC236}">
                <a16:creationId xmlns:a16="http://schemas.microsoft.com/office/drawing/2014/main" id="{0C20C8E1-E798-9D9F-1A85-0EFF7522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31" y="5669406"/>
            <a:ext cx="2888220" cy="11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363664-3F73-1CE9-3AED-99B215710BE4}"/>
                  </a:ext>
                </a:extLst>
              </p14:cNvPr>
              <p14:cNvContentPartPr/>
              <p14:nvPr/>
            </p14:nvContentPartPr>
            <p14:xfrm>
              <a:off x="7935754" y="6116503"/>
              <a:ext cx="24480" cy="85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363664-3F73-1CE9-3AED-99B215710BE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27114" y="6107863"/>
                <a:ext cx="42120" cy="10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No two entities in an entity set are allowed to have exactly the same value for all attributes</a:t>
            </a:r>
            <a:r>
              <a:rPr lang="en-US" altLang="en-US" sz="17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1700" dirty="0"/>
              <a:t>A key for an entity is a set of attributes </a:t>
            </a:r>
            <a:r>
              <a:rPr lang="en-US" altLang="en-US" sz="1700"/>
              <a:t>that sufficient </a:t>
            </a:r>
            <a:r>
              <a:rPr lang="en-US" altLang="en-US" sz="1700" dirty="0"/>
              <a:t>to distinguish entities from each other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10F339-5348-43F0-861A-7F3F7F3F1FF1}"/>
                  </a:ext>
                </a:extLst>
              </p14:cNvPr>
              <p14:cNvContentPartPr/>
              <p14:nvPr/>
            </p14:nvContentPartPr>
            <p14:xfrm>
              <a:off x="2720757" y="3371479"/>
              <a:ext cx="119880" cy="5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10F339-5348-43F0-861A-7F3F7F3F1F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2117" y="3362839"/>
                <a:ext cx="137520" cy="7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distinguish among the various relationships </a:t>
            </a:r>
            <a:r>
              <a:rPr lang="en-US" altLang="en-US" sz="1700" dirty="0"/>
              <a:t>of a relationship set we use the individual 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primary keys of the entities in the relationship set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</a:t>
            </a: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union of the primary keys </a:t>
            </a:r>
            <a:r>
              <a:rPr lang="en-US" altLang="en-US" sz="1700" dirty="0">
                <a:ea typeface="ＭＳ Ｐゴシック" panose="020B0600070205080204" pitchFamily="34" charset="-128"/>
              </a:rPr>
              <a:t>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advisor</a:t>
            </a:r>
            <a:r>
              <a:rPr lang="en-US" altLang="en-US" sz="1700" dirty="0"/>
              <a:t>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consists of </a:t>
            </a:r>
            <a:r>
              <a:rPr lang="en-US" altLang="en-US" sz="17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>
                <a:solidFill>
                  <a:srgbClr val="00B050"/>
                </a:solidFill>
              </a:rPr>
              <a:t>The choice of the primary key for a relationship set depends on  the mapping cardinality of the relationship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54842-6DE5-8DE1-1740-BB870C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33" y="4821771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union of the primary key</a:t>
            </a:r>
            <a:r>
              <a:rPr lang="en-US" altLang="en-US" sz="1700" dirty="0"/>
              <a:t>s is a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minimal superkey and is chosen  as the primary key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917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>
                <a:solidFill>
                  <a:srgbClr val="00B050"/>
                </a:solidFill>
              </a:rPr>
              <a:t>sec_course</a:t>
            </a:r>
            <a:r>
              <a:rPr lang="en-US" altLang="en-US" sz="1700" dirty="0">
                <a:solidFill>
                  <a:srgbClr val="00B050"/>
                </a:solidFill>
              </a:rPr>
              <a:t> </a:t>
            </a:r>
            <a:r>
              <a:rPr lang="en-US" altLang="en-US" sz="1700" dirty="0"/>
              <a:t>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to get rid of the relationship </a:t>
            </a:r>
            <a:r>
              <a:rPr lang="en-US" altLang="en-US" sz="17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altLang="en-US" sz="1700" i="1" dirty="0" err="1">
                <a:solidFill>
                  <a:schemeClr val="tx2">
                    <a:lumMod val="75000"/>
                  </a:schemeClr>
                </a:solidFill>
              </a:rPr>
              <a:t>ec_course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;  </a:t>
            </a:r>
            <a:r>
              <a:rPr lang="en-US" altLang="en-US" sz="1700" dirty="0"/>
              <a:t>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</a:t>
            </a:r>
            <a:r>
              <a:rPr lang="en-US" altLang="en-US" sz="1700" dirty="0">
                <a:solidFill>
                  <a:srgbClr val="FF0000"/>
                </a:solidFill>
              </a:rPr>
              <a:t>implicit </a:t>
            </a:r>
            <a:r>
              <a:rPr lang="en-US" altLang="en-US" sz="1700" dirty="0"/>
              <a:t>in an attribute, which is not desirable.</a:t>
            </a:r>
          </a:p>
        </p:txBody>
      </p: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58B0245-AC3A-4C4B-B7BD-D71C3E11A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0" t="29096" r="53696" b="45651"/>
          <a:stretch/>
        </p:blipFill>
        <p:spPr bwMode="auto">
          <a:xfrm>
            <a:off x="5357310" y="4532413"/>
            <a:ext cx="1797050" cy="233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75BA19-78C3-48DF-9121-C2B87A40A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83" t="71511" r="66700" b="9972"/>
          <a:stretch/>
        </p:blipFill>
        <p:spPr bwMode="auto">
          <a:xfrm>
            <a:off x="2239832" y="4709501"/>
            <a:ext cx="1546860" cy="1475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61F475F-4FBC-109C-7B20-447A22A60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0" t="29096" r="53696" b="45651"/>
          <a:stretch/>
        </p:blipFill>
        <p:spPr bwMode="auto">
          <a:xfrm>
            <a:off x="5357310" y="4493858"/>
            <a:ext cx="1797050" cy="233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4216B7E-BF9B-1F55-09AA-8223C7F635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83" t="71511" r="66700" b="9972"/>
          <a:stretch/>
        </p:blipFill>
        <p:spPr bwMode="auto">
          <a:xfrm>
            <a:off x="2239832" y="4670946"/>
            <a:ext cx="1546860" cy="1475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</a:t>
            </a:r>
            <a:r>
              <a:rPr lang="en-US" altLang="en-US" sz="1700" dirty="0">
                <a:solidFill>
                  <a:srgbClr val="FF0000"/>
                </a:solidFill>
              </a:rPr>
              <a:t>we treat the relationship </a:t>
            </a:r>
            <a:r>
              <a:rPr lang="en-US" altLang="en-US" sz="1700" i="1" dirty="0" err="1">
                <a:solidFill>
                  <a:srgbClr val="FF0000"/>
                </a:solidFill>
              </a:rPr>
              <a:t>sec_course</a:t>
            </a:r>
            <a:r>
              <a:rPr lang="en-US" altLang="en-US" sz="1700" dirty="0">
                <a:solidFill>
                  <a:srgbClr val="FF0000"/>
                </a:solidFill>
              </a:rPr>
              <a:t>  as a special relationship </a:t>
            </a:r>
            <a:r>
              <a:rPr lang="en-US" altLang="en-US" sz="1700" dirty="0"/>
              <a:t>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existence is dependent on another entity</a:t>
            </a:r>
            <a:r>
              <a:rPr lang="en-US" altLang="en-US" sz="1700" dirty="0"/>
              <a:t>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6F7D161-BB62-79D8-C068-327AF9E5F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0" t="29096" r="53696" b="45651"/>
          <a:stretch/>
        </p:blipFill>
        <p:spPr bwMode="auto">
          <a:xfrm>
            <a:off x="7202825" y="4521003"/>
            <a:ext cx="1797050" cy="233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11237DA-FFE2-00B5-94BF-4A3F07467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83" t="71511" r="66700" b="9972"/>
          <a:stretch/>
        </p:blipFill>
        <p:spPr bwMode="auto">
          <a:xfrm>
            <a:off x="5497587" y="5004019"/>
            <a:ext cx="1546860" cy="1475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3B959-10B5-FFF7-DEFC-3D41FBD99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" y="5238835"/>
            <a:ext cx="5489967" cy="11254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the weak entity set is said to be </a:t>
            </a:r>
            <a:r>
              <a:rPr lang="en-US" altLang="en-US" sz="1700" b="1" dirty="0">
                <a:solidFill>
                  <a:schemeClr val="tx2">
                    <a:lumMod val="75000"/>
                  </a:schemeClr>
                </a:solidFill>
              </a:rPr>
              <a:t>existence dependent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 on the identifying entity set. </a:t>
            </a:r>
          </a:p>
          <a:p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The identifying entity set is said to </a:t>
            </a:r>
            <a:r>
              <a:rPr lang="en-US" altLang="en-US" sz="1700" b="1" dirty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 the weak entity set </a:t>
            </a:r>
            <a:r>
              <a:rPr lang="en-US" altLang="en-US" sz="1700" dirty="0"/>
              <a:t>that it identifies. </a:t>
            </a:r>
          </a:p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relationship a</a:t>
            </a:r>
            <a:r>
              <a:rPr lang="en-US" altLang="en-US" sz="1700" dirty="0"/>
              <a:t>ssociating the weak entity set with the identifying entity set is called the </a:t>
            </a:r>
            <a:r>
              <a:rPr lang="en-US" altLang="en-US" sz="1700" b="1" dirty="0">
                <a:solidFill>
                  <a:schemeClr val="tx2">
                    <a:lumMod val="75000"/>
                  </a:schemeClr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</a:t>
            </a:r>
            <a:r>
              <a:rPr lang="en-US" altLang="en-US" sz="1700" dirty="0">
                <a:solidFill>
                  <a:schemeClr val="tx2"/>
                </a:solidFill>
              </a:rPr>
              <a:t>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Redundancy</a:t>
            </a:r>
            <a:r>
              <a:rPr lang="en-US" altLang="en-US" sz="1700" dirty="0">
                <a:ea typeface="ＭＳ Ｐゴシック" panose="020B0600070205080204" pitchFamily="34" charset="-128"/>
              </a:rPr>
              <a:t>:  a bad design  may result in </a:t>
            </a: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repeat information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</a:t>
            </a:r>
            <a:r>
              <a:rPr lang="en-US" altLang="en-US" sz="17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inconsistency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Incompleteness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</a:t>
            </a: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 designs </a:t>
            </a:r>
            <a:r>
              <a:rPr lang="en-US" altLang="en-US" sz="1700" dirty="0"/>
              <a:t>from which we must choose.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rgbClr val="00B0F0"/>
                </a:solidFill>
              </a:rPr>
              <a:t>What we should follow and avoid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3DF7F0-A91E-E356-9B3D-B093B0C8F77B}"/>
                  </a:ext>
                </a:extLst>
              </p14:cNvPr>
              <p14:cNvContentPartPr/>
              <p14:nvPr/>
            </p14:nvContentPartPr>
            <p14:xfrm>
              <a:off x="4278154" y="5180126"/>
              <a:ext cx="798840" cy="528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3DF7F0-A91E-E356-9B3D-B093B0C8F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9154" y="5171126"/>
                <a:ext cx="816480" cy="54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weak entity set is depicted via a double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rectangle.</a:t>
            </a:r>
          </a:p>
          <a:p>
            <a:r>
              <a:rPr lang="en-US" altLang="en-US" sz="1700" dirty="0"/>
              <a:t>We underline the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discriminator </a:t>
            </a:r>
            <a:r>
              <a:rPr lang="en-US" altLang="en-US" sz="1700" dirty="0"/>
              <a:t>of a weak entity set  with a </a:t>
            </a:r>
            <a:r>
              <a:rPr lang="en-US" altLang="en-US" sz="1700" b="1" dirty="0"/>
              <a:t>dashed line.</a:t>
            </a:r>
          </a:p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relationship se</a:t>
            </a:r>
            <a:r>
              <a:rPr lang="en-US" altLang="en-US" sz="1700" dirty="0"/>
              <a:t>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C6996-B49E-4D88-8BDF-2CD0A0DD0712}"/>
              </a:ext>
            </a:extLst>
          </p:cNvPr>
          <p:cNvSpPr txBox="1"/>
          <p:nvPr/>
        </p:nvSpPr>
        <p:spPr>
          <a:xfrm>
            <a:off x="745724" y="4942215"/>
            <a:ext cx="7871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/>
              <a:t>Every weak entity must be associated with an identifying entity; that is, 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</a:rPr>
              <a:t>the weak entity set is said to be </a:t>
            </a:r>
            <a:r>
              <a:rPr lang="en-US" altLang="en-US" sz="1600" b="1" dirty="0">
                <a:solidFill>
                  <a:schemeClr val="tx2">
                    <a:lumMod val="75000"/>
                  </a:schemeClr>
                </a:solidFill>
              </a:rPr>
              <a:t>existence dependent</a:t>
            </a:r>
            <a:r>
              <a:rPr lang="en-US" altLang="en-US" sz="1600" dirty="0">
                <a:solidFill>
                  <a:schemeClr val="tx2">
                    <a:lumMod val="75000"/>
                  </a:schemeClr>
                </a:solidFill>
              </a:rPr>
              <a:t> on the identifying entity set. </a:t>
            </a:r>
          </a:p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The primary key of a weak entity set is formed by the primary key of the </a:t>
            </a:r>
            <a:r>
              <a:rPr lang="en-US" altLang="en-US" sz="1600" dirty="0"/>
              <a:t>identifying entity set,  plus the identifying entity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discriminat</a:t>
            </a:r>
            <a:r>
              <a:rPr lang="en-US" altLang="en-US" sz="1600" dirty="0"/>
              <a:t>or.</a:t>
            </a:r>
            <a:endParaRPr lang="en-US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75481A-5598-4077-917E-04BFF922C16C}"/>
                  </a:ext>
                </a:extLst>
              </p14:cNvPr>
              <p14:cNvContentPartPr/>
              <p14:nvPr/>
            </p14:nvContentPartPr>
            <p14:xfrm>
              <a:off x="4767357" y="253663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75481A-5598-4077-917E-04BFF922C1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8357" y="25276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9577C0-4276-4ECE-BEB3-66D24324CBCB}"/>
                  </a:ext>
                </a:extLst>
              </p14:cNvPr>
              <p14:cNvContentPartPr/>
              <p14:nvPr/>
            </p14:nvContentPartPr>
            <p14:xfrm>
              <a:off x="4991997" y="2401279"/>
              <a:ext cx="21600" cy="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9577C0-4276-4ECE-BEB3-66D24324CB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2997" y="2392279"/>
                <a:ext cx="39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99171B-01B5-47F7-AC35-93CA930A04AA}"/>
                  </a:ext>
                </a:extLst>
              </p14:cNvPr>
              <p14:cNvContentPartPr/>
              <p14:nvPr/>
            </p14:nvContentPartPr>
            <p14:xfrm>
              <a:off x="4401237" y="3396679"/>
              <a:ext cx="48240" cy="19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99171B-01B5-47F7-AC35-93CA930A04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2597" y="3387679"/>
                <a:ext cx="65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DB1690-3060-4EBA-BDCB-9B703B13A3AA}"/>
                  </a:ext>
                </a:extLst>
              </p14:cNvPr>
              <p14:cNvContentPartPr/>
              <p14:nvPr/>
            </p14:nvContentPartPr>
            <p14:xfrm>
              <a:off x="4744677" y="3312439"/>
              <a:ext cx="6480" cy="3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DB1690-3060-4EBA-BDCB-9B703B13A3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6037" y="3303799"/>
                <a:ext cx="24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401FF4-ABE6-4B44-9D52-FFC499EDD71E}"/>
                  </a:ext>
                </a:extLst>
              </p14:cNvPr>
              <p14:cNvContentPartPr/>
              <p14:nvPr/>
            </p14:nvContentPartPr>
            <p14:xfrm>
              <a:off x="5148597" y="357127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401FF4-ABE6-4B44-9D52-FFC499EDD7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9957" y="356263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E2E97C8-B00B-443D-A1AF-DC3F6FC3C362}"/>
              </a:ext>
            </a:extLst>
          </p:cNvPr>
          <p:cNvGrpSpPr/>
          <p:nvPr/>
        </p:nvGrpSpPr>
        <p:grpSpPr>
          <a:xfrm>
            <a:off x="4939797" y="3703759"/>
            <a:ext cx="95400" cy="124200"/>
            <a:chOff x="4939797" y="3703759"/>
            <a:chExt cx="9540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2C2A72-A27E-4A8F-A8E7-39939C44CAA5}"/>
                    </a:ext>
                  </a:extLst>
                </p14:cNvPr>
                <p14:cNvContentPartPr/>
                <p14:nvPr/>
              </p14:nvContentPartPr>
              <p14:xfrm>
                <a:off x="5021877" y="3703759"/>
                <a:ext cx="1332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2C2A72-A27E-4A8F-A8E7-39939C44CA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12877" y="3694759"/>
                  <a:ext cx="30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5E0304-2B81-45EB-980F-9D24FC904D1C}"/>
                    </a:ext>
                  </a:extLst>
                </p14:cNvPr>
                <p14:cNvContentPartPr/>
                <p14:nvPr/>
              </p14:nvContentPartPr>
              <p14:xfrm>
                <a:off x="4939797" y="3715279"/>
                <a:ext cx="54360" cy="11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5E0304-2B81-45EB-980F-9D24FC904D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30797" y="3706639"/>
                  <a:ext cx="720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D764AB-AF48-474A-854D-E00042F72778}"/>
                  </a:ext>
                </a:extLst>
              </p14:cNvPr>
              <p14:cNvContentPartPr/>
              <p14:nvPr/>
            </p14:nvContentPartPr>
            <p14:xfrm>
              <a:off x="1388397" y="3264199"/>
              <a:ext cx="84960" cy="70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D764AB-AF48-474A-854D-E00042F7277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79397" y="3255199"/>
                <a:ext cx="102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C7A10B-7ED3-4036-A031-95E05F3996AC}"/>
                  </a:ext>
                </a:extLst>
              </p14:cNvPr>
              <p14:cNvContentPartPr/>
              <p14:nvPr/>
            </p14:nvContentPartPr>
            <p14:xfrm>
              <a:off x="1771797" y="3320719"/>
              <a:ext cx="49680" cy="60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C7A10B-7ED3-4036-A031-95E05F3996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62797" y="3311719"/>
                <a:ext cx="673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5385E4-630B-4BFC-913B-58413055EFB7}"/>
                  </a:ext>
                </a:extLst>
              </p14:cNvPr>
              <p14:cNvContentPartPr/>
              <p14:nvPr/>
            </p14:nvContentPartPr>
            <p14:xfrm>
              <a:off x="9426477" y="3771799"/>
              <a:ext cx="443520" cy="48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5385E4-630B-4BFC-913B-58413055EFB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17477" y="3763159"/>
                <a:ext cx="461160" cy="6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model the fact that each student has an associated department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using a relationship set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</a:rPr>
              <a:t>stud</a:t>
            </a:r>
            <a:r>
              <a:rPr lang="en-US" altLang="en-US" sz="1700" i="1" dirty="0" err="1">
                <a:solidFill>
                  <a:schemeClr val="bg1">
                    <a:lumMod val="50000"/>
                  </a:schemeClr>
                </a:solidFill>
              </a:rPr>
              <a:t>_dept</a:t>
            </a:r>
            <a:endParaRPr lang="en-US" altLang="en-US" sz="17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C9935-0003-4ECF-8F8A-8B3DAE097D2C}"/>
                  </a:ext>
                </a:extLst>
              </p14:cNvPr>
              <p14:cNvContentPartPr/>
              <p14:nvPr/>
            </p14:nvContentPartPr>
            <p14:xfrm>
              <a:off x="4023597" y="1728799"/>
              <a:ext cx="5400" cy="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C9935-0003-4ECF-8F8A-8B3DAE097D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4597" y="1720159"/>
                <a:ext cx="23040" cy="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B5A8F-74D0-1347-526A-D605DEE8A247}"/>
              </a:ext>
            </a:extLst>
          </p:cNvPr>
          <p:cNvSpPr txBox="1"/>
          <p:nvPr/>
        </p:nvSpPr>
        <p:spPr>
          <a:xfrm>
            <a:off x="5034579" y="5702011"/>
            <a:ext cx="4582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</a:t>
            </a:r>
            <a:r>
              <a:rPr kumimoji="1" lang="en-US" alt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course </a:t>
            </a:r>
            <a:r>
              <a:rPr kumimoji="1"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must have an associated dept.-total participation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4EBC-5646-4593-B9B6-AA181911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742B1-882F-4738-BFAF-97D29963DDE0}"/>
              </a:ext>
            </a:extLst>
          </p:cNvPr>
          <p:cNvSpPr txBox="1"/>
          <p:nvPr/>
        </p:nvSpPr>
        <p:spPr>
          <a:xfrm>
            <a:off x="768350" y="501806"/>
            <a:ext cx="8240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Briefly describe the following diagram identifying key concepts such as weak entities, recurrent relationship, total participation,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cardinalities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degree of relationships, primary keys, etc.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65152-4955-427A-B8A7-8A9AB4E9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138832" y="1717134"/>
            <a:ext cx="5826766" cy="51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384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</a:t>
            </a:r>
            <a:r>
              <a:rPr lang="en-US" altLang="en-US" sz="1700" dirty="0">
                <a:solidFill>
                  <a:srgbClr val="00B0F0"/>
                </a:solidFill>
              </a:rPr>
              <a:t>uniformly as </a:t>
            </a:r>
            <a:r>
              <a:rPr lang="en-US" altLang="en-US" sz="1700" i="1" dirty="0">
                <a:solidFill>
                  <a:srgbClr val="00B0F0"/>
                </a:solidFill>
              </a:rPr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each entity set and relationship set there is a unique schema </a:t>
            </a:r>
            <a:r>
              <a:rPr lang="en-US" altLang="en-US" sz="1700" dirty="0"/>
              <a:t>that is assigned the name of the corresponding entity set or relationship set.</a:t>
            </a:r>
          </a:p>
          <a:p>
            <a:r>
              <a:rPr lang="en-US" altLang="en-US" sz="1700" dirty="0"/>
              <a:t>Each schema has a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number of columns </a:t>
            </a:r>
            <a:r>
              <a:rPr lang="en-US" altLang="en-US" sz="1700" dirty="0"/>
              <a:t>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032" y="3360297"/>
            <a:ext cx="2529559" cy="512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4E6B8-FE9C-4552-899E-AE61417D4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142" y="4228681"/>
            <a:ext cx="6591616" cy="135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983"/>
          <a:stretch/>
        </p:blipFill>
        <p:spPr bwMode="auto">
          <a:xfrm>
            <a:off x="7276623" y="225575"/>
            <a:ext cx="1652270" cy="1715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0035" y="934667"/>
            <a:ext cx="6327822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rgbClr val="FF0000"/>
                </a:solidFill>
              </a:rPr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component attributes </a:t>
            </a:r>
            <a:r>
              <a:rPr lang="en-US" altLang="en-US" sz="17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t</a:t>
            </a:r>
            <a:r>
              <a:rPr lang="en-US" altLang="en-US" sz="1700" dirty="0">
                <a:ea typeface="ＭＳ Ｐゴシック" panose="020B0600070205080204" pitchFamily="34" charset="-128"/>
              </a:rPr>
              <a:t>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B050"/>
                </a:solidFill>
              </a:rPr>
              <a:t>Ignoring multivalued attributes,</a:t>
            </a:r>
            <a:r>
              <a:rPr lang="en-US" altLang="en-US" sz="1700" dirty="0"/>
              <a:t> extended instructor schema is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" y="1402250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97150-87B4-4F67-A842-E0B042CAD60F}"/>
              </a:ext>
            </a:extLst>
          </p:cNvPr>
          <p:cNvSpPr txBox="1"/>
          <p:nvPr/>
        </p:nvSpPr>
        <p:spPr>
          <a:xfrm>
            <a:off x="2967293" y="4500980"/>
            <a:ext cx="5773103" cy="73866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1" indent="0">
              <a:buSzPct val="110000"/>
              <a:buNone/>
            </a:pPr>
            <a:r>
              <a:rPr lang="en-US" altLang="en-US" sz="1400" i="1" dirty="0">
                <a:ea typeface="ＭＳ Ｐゴシック" panose="020B0600070205080204" pitchFamily="34" charset="-128"/>
              </a:rPr>
              <a:t>instructor(ID, </a:t>
            </a:r>
            <a:r>
              <a:rPr lang="en-US" altLang="en-US" sz="14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middle_initial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4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400" i="1" dirty="0">
                <a:ea typeface="ＭＳ Ｐゴシック" panose="020B0600070205080204" pitchFamily="34" charset="-128"/>
              </a:rPr>
            </a:br>
            <a:r>
              <a:rPr lang="en-US" altLang="en-US" sz="14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4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street_number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i="1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apt_number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4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4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</a:t>
            </a:r>
            <a:r>
              <a:rPr lang="en-US" altLang="en-US" sz="1700" dirty="0">
                <a:solidFill>
                  <a:srgbClr val="00B050"/>
                </a:solidFill>
              </a:rPr>
              <a:t>multivalued attribute </a:t>
            </a:r>
            <a:r>
              <a:rPr lang="en-US" altLang="en-US" sz="1700" i="1" dirty="0">
                <a:solidFill>
                  <a:srgbClr val="00B050"/>
                </a:solidFill>
              </a:rPr>
              <a:t>M</a:t>
            </a:r>
            <a:r>
              <a:rPr lang="en-US" altLang="en-US" sz="1700" dirty="0">
                <a:solidFill>
                  <a:srgbClr val="00B050"/>
                </a:solidFill>
              </a:rPr>
              <a:t> </a:t>
            </a:r>
            <a:r>
              <a:rPr lang="en-US" altLang="en-US" sz="1700" dirty="0"/>
              <a:t>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</a:t>
            </a:r>
            <a:r>
              <a:rPr lang="en-US" altLang="en-US" sz="1700" b="1" dirty="0">
                <a:solidFill>
                  <a:srgbClr val="00B050"/>
                </a:solidFill>
              </a:rPr>
              <a:t>separate schema </a:t>
            </a:r>
            <a:r>
              <a:rPr lang="en-US" altLang="en-US" sz="1700" b="1" i="1" dirty="0">
                <a:solidFill>
                  <a:srgbClr val="00B050"/>
                </a:solidFill>
              </a:rPr>
              <a:t>EM</a:t>
            </a:r>
            <a:endParaRPr lang="en-US" altLang="en-US" sz="17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>
                <a:solidFill>
                  <a:schemeClr val="bg1">
                    <a:lumMod val="50000"/>
                  </a:schemeClr>
                </a:solidFill>
              </a:rPr>
              <a:t>inst_phone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700" i="1" u="sng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sz="1700" i="1" u="sng" dirty="0" err="1">
                <a:solidFill>
                  <a:schemeClr val="bg1">
                    <a:lumMod val="50000"/>
                  </a:schemeClr>
                </a:solidFill>
              </a:rPr>
              <a:t>phone_number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22222 and phone numbers 456-7890 and 123-4567 </a:t>
            </a:r>
            <a:r>
              <a:rPr lang="en-US" altLang="en-US" sz="1700" dirty="0">
                <a:ea typeface="ＭＳ Ｐゴシック" panose="020B0600070205080204" pitchFamily="34" charset="-128"/>
              </a:rPr>
              <a:t>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</a:t>
            </a:r>
          </a:p>
          <a:p>
            <a:pPr marL="457200" lvl="1" indent="0">
              <a:buSzPct val="11000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</a:t>
            </a:r>
            <a:r>
              <a:rPr lang="en-US" altLang="en-US" sz="1700" dirty="0">
                <a:ea typeface="ＭＳ Ｐゴシック" panose="020B0600070205080204" pitchFamily="34" charset="-128"/>
              </a:rPr>
              <a:t>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</a:t>
            </a:r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</a:t>
            </a:r>
            <a:r>
              <a:rPr lang="en-US" altLang="en-US" sz="1700" dirty="0">
                <a:solidFill>
                  <a:srgbClr val="00B050"/>
                </a:solidFill>
              </a:rPr>
              <a:t>primary keys of the two participating entity sets</a:t>
            </a:r>
            <a:r>
              <a:rPr lang="en-US" altLang="en-US" sz="1700" dirty="0"/>
              <a:t>, and any </a:t>
            </a:r>
            <a:r>
              <a:rPr lang="en-US" altLang="en-US" sz="1700" dirty="0">
                <a:solidFill>
                  <a:schemeClr val="tx2">
                    <a:lumMod val="75000"/>
                  </a:schemeClr>
                </a:solidFill>
              </a:rPr>
              <a:t>descriptive attributes </a:t>
            </a:r>
            <a:r>
              <a:rPr lang="en-US" altLang="en-US" sz="1700" dirty="0"/>
              <a:t>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rgbClr val="00B0F0"/>
                </a:solidFill>
              </a:rPr>
              <a:t>Entity Relationship Model </a:t>
            </a:r>
            <a:r>
              <a:rPr lang="en-US" altLang="en-US" sz="1700" dirty="0"/>
              <a:t>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entities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Relationship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</a:t>
            </a:r>
            <a:r>
              <a:rPr lang="en-US" altLang="en-US" sz="17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diagrammatically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rgbClr val="00B0F0"/>
                </a:solidFill>
              </a:rPr>
              <a:t>Normalization Theory </a:t>
            </a:r>
            <a:r>
              <a:rPr lang="en-US" altLang="en-US" sz="1700" dirty="0"/>
              <a:t>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AF29A8-6D8F-DB7C-E2C1-69B10365954F}"/>
                  </a:ext>
                </a:extLst>
              </p14:cNvPr>
              <p14:cNvContentPartPr/>
              <p14:nvPr/>
            </p14:nvContentPartPr>
            <p14:xfrm>
              <a:off x="1734394" y="3833366"/>
              <a:ext cx="820080" cy="152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AF29A8-6D8F-DB7C-E2C1-69B103659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5394" y="3824726"/>
                <a:ext cx="837720" cy="15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BB64C9-DEF2-6FCF-3A8F-4CD2E853E51E}"/>
                  </a:ext>
                </a:extLst>
              </p14:cNvPr>
              <p14:cNvContentPartPr/>
              <p14:nvPr/>
            </p14:nvContentPartPr>
            <p14:xfrm>
              <a:off x="4406314" y="4416566"/>
              <a:ext cx="380520" cy="53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BB64C9-DEF2-6FCF-3A8F-4CD2E853E5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674" y="4407566"/>
                <a:ext cx="398160" cy="55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</a:t>
            </a:r>
            <a:r>
              <a:rPr kumimoji="1" lang="en-US" altLang="en-US" sz="1700" dirty="0">
                <a:solidFill>
                  <a:schemeClr val="tx2"/>
                </a:solidFill>
              </a:rPr>
              <a:t>are total on the many-side </a:t>
            </a:r>
            <a:r>
              <a:rPr kumimoji="1" lang="en-US" altLang="en-US" sz="1700" dirty="0">
                <a:solidFill>
                  <a:schemeClr val="bg1">
                    <a:lumMod val="50000"/>
                  </a:schemeClr>
                </a:solidFill>
              </a:rPr>
              <a:t>can be represented by adding an extra attribute to the “many” side</a:t>
            </a:r>
            <a:r>
              <a:rPr kumimoji="1" lang="en-US" altLang="en-US" sz="1700" dirty="0"/>
              <a:t>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extra attribute can be added to either of the tables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</a:t>
            </a:r>
            <a:r>
              <a:rPr lang="en-US" altLang="en-US" sz="1700" dirty="0">
                <a:solidFill>
                  <a:srgbClr val="FF0000"/>
                </a:solidFill>
              </a:rPr>
              <a:t>relationship set linking a weak entity set to its identifying strong entity set is redundant</a:t>
            </a:r>
            <a:r>
              <a:rPr lang="en-US" altLang="en-US" sz="17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FF557-C8C5-4322-EF76-17BBA08C0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06" y="4820351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AE2C7-9235-E8C4-334E-17E11834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23" t="37622" r="23118" b="15162"/>
          <a:stretch/>
        </p:blipFill>
        <p:spPr>
          <a:xfrm>
            <a:off x="1691148" y="1342362"/>
            <a:ext cx="6145162" cy="44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A9E92B-6D12-4522-8F2F-5F9AC9607840}"/>
              </a:ext>
            </a:extLst>
          </p:cNvPr>
          <p:cNvSpPr txBox="1"/>
          <p:nvPr/>
        </p:nvSpPr>
        <p:spPr>
          <a:xfrm>
            <a:off x="506027" y="994299"/>
            <a:ext cx="72264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Consider the following bank database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 name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city, assets)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Customer name, Customer street, Customer City)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name, amount)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Borrower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name, balance)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Depositor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relational algebra expressions to find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Iskoola Pota" panose="020B0502040204020203" pitchFamily="34" charset="0"/>
              </a:rPr>
              <a:t>Find the name of each branch located in “Dallas”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 the ID of each borrower who has a loan in branch “Denton”.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51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B883DDE-37C0-D570-FA26-C0F6E5002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7" t="18690" r="23974" b="5413"/>
          <a:stretch/>
        </p:blipFill>
        <p:spPr bwMode="auto">
          <a:xfrm>
            <a:off x="1415143" y="595508"/>
            <a:ext cx="6596743" cy="5618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9885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AC8F07-4B23-4DDF-AC5C-F3DAD9760E62}"/>
                  </a:ext>
                </a:extLst>
              </p:cNvPr>
              <p:cNvSpPr txBox="1"/>
              <p:nvPr/>
            </p:nvSpPr>
            <p:spPr>
              <a:xfrm>
                <a:off x="284085" y="3429000"/>
                <a:ext cx="8229600" cy="2350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Iskoola Pota" panose="020B0502040204020203" pitchFamily="34" charset="0"/>
                  </a:rPr>
                  <a:t>Find the name of each branch located in “Dallas”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Iskoola Pota" panose="020B0502040204020203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𝑏𝑟𝑎𝑛𝑐h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𝑐𝑖𝑡𝑦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="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𝐷𝑎𝑙𝑙𝑎𝑠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𝐵𝑟𝑎𝑛𝑐h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Iskoola Pota" panose="020B0502040204020203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Iskoola Pota" panose="020B0502040204020203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Find the ID of each </a:t>
                </a:r>
                <a:r>
                  <a:rPr lang="en-US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borrower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who has a l</a:t>
                </a:r>
                <a:r>
                  <a:rPr lang="en-US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oan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branch “Denton”.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Iskoola Pota" panose="020B0502040204020203" pitchFamily="34" charset="0"/>
                  </a:rPr>
                  <a:t> 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𝑏𝑟𝑎𝑛𝑐h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𝑛𝑎𝑚𝑒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="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𝐷𝑒𝑛𝑡𝑜𝑛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𝐵𝑜𝑟𝑟𝑜𝑤𝑒𝑟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𝑏𝑜𝑟𝑟𝑜𝑤𝑒𝑟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𝑙𝑜𝑎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𝑛𝑢𝑚𝑏𝑒𝑟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𝑙𝑜𝑎𝑛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𝑙𝑜𝑎𝑛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𝐿𝑜𝑎𝑛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Iskoola Pota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AC8F07-4B23-4DDF-AC5C-F3DAD976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3429000"/>
                <a:ext cx="8229600" cy="2350900"/>
              </a:xfrm>
              <a:prstGeom prst="rect">
                <a:avLst/>
              </a:prstGeom>
              <a:blipFill>
                <a:blip r:embed="rId2"/>
                <a:stretch>
                  <a:fillRect l="-444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0AC2A9-6E81-4289-98FE-5D6CBBCECCBD}"/>
              </a:ext>
            </a:extLst>
          </p:cNvPr>
          <p:cNvSpPr txBox="1"/>
          <p:nvPr/>
        </p:nvSpPr>
        <p:spPr>
          <a:xfrm>
            <a:off x="1247311" y="592360"/>
            <a:ext cx="691126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Consider the following bank database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 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branch name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city, assets)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Customer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Customer name, Customer street, Customer City)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name, amount)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Borrower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branch name, balance)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Depositor (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number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relational algebra expressions to find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1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436B36A-A53D-4ED5-A4DF-3DFF8140B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6" t="38290" r="16539" b="24331"/>
          <a:stretch/>
        </p:blipFill>
        <p:spPr bwMode="auto">
          <a:xfrm>
            <a:off x="772357" y="511948"/>
            <a:ext cx="6436310" cy="3188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29B0E-93C5-49F8-8C11-51B304047373}"/>
              </a:ext>
            </a:extLst>
          </p:cNvPr>
          <p:cNvSpPr txBox="1"/>
          <p:nvPr/>
        </p:nvSpPr>
        <p:spPr>
          <a:xfrm>
            <a:off x="912180" y="3872417"/>
            <a:ext cx="7319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the above E-R model into Student, Takes, Course, and Prerequisite 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509724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168D894-6213-4AE0-9548-BF46C8E9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5" t="38518" r="40514" b="25698"/>
          <a:stretch/>
        </p:blipFill>
        <p:spPr bwMode="auto">
          <a:xfrm>
            <a:off x="1438184" y="3008477"/>
            <a:ext cx="5806440" cy="2484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143AEAF-BD17-41E1-AC5F-AB31F363C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26" t="38290" r="16539" b="24331"/>
          <a:stretch/>
        </p:blipFill>
        <p:spPr bwMode="auto">
          <a:xfrm>
            <a:off x="1269506" y="-180510"/>
            <a:ext cx="6436310" cy="3188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849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model was developed to </a:t>
            </a:r>
            <a:r>
              <a:rPr lang="en-US" altLang="en-US" sz="1700" dirty="0">
                <a:solidFill>
                  <a:srgbClr val="00B0F0"/>
                </a:solidFill>
              </a:rPr>
              <a:t>facilitate database design </a:t>
            </a:r>
            <a:r>
              <a:rPr lang="en-US" altLang="en-US" sz="1700" dirty="0"/>
              <a:t>by allowing </a:t>
            </a:r>
            <a:r>
              <a:rPr lang="en-US" altLang="en-US" sz="1700" dirty="0">
                <a:solidFill>
                  <a:srgbClr val="00B0F0"/>
                </a:solidFill>
              </a:rPr>
              <a:t>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</a:t>
            </a:r>
            <a:r>
              <a:rPr lang="en-US" altLang="en-US" sz="1700" b="1" dirty="0">
                <a:solidFill>
                  <a:srgbClr val="FF0000"/>
                </a:solidFill>
              </a:rPr>
              <a:t>overall logical structure of a database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The </a:t>
            </a:r>
            <a:r>
              <a:rPr lang="en-US" alt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 data model </a:t>
            </a:r>
            <a:r>
              <a:rPr lang="en-US" altLang="en-US" sz="1700" dirty="0"/>
              <a:t>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</a:t>
            </a:r>
            <a:r>
              <a:rPr lang="en-US" altLang="en-US" sz="1700" dirty="0">
                <a:solidFill>
                  <a:srgbClr val="00B0F0"/>
                </a:solidFill>
              </a:rPr>
              <a:t>overall logical structure of a database graphically</a:t>
            </a:r>
            <a:r>
              <a:rPr lang="en-US" altLang="en-US" sz="2000" dirty="0">
                <a:solidFill>
                  <a:srgbClr val="00B0F0"/>
                </a:solidFill>
              </a:rPr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D57A2C-29E2-83CC-F45B-4C99E13273C4}"/>
                  </a:ext>
                </a:extLst>
              </p14:cNvPr>
              <p14:cNvContentPartPr/>
              <p14:nvPr/>
            </p14:nvContentPartPr>
            <p14:xfrm>
              <a:off x="5721754" y="4106966"/>
              <a:ext cx="1475640" cy="7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D57A2C-29E2-83CC-F45B-4C99E1327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2754" y="4097966"/>
                <a:ext cx="14932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CF4495-638D-0977-DCF9-89532ACDFA58}"/>
                  </a:ext>
                </a:extLst>
              </p14:cNvPr>
              <p14:cNvContentPartPr/>
              <p14:nvPr/>
            </p14:nvContentPartPr>
            <p14:xfrm>
              <a:off x="2264674" y="4610246"/>
              <a:ext cx="744120" cy="3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CF4495-638D-0977-DCF9-89532ACDFA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5674" y="4601606"/>
                <a:ext cx="761760" cy="5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</a:t>
            </a:r>
            <a:r>
              <a:rPr lang="en-US" altLang="en-US" sz="1700" dirty="0">
                <a:solidFill>
                  <a:schemeClr val="tx2"/>
                </a:solidFill>
              </a:rPr>
              <a:t>object </a:t>
            </a:r>
            <a:r>
              <a:rPr lang="en-US" altLang="en-US" sz="1700" dirty="0"/>
              <a:t>that </a:t>
            </a:r>
            <a:r>
              <a:rPr lang="en-US" altLang="en-US" sz="1700" dirty="0">
                <a:solidFill>
                  <a:schemeClr val="tx2"/>
                </a:solidFill>
              </a:rPr>
              <a:t>exists </a:t>
            </a:r>
            <a:r>
              <a:rPr lang="en-US" altLang="en-US" sz="1700" dirty="0"/>
              <a:t>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</a:t>
            </a:r>
            <a:r>
              <a:rPr lang="en-US" altLang="en-US" sz="1700" b="1" dirty="0">
                <a:solidFill>
                  <a:srgbClr val="FF0000"/>
                </a:solidFill>
              </a:rPr>
              <a:t>set of entities</a:t>
            </a:r>
            <a:r>
              <a:rPr lang="en-US" altLang="en-US" sz="17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</a:t>
            </a:r>
            <a:r>
              <a:rPr lang="en-US" altLang="en-US" sz="1700" dirty="0">
                <a:solidFill>
                  <a:schemeClr val="tx2"/>
                </a:solidFill>
              </a:rPr>
              <a:t>set of attributes</a:t>
            </a:r>
            <a:r>
              <a:rPr lang="en-US" altLang="en-US" sz="1700" dirty="0"/>
              <a:t>; i.e., </a:t>
            </a:r>
            <a:r>
              <a:rPr lang="en-US" altLang="en-US" sz="1700" dirty="0">
                <a:solidFill>
                  <a:schemeClr val="tx2"/>
                </a:solidFill>
              </a:rPr>
              <a:t>descriptive properties </a:t>
            </a:r>
            <a:r>
              <a:rPr lang="en-US" altLang="en-US" sz="1700" dirty="0"/>
              <a:t>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</a:t>
            </a:r>
            <a:r>
              <a:rPr lang="en-US" altLang="en-US" sz="1700" dirty="0">
                <a:solidFill>
                  <a:schemeClr val="tx2"/>
                </a:solidFill>
              </a:rPr>
              <a:t>uniquely identifying </a:t>
            </a:r>
            <a:r>
              <a:rPr lang="en-US" altLang="en-US" sz="1700" dirty="0"/>
              <a:t>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70FE95-F25D-DBFC-D13B-51A33C9A4524}"/>
                  </a:ext>
                </a:extLst>
              </p14:cNvPr>
              <p14:cNvContentPartPr/>
              <p14:nvPr/>
            </p14:nvContentPartPr>
            <p14:xfrm>
              <a:off x="2482114" y="4210286"/>
              <a:ext cx="232920" cy="28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70FE95-F25D-DBFC-D13B-51A33C9A45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474" y="4201646"/>
                <a:ext cx="250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4E6759-BE63-370C-6A06-BB25D35DF1F5}"/>
                  </a:ext>
                </a:extLst>
              </p14:cNvPr>
              <p14:cNvContentPartPr/>
              <p14:nvPr/>
            </p14:nvContentPartPr>
            <p14:xfrm>
              <a:off x="6127474" y="4963766"/>
              <a:ext cx="322200" cy="32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4E6759-BE63-370C-6A06-BB25D35DF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8834" y="4954766"/>
                <a:ext cx="339840" cy="33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156253</TotalTime>
  <Words>3619</Words>
  <Application>Microsoft Office PowerPoint</Application>
  <PresentationFormat>On-screen Show (4:3)</PresentationFormat>
  <Paragraphs>416</Paragraphs>
  <Slides>58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1</vt:i4>
      </vt:variant>
    </vt:vector>
  </HeadingPairs>
  <TitlesOfParts>
    <vt:vector size="70" baseType="lpstr">
      <vt:lpstr>ＭＳ Ｐゴシック</vt:lpstr>
      <vt:lpstr>Arial</vt:lpstr>
      <vt:lpstr>Calibri</vt:lpstr>
      <vt:lpstr>Cambria Math</vt:lpstr>
      <vt:lpstr>Helvetica</vt:lpstr>
      <vt:lpstr>Lato Extended</vt:lpstr>
      <vt:lpstr>Monotype Sorts</vt:lpstr>
      <vt:lpstr>Symbol</vt:lpstr>
      <vt:lpstr>Times New Roman</vt:lpstr>
      <vt:lpstr>Wingdings</vt:lpstr>
      <vt:lpstr>2_db-5-grey</vt:lpstr>
      <vt:lpstr>Chapter 6: Database Design Using the E-R Model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1 to 1</vt:lpstr>
      <vt:lpstr>One-to-Many Relationship</vt:lpstr>
      <vt:lpstr>1- To -many</vt:lpstr>
      <vt:lpstr>Many-to-One Relationships</vt:lpstr>
      <vt:lpstr>Many-to-Many Relationship</vt:lpstr>
      <vt:lpstr>Total and Partial Participation</vt:lpstr>
      <vt:lpstr>Notation for Expressing More Complex Constraints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.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Jayantha Kumara, Ph.D.</cp:lastModifiedBy>
  <cp:revision>686</cp:revision>
  <cp:lastPrinted>1999-06-28T19:27:31Z</cp:lastPrinted>
  <dcterms:created xsi:type="dcterms:W3CDTF">2009-12-21T15:40:22Z</dcterms:created>
  <dcterms:modified xsi:type="dcterms:W3CDTF">2024-02-06T17:58:52Z</dcterms:modified>
</cp:coreProperties>
</file>