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550" autoAdjust="0"/>
  </p:normalViewPr>
  <p:slideViewPr>
    <p:cSldViewPr snapToGrid="0">
      <p:cViewPr varScale="1">
        <p:scale>
          <a:sx n="81" d="100"/>
          <a:sy n="81" d="100"/>
        </p:scale>
        <p:origin x="1984" y="18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Run several transactions at the same time then it is called as Concurrency.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This is a serial transaction, which don’t have any overlaps, which means it preserves the consistency of the database.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Same as Schedule 1.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When you commit then it should be consistent.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T1 is committed but it's not consistent at 3rd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We cannot run like this because its not consistent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We can swap and create a serial schedule because it's on different data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Hence it is Serializable.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Initial values of the data items involved within a schedule must be the same.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Final values of the data items involved within a schedule must be the same.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The number of WR operations performed must be equivalent for the schedules involved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nitial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 values of the data items involved within a schedule must be the same.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Final values of the data items involved within a schedule must be the same.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The number of WR operations performed must be equivalent for the schedules involved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(non-serial) Schedule2 is considered as a view equivalent of the (serial) Schedule1, when the 3 rules of view serializability are satisfied. For the example shown above,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Initial transaction of read operation on the data items A and B both begin at T1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Final transaction of write operations on the data items A and B both end at T2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number of updates from write-read operations are 2 in both the cases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Hence satisfying all the rules required, Schedule2 becomes view serializable w.r.t Schedule1.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first operation is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object produced by a transaction should be read by another transaction should be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final write operation should be done in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it is conflict serializable then it is view, but if it is view then It may or may not be conflict </a:t>
            </a:r>
            <a:r>
              <a:rPr lang="en-US" altLang="en-US" dirty="0" err="1">
                <a:latin typeface="Times New Roman" panose="02020603050405020304" pitchFamily="18" charset="0"/>
              </a:rPr>
              <a:t>serializatle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Writing without reading is called blink write.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Ex: T28 and T29 has a blind write because it don’t have any read operation.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Arch if the operations are conflicting.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there is a loop then it's not a serializable.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Commit T8 before T9 if T9 uses value from T8.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Roll back all the transaction that uses the value provided by T10 because T10 got abandoned.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Transaction: Executed fully or not at all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Waiting time, response time, resource utilization, efficiency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values change frequently then take a snapshot of it and work on that.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problem is how long should we hold the 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CC90F-195F-4DEF-A4DA-F5B0A181CF9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809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T1 executes first then several records you will get it may be 10, if T2 runs first then we will get 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CC90F-195F-4DEF-A4DA-F5B0A181CF9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8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Before the transaction and after the transaction the sum of amounts in accounts A and B should be the same.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2 transactions are accessing the same data item, if t1 does the job and leaves the object, and t2 modifies that then it is called serially, which is not a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 the above example, there is a problem. When the transaction is in an intermediate state, no other transaction should have access to that.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This is a transaction state table.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E.g.,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>
                <a:latin typeface="Arial" panose="020B0604020202020204" pitchFamily="34" charset="0"/>
              </a:rPr>
              <a:t>In Schedules 1, 2 and 3, the sum A + B is preserved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view serializable</a:t>
            </a:r>
            <a:r>
              <a:rPr lang="en-US" altLang="en-US" i="1" dirty="0"/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view serializable schedule that is not conflict serializable </a:t>
            </a:r>
            <a:r>
              <a:rPr lang="en-US" altLang="en-US" dirty="0"/>
              <a:t>has </a:t>
            </a:r>
            <a:r>
              <a:rPr lang="en-US" altLang="en-US" b="1" dirty="0">
                <a:solidFill>
                  <a:srgbClr val="000099"/>
                </a:solidFill>
              </a:rPr>
              <a:t>blind writes</a:t>
            </a:r>
            <a:r>
              <a:rPr lang="en-US" altLang="en-US" b="1" dirty="0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/>
              <a:t>of a precedence graph</a:t>
            </a: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Cascadeless 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precedence graph</a:t>
            </a:r>
            <a:r>
              <a:rPr lang="en-US" altLang="en-US" dirty="0"/>
              <a:t>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</a:t>
            </a:r>
            <a:r>
              <a:rPr lang="en-US" altLang="en-US" dirty="0">
                <a:solidFill>
                  <a:srgbClr val="FF0000"/>
                </a:solidFill>
              </a:rPr>
              <a:t>amount of overhead that they incur.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</a:t>
            </a:r>
            <a:r>
              <a:rPr lang="en-US" altLang="en-US" dirty="0">
                <a:solidFill>
                  <a:srgbClr val="FF0000"/>
                </a:solidFill>
              </a:rPr>
              <a:t>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  <a:r>
              <a:rPr lang="en-US" altLang="en-US" dirty="0">
                <a:solidFill>
                  <a:srgbClr val="FF0000"/>
                </a:solidFill>
              </a:rPr>
              <a:t>(snapshot)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transaction may not be serializable </a:t>
            </a:r>
            <a:r>
              <a:rPr lang="en-US" altLang="en-US" dirty="0"/>
              <a:t>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 – </a:t>
            </a:r>
            <a:r>
              <a:rPr lang="en-US" altLang="en-US" dirty="0">
                <a:solidFill>
                  <a:srgbClr val="FF0000"/>
                </a:solidFill>
              </a:rPr>
              <a:t>different copies of the data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 - </a:t>
            </a:r>
            <a:r>
              <a:rPr lang="en-US" altLang="en-US" dirty="0">
                <a:solidFill>
                  <a:srgbClr val="FF0000"/>
                </a:solidFill>
              </a:rPr>
              <a:t>peeking at the data wile it’s being updated.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b="1" dirty="0"/>
              <a:t>No dirty writes allowed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</a:t>
            </a:r>
            <a:r>
              <a:rPr lang="en-US" dirty="0">
                <a:solidFill>
                  <a:srgbClr val="FF0000"/>
                </a:solidFill>
              </a:rPr>
              <a:t>gathering approximate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snapshot isolation </a:t>
            </a:r>
            <a:r>
              <a:rPr lang="en-US" dirty="0"/>
              <a:t>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>
                <a:solidFill>
                  <a:srgbClr val="FF0000"/>
                </a:solidFill>
              </a:rPr>
              <a:t>connection.setAutoCommit</a:t>
            </a:r>
            <a:r>
              <a:rPr lang="en-US" altLang="en-US" dirty="0">
                <a:solidFill>
                  <a:srgbClr val="FF0000"/>
                </a:solidFill>
              </a:rPr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/>
              <a:t>Locking ~ </a:t>
            </a:r>
            <a:r>
              <a:rPr lang="en-IN" dirty="0">
                <a:solidFill>
                  <a:srgbClr val="00B050"/>
                </a:solidFill>
              </a:rPr>
              <a:t>serializability and performance</a:t>
            </a:r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out of order </a:t>
            </a:r>
            <a:r>
              <a:rPr lang="en-IN" dirty="0"/>
              <a:t>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E.g., 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/>
              <a:t>E.g., Transaction 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items. To 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Restart the transaction</a:t>
            </a:r>
          </a:p>
          <a:p>
            <a:pPr lvl="2"/>
            <a:r>
              <a:rPr lang="en-US" altLang="en-US" dirty="0"/>
              <a:t> Can be done only if no internal logical error</a:t>
            </a:r>
          </a:p>
          <a:p>
            <a:pPr lvl="1"/>
            <a:r>
              <a:rPr lang="en-US" altLang="en-US" dirty="0"/>
              <a:t>Kill 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59184</TotalTime>
  <Words>3776</Words>
  <Application>Microsoft Macintosh PowerPoint</Application>
  <PresentationFormat>On-screen Show (4:3)</PresentationFormat>
  <Paragraphs>365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Helvetica</vt:lpstr>
      <vt:lpstr>Monotype Sorts</vt:lpstr>
      <vt:lpstr>Nunito Sans</vt:lpstr>
      <vt:lpstr>Symbol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Kishan Kumar Zalavadia</cp:lastModifiedBy>
  <cp:revision>646</cp:revision>
  <cp:lastPrinted>1999-06-28T19:27:31Z</cp:lastPrinted>
  <dcterms:created xsi:type="dcterms:W3CDTF">2009-12-21T15:40:23Z</dcterms:created>
  <dcterms:modified xsi:type="dcterms:W3CDTF">2024-04-12T00:31:43Z</dcterms:modified>
</cp:coreProperties>
</file>