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61" r:id="rId28"/>
    <p:sldId id="369" r:id="rId29"/>
    <p:sldId id="373" r:id="rId30"/>
    <p:sldId id="374" r:id="rId31"/>
    <p:sldId id="375" r:id="rId32"/>
    <p:sldId id="376" r:id="rId33"/>
    <p:sldId id="377" r:id="rId34"/>
    <p:sldId id="378" r:id="rId35"/>
    <p:sldId id="384" r:id="rId36"/>
    <p:sldId id="385" r:id="rId37"/>
    <p:sldId id="462" r:id="rId38"/>
    <p:sldId id="464" r:id="rId39"/>
    <p:sldId id="465" r:id="rId40"/>
    <p:sldId id="466" r:id="rId41"/>
    <p:sldId id="467" r:id="rId42"/>
    <p:sldId id="468" r:id="rId43"/>
    <p:sldId id="469" r:id="rId44"/>
    <p:sldId id="393" r:id="rId45"/>
    <p:sldId id="394" r:id="rId46"/>
    <p:sldId id="395" r:id="rId47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7" autoAdjust="0"/>
    <p:restoredTop sz="86479" autoAdjust="0"/>
  </p:normalViewPr>
  <p:slideViewPr>
    <p:cSldViewPr snapToGrid="0">
      <p:cViewPr varScale="1">
        <p:scale>
          <a:sx n="106" d="100"/>
          <a:sy n="106" d="100"/>
        </p:scale>
        <p:origin x="2080" y="17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-88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CS-437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i="1" dirty="0"/>
              <a:t>  </a:t>
            </a:r>
            <a:r>
              <a:rPr lang="en-US" altLang="en-US" sz="2000" i="1" dirty="0"/>
              <a:t>x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5296BA4-44D6-40AC-8F2F-729C4DBE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39" y="4175068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08309BD-5D8C-4F2B-B90A-8F2A6EFE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77" y="4165642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0CC48D1-6EDD-4C94-8DF6-8911DCDF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49" y="416564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BE820854-0DD4-4D3A-8E5C-5357F7A29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77" y="4165642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B22F80C-B4E5-44FD-A76F-40827299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49" y="416564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F245BA6A-73E3-487A-B39E-865C5B4D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77" y="4165642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5D6AA-DFEC-46F3-857B-ED68BE991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062" y="5443770"/>
            <a:ext cx="3188387" cy="7239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r>
              <a:rPr lang="en-US" altLang="en-US" sz="2000" dirty="0"/>
              <a:t>select * from  </a:t>
            </a:r>
            <a:r>
              <a:rPr lang="en-US" altLang="en-US" sz="2000" dirty="0" err="1"/>
              <a:t>departments_total_salary</a:t>
            </a:r>
            <a:r>
              <a:rPr lang="en-US" altLang="en-US" sz="2000" dirty="0"/>
              <a:t>;</a:t>
            </a:r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94311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2B88B-7F4E-4017-A488-200E8406D1D7}"/>
              </a:ext>
            </a:extLst>
          </p:cNvPr>
          <p:cNvSpPr txBox="1"/>
          <p:nvPr/>
        </p:nvSpPr>
        <p:spPr>
          <a:xfrm>
            <a:off x="1861794" y="443515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2060"/>
                </a:solidFill>
              </a:rPr>
              <a:t>check</a:t>
            </a:r>
            <a:r>
              <a:rPr lang="en-US" altLang="en-US" sz="1600" b="1" dirty="0"/>
              <a:t> </a:t>
            </a:r>
            <a:r>
              <a:rPr lang="en-US" altLang="en-US" sz="1600" dirty="0"/>
              <a:t>(</a:t>
            </a:r>
            <a:r>
              <a:rPr lang="en-US" altLang="en-US" sz="1600" i="1" dirty="0"/>
              <a:t>semester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('Fall', 'Winter', 'Spring', 'Summer'))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1F690-E498-42EC-8112-B672AD0C6ED8}"/>
              </a:ext>
            </a:extLst>
          </p:cNvPr>
          <p:cNvSpPr txBox="1"/>
          <p:nvPr/>
        </p:nvSpPr>
        <p:spPr>
          <a:xfrm>
            <a:off x="736847" y="374699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sz="1600" b="1" dirty="0">
                <a:ea typeface="ＭＳ Ｐゴシック" pitchFamily="34" charset="-128"/>
              </a:rPr>
              <a:t>EX: </a:t>
            </a:r>
          </a:p>
          <a:p>
            <a:pPr lvl="1"/>
            <a:r>
              <a:rPr lang="en-US" altLang="en-US" sz="1600" b="1" dirty="0">
                <a:ea typeface="ＭＳ Ｐゴシック" pitchFamily="34" charset="-128"/>
              </a:rPr>
              <a:t>select </a:t>
            </a:r>
            <a:r>
              <a:rPr lang="en-US" altLang="en-US" sz="1600" i="1" dirty="0">
                <a:ea typeface="ＭＳ Ｐゴシック" pitchFamily="34" charset="-128"/>
              </a:rPr>
              <a:t>name</a:t>
            </a:r>
            <a:r>
              <a:rPr lang="en-US" altLang="en-US" sz="1600" dirty="0">
                <a:ea typeface="ＭＳ Ｐゴシック" pitchFamily="34" charset="-128"/>
              </a:rPr>
              <a:t>,</a:t>
            </a:r>
            <a:r>
              <a:rPr lang="en-US" altLang="en-US" sz="1600" i="1" dirty="0">
                <a:ea typeface="ＭＳ Ｐゴシック" pitchFamily="34" charset="-128"/>
              </a:rPr>
              <a:t> </a:t>
            </a:r>
            <a:r>
              <a:rPr lang="en-US" altLang="en-US" sz="1600" i="1" dirty="0" err="1">
                <a:ea typeface="ＭＳ Ｐゴシック" pitchFamily="34" charset="-128"/>
              </a:rPr>
              <a:t>course_id</a:t>
            </a:r>
            <a:br>
              <a:rPr lang="en-US" altLang="en-US" sz="1600" i="1" dirty="0">
                <a:ea typeface="ＭＳ Ｐゴシック" pitchFamily="34" charset="-128"/>
              </a:rPr>
            </a:br>
            <a:r>
              <a:rPr lang="en-US" altLang="en-US" sz="1600" b="1" dirty="0">
                <a:ea typeface="ＭＳ Ｐゴシック" pitchFamily="34" charset="-128"/>
              </a:rPr>
              <a:t>from </a:t>
            </a:r>
            <a:r>
              <a:rPr lang="en-US" altLang="en-US" sz="1600" i="1" dirty="0">
                <a:ea typeface="ＭＳ Ｐゴシック" pitchFamily="34" charset="-128"/>
              </a:rPr>
              <a:t>student </a:t>
            </a:r>
            <a:r>
              <a:rPr lang="en-US" altLang="en-US" sz="1600" b="1" dirty="0">
                <a:ea typeface="ＭＳ Ｐゴシック" pitchFamily="34" charset="-128"/>
              </a:rPr>
              <a:t>natural join </a:t>
            </a:r>
            <a:r>
              <a:rPr lang="en-US" altLang="en-US" sz="1600" i="1" dirty="0">
                <a:ea typeface="ＭＳ Ｐゴシック" pitchFamily="34" charset="-128"/>
              </a:rPr>
              <a:t>takes</a:t>
            </a:r>
            <a:r>
              <a:rPr lang="en-US" altLang="en-US" sz="1600" dirty="0">
                <a:ea typeface="ＭＳ Ｐゴシック" pitchFamily="34" charset="-128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96963</TotalTime>
  <Words>3232</Words>
  <Application>Microsoft Macintosh PowerPoint</Application>
  <PresentationFormat>On-screen Show (4:3)</PresentationFormat>
  <Paragraphs>353</Paragraphs>
  <Slides>46</Slides>
  <Notes>32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  <vt:variant>
        <vt:lpstr>Custom Shows</vt:lpstr>
      </vt:variant>
      <vt:variant>
        <vt:i4>1</vt:i4>
      </vt:variant>
    </vt:vector>
  </HeadingPairs>
  <TitlesOfParts>
    <vt:vector size="54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Transactions</vt:lpstr>
      <vt:lpstr>Integrity Constraints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Microsoft Office User</cp:lastModifiedBy>
  <cp:revision>515</cp:revision>
  <cp:lastPrinted>1999-06-28T19:27:31Z</cp:lastPrinted>
  <dcterms:created xsi:type="dcterms:W3CDTF">2009-12-21T15:40:22Z</dcterms:created>
  <dcterms:modified xsi:type="dcterms:W3CDTF">2021-09-28T04:15:54Z</dcterms:modified>
</cp:coreProperties>
</file>