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423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19" r:id="rId1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5" autoAdjust="0"/>
    <p:restoredTop sz="69793" autoAdjust="0"/>
  </p:normalViewPr>
  <p:slideViewPr>
    <p:cSldViewPr snapToGrid="0">
      <p:cViewPr varScale="1">
        <p:scale>
          <a:sx n="73" d="100"/>
          <a:sy n="73" d="100"/>
        </p:scale>
        <p:origin x="2048" y="19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Consider this ternary relationship.</a:t>
            </a: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Employee and students are people. (They are 2 subgroups of people)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Employee IS A person (Triangle)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Employees inherited all the properties from the person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</a:rPr>
              <a:t>Overlapping</a:t>
            </a:r>
            <a:r>
              <a:rPr lang="en-US" altLang="en-US" dirty="0">
                <a:latin typeface="Times New Roman" panose="02020603050405020304" pitchFamily="18" charset="0"/>
              </a:rPr>
              <a:t>: Students can be an employee and employees can also be students. Ex: Graders and TA’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</a:rPr>
              <a:t>Disjoint: </a:t>
            </a:r>
            <a:r>
              <a:rPr lang="en-US" altLang="en-US" b="0" dirty="0">
                <a:latin typeface="Times New Roman" panose="02020603050405020304" pitchFamily="18" charset="0"/>
              </a:rPr>
              <a:t>The instructor cannot be secretary and vice versa.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b="1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  <p:pic>
        <p:nvPicPr>
          <p:cNvPr id="4" name="Picture 3" descr="A diagram of a project&#10;&#10;Description automatically generated">
            <a:extLst>
              <a:ext uri="{FF2B5EF4-FFF2-40B4-BE49-F238E27FC236}">
                <a16:creationId xmlns:a16="http://schemas.microsoft.com/office/drawing/2014/main" id="{40B3E886-0AF5-3DCE-CCFA-B411D71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46042" y="4207852"/>
            <a:ext cx="3050536" cy="2532673"/>
          </a:xfrm>
          <a:prstGeom prst="rect">
            <a:avLst/>
          </a:prstGeom>
        </p:spPr>
      </p:pic>
      <p:pic>
        <p:nvPicPr>
          <p:cNvPr id="6" name="Picture 5" descr="A diagram of a database system&#10;&#10;Description automatically generated">
            <a:extLst>
              <a:ext uri="{FF2B5EF4-FFF2-40B4-BE49-F238E27FC236}">
                <a16:creationId xmlns:a16="http://schemas.microsoft.com/office/drawing/2014/main" id="{E9C9109F-DCC8-22C5-7076-21CEB9D19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7279"/>
            <a:ext cx="2831123" cy="22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 wrap="square" anchor="b">
            <a:norm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 wrap="square" anchor="t">
            <a:normAutofit/>
          </a:bodyPr>
          <a:lstStyle/>
          <a:p>
            <a:r>
              <a:rPr lang="en-US" altLang="en-US"/>
              <a:t>Top-down design process; we designate sub-groupings within an entity set that are distinctive from other entities in the set.</a:t>
            </a:r>
          </a:p>
          <a:p>
            <a:r>
              <a:rPr lang="en-US" altLang="en-US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/>
              <a:t>Depicted by a </a:t>
            </a:r>
            <a:r>
              <a:rPr lang="en-US" altLang="en-US" i="1"/>
              <a:t>triangle</a:t>
            </a:r>
            <a:r>
              <a:rPr lang="en-US" altLang="en-US"/>
              <a:t> component labeled ISA (e.g., </a:t>
            </a:r>
            <a:r>
              <a:rPr lang="en-US" altLang="en-US" i="1"/>
              <a:t>instructor</a:t>
            </a:r>
            <a:r>
              <a:rPr lang="en-US" altLang="en-US"/>
              <a:t> “is a” </a:t>
            </a:r>
            <a:r>
              <a:rPr lang="en-US" altLang="en-US" i="1"/>
              <a:t>person</a:t>
            </a:r>
            <a:r>
              <a:rPr lang="en-US" altLang="en-US"/>
              <a:t>).</a:t>
            </a:r>
          </a:p>
          <a:p>
            <a:r>
              <a:rPr lang="en-US" altLang="en-US" b="1"/>
              <a:t>Attribute inheritance</a:t>
            </a:r>
            <a:r>
              <a:rPr lang="en-US" altLang="en-US"/>
              <a:t> 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  <p:pic>
        <p:nvPicPr>
          <p:cNvPr id="4" name="Picture 3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5FC79D10-ED9D-BA14-0806-2A106792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25" y="1917194"/>
            <a:ext cx="3754438" cy="3256974"/>
          </a:xfrm>
          <a:prstGeom prst="rect">
            <a:avLst/>
          </a:prstGeom>
          <a:noFill/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 – It’s the default.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119491</TotalTime>
  <Words>757</Words>
  <Application>Microsoft Macintosh PowerPoint</Application>
  <PresentationFormat>On-screen Show (4:3)</PresentationFormat>
  <Paragraphs>91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ＭＳ Ｐゴシック</vt:lpstr>
      <vt:lpstr>Arial</vt:lpstr>
      <vt:lpstr>Helvetica</vt:lpstr>
      <vt:lpstr>Monotype Sorts</vt:lpstr>
      <vt:lpstr>Times New Roman</vt:lpstr>
      <vt:lpstr>Wingdings</vt:lpstr>
      <vt:lpstr>2_db-5-grey</vt:lpstr>
      <vt:lpstr>Chapter 6: Database Design Using the E-R Model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Kishan Kumar Zalavadia</cp:lastModifiedBy>
  <cp:revision>501</cp:revision>
  <cp:lastPrinted>1999-06-28T19:27:31Z</cp:lastPrinted>
  <dcterms:created xsi:type="dcterms:W3CDTF">2009-12-21T15:40:22Z</dcterms:created>
  <dcterms:modified xsi:type="dcterms:W3CDTF">2024-02-13T19:44:14Z</dcterms:modified>
</cp:coreProperties>
</file>