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8"/>
  </p:notesMasterIdLst>
  <p:sldIdLst>
    <p:sldId id="256" r:id="rId2"/>
    <p:sldId id="340" r:id="rId3"/>
    <p:sldId id="296" r:id="rId4"/>
    <p:sldId id="297" r:id="rId5"/>
    <p:sldId id="298" r:id="rId6"/>
    <p:sldId id="413" r:id="rId7"/>
    <p:sldId id="414" r:id="rId8"/>
    <p:sldId id="415" r:id="rId9"/>
    <p:sldId id="416" r:id="rId10"/>
    <p:sldId id="417" r:id="rId11"/>
    <p:sldId id="427" r:id="rId12"/>
    <p:sldId id="418" r:id="rId13"/>
    <p:sldId id="419" r:id="rId14"/>
    <p:sldId id="344" r:id="rId15"/>
    <p:sldId id="345" r:id="rId16"/>
    <p:sldId id="346" r:id="rId17"/>
    <p:sldId id="347" r:id="rId18"/>
    <p:sldId id="348" r:id="rId19"/>
    <p:sldId id="349" r:id="rId20"/>
    <p:sldId id="350" r:id="rId21"/>
    <p:sldId id="351" r:id="rId22"/>
    <p:sldId id="352" r:id="rId23"/>
    <p:sldId id="353" r:id="rId24"/>
    <p:sldId id="428" r:id="rId25"/>
    <p:sldId id="355" r:id="rId26"/>
    <p:sldId id="356" r:id="rId27"/>
    <p:sldId id="358" r:id="rId28"/>
    <p:sldId id="303" r:id="rId29"/>
    <p:sldId id="304"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08" r:id="rId43"/>
    <p:sldId id="309" r:id="rId44"/>
    <p:sldId id="371" r:id="rId45"/>
    <p:sldId id="372" r:id="rId46"/>
    <p:sldId id="373" r:id="rId47"/>
    <p:sldId id="311" r:id="rId48"/>
    <p:sldId id="374" r:id="rId49"/>
    <p:sldId id="312" r:id="rId50"/>
    <p:sldId id="375" r:id="rId51"/>
    <p:sldId id="325" r:id="rId52"/>
    <p:sldId id="338" r:id="rId53"/>
    <p:sldId id="313" r:id="rId54"/>
    <p:sldId id="315" r:id="rId55"/>
    <p:sldId id="420" r:id="rId56"/>
    <p:sldId id="421" r:id="rId57"/>
    <p:sldId id="317" r:id="rId58"/>
    <p:sldId id="318" r:id="rId59"/>
    <p:sldId id="319" r:id="rId60"/>
    <p:sldId id="320" r:id="rId61"/>
    <p:sldId id="321" r:id="rId62"/>
    <p:sldId id="322" r:id="rId63"/>
    <p:sldId id="323" r:id="rId64"/>
    <p:sldId id="376" r:id="rId65"/>
    <p:sldId id="377" r:id="rId66"/>
    <p:sldId id="378" r:id="rId67"/>
    <p:sldId id="379" r:id="rId68"/>
    <p:sldId id="380" r:id="rId69"/>
    <p:sldId id="339" r:id="rId70"/>
    <p:sldId id="333" r:id="rId71"/>
    <p:sldId id="334" r:id="rId72"/>
    <p:sldId id="430" r:id="rId73"/>
    <p:sldId id="336" r:id="rId74"/>
    <p:sldId id="429" r:id="rId75"/>
    <p:sldId id="431" r:id="rId76"/>
    <p:sldId id="381" r:id="rId7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1771A9"/>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55" autoAdjust="0"/>
    <p:restoredTop sz="95707"/>
  </p:normalViewPr>
  <p:slideViewPr>
    <p:cSldViewPr>
      <p:cViewPr varScale="1">
        <p:scale>
          <a:sx n="104" d="100"/>
          <a:sy n="104" d="100"/>
        </p:scale>
        <p:origin x="125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423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3/2/24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42AA2-86C2-2445-8FBF-A051532B6693}" type="slidenum">
              <a:rPr lang="en-US" smtClean="0"/>
              <a:pPr/>
              <a:t>13</a:t>
            </a:fld>
            <a:endParaRPr lang="en-US" dirty="0"/>
          </a:p>
        </p:txBody>
      </p:sp>
    </p:spTree>
    <p:extLst>
      <p:ext uri="{BB962C8B-B14F-4D97-AF65-F5344CB8AC3E}">
        <p14:creationId xmlns:p14="http://schemas.microsoft.com/office/powerpoint/2010/main" val="2645656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0880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83523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000790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79850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dirty="0"/>
              <a:t>© 2020, M.T. </a:t>
            </a:r>
            <a:r>
              <a:rPr lang="en-US" dirty="0" err="1"/>
              <a:t>Özsu</a:t>
            </a:r>
            <a:r>
              <a:rPr lang="en-US" dirty="0"/>
              <a:t> &amp; P. </a:t>
            </a:r>
            <a:r>
              <a:rPr lang="en-US" dirty="0" err="1"/>
              <a:t>Valduriez</a:t>
            </a:r>
            <a:endParaRPr lang="en-US" dirty="0"/>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07504"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3" name="Slide Number Placeholder 2"/>
          <p:cNvSpPr>
            <a:spLocks noGrp="1"/>
          </p:cNvSpPr>
          <p:nvPr>
            <p:ph type="sldNum" sz="quarter" idx="4"/>
          </p:nvPr>
        </p:nvSpPr>
        <p:spPr>
          <a:xfrm>
            <a:off x="706278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5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a:t>
            </a:r>
            <a:r>
              <a:rPr lang="en-US"/>
              <a:t>Database Systems</a:t>
            </a:r>
            <a:endParaRPr lang="en-US" dirty="0"/>
          </a:p>
        </p:txBody>
      </p:sp>
      <p:sp>
        <p:nvSpPr>
          <p:cNvPr id="2051" name="Rectangle 3"/>
          <p:cNvSpPr>
            <a:spLocks noGrp="1" noChangeArrowheads="1"/>
          </p:cNvSpPr>
          <p:nvPr>
            <p:ph type="subTitle" idx="1"/>
          </p:nvPr>
        </p:nvSpPr>
        <p:spPr/>
        <p:txBody>
          <a:bodyPr/>
          <a:lstStyle/>
          <a:p>
            <a:r>
              <a:rPr lang="en-US" dirty="0"/>
              <a:t>M. Tamer </a:t>
            </a:r>
            <a:r>
              <a:rPr lang="en-US" dirty="0" err="1"/>
              <a:t>Özsu</a:t>
            </a:r>
            <a:endParaRPr lang="en-US" dirty="0"/>
          </a:p>
          <a:p>
            <a:r>
              <a:rPr lang="en-US" dirty="0"/>
              <a:t>Patrick </a:t>
            </a:r>
            <a:r>
              <a:rPr lang="en-US" dirty="0" err="1"/>
              <a:t>Valduriez</a:t>
            </a:r>
            <a:endParaRPr lang="en-US" dirty="0"/>
          </a:p>
        </p:txBody>
      </p:sp>
      <p:sp>
        <p:nvSpPr>
          <p:cNvPr id="2" name="Footer Placeholder 1">
            <a:extLst>
              <a:ext uri="{FF2B5EF4-FFF2-40B4-BE49-F238E27FC236}">
                <a16:creationId xmlns:a16="http://schemas.microsoft.com/office/drawing/2014/main" id="{43F55C07-B623-DB43-9943-7F15C469C2DD}"/>
              </a:ext>
            </a:extLst>
          </p:cNvPr>
          <p:cNvSpPr>
            <a:spLocks noGrp="1"/>
          </p:cNvSpPr>
          <p:nvPr>
            <p:ph type="ftr" sz="quarter" idx="10"/>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11122" y="1268760"/>
            <a:ext cx="8229600" cy="4530725"/>
          </a:xfrm>
          <a:noFill/>
          <a:ln/>
        </p:spPr>
        <p:txBody>
          <a:bodyPr/>
          <a:lstStyle/>
          <a:p>
            <a:pPr>
              <a:lnSpc>
                <a:spcPct val="80000"/>
              </a:lnSpc>
              <a:tabLst>
                <a:tab pos="1771560" algn="l"/>
              </a:tabLst>
            </a:pPr>
            <a:r>
              <a:rPr lang="en-US" sz="2000" dirty="0"/>
              <a:t>Assume each query in the previous example accesses the attributes once during each execution. </a:t>
            </a:r>
          </a:p>
          <a:p>
            <a:pPr>
              <a:lnSpc>
                <a:spcPct val="80000"/>
              </a:lnSpc>
              <a:tabLst>
                <a:tab pos="1771560" algn="l"/>
              </a:tabLst>
            </a:pPr>
            <a:r>
              <a:rPr lang="en-US" sz="2000" dirty="0"/>
              <a:t>Then (assume all             = 1)</a:t>
            </a:r>
          </a:p>
          <a:p>
            <a:pPr>
              <a:lnSpc>
                <a:spcPct val="87000"/>
              </a:lnSpc>
              <a:spcBef>
                <a:spcPct val="43000"/>
              </a:spcBef>
              <a:tabLst>
                <a:tab pos="1771560" algn="l"/>
              </a:tabLst>
            </a:pPr>
            <a:r>
              <a:rPr lang="en-US" sz="2000" dirty="0"/>
              <a:t>Also assume the access frequencies</a:t>
            </a:r>
          </a:p>
          <a:p>
            <a:pPr>
              <a:lnSpc>
                <a:spcPct val="80000"/>
              </a:lnSpc>
              <a:buNone/>
              <a:tabLst>
                <a:tab pos="1771560" algn="l"/>
              </a:tabLst>
            </a:pPr>
            <a:endParaRPr lang="en-US" sz="2000" dirty="0"/>
          </a:p>
          <a:p>
            <a:pPr>
              <a:lnSpc>
                <a:spcPct val="80000"/>
              </a:lnSpc>
              <a:tabLst>
                <a:tab pos="1771560" algn="l"/>
              </a:tabLst>
            </a:pPr>
            <a:r>
              <a:rPr lang="en-US" sz="2000" dirty="0"/>
              <a:t>Usage:</a:t>
            </a:r>
          </a:p>
          <a:p>
            <a:pPr>
              <a:lnSpc>
                <a:spcPct val="80000"/>
              </a:lnSpc>
              <a:buNone/>
              <a:tabLst>
                <a:tab pos="1771560" algn="l"/>
              </a:tabLst>
            </a:pPr>
            <a:endParaRPr lang="en-US" sz="2000" dirty="0"/>
          </a:p>
          <a:p>
            <a:pPr>
              <a:lnSpc>
                <a:spcPct val="80000"/>
              </a:lnSpc>
              <a:buNone/>
              <a:tabLst>
                <a:tab pos="1771560" algn="l"/>
              </a:tabLst>
            </a:pPr>
            <a:endParaRPr lang="en-US" sz="2000" dirty="0"/>
          </a:p>
          <a:p>
            <a:pPr>
              <a:lnSpc>
                <a:spcPct val="80000"/>
              </a:lnSpc>
              <a:buNone/>
              <a:tabLst>
                <a:tab pos="1771560" algn="l"/>
              </a:tabLst>
            </a:pPr>
            <a:endParaRPr lang="en-US" sz="2000" dirty="0"/>
          </a:p>
          <a:p>
            <a:pPr>
              <a:lnSpc>
                <a:spcPct val="80000"/>
              </a:lnSpc>
              <a:buNone/>
              <a:tabLst>
                <a:tab pos="1771560" algn="l"/>
              </a:tabLst>
            </a:pPr>
            <a:endParaRPr lang="en-US" sz="2000" dirty="0"/>
          </a:p>
          <a:p>
            <a:pPr>
              <a:lnSpc>
                <a:spcPct val="80000"/>
              </a:lnSpc>
              <a:buNone/>
              <a:tabLst>
                <a:tab pos="1771560" algn="l"/>
              </a:tabLst>
            </a:pPr>
            <a:endParaRPr lang="en-US" sz="2000" dirty="0"/>
          </a:p>
          <a:p>
            <a:pPr>
              <a:lnSpc>
                <a:spcPct val="80000"/>
              </a:lnSpc>
              <a:buNone/>
              <a:tabLst>
                <a:tab pos="1771560" algn="l"/>
              </a:tabLst>
            </a:pPr>
            <a:endParaRPr lang="en-US" sz="2000" dirty="0"/>
          </a:p>
          <a:p>
            <a:pPr>
              <a:lnSpc>
                <a:spcPct val="80000"/>
              </a:lnSpc>
              <a:tabLst>
                <a:tab pos="1771560" algn="l"/>
              </a:tabLst>
            </a:pPr>
            <a:r>
              <a:rPr lang="en-US" sz="2000" i="1" dirty="0" err="1"/>
              <a:t>aff</a:t>
            </a:r>
            <a:r>
              <a:rPr lang="en-US" sz="2000" dirty="0"/>
              <a:t>(</a:t>
            </a:r>
            <a:r>
              <a:rPr lang="en-US" sz="2000" i="1" dirty="0"/>
              <a:t>A</a:t>
            </a:r>
            <a:r>
              <a:rPr lang="en-US" sz="2000" baseline="-25000" dirty="0"/>
              <a:t>1</a:t>
            </a:r>
            <a:r>
              <a:rPr lang="en-US" sz="2000" dirty="0"/>
              <a:t>, </a:t>
            </a:r>
            <a:r>
              <a:rPr lang="en-US" sz="2000" i="1" dirty="0"/>
              <a:t>A</a:t>
            </a:r>
            <a:r>
              <a:rPr lang="en-US" sz="2000" baseline="-25000" dirty="0"/>
              <a:t>3</a:t>
            </a:r>
            <a:r>
              <a:rPr lang="en-US" sz="2000" dirty="0"/>
              <a:t>)	= 1*15 + 1*20 + 1*10</a:t>
            </a:r>
          </a:p>
          <a:p>
            <a:pPr lvl="1">
              <a:lnSpc>
                <a:spcPct val="80000"/>
              </a:lnSpc>
              <a:buNone/>
              <a:tabLst>
                <a:tab pos="1771560" algn="l"/>
              </a:tabLst>
            </a:pPr>
            <a:r>
              <a:rPr lang="en-US" dirty="0"/>
              <a:t>		= 45</a:t>
            </a:r>
          </a:p>
          <a:p>
            <a:pPr>
              <a:lnSpc>
                <a:spcPct val="80000"/>
              </a:lnSpc>
              <a:buNone/>
              <a:tabLst>
                <a:tab pos="1771560" algn="l"/>
              </a:tabLst>
            </a:pPr>
            <a:r>
              <a:rPr lang="en-US" sz="2000" dirty="0"/>
              <a:t>    and  the attribute affinity matrix </a:t>
            </a:r>
            <a:r>
              <a:rPr lang="en-US" sz="2000" i="1" dirty="0"/>
              <a:t>AA</a:t>
            </a:r>
            <a:r>
              <a:rPr lang="en-US" sz="2000" dirty="0"/>
              <a:t> is</a:t>
            </a:r>
          </a:p>
        </p:txBody>
      </p:sp>
      <p:sp>
        <p:nvSpPr>
          <p:cNvPr id="84995" name="Line 3"/>
          <p:cNvSpPr>
            <a:spLocks noChangeShapeType="1"/>
          </p:cNvSpPr>
          <p:nvPr/>
        </p:nvSpPr>
        <p:spPr bwMode="auto">
          <a:xfrm>
            <a:off x="5834192" y="2373574"/>
            <a:ext cx="617626" cy="4656"/>
          </a:xfrm>
          <a:prstGeom prst="line">
            <a:avLst/>
          </a:prstGeom>
          <a:noFill/>
          <a:ln w="38100" cmpd="dbl">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84996" name="Line 4"/>
          <p:cNvSpPr>
            <a:spLocks noChangeShapeType="1"/>
          </p:cNvSpPr>
          <p:nvPr/>
        </p:nvSpPr>
        <p:spPr bwMode="auto">
          <a:xfrm>
            <a:off x="4578941" y="5531679"/>
            <a:ext cx="1714500" cy="0"/>
          </a:xfrm>
          <a:prstGeom prst="line">
            <a:avLst/>
          </a:prstGeom>
          <a:noFill/>
          <a:ln w="38100" cmpd="dbl">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84997" name="Rectangle 5"/>
          <p:cNvSpPr>
            <a:spLocks noGrp="1" noChangeArrowheads="1"/>
          </p:cNvSpPr>
          <p:nvPr>
            <p:ph type="title"/>
          </p:nvPr>
        </p:nvSpPr>
        <p:spPr>
          <a:xfrm>
            <a:off x="395536" y="239688"/>
            <a:ext cx="8044162" cy="941412"/>
          </a:xfrm>
          <a:noFill/>
          <a:ln/>
        </p:spPr>
        <p:txBody>
          <a:bodyPr/>
          <a:lstStyle/>
          <a:p>
            <a:r>
              <a:rPr lang="en-US" dirty="0"/>
              <a:t>VF – Calculation of </a:t>
            </a:r>
            <a:r>
              <a:rPr lang="en-US" i="1" dirty="0" err="1"/>
              <a:t>aff</a:t>
            </a:r>
            <a:r>
              <a:rPr lang="en-US" dirty="0"/>
              <a:t>(</a:t>
            </a:r>
            <a:r>
              <a:rPr lang="en-US" i="1" dirty="0"/>
              <a:t>A</a:t>
            </a:r>
            <a:r>
              <a:rPr lang="en-US" i="1" baseline="-25000" dirty="0"/>
              <a:t>i</a:t>
            </a:r>
            <a:r>
              <a:rPr lang="en-US" dirty="0"/>
              <a:t>, </a:t>
            </a:r>
            <a:r>
              <a:rPr lang="en-US" i="1" dirty="0" err="1"/>
              <a:t>A</a:t>
            </a:r>
            <a:r>
              <a:rPr lang="en-US" i="1" baseline="-25000" dirty="0" err="1"/>
              <a:t>j</a:t>
            </a:r>
            <a:r>
              <a:rPr lang="en-US" dirty="0"/>
              <a:t>)</a:t>
            </a:r>
          </a:p>
        </p:txBody>
      </p:sp>
      <p:sp>
        <p:nvSpPr>
          <p:cNvPr id="85005" name="Rectangle 13"/>
          <p:cNvSpPr>
            <a:spLocks noChangeArrowheads="1"/>
          </p:cNvSpPr>
          <p:nvPr/>
        </p:nvSpPr>
        <p:spPr bwMode="auto">
          <a:xfrm>
            <a:off x="6551613" y="3708976"/>
            <a:ext cx="259683" cy="273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4</a:t>
            </a:r>
          </a:p>
        </p:txBody>
      </p:sp>
      <p:grpSp>
        <p:nvGrpSpPr>
          <p:cNvPr id="2" name="Group 1"/>
          <p:cNvGrpSpPr/>
          <p:nvPr/>
        </p:nvGrpSpPr>
        <p:grpSpPr>
          <a:xfrm>
            <a:off x="6380760" y="1936905"/>
            <a:ext cx="2282228" cy="1996663"/>
            <a:chOff x="9074858" y="3282809"/>
            <a:chExt cx="3245836" cy="2839698"/>
          </a:xfrm>
        </p:grpSpPr>
        <p:sp>
          <p:nvSpPr>
            <p:cNvPr id="84998" name="Rectangle 6"/>
            <p:cNvSpPr>
              <a:spLocks noChangeArrowheads="1"/>
            </p:cNvSpPr>
            <p:nvPr/>
          </p:nvSpPr>
          <p:spPr bwMode="auto">
            <a:xfrm>
              <a:off x="9092920" y="3806613"/>
              <a:ext cx="414925"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p>
          </p:txBody>
        </p:sp>
        <p:sp>
          <p:nvSpPr>
            <p:cNvPr id="84999" name="Rectangle 7"/>
            <p:cNvSpPr>
              <a:spLocks noChangeArrowheads="1"/>
            </p:cNvSpPr>
            <p:nvPr/>
          </p:nvSpPr>
          <p:spPr bwMode="auto">
            <a:xfrm>
              <a:off x="9317850" y="3996267"/>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1</a:t>
              </a:r>
            </a:p>
          </p:txBody>
        </p:sp>
        <p:sp>
          <p:nvSpPr>
            <p:cNvPr id="85000" name="Rectangle 8"/>
            <p:cNvSpPr>
              <a:spLocks noChangeArrowheads="1"/>
            </p:cNvSpPr>
            <p:nvPr/>
          </p:nvSpPr>
          <p:spPr bwMode="auto">
            <a:xfrm>
              <a:off x="9092920" y="4420729"/>
              <a:ext cx="414925"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p>
          </p:txBody>
        </p:sp>
        <p:sp>
          <p:nvSpPr>
            <p:cNvPr id="85001" name="Rectangle 9"/>
            <p:cNvSpPr>
              <a:spLocks noChangeArrowheads="1"/>
            </p:cNvSpPr>
            <p:nvPr/>
          </p:nvSpPr>
          <p:spPr bwMode="auto">
            <a:xfrm>
              <a:off x="9335913" y="4610382"/>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2</a:t>
              </a:r>
            </a:p>
          </p:txBody>
        </p:sp>
        <p:sp>
          <p:nvSpPr>
            <p:cNvPr id="85002" name="Rectangle 10"/>
            <p:cNvSpPr>
              <a:spLocks noChangeArrowheads="1"/>
            </p:cNvSpPr>
            <p:nvPr/>
          </p:nvSpPr>
          <p:spPr bwMode="auto">
            <a:xfrm>
              <a:off x="9074858" y="4980658"/>
              <a:ext cx="414925"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p>
          </p:txBody>
        </p:sp>
        <p:sp>
          <p:nvSpPr>
            <p:cNvPr id="85003" name="Rectangle 11"/>
            <p:cNvSpPr>
              <a:spLocks noChangeArrowheads="1"/>
            </p:cNvSpPr>
            <p:nvPr/>
          </p:nvSpPr>
          <p:spPr bwMode="auto">
            <a:xfrm>
              <a:off x="9299787" y="5170313"/>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3</a:t>
              </a:r>
            </a:p>
          </p:txBody>
        </p:sp>
        <p:sp>
          <p:nvSpPr>
            <p:cNvPr id="85004" name="Rectangle 12"/>
            <p:cNvSpPr>
              <a:spLocks noChangeArrowheads="1"/>
            </p:cNvSpPr>
            <p:nvPr/>
          </p:nvSpPr>
          <p:spPr bwMode="auto">
            <a:xfrm>
              <a:off x="9092920" y="5594774"/>
              <a:ext cx="414925"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p>
          </p:txBody>
        </p:sp>
        <p:grpSp>
          <p:nvGrpSpPr>
            <p:cNvPr id="85008" name="Group 16"/>
            <p:cNvGrpSpPr>
              <a:grpSpLocks/>
            </p:cNvGrpSpPr>
            <p:nvPr/>
          </p:nvGrpSpPr>
          <p:grpSpPr bwMode="auto">
            <a:xfrm>
              <a:off x="9880035" y="3910471"/>
              <a:ext cx="255130" cy="2133601"/>
              <a:chOff x="4376" y="1732"/>
              <a:chExt cx="113" cy="945"/>
            </a:xfrm>
          </p:grpSpPr>
          <p:sp>
            <p:nvSpPr>
              <p:cNvPr id="85006" name="Line 14"/>
              <p:cNvSpPr>
                <a:spLocks noChangeShapeType="1"/>
              </p:cNvSpPr>
              <p:nvPr/>
            </p:nvSpPr>
            <p:spPr bwMode="auto">
              <a:xfrm>
                <a:off x="4380" y="1736"/>
                <a:ext cx="104"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5007" name="Freeform 15"/>
              <p:cNvSpPr>
                <a:spLocks/>
              </p:cNvSpPr>
              <p:nvPr/>
            </p:nvSpPr>
            <p:spPr bwMode="auto">
              <a:xfrm>
                <a:off x="4376" y="1732"/>
                <a:ext cx="113" cy="945"/>
              </a:xfrm>
              <a:custGeom>
                <a:avLst/>
                <a:gdLst>
                  <a:gd name="T0" fmla="*/ 0 w 113"/>
                  <a:gd name="T1" fmla="*/ 0 h 945"/>
                  <a:gd name="T2" fmla="*/ 0 w 113"/>
                  <a:gd name="T3" fmla="*/ 944 h 945"/>
                  <a:gd name="T4" fmla="*/ 112 w 113"/>
                  <a:gd name="T5" fmla="*/ 944 h 945"/>
                </a:gdLst>
                <a:ahLst/>
                <a:cxnLst>
                  <a:cxn ang="0">
                    <a:pos x="T0" y="T1"/>
                  </a:cxn>
                  <a:cxn ang="0">
                    <a:pos x="T2" y="T3"/>
                  </a:cxn>
                  <a:cxn ang="0">
                    <a:pos x="T4" y="T5"/>
                  </a:cxn>
                </a:cxnLst>
                <a:rect l="0" t="0" r="r" b="b"/>
                <a:pathLst>
                  <a:path w="113" h="945">
                    <a:moveTo>
                      <a:pt x="0" y="0"/>
                    </a:moveTo>
                    <a:lnTo>
                      <a:pt x="0" y="944"/>
                    </a:lnTo>
                    <a:lnTo>
                      <a:pt x="112"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85009" name="Rectangle 17"/>
            <p:cNvSpPr>
              <a:spLocks noChangeArrowheads="1"/>
            </p:cNvSpPr>
            <p:nvPr/>
          </p:nvSpPr>
          <p:spPr bwMode="auto">
            <a:xfrm>
              <a:off x="10106918" y="3282809"/>
              <a:ext cx="444563"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S</a:t>
              </a:r>
            </a:p>
          </p:txBody>
        </p:sp>
        <p:sp>
          <p:nvSpPr>
            <p:cNvPr id="85010" name="Rectangle 18"/>
            <p:cNvSpPr>
              <a:spLocks noChangeArrowheads="1"/>
            </p:cNvSpPr>
            <p:nvPr/>
          </p:nvSpPr>
          <p:spPr bwMode="auto">
            <a:xfrm>
              <a:off x="10365459" y="3508587"/>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1</a:t>
              </a:r>
            </a:p>
          </p:txBody>
        </p:sp>
        <p:sp>
          <p:nvSpPr>
            <p:cNvPr id="85011" name="Rectangle 19"/>
            <p:cNvSpPr>
              <a:spLocks noChangeArrowheads="1"/>
            </p:cNvSpPr>
            <p:nvPr/>
          </p:nvSpPr>
          <p:spPr bwMode="auto">
            <a:xfrm>
              <a:off x="10865531" y="3282809"/>
              <a:ext cx="444563"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S</a:t>
              </a:r>
            </a:p>
          </p:txBody>
        </p:sp>
        <p:sp>
          <p:nvSpPr>
            <p:cNvPr id="85012" name="Rectangle 20"/>
            <p:cNvSpPr>
              <a:spLocks noChangeArrowheads="1"/>
            </p:cNvSpPr>
            <p:nvPr/>
          </p:nvSpPr>
          <p:spPr bwMode="auto">
            <a:xfrm>
              <a:off x="11124072" y="3508587"/>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2</a:t>
              </a:r>
            </a:p>
          </p:txBody>
        </p:sp>
        <p:sp>
          <p:nvSpPr>
            <p:cNvPr id="85013" name="Rectangle 21"/>
            <p:cNvSpPr>
              <a:spLocks noChangeArrowheads="1"/>
            </p:cNvSpPr>
            <p:nvPr/>
          </p:nvSpPr>
          <p:spPr bwMode="auto">
            <a:xfrm>
              <a:off x="11678332" y="3282809"/>
              <a:ext cx="444563"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S</a:t>
              </a:r>
            </a:p>
          </p:txBody>
        </p:sp>
        <p:sp>
          <p:nvSpPr>
            <p:cNvPr id="85014" name="Rectangle 22"/>
            <p:cNvSpPr>
              <a:spLocks noChangeArrowheads="1"/>
            </p:cNvSpPr>
            <p:nvPr/>
          </p:nvSpPr>
          <p:spPr bwMode="auto">
            <a:xfrm>
              <a:off x="11936872" y="3508587"/>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3</a:t>
              </a:r>
            </a:p>
          </p:txBody>
        </p:sp>
        <p:grpSp>
          <p:nvGrpSpPr>
            <p:cNvPr id="85017" name="Group 25"/>
            <p:cNvGrpSpPr>
              <a:grpSpLocks/>
            </p:cNvGrpSpPr>
            <p:nvPr/>
          </p:nvGrpSpPr>
          <p:grpSpPr bwMode="auto">
            <a:xfrm>
              <a:off x="12065564" y="3910471"/>
              <a:ext cx="255130" cy="2133601"/>
              <a:chOff x="5344" y="1732"/>
              <a:chExt cx="113" cy="945"/>
            </a:xfrm>
          </p:grpSpPr>
          <p:sp>
            <p:nvSpPr>
              <p:cNvPr id="85015" name="Line 23"/>
              <p:cNvSpPr>
                <a:spLocks noChangeShapeType="1"/>
              </p:cNvSpPr>
              <p:nvPr/>
            </p:nvSpPr>
            <p:spPr bwMode="auto">
              <a:xfrm flipH="1">
                <a:off x="5344" y="1736"/>
                <a:ext cx="112"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5016" name="Freeform 24"/>
              <p:cNvSpPr>
                <a:spLocks/>
              </p:cNvSpPr>
              <p:nvPr/>
            </p:nvSpPr>
            <p:spPr bwMode="auto">
              <a:xfrm>
                <a:off x="5344" y="1732"/>
                <a:ext cx="113" cy="945"/>
              </a:xfrm>
              <a:custGeom>
                <a:avLst/>
                <a:gdLst>
                  <a:gd name="T0" fmla="*/ 112 w 113"/>
                  <a:gd name="T1" fmla="*/ 0 h 945"/>
                  <a:gd name="T2" fmla="*/ 112 w 113"/>
                  <a:gd name="T3" fmla="*/ 944 h 945"/>
                  <a:gd name="T4" fmla="*/ 0 w 113"/>
                  <a:gd name="T5" fmla="*/ 944 h 945"/>
                </a:gdLst>
                <a:ahLst/>
                <a:cxnLst>
                  <a:cxn ang="0">
                    <a:pos x="T0" y="T1"/>
                  </a:cxn>
                  <a:cxn ang="0">
                    <a:pos x="T2" y="T3"/>
                  </a:cxn>
                  <a:cxn ang="0">
                    <a:pos x="T4" y="T5"/>
                  </a:cxn>
                </a:cxnLst>
                <a:rect l="0" t="0" r="r" b="b"/>
                <a:pathLst>
                  <a:path w="113" h="945">
                    <a:moveTo>
                      <a:pt x="112" y="0"/>
                    </a:moveTo>
                    <a:lnTo>
                      <a:pt x="112" y="944"/>
                    </a:lnTo>
                    <a:lnTo>
                      <a:pt x="0"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85018" name="Rectangle 26"/>
            <p:cNvSpPr>
              <a:spLocks noChangeArrowheads="1"/>
            </p:cNvSpPr>
            <p:nvPr/>
          </p:nvSpPr>
          <p:spPr bwMode="auto">
            <a:xfrm>
              <a:off x="10125243" y="3860800"/>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15</a:t>
              </a:r>
            </a:p>
          </p:txBody>
        </p:sp>
        <p:sp>
          <p:nvSpPr>
            <p:cNvPr id="85019" name="Rectangle 27"/>
            <p:cNvSpPr>
              <a:spLocks noChangeArrowheads="1"/>
            </p:cNvSpPr>
            <p:nvPr/>
          </p:nvSpPr>
          <p:spPr bwMode="auto">
            <a:xfrm>
              <a:off x="10865795" y="3860800"/>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20</a:t>
              </a:r>
            </a:p>
          </p:txBody>
        </p:sp>
        <p:sp>
          <p:nvSpPr>
            <p:cNvPr id="85020" name="Rectangle 28"/>
            <p:cNvSpPr>
              <a:spLocks noChangeArrowheads="1"/>
            </p:cNvSpPr>
            <p:nvPr/>
          </p:nvSpPr>
          <p:spPr bwMode="auto">
            <a:xfrm>
              <a:off x="11678595" y="3878862"/>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10</a:t>
              </a:r>
            </a:p>
          </p:txBody>
        </p:sp>
        <p:sp>
          <p:nvSpPr>
            <p:cNvPr id="85021" name="Rectangle 29"/>
            <p:cNvSpPr>
              <a:spLocks noChangeArrowheads="1"/>
            </p:cNvSpPr>
            <p:nvPr/>
          </p:nvSpPr>
          <p:spPr bwMode="auto">
            <a:xfrm>
              <a:off x="10298909" y="4474915"/>
              <a:ext cx="426324"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85022" name="Rectangle 30"/>
            <p:cNvSpPr>
              <a:spLocks noChangeArrowheads="1"/>
            </p:cNvSpPr>
            <p:nvPr/>
          </p:nvSpPr>
          <p:spPr bwMode="auto">
            <a:xfrm>
              <a:off x="11039461" y="4474915"/>
              <a:ext cx="426324"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5023" name="Rectangle 31"/>
            <p:cNvSpPr>
              <a:spLocks noChangeArrowheads="1"/>
            </p:cNvSpPr>
            <p:nvPr/>
          </p:nvSpPr>
          <p:spPr bwMode="auto">
            <a:xfrm>
              <a:off x="11852261" y="4474915"/>
              <a:ext cx="426324"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5024" name="Rectangle 32"/>
            <p:cNvSpPr>
              <a:spLocks noChangeArrowheads="1"/>
            </p:cNvSpPr>
            <p:nvPr/>
          </p:nvSpPr>
          <p:spPr bwMode="auto">
            <a:xfrm>
              <a:off x="10125243" y="5034844"/>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25</a:t>
              </a:r>
            </a:p>
          </p:txBody>
        </p:sp>
        <p:sp>
          <p:nvSpPr>
            <p:cNvPr id="85025" name="Rectangle 33"/>
            <p:cNvSpPr>
              <a:spLocks noChangeArrowheads="1"/>
            </p:cNvSpPr>
            <p:nvPr/>
          </p:nvSpPr>
          <p:spPr bwMode="auto">
            <a:xfrm>
              <a:off x="11678595" y="5034844"/>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25</a:t>
              </a:r>
            </a:p>
          </p:txBody>
        </p:sp>
        <p:sp>
          <p:nvSpPr>
            <p:cNvPr id="85026" name="Rectangle 34"/>
            <p:cNvSpPr>
              <a:spLocks noChangeArrowheads="1"/>
            </p:cNvSpPr>
            <p:nvPr/>
          </p:nvSpPr>
          <p:spPr bwMode="auto">
            <a:xfrm>
              <a:off x="10865795" y="5034844"/>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25</a:t>
              </a:r>
            </a:p>
          </p:txBody>
        </p:sp>
      </p:grpSp>
      <p:sp>
        <p:nvSpPr>
          <p:cNvPr id="85027" name="Rectangle 35"/>
          <p:cNvSpPr>
            <a:spLocks noChangeArrowheads="1"/>
          </p:cNvSpPr>
          <p:nvPr/>
        </p:nvSpPr>
        <p:spPr bwMode="auto">
          <a:xfrm>
            <a:off x="7241422" y="3607715"/>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85028" name="Rectangle 36"/>
          <p:cNvSpPr>
            <a:spLocks noChangeArrowheads="1"/>
          </p:cNvSpPr>
          <p:nvPr/>
        </p:nvSpPr>
        <p:spPr bwMode="auto">
          <a:xfrm>
            <a:off x="7762122" y="3607715"/>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5029" name="Rectangle 37"/>
          <p:cNvSpPr>
            <a:spLocks noChangeArrowheads="1"/>
          </p:cNvSpPr>
          <p:nvPr/>
        </p:nvSpPr>
        <p:spPr bwMode="auto">
          <a:xfrm>
            <a:off x="8333622" y="3607715"/>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5030" name="Rectangle 38"/>
          <p:cNvSpPr>
            <a:spLocks noChangeArrowheads="1"/>
          </p:cNvSpPr>
          <p:nvPr/>
        </p:nvSpPr>
        <p:spPr bwMode="auto">
          <a:xfrm>
            <a:off x="6921867" y="4392956"/>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85031" name="Rectangle 39"/>
          <p:cNvSpPr>
            <a:spLocks noChangeArrowheads="1"/>
          </p:cNvSpPr>
          <p:nvPr/>
        </p:nvSpPr>
        <p:spPr bwMode="auto">
          <a:xfrm>
            <a:off x="7379067" y="4380256"/>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85032" name="Rectangle 40"/>
          <p:cNvSpPr>
            <a:spLocks noChangeArrowheads="1"/>
          </p:cNvSpPr>
          <p:nvPr/>
        </p:nvSpPr>
        <p:spPr bwMode="auto">
          <a:xfrm>
            <a:off x="7836267" y="4392956"/>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85033" name="Rectangle 41"/>
          <p:cNvSpPr>
            <a:spLocks noChangeArrowheads="1"/>
          </p:cNvSpPr>
          <p:nvPr/>
        </p:nvSpPr>
        <p:spPr bwMode="auto">
          <a:xfrm>
            <a:off x="8293467" y="4392956"/>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grpSp>
        <p:nvGrpSpPr>
          <p:cNvPr id="85038" name="Group 46"/>
          <p:cNvGrpSpPr>
            <a:grpSpLocks/>
          </p:cNvGrpSpPr>
          <p:nvPr/>
        </p:nvGrpSpPr>
        <p:grpSpPr bwMode="auto">
          <a:xfrm>
            <a:off x="7165976" y="4526316"/>
            <a:ext cx="1573212" cy="247651"/>
            <a:chOff x="4514" y="2930"/>
            <a:chExt cx="991" cy="156"/>
          </a:xfrm>
        </p:grpSpPr>
        <p:sp>
          <p:nvSpPr>
            <p:cNvPr id="85034" name="Rectangle 42"/>
            <p:cNvSpPr>
              <a:spLocks noChangeArrowheads="1"/>
            </p:cNvSpPr>
            <p:nvPr/>
          </p:nvSpPr>
          <p:spPr bwMode="auto">
            <a:xfrm>
              <a:off x="4514" y="2930"/>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1</a:t>
              </a:r>
            </a:p>
          </p:txBody>
        </p:sp>
        <p:sp>
          <p:nvSpPr>
            <p:cNvPr id="85035" name="Rectangle 43"/>
            <p:cNvSpPr>
              <a:spLocks noChangeArrowheads="1"/>
            </p:cNvSpPr>
            <p:nvPr/>
          </p:nvSpPr>
          <p:spPr bwMode="auto">
            <a:xfrm>
              <a:off x="4802" y="2930"/>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2</a:t>
              </a:r>
            </a:p>
          </p:txBody>
        </p:sp>
        <p:sp>
          <p:nvSpPr>
            <p:cNvPr id="85036" name="Rectangle 44"/>
            <p:cNvSpPr>
              <a:spLocks noChangeArrowheads="1"/>
            </p:cNvSpPr>
            <p:nvPr/>
          </p:nvSpPr>
          <p:spPr bwMode="auto">
            <a:xfrm>
              <a:off x="5088" y="2930"/>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3</a:t>
              </a:r>
            </a:p>
          </p:txBody>
        </p:sp>
        <p:sp>
          <p:nvSpPr>
            <p:cNvPr id="85037" name="Rectangle 45"/>
            <p:cNvSpPr>
              <a:spLocks noChangeArrowheads="1"/>
            </p:cNvSpPr>
            <p:nvPr/>
          </p:nvSpPr>
          <p:spPr bwMode="auto">
            <a:xfrm>
              <a:off x="5376" y="2930"/>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4</a:t>
              </a:r>
            </a:p>
          </p:txBody>
        </p:sp>
      </p:grpSp>
      <p:sp>
        <p:nvSpPr>
          <p:cNvPr id="85039" name="Rectangle 47"/>
          <p:cNvSpPr>
            <a:spLocks noChangeArrowheads="1"/>
          </p:cNvSpPr>
          <p:nvPr/>
        </p:nvSpPr>
        <p:spPr bwMode="auto">
          <a:xfrm>
            <a:off x="6439267" y="4735856"/>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85040" name="Rectangle 48"/>
          <p:cNvSpPr>
            <a:spLocks noChangeArrowheads="1"/>
          </p:cNvSpPr>
          <p:nvPr/>
        </p:nvSpPr>
        <p:spPr bwMode="auto">
          <a:xfrm>
            <a:off x="6426567" y="5053356"/>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85041" name="Rectangle 49"/>
          <p:cNvSpPr>
            <a:spLocks noChangeArrowheads="1"/>
          </p:cNvSpPr>
          <p:nvPr/>
        </p:nvSpPr>
        <p:spPr bwMode="auto">
          <a:xfrm>
            <a:off x="6401166" y="5370856"/>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85042" name="Rectangle 50"/>
          <p:cNvSpPr>
            <a:spLocks noChangeArrowheads="1"/>
          </p:cNvSpPr>
          <p:nvPr/>
        </p:nvSpPr>
        <p:spPr bwMode="auto">
          <a:xfrm>
            <a:off x="6401166" y="5713756"/>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grpSp>
        <p:nvGrpSpPr>
          <p:cNvPr id="85047" name="Group 55"/>
          <p:cNvGrpSpPr>
            <a:grpSpLocks/>
          </p:cNvGrpSpPr>
          <p:nvPr/>
        </p:nvGrpSpPr>
        <p:grpSpPr bwMode="auto">
          <a:xfrm>
            <a:off x="6680192" y="4881909"/>
            <a:ext cx="207962" cy="1212851"/>
            <a:chOff x="4208" y="3154"/>
            <a:chExt cx="131" cy="764"/>
          </a:xfrm>
        </p:grpSpPr>
        <p:sp>
          <p:nvSpPr>
            <p:cNvPr id="85043" name="Rectangle 51"/>
            <p:cNvSpPr>
              <a:spLocks noChangeArrowheads="1"/>
            </p:cNvSpPr>
            <p:nvPr/>
          </p:nvSpPr>
          <p:spPr bwMode="auto">
            <a:xfrm>
              <a:off x="4210" y="3154"/>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1</a:t>
              </a:r>
            </a:p>
          </p:txBody>
        </p:sp>
        <p:sp>
          <p:nvSpPr>
            <p:cNvPr id="85044" name="Rectangle 52"/>
            <p:cNvSpPr>
              <a:spLocks noChangeArrowheads="1"/>
            </p:cNvSpPr>
            <p:nvPr/>
          </p:nvSpPr>
          <p:spPr bwMode="auto">
            <a:xfrm>
              <a:off x="4210" y="3346"/>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2</a:t>
              </a:r>
            </a:p>
          </p:txBody>
        </p:sp>
        <p:sp>
          <p:nvSpPr>
            <p:cNvPr id="85045" name="Rectangle 53"/>
            <p:cNvSpPr>
              <a:spLocks noChangeArrowheads="1"/>
            </p:cNvSpPr>
            <p:nvPr/>
          </p:nvSpPr>
          <p:spPr bwMode="auto">
            <a:xfrm>
              <a:off x="4208" y="3546"/>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3</a:t>
              </a:r>
            </a:p>
          </p:txBody>
        </p:sp>
        <p:sp>
          <p:nvSpPr>
            <p:cNvPr id="85046" name="Rectangle 54"/>
            <p:cNvSpPr>
              <a:spLocks noChangeArrowheads="1"/>
            </p:cNvSpPr>
            <p:nvPr/>
          </p:nvSpPr>
          <p:spPr bwMode="auto">
            <a:xfrm>
              <a:off x="4208" y="3762"/>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4</a:t>
              </a:r>
            </a:p>
          </p:txBody>
        </p:sp>
      </p:grpSp>
      <p:grpSp>
        <p:nvGrpSpPr>
          <p:cNvPr id="85051" name="Group 59"/>
          <p:cNvGrpSpPr>
            <a:grpSpLocks/>
          </p:cNvGrpSpPr>
          <p:nvPr/>
        </p:nvGrpSpPr>
        <p:grpSpPr bwMode="auto">
          <a:xfrm>
            <a:off x="6927850" y="4751731"/>
            <a:ext cx="203200" cy="1346200"/>
            <a:chOff x="4364" y="3072"/>
            <a:chExt cx="128" cy="848"/>
          </a:xfrm>
        </p:grpSpPr>
        <p:sp>
          <p:nvSpPr>
            <p:cNvPr id="85048" name="Line 56"/>
            <p:cNvSpPr>
              <a:spLocks noChangeShapeType="1"/>
            </p:cNvSpPr>
            <p:nvPr/>
          </p:nvSpPr>
          <p:spPr bwMode="auto">
            <a:xfrm>
              <a:off x="4364" y="3072"/>
              <a:ext cx="0" cy="84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5049" name="Line 57"/>
            <p:cNvSpPr>
              <a:spLocks noChangeShapeType="1"/>
            </p:cNvSpPr>
            <p:nvPr/>
          </p:nvSpPr>
          <p:spPr bwMode="auto">
            <a:xfrm>
              <a:off x="4364" y="3072"/>
              <a:ext cx="12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5050" name="Line 58"/>
            <p:cNvSpPr>
              <a:spLocks noChangeShapeType="1"/>
            </p:cNvSpPr>
            <p:nvPr/>
          </p:nvSpPr>
          <p:spPr bwMode="auto">
            <a:xfrm>
              <a:off x="4364" y="3920"/>
              <a:ext cx="12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85055" name="Group 63"/>
          <p:cNvGrpSpPr>
            <a:grpSpLocks/>
          </p:cNvGrpSpPr>
          <p:nvPr/>
        </p:nvGrpSpPr>
        <p:grpSpPr bwMode="auto">
          <a:xfrm>
            <a:off x="8509000" y="4732681"/>
            <a:ext cx="222250" cy="1352550"/>
            <a:chOff x="5360" y="3060"/>
            <a:chExt cx="140" cy="852"/>
          </a:xfrm>
        </p:grpSpPr>
        <p:sp>
          <p:nvSpPr>
            <p:cNvPr id="85052" name="Line 60"/>
            <p:cNvSpPr>
              <a:spLocks noChangeShapeType="1"/>
            </p:cNvSpPr>
            <p:nvPr/>
          </p:nvSpPr>
          <p:spPr bwMode="auto">
            <a:xfrm flipV="1">
              <a:off x="5500" y="3060"/>
              <a:ext cx="0" cy="84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5053" name="Line 61"/>
            <p:cNvSpPr>
              <a:spLocks noChangeShapeType="1"/>
            </p:cNvSpPr>
            <p:nvPr/>
          </p:nvSpPr>
          <p:spPr bwMode="auto">
            <a:xfrm flipH="1">
              <a:off x="5360" y="3912"/>
              <a:ext cx="13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5054" name="Line 62"/>
            <p:cNvSpPr>
              <a:spLocks noChangeShapeType="1"/>
            </p:cNvSpPr>
            <p:nvPr/>
          </p:nvSpPr>
          <p:spPr bwMode="auto">
            <a:xfrm flipH="1">
              <a:off x="5360" y="3064"/>
              <a:ext cx="13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sp>
        <p:nvSpPr>
          <p:cNvPr id="85056" name="Rectangle 64"/>
          <p:cNvSpPr>
            <a:spLocks noChangeArrowheads="1"/>
          </p:cNvSpPr>
          <p:nvPr/>
        </p:nvSpPr>
        <p:spPr bwMode="auto">
          <a:xfrm>
            <a:off x="6941512" y="4735856"/>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85057" name="Rectangle 65"/>
          <p:cNvSpPr>
            <a:spLocks noChangeArrowheads="1"/>
          </p:cNvSpPr>
          <p:nvPr/>
        </p:nvSpPr>
        <p:spPr bwMode="auto">
          <a:xfrm>
            <a:off x="7482721" y="473585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5058" name="Rectangle 66"/>
          <p:cNvSpPr>
            <a:spLocks noChangeArrowheads="1"/>
          </p:cNvSpPr>
          <p:nvPr/>
        </p:nvSpPr>
        <p:spPr bwMode="auto">
          <a:xfrm>
            <a:off x="7868612" y="4735856"/>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85059" name="Rectangle 67"/>
          <p:cNvSpPr>
            <a:spLocks noChangeArrowheads="1"/>
          </p:cNvSpPr>
          <p:nvPr/>
        </p:nvSpPr>
        <p:spPr bwMode="auto">
          <a:xfrm>
            <a:off x="8422522" y="472315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5060" name="Rectangle 68"/>
          <p:cNvSpPr>
            <a:spLocks noChangeArrowheads="1"/>
          </p:cNvSpPr>
          <p:nvPr/>
        </p:nvSpPr>
        <p:spPr bwMode="auto">
          <a:xfrm>
            <a:off x="7063622" y="505335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5061" name="Rectangle 69"/>
          <p:cNvSpPr>
            <a:spLocks noChangeArrowheads="1"/>
          </p:cNvSpPr>
          <p:nvPr/>
        </p:nvSpPr>
        <p:spPr bwMode="auto">
          <a:xfrm>
            <a:off x="7360612" y="5027956"/>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80</a:t>
            </a:r>
          </a:p>
        </p:txBody>
      </p:sp>
      <p:sp>
        <p:nvSpPr>
          <p:cNvPr id="85062" name="Rectangle 70"/>
          <p:cNvSpPr>
            <a:spLocks noChangeArrowheads="1"/>
          </p:cNvSpPr>
          <p:nvPr/>
        </p:nvSpPr>
        <p:spPr bwMode="auto">
          <a:xfrm>
            <a:off x="7990722" y="502795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85063" name="Rectangle 71"/>
          <p:cNvSpPr>
            <a:spLocks noChangeArrowheads="1"/>
          </p:cNvSpPr>
          <p:nvPr/>
        </p:nvSpPr>
        <p:spPr bwMode="auto">
          <a:xfrm>
            <a:off x="8300412" y="5040656"/>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sp>
        <p:nvSpPr>
          <p:cNvPr id="85064" name="Rectangle 72"/>
          <p:cNvSpPr>
            <a:spLocks noChangeArrowheads="1"/>
          </p:cNvSpPr>
          <p:nvPr/>
        </p:nvSpPr>
        <p:spPr bwMode="auto">
          <a:xfrm>
            <a:off x="6941512" y="5370856"/>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85065" name="Rectangle 73"/>
          <p:cNvSpPr>
            <a:spLocks noChangeArrowheads="1"/>
          </p:cNvSpPr>
          <p:nvPr/>
        </p:nvSpPr>
        <p:spPr bwMode="auto">
          <a:xfrm>
            <a:off x="7482721" y="537085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85066" name="Rectangle 74"/>
          <p:cNvSpPr>
            <a:spLocks noChangeArrowheads="1"/>
          </p:cNvSpPr>
          <p:nvPr/>
        </p:nvSpPr>
        <p:spPr bwMode="auto">
          <a:xfrm>
            <a:off x="7868612" y="5370856"/>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53</a:t>
            </a:r>
          </a:p>
        </p:txBody>
      </p:sp>
      <p:sp>
        <p:nvSpPr>
          <p:cNvPr id="85067" name="Rectangle 75"/>
          <p:cNvSpPr>
            <a:spLocks noChangeArrowheads="1"/>
          </p:cNvSpPr>
          <p:nvPr/>
        </p:nvSpPr>
        <p:spPr bwMode="auto">
          <a:xfrm>
            <a:off x="8422522" y="537085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85068" name="Rectangle 76"/>
          <p:cNvSpPr>
            <a:spLocks noChangeArrowheads="1"/>
          </p:cNvSpPr>
          <p:nvPr/>
        </p:nvSpPr>
        <p:spPr bwMode="auto">
          <a:xfrm>
            <a:off x="7063622" y="570105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5069" name="Rectangle 77"/>
          <p:cNvSpPr>
            <a:spLocks noChangeArrowheads="1"/>
          </p:cNvSpPr>
          <p:nvPr/>
        </p:nvSpPr>
        <p:spPr bwMode="auto">
          <a:xfrm>
            <a:off x="7360612" y="5688356"/>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sp>
        <p:nvSpPr>
          <p:cNvPr id="85070" name="Rectangle 78"/>
          <p:cNvSpPr>
            <a:spLocks noChangeArrowheads="1"/>
          </p:cNvSpPr>
          <p:nvPr/>
        </p:nvSpPr>
        <p:spPr bwMode="auto">
          <a:xfrm>
            <a:off x="7990722" y="568835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85071" name="Rectangle 79"/>
          <p:cNvSpPr>
            <a:spLocks noChangeArrowheads="1"/>
          </p:cNvSpPr>
          <p:nvPr/>
        </p:nvSpPr>
        <p:spPr bwMode="auto">
          <a:xfrm>
            <a:off x="8300412" y="5701056"/>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78</a:t>
            </a:r>
          </a:p>
        </p:txBody>
      </p:sp>
      <p:pic>
        <p:nvPicPr>
          <p:cNvPr id="3" name="Picture 2"/>
          <p:cNvPicPr>
            <a:picLocks noChangeAspect="1"/>
          </p:cNvPicPr>
          <p:nvPr/>
        </p:nvPicPr>
        <p:blipFill>
          <a:blip r:embed="rId2"/>
          <a:stretch>
            <a:fillRect/>
          </a:stretch>
        </p:blipFill>
        <p:spPr>
          <a:xfrm>
            <a:off x="2994249" y="2727098"/>
            <a:ext cx="2087127" cy="1549816"/>
          </a:xfrm>
          <a:prstGeom prst="rect">
            <a:avLst/>
          </a:prstGeom>
        </p:spPr>
      </p:pic>
      <p:sp>
        <p:nvSpPr>
          <p:cNvPr id="82" name="object 117"/>
          <p:cNvSpPr txBox="1"/>
          <p:nvPr/>
        </p:nvSpPr>
        <p:spPr>
          <a:xfrm>
            <a:off x="4794609" y="2179543"/>
            <a:ext cx="972671" cy="347382"/>
          </a:xfrm>
          <a:prstGeom prst="rect">
            <a:avLst/>
          </a:prstGeom>
        </p:spPr>
        <p:txBody>
          <a:bodyPr vert="horz" wrap="square" lIns="0" tIns="0" rIns="0" bIns="0" rtlCol="0">
            <a:noAutofit/>
          </a:bodyPr>
          <a:lstStyle/>
          <a:p>
            <a:pPr marL="11205">
              <a:tabLst>
                <a:tab pos="866183" algn="l"/>
              </a:tabLst>
            </a:pPr>
            <a:r>
              <a:rPr sz="2206" i="1" spc="9" dirty="0">
                <a:latin typeface="Times New Roman"/>
                <a:cs typeface="Times New Roman"/>
              </a:rPr>
              <a:t>a</a:t>
            </a:r>
            <a:r>
              <a:rPr sz="2206" i="1" spc="-18" dirty="0">
                <a:latin typeface="Times New Roman"/>
                <a:cs typeface="Times New Roman"/>
              </a:rPr>
              <a:t>c</a:t>
            </a:r>
            <a:r>
              <a:rPr sz="2206" i="1" spc="9" dirty="0">
                <a:latin typeface="Times New Roman"/>
                <a:cs typeface="Times New Roman"/>
              </a:rPr>
              <a:t>c</a:t>
            </a:r>
            <a:r>
              <a:rPr sz="2206" i="1" spc="243" dirty="0">
                <a:latin typeface="Times New Roman"/>
                <a:cs typeface="Times New Roman"/>
              </a:rPr>
              <a:t> </a:t>
            </a:r>
            <a:r>
              <a:rPr sz="2206" spc="58" dirty="0">
                <a:latin typeface="Times New Roman"/>
                <a:cs typeface="Times New Roman"/>
              </a:rPr>
              <a:t>(</a:t>
            </a:r>
            <a:r>
              <a:rPr sz="2206" i="1" spc="9" dirty="0">
                <a:latin typeface="Times New Roman"/>
                <a:cs typeface="Times New Roman"/>
              </a:rPr>
              <a:t>q	</a:t>
            </a:r>
            <a:r>
              <a:rPr sz="2206" spc="4" dirty="0">
                <a:latin typeface="Times New Roman"/>
                <a:cs typeface="Times New Roman"/>
              </a:rPr>
              <a:t>)</a:t>
            </a:r>
            <a:endParaRPr sz="2206" dirty="0">
              <a:latin typeface="Times New Roman"/>
              <a:cs typeface="Times New Roman"/>
            </a:endParaRPr>
          </a:p>
        </p:txBody>
      </p:sp>
      <p:sp>
        <p:nvSpPr>
          <p:cNvPr id="83" name="object 118"/>
          <p:cNvSpPr txBox="1"/>
          <p:nvPr/>
        </p:nvSpPr>
        <p:spPr>
          <a:xfrm>
            <a:off x="5211169" y="2351762"/>
            <a:ext cx="440951" cy="206187"/>
          </a:xfrm>
          <a:prstGeom prst="rect">
            <a:avLst/>
          </a:prstGeom>
        </p:spPr>
        <p:txBody>
          <a:bodyPr vert="horz" wrap="square" lIns="0" tIns="0" rIns="0" bIns="0" rtlCol="0">
            <a:noAutofit/>
          </a:bodyPr>
          <a:lstStyle/>
          <a:p>
            <a:pPr marL="11205">
              <a:tabLst>
                <a:tab pos="355213" algn="l"/>
              </a:tabLst>
            </a:pPr>
            <a:r>
              <a:rPr sz="1280" i="1" spc="9" dirty="0">
                <a:latin typeface="Times New Roman"/>
                <a:cs typeface="Times New Roman"/>
              </a:rPr>
              <a:t>s	k</a:t>
            </a:r>
            <a:endParaRPr sz="1280" dirty="0">
              <a:latin typeface="Times New Roman"/>
              <a:cs typeface="Times New Roman"/>
            </a:endParaRPr>
          </a:p>
        </p:txBody>
      </p:sp>
      <p:sp>
        <p:nvSpPr>
          <p:cNvPr id="84" name="object 76"/>
          <p:cNvSpPr txBox="1"/>
          <p:nvPr/>
        </p:nvSpPr>
        <p:spPr>
          <a:xfrm>
            <a:off x="2441288" y="1796979"/>
            <a:ext cx="762560" cy="334496"/>
          </a:xfrm>
          <a:prstGeom prst="rect">
            <a:avLst/>
          </a:prstGeom>
        </p:spPr>
        <p:txBody>
          <a:bodyPr vert="horz" wrap="square" lIns="0" tIns="0" rIns="0" bIns="0" rtlCol="0">
            <a:noAutofit/>
          </a:bodyPr>
          <a:lstStyle/>
          <a:p>
            <a:pPr marL="11205"/>
            <a:r>
              <a:rPr sz="1853" i="1" dirty="0">
                <a:latin typeface="Times New Roman"/>
                <a:cs typeface="Times New Roman"/>
              </a:rPr>
              <a:t>r</a:t>
            </a:r>
            <a:r>
              <a:rPr sz="1853" i="1" spc="-18" dirty="0">
                <a:latin typeface="Times New Roman"/>
                <a:cs typeface="Times New Roman"/>
              </a:rPr>
              <a:t>e</a:t>
            </a:r>
            <a:r>
              <a:rPr sz="1853" i="1" spc="101" dirty="0">
                <a:latin typeface="Times New Roman"/>
                <a:cs typeface="Times New Roman"/>
              </a:rPr>
              <a:t>f</a:t>
            </a:r>
            <a:r>
              <a:rPr sz="1588" i="1" spc="6" baseline="-25462" dirty="0">
                <a:latin typeface="Times New Roman"/>
                <a:cs typeface="Times New Roman"/>
              </a:rPr>
              <a:t>s</a:t>
            </a:r>
            <a:r>
              <a:rPr sz="1588" i="1" spc="-32" baseline="-25462" dirty="0">
                <a:latin typeface="Times New Roman"/>
                <a:cs typeface="Times New Roman"/>
              </a:rPr>
              <a:t> </a:t>
            </a:r>
            <a:r>
              <a:rPr sz="1853" spc="44" dirty="0">
                <a:latin typeface="Times New Roman"/>
                <a:cs typeface="Times New Roman"/>
              </a:rPr>
              <a:t>(</a:t>
            </a:r>
            <a:r>
              <a:rPr sz="1853" i="1" spc="-9" dirty="0">
                <a:latin typeface="Times New Roman"/>
                <a:cs typeface="Times New Roman"/>
              </a:rPr>
              <a:t>q</a:t>
            </a:r>
            <a:r>
              <a:rPr sz="1588" i="1" spc="13" baseline="-25462" dirty="0">
                <a:latin typeface="Times New Roman"/>
                <a:cs typeface="Times New Roman"/>
              </a:rPr>
              <a:t>k</a:t>
            </a:r>
            <a:r>
              <a:rPr sz="1588" i="1" spc="53" baseline="-25462" dirty="0">
                <a:latin typeface="Times New Roman"/>
                <a:cs typeface="Times New Roman"/>
              </a:rPr>
              <a:t> </a:t>
            </a:r>
            <a:r>
              <a:rPr sz="1853" dirty="0">
                <a:latin typeface="Times New Roman"/>
                <a:cs typeface="Times New Roman"/>
              </a:rPr>
              <a:t>)</a:t>
            </a:r>
          </a:p>
        </p:txBody>
      </p:sp>
      <p:sp>
        <p:nvSpPr>
          <p:cNvPr id="85" name="Rectangle 7"/>
          <p:cNvSpPr>
            <a:spLocks noChangeArrowheads="1"/>
          </p:cNvSpPr>
          <p:nvPr/>
        </p:nvSpPr>
        <p:spPr bwMode="auto">
          <a:xfrm>
            <a:off x="1281010" y="2908855"/>
            <a:ext cx="1082278" cy="3444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a:solidFill>
                  <a:srgbClr val="000000"/>
                </a:solidFill>
                <a:latin typeface="Book Antiqua"/>
              </a:rPr>
              <a:t>use</a:t>
            </a:r>
            <a:r>
              <a:rPr lang="en-US" sz="1828" dirty="0">
                <a:solidFill>
                  <a:srgbClr val="000000"/>
                </a:solidFill>
                <a:latin typeface="Book Antiqua"/>
              </a:rPr>
              <a:t>(</a:t>
            </a:r>
            <a:r>
              <a:rPr lang="en-US" sz="1828" i="1" dirty="0" err="1">
                <a:latin typeface="Book Antiqua"/>
              </a:rPr>
              <a:t>q</a:t>
            </a:r>
            <a:r>
              <a:rPr lang="en-US" sz="1828" i="1" baseline="-25000" dirty="0" err="1">
                <a:latin typeface="Book Antiqua"/>
              </a:rPr>
              <a:t>i</a:t>
            </a:r>
            <a:r>
              <a:rPr lang="en-US" sz="1828" i="1" dirty="0" err="1">
                <a:latin typeface="Book Antiqua"/>
              </a:rPr>
              <a:t>,A</a:t>
            </a:r>
            <a:r>
              <a:rPr lang="en-US" sz="1828" i="1" baseline="-25000" dirty="0" err="1">
                <a:latin typeface="Book Antiqua"/>
              </a:rPr>
              <a:t>j</a:t>
            </a:r>
            <a:r>
              <a:rPr lang="en-US" sz="1828" dirty="0">
                <a:latin typeface="Book Antiqua"/>
              </a:rPr>
              <a:t>) </a:t>
            </a:r>
          </a:p>
        </p:txBody>
      </p:sp>
      <p:sp>
        <p:nvSpPr>
          <p:cNvPr id="86" name="Line 3"/>
          <p:cNvSpPr>
            <a:spLocks noChangeShapeType="1"/>
          </p:cNvSpPr>
          <p:nvPr/>
        </p:nvSpPr>
        <p:spPr bwMode="auto">
          <a:xfrm>
            <a:off x="2334194" y="3096752"/>
            <a:ext cx="617626" cy="4656"/>
          </a:xfrm>
          <a:prstGeom prst="line">
            <a:avLst/>
          </a:prstGeom>
          <a:noFill/>
          <a:ln w="38100" cmpd="dbl">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grpSp>
        <p:nvGrpSpPr>
          <p:cNvPr id="87" name="Group 86"/>
          <p:cNvGrpSpPr/>
          <p:nvPr/>
        </p:nvGrpSpPr>
        <p:grpSpPr>
          <a:xfrm>
            <a:off x="875964" y="4367174"/>
            <a:ext cx="1652533" cy="614936"/>
            <a:chOff x="1634952" y="5093547"/>
            <a:chExt cx="2340387" cy="874576"/>
          </a:xfrm>
        </p:grpSpPr>
        <p:sp>
          <p:nvSpPr>
            <p:cNvPr id="88" name="Rectangle 6"/>
            <p:cNvSpPr>
              <a:spLocks noChangeArrowheads="1"/>
            </p:cNvSpPr>
            <p:nvPr/>
          </p:nvSpPr>
          <p:spPr bwMode="auto">
            <a:xfrm>
              <a:off x="1634952" y="5332872"/>
              <a:ext cx="1859682" cy="4898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err="1">
                  <a:solidFill>
                    <a:srgbClr val="000000"/>
                  </a:solidFill>
                  <a:latin typeface="Book Antiqua"/>
                </a:rPr>
                <a:t>aff</a:t>
              </a:r>
              <a:r>
                <a:rPr lang="en-US" sz="1828" i="1" dirty="0">
                  <a:solidFill>
                    <a:srgbClr val="000000"/>
                  </a:solidFill>
                  <a:latin typeface="Book Antiqua"/>
                </a:rPr>
                <a:t> </a:t>
              </a:r>
              <a:r>
                <a:rPr lang="en-US" sz="1828" dirty="0">
                  <a:solidFill>
                    <a:srgbClr val="000000"/>
                  </a:solidFill>
                  <a:latin typeface="Book Antiqua"/>
                </a:rPr>
                <a:t>(</a:t>
              </a:r>
              <a:r>
                <a:rPr lang="en-US" sz="1828" i="1" dirty="0">
                  <a:solidFill>
                    <a:srgbClr val="000000"/>
                  </a:solidFill>
                  <a:latin typeface="Book Antiqua"/>
                </a:rPr>
                <a:t>A</a:t>
              </a:r>
              <a:r>
                <a:rPr lang="en-US" sz="1828" i="1" baseline="-25000" dirty="0">
                  <a:solidFill>
                    <a:srgbClr val="000000"/>
                  </a:solidFill>
                  <a:latin typeface="Book Antiqua"/>
                </a:rPr>
                <a:t>i</a:t>
              </a:r>
              <a:r>
                <a:rPr lang="en-US" sz="1828" i="1" dirty="0">
                  <a:solidFill>
                    <a:srgbClr val="000000"/>
                  </a:solidFill>
                  <a:latin typeface="Book Antiqua"/>
                </a:rPr>
                <a:t>, </a:t>
              </a:r>
              <a:r>
                <a:rPr lang="en-US" sz="1828" i="1" dirty="0" err="1">
                  <a:solidFill>
                    <a:srgbClr val="000000"/>
                  </a:solidFill>
                  <a:latin typeface="Book Antiqua"/>
                </a:rPr>
                <a:t>A</a:t>
              </a:r>
              <a:r>
                <a:rPr lang="en-US" sz="1828" i="1" baseline="-25000" dirty="0" err="1">
                  <a:solidFill>
                    <a:srgbClr val="000000"/>
                  </a:solidFill>
                  <a:latin typeface="Book Antiqua"/>
                </a:rPr>
                <a:t>j</a:t>
              </a:r>
              <a:r>
                <a:rPr lang="en-US" sz="1828" dirty="0">
                  <a:solidFill>
                    <a:srgbClr val="000000"/>
                  </a:solidFill>
                  <a:latin typeface="Book Antiqua"/>
                </a:rPr>
                <a:t>)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91" name="Rectangle 9"/>
            <p:cNvSpPr>
              <a:spLocks noChangeArrowheads="1"/>
            </p:cNvSpPr>
            <p:nvPr/>
          </p:nvSpPr>
          <p:spPr bwMode="auto">
            <a:xfrm>
              <a:off x="3327965" y="5093547"/>
              <a:ext cx="647374" cy="87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grpSp>
      <p:sp>
        <p:nvSpPr>
          <p:cNvPr id="92" name="Rectangle 9"/>
          <p:cNvSpPr>
            <a:spLocks noChangeArrowheads="1"/>
          </p:cNvSpPr>
          <p:nvPr/>
        </p:nvSpPr>
        <p:spPr bwMode="auto">
          <a:xfrm>
            <a:off x="2630326" y="4367174"/>
            <a:ext cx="457107" cy="6149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sp>
        <p:nvSpPr>
          <p:cNvPr id="93" name="object 76"/>
          <p:cNvSpPr txBox="1"/>
          <p:nvPr/>
        </p:nvSpPr>
        <p:spPr>
          <a:xfrm>
            <a:off x="3255604" y="4519066"/>
            <a:ext cx="762560" cy="334496"/>
          </a:xfrm>
          <a:prstGeom prst="rect">
            <a:avLst/>
          </a:prstGeom>
        </p:spPr>
        <p:txBody>
          <a:bodyPr vert="horz" wrap="square" lIns="0" tIns="0" rIns="0" bIns="0" rtlCol="0">
            <a:noAutofit/>
          </a:bodyPr>
          <a:lstStyle/>
          <a:p>
            <a:pPr marL="11205"/>
            <a:r>
              <a:rPr sz="1853" i="1" dirty="0">
                <a:latin typeface="Times New Roman"/>
                <a:cs typeface="Times New Roman"/>
              </a:rPr>
              <a:t>r</a:t>
            </a:r>
            <a:r>
              <a:rPr sz="1853" i="1" spc="-18" dirty="0">
                <a:latin typeface="Times New Roman"/>
                <a:cs typeface="Times New Roman"/>
              </a:rPr>
              <a:t>e</a:t>
            </a:r>
            <a:r>
              <a:rPr sz="1853" i="1" spc="101" dirty="0">
                <a:latin typeface="Times New Roman"/>
                <a:cs typeface="Times New Roman"/>
              </a:rPr>
              <a:t>f</a:t>
            </a:r>
            <a:r>
              <a:rPr sz="1588" i="1" spc="6" baseline="-25462" dirty="0">
                <a:latin typeface="Times New Roman"/>
                <a:cs typeface="Times New Roman"/>
              </a:rPr>
              <a:t>s</a:t>
            </a:r>
            <a:r>
              <a:rPr sz="1588" i="1" spc="-32" baseline="-25462" dirty="0">
                <a:latin typeface="Times New Roman"/>
                <a:cs typeface="Times New Roman"/>
              </a:rPr>
              <a:t> </a:t>
            </a:r>
            <a:r>
              <a:rPr sz="1853" spc="44" dirty="0">
                <a:latin typeface="Times New Roman"/>
                <a:cs typeface="Times New Roman"/>
              </a:rPr>
              <a:t>(</a:t>
            </a:r>
            <a:r>
              <a:rPr sz="1853" i="1" spc="-9" dirty="0">
                <a:latin typeface="Times New Roman"/>
                <a:cs typeface="Times New Roman"/>
              </a:rPr>
              <a:t>q</a:t>
            </a:r>
            <a:r>
              <a:rPr sz="1588" i="1" spc="13" baseline="-25462" dirty="0">
                <a:latin typeface="Times New Roman"/>
                <a:cs typeface="Times New Roman"/>
              </a:rPr>
              <a:t>k</a:t>
            </a:r>
            <a:r>
              <a:rPr sz="1588" i="1" spc="53" baseline="-25462" dirty="0">
                <a:latin typeface="Times New Roman"/>
                <a:cs typeface="Times New Roman"/>
              </a:rPr>
              <a:t> </a:t>
            </a:r>
            <a:r>
              <a:rPr sz="1853" dirty="0">
                <a:latin typeface="Times New Roman"/>
                <a:cs typeface="Times New Roman"/>
              </a:rPr>
              <a:t>)</a:t>
            </a:r>
          </a:p>
        </p:txBody>
      </p:sp>
      <p:sp>
        <p:nvSpPr>
          <p:cNvPr id="94" name="object 76"/>
          <p:cNvSpPr txBox="1"/>
          <p:nvPr/>
        </p:nvSpPr>
        <p:spPr>
          <a:xfrm>
            <a:off x="4147219" y="4538985"/>
            <a:ext cx="1163596" cy="314577"/>
          </a:xfrm>
          <a:prstGeom prst="rect">
            <a:avLst/>
          </a:prstGeom>
        </p:spPr>
        <p:txBody>
          <a:bodyPr vert="horz" wrap="square" lIns="0" tIns="0" rIns="0" bIns="0" rtlCol="0">
            <a:noAutofit/>
          </a:bodyPr>
          <a:lstStyle/>
          <a:p>
            <a:pPr marL="11205"/>
            <a:r>
              <a:rPr lang="en-US" sz="1853" i="1" dirty="0">
                <a:latin typeface="Times New Roman"/>
                <a:cs typeface="Times New Roman"/>
              </a:rPr>
              <a:t>*   </a:t>
            </a:r>
            <a:r>
              <a:rPr lang="en-US" sz="1853" i="1" dirty="0" err="1">
                <a:latin typeface="Times New Roman"/>
                <a:cs typeface="Times New Roman"/>
              </a:rPr>
              <a:t>acc</a:t>
            </a:r>
            <a:r>
              <a:rPr sz="1588" i="1" spc="6" baseline="-25462" dirty="0" err="1">
                <a:latin typeface="Times New Roman"/>
                <a:cs typeface="Times New Roman"/>
              </a:rPr>
              <a:t>s</a:t>
            </a:r>
            <a:r>
              <a:rPr sz="1588" i="1" spc="-32" baseline="-25462" dirty="0">
                <a:latin typeface="Times New Roman"/>
                <a:cs typeface="Times New Roman"/>
              </a:rPr>
              <a:t> </a:t>
            </a:r>
            <a:r>
              <a:rPr sz="1853" spc="44" dirty="0">
                <a:latin typeface="Times New Roman"/>
                <a:cs typeface="Times New Roman"/>
              </a:rPr>
              <a:t>(</a:t>
            </a:r>
            <a:r>
              <a:rPr sz="1853" i="1" spc="-9" dirty="0">
                <a:latin typeface="Times New Roman"/>
                <a:cs typeface="Times New Roman"/>
              </a:rPr>
              <a:t>q</a:t>
            </a:r>
            <a:r>
              <a:rPr sz="1588" i="1" spc="13" baseline="-25462" dirty="0">
                <a:latin typeface="Times New Roman"/>
                <a:cs typeface="Times New Roman"/>
              </a:rPr>
              <a:t>k</a:t>
            </a:r>
            <a:r>
              <a:rPr sz="1588" i="1" spc="53" baseline="-25462" dirty="0">
                <a:latin typeface="Times New Roman"/>
                <a:cs typeface="Times New Roman"/>
              </a:rPr>
              <a:t> </a:t>
            </a:r>
            <a:r>
              <a:rPr sz="1853" dirty="0">
                <a:latin typeface="Times New Roman"/>
                <a:cs typeface="Times New Roman"/>
              </a:rPr>
              <a:t>)</a:t>
            </a:r>
          </a:p>
        </p:txBody>
      </p:sp>
    </p:spTree>
    <p:extLst>
      <p:ext uri="{BB962C8B-B14F-4D97-AF65-F5344CB8AC3E}">
        <p14:creationId xmlns:p14="http://schemas.microsoft.com/office/powerpoint/2010/main" val="3604386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5"/>
          <p:cNvSpPr>
            <a:spLocks noGrp="1" noChangeArrowheads="1"/>
          </p:cNvSpPr>
          <p:nvPr>
            <p:ph type="title"/>
          </p:nvPr>
        </p:nvSpPr>
        <p:spPr>
          <a:xfrm>
            <a:off x="395536" y="239688"/>
            <a:ext cx="8044162" cy="941412"/>
          </a:xfrm>
          <a:noFill/>
          <a:ln/>
        </p:spPr>
        <p:txBody>
          <a:bodyPr/>
          <a:lstStyle/>
          <a:p>
            <a:r>
              <a:rPr lang="en-US" dirty="0"/>
              <a:t>VF – Calculation of </a:t>
            </a:r>
            <a:r>
              <a:rPr lang="en-US" i="1" dirty="0" err="1"/>
              <a:t>aff</a:t>
            </a:r>
            <a:r>
              <a:rPr lang="en-US" dirty="0"/>
              <a:t>(</a:t>
            </a:r>
            <a:r>
              <a:rPr lang="en-US" i="1" dirty="0"/>
              <a:t>A</a:t>
            </a:r>
            <a:r>
              <a:rPr lang="en-US" i="1" baseline="-25000" dirty="0"/>
              <a:t>i</a:t>
            </a:r>
            <a:r>
              <a:rPr lang="en-US" dirty="0"/>
              <a:t>, </a:t>
            </a:r>
            <a:r>
              <a:rPr lang="en-US" i="1" dirty="0" err="1"/>
              <a:t>A</a:t>
            </a:r>
            <a:r>
              <a:rPr lang="en-US" i="1" baseline="-25000" dirty="0" err="1"/>
              <a:t>j</a:t>
            </a:r>
            <a:r>
              <a:rPr lang="en-US" dirty="0"/>
              <a:t>)</a:t>
            </a:r>
          </a:p>
        </p:txBody>
      </p:sp>
      <p:sp>
        <p:nvSpPr>
          <p:cNvPr id="85005" name="Rectangle 13"/>
          <p:cNvSpPr>
            <a:spLocks noChangeArrowheads="1"/>
          </p:cNvSpPr>
          <p:nvPr/>
        </p:nvSpPr>
        <p:spPr bwMode="auto">
          <a:xfrm>
            <a:off x="6908768" y="3708976"/>
            <a:ext cx="259683" cy="273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4</a:t>
            </a:r>
          </a:p>
        </p:txBody>
      </p:sp>
      <p:grpSp>
        <p:nvGrpSpPr>
          <p:cNvPr id="2" name="Group 1"/>
          <p:cNvGrpSpPr/>
          <p:nvPr/>
        </p:nvGrpSpPr>
        <p:grpSpPr>
          <a:xfrm>
            <a:off x="6744431" y="2019684"/>
            <a:ext cx="2282228" cy="1996663"/>
            <a:chOff x="9074858" y="3282809"/>
            <a:chExt cx="3245836" cy="2839698"/>
          </a:xfrm>
        </p:grpSpPr>
        <p:sp>
          <p:nvSpPr>
            <p:cNvPr id="84998" name="Rectangle 6"/>
            <p:cNvSpPr>
              <a:spLocks noChangeArrowheads="1"/>
            </p:cNvSpPr>
            <p:nvPr/>
          </p:nvSpPr>
          <p:spPr bwMode="auto">
            <a:xfrm>
              <a:off x="9092920" y="3806613"/>
              <a:ext cx="414925"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p>
          </p:txBody>
        </p:sp>
        <p:sp>
          <p:nvSpPr>
            <p:cNvPr id="84999" name="Rectangle 7"/>
            <p:cNvSpPr>
              <a:spLocks noChangeArrowheads="1"/>
            </p:cNvSpPr>
            <p:nvPr/>
          </p:nvSpPr>
          <p:spPr bwMode="auto">
            <a:xfrm>
              <a:off x="9317850" y="3996267"/>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1</a:t>
              </a:r>
            </a:p>
          </p:txBody>
        </p:sp>
        <p:sp>
          <p:nvSpPr>
            <p:cNvPr id="85000" name="Rectangle 8"/>
            <p:cNvSpPr>
              <a:spLocks noChangeArrowheads="1"/>
            </p:cNvSpPr>
            <p:nvPr/>
          </p:nvSpPr>
          <p:spPr bwMode="auto">
            <a:xfrm>
              <a:off x="9092920" y="4420729"/>
              <a:ext cx="414925"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p>
          </p:txBody>
        </p:sp>
        <p:sp>
          <p:nvSpPr>
            <p:cNvPr id="85001" name="Rectangle 9"/>
            <p:cNvSpPr>
              <a:spLocks noChangeArrowheads="1"/>
            </p:cNvSpPr>
            <p:nvPr/>
          </p:nvSpPr>
          <p:spPr bwMode="auto">
            <a:xfrm>
              <a:off x="9335913" y="4610382"/>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2</a:t>
              </a:r>
            </a:p>
          </p:txBody>
        </p:sp>
        <p:sp>
          <p:nvSpPr>
            <p:cNvPr id="85002" name="Rectangle 10"/>
            <p:cNvSpPr>
              <a:spLocks noChangeArrowheads="1"/>
            </p:cNvSpPr>
            <p:nvPr/>
          </p:nvSpPr>
          <p:spPr bwMode="auto">
            <a:xfrm>
              <a:off x="9074858" y="4980658"/>
              <a:ext cx="414925"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p>
          </p:txBody>
        </p:sp>
        <p:sp>
          <p:nvSpPr>
            <p:cNvPr id="85003" name="Rectangle 11"/>
            <p:cNvSpPr>
              <a:spLocks noChangeArrowheads="1"/>
            </p:cNvSpPr>
            <p:nvPr/>
          </p:nvSpPr>
          <p:spPr bwMode="auto">
            <a:xfrm>
              <a:off x="9299787" y="5170313"/>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3</a:t>
              </a:r>
            </a:p>
          </p:txBody>
        </p:sp>
        <p:sp>
          <p:nvSpPr>
            <p:cNvPr id="85004" name="Rectangle 12"/>
            <p:cNvSpPr>
              <a:spLocks noChangeArrowheads="1"/>
            </p:cNvSpPr>
            <p:nvPr/>
          </p:nvSpPr>
          <p:spPr bwMode="auto">
            <a:xfrm>
              <a:off x="9092920" y="5594774"/>
              <a:ext cx="414925"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p>
          </p:txBody>
        </p:sp>
        <p:grpSp>
          <p:nvGrpSpPr>
            <p:cNvPr id="85008" name="Group 16"/>
            <p:cNvGrpSpPr>
              <a:grpSpLocks/>
            </p:cNvGrpSpPr>
            <p:nvPr/>
          </p:nvGrpSpPr>
          <p:grpSpPr bwMode="auto">
            <a:xfrm>
              <a:off x="9880035" y="3910471"/>
              <a:ext cx="255130" cy="2133601"/>
              <a:chOff x="4376" y="1732"/>
              <a:chExt cx="113" cy="945"/>
            </a:xfrm>
          </p:grpSpPr>
          <p:sp>
            <p:nvSpPr>
              <p:cNvPr id="85006" name="Line 14"/>
              <p:cNvSpPr>
                <a:spLocks noChangeShapeType="1"/>
              </p:cNvSpPr>
              <p:nvPr/>
            </p:nvSpPr>
            <p:spPr bwMode="auto">
              <a:xfrm>
                <a:off x="4380" y="1736"/>
                <a:ext cx="104"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5007" name="Freeform 15"/>
              <p:cNvSpPr>
                <a:spLocks/>
              </p:cNvSpPr>
              <p:nvPr/>
            </p:nvSpPr>
            <p:spPr bwMode="auto">
              <a:xfrm>
                <a:off x="4376" y="1732"/>
                <a:ext cx="113" cy="945"/>
              </a:xfrm>
              <a:custGeom>
                <a:avLst/>
                <a:gdLst>
                  <a:gd name="T0" fmla="*/ 0 w 113"/>
                  <a:gd name="T1" fmla="*/ 0 h 945"/>
                  <a:gd name="T2" fmla="*/ 0 w 113"/>
                  <a:gd name="T3" fmla="*/ 944 h 945"/>
                  <a:gd name="T4" fmla="*/ 112 w 113"/>
                  <a:gd name="T5" fmla="*/ 944 h 945"/>
                </a:gdLst>
                <a:ahLst/>
                <a:cxnLst>
                  <a:cxn ang="0">
                    <a:pos x="T0" y="T1"/>
                  </a:cxn>
                  <a:cxn ang="0">
                    <a:pos x="T2" y="T3"/>
                  </a:cxn>
                  <a:cxn ang="0">
                    <a:pos x="T4" y="T5"/>
                  </a:cxn>
                </a:cxnLst>
                <a:rect l="0" t="0" r="r" b="b"/>
                <a:pathLst>
                  <a:path w="113" h="945">
                    <a:moveTo>
                      <a:pt x="0" y="0"/>
                    </a:moveTo>
                    <a:lnTo>
                      <a:pt x="0" y="944"/>
                    </a:lnTo>
                    <a:lnTo>
                      <a:pt x="112"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85009" name="Rectangle 17"/>
            <p:cNvSpPr>
              <a:spLocks noChangeArrowheads="1"/>
            </p:cNvSpPr>
            <p:nvPr/>
          </p:nvSpPr>
          <p:spPr bwMode="auto">
            <a:xfrm>
              <a:off x="10106918" y="3282809"/>
              <a:ext cx="444563"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S</a:t>
              </a:r>
            </a:p>
          </p:txBody>
        </p:sp>
        <p:sp>
          <p:nvSpPr>
            <p:cNvPr id="85010" name="Rectangle 18"/>
            <p:cNvSpPr>
              <a:spLocks noChangeArrowheads="1"/>
            </p:cNvSpPr>
            <p:nvPr/>
          </p:nvSpPr>
          <p:spPr bwMode="auto">
            <a:xfrm>
              <a:off x="10365459" y="3508587"/>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1</a:t>
              </a:r>
            </a:p>
          </p:txBody>
        </p:sp>
        <p:sp>
          <p:nvSpPr>
            <p:cNvPr id="85011" name="Rectangle 19"/>
            <p:cNvSpPr>
              <a:spLocks noChangeArrowheads="1"/>
            </p:cNvSpPr>
            <p:nvPr/>
          </p:nvSpPr>
          <p:spPr bwMode="auto">
            <a:xfrm>
              <a:off x="10865531" y="3282809"/>
              <a:ext cx="444563"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S</a:t>
              </a:r>
            </a:p>
          </p:txBody>
        </p:sp>
        <p:sp>
          <p:nvSpPr>
            <p:cNvPr id="85012" name="Rectangle 20"/>
            <p:cNvSpPr>
              <a:spLocks noChangeArrowheads="1"/>
            </p:cNvSpPr>
            <p:nvPr/>
          </p:nvSpPr>
          <p:spPr bwMode="auto">
            <a:xfrm>
              <a:off x="11124072" y="3508587"/>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2</a:t>
              </a:r>
            </a:p>
          </p:txBody>
        </p:sp>
        <p:sp>
          <p:nvSpPr>
            <p:cNvPr id="85013" name="Rectangle 21"/>
            <p:cNvSpPr>
              <a:spLocks noChangeArrowheads="1"/>
            </p:cNvSpPr>
            <p:nvPr/>
          </p:nvSpPr>
          <p:spPr bwMode="auto">
            <a:xfrm>
              <a:off x="11678332" y="3282809"/>
              <a:ext cx="444563"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S</a:t>
              </a:r>
            </a:p>
          </p:txBody>
        </p:sp>
        <p:sp>
          <p:nvSpPr>
            <p:cNvPr id="85014" name="Rectangle 22"/>
            <p:cNvSpPr>
              <a:spLocks noChangeArrowheads="1"/>
            </p:cNvSpPr>
            <p:nvPr/>
          </p:nvSpPr>
          <p:spPr bwMode="auto">
            <a:xfrm>
              <a:off x="11936872" y="3508587"/>
              <a:ext cx="369327" cy="38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195" dirty="0">
                  <a:solidFill>
                    <a:srgbClr val="000000"/>
                  </a:solidFill>
                  <a:latin typeface="Book Antiqua"/>
                </a:rPr>
                <a:t>3</a:t>
              </a:r>
            </a:p>
          </p:txBody>
        </p:sp>
        <p:grpSp>
          <p:nvGrpSpPr>
            <p:cNvPr id="85017" name="Group 25"/>
            <p:cNvGrpSpPr>
              <a:grpSpLocks/>
            </p:cNvGrpSpPr>
            <p:nvPr/>
          </p:nvGrpSpPr>
          <p:grpSpPr bwMode="auto">
            <a:xfrm>
              <a:off x="12065564" y="3910471"/>
              <a:ext cx="255130" cy="2133601"/>
              <a:chOff x="5344" y="1732"/>
              <a:chExt cx="113" cy="945"/>
            </a:xfrm>
          </p:grpSpPr>
          <p:sp>
            <p:nvSpPr>
              <p:cNvPr id="85015" name="Line 23"/>
              <p:cNvSpPr>
                <a:spLocks noChangeShapeType="1"/>
              </p:cNvSpPr>
              <p:nvPr/>
            </p:nvSpPr>
            <p:spPr bwMode="auto">
              <a:xfrm flipH="1">
                <a:off x="5344" y="1736"/>
                <a:ext cx="112"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5016" name="Freeform 24"/>
              <p:cNvSpPr>
                <a:spLocks/>
              </p:cNvSpPr>
              <p:nvPr/>
            </p:nvSpPr>
            <p:spPr bwMode="auto">
              <a:xfrm>
                <a:off x="5344" y="1732"/>
                <a:ext cx="113" cy="945"/>
              </a:xfrm>
              <a:custGeom>
                <a:avLst/>
                <a:gdLst>
                  <a:gd name="T0" fmla="*/ 112 w 113"/>
                  <a:gd name="T1" fmla="*/ 0 h 945"/>
                  <a:gd name="T2" fmla="*/ 112 w 113"/>
                  <a:gd name="T3" fmla="*/ 944 h 945"/>
                  <a:gd name="T4" fmla="*/ 0 w 113"/>
                  <a:gd name="T5" fmla="*/ 944 h 945"/>
                </a:gdLst>
                <a:ahLst/>
                <a:cxnLst>
                  <a:cxn ang="0">
                    <a:pos x="T0" y="T1"/>
                  </a:cxn>
                  <a:cxn ang="0">
                    <a:pos x="T2" y="T3"/>
                  </a:cxn>
                  <a:cxn ang="0">
                    <a:pos x="T4" y="T5"/>
                  </a:cxn>
                </a:cxnLst>
                <a:rect l="0" t="0" r="r" b="b"/>
                <a:pathLst>
                  <a:path w="113" h="945">
                    <a:moveTo>
                      <a:pt x="112" y="0"/>
                    </a:moveTo>
                    <a:lnTo>
                      <a:pt x="112" y="944"/>
                    </a:lnTo>
                    <a:lnTo>
                      <a:pt x="0"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85018" name="Rectangle 26"/>
            <p:cNvSpPr>
              <a:spLocks noChangeArrowheads="1"/>
            </p:cNvSpPr>
            <p:nvPr/>
          </p:nvSpPr>
          <p:spPr bwMode="auto">
            <a:xfrm>
              <a:off x="10125243" y="3860800"/>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15</a:t>
              </a:r>
            </a:p>
          </p:txBody>
        </p:sp>
        <p:sp>
          <p:nvSpPr>
            <p:cNvPr id="85019" name="Rectangle 27"/>
            <p:cNvSpPr>
              <a:spLocks noChangeArrowheads="1"/>
            </p:cNvSpPr>
            <p:nvPr/>
          </p:nvSpPr>
          <p:spPr bwMode="auto">
            <a:xfrm>
              <a:off x="10865795" y="3860800"/>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20</a:t>
              </a:r>
            </a:p>
          </p:txBody>
        </p:sp>
        <p:sp>
          <p:nvSpPr>
            <p:cNvPr id="85020" name="Rectangle 28"/>
            <p:cNvSpPr>
              <a:spLocks noChangeArrowheads="1"/>
            </p:cNvSpPr>
            <p:nvPr/>
          </p:nvSpPr>
          <p:spPr bwMode="auto">
            <a:xfrm>
              <a:off x="11678595" y="3878862"/>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10</a:t>
              </a:r>
            </a:p>
          </p:txBody>
        </p:sp>
        <p:sp>
          <p:nvSpPr>
            <p:cNvPr id="85021" name="Rectangle 29"/>
            <p:cNvSpPr>
              <a:spLocks noChangeArrowheads="1"/>
            </p:cNvSpPr>
            <p:nvPr/>
          </p:nvSpPr>
          <p:spPr bwMode="auto">
            <a:xfrm>
              <a:off x="10298909" y="4474915"/>
              <a:ext cx="426324"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85022" name="Rectangle 30"/>
            <p:cNvSpPr>
              <a:spLocks noChangeArrowheads="1"/>
            </p:cNvSpPr>
            <p:nvPr/>
          </p:nvSpPr>
          <p:spPr bwMode="auto">
            <a:xfrm>
              <a:off x="11039461" y="4474915"/>
              <a:ext cx="426324"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5023" name="Rectangle 31"/>
            <p:cNvSpPr>
              <a:spLocks noChangeArrowheads="1"/>
            </p:cNvSpPr>
            <p:nvPr/>
          </p:nvSpPr>
          <p:spPr bwMode="auto">
            <a:xfrm>
              <a:off x="11852261" y="4474915"/>
              <a:ext cx="426324"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5024" name="Rectangle 32"/>
            <p:cNvSpPr>
              <a:spLocks noChangeArrowheads="1"/>
            </p:cNvSpPr>
            <p:nvPr/>
          </p:nvSpPr>
          <p:spPr bwMode="auto">
            <a:xfrm>
              <a:off x="10125243" y="5034844"/>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25</a:t>
              </a:r>
            </a:p>
          </p:txBody>
        </p:sp>
        <p:sp>
          <p:nvSpPr>
            <p:cNvPr id="85025" name="Rectangle 33"/>
            <p:cNvSpPr>
              <a:spLocks noChangeArrowheads="1"/>
            </p:cNvSpPr>
            <p:nvPr/>
          </p:nvSpPr>
          <p:spPr bwMode="auto">
            <a:xfrm>
              <a:off x="11678595" y="5034844"/>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25</a:t>
              </a:r>
            </a:p>
          </p:txBody>
        </p:sp>
        <p:sp>
          <p:nvSpPr>
            <p:cNvPr id="85026" name="Rectangle 34"/>
            <p:cNvSpPr>
              <a:spLocks noChangeArrowheads="1"/>
            </p:cNvSpPr>
            <p:nvPr/>
          </p:nvSpPr>
          <p:spPr bwMode="auto">
            <a:xfrm>
              <a:off x="10865795" y="5034844"/>
              <a:ext cx="59275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25</a:t>
              </a:r>
            </a:p>
          </p:txBody>
        </p:sp>
      </p:grpSp>
      <p:sp>
        <p:nvSpPr>
          <p:cNvPr id="85027" name="Rectangle 35"/>
          <p:cNvSpPr>
            <a:spLocks noChangeArrowheads="1"/>
          </p:cNvSpPr>
          <p:nvPr/>
        </p:nvSpPr>
        <p:spPr bwMode="auto">
          <a:xfrm>
            <a:off x="7598577" y="3607715"/>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85028" name="Rectangle 36"/>
          <p:cNvSpPr>
            <a:spLocks noChangeArrowheads="1"/>
          </p:cNvSpPr>
          <p:nvPr/>
        </p:nvSpPr>
        <p:spPr bwMode="auto">
          <a:xfrm>
            <a:off x="8119277" y="3607715"/>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5029" name="Rectangle 37"/>
          <p:cNvSpPr>
            <a:spLocks noChangeArrowheads="1"/>
          </p:cNvSpPr>
          <p:nvPr/>
        </p:nvSpPr>
        <p:spPr bwMode="auto">
          <a:xfrm>
            <a:off x="8690777" y="3607715"/>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pic>
        <p:nvPicPr>
          <p:cNvPr id="3" name="Picture 2"/>
          <p:cNvPicPr>
            <a:picLocks noChangeAspect="1"/>
          </p:cNvPicPr>
          <p:nvPr/>
        </p:nvPicPr>
        <p:blipFill>
          <a:blip r:embed="rId2"/>
          <a:stretch>
            <a:fillRect/>
          </a:stretch>
        </p:blipFill>
        <p:spPr>
          <a:xfrm>
            <a:off x="6949369" y="4572201"/>
            <a:ext cx="2087127" cy="1549816"/>
          </a:xfrm>
          <a:prstGeom prst="rect">
            <a:avLst/>
          </a:prstGeom>
        </p:spPr>
      </p:pic>
      <p:sp>
        <p:nvSpPr>
          <p:cNvPr id="82" name="object 117"/>
          <p:cNvSpPr txBox="1"/>
          <p:nvPr/>
        </p:nvSpPr>
        <p:spPr>
          <a:xfrm>
            <a:off x="7674965" y="1641458"/>
            <a:ext cx="972671" cy="347382"/>
          </a:xfrm>
          <a:prstGeom prst="rect">
            <a:avLst/>
          </a:prstGeom>
        </p:spPr>
        <p:txBody>
          <a:bodyPr vert="horz" wrap="square" lIns="0" tIns="0" rIns="0" bIns="0" rtlCol="0">
            <a:noAutofit/>
          </a:bodyPr>
          <a:lstStyle/>
          <a:p>
            <a:pPr marL="11205">
              <a:tabLst>
                <a:tab pos="866183" algn="l"/>
              </a:tabLst>
            </a:pPr>
            <a:r>
              <a:rPr sz="2206" i="1" spc="9" dirty="0">
                <a:latin typeface="Times New Roman"/>
                <a:cs typeface="Times New Roman"/>
              </a:rPr>
              <a:t>a</a:t>
            </a:r>
            <a:r>
              <a:rPr sz="2206" i="1" spc="-18" dirty="0">
                <a:latin typeface="Times New Roman"/>
                <a:cs typeface="Times New Roman"/>
              </a:rPr>
              <a:t>c</a:t>
            </a:r>
            <a:r>
              <a:rPr sz="2206" i="1" spc="9" dirty="0">
                <a:latin typeface="Times New Roman"/>
                <a:cs typeface="Times New Roman"/>
              </a:rPr>
              <a:t>c</a:t>
            </a:r>
            <a:r>
              <a:rPr sz="2206" i="1" spc="243" dirty="0">
                <a:latin typeface="Times New Roman"/>
                <a:cs typeface="Times New Roman"/>
              </a:rPr>
              <a:t> </a:t>
            </a:r>
            <a:r>
              <a:rPr sz="2206" spc="58" dirty="0">
                <a:latin typeface="Times New Roman"/>
                <a:cs typeface="Times New Roman"/>
              </a:rPr>
              <a:t>(</a:t>
            </a:r>
            <a:r>
              <a:rPr sz="2206" i="1" spc="9" dirty="0">
                <a:latin typeface="Times New Roman"/>
                <a:cs typeface="Times New Roman"/>
              </a:rPr>
              <a:t>q	</a:t>
            </a:r>
            <a:r>
              <a:rPr sz="2206" spc="4" dirty="0">
                <a:latin typeface="Times New Roman"/>
                <a:cs typeface="Times New Roman"/>
              </a:rPr>
              <a:t>)</a:t>
            </a:r>
            <a:endParaRPr sz="2206" dirty="0">
              <a:latin typeface="Times New Roman"/>
              <a:cs typeface="Times New Roman"/>
            </a:endParaRPr>
          </a:p>
        </p:txBody>
      </p:sp>
      <p:sp>
        <p:nvSpPr>
          <p:cNvPr id="83" name="object 118"/>
          <p:cNvSpPr txBox="1"/>
          <p:nvPr/>
        </p:nvSpPr>
        <p:spPr>
          <a:xfrm>
            <a:off x="8082724" y="1777218"/>
            <a:ext cx="440951" cy="206187"/>
          </a:xfrm>
          <a:prstGeom prst="rect">
            <a:avLst/>
          </a:prstGeom>
        </p:spPr>
        <p:txBody>
          <a:bodyPr vert="horz" wrap="square" lIns="0" tIns="0" rIns="0" bIns="0" rtlCol="0">
            <a:noAutofit/>
          </a:bodyPr>
          <a:lstStyle/>
          <a:p>
            <a:pPr marL="11205">
              <a:tabLst>
                <a:tab pos="355213" algn="l"/>
              </a:tabLst>
            </a:pPr>
            <a:r>
              <a:rPr sz="1280" i="1" spc="9" dirty="0">
                <a:latin typeface="Times New Roman"/>
                <a:cs typeface="Times New Roman"/>
              </a:rPr>
              <a:t>s	k</a:t>
            </a:r>
            <a:endParaRPr sz="1280" dirty="0">
              <a:latin typeface="Times New Roman"/>
              <a:cs typeface="Times New Roman"/>
            </a:endParaRPr>
          </a:p>
        </p:txBody>
      </p:sp>
      <p:sp>
        <p:nvSpPr>
          <p:cNvPr id="85" name="Rectangle 7"/>
          <p:cNvSpPr>
            <a:spLocks noChangeArrowheads="1"/>
          </p:cNvSpPr>
          <p:nvPr/>
        </p:nvSpPr>
        <p:spPr bwMode="auto">
          <a:xfrm>
            <a:off x="7646695" y="4194967"/>
            <a:ext cx="1082278" cy="3444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a:solidFill>
                  <a:srgbClr val="000000"/>
                </a:solidFill>
                <a:latin typeface="Book Antiqua"/>
              </a:rPr>
              <a:t>use</a:t>
            </a:r>
            <a:r>
              <a:rPr lang="en-US" sz="1828" dirty="0">
                <a:solidFill>
                  <a:srgbClr val="000000"/>
                </a:solidFill>
                <a:latin typeface="Book Antiqua"/>
              </a:rPr>
              <a:t>(</a:t>
            </a:r>
            <a:r>
              <a:rPr lang="en-US" sz="1828" i="1" dirty="0" err="1">
                <a:latin typeface="Book Antiqua"/>
              </a:rPr>
              <a:t>q</a:t>
            </a:r>
            <a:r>
              <a:rPr lang="en-US" sz="1828" i="1" baseline="-25000" dirty="0" err="1">
                <a:latin typeface="Book Antiqua"/>
              </a:rPr>
              <a:t>i</a:t>
            </a:r>
            <a:r>
              <a:rPr lang="en-US" sz="1828" i="1" dirty="0" err="1">
                <a:latin typeface="Book Antiqua"/>
              </a:rPr>
              <a:t>,A</a:t>
            </a:r>
            <a:r>
              <a:rPr lang="en-US" sz="1828" i="1" baseline="-25000" dirty="0" err="1">
                <a:latin typeface="Book Antiqua"/>
              </a:rPr>
              <a:t>j</a:t>
            </a:r>
            <a:r>
              <a:rPr lang="en-US" sz="1828" dirty="0">
                <a:latin typeface="Book Antiqua"/>
              </a:rPr>
              <a:t>) </a:t>
            </a:r>
          </a:p>
        </p:txBody>
      </p:sp>
      <p:grpSp>
        <p:nvGrpSpPr>
          <p:cNvPr id="87" name="Group 86"/>
          <p:cNvGrpSpPr/>
          <p:nvPr/>
        </p:nvGrpSpPr>
        <p:grpSpPr>
          <a:xfrm>
            <a:off x="467544" y="1052736"/>
            <a:ext cx="1652533" cy="614936"/>
            <a:chOff x="1634952" y="5093547"/>
            <a:chExt cx="2340387" cy="874576"/>
          </a:xfrm>
        </p:grpSpPr>
        <p:sp>
          <p:nvSpPr>
            <p:cNvPr id="88" name="Rectangle 6"/>
            <p:cNvSpPr>
              <a:spLocks noChangeArrowheads="1"/>
            </p:cNvSpPr>
            <p:nvPr/>
          </p:nvSpPr>
          <p:spPr bwMode="auto">
            <a:xfrm>
              <a:off x="1634952" y="5332872"/>
              <a:ext cx="1859682" cy="4898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err="1">
                  <a:solidFill>
                    <a:srgbClr val="000000"/>
                  </a:solidFill>
                  <a:latin typeface="Book Antiqua"/>
                </a:rPr>
                <a:t>aff</a:t>
              </a:r>
              <a:r>
                <a:rPr lang="en-US" sz="1828" i="1" dirty="0">
                  <a:solidFill>
                    <a:srgbClr val="000000"/>
                  </a:solidFill>
                  <a:latin typeface="Book Antiqua"/>
                </a:rPr>
                <a:t> </a:t>
              </a:r>
              <a:r>
                <a:rPr lang="en-US" sz="1828" dirty="0">
                  <a:solidFill>
                    <a:srgbClr val="000000"/>
                  </a:solidFill>
                  <a:latin typeface="Book Antiqua"/>
                </a:rPr>
                <a:t>(</a:t>
              </a:r>
              <a:r>
                <a:rPr lang="en-US" sz="1828" i="1" dirty="0">
                  <a:solidFill>
                    <a:srgbClr val="000000"/>
                  </a:solidFill>
                  <a:latin typeface="Book Antiqua"/>
                </a:rPr>
                <a:t>A</a:t>
              </a:r>
              <a:r>
                <a:rPr lang="en-US" sz="1828" i="1" baseline="-25000" dirty="0">
                  <a:solidFill>
                    <a:srgbClr val="000000"/>
                  </a:solidFill>
                  <a:latin typeface="Book Antiqua"/>
                </a:rPr>
                <a:t>i</a:t>
              </a:r>
              <a:r>
                <a:rPr lang="en-US" sz="1828" i="1" dirty="0">
                  <a:solidFill>
                    <a:srgbClr val="000000"/>
                  </a:solidFill>
                  <a:latin typeface="Book Antiqua"/>
                </a:rPr>
                <a:t>, </a:t>
              </a:r>
              <a:r>
                <a:rPr lang="en-US" sz="1828" i="1" dirty="0" err="1">
                  <a:solidFill>
                    <a:srgbClr val="000000"/>
                  </a:solidFill>
                  <a:latin typeface="Book Antiqua"/>
                </a:rPr>
                <a:t>A</a:t>
              </a:r>
              <a:r>
                <a:rPr lang="en-US" sz="1828" i="1" baseline="-25000" dirty="0" err="1">
                  <a:solidFill>
                    <a:srgbClr val="000000"/>
                  </a:solidFill>
                  <a:latin typeface="Book Antiqua"/>
                </a:rPr>
                <a:t>j</a:t>
              </a:r>
              <a:r>
                <a:rPr lang="en-US" sz="1828" dirty="0">
                  <a:solidFill>
                    <a:srgbClr val="000000"/>
                  </a:solidFill>
                  <a:latin typeface="Book Antiqua"/>
                </a:rPr>
                <a:t>)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91" name="Rectangle 9"/>
            <p:cNvSpPr>
              <a:spLocks noChangeArrowheads="1"/>
            </p:cNvSpPr>
            <p:nvPr/>
          </p:nvSpPr>
          <p:spPr bwMode="auto">
            <a:xfrm>
              <a:off x="3327965" y="5093547"/>
              <a:ext cx="647374" cy="87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grpSp>
      <p:sp>
        <p:nvSpPr>
          <p:cNvPr id="92" name="Rectangle 9"/>
          <p:cNvSpPr>
            <a:spLocks noChangeArrowheads="1"/>
          </p:cNvSpPr>
          <p:nvPr/>
        </p:nvSpPr>
        <p:spPr bwMode="auto">
          <a:xfrm>
            <a:off x="2221906" y="1052736"/>
            <a:ext cx="457107" cy="6149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sp>
        <p:nvSpPr>
          <p:cNvPr id="93" name="object 76"/>
          <p:cNvSpPr txBox="1"/>
          <p:nvPr/>
        </p:nvSpPr>
        <p:spPr>
          <a:xfrm>
            <a:off x="2847184" y="1204628"/>
            <a:ext cx="762560" cy="334496"/>
          </a:xfrm>
          <a:prstGeom prst="rect">
            <a:avLst/>
          </a:prstGeom>
        </p:spPr>
        <p:txBody>
          <a:bodyPr vert="horz" wrap="square" lIns="0" tIns="0" rIns="0" bIns="0" rtlCol="0">
            <a:noAutofit/>
          </a:bodyPr>
          <a:lstStyle/>
          <a:p>
            <a:pPr marL="11205"/>
            <a:r>
              <a:rPr sz="1853" i="1" dirty="0">
                <a:latin typeface="Times New Roman"/>
                <a:cs typeface="Times New Roman"/>
              </a:rPr>
              <a:t>r</a:t>
            </a:r>
            <a:r>
              <a:rPr sz="1853" i="1" spc="-18" dirty="0">
                <a:latin typeface="Times New Roman"/>
                <a:cs typeface="Times New Roman"/>
              </a:rPr>
              <a:t>e</a:t>
            </a:r>
            <a:r>
              <a:rPr sz="1853" i="1" spc="101" dirty="0">
                <a:latin typeface="Times New Roman"/>
                <a:cs typeface="Times New Roman"/>
              </a:rPr>
              <a:t>f</a:t>
            </a:r>
            <a:r>
              <a:rPr sz="1588" i="1" spc="6" baseline="-25462" dirty="0">
                <a:latin typeface="Times New Roman"/>
                <a:cs typeface="Times New Roman"/>
              </a:rPr>
              <a:t>s</a:t>
            </a:r>
            <a:r>
              <a:rPr sz="1588" i="1" spc="-32" baseline="-25462" dirty="0">
                <a:latin typeface="Times New Roman"/>
                <a:cs typeface="Times New Roman"/>
              </a:rPr>
              <a:t> </a:t>
            </a:r>
            <a:r>
              <a:rPr sz="1853" spc="44" dirty="0">
                <a:latin typeface="Times New Roman"/>
                <a:cs typeface="Times New Roman"/>
              </a:rPr>
              <a:t>(</a:t>
            </a:r>
            <a:r>
              <a:rPr sz="1853" i="1" spc="-9" dirty="0">
                <a:latin typeface="Times New Roman"/>
                <a:cs typeface="Times New Roman"/>
              </a:rPr>
              <a:t>q</a:t>
            </a:r>
            <a:r>
              <a:rPr sz="1588" i="1" spc="13" baseline="-25462" dirty="0">
                <a:latin typeface="Times New Roman"/>
                <a:cs typeface="Times New Roman"/>
              </a:rPr>
              <a:t>k</a:t>
            </a:r>
            <a:r>
              <a:rPr sz="1588" i="1" spc="53" baseline="-25462" dirty="0">
                <a:latin typeface="Times New Roman"/>
                <a:cs typeface="Times New Roman"/>
              </a:rPr>
              <a:t> </a:t>
            </a:r>
            <a:r>
              <a:rPr sz="1853" dirty="0">
                <a:latin typeface="Times New Roman"/>
                <a:cs typeface="Times New Roman"/>
              </a:rPr>
              <a:t>)</a:t>
            </a:r>
          </a:p>
        </p:txBody>
      </p:sp>
      <p:sp>
        <p:nvSpPr>
          <p:cNvPr id="94" name="object 76"/>
          <p:cNvSpPr txBox="1"/>
          <p:nvPr/>
        </p:nvSpPr>
        <p:spPr>
          <a:xfrm>
            <a:off x="3738799" y="1224547"/>
            <a:ext cx="1163596" cy="314577"/>
          </a:xfrm>
          <a:prstGeom prst="rect">
            <a:avLst/>
          </a:prstGeom>
        </p:spPr>
        <p:txBody>
          <a:bodyPr vert="horz" wrap="square" lIns="0" tIns="0" rIns="0" bIns="0" rtlCol="0">
            <a:noAutofit/>
          </a:bodyPr>
          <a:lstStyle/>
          <a:p>
            <a:pPr marL="11205"/>
            <a:r>
              <a:rPr lang="en-US" sz="1853" i="1" dirty="0">
                <a:latin typeface="Times New Roman"/>
                <a:cs typeface="Times New Roman"/>
              </a:rPr>
              <a:t>*   </a:t>
            </a:r>
            <a:r>
              <a:rPr lang="en-US" sz="1853" i="1" dirty="0" err="1">
                <a:latin typeface="Times New Roman"/>
                <a:cs typeface="Times New Roman"/>
              </a:rPr>
              <a:t>acc</a:t>
            </a:r>
            <a:r>
              <a:rPr sz="1588" i="1" spc="6" baseline="-25462" dirty="0" err="1">
                <a:latin typeface="Times New Roman"/>
                <a:cs typeface="Times New Roman"/>
              </a:rPr>
              <a:t>s</a:t>
            </a:r>
            <a:r>
              <a:rPr sz="1588" i="1" spc="-32" baseline="-25462" dirty="0">
                <a:latin typeface="Times New Roman"/>
                <a:cs typeface="Times New Roman"/>
              </a:rPr>
              <a:t> </a:t>
            </a:r>
            <a:r>
              <a:rPr sz="1853" spc="44" dirty="0">
                <a:latin typeface="Times New Roman"/>
                <a:cs typeface="Times New Roman"/>
              </a:rPr>
              <a:t>(</a:t>
            </a:r>
            <a:r>
              <a:rPr sz="1853" i="1" spc="-9" dirty="0">
                <a:latin typeface="Times New Roman"/>
                <a:cs typeface="Times New Roman"/>
              </a:rPr>
              <a:t>q</a:t>
            </a:r>
            <a:r>
              <a:rPr sz="1588" i="1" spc="13" baseline="-25462" dirty="0">
                <a:latin typeface="Times New Roman"/>
                <a:cs typeface="Times New Roman"/>
              </a:rPr>
              <a:t>k</a:t>
            </a:r>
            <a:r>
              <a:rPr sz="1588" i="1" spc="53" baseline="-25462" dirty="0">
                <a:latin typeface="Times New Roman"/>
                <a:cs typeface="Times New Roman"/>
              </a:rPr>
              <a:t> </a:t>
            </a:r>
            <a:r>
              <a:rPr sz="1853" dirty="0">
                <a:latin typeface="Times New Roman"/>
                <a:cs typeface="Times New Roman"/>
              </a:rPr>
              <a:t>)</a:t>
            </a:r>
          </a:p>
        </p:txBody>
      </p:sp>
      <p:sp>
        <p:nvSpPr>
          <p:cNvPr id="4" name="Content Placeholder 3"/>
          <p:cNvSpPr>
            <a:spLocks noGrp="1"/>
          </p:cNvSpPr>
          <p:nvPr>
            <p:ph idx="1"/>
          </p:nvPr>
        </p:nvSpPr>
        <p:spPr>
          <a:xfrm>
            <a:off x="180673" y="1811874"/>
            <a:ext cx="3306379" cy="4037883"/>
          </a:xfrm>
        </p:spPr>
        <p:txBody>
          <a:bodyPr/>
          <a:lstStyle/>
          <a:p>
            <a:pPr marL="0" indent="0">
              <a:lnSpc>
                <a:spcPct val="80000"/>
              </a:lnSpc>
              <a:buNone/>
              <a:tabLst>
                <a:tab pos="1771560" algn="l"/>
              </a:tabLst>
            </a:pPr>
            <a:r>
              <a:rPr lang="en-US" sz="1400" i="1" dirty="0"/>
              <a:t>- </a:t>
            </a:r>
            <a:r>
              <a:rPr lang="en-US" sz="1400" i="1" dirty="0" err="1"/>
              <a:t>aff</a:t>
            </a:r>
            <a:r>
              <a:rPr lang="en-US" sz="1400" dirty="0"/>
              <a:t>(</a:t>
            </a:r>
            <a:r>
              <a:rPr lang="en-US" sz="1400" i="1" dirty="0"/>
              <a:t>A</a:t>
            </a:r>
            <a:r>
              <a:rPr lang="en-US" sz="1400" baseline="-25000" dirty="0"/>
              <a:t>1</a:t>
            </a:r>
            <a:r>
              <a:rPr lang="en-US" sz="1400" dirty="0"/>
              <a:t>, </a:t>
            </a:r>
            <a:r>
              <a:rPr lang="en-US" sz="1400" i="1" dirty="0"/>
              <a:t>A</a:t>
            </a:r>
            <a:r>
              <a:rPr lang="en-US" sz="1400" baseline="-25000" dirty="0"/>
              <a:t>1</a:t>
            </a:r>
            <a:r>
              <a:rPr lang="en-US" sz="1400" dirty="0"/>
              <a:t>) = 1*15 + 1*20 + 1*10 = 45,</a:t>
            </a:r>
          </a:p>
          <a:p>
            <a:pPr marL="0" indent="0">
              <a:lnSpc>
                <a:spcPct val="80000"/>
              </a:lnSpc>
              <a:buNone/>
              <a:tabLst>
                <a:tab pos="1771560" algn="l"/>
              </a:tabLst>
            </a:pPr>
            <a:r>
              <a:rPr lang="en-US" sz="1400" i="1" dirty="0"/>
              <a:t>- </a:t>
            </a:r>
            <a:r>
              <a:rPr lang="en-US" sz="1400" i="1" dirty="0" err="1"/>
              <a:t>aff</a:t>
            </a:r>
            <a:r>
              <a:rPr lang="en-US" sz="1400" dirty="0"/>
              <a:t>(</a:t>
            </a:r>
            <a:r>
              <a:rPr lang="en-US" sz="1400" i="1" dirty="0"/>
              <a:t>A</a:t>
            </a:r>
            <a:r>
              <a:rPr lang="en-US" sz="1400" baseline="-25000" dirty="0"/>
              <a:t>1</a:t>
            </a:r>
            <a:r>
              <a:rPr lang="en-US" sz="1400" dirty="0"/>
              <a:t>, </a:t>
            </a:r>
            <a:r>
              <a:rPr lang="en-US" sz="1400" i="1" dirty="0" err="1"/>
              <a:t>A</a:t>
            </a:r>
            <a:r>
              <a:rPr lang="en-US" sz="1400" baseline="-25000" dirty="0" err="1"/>
              <a:t>2</a:t>
            </a:r>
            <a:r>
              <a:rPr lang="en-US" sz="1400" dirty="0"/>
              <a:t>) = 0,</a:t>
            </a:r>
          </a:p>
          <a:p>
            <a:pPr marL="0" indent="0">
              <a:lnSpc>
                <a:spcPct val="80000"/>
              </a:lnSpc>
              <a:buNone/>
              <a:tabLst>
                <a:tab pos="1771560" algn="l"/>
              </a:tabLst>
            </a:pPr>
            <a:r>
              <a:rPr lang="en-US" sz="1400" i="1" dirty="0"/>
              <a:t>- </a:t>
            </a:r>
            <a:r>
              <a:rPr lang="en-US" sz="1400" i="1" dirty="0" err="1"/>
              <a:t>aff</a:t>
            </a:r>
            <a:r>
              <a:rPr lang="en-US" sz="1400" dirty="0"/>
              <a:t>(</a:t>
            </a:r>
            <a:r>
              <a:rPr lang="en-US" sz="1400" i="1" dirty="0"/>
              <a:t>A</a:t>
            </a:r>
            <a:r>
              <a:rPr lang="en-US" sz="1400" baseline="-25000" dirty="0"/>
              <a:t>1</a:t>
            </a:r>
            <a:r>
              <a:rPr lang="en-US" sz="1400" dirty="0"/>
              <a:t>, </a:t>
            </a:r>
            <a:r>
              <a:rPr lang="en-US" sz="1400" i="1" dirty="0" err="1"/>
              <a:t>A</a:t>
            </a:r>
            <a:r>
              <a:rPr lang="en-US" sz="1400" baseline="-25000" dirty="0" err="1"/>
              <a:t>3</a:t>
            </a:r>
            <a:r>
              <a:rPr lang="en-US" sz="1400" dirty="0"/>
              <a:t>) = 1*15 + 1*20 + 1*10 = 45</a:t>
            </a:r>
          </a:p>
          <a:p>
            <a:pPr marL="0" indent="0">
              <a:lnSpc>
                <a:spcPct val="80000"/>
              </a:lnSpc>
              <a:buNone/>
              <a:tabLst>
                <a:tab pos="1771560" algn="l"/>
              </a:tabLst>
            </a:pPr>
            <a:r>
              <a:rPr lang="en-US" sz="1400" i="1" dirty="0"/>
              <a:t>- </a:t>
            </a:r>
            <a:r>
              <a:rPr lang="en-US" sz="1400" i="1" dirty="0" err="1"/>
              <a:t>aff</a:t>
            </a:r>
            <a:r>
              <a:rPr lang="en-US" sz="1400" dirty="0"/>
              <a:t>(</a:t>
            </a:r>
            <a:r>
              <a:rPr lang="en-US" sz="1400" i="1" dirty="0"/>
              <a:t>A</a:t>
            </a:r>
            <a:r>
              <a:rPr lang="en-US" sz="1400" baseline="-25000" dirty="0"/>
              <a:t>1</a:t>
            </a:r>
            <a:r>
              <a:rPr lang="en-US" sz="1400" dirty="0"/>
              <a:t>, </a:t>
            </a:r>
            <a:r>
              <a:rPr lang="en-US" sz="1400" i="1" dirty="0" err="1"/>
              <a:t>A</a:t>
            </a:r>
            <a:r>
              <a:rPr lang="en-US" sz="1400" baseline="-25000" dirty="0" err="1"/>
              <a:t>4</a:t>
            </a:r>
            <a:r>
              <a:rPr lang="en-US" sz="1400" dirty="0"/>
              <a:t>) = 0</a:t>
            </a:r>
          </a:p>
          <a:p>
            <a:pPr marL="0" indent="0">
              <a:lnSpc>
                <a:spcPct val="80000"/>
              </a:lnSpc>
              <a:buNone/>
              <a:tabLst>
                <a:tab pos="1771560" algn="l"/>
              </a:tabLst>
            </a:pPr>
            <a:endParaRPr lang="en-US" sz="1400" dirty="0"/>
          </a:p>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2</a:t>
            </a:r>
            <a:r>
              <a:rPr lang="en-US" sz="1400" dirty="0"/>
              <a:t>, </a:t>
            </a:r>
            <a:r>
              <a:rPr lang="en-US" sz="1400" i="1" dirty="0"/>
              <a:t>A</a:t>
            </a:r>
            <a:r>
              <a:rPr lang="en-US" sz="1400" baseline="-25000" dirty="0"/>
              <a:t>1</a:t>
            </a:r>
            <a:r>
              <a:rPr lang="en-US" sz="1400" dirty="0"/>
              <a:t>) = </a:t>
            </a:r>
            <a:r>
              <a:rPr lang="en-US" sz="1400" i="1" dirty="0" err="1"/>
              <a:t>aff</a:t>
            </a:r>
            <a:r>
              <a:rPr lang="en-US" sz="1400" dirty="0"/>
              <a:t>(</a:t>
            </a:r>
            <a:r>
              <a:rPr lang="en-US" sz="1400" i="1" dirty="0"/>
              <a:t>A</a:t>
            </a:r>
            <a:r>
              <a:rPr lang="en-US" sz="1400" baseline="-25000" dirty="0"/>
              <a:t>1</a:t>
            </a:r>
            <a:r>
              <a:rPr lang="en-US" sz="1400" dirty="0"/>
              <a:t>, </a:t>
            </a:r>
            <a:r>
              <a:rPr lang="en-US" sz="1400" i="1" dirty="0" err="1"/>
              <a:t>A</a:t>
            </a:r>
            <a:r>
              <a:rPr lang="en-US" sz="1400" baseline="-25000" dirty="0" err="1"/>
              <a:t>2</a:t>
            </a:r>
            <a:r>
              <a:rPr lang="en-US" sz="1400" dirty="0"/>
              <a:t>) = 0,</a:t>
            </a:r>
          </a:p>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2</a:t>
            </a:r>
            <a:r>
              <a:rPr lang="en-US" sz="1400" dirty="0"/>
              <a:t>, </a:t>
            </a:r>
            <a:r>
              <a:rPr lang="en-US" sz="1400" i="1" dirty="0" err="1"/>
              <a:t>A</a:t>
            </a:r>
            <a:r>
              <a:rPr lang="en-US" sz="1400" baseline="-25000" dirty="0" err="1"/>
              <a:t>2</a:t>
            </a:r>
            <a:r>
              <a:rPr lang="en-US" sz="1400" dirty="0"/>
              <a:t>) = 1*5 + 1*0 + 1*0 +</a:t>
            </a:r>
          </a:p>
          <a:p>
            <a:pPr marL="0" indent="0">
              <a:lnSpc>
                <a:spcPct val="80000"/>
              </a:lnSpc>
              <a:buNone/>
              <a:tabLst>
                <a:tab pos="1771560" algn="l"/>
              </a:tabLst>
            </a:pPr>
            <a:r>
              <a:rPr lang="en-US" sz="1400" dirty="0"/>
              <a:t>                      1*25 + 1*25 + 1*25 = 80</a:t>
            </a:r>
          </a:p>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2</a:t>
            </a:r>
            <a:r>
              <a:rPr lang="en-US" sz="1400" dirty="0"/>
              <a:t>, </a:t>
            </a:r>
            <a:r>
              <a:rPr lang="en-US" sz="1400" i="1" dirty="0" err="1"/>
              <a:t>A</a:t>
            </a:r>
            <a:r>
              <a:rPr lang="en-US" sz="1400" baseline="-25000" dirty="0" err="1"/>
              <a:t>3</a:t>
            </a:r>
            <a:r>
              <a:rPr lang="en-US" sz="1400" dirty="0"/>
              <a:t>) = 1*5 + 1*0 + 1*0 = 5</a:t>
            </a:r>
          </a:p>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2</a:t>
            </a:r>
            <a:r>
              <a:rPr lang="en-US" sz="1400" dirty="0"/>
              <a:t>, </a:t>
            </a:r>
            <a:r>
              <a:rPr lang="en-US" sz="1400" i="1" dirty="0" err="1"/>
              <a:t>A</a:t>
            </a:r>
            <a:r>
              <a:rPr lang="en-US" sz="1400" baseline="-25000" dirty="0" err="1"/>
              <a:t>4</a:t>
            </a:r>
            <a:r>
              <a:rPr lang="en-US" sz="1400" dirty="0"/>
              <a:t>) = 1*25 + 1*25 + 1*25 = 75</a:t>
            </a:r>
          </a:p>
          <a:p>
            <a:pPr>
              <a:lnSpc>
                <a:spcPct val="80000"/>
              </a:lnSpc>
              <a:buFontTx/>
              <a:buChar char="-"/>
              <a:tabLst>
                <a:tab pos="1771560" algn="l"/>
              </a:tabLst>
            </a:pPr>
            <a:endParaRPr lang="en-US" sz="1400" dirty="0"/>
          </a:p>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3</a:t>
            </a:r>
            <a:r>
              <a:rPr lang="en-US" sz="1400" dirty="0"/>
              <a:t>, </a:t>
            </a:r>
            <a:r>
              <a:rPr lang="en-US" sz="1400" i="1" dirty="0"/>
              <a:t>A</a:t>
            </a:r>
            <a:r>
              <a:rPr lang="en-US" sz="1400" baseline="-25000" dirty="0"/>
              <a:t>1</a:t>
            </a:r>
            <a:r>
              <a:rPr lang="en-US" sz="1400" dirty="0"/>
              <a:t>) = </a:t>
            </a:r>
            <a:r>
              <a:rPr lang="en-US" sz="1400" i="1" dirty="0" err="1"/>
              <a:t>aff</a:t>
            </a:r>
            <a:r>
              <a:rPr lang="en-US" sz="1400" dirty="0"/>
              <a:t>(</a:t>
            </a:r>
            <a:r>
              <a:rPr lang="en-US" sz="1400" i="1" dirty="0"/>
              <a:t>A</a:t>
            </a:r>
            <a:r>
              <a:rPr lang="en-US" sz="1400" baseline="-25000" dirty="0"/>
              <a:t>1</a:t>
            </a:r>
            <a:r>
              <a:rPr lang="en-US" sz="1400" dirty="0"/>
              <a:t>, </a:t>
            </a:r>
            <a:r>
              <a:rPr lang="en-US" sz="1400" i="1" dirty="0" err="1"/>
              <a:t>A</a:t>
            </a:r>
            <a:r>
              <a:rPr lang="en-US" sz="1400" baseline="-25000" dirty="0" err="1"/>
              <a:t>3</a:t>
            </a:r>
            <a:r>
              <a:rPr lang="en-US" sz="1400" dirty="0"/>
              <a:t>) = 45,</a:t>
            </a:r>
          </a:p>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3</a:t>
            </a:r>
            <a:r>
              <a:rPr lang="en-US" sz="1400" dirty="0"/>
              <a:t>, </a:t>
            </a:r>
            <a:r>
              <a:rPr lang="en-US" sz="1400" i="1" dirty="0" err="1"/>
              <a:t>A</a:t>
            </a:r>
            <a:r>
              <a:rPr lang="en-US" sz="1400" baseline="-25000" dirty="0" err="1"/>
              <a:t>2</a:t>
            </a:r>
            <a:r>
              <a:rPr lang="en-US" sz="1400" dirty="0"/>
              <a:t>) = </a:t>
            </a:r>
            <a:r>
              <a:rPr lang="en-US" sz="1400" i="1" dirty="0" err="1"/>
              <a:t>aff</a:t>
            </a:r>
            <a:r>
              <a:rPr lang="en-US" sz="1400" dirty="0"/>
              <a:t>(</a:t>
            </a:r>
            <a:r>
              <a:rPr lang="en-US" sz="1400" i="1" dirty="0" err="1"/>
              <a:t>A</a:t>
            </a:r>
            <a:r>
              <a:rPr lang="en-US" sz="1400" baseline="-25000" dirty="0" err="1"/>
              <a:t>2</a:t>
            </a:r>
            <a:r>
              <a:rPr lang="en-US" sz="1400" dirty="0"/>
              <a:t>, </a:t>
            </a:r>
            <a:r>
              <a:rPr lang="en-US" sz="1400" i="1" dirty="0" err="1"/>
              <a:t>A</a:t>
            </a:r>
            <a:r>
              <a:rPr lang="en-US" sz="1400" baseline="-25000" dirty="0" err="1"/>
              <a:t>3</a:t>
            </a:r>
            <a:r>
              <a:rPr lang="en-US" sz="1400" dirty="0"/>
              <a:t>) = 5</a:t>
            </a:r>
          </a:p>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3</a:t>
            </a:r>
            <a:r>
              <a:rPr lang="en-US" sz="1400" dirty="0"/>
              <a:t>, </a:t>
            </a:r>
            <a:r>
              <a:rPr lang="en-US" sz="1400" i="1" dirty="0" err="1"/>
              <a:t>A</a:t>
            </a:r>
            <a:r>
              <a:rPr lang="en-US" sz="1400" baseline="-25000" dirty="0" err="1"/>
              <a:t>3</a:t>
            </a:r>
            <a:r>
              <a:rPr lang="en-US" sz="1400" dirty="0"/>
              <a:t>) = 1*15 + 1*20 + 1*10 +</a:t>
            </a:r>
          </a:p>
          <a:p>
            <a:pPr marL="0" indent="0">
              <a:lnSpc>
                <a:spcPct val="80000"/>
              </a:lnSpc>
              <a:buNone/>
              <a:tabLst>
                <a:tab pos="1771560" algn="l"/>
              </a:tabLst>
            </a:pPr>
            <a:r>
              <a:rPr lang="en-US" sz="1400" dirty="0"/>
              <a:t>                      1*5 + 1*0 + 1*0 +</a:t>
            </a:r>
          </a:p>
          <a:p>
            <a:pPr marL="0" indent="0">
              <a:lnSpc>
                <a:spcPct val="80000"/>
              </a:lnSpc>
              <a:buNone/>
              <a:tabLst>
                <a:tab pos="1771560" algn="l"/>
              </a:tabLst>
            </a:pPr>
            <a:r>
              <a:rPr lang="en-US" sz="1400" dirty="0"/>
              <a:t>                      1*3 + 1*0 + 1*0 = 53</a:t>
            </a:r>
          </a:p>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3</a:t>
            </a:r>
            <a:r>
              <a:rPr lang="en-US" sz="1400" dirty="0"/>
              <a:t>, </a:t>
            </a:r>
            <a:r>
              <a:rPr lang="en-US" sz="1400" i="1" dirty="0" err="1"/>
              <a:t>A</a:t>
            </a:r>
            <a:r>
              <a:rPr lang="en-US" sz="1400" baseline="-25000" dirty="0" err="1"/>
              <a:t>4</a:t>
            </a:r>
            <a:r>
              <a:rPr lang="en-US" sz="1400" dirty="0"/>
              <a:t>) = 1*3 + 1*0 + 1*0 = 3</a:t>
            </a:r>
          </a:p>
          <a:p>
            <a:pPr marL="0" indent="0">
              <a:lnSpc>
                <a:spcPct val="80000"/>
              </a:lnSpc>
              <a:buNone/>
              <a:tabLst>
                <a:tab pos="1771560" algn="l"/>
              </a:tabLst>
            </a:pPr>
            <a:endParaRPr lang="en-US" sz="1400" dirty="0"/>
          </a:p>
          <a:p>
            <a:pPr marL="0" indent="0">
              <a:lnSpc>
                <a:spcPct val="80000"/>
              </a:lnSpc>
              <a:buNone/>
              <a:tabLst>
                <a:tab pos="1771560" algn="l"/>
              </a:tabLst>
            </a:pPr>
            <a:endParaRPr lang="en-US" sz="1400" dirty="0"/>
          </a:p>
          <a:p>
            <a:endParaRPr lang="en-US" sz="1400" dirty="0"/>
          </a:p>
        </p:txBody>
      </p:sp>
      <p:sp>
        <p:nvSpPr>
          <p:cNvPr id="95" name="Content Placeholder 3"/>
          <p:cNvSpPr txBox="1">
            <a:spLocks/>
          </p:cNvSpPr>
          <p:nvPr/>
        </p:nvSpPr>
        <p:spPr bwMode="auto">
          <a:xfrm>
            <a:off x="3491881" y="1791294"/>
            <a:ext cx="3274768" cy="129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4</a:t>
            </a:r>
            <a:r>
              <a:rPr lang="en-US" sz="1400" dirty="0"/>
              <a:t>, </a:t>
            </a:r>
            <a:r>
              <a:rPr lang="en-US" sz="1400" i="1" dirty="0"/>
              <a:t>A</a:t>
            </a:r>
            <a:r>
              <a:rPr lang="en-US" sz="1400" baseline="-25000" dirty="0"/>
              <a:t>1</a:t>
            </a:r>
            <a:r>
              <a:rPr lang="en-US" sz="1400" dirty="0"/>
              <a:t>) = </a:t>
            </a:r>
            <a:r>
              <a:rPr lang="en-US" sz="1400" i="1" dirty="0" err="1"/>
              <a:t>aff</a:t>
            </a:r>
            <a:r>
              <a:rPr lang="en-US" sz="1400" dirty="0"/>
              <a:t>(</a:t>
            </a:r>
            <a:r>
              <a:rPr lang="en-US" sz="1400" i="1" dirty="0"/>
              <a:t>A</a:t>
            </a:r>
            <a:r>
              <a:rPr lang="en-US" sz="1400" baseline="-25000" dirty="0"/>
              <a:t>1</a:t>
            </a:r>
            <a:r>
              <a:rPr lang="en-US" sz="1400" dirty="0"/>
              <a:t>, </a:t>
            </a:r>
            <a:r>
              <a:rPr lang="en-US" sz="1400" i="1" dirty="0" err="1"/>
              <a:t>A</a:t>
            </a:r>
            <a:r>
              <a:rPr lang="en-US" sz="1400" baseline="-25000" dirty="0" err="1"/>
              <a:t>4</a:t>
            </a:r>
            <a:r>
              <a:rPr lang="en-US" sz="1400" dirty="0"/>
              <a:t>) = 0,</a:t>
            </a:r>
          </a:p>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4</a:t>
            </a:r>
            <a:r>
              <a:rPr lang="en-US" sz="1400" dirty="0"/>
              <a:t>, </a:t>
            </a:r>
            <a:r>
              <a:rPr lang="en-US" sz="1400" i="1" dirty="0" err="1"/>
              <a:t>A</a:t>
            </a:r>
            <a:r>
              <a:rPr lang="en-US" sz="1400" baseline="-25000" dirty="0" err="1"/>
              <a:t>2</a:t>
            </a:r>
            <a:r>
              <a:rPr lang="en-US" sz="1400" dirty="0"/>
              <a:t>) = </a:t>
            </a:r>
            <a:r>
              <a:rPr lang="en-US" sz="1400" i="1" dirty="0" err="1"/>
              <a:t>aff</a:t>
            </a:r>
            <a:r>
              <a:rPr lang="en-US" sz="1400" dirty="0"/>
              <a:t>(</a:t>
            </a:r>
            <a:r>
              <a:rPr lang="en-US" sz="1400" i="1" dirty="0" err="1"/>
              <a:t>A</a:t>
            </a:r>
            <a:r>
              <a:rPr lang="en-US" sz="1400" baseline="-25000" dirty="0" err="1"/>
              <a:t>2</a:t>
            </a:r>
            <a:r>
              <a:rPr lang="en-US" sz="1400" dirty="0"/>
              <a:t>, </a:t>
            </a:r>
            <a:r>
              <a:rPr lang="en-US" sz="1400" i="1" dirty="0" err="1"/>
              <a:t>A</a:t>
            </a:r>
            <a:r>
              <a:rPr lang="en-US" sz="1400" baseline="-25000" dirty="0" err="1"/>
              <a:t>4</a:t>
            </a:r>
            <a:r>
              <a:rPr lang="en-US" sz="1400" dirty="0"/>
              <a:t>) = 75</a:t>
            </a:r>
          </a:p>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4</a:t>
            </a:r>
            <a:r>
              <a:rPr lang="en-US" sz="1400" dirty="0"/>
              <a:t>, </a:t>
            </a:r>
            <a:r>
              <a:rPr lang="en-US" sz="1400" i="1" dirty="0" err="1"/>
              <a:t>A</a:t>
            </a:r>
            <a:r>
              <a:rPr lang="en-US" sz="1400" baseline="-25000" dirty="0" err="1"/>
              <a:t>3</a:t>
            </a:r>
            <a:r>
              <a:rPr lang="en-US" sz="1400" dirty="0"/>
              <a:t>) = </a:t>
            </a:r>
            <a:r>
              <a:rPr lang="en-US" sz="1400" i="1" dirty="0" err="1"/>
              <a:t>aff</a:t>
            </a:r>
            <a:r>
              <a:rPr lang="en-US" sz="1400" dirty="0"/>
              <a:t>(</a:t>
            </a:r>
            <a:r>
              <a:rPr lang="en-US" sz="1400" i="1" dirty="0" err="1"/>
              <a:t>A</a:t>
            </a:r>
            <a:r>
              <a:rPr lang="en-US" sz="1400" baseline="-25000" dirty="0" err="1"/>
              <a:t>3</a:t>
            </a:r>
            <a:r>
              <a:rPr lang="en-US" sz="1400" dirty="0"/>
              <a:t>, </a:t>
            </a:r>
            <a:r>
              <a:rPr lang="en-US" sz="1400" i="1" dirty="0" err="1"/>
              <a:t>A</a:t>
            </a:r>
            <a:r>
              <a:rPr lang="en-US" sz="1400" baseline="-25000" dirty="0" err="1"/>
              <a:t>4</a:t>
            </a:r>
            <a:r>
              <a:rPr lang="en-US" sz="1400" dirty="0"/>
              <a:t>) = 3</a:t>
            </a:r>
          </a:p>
          <a:p>
            <a:pPr marL="0" indent="0">
              <a:lnSpc>
                <a:spcPct val="80000"/>
              </a:lnSpc>
              <a:buNone/>
              <a:tabLst>
                <a:tab pos="1771560" algn="l"/>
              </a:tabLst>
            </a:pPr>
            <a:r>
              <a:rPr lang="en-US" sz="1400" i="1" dirty="0"/>
              <a:t>- </a:t>
            </a:r>
            <a:r>
              <a:rPr lang="en-US" sz="1400" i="1" dirty="0" err="1"/>
              <a:t>aff</a:t>
            </a:r>
            <a:r>
              <a:rPr lang="en-US" sz="1400" dirty="0"/>
              <a:t>(</a:t>
            </a:r>
            <a:r>
              <a:rPr lang="en-US" sz="1400" i="1" dirty="0" err="1"/>
              <a:t>A</a:t>
            </a:r>
            <a:r>
              <a:rPr lang="en-US" sz="1400" baseline="-25000" dirty="0" err="1"/>
              <a:t>4</a:t>
            </a:r>
            <a:r>
              <a:rPr lang="en-US" sz="1400" dirty="0"/>
              <a:t>, </a:t>
            </a:r>
            <a:r>
              <a:rPr lang="en-US" sz="1400" i="1" dirty="0" err="1"/>
              <a:t>A</a:t>
            </a:r>
            <a:r>
              <a:rPr lang="en-US" sz="1400" baseline="-25000" dirty="0" err="1"/>
              <a:t>4</a:t>
            </a:r>
            <a:r>
              <a:rPr lang="en-US" sz="1400" dirty="0"/>
              <a:t>) = 1*25 + 1*25 + 1*25 + </a:t>
            </a:r>
          </a:p>
          <a:p>
            <a:pPr marL="0" indent="0">
              <a:lnSpc>
                <a:spcPct val="80000"/>
              </a:lnSpc>
              <a:buNone/>
              <a:tabLst>
                <a:tab pos="1771560" algn="l"/>
              </a:tabLst>
            </a:pPr>
            <a:r>
              <a:rPr lang="en-US" sz="1400" dirty="0"/>
              <a:t>                      1*3 + 1*0 + 1*0 = 78</a:t>
            </a:r>
          </a:p>
          <a:p>
            <a:pPr marL="0" indent="0">
              <a:buNone/>
            </a:pPr>
            <a:endParaRPr lang="en-US" sz="1400" kern="0" dirty="0"/>
          </a:p>
        </p:txBody>
      </p:sp>
      <p:sp>
        <p:nvSpPr>
          <p:cNvPr id="96" name="Rectangle 38"/>
          <p:cNvSpPr>
            <a:spLocks noChangeArrowheads="1"/>
          </p:cNvSpPr>
          <p:nvPr/>
        </p:nvSpPr>
        <p:spPr bwMode="auto">
          <a:xfrm>
            <a:off x="4372621" y="3596233"/>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97" name="Rectangle 39"/>
          <p:cNvSpPr>
            <a:spLocks noChangeArrowheads="1"/>
          </p:cNvSpPr>
          <p:nvPr/>
        </p:nvSpPr>
        <p:spPr bwMode="auto">
          <a:xfrm>
            <a:off x="4829821" y="3583533"/>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98" name="Rectangle 40"/>
          <p:cNvSpPr>
            <a:spLocks noChangeArrowheads="1"/>
          </p:cNvSpPr>
          <p:nvPr/>
        </p:nvSpPr>
        <p:spPr bwMode="auto">
          <a:xfrm>
            <a:off x="5287021" y="3596233"/>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99" name="Rectangle 41"/>
          <p:cNvSpPr>
            <a:spLocks noChangeArrowheads="1"/>
          </p:cNvSpPr>
          <p:nvPr/>
        </p:nvSpPr>
        <p:spPr bwMode="auto">
          <a:xfrm>
            <a:off x="5744221" y="3596233"/>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grpSp>
        <p:nvGrpSpPr>
          <p:cNvPr id="100" name="Group 46"/>
          <p:cNvGrpSpPr>
            <a:grpSpLocks/>
          </p:cNvGrpSpPr>
          <p:nvPr/>
        </p:nvGrpSpPr>
        <p:grpSpPr bwMode="auto">
          <a:xfrm>
            <a:off x="4616730" y="3729593"/>
            <a:ext cx="1573212" cy="247651"/>
            <a:chOff x="4514" y="2930"/>
            <a:chExt cx="991" cy="156"/>
          </a:xfrm>
        </p:grpSpPr>
        <p:sp>
          <p:nvSpPr>
            <p:cNvPr id="101" name="Rectangle 42"/>
            <p:cNvSpPr>
              <a:spLocks noChangeArrowheads="1"/>
            </p:cNvSpPr>
            <p:nvPr/>
          </p:nvSpPr>
          <p:spPr bwMode="auto">
            <a:xfrm>
              <a:off x="4514" y="2930"/>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1</a:t>
              </a:r>
            </a:p>
          </p:txBody>
        </p:sp>
        <p:sp>
          <p:nvSpPr>
            <p:cNvPr id="102" name="Rectangle 43"/>
            <p:cNvSpPr>
              <a:spLocks noChangeArrowheads="1"/>
            </p:cNvSpPr>
            <p:nvPr/>
          </p:nvSpPr>
          <p:spPr bwMode="auto">
            <a:xfrm>
              <a:off x="4802" y="2930"/>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2</a:t>
              </a:r>
            </a:p>
          </p:txBody>
        </p:sp>
        <p:sp>
          <p:nvSpPr>
            <p:cNvPr id="103" name="Rectangle 44"/>
            <p:cNvSpPr>
              <a:spLocks noChangeArrowheads="1"/>
            </p:cNvSpPr>
            <p:nvPr/>
          </p:nvSpPr>
          <p:spPr bwMode="auto">
            <a:xfrm>
              <a:off x="5088" y="2930"/>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3</a:t>
              </a:r>
            </a:p>
          </p:txBody>
        </p:sp>
        <p:sp>
          <p:nvSpPr>
            <p:cNvPr id="104" name="Rectangle 45"/>
            <p:cNvSpPr>
              <a:spLocks noChangeArrowheads="1"/>
            </p:cNvSpPr>
            <p:nvPr/>
          </p:nvSpPr>
          <p:spPr bwMode="auto">
            <a:xfrm>
              <a:off x="5376" y="2930"/>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4</a:t>
              </a:r>
            </a:p>
          </p:txBody>
        </p:sp>
      </p:grpSp>
      <p:sp>
        <p:nvSpPr>
          <p:cNvPr id="105" name="Rectangle 47"/>
          <p:cNvSpPr>
            <a:spLocks noChangeArrowheads="1"/>
          </p:cNvSpPr>
          <p:nvPr/>
        </p:nvSpPr>
        <p:spPr bwMode="auto">
          <a:xfrm>
            <a:off x="3890021" y="3939133"/>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106" name="Rectangle 48"/>
          <p:cNvSpPr>
            <a:spLocks noChangeArrowheads="1"/>
          </p:cNvSpPr>
          <p:nvPr/>
        </p:nvSpPr>
        <p:spPr bwMode="auto">
          <a:xfrm>
            <a:off x="3877321" y="4256633"/>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107" name="Rectangle 49"/>
          <p:cNvSpPr>
            <a:spLocks noChangeArrowheads="1"/>
          </p:cNvSpPr>
          <p:nvPr/>
        </p:nvSpPr>
        <p:spPr bwMode="auto">
          <a:xfrm>
            <a:off x="3851920" y="4574133"/>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108" name="Rectangle 50"/>
          <p:cNvSpPr>
            <a:spLocks noChangeArrowheads="1"/>
          </p:cNvSpPr>
          <p:nvPr/>
        </p:nvSpPr>
        <p:spPr bwMode="auto">
          <a:xfrm>
            <a:off x="3851920" y="4917033"/>
            <a:ext cx="35265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grpSp>
        <p:nvGrpSpPr>
          <p:cNvPr id="109" name="Group 55"/>
          <p:cNvGrpSpPr>
            <a:grpSpLocks/>
          </p:cNvGrpSpPr>
          <p:nvPr/>
        </p:nvGrpSpPr>
        <p:grpSpPr bwMode="auto">
          <a:xfrm>
            <a:off x="4130946" y="4085186"/>
            <a:ext cx="207962" cy="1212851"/>
            <a:chOff x="4208" y="3154"/>
            <a:chExt cx="131" cy="764"/>
          </a:xfrm>
        </p:grpSpPr>
        <p:sp>
          <p:nvSpPr>
            <p:cNvPr id="110" name="Rectangle 51"/>
            <p:cNvSpPr>
              <a:spLocks noChangeArrowheads="1"/>
            </p:cNvSpPr>
            <p:nvPr/>
          </p:nvSpPr>
          <p:spPr bwMode="auto">
            <a:xfrm>
              <a:off x="4210" y="3154"/>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1</a:t>
              </a:r>
            </a:p>
          </p:txBody>
        </p:sp>
        <p:sp>
          <p:nvSpPr>
            <p:cNvPr id="111" name="Rectangle 52"/>
            <p:cNvSpPr>
              <a:spLocks noChangeArrowheads="1"/>
            </p:cNvSpPr>
            <p:nvPr/>
          </p:nvSpPr>
          <p:spPr bwMode="auto">
            <a:xfrm>
              <a:off x="4210" y="3346"/>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2</a:t>
              </a:r>
            </a:p>
          </p:txBody>
        </p:sp>
        <p:sp>
          <p:nvSpPr>
            <p:cNvPr id="112" name="Rectangle 53"/>
            <p:cNvSpPr>
              <a:spLocks noChangeArrowheads="1"/>
            </p:cNvSpPr>
            <p:nvPr/>
          </p:nvSpPr>
          <p:spPr bwMode="auto">
            <a:xfrm>
              <a:off x="4208" y="3546"/>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3</a:t>
              </a:r>
            </a:p>
          </p:txBody>
        </p:sp>
        <p:sp>
          <p:nvSpPr>
            <p:cNvPr id="113" name="Rectangle 54"/>
            <p:cNvSpPr>
              <a:spLocks noChangeArrowheads="1"/>
            </p:cNvSpPr>
            <p:nvPr/>
          </p:nvSpPr>
          <p:spPr bwMode="auto">
            <a:xfrm>
              <a:off x="4208" y="3762"/>
              <a:ext cx="129" cy="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4</a:t>
              </a:r>
            </a:p>
          </p:txBody>
        </p:sp>
      </p:grpSp>
      <p:grpSp>
        <p:nvGrpSpPr>
          <p:cNvPr id="114" name="Group 59"/>
          <p:cNvGrpSpPr>
            <a:grpSpLocks/>
          </p:cNvGrpSpPr>
          <p:nvPr/>
        </p:nvGrpSpPr>
        <p:grpSpPr bwMode="auto">
          <a:xfrm>
            <a:off x="4378604" y="3955008"/>
            <a:ext cx="203200" cy="1346200"/>
            <a:chOff x="4364" y="3072"/>
            <a:chExt cx="128" cy="848"/>
          </a:xfrm>
        </p:grpSpPr>
        <p:sp>
          <p:nvSpPr>
            <p:cNvPr id="115" name="Line 56"/>
            <p:cNvSpPr>
              <a:spLocks noChangeShapeType="1"/>
            </p:cNvSpPr>
            <p:nvPr/>
          </p:nvSpPr>
          <p:spPr bwMode="auto">
            <a:xfrm>
              <a:off x="4364" y="3072"/>
              <a:ext cx="0" cy="84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16" name="Line 57"/>
            <p:cNvSpPr>
              <a:spLocks noChangeShapeType="1"/>
            </p:cNvSpPr>
            <p:nvPr/>
          </p:nvSpPr>
          <p:spPr bwMode="auto">
            <a:xfrm>
              <a:off x="4364" y="3072"/>
              <a:ext cx="12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17" name="Line 58"/>
            <p:cNvSpPr>
              <a:spLocks noChangeShapeType="1"/>
            </p:cNvSpPr>
            <p:nvPr/>
          </p:nvSpPr>
          <p:spPr bwMode="auto">
            <a:xfrm>
              <a:off x="4364" y="3920"/>
              <a:ext cx="12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118" name="Group 63"/>
          <p:cNvGrpSpPr>
            <a:grpSpLocks/>
          </p:cNvGrpSpPr>
          <p:nvPr/>
        </p:nvGrpSpPr>
        <p:grpSpPr bwMode="auto">
          <a:xfrm>
            <a:off x="5959754" y="3935958"/>
            <a:ext cx="222250" cy="1352550"/>
            <a:chOff x="5360" y="3060"/>
            <a:chExt cx="140" cy="852"/>
          </a:xfrm>
        </p:grpSpPr>
        <p:sp>
          <p:nvSpPr>
            <p:cNvPr id="119" name="Line 60"/>
            <p:cNvSpPr>
              <a:spLocks noChangeShapeType="1"/>
            </p:cNvSpPr>
            <p:nvPr/>
          </p:nvSpPr>
          <p:spPr bwMode="auto">
            <a:xfrm flipV="1">
              <a:off x="5500" y="3060"/>
              <a:ext cx="0" cy="84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20" name="Line 61"/>
            <p:cNvSpPr>
              <a:spLocks noChangeShapeType="1"/>
            </p:cNvSpPr>
            <p:nvPr/>
          </p:nvSpPr>
          <p:spPr bwMode="auto">
            <a:xfrm flipH="1">
              <a:off x="5360" y="3912"/>
              <a:ext cx="13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21" name="Line 62"/>
            <p:cNvSpPr>
              <a:spLocks noChangeShapeType="1"/>
            </p:cNvSpPr>
            <p:nvPr/>
          </p:nvSpPr>
          <p:spPr bwMode="auto">
            <a:xfrm flipH="1">
              <a:off x="5360" y="3064"/>
              <a:ext cx="13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sp>
        <p:nvSpPr>
          <p:cNvPr id="122" name="Rectangle 64"/>
          <p:cNvSpPr>
            <a:spLocks noChangeArrowheads="1"/>
          </p:cNvSpPr>
          <p:nvPr/>
        </p:nvSpPr>
        <p:spPr bwMode="auto">
          <a:xfrm>
            <a:off x="4392266" y="3939133"/>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123" name="Rectangle 65"/>
          <p:cNvSpPr>
            <a:spLocks noChangeArrowheads="1"/>
          </p:cNvSpPr>
          <p:nvPr/>
        </p:nvSpPr>
        <p:spPr bwMode="auto">
          <a:xfrm>
            <a:off x="4933475" y="3939133"/>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124" name="Rectangle 66"/>
          <p:cNvSpPr>
            <a:spLocks noChangeArrowheads="1"/>
          </p:cNvSpPr>
          <p:nvPr/>
        </p:nvSpPr>
        <p:spPr bwMode="auto">
          <a:xfrm>
            <a:off x="5319366" y="3939133"/>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125" name="Rectangle 67"/>
          <p:cNvSpPr>
            <a:spLocks noChangeArrowheads="1"/>
          </p:cNvSpPr>
          <p:nvPr/>
        </p:nvSpPr>
        <p:spPr bwMode="auto">
          <a:xfrm>
            <a:off x="5873276" y="3926433"/>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126" name="Rectangle 68"/>
          <p:cNvSpPr>
            <a:spLocks noChangeArrowheads="1"/>
          </p:cNvSpPr>
          <p:nvPr/>
        </p:nvSpPr>
        <p:spPr bwMode="auto">
          <a:xfrm>
            <a:off x="4514376" y="4256633"/>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127" name="Rectangle 69"/>
          <p:cNvSpPr>
            <a:spLocks noChangeArrowheads="1"/>
          </p:cNvSpPr>
          <p:nvPr/>
        </p:nvSpPr>
        <p:spPr bwMode="auto">
          <a:xfrm>
            <a:off x="4811366" y="4231233"/>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80</a:t>
            </a:r>
          </a:p>
        </p:txBody>
      </p:sp>
      <p:sp>
        <p:nvSpPr>
          <p:cNvPr id="128" name="Rectangle 70"/>
          <p:cNvSpPr>
            <a:spLocks noChangeArrowheads="1"/>
          </p:cNvSpPr>
          <p:nvPr/>
        </p:nvSpPr>
        <p:spPr bwMode="auto">
          <a:xfrm>
            <a:off x="5441476" y="4231233"/>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129" name="Rectangle 71"/>
          <p:cNvSpPr>
            <a:spLocks noChangeArrowheads="1"/>
          </p:cNvSpPr>
          <p:nvPr/>
        </p:nvSpPr>
        <p:spPr bwMode="auto">
          <a:xfrm>
            <a:off x="5751166" y="4243933"/>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sp>
        <p:nvSpPr>
          <p:cNvPr id="130" name="Rectangle 72"/>
          <p:cNvSpPr>
            <a:spLocks noChangeArrowheads="1"/>
          </p:cNvSpPr>
          <p:nvPr/>
        </p:nvSpPr>
        <p:spPr bwMode="auto">
          <a:xfrm>
            <a:off x="4392266" y="4574133"/>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131" name="Rectangle 73"/>
          <p:cNvSpPr>
            <a:spLocks noChangeArrowheads="1"/>
          </p:cNvSpPr>
          <p:nvPr/>
        </p:nvSpPr>
        <p:spPr bwMode="auto">
          <a:xfrm>
            <a:off x="4933475" y="4574133"/>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132" name="Rectangle 74"/>
          <p:cNvSpPr>
            <a:spLocks noChangeArrowheads="1"/>
          </p:cNvSpPr>
          <p:nvPr/>
        </p:nvSpPr>
        <p:spPr bwMode="auto">
          <a:xfrm>
            <a:off x="5319366" y="4574133"/>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53</a:t>
            </a:r>
          </a:p>
        </p:txBody>
      </p:sp>
      <p:sp>
        <p:nvSpPr>
          <p:cNvPr id="133" name="Rectangle 75"/>
          <p:cNvSpPr>
            <a:spLocks noChangeArrowheads="1"/>
          </p:cNvSpPr>
          <p:nvPr/>
        </p:nvSpPr>
        <p:spPr bwMode="auto">
          <a:xfrm>
            <a:off x="5873276" y="4574133"/>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134" name="Rectangle 76"/>
          <p:cNvSpPr>
            <a:spLocks noChangeArrowheads="1"/>
          </p:cNvSpPr>
          <p:nvPr/>
        </p:nvSpPr>
        <p:spPr bwMode="auto">
          <a:xfrm>
            <a:off x="4514376" y="4904333"/>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135" name="Rectangle 77"/>
          <p:cNvSpPr>
            <a:spLocks noChangeArrowheads="1"/>
          </p:cNvSpPr>
          <p:nvPr/>
        </p:nvSpPr>
        <p:spPr bwMode="auto">
          <a:xfrm>
            <a:off x="4811366" y="4891633"/>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sp>
        <p:nvSpPr>
          <p:cNvPr id="136" name="Rectangle 78"/>
          <p:cNvSpPr>
            <a:spLocks noChangeArrowheads="1"/>
          </p:cNvSpPr>
          <p:nvPr/>
        </p:nvSpPr>
        <p:spPr bwMode="auto">
          <a:xfrm>
            <a:off x="5441476" y="4891633"/>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137" name="Rectangle 79"/>
          <p:cNvSpPr>
            <a:spLocks noChangeArrowheads="1"/>
          </p:cNvSpPr>
          <p:nvPr/>
        </p:nvSpPr>
        <p:spPr bwMode="auto">
          <a:xfrm>
            <a:off x="5751166" y="4904333"/>
            <a:ext cx="416778"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78</a:t>
            </a:r>
          </a:p>
        </p:txBody>
      </p:sp>
    </p:spTree>
    <p:extLst>
      <p:ext uri="{BB962C8B-B14F-4D97-AF65-F5344CB8AC3E}">
        <p14:creationId xmlns:p14="http://schemas.microsoft.com/office/powerpoint/2010/main" val="313889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27294" y="2218765"/>
            <a:ext cx="67236" cy="1613474"/>
          </a:xfrm>
          <a:custGeom>
            <a:avLst/>
            <a:gdLst/>
            <a:ahLst/>
            <a:cxnLst/>
            <a:rect l="l" t="t" r="r" b="b"/>
            <a:pathLst>
              <a:path w="76200" h="1828604">
                <a:moveTo>
                  <a:pt x="0" y="0"/>
                </a:moveTo>
                <a:lnTo>
                  <a:pt x="34802" y="16803"/>
                </a:lnTo>
                <a:lnTo>
                  <a:pt x="61225" y="61679"/>
                </a:lnTo>
                <a:lnTo>
                  <a:pt x="73028" y="108766"/>
                </a:lnTo>
                <a:lnTo>
                  <a:pt x="76200" y="1676400"/>
                </a:lnTo>
                <a:lnTo>
                  <a:pt x="75641" y="1694939"/>
                </a:lnTo>
                <a:lnTo>
                  <a:pt x="67786" y="1746061"/>
                </a:lnTo>
                <a:lnTo>
                  <a:pt x="52034" y="1787713"/>
                </a:lnTo>
                <a:lnTo>
                  <a:pt x="21793" y="1822468"/>
                </a:lnTo>
                <a:lnTo>
                  <a:pt x="13019" y="1826581"/>
                </a:lnTo>
                <a:lnTo>
                  <a:pt x="3890" y="1828604"/>
                </a:lnTo>
              </a:path>
            </a:pathLst>
          </a:custGeom>
          <a:ln w="9525">
            <a:solidFill>
              <a:srgbClr val="000000"/>
            </a:solidFill>
          </a:ln>
        </p:spPr>
        <p:txBody>
          <a:bodyPr wrap="square" lIns="0" tIns="0" rIns="0" bIns="0" rtlCol="0">
            <a:noAutofit/>
          </a:bodyPr>
          <a:lstStyle/>
          <a:p>
            <a:endParaRPr sz="2647"/>
          </a:p>
        </p:txBody>
      </p:sp>
      <p:sp>
        <p:nvSpPr>
          <p:cNvPr id="4" name="object 4"/>
          <p:cNvSpPr txBox="1"/>
          <p:nvPr/>
        </p:nvSpPr>
        <p:spPr>
          <a:xfrm>
            <a:off x="1212746" y="3997586"/>
            <a:ext cx="2278716" cy="255494"/>
          </a:xfrm>
          <a:prstGeom prst="rect">
            <a:avLst/>
          </a:prstGeom>
        </p:spPr>
        <p:txBody>
          <a:bodyPr vert="horz" wrap="square" lIns="0" tIns="0" rIns="0" bIns="0" rtlCol="0">
            <a:noAutofit/>
          </a:bodyPr>
          <a:lstStyle/>
          <a:p>
            <a:pPr marL="11205"/>
            <a:r>
              <a:rPr sz="1588" dirty="0">
                <a:solidFill>
                  <a:srgbClr val="3333CC"/>
                </a:solidFill>
                <a:latin typeface="Comic Sans MS"/>
                <a:cs typeface="Comic Sans MS"/>
              </a:rPr>
              <a:t>A</a:t>
            </a:r>
            <a:r>
              <a:rPr sz="1588" spc="4" dirty="0">
                <a:solidFill>
                  <a:srgbClr val="3333CC"/>
                </a:solidFill>
                <a:latin typeface="Comic Sans MS"/>
                <a:cs typeface="Comic Sans MS"/>
              </a:rPr>
              <a:t>t</a:t>
            </a:r>
            <a:r>
              <a:rPr sz="1588" dirty="0">
                <a:solidFill>
                  <a:srgbClr val="3333CC"/>
                </a:solidFill>
                <a:latin typeface="Comic Sans MS"/>
                <a:cs typeface="Comic Sans MS"/>
              </a:rPr>
              <a:t>tribut</a:t>
            </a:r>
            <a:r>
              <a:rPr sz="1588" spc="-9" dirty="0">
                <a:solidFill>
                  <a:srgbClr val="3333CC"/>
                </a:solidFill>
                <a:latin typeface="Comic Sans MS"/>
                <a:cs typeface="Comic Sans MS"/>
              </a:rPr>
              <a:t>e</a:t>
            </a:r>
            <a:r>
              <a:rPr sz="1588" spc="-22" dirty="0">
                <a:solidFill>
                  <a:srgbClr val="3333CC"/>
                </a:solidFill>
                <a:latin typeface="Comic Sans MS"/>
                <a:cs typeface="Comic Sans MS"/>
              </a:rPr>
              <a:t> </a:t>
            </a:r>
            <a:r>
              <a:rPr sz="1588" spc="-9" dirty="0">
                <a:solidFill>
                  <a:srgbClr val="3333CC"/>
                </a:solidFill>
                <a:latin typeface="Comic Sans MS"/>
                <a:cs typeface="Comic Sans MS"/>
              </a:rPr>
              <a:t>Usage</a:t>
            </a:r>
            <a:r>
              <a:rPr sz="1588" spc="-13" dirty="0">
                <a:solidFill>
                  <a:srgbClr val="3333CC"/>
                </a:solidFill>
                <a:latin typeface="Comic Sans MS"/>
                <a:cs typeface="Comic Sans MS"/>
              </a:rPr>
              <a:t> </a:t>
            </a:r>
            <a:r>
              <a:rPr sz="1588" spc="-22" dirty="0">
                <a:solidFill>
                  <a:srgbClr val="3333CC"/>
                </a:solidFill>
                <a:latin typeface="Comic Sans MS"/>
                <a:cs typeface="Comic Sans MS"/>
              </a:rPr>
              <a:t>M</a:t>
            </a:r>
            <a:r>
              <a:rPr sz="1588" spc="-9" dirty="0">
                <a:solidFill>
                  <a:srgbClr val="3333CC"/>
                </a:solidFill>
                <a:latin typeface="Comic Sans MS"/>
                <a:cs typeface="Comic Sans MS"/>
              </a:rPr>
              <a:t>a</a:t>
            </a:r>
            <a:r>
              <a:rPr sz="1588" spc="-4" dirty="0">
                <a:solidFill>
                  <a:srgbClr val="3333CC"/>
                </a:solidFill>
                <a:latin typeface="Comic Sans MS"/>
                <a:cs typeface="Comic Sans MS"/>
              </a:rPr>
              <a:t>t</a:t>
            </a:r>
            <a:r>
              <a:rPr sz="1588" dirty="0">
                <a:solidFill>
                  <a:srgbClr val="3333CC"/>
                </a:solidFill>
                <a:latin typeface="Comic Sans MS"/>
                <a:cs typeface="Comic Sans MS"/>
              </a:rPr>
              <a:t>rix</a:t>
            </a:r>
            <a:endParaRPr sz="1588">
              <a:latin typeface="Comic Sans MS"/>
              <a:cs typeface="Comic Sans MS"/>
            </a:endParaRPr>
          </a:p>
        </p:txBody>
      </p:sp>
      <p:sp>
        <p:nvSpPr>
          <p:cNvPr id="5" name="object 5"/>
          <p:cNvSpPr/>
          <p:nvPr/>
        </p:nvSpPr>
        <p:spPr>
          <a:xfrm>
            <a:off x="6723529" y="2218765"/>
            <a:ext cx="67236" cy="1613474"/>
          </a:xfrm>
          <a:custGeom>
            <a:avLst/>
            <a:gdLst/>
            <a:ahLst/>
            <a:cxnLst/>
            <a:rect l="l" t="t" r="r" b="b"/>
            <a:pathLst>
              <a:path w="76200" h="1828604">
                <a:moveTo>
                  <a:pt x="0" y="0"/>
                </a:moveTo>
                <a:lnTo>
                  <a:pt x="34802" y="16803"/>
                </a:lnTo>
                <a:lnTo>
                  <a:pt x="61225" y="61679"/>
                </a:lnTo>
                <a:lnTo>
                  <a:pt x="73028" y="108766"/>
                </a:lnTo>
                <a:lnTo>
                  <a:pt x="76200" y="1676400"/>
                </a:lnTo>
                <a:lnTo>
                  <a:pt x="75641" y="1694939"/>
                </a:lnTo>
                <a:lnTo>
                  <a:pt x="67786" y="1746061"/>
                </a:lnTo>
                <a:lnTo>
                  <a:pt x="52034" y="1787713"/>
                </a:lnTo>
                <a:lnTo>
                  <a:pt x="21793" y="1822468"/>
                </a:lnTo>
                <a:lnTo>
                  <a:pt x="13019" y="1826581"/>
                </a:lnTo>
                <a:lnTo>
                  <a:pt x="3890" y="1828604"/>
                </a:lnTo>
              </a:path>
            </a:pathLst>
          </a:custGeom>
          <a:ln w="9525">
            <a:solidFill>
              <a:srgbClr val="000000"/>
            </a:solidFill>
          </a:ln>
        </p:spPr>
        <p:txBody>
          <a:bodyPr wrap="square" lIns="0" tIns="0" rIns="0" bIns="0" rtlCol="0">
            <a:noAutofit/>
          </a:bodyPr>
          <a:lstStyle/>
          <a:p>
            <a:endParaRPr sz="2647"/>
          </a:p>
        </p:txBody>
      </p:sp>
      <p:sp>
        <p:nvSpPr>
          <p:cNvPr id="6" name="object 6"/>
          <p:cNvSpPr txBox="1"/>
          <p:nvPr/>
        </p:nvSpPr>
        <p:spPr>
          <a:xfrm>
            <a:off x="4305861" y="3997586"/>
            <a:ext cx="2985808" cy="255494"/>
          </a:xfrm>
          <a:prstGeom prst="rect">
            <a:avLst/>
          </a:prstGeom>
        </p:spPr>
        <p:txBody>
          <a:bodyPr vert="horz" wrap="square" lIns="0" tIns="0" rIns="0" bIns="0" rtlCol="0">
            <a:noAutofit/>
          </a:bodyPr>
          <a:lstStyle/>
          <a:p>
            <a:pPr marL="11205"/>
            <a:r>
              <a:rPr sz="1588" dirty="0">
                <a:solidFill>
                  <a:srgbClr val="3333CC"/>
                </a:solidFill>
                <a:latin typeface="Comic Sans MS"/>
                <a:cs typeface="Comic Sans MS"/>
              </a:rPr>
              <a:t>At</a:t>
            </a:r>
            <a:r>
              <a:rPr sz="1588" spc="4" dirty="0">
                <a:solidFill>
                  <a:srgbClr val="3333CC"/>
                </a:solidFill>
                <a:latin typeface="Comic Sans MS"/>
                <a:cs typeface="Comic Sans MS"/>
              </a:rPr>
              <a:t>t</a:t>
            </a:r>
            <a:r>
              <a:rPr sz="1588" dirty="0">
                <a:solidFill>
                  <a:srgbClr val="3333CC"/>
                </a:solidFill>
                <a:latin typeface="Comic Sans MS"/>
                <a:cs typeface="Comic Sans MS"/>
              </a:rPr>
              <a:t>ribut</a:t>
            </a:r>
            <a:r>
              <a:rPr sz="1588" spc="-9" dirty="0">
                <a:solidFill>
                  <a:srgbClr val="3333CC"/>
                </a:solidFill>
                <a:latin typeface="Comic Sans MS"/>
                <a:cs typeface="Comic Sans MS"/>
              </a:rPr>
              <a:t>e</a:t>
            </a:r>
            <a:r>
              <a:rPr sz="1588" spc="-22" dirty="0">
                <a:solidFill>
                  <a:srgbClr val="3333CC"/>
                </a:solidFill>
                <a:latin typeface="Comic Sans MS"/>
                <a:cs typeface="Comic Sans MS"/>
              </a:rPr>
              <a:t> </a:t>
            </a:r>
            <a:r>
              <a:rPr sz="1588" dirty="0">
                <a:solidFill>
                  <a:srgbClr val="3333CC"/>
                </a:solidFill>
                <a:latin typeface="Comic Sans MS"/>
                <a:cs typeface="Comic Sans MS"/>
              </a:rPr>
              <a:t>Affinit</a:t>
            </a:r>
            <a:r>
              <a:rPr sz="1588" spc="-9" dirty="0">
                <a:solidFill>
                  <a:srgbClr val="3333CC"/>
                </a:solidFill>
                <a:latin typeface="Comic Sans MS"/>
                <a:cs typeface="Comic Sans MS"/>
              </a:rPr>
              <a:t>y</a:t>
            </a:r>
            <a:r>
              <a:rPr sz="1588" spc="-22" dirty="0">
                <a:solidFill>
                  <a:srgbClr val="3333CC"/>
                </a:solidFill>
                <a:latin typeface="Comic Sans MS"/>
                <a:cs typeface="Comic Sans MS"/>
              </a:rPr>
              <a:t> </a:t>
            </a:r>
            <a:r>
              <a:rPr sz="1588" dirty="0">
                <a:solidFill>
                  <a:srgbClr val="3333CC"/>
                </a:solidFill>
                <a:latin typeface="Comic Sans MS"/>
                <a:cs typeface="Comic Sans MS"/>
              </a:rPr>
              <a:t>Matrix</a:t>
            </a:r>
            <a:r>
              <a:rPr sz="1588" spc="-4" dirty="0">
                <a:solidFill>
                  <a:srgbClr val="3333CC"/>
                </a:solidFill>
                <a:latin typeface="Comic Sans MS"/>
                <a:cs typeface="Comic Sans MS"/>
              </a:rPr>
              <a:t> </a:t>
            </a:r>
            <a:r>
              <a:rPr sz="1588" dirty="0">
                <a:solidFill>
                  <a:srgbClr val="3333CC"/>
                </a:solidFill>
                <a:latin typeface="Comic Sans MS"/>
                <a:cs typeface="Comic Sans MS"/>
              </a:rPr>
              <a:t>(AA)</a:t>
            </a:r>
            <a:endParaRPr sz="1588" dirty="0">
              <a:latin typeface="Comic Sans MS"/>
              <a:cs typeface="Comic Sans MS"/>
            </a:endParaRPr>
          </a:p>
        </p:txBody>
      </p:sp>
      <p:sp>
        <p:nvSpPr>
          <p:cNvPr id="7" name="object 7"/>
          <p:cNvSpPr txBox="1">
            <a:spLocks noGrp="1"/>
          </p:cNvSpPr>
          <p:nvPr>
            <p:ph type="title"/>
          </p:nvPr>
        </p:nvSpPr>
        <p:spPr>
          <a:prstGeom prst="rect">
            <a:avLst/>
          </a:prstGeom>
        </p:spPr>
        <p:txBody>
          <a:bodyPr vert="horz" wrap="square" lIns="0" tIns="374389" rIns="0" bIns="0" numCol="1" rtlCol="0" anchor="ctr" anchorCtr="0" compatLnSpc="1">
            <a:prstTxWarp prst="textNoShape">
              <a:avLst/>
            </a:prstTxWarp>
            <a:noAutofit/>
          </a:bodyPr>
          <a:lstStyle/>
          <a:p>
            <a:pPr marL="178727"/>
            <a:r>
              <a:rPr sz="4219" dirty="0">
                <a:solidFill>
                  <a:srgbClr val="000000"/>
                </a:solidFill>
                <a:cs typeface="Comic Sans MS"/>
              </a:rPr>
              <a:t>Attribu</a:t>
            </a:r>
            <a:r>
              <a:rPr sz="4219" spc="-22" dirty="0">
                <a:solidFill>
                  <a:srgbClr val="000000"/>
                </a:solidFill>
                <a:cs typeface="Comic Sans MS"/>
              </a:rPr>
              <a:t>t</a:t>
            </a:r>
            <a:r>
              <a:rPr sz="4219" dirty="0">
                <a:solidFill>
                  <a:srgbClr val="000000"/>
                </a:solidFill>
                <a:cs typeface="Comic Sans MS"/>
              </a:rPr>
              <a:t>e</a:t>
            </a:r>
            <a:r>
              <a:rPr sz="4219" spc="27" dirty="0">
                <a:solidFill>
                  <a:srgbClr val="000000"/>
                </a:solidFill>
                <a:cs typeface="Comic Sans MS"/>
              </a:rPr>
              <a:t> </a:t>
            </a:r>
            <a:r>
              <a:rPr sz="4219" dirty="0">
                <a:solidFill>
                  <a:srgbClr val="000000"/>
                </a:solidFill>
                <a:cs typeface="Comic Sans MS"/>
              </a:rPr>
              <a:t>Af</a:t>
            </a:r>
            <a:r>
              <a:rPr sz="4219" spc="-18" dirty="0">
                <a:solidFill>
                  <a:srgbClr val="000000"/>
                </a:solidFill>
                <a:cs typeface="Comic Sans MS"/>
              </a:rPr>
              <a:t>f</a:t>
            </a:r>
            <a:r>
              <a:rPr sz="4219" dirty="0">
                <a:solidFill>
                  <a:srgbClr val="000000"/>
                </a:solidFill>
                <a:cs typeface="Comic Sans MS"/>
              </a:rPr>
              <a:t>inity</a:t>
            </a:r>
            <a:r>
              <a:rPr sz="4219" spc="22" dirty="0">
                <a:solidFill>
                  <a:srgbClr val="000000"/>
                </a:solidFill>
                <a:cs typeface="Comic Sans MS"/>
              </a:rPr>
              <a:t> </a:t>
            </a:r>
            <a:r>
              <a:rPr sz="4219" dirty="0">
                <a:solidFill>
                  <a:srgbClr val="000000"/>
                </a:solidFill>
                <a:cs typeface="Comic Sans MS"/>
              </a:rPr>
              <a:t>Matrix</a:t>
            </a:r>
            <a:r>
              <a:rPr sz="4219" spc="-4" dirty="0">
                <a:solidFill>
                  <a:srgbClr val="000000"/>
                </a:solidFill>
                <a:cs typeface="Comic Sans MS"/>
              </a:rPr>
              <a:t> </a:t>
            </a:r>
            <a:r>
              <a:rPr sz="4219" spc="-22" dirty="0">
                <a:solidFill>
                  <a:srgbClr val="000000"/>
                </a:solidFill>
                <a:cs typeface="Comic Sans MS"/>
              </a:rPr>
              <a:t>Exam</a:t>
            </a:r>
            <a:r>
              <a:rPr sz="4219" spc="-31" dirty="0">
                <a:solidFill>
                  <a:srgbClr val="000000"/>
                </a:solidFill>
                <a:cs typeface="Comic Sans MS"/>
              </a:rPr>
              <a:t>p</a:t>
            </a:r>
            <a:r>
              <a:rPr sz="4219" dirty="0">
                <a:solidFill>
                  <a:srgbClr val="000000"/>
                </a:solidFill>
                <a:cs typeface="Comic Sans MS"/>
              </a:rPr>
              <a:t>le</a:t>
            </a:r>
          </a:p>
        </p:txBody>
      </p:sp>
      <p:sp>
        <p:nvSpPr>
          <p:cNvPr id="8" name="object 8"/>
          <p:cNvSpPr/>
          <p:nvPr/>
        </p:nvSpPr>
        <p:spPr>
          <a:xfrm>
            <a:off x="575702" y="4975412"/>
            <a:ext cx="7156301" cy="403412"/>
          </a:xfrm>
          <a:custGeom>
            <a:avLst/>
            <a:gdLst/>
            <a:ahLst/>
            <a:cxnLst/>
            <a:rect l="l" t="t" r="r" b="b"/>
            <a:pathLst>
              <a:path w="8110474" h="457200">
                <a:moveTo>
                  <a:pt x="0" y="457200"/>
                </a:moveTo>
                <a:lnTo>
                  <a:pt x="8110474" y="457200"/>
                </a:lnTo>
                <a:lnTo>
                  <a:pt x="8110474" y="0"/>
                </a:lnTo>
                <a:lnTo>
                  <a:pt x="0" y="0"/>
                </a:lnTo>
                <a:lnTo>
                  <a:pt x="0" y="457200"/>
                </a:lnTo>
                <a:close/>
              </a:path>
            </a:pathLst>
          </a:custGeom>
          <a:solidFill>
            <a:srgbClr val="E0FFF5"/>
          </a:solidFill>
        </p:spPr>
        <p:txBody>
          <a:bodyPr wrap="square" lIns="0" tIns="0" rIns="0" bIns="0" rtlCol="0">
            <a:noAutofit/>
          </a:bodyPr>
          <a:lstStyle/>
          <a:p>
            <a:endParaRPr sz="2647"/>
          </a:p>
        </p:txBody>
      </p:sp>
      <p:sp>
        <p:nvSpPr>
          <p:cNvPr id="9" name="object 9"/>
          <p:cNvSpPr txBox="1"/>
          <p:nvPr/>
        </p:nvSpPr>
        <p:spPr>
          <a:xfrm>
            <a:off x="645279" y="4992444"/>
            <a:ext cx="1590114" cy="350744"/>
          </a:xfrm>
          <a:prstGeom prst="rect">
            <a:avLst/>
          </a:prstGeom>
        </p:spPr>
        <p:txBody>
          <a:bodyPr vert="horz" wrap="square" lIns="0" tIns="0" rIns="0" bIns="0" rtlCol="0">
            <a:noAutofit/>
          </a:bodyPr>
          <a:lstStyle/>
          <a:p>
            <a:pPr marL="11205"/>
            <a:r>
              <a:rPr sz="2118" b="1" dirty="0">
                <a:latin typeface="Comic Sans MS"/>
                <a:cs typeface="Comic Sans MS"/>
              </a:rPr>
              <a:t>Next</a:t>
            </a:r>
            <a:r>
              <a:rPr sz="2118" b="1" spc="-27" dirty="0">
                <a:latin typeface="Comic Sans MS"/>
                <a:cs typeface="Comic Sans MS"/>
              </a:rPr>
              <a:t> </a:t>
            </a:r>
            <a:r>
              <a:rPr sz="2118" b="1" dirty="0">
                <a:latin typeface="Comic Sans MS"/>
                <a:cs typeface="Comic Sans MS"/>
              </a:rPr>
              <a:t>Step</a:t>
            </a:r>
            <a:r>
              <a:rPr sz="2118" b="1" spc="-300" dirty="0">
                <a:latin typeface="Comic Sans MS"/>
                <a:cs typeface="Comic Sans MS"/>
              </a:rPr>
              <a:t> </a:t>
            </a:r>
            <a:r>
              <a:rPr sz="2206" spc="-49" dirty="0">
                <a:latin typeface="Comic Sans MS"/>
                <a:cs typeface="Comic Sans MS"/>
              </a:rPr>
              <a:t>-</a:t>
            </a:r>
            <a:endParaRPr sz="2206">
              <a:latin typeface="Comic Sans MS"/>
              <a:cs typeface="Comic Sans MS"/>
            </a:endParaRPr>
          </a:p>
        </p:txBody>
      </p:sp>
      <p:sp>
        <p:nvSpPr>
          <p:cNvPr id="10" name="object 10"/>
          <p:cNvSpPr txBox="1"/>
          <p:nvPr/>
        </p:nvSpPr>
        <p:spPr>
          <a:xfrm>
            <a:off x="2452856" y="4992444"/>
            <a:ext cx="5210175" cy="350744"/>
          </a:xfrm>
          <a:prstGeom prst="rect">
            <a:avLst/>
          </a:prstGeom>
        </p:spPr>
        <p:txBody>
          <a:bodyPr vert="horz" wrap="square" lIns="0" tIns="0" rIns="0" bIns="0" rtlCol="0">
            <a:noAutofit/>
          </a:bodyPr>
          <a:lstStyle/>
          <a:p>
            <a:pPr marL="11205"/>
            <a:r>
              <a:rPr sz="2118" dirty="0">
                <a:latin typeface="Comic Sans MS"/>
                <a:cs typeface="Comic Sans MS"/>
              </a:rPr>
              <a:t>Determine</a:t>
            </a:r>
            <a:r>
              <a:rPr sz="2118" spc="-13" dirty="0">
                <a:latin typeface="Comic Sans MS"/>
                <a:cs typeface="Comic Sans MS"/>
              </a:rPr>
              <a:t> </a:t>
            </a:r>
            <a:r>
              <a:rPr sz="2206" spc="-44" dirty="0">
                <a:latin typeface="Comic Sans MS"/>
                <a:cs typeface="Comic Sans MS"/>
              </a:rPr>
              <a:t>clustered</a:t>
            </a:r>
            <a:r>
              <a:rPr sz="2206" spc="-31" dirty="0">
                <a:latin typeface="Comic Sans MS"/>
                <a:cs typeface="Comic Sans MS"/>
              </a:rPr>
              <a:t> </a:t>
            </a:r>
            <a:r>
              <a:rPr sz="2206" spc="-70" dirty="0">
                <a:latin typeface="Comic Sans MS"/>
                <a:cs typeface="Comic Sans MS"/>
              </a:rPr>
              <a:t>a</a:t>
            </a:r>
            <a:r>
              <a:rPr sz="2206" spc="-49" dirty="0">
                <a:latin typeface="Comic Sans MS"/>
                <a:cs typeface="Comic Sans MS"/>
              </a:rPr>
              <a:t>f</a:t>
            </a:r>
            <a:r>
              <a:rPr sz="2206" spc="-44" dirty="0">
                <a:latin typeface="Comic Sans MS"/>
                <a:cs typeface="Comic Sans MS"/>
              </a:rPr>
              <a:t>f</a:t>
            </a:r>
            <a:r>
              <a:rPr sz="2206" spc="-39" dirty="0">
                <a:latin typeface="Comic Sans MS"/>
                <a:cs typeface="Comic Sans MS"/>
              </a:rPr>
              <a:t>inity</a:t>
            </a:r>
            <a:r>
              <a:rPr sz="2206" spc="-22" dirty="0">
                <a:latin typeface="Comic Sans MS"/>
                <a:cs typeface="Comic Sans MS"/>
              </a:rPr>
              <a:t> </a:t>
            </a:r>
            <a:r>
              <a:rPr sz="2118" dirty="0">
                <a:latin typeface="Comic Sans MS"/>
                <a:cs typeface="Comic Sans MS"/>
              </a:rPr>
              <a:t>(CA)</a:t>
            </a:r>
            <a:r>
              <a:rPr sz="2118" spc="-13" dirty="0">
                <a:latin typeface="Comic Sans MS"/>
                <a:cs typeface="Comic Sans MS"/>
              </a:rPr>
              <a:t> </a:t>
            </a:r>
            <a:r>
              <a:rPr sz="2118" spc="-18" dirty="0">
                <a:latin typeface="Comic Sans MS"/>
                <a:cs typeface="Comic Sans MS"/>
              </a:rPr>
              <a:t>m</a:t>
            </a:r>
            <a:r>
              <a:rPr sz="2118" spc="-22" dirty="0">
                <a:latin typeface="Comic Sans MS"/>
                <a:cs typeface="Comic Sans MS"/>
              </a:rPr>
              <a:t>a</a:t>
            </a:r>
            <a:r>
              <a:rPr sz="2118" dirty="0">
                <a:latin typeface="Comic Sans MS"/>
                <a:cs typeface="Comic Sans MS"/>
              </a:rPr>
              <a:t>trix</a:t>
            </a:r>
          </a:p>
        </p:txBody>
      </p:sp>
      <p:graphicFrame>
        <p:nvGraphicFramePr>
          <p:cNvPr id="3" name="object 3"/>
          <p:cNvGraphicFramePr>
            <a:graphicFrameLocks noGrp="1"/>
          </p:cNvGraphicFramePr>
          <p:nvPr>
            <p:extLst>
              <p:ext uri="{D42A27DB-BD31-4B8C-83A1-F6EECF244321}">
                <p14:modId xmlns:p14="http://schemas.microsoft.com/office/powerpoint/2010/main" val="867302398"/>
              </p:ext>
            </p:extLst>
          </p:nvPr>
        </p:nvGraphicFramePr>
        <p:xfrm>
          <a:off x="1232186" y="1836770"/>
          <a:ext cx="5424108" cy="1995469"/>
        </p:xfrm>
        <a:graphic>
          <a:graphicData uri="http://schemas.openxmlformats.org/drawingml/2006/table">
            <a:tbl>
              <a:tblPr firstRow="1" bandRow="1">
                <a:tableStyleId>{2D5ABB26-0587-4C30-8999-92F81FD0307C}</a:tableStyleId>
              </a:tblPr>
              <a:tblGrid>
                <a:gridCol w="391432">
                  <a:extLst>
                    <a:ext uri="{9D8B030D-6E8A-4147-A177-3AD203B41FA5}">
                      <a16:colId xmlns:a16="http://schemas.microsoft.com/office/drawing/2014/main" val="20000"/>
                    </a:ext>
                  </a:extLst>
                </a:gridCol>
                <a:gridCol w="34804">
                  <a:extLst>
                    <a:ext uri="{9D8B030D-6E8A-4147-A177-3AD203B41FA5}">
                      <a16:colId xmlns:a16="http://schemas.microsoft.com/office/drawing/2014/main" val="20001"/>
                    </a:ext>
                  </a:extLst>
                </a:gridCol>
                <a:gridCol w="328543">
                  <a:extLst>
                    <a:ext uri="{9D8B030D-6E8A-4147-A177-3AD203B41FA5}">
                      <a16:colId xmlns:a16="http://schemas.microsoft.com/office/drawing/2014/main" val="20002"/>
                    </a:ext>
                  </a:extLst>
                </a:gridCol>
                <a:gridCol w="500247">
                  <a:extLst>
                    <a:ext uri="{9D8B030D-6E8A-4147-A177-3AD203B41FA5}">
                      <a16:colId xmlns:a16="http://schemas.microsoft.com/office/drawing/2014/main" val="20003"/>
                    </a:ext>
                  </a:extLst>
                </a:gridCol>
                <a:gridCol w="395383">
                  <a:extLst>
                    <a:ext uri="{9D8B030D-6E8A-4147-A177-3AD203B41FA5}">
                      <a16:colId xmlns:a16="http://schemas.microsoft.com/office/drawing/2014/main" val="20004"/>
                    </a:ext>
                  </a:extLst>
                </a:gridCol>
                <a:gridCol w="880847">
                  <a:extLst>
                    <a:ext uri="{9D8B030D-6E8A-4147-A177-3AD203B41FA5}">
                      <a16:colId xmlns:a16="http://schemas.microsoft.com/office/drawing/2014/main" val="20005"/>
                    </a:ext>
                  </a:extLst>
                </a:gridCol>
                <a:gridCol w="943706">
                  <a:extLst>
                    <a:ext uri="{9D8B030D-6E8A-4147-A177-3AD203B41FA5}">
                      <a16:colId xmlns:a16="http://schemas.microsoft.com/office/drawing/2014/main" val="20006"/>
                    </a:ext>
                  </a:extLst>
                </a:gridCol>
                <a:gridCol w="476485">
                  <a:extLst>
                    <a:ext uri="{9D8B030D-6E8A-4147-A177-3AD203B41FA5}">
                      <a16:colId xmlns:a16="http://schemas.microsoft.com/office/drawing/2014/main" val="20007"/>
                    </a:ext>
                  </a:extLst>
                </a:gridCol>
                <a:gridCol w="506931">
                  <a:extLst>
                    <a:ext uri="{9D8B030D-6E8A-4147-A177-3AD203B41FA5}">
                      <a16:colId xmlns:a16="http://schemas.microsoft.com/office/drawing/2014/main" val="20008"/>
                    </a:ext>
                  </a:extLst>
                </a:gridCol>
                <a:gridCol w="536569">
                  <a:extLst>
                    <a:ext uri="{9D8B030D-6E8A-4147-A177-3AD203B41FA5}">
                      <a16:colId xmlns:a16="http://schemas.microsoft.com/office/drawing/2014/main" val="20009"/>
                    </a:ext>
                  </a:extLst>
                </a:gridCol>
                <a:gridCol w="429161">
                  <a:extLst>
                    <a:ext uri="{9D8B030D-6E8A-4147-A177-3AD203B41FA5}">
                      <a16:colId xmlns:a16="http://schemas.microsoft.com/office/drawing/2014/main" val="20010"/>
                    </a:ext>
                  </a:extLst>
                </a:gridCol>
              </a:tblGrid>
              <a:tr h="397963">
                <a:tc gridSpan="2">
                  <a:txBody>
                    <a:bodyPr/>
                    <a:lstStyle/>
                    <a:p>
                      <a:endParaRPr sz="900" dirty="0">
                        <a:latin typeface="Arial"/>
                        <a:cs typeface="Arial"/>
                      </a:endParaRPr>
                    </a:p>
                  </a:txBody>
                  <a:tcPr marL="0" marR="0" marT="0" marB="0"/>
                </a:tc>
                <a:tc hMerge="1">
                  <a:txBody>
                    <a:bodyPr/>
                    <a:lstStyle/>
                    <a:p>
                      <a:endParaRPr/>
                    </a:p>
                  </a:txBody>
                  <a:tcPr marL="0" marR="0" marT="0" marB="0"/>
                </a:tc>
                <a:tc>
                  <a:txBody>
                    <a:bodyPr/>
                    <a:lstStyle/>
                    <a:p>
                      <a:pPr marL="80645">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1</a:t>
                      </a:r>
                      <a:endParaRPr sz="1700" baseline="-21367">
                        <a:latin typeface="Comic Sans MS"/>
                        <a:cs typeface="Comic Sans MS"/>
                      </a:endParaRPr>
                    </a:p>
                  </a:txBody>
                  <a:tcPr marL="0" marR="0" marT="0" marB="0"/>
                </a:tc>
                <a:tc>
                  <a:txBody>
                    <a:bodyPr/>
                    <a:lstStyle/>
                    <a:p>
                      <a:pPr marL="203200">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2</a:t>
                      </a:r>
                      <a:endParaRPr sz="1700" baseline="-21367" dirty="0">
                        <a:latin typeface="Comic Sans MS"/>
                        <a:cs typeface="Comic Sans MS"/>
                      </a:endParaRPr>
                    </a:p>
                  </a:txBody>
                  <a:tcPr marL="0" marR="0" marT="0" marB="0"/>
                </a:tc>
                <a:tc>
                  <a:txBody>
                    <a:bodyPr/>
                    <a:lstStyle/>
                    <a:p>
                      <a:pPr marL="82550">
                        <a:lnSpc>
                          <a:spcPct val="100000"/>
                        </a:lnSpc>
                      </a:pPr>
                      <a:r>
                        <a:rPr sz="1800" dirty="0">
                          <a:solidFill>
                            <a:srgbClr val="CC3399"/>
                          </a:solidFill>
                          <a:latin typeface="Comic Sans MS"/>
                          <a:cs typeface="Comic Sans MS"/>
                        </a:rPr>
                        <a:t>A</a:t>
                      </a:r>
                      <a:r>
                        <a:rPr sz="1700" baseline="-21367" dirty="0">
                          <a:solidFill>
                            <a:srgbClr val="CC3399"/>
                          </a:solidFill>
                          <a:latin typeface="Comic Sans MS"/>
                          <a:cs typeface="Comic Sans MS"/>
                        </a:rPr>
                        <a:t>3</a:t>
                      </a:r>
                      <a:endParaRPr sz="1700" baseline="-21367">
                        <a:latin typeface="Comic Sans MS"/>
                        <a:cs typeface="Comic Sans MS"/>
                      </a:endParaRPr>
                    </a:p>
                  </a:txBody>
                  <a:tcPr marL="0" marR="0" marT="0" marB="0"/>
                </a:tc>
                <a:tc>
                  <a:txBody>
                    <a:bodyPr/>
                    <a:lstStyle/>
                    <a:p>
                      <a:pPr marL="81280">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4</a:t>
                      </a:r>
                      <a:endParaRPr sz="1700" baseline="-21367">
                        <a:latin typeface="Comic Sans MS"/>
                        <a:cs typeface="Comic Sans MS"/>
                      </a:endParaRPr>
                    </a:p>
                  </a:txBody>
                  <a:tcPr marL="0" marR="0" marT="0" marB="0"/>
                </a:tc>
                <a:tc>
                  <a:txBody>
                    <a:bodyPr/>
                    <a:lstStyle/>
                    <a:p>
                      <a:endParaRPr sz="1700" baseline="-21367">
                        <a:latin typeface="Comic Sans MS"/>
                        <a:cs typeface="Comic Sans MS"/>
                      </a:endParaRPr>
                    </a:p>
                  </a:txBody>
                  <a:tcPr marL="0" marR="0" marT="0" marB="0"/>
                </a:tc>
                <a:tc>
                  <a:txBody>
                    <a:bodyPr/>
                    <a:lstStyle/>
                    <a:p>
                      <a:pPr marL="168275">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1</a:t>
                      </a:r>
                      <a:endParaRPr sz="1700" baseline="-21367">
                        <a:latin typeface="Comic Sans MS"/>
                        <a:cs typeface="Comic Sans MS"/>
                      </a:endParaRPr>
                    </a:p>
                  </a:txBody>
                  <a:tcPr marL="0" marR="0" marT="0" marB="0"/>
                </a:tc>
                <a:tc>
                  <a:txBody>
                    <a:bodyPr/>
                    <a:lstStyle/>
                    <a:p>
                      <a:pPr marL="124460">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2</a:t>
                      </a:r>
                      <a:endParaRPr sz="1700" baseline="-21367">
                        <a:latin typeface="Comic Sans MS"/>
                        <a:cs typeface="Comic Sans MS"/>
                      </a:endParaRPr>
                    </a:p>
                  </a:txBody>
                  <a:tcPr marL="0" marR="0" marT="0" marB="0"/>
                </a:tc>
                <a:tc>
                  <a:txBody>
                    <a:bodyPr/>
                    <a:lstStyle/>
                    <a:p>
                      <a:pPr marL="149225">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3</a:t>
                      </a:r>
                      <a:endParaRPr sz="1700" baseline="-21367">
                        <a:latin typeface="Comic Sans MS"/>
                        <a:cs typeface="Comic Sans MS"/>
                      </a:endParaRPr>
                    </a:p>
                  </a:txBody>
                  <a:tcPr marL="0" marR="0" marT="0" marB="0"/>
                </a:tc>
                <a:tc>
                  <a:txBody>
                    <a:bodyPr/>
                    <a:lstStyle/>
                    <a:p>
                      <a:pPr marL="142240">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4</a:t>
                      </a:r>
                      <a:endParaRPr sz="1700" baseline="-21367">
                        <a:latin typeface="Comic Sans MS"/>
                        <a:cs typeface="Comic Sans MS"/>
                      </a:endParaRPr>
                    </a:p>
                  </a:txBody>
                  <a:tcPr marL="0" marR="0" marT="0" marB="0"/>
                </a:tc>
                <a:extLst>
                  <a:ext uri="{0D108BD9-81ED-4DB2-BD59-A6C34878D82A}">
                    <a16:rowId xmlns:a16="http://schemas.microsoft.com/office/drawing/2014/main" val="10000"/>
                  </a:ext>
                </a:extLst>
              </a:tr>
              <a:tr h="391686">
                <a:tc>
                  <a:txBody>
                    <a:bodyPr/>
                    <a:lstStyle/>
                    <a:p>
                      <a:pPr marL="25400">
                        <a:lnSpc>
                          <a:spcPct val="100000"/>
                        </a:lnSpc>
                      </a:pPr>
                      <a:r>
                        <a:rPr sz="2100" dirty="0">
                          <a:solidFill>
                            <a:srgbClr val="C97800"/>
                          </a:solidFill>
                          <a:latin typeface="Comic Sans MS"/>
                          <a:cs typeface="Comic Sans MS"/>
                        </a:rPr>
                        <a:t>q</a:t>
                      </a:r>
                      <a:r>
                        <a:rPr sz="2100" baseline="-20833" dirty="0">
                          <a:solidFill>
                            <a:srgbClr val="C97800"/>
                          </a:solidFill>
                          <a:latin typeface="Comic Sans MS"/>
                          <a:cs typeface="Comic Sans MS"/>
                        </a:rPr>
                        <a:t>1</a:t>
                      </a:r>
                      <a:endParaRPr sz="2100" baseline="-20833">
                        <a:latin typeface="Comic Sans MS"/>
                        <a:cs typeface="Comic Sans MS"/>
                      </a:endParaRPr>
                    </a:p>
                  </a:txBody>
                  <a:tcPr marL="0" marR="0" marT="0" marB="0">
                    <a:lnR w="9525">
                      <a:solidFill>
                        <a:srgbClr val="000000"/>
                      </a:solidFill>
                      <a:prstDash val="solid"/>
                    </a:lnR>
                  </a:tcPr>
                </a:tc>
                <a:tc>
                  <a:txBody>
                    <a:bodyPr/>
                    <a:lstStyle/>
                    <a:p>
                      <a:endParaRPr sz="2100" baseline="-20833">
                        <a:latin typeface="Comic Sans MS"/>
                        <a:cs typeface="Comic Sans MS"/>
                      </a:endParaRPr>
                    </a:p>
                  </a:txBody>
                  <a:tcPr marL="0" marR="0" marT="0" marB="0">
                    <a:lnL w="9525" cap="flat" cmpd="sng" algn="ctr">
                      <a:solidFill>
                        <a:srgbClr val="000000"/>
                      </a:solidFill>
                      <a:prstDash val="solid"/>
                      <a:round/>
                      <a:headEnd type="none" w="med" len="med"/>
                      <a:tailEnd type="none" w="med" len="med"/>
                    </a:lnL>
                  </a:tcPr>
                </a:tc>
                <a:tc>
                  <a:txBody>
                    <a:bodyPr/>
                    <a:lstStyle/>
                    <a:p>
                      <a:pPr marL="100330">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18542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67945">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73025">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616585">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1</a:t>
                      </a:r>
                      <a:endParaRPr sz="2100" baseline="-20833" dirty="0">
                        <a:latin typeface="Comic Sans MS"/>
                        <a:cs typeface="Comic Sans MS"/>
                      </a:endParaRPr>
                    </a:p>
                  </a:txBody>
                  <a:tcPr marL="0" marR="0" marT="0" marB="0">
                    <a:lnR w="9525">
                      <a:solidFill>
                        <a:srgbClr val="000000"/>
                      </a:solidFill>
                      <a:prstDash val="solid"/>
                    </a:lnR>
                  </a:tcPr>
                </a:tc>
                <a:tc>
                  <a:txBody>
                    <a:bodyPr/>
                    <a:lstStyle/>
                    <a:p>
                      <a:pPr marL="41910">
                        <a:lnSpc>
                          <a:spcPct val="100000"/>
                        </a:lnSpc>
                      </a:pPr>
                      <a:r>
                        <a:rPr sz="2200" spc="-5" dirty="0">
                          <a:latin typeface="Times New Roman"/>
                          <a:cs typeface="Times New Roman"/>
                        </a:rPr>
                        <a:t>45</a:t>
                      </a:r>
                      <a:endParaRPr sz="2200" dirty="0">
                        <a:latin typeface="Times New Roman"/>
                        <a:cs typeface="Times New Roman"/>
                      </a:endParaRPr>
                    </a:p>
                  </a:txBody>
                  <a:tcPr marL="0" marR="0" marT="0" marB="0">
                    <a:lnL w="9525">
                      <a:solidFill>
                        <a:srgbClr val="000000"/>
                      </a:solidFill>
                      <a:prstDash val="solid"/>
                    </a:lnL>
                  </a:tcPr>
                </a:tc>
                <a:tc>
                  <a:txBody>
                    <a:bodyPr/>
                    <a:lstStyle/>
                    <a:p>
                      <a:pPr marL="18669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45415">
                        <a:lnSpc>
                          <a:spcPct val="100000"/>
                        </a:lnSpc>
                      </a:pPr>
                      <a:r>
                        <a:rPr sz="2200" spc="-5" dirty="0">
                          <a:latin typeface="Times New Roman"/>
                          <a:cs typeface="Times New Roman"/>
                        </a:rPr>
                        <a:t>45</a:t>
                      </a:r>
                      <a:endParaRPr sz="2200">
                        <a:latin typeface="Times New Roman"/>
                        <a:cs typeface="Times New Roman"/>
                      </a:endParaRPr>
                    </a:p>
                  </a:txBody>
                  <a:tcPr marL="0" marR="0" marT="0" marB="0"/>
                </a:tc>
                <a:tc>
                  <a:txBody>
                    <a:bodyPr/>
                    <a:lstStyle/>
                    <a:p>
                      <a:pPr marL="217804">
                        <a:lnSpc>
                          <a:spcPct val="100000"/>
                        </a:lnSpc>
                      </a:pPr>
                      <a:r>
                        <a:rPr sz="2200" dirty="0">
                          <a:latin typeface="Times New Roman"/>
                          <a:cs typeface="Times New Roman"/>
                        </a:rPr>
                        <a:t>0</a:t>
                      </a:r>
                      <a:endParaRPr sz="2200">
                        <a:latin typeface="Times New Roman"/>
                        <a:cs typeface="Times New Roman"/>
                      </a:endParaRPr>
                    </a:p>
                  </a:txBody>
                  <a:tcPr marL="0" marR="0" marT="0" marB="0"/>
                </a:tc>
                <a:extLst>
                  <a:ext uri="{0D108BD9-81ED-4DB2-BD59-A6C34878D82A}">
                    <a16:rowId xmlns:a16="http://schemas.microsoft.com/office/drawing/2014/main" val="10001"/>
                  </a:ext>
                </a:extLst>
              </a:tr>
              <a:tr h="404638">
                <a:tc>
                  <a:txBody>
                    <a:bodyPr/>
                    <a:lstStyle/>
                    <a:p>
                      <a:pPr marL="25400">
                        <a:lnSpc>
                          <a:spcPct val="100000"/>
                        </a:lnSpc>
                      </a:pPr>
                      <a:r>
                        <a:rPr sz="2100" dirty="0">
                          <a:solidFill>
                            <a:srgbClr val="C97800"/>
                          </a:solidFill>
                          <a:latin typeface="Comic Sans MS"/>
                          <a:cs typeface="Comic Sans MS"/>
                        </a:rPr>
                        <a:t>q</a:t>
                      </a:r>
                      <a:r>
                        <a:rPr sz="2100" baseline="-20833" dirty="0">
                          <a:solidFill>
                            <a:srgbClr val="C97800"/>
                          </a:solidFill>
                          <a:latin typeface="Comic Sans MS"/>
                          <a:cs typeface="Comic Sans MS"/>
                        </a:rPr>
                        <a:t>2</a:t>
                      </a:r>
                      <a:endParaRPr sz="2100" baseline="-20833">
                        <a:latin typeface="Comic Sans MS"/>
                        <a:cs typeface="Comic Sans MS"/>
                      </a:endParaRPr>
                    </a:p>
                  </a:txBody>
                  <a:tcPr marL="0" marR="0" marT="0" marB="0">
                    <a:lnR w="9525">
                      <a:solidFill>
                        <a:srgbClr val="000000"/>
                      </a:solidFill>
                      <a:prstDash val="solid"/>
                    </a:lnR>
                  </a:tcPr>
                </a:tc>
                <a:tc>
                  <a:txBody>
                    <a:bodyPr/>
                    <a:lstStyle/>
                    <a:p>
                      <a:endParaRPr sz="2100" baseline="-20833">
                        <a:latin typeface="Comic Sans MS"/>
                        <a:cs typeface="Comic Sans MS"/>
                      </a:endParaRPr>
                    </a:p>
                  </a:txBody>
                  <a:tcPr marL="0" marR="0" marT="0" marB="0">
                    <a:lnL w="9525" cap="flat" cmpd="sng" algn="ctr">
                      <a:solidFill>
                        <a:srgbClr val="000000"/>
                      </a:solidFill>
                      <a:prstDash val="solid"/>
                      <a:round/>
                      <a:headEnd type="none" w="med" len="med"/>
                      <a:tailEnd type="none" w="med" len="med"/>
                    </a:lnL>
                  </a:tcPr>
                </a:tc>
                <a:tc>
                  <a:txBody>
                    <a:bodyPr/>
                    <a:lstStyle/>
                    <a:p>
                      <a:pPr marL="102870">
                        <a:lnSpc>
                          <a:spcPct val="100000"/>
                        </a:lnSpc>
                      </a:pPr>
                      <a:r>
                        <a:rPr sz="2200" dirty="0">
                          <a:latin typeface="Times New Roman"/>
                          <a:cs typeface="Times New Roman"/>
                        </a:rPr>
                        <a:t>0</a:t>
                      </a:r>
                    </a:p>
                  </a:txBody>
                  <a:tcPr marL="0" marR="0" marT="0" marB="0"/>
                </a:tc>
                <a:tc>
                  <a:txBody>
                    <a:bodyPr/>
                    <a:lstStyle/>
                    <a:p>
                      <a:pPr marL="182880">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67945">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73025">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616585">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2</a:t>
                      </a:r>
                      <a:endParaRPr sz="2100" baseline="-20833">
                        <a:latin typeface="Comic Sans MS"/>
                        <a:cs typeface="Comic Sans MS"/>
                      </a:endParaRPr>
                    </a:p>
                  </a:txBody>
                  <a:tcPr marL="0" marR="0" marT="0" marB="0">
                    <a:lnR w="9525">
                      <a:solidFill>
                        <a:srgbClr val="000000"/>
                      </a:solidFill>
                      <a:prstDash val="solid"/>
                    </a:lnR>
                  </a:tcPr>
                </a:tc>
                <a:tc>
                  <a:txBody>
                    <a:bodyPr/>
                    <a:lstStyle/>
                    <a:p>
                      <a:pPr marL="115570">
                        <a:lnSpc>
                          <a:spcPct val="100000"/>
                        </a:lnSpc>
                      </a:pPr>
                      <a:r>
                        <a:rPr sz="2200" dirty="0">
                          <a:latin typeface="Times New Roman"/>
                          <a:cs typeface="Times New Roman"/>
                        </a:rPr>
                        <a:t>0</a:t>
                      </a:r>
                      <a:endParaRPr sz="2200">
                        <a:latin typeface="Times New Roman"/>
                        <a:cs typeface="Times New Roman"/>
                      </a:endParaRPr>
                    </a:p>
                  </a:txBody>
                  <a:tcPr marL="0" marR="0" marT="0" marB="0">
                    <a:lnL w="9525">
                      <a:solidFill>
                        <a:srgbClr val="000000"/>
                      </a:solidFill>
                      <a:prstDash val="solid"/>
                    </a:lnL>
                  </a:tcPr>
                </a:tc>
                <a:tc>
                  <a:txBody>
                    <a:bodyPr/>
                    <a:lstStyle/>
                    <a:p>
                      <a:pPr marL="103505">
                        <a:lnSpc>
                          <a:spcPct val="100000"/>
                        </a:lnSpc>
                      </a:pPr>
                      <a:r>
                        <a:rPr sz="2200" spc="-5" dirty="0">
                          <a:latin typeface="Times New Roman"/>
                          <a:cs typeface="Times New Roman"/>
                        </a:rPr>
                        <a:t>80</a:t>
                      </a:r>
                      <a:endParaRPr sz="2200">
                        <a:latin typeface="Times New Roman"/>
                        <a:cs typeface="Times New Roman"/>
                      </a:endParaRPr>
                    </a:p>
                  </a:txBody>
                  <a:tcPr marL="0" marR="0" marT="0" marB="0"/>
                </a:tc>
                <a:tc>
                  <a:txBody>
                    <a:bodyPr/>
                    <a:lstStyle/>
                    <a:p>
                      <a:pPr marR="6350" algn="ctr">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141605">
                        <a:lnSpc>
                          <a:spcPct val="100000"/>
                        </a:lnSpc>
                      </a:pPr>
                      <a:r>
                        <a:rPr sz="2200" spc="-5" dirty="0">
                          <a:latin typeface="Times New Roman"/>
                          <a:cs typeface="Times New Roman"/>
                        </a:rPr>
                        <a:t>75</a:t>
                      </a:r>
                      <a:endParaRPr sz="2200">
                        <a:latin typeface="Times New Roman"/>
                        <a:cs typeface="Times New Roman"/>
                      </a:endParaRPr>
                    </a:p>
                  </a:txBody>
                  <a:tcPr marL="0" marR="0" marT="0" marB="0"/>
                </a:tc>
                <a:extLst>
                  <a:ext uri="{0D108BD9-81ED-4DB2-BD59-A6C34878D82A}">
                    <a16:rowId xmlns:a16="http://schemas.microsoft.com/office/drawing/2014/main" val="10002"/>
                  </a:ext>
                </a:extLst>
              </a:tr>
              <a:tr h="399077">
                <a:tc>
                  <a:txBody>
                    <a:bodyPr/>
                    <a:lstStyle/>
                    <a:p>
                      <a:pPr marL="25400">
                        <a:lnSpc>
                          <a:spcPct val="100000"/>
                        </a:lnSpc>
                      </a:pPr>
                      <a:r>
                        <a:rPr sz="2100" spc="-5" dirty="0">
                          <a:solidFill>
                            <a:srgbClr val="C97800"/>
                          </a:solidFill>
                          <a:latin typeface="Comic Sans MS"/>
                          <a:cs typeface="Comic Sans MS"/>
                        </a:rPr>
                        <a:t>q</a:t>
                      </a:r>
                      <a:r>
                        <a:rPr sz="2100" spc="0" baseline="-20833" dirty="0">
                          <a:solidFill>
                            <a:srgbClr val="C97800"/>
                          </a:solidFill>
                          <a:latin typeface="Comic Sans MS"/>
                          <a:cs typeface="Comic Sans MS"/>
                        </a:rPr>
                        <a:t>3</a:t>
                      </a:r>
                      <a:endParaRPr sz="2100" baseline="-20833">
                        <a:latin typeface="Comic Sans MS"/>
                        <a:cs typeface="Comic Sans MS"/>
                      </a:endParaRPr>
                    </a:p>
                  </a:txBody>
                  <a:tcPr marL="0" marR="0" marT="0" marB="0">
                    <a:lnR w="9525">
                      <a:solidFill>
                        <a:srgbClr val="000000"/>
                      </a:solidFill>
                      <a:prstDash val="solid"/>
                    </a:lnR>
                  </a:tcPr>
                </a:tc>
                <a:tc>
                  <a:txBody>
                    <a:bodyPr/>
                    <a:lstStyle/>
                    <a:p>
                      <a:endParaRPr sz="2100" baseline="-20833">
                        <a:latin typeface="Comic Sans MS"/>
                        <a:cs typeface="Comic Sans MS"/>
                      </a:endParaRPr>
                    </a:p>
                  </a:txBody>
                  <a:tcPr marL="0" marR="0" marT="0" marB="0">
                    <a:lnL w="9525" cap="flat" cmpd="sng" algn="ctr">
                      <a:solidFill>
                        <a:srgbClr val="000000"/>
                      </a:solidFill>
                      <a:prstDash val="solid"/>
                      <a:round/>
                      <a:headEnd type="none" w="med" len="med"/>
                      <a:tailEnd type="none" w="med" len="med"/>
                    </a:lnL>
                  </a:tcPr>
                </a:tc>
                <a:tc>
                  <a:txBody>
                    <a:bodyPr/>
                    <a:lstStyle/>
                    <a:p>
                      <a:pPr marL="10287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82880">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70485">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70485">
                        <a:lnSpc>
                          <a:spcPct val="100000"/>
                        </a:lnSpc>
                      </a:pPr>
                      <a:r>
                        <a:rPr sz="2200" dirty="0">
                          <a:latin typeface="Times New Roman"/>
                          <a:cs typeface="Times New Roman"/>
                        </a:rPr>
                        <a:t>1</a:t>
                      </a:r>
                    </a:p>
                  </a:txBody>
                  <a:tcPr marL="0" marR="0" marT="0" marB="0"/>
                </a:tc>
                <a:tc>
                  <a:txBody>
                    <a:bodyPr/>
                    <a:lstStyle/>
                    <a:p>
                      <a:pPr marL="616585">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3</a:t>
                      </a:r>
                      <a:endParaRPr sz="2100" baseline="-20833">
                        <a:latin typeface="Comic Sans MS"/>
                        <a:cs typeface="Comic Sans MS"/>
                      </a:endParaRPr>
                    </a:p>
                  </a:txBody>
                  <a:tcPr marL="0" marR="0" marT="0" marB="0">
                    <a:lnR w="9525">
                      <a:solidFill>
                        <a:srgbClr val="000000"/>
                      </a:solidFill>
                      <a:prstDash val="solid"/>
                    </a:lnR>
                  </a:tcPr>
                </a:tc>
                <a:tc>
                  <a:txBody>
                    <a:bodyPr/>
                    <a:lstStyle/>
                    <a:p>
                      <a:pPr marL="41910">
                        <a:lnSpc>
                          <a:spcPct val="100000"/>
                        </a:lnSpc>
                      </a:pPr>
                      <a:r>
                        <a:rPr sz="2200" spc="-5" dirty="0">
                          <a:latin typeface="Times New Roman"/>
                          <a:cs typeface="Times New Roman"/>
                        </a:rPr>
                        <a:t>45</a:t>
                      </a:r>
                      <a:endParaRPr sz="2200">
                        <a:latin typeface="Times New Roman"/>
                        <a:cs typeface="Times New Roman"/>
                      </a:endParaRPr>
                    </a:p>
                  </a:txBody>
                  <a:tcPr marL="0" marR="0" marT="0" marB="0">
                    <a:lnL w="9525">
                      <a:solidFill>
                        <a:srgbClr val="000000"/>
                      </a:solidFill>
                      <a:prstDash val="solid"/>
                    </a:lnL>
                  </a:tcPr>
                </a:tc>
                <a:tc>
                  <a:txBody>
                    <a:bodyPr/>
                    <a:lstStyle/>
                    <a:p>
                      <a:pPr marL="186690">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142875">
                        <a:lnSpc>
                          <a:spcPct val="100000"/>
                        </a:lnSpc>
                      </a:pPr>
                      <a:r>
                        <a:rPr sz="2200" spc="-5" dirty="0">
                          <a:latin typeface="Times New Roman"/>
                          <a:cs typeface="Times New Roman"/>
                        </a:rPr>
                        <a:t>53</a:t>
                      </a:r>
                      <a:endParaRPr sz="2200">
                        <a:latin typeface="Times New Roman"/>
                        <a:cs typeface="Times New Roman"/>
                      </a:endParaRPr>
                    </a:p>
                  </a:txBody>
                  <a:tcPr marL="0" marR="0" marT="0" marB="0"/>
                </a:tc>
                <a:tc>
                  <a:txBody>
                    <a:bodyPr/>
                    <a:lstStyle/>
                    <a:p>
                      <a:pPr marL="220345">
                        <a:lnSpc>
                          <a:spcPct val="100000"/>
                        </a:lnSpc>
                      </a:pPr>
                      <a:r>
                        <a:rPr sz="2200" dirty="0">
                          <a:latin typeface="Times New Roman"/>
                          <a:cs typeface="Times New Roman"/>
                        </a:rPr>
                        <a:t>3</a:t>
                      </a:r>
                      <a:endParaRPr sz="2200">
                        <a:latin typeface="Times New Roman"/>
                        <a:cs typeface="Times New Roman"/>
                      </a:endParaRPr>
                    </a:p>
                  </a:txBody>
                  <a:tcPr marL="0" marR="0" marT="0" marB="0"/>
                </a:tc>
                <a:extLst>
                  <a:ext uri="{0D108BD9-81ED-4DB2-BD59-A6C34878D82A}">
                    <a16:rowId xmlns:a16="http://schemas.microsoft.com/office/drawing/2014/main" val="10003"/>
                  </a:ext>
                </a:extLst>
              </a:tr>
              <a:tr h="402105">
                <a:tc>
                  <a:txBody>
                    <a:bodyPr/>
                    <a:lstStyle/>
                    <a:p>
                      <a:pPr marL="25400">
                        <a:lnSpc>
                          <a:spcPct val="100000"/>
                        </a:lnSpc>
                      </a:pPr>
                      <a:r>
                        <a:rPr sz="2100" dirty="0">
                          <a:solidFill>
                            <a:srgbClr val="C97800"/>
                          </a:solidFill>
                          <a:latin typeface="Comic Sans MS"/>
                          <a:cs typeface="Comic Sans MS"/>
                        </a:rPr>
                        <a:t>q</a:t>
                      </a:r>
                      <a:r>
                        <a:rPr sz="2100" baseline="-20833" dirty="0">
                          <a:solidFill>
                            <a:srgbClr val="C97800"/>
                          </a:solidFill>
                          <a:latin typeface="Comic Sans MS"/>
                          <a:cs typeface="Comic Sans MS"/>
                        </a:rPr>
                        <a:t>4</a:t>
                      </a:r>
                      <a:endParaRPr sz="2100" baseline="-20833">
                        <a:latin typeface="Comic Sans MS"/>
                        <a:cs typeface="Comic Sans MS"/>
                      </a:endParaRPr>
                    </a:p>
                  </a:txBody>
                  <a:tcPr marL="0" marR="0" marT="0" marB="0"/>
                </a:tc>
                <a:tc>
                  <a:txBody>
                    <a:bodyPr/>
                    <a:lstStyle/>
                    <a:p>
                      <a:endParaRPr sz="2100" baseline="-20833">
                        <a:latin typeface="Comic Sans MS"/>
                        <a:cs typeface="Comic Sans MS"/>
                      </a:endParaRPr>
                    </a:p>
                  </a:txBody>
                  <a:tcPr marL="0" marR="0" marT="0" marB="0"/>
                </a:tc>
                <a:tc>
                  <a:txBody>
                    <a:bodyPr/>
                    <a:lstStyle/>
                    <a:p>
                      <a:pPr marL="10795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8542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67945">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70485">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616585">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4</a:t>
                      </a:r>
                      <a:endParaRPr sz="2100" baseline="-20833">
                        <a:latin typeface="Comic Sans MS"/>
                        <a:cs typeface="Comic Sans MS"/>
                      </a:endParaRPr>
                    </a:p>
                  </a:txBody>
                  <a:tcPr marL="0" marR="0" marT="0" marB="0"/>
                </a:tc>
                <a:tc>
                  <a:txBody>
                    <a:bodyPr/>
                    <a:lstStyle/>
                    <a:p>
                      <a:pPr marL="12065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11125">
                        <a:lnSpc>
                          <a:spcPct val="100000"/>
                        </a:lnSpc>
                      </a:pPr>
                      <a:r>
                        <a:rPr sz="2200" spc="-5" dirty="0">
                          <a:latin typeface="Times New Roman"/>
                          <a:cs typeface="Times New Roman"/>
                        </a:rPr>
                        <a:t>75</a:t>
                      </a:r>
                      <a:endParaRPr sz="2200">
                        <a:latin typeface="Times New Roman"/>
                        <a:cs typeface="Times New Roman"/>
                      </a:endParaRPr>
                    </a:p>
                  </a:txBody>
                  <a:tcPr marL="0" marR="0" marT="0" marB="0"/>
                </a:tc>
                <a:tc>
                  <a:txBody>
                    <a:bodyPr/>
                    <a:lstStyle/>
                    <a:p>
                      <a:pPr marR="1270" algn="ctr">
                        <a:lnSpc>
                          <a:spcPct val="100000"/>
                        </a:lnSpc>
                      </a:pPr>
                      <a:r>
                        <a:rPr sz="2200" dirty="0">
                          <a:latin typeface="Times New Roman"/>
                          <a:cs typeface="Times New Roman"/>
                        </a:rPr>
                        <a:t>3</a:t>
                      </a:r>
                    </a:p>
                  </a:txBody>
                  <a:tcPr marL="0" marR="0" marT="0" marB="0"/>
                </a:tc>
                <a:tc>
                  <a:txBody>
                    <a:bodyPr/>
                    <a:lstStyle/>
                    <a:p>
                      <a:pPr marL="141605">
                        <a:lnSpc>
                          <a:spcPct val="100000"/>
                        </a:lnSpc>
                      </a:pPr>
                      <a:r>
                        <a:rPr sz="2200" spc="-5" dirty="0">
                          <a:latin typeface="Times New Roman"/>
                          <a:cs typeface="Times New Roman"/>
                        </a:rPr>
                        <a:t>78</a:t>
                      </a:r>
                      <a:endParaRPr sz="22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
        <p:nvSpPr>
          <p:cNvPr id="11" name="object 5"/>
          <p:cNvSpPr/>
          <p:nvPr/>
        </p:nvSpPr>
        <p:spPr>
          <a:xfrm>
            <a:off x="4695673" y="2191597"/>
            <a:ext cx="92351" cy="1640642"/>
          </a:xfrm>
          <a:custGeom>
            <a:avLst/>
            <a:gdLst/>
            <a:ahLst/>
            <a:cxnLst/>
            <a:rect l="l" t="t" r="r" b="b"/>
            <a:pathLst>
              <a:path w="152400" h="1752328">
                <a:moveTo>
                  <a:pt x="152400" y="1752328"/>
                </a:moveTo>
                <a:lnTo>
                  <a:pt x="108676" y="1746231"/>
                </a:lnTo>
                <a:lnTo>
                  <a:pt x="69923" y="1729118"/>
                </a:lnTo>
                <a:lnTo>
                  <a:pt x="37981" y="1702760"/>
                </a:lnTo>
                <a:lnTo>
                  <a:pt x="14691" y="1668928"/>
                </a:lnTo>
                <a:lnTo>
                  <a:pt x="1897" y="1629389"/>
                </a:lnTo>
                <a:lnTo>
                  <a:pt x="0" y="145778"/>
                </a:lnTo>
                <a:lnTo>
                  <a:pt x="729" y="131399"/>
                </a:lnTo>
                <a:lnTo>
                  <a:pt x="11122" y="90901"/>
                </a:lnTo>
                <a:lnTo>
                  <a:pt x="32391" y="55742"/>
                </a:lnTo>
                <a:lnTo>
                  <a:pt x="62694" y="27692"/>
                </a:lnTo>
                <a:lnTo>
                  <a:pt x="100189" y="8522"/>
                </a:lnTo>
                <a:lnTo>
                  <a:pt x="128272" y="1548"/>
                </a:lnTo>
                <a:lnTo>
                  <a:pt x="143035" y="0"/>
                </a:lnTo>
              </a:path>
            </a:pathLst>
          </a:custGeom>
          <a:ln w="9525">
            <a:solidFill>
              <a:srgbClr val="000000"/>
            </a:solidFill>
          </a:ln>
        </p:spPr>
        <p:txBody>
          <a:bodyPr wrap="square" lIns="0" tIns="0" rIns="0" bIns="0" rtlCol="0">
            <a:noAutofit/>
          </a:bodyPr>
          <a:lstStyle/>
          <a:p>
            <a:endParaRPr sz="2647"/>
          </a:p>
        </p:txBody>
      </p:sp>
      <p:sp>
        <p:nvSpPr>
          <p:cNvPr id="12" name="object 5"/>
          <p:cNvSpPr/>
          <p:nvPr/>
        </p:nvSpPr>
        <p:spPr>
          <a:xfrm>
            <a:off x="1619672" y="2191597"/>
            <a:ext cx="134471" cy="1640642"/>
          </a:xfrm>
          <a:custGeom>
            <a:avLst/>
            <a:gdLst/>
            <a:ahLst/>
            <a:cxnLst/>
            <a:rect l="l" t="t" r="r" b="b"/>
            <a:pathLst>
              <a:path w="152400" h="1752328">
                <a:moveTo>
                  <a:pt x="152400" y="1752328"/>
                </a:moveTo>
                <a:lnTo>
                  <a:pt x="108676" y="1746231"/>
                </a:lnTo>
                <a:lnTo>
                  <a:pt x="69923" y="1729118"/>
                </a:lnTo>
                <a:lnTo>
                  <a:pt x="37981" y="1702760"/>
                </a:lnTo>
                <a:lnTo>
                  <a:pt x="14691" y="1668928"/>
                </a:lnTo>
                <a:lnTo>
                  <a:pt x="1897" y="1629389"/>
                </a:lnTo>
                <a:lnTo>
                  <a:pt x="0" y="145778"/>
                </a:lnTo>
                <a:lnTo>
                  <a:pt x="729" y="131399"/>
                </a:lnTo>
                <a:lnTo>
                  <a:pt x="11122" y="90901"/>
                </a:lnTo>
                <a:lnTo>
                  <a:pt x="32391" y="55742"/>
                </a:lnTo>
                <a:lnTo>
                  <a:pt x="62694" y="27692"/>
                </a:lnTo>
                <a:lnTo>
                  <a:pt x="100189" y="8522"/>
                </a:lnTo>
                <a:lnTo>
                  <a:pt x="128272" y="1548"/>
                </a:lnTo>
                <a:lnTo>
                  <a:pt x="143035" y="0"/>
                </a:lnTo>
              </a:path>
            </a:pathLst>
          </a:custGeom>
          <a:ln w="9525">
            <a:solidFill>
              <a:srgbClr val="000000"/>
            </a:solidFill>
          </a:ln>
        </p:spPr>
        <p:txBody>
          <a:bodyPr wrap="square" lIns="0" tIns="0" rIns="0" bIns="0" rtlCol="0">
            <a:noAutofit/>
          </a:bodyPr>
          <a:lstStyle/>
          <a:p>
            <a:endParaRPr sz="2647"/>
          </a:p>
        </p:txBody>
      </p:sp>
    </p:spTree>
    <p:extLst>
      <p:ext uri="{BB962C8B-B14F-4D97-AF65-F5344CB8AC3E}">
        <p14:creationId xmlns:p14="http://schemas.microsoft.com/office/powerpoint/2010/main" val="192934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420289" y="1859450"/>
            <a:ext cx="8202161" cy="3290991"/>
          </a:xfrm>
          <a:noFill/>
          <a:ln/>
        </p:spPr>
        <p:txBody>
          <a:bodyPr/>
          <a:lstStyle/>
          <a:p>
            <a:pPr>
              <a:lnSpc>
                <a:spcPct val="100000"/>
              </a:lnSpc>
            </a:pPr>
            <a:r>
              <a:rPr lang="en-US" sz="2531" dirty="0"/>
              <a:t>Take the attribute affinity matrix </a:t>
            </a:r>
            <a:r>
              <a:rPr lang="en-US" sz="2531" i="1" dirty="0"/>
              <a:t>AA</a:t>
            </a:r>
            <a:r>
              <a:rPr lang="en-US" sz="2531" dirty="0"/>
              <a:t> and reorganize the attribute orders to form clusters where the attributes in each cluster demonstrate high affinity to one another.</a:t>
            </a:r>
          </a:p>
          <a:p>
            <a:pPr>
              <a:lnSpc>
                <a:spcPct val="100000"/>
              </a:lnSpc>
            </a:pPr>
            <a:r>
              <a:rPr lang="en-US" sz="2531" dirty="0">
                <a:solidFill>
                  <a:schemeClr val="tx2"/>
                </a:solidFill>
              </a:rPr>
              <a:t>Bond Energy Algorithm </a:t>
            </a:r>
            <a:r>
              <a:rPr lang="en-US" sz="2531" dirty="0"/>
              <a:t>(BEA) has been used for clustering of entities.  BEA finds an ordering of entities (in our case attributes) such that the global affinity measure (AM) is maximized.</a:t>
            </a:r>
          </a:p>
        </p:txBody>
      </p:sp>
      <p:sp>
        <p:nvSpPr>
          <p:cNvPr id="86019" name="Rectangle 3"/>
          <p:cNvSpPr>
            <a:spLocks noGrp="1" noChangeArrowheads="1"/>
          </p:cNvSpPr>
          <p:nvPr>
            <p:ph type="title"/>
          </p:nvPr>
        </p:nvSpPr>
        <p:spPr>
          <a:noFill/>
          <a:ln/>
        </p:spPr>
        <p:txBody>
          <a:bodyPr/>
          <a:lstStyle/>
          <a:p>
            <a:r>
              <a:rPr lang="en-US"/>
              <a:t>VF – Clustering Algorithm</a:t>
            </a:r>
          </a:p>
        </p:txBody>
      </p:sp>
      <p:sp>
        <p:nvSpPr>
          <p:cNvPr id="86020" name="Rectangle 4"/>
          <p:cNvSpPr>
            <a:spLocks noChangeArrowheads="1"/>
          </p:cNvSpPr>
          <p:nvPr/>
        </p:nvSpPr>
        <p:spPr bwMode="auto">
          <a:xfrm>
            <a:off x="1705682" y="5085184"/>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86021" name="Rectangle 5"/>
          <p:cNvSpPr>
            <a:spLocks noChangeArrowheads="1"/>
          </p:cNvSpPr>
          <p:nvPr/>
        </p:nvSpPr>
        <p:spPr bwMode="auto">
          <a:xfrm>
            <a:off x="1705682" y="5085184"/>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grpSp>
        <p:nvGrpSpPr>
          <p:cNvPr id="86028" name="Group 12"/>
          <p:cNvGrpSpPr>
            <a:grpSpLocks/>
          </p:cNvGrpSpPr>
          <p:nvPr/>
        </p:nvGrpSpPr>
        <p:grpSpPr bwMode="auto">
          <a:xfrm>
            <a:off x="1603376" y="5232355"/>
            <a:ext cx="6046788" cy="815975"/>
            <a:chOff x="1010" y="3072"/>
            <a:chExt cx="3809" cy="514"/>
          </a:xfrm>
        </p:grpSpPr>
        <p:sp>
          <p:nvSpPr>
            <p:cNvPr id="86022" name="Rectangle 6"/>
            <p:cNvSpPr>
              <a:spLocks noChangeArrowheads="1"/>
            </p:cNvSpPr>
            <p:nvPr/>
          </p:nvSpPr>
          <p:spPr bwMode="auto">
            <a:xfrm>
              <a:off x="1010" y="3154"/>
              <a:ext cx="445" cy="2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a:solidFill>
                    <a:srgbClr val="000000"/>
                  </a:solidFill>
                  <a:latin typeface="Book Antiqua"/>
                </a:rPr>
                <a:t>AM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6023" name="Rectangle 7"/>
            <p:cNvSpPr>
              <a:spLocks noChangeArrowheads="1"/>
            </p:cNvSpPr>
            <p:nvPr/>
          </p:nvSpPr>
          <p:spPr bwMode="auto">
            <a:xfrm>
              <a:off x="1961" y="3154"/>
              <a:ext cx="2858" cy="2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(affinity of </a:t>
              </a:r>
              <a:r>
                <a:rPr lang="en-US" sz="1828" i="1" dirty="0">
                  <a:solidFill>
                    <a:srgbClr val="000000"/>
                  </a:solidFill>
                  <a:latin typeface="Book Antiqua"/>
                </a:rPr>
                <a:t>A</a:t>
              </a:r>
              <a:r>
                <a:rPr lang="en-US" sz="1687" i="1" baseline="-25000" dirty="0">
                  <a:solidFill>
                    <a:srgbClr val="000000"/>
                  </a:solidFill>
                  <a:latin typeface="Book Antiqua"/>
                </a:rPr>
                <a:t>i</a:t>
              </a:r>
              <a:r>
                <a:rPr lang="en-US" sz="1828" dirty="0">
                  <a:solidFill>
                    <a:srgbClr val="000000"/>
                  </a:solidFill>
                  <a:latin typeface="Book Antiqua"/>
                </a:rPr>
                <a:t> and </a:t>
              </a:r>
              <a:r>
                <a:rPr lang="en-US" sz="1828" i="1" dirty="0" err="1">
                  <a:solidFill>
                    <a:srgbClr val="000000"/>
                  </a:solidFill>
                  <a:latin typeface="Book Antiqua"/>
                </a:rPr>
                <a:t>A</a:t>
              </a:r>
              <a:r>
                <a:rPr lang="en-US" sz="1687" i="1" baseline="-25000" dirty="0" err="1">
                  <a:solidFill>
                    <a:srgbClr val="000000"/>
                  </a:solidFill>
                  <a:latin typeface="Book Antiqua"/>
                </a:rPr>
                <a:t>j</a:t>
              </a:r>
              <a:r>
                <a:rPr lang="en-US" sz="1828" dirty="0">
                  <a:solidFill>
                    <a:srgbClr val="000000"/>
                  </a:solidFill>
                  <a:latin typeface="Book Antiqua"/>
                </a:rPr>
                <a:t> with their neighbors) </a:t>
              </a:r>
            </a:p>
          </p:txBody>
        </p:sp>
        <p:sp>
          <p:nvSpPr>
            <p:cNvPr id="86024" name="Rectangle 8"/>
            <p:cNvSpPr>
              <a:spLocks noChangeArrowheads="1"/>
            </p:cNvSpPr>
            <p:nvPr/>
          </p:nvSpPr>
          <p:spPr bwMode="auto">
            <a:xfrm>
              <a:off x="1749" y="3383"/>
              <a:ext cx="118" cy="2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i="1" dirty="0">
                  <a:solidFill>
                    <a:srgbClr val="000000"/>
                  </a:solidFill>
                  <a:latin typeface="Book Antiqua"/>
                </a:rPr>
                <a:t>j</a:t>
              </a:r>
            </a:p>
          </p:txBody>
        </p:sp>
        <p:sp>
          <p:nvSpPr>
            <p:cNvPr id="86025" name="Rectangle 9"/>
            <p:cNvSpPr>
              <a:spLocks noChangeArrowheads="1"/>
            </p:cNvSpPr>
            <p:nvPr/>
          </p:nvSpPr>
          <p:spPr bwMode="auto">
            <a:xfrm>
              <a:off x="1628" y="3072"/>
              <a:ext cx="288" cy="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sp>
          <p:nvSpPr>
            <p:cNvPr id="86026" name="Rectangle 10"/>
            <p:cNvSpPr>
              <a:spLocks noChangeArrowheads="1"/>
            </p:cNvSpPr>
            <p:nvPr/>
          </p:nvSpPr>
          <p:spPr bwMode="auto">
            <a:xfrm>
              <a:off x="1525" y="3383"/>
              <a:ext cx="118" cy="2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i="1" dirty="0" err="1">
                  <a:solidFill>
                    <a:srgbClr val="000000"/>
                  </a:solidFill>
                  <a:latin typeface="Book Antiqua"/>
                </a:rPr>
                <a:t>i</a:t>
              </a:r>
              <a:endParaRPr lang="en-US" sz="1687" i="1" dirty="0">
                <a:solidFill>
                  <a:srgbClr val="000000"/>
                </a:solidFill>
                <a:latin typeface="Book Antiqua"/>
              </a:endParaRPr>
            </a:p>
          </p:txBody>
        </p:sp>
        <p:sp>
          <p:nvSpPr>
            <p:cNvPr id="86027" name="Rectangle 11"/>
            <p:cNvSpPr>
              <a:spLocks noChangeArrowheads="1"/>
            </p:cNvSpPr>
            <p:nvPr/>
          </p:nvSpPr>
          <p:spPr bwMode="auto">
            <a:xfrm>
              <a:off x="1396" y="3072"/>
              <a:ext cx="288" cy="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grpSp>
    </p:spTree>
    <p:extLst>
      <p:ext uri="{BB962C8B-B14F-4D97-AF65-F5344CB8AC3E}">
        <p14:creationId xmlns:p14="http://schemas.microsoft.com/office/powerpoint/2010/main" val="38979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 (Global Affinity Measure)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87128"/>
            <a:ext cx="8539859" cy="5711371"/>
          </a:xfrm>
          <a:prstGeom prst="rect">
            <a:avLst/>
          </a:prstGeom>
        </p:spPr>
      </p:pic>
      <p:sp>
        <p:nvSpPr>
          <p:cNvPr id="3" name="TextBox 2"/>
          <p:cNvSpPr txBox="1"/>
          <p:nvPr/>
        </p:nvSpPr>
        <p:spPr>
          <a:xfrm>
            <a:off x="827584" y="1057706"/>
            <a:ext cx="304892" cy="351956"/>
          </a:xfrm>
          <a:prstGeom prst="rect">
            <a:avLst/>
          </a:prstGeom>
          <a:noFill/>
        </p:spPr>
        <p:txBody>
          <a:bodyPr wrap="none" rtlCol="0">
            <a:spAutoFit/>
          </a:bodyPr>
          <a:lstStyle/>
          <a:p>
            <a:r>
              <a:rPr lang="en-US" sz="1687" dirty="0"/>
              <a:t>2</a:t>
            </a:r>
          </a:p>
        </p:txBody>
      </p:sp>
    </p:spTree>
    <p:extLst>
      <p:ext uri="{BB962C8B-B14F-4D97-AF65-F5344CB8AC3E}">
        <p14:creationId xmlns:p14="http://schemas.microsoft.com/office/powerpoint/2010/main" val="29279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2E9B-C857-4E08-ACC2-B196FD793E09}"/>
              </a:ext>
            </a:extLst>
          </p:cNvPr>
          <p:cNvSpPr>
            <a:spLocks noGrp="1"/>
          </p:cNvSpPr>
          <p:nvPr>
            <p:ph type="title"/>
          </p:nvPr>
        </p:nvSpPr>
        <p:spPr>
          <a:xfrm>
            <a:off x="470920" y="593686"/>
            <a:ext cx="8202161" cy="527579"/>
          </a:xfrm>
        </p:spPr>
        <p:txBody>
          <a:bodyPr/>
          <a:lstStyle/>
          <a:p>
            <a:r>
              <a:rPr lang="en-US" dirty="0"/>
              <a:t>AM ( Global affinity measure) </a:t>
            </a:r>
          </a:p>
        </p:txBody>
      </p:sp>
      <p:sp>
        <p:nvSpPr>
          <p:cNvPr id="3" name="Content Placeholder 2">
            <a:extLst>
              <a:ext uri="{FF2B5EF4-FFF2-40B4-BE49-F238E27FC236}">
                <a16:creationId xmlns:a16="http://schemas.microsoft.com/office/drawing/2014/main" id="{17CE9F0A-9A5E-475A-BE00-CD61C83DED8A}"/>
              </a:ext>
            </a:extLst>
          </p:cNvPr>
          <p:cNvSpPr>
            <a:spLocks noGrp="1"/>
          </p:cNvSpPr>
          <p:nvPr>
            <p:ph idx="1"/>
          </p:nvPr>
        </p:nvSpPr>
        <p:spPr>
          <a:xfrm>
            <a:off x="268397" y="1707559"/>
            <a:ext cx="8875603" cy="4101081"/>
          </a:xfrm>
        </p:spPr>
        <p:txBody>
          <a:bodyPr/>
          <a:lstStyle/>
          <a:p>
            <a:r>
              <a:rPr lang="en-US" sz="2000" dirty="0" err="1"/>
              <a:t>2AM</a:t>
            </a:r>
            <a:r>
              <a:rPr lang="en-US" sz="2000" dirty="0"/>
              <a:t> </a:t>
            </a:r>
            <a:r>
              <a:rPr lang="en-US" sz="2000" baseline="30000" dirty="0" err="1"/>
              <a:t>n</a:t>
            </a:r>
            <a:r>
              <a:rPr lang="en-US" sz="2000" baseline="-25000" dirty="0" err="1"/>
              <a:t>i</a:t>
            </a:r>
            <a:r>
              <a:rPr lang="en-US" sz="2000" baseline="-25000" dirty="0"/>
              <a:t>=1 </a:t>
            </a:r>
            <a:r>
              <a:rPr lang="en-US" sz="2000" dirty="0"/>
              <a:t>=  </a:t>
            </a:r>
          </a:p>
          <a:p>
            <a:pPr marL="0" indent="0">
              <a:buNone/>
            </a:pPr>
            <a:r>
              <a:rPr lang="en-US" sz="2000" dirty="0"/>
              <a:t>         ∑</a:t>
            </a:r>
            <a:r>
              <a:rPr lang="en-US" sz="2000" baseline="30000" dirty="0" err="1"/>
              <a:t>n</a:t>
            </a:r>
            <a:r>
              <a:rPr lang="en-US" sz="2000" baseline="-25000" dirty="0" err="1"/>
              <a:t>i</a:t>
            </a:r>
            <a:r>
              <a:rPr lang="en-US" sz="2000" baseline="-25000" dirty="0"/>
              <a:t>=1 </a:t>
            </a:r>
            <a:r>
              <a:rPr lang="en-US" sz="2000" dirty="0"/>
              <a:t>∑</a:t>
            </a:r>
            <a:r>
              <a:rPr lang="en-US" sz="2000" baseline="30000" dirty="0" err="1"/>
              <a:t>n</a:t>
            </a:r>
            <a:r>
              <a:rPr lang="en-US" sz="2000" baseline="-25000" dirty="0" err="1"/>
              <a:t>j</a:t>
            </a:r>
            <a:r>
              <a:rPr lang="en-US" sz="2000" baseline="-25000" dirty="0"/>
              <a:t>=1</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baseline="-25000" dirty="0"/>
              <a:t>-1</a:t>
            </a:r>
            <a:r>
              <a:rPr lang="en-US" sz="2000" dirty="0"/>
              <a:t>) +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j+1</a:t>
            </a:r>
            <a:r>
              <a:rPr lang="en-US" sz="2000" dirty="0"/>
              <a:t>) + </a:t>
            </a:r>
            <a:r>
              <a:rPr lang="en-US" sz="2000" dirty="0" err="1"/>
              <a:t>aff</a:t>
            </a:r>
            <a:r>
              <a:rPr lang="en-US" sz="2000" dirty="0"/>
              <a:t>(A</a:t>
            </a:r>
            <a:r>
              <a:rPr lang="en-US" sz="2000" baseline="-25000" dirty="0"/>
              <a:t>i-1</a:t>
            </a:r>
            <a:r>
              <a:rPr lang="en-US" sz="2000" dirty="0"/>
              <a:t>, </a:t>
            </a:r>
            <a:r>
              <a:rPr lang="en-US" sz="2000" dirty="0" err="1"/>
              <a:t>A</a:t>
            </a:r>
            <a:r>
              <a:rPr lang="en-US" sz="2000" baseline="-25000" dirty="0" err="1"/>
              <a:t>j</a:t>
            </a:r>
            <a:r>
              <a:rPr lang="en-US" sz="2000" dirty="0"/>
              <a:t>) + </a:t>
            </a:r>
            <a:r>
              <a:rPr lang="en-US" sz="2000" dirty="0" err="1"/>
              <a:t>aff</a:t>
            </a:r>
            <a:r>
              <a:rPr lang="en-US" sz="2000" dirty="0"/>
              <a:t>(A</a:t>
            </a:r>
            <a:r>
              <a:rPr lang="en-US" sz="2000" baseline="-25000" dirty="0"/>
              <a:t>i+1</a:t>
            </a:r>
            <a:r>
              <a:rPr lang="en-US" sz="2000" dirty="0"/>
              <a:t>, </a:t>
            </a:r>
            <a:r>
              <a:rPr lang="en-US" sz="2000" dirty="0" err="1"/>
              <a:t>A</a:t>
            </a:r>
            <a:r>
              <a:rPr lang="en-US" sz="2000" baseline="-25000" dirty="0" err="1"/>
              <a:t>j</a:t>
            </a:r>
            <a:r>
              <a:rPr lang="en-US" sz="2000" dirty="0"/>
              <a:t>)]</a:t>
            </a:r>
          </a:p>
          <a:p>
            <a:pPr marL="0" indent="0">
              <a:buNone/>
            </a:pPr>
            <a:r>
              <a:rPr lang="en-US" sz="2000" dirty="0"/>
              <a:t>                   where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dirty="0"/>
              <a:t>) = </a:t>
            </a:r>
            <a:r>
              <a:rPr lang="en-US" sz="2000" dirty="0" err="1"/>
              <a:t>aff</a:t>
            </a:r>
            <a:r>
              <a:rPr lang="en-US" sz="2000" dirty="0"/>
              <a:t>(</a:t>
            </a:r>
            <a:r>
              <a:rPr lang="en-US" sz="2000" dirty="0" err="1"/>
              <a:t>A</a:t>
            </a:r>
            <a:r>
              <a:rPr lang="en-US" sz="2000" baseline="-25000" dirty="0" err="1"/>
              <a:t>j</a:t>
            </a:r>
            <a:r>
              <a:rPr lang="en-US" sz="2000" dirty="0"/>
              <a:t>, A</a:t>
            </a:r>
            <a:r>
              <a:rPr lang="en-US" sz="2000" baseline="-25000" dirty="0"/>
              <a:t>i</a:t>
            </a:r>
            <a:r>
              <a:rPr lang="en-US" sz="2000" dirty="0"/>
              <a:t>), and </a:t>
            </a:r>
          </a:p>
          <a:p>
            <a:pPr marL="0" indent="0">
              <a:buNone/>
            </a:pPr>
            <a:r>
              <a:rPr lang="en-US" sz="2000" dirty="0"/>
              <a:t>                               </a:t>
            </a:r>
            <a:r>
              <a:rPr lang="en-US" sz="2000" dirty="0" err="1"/>
              <a:t>aff</a:t>
            </a:r>
            <a:r>
              <a:rPr lang="en-US" sz="2000" dirty="0"/>
              <a:t> (</a:t>
            </a:r>
            <a:r>
              <a:rPr lang="en-US" sz="2000" dirty="0" err="1"/>
              <a:t>A</a:t>
            </a:r>
            <a:r>
              <a:rPr lang="en-US" sz="2000" baseline="-25000" dirty="0" err="1"/>
              <a:t>0</a:t>
            </a:r>
            <a:r>
              <a:rPr lang="en-US" sz="2000" baseline="-25000" dirty="0"/>
              <a:t>,</a:t>
            </a:r>
            <a:r>
              <a:rPr lang="en-US" sz="2000" dirty="0"/>
              <a:t> </a:t>
            </a:r>
            <a:r>
              <a:rPr lang="en-US" sz="2000" dirty="0" err="1"/>
              <a:t>A</a:t>
            </a:r>
            <a:r>
              <a:rPr lang="en-US" sz="2000" baseline="-25000" dirty="0" err="1"/>
              <a:t>j</a:t>
            </a:r>
            <a:r>
              <a:rPr lang="en-US" sz="2000" dirty="0"/>
              <a:t>) = </a:t>
            </a:r>
            <a:r>
              <a:rPr lang="en-US" sz="2000" dirty="0" err="1"/>
              <a:t>aff</a:t>
            </a:r>
            <a:r>
              <a:rPr lang="en-US" sz="2000" dirty="0"/>
              <a:t>(A</a:t>
            </a:r>
            <a:r>
              <a:rPr lang="en-US" sz="2000" baseline="-25000" dirty="0"/>
              <a:t>i</a:t>
            </a:r>
            <a:r>
              <a:rPr lang="en-US" sz="2000" dirty="0"/>
              <a:t>, A</a:t>
            </a:r>
            <a:r>
              <a:rPr lang="en-US" sz="2000" baseline="-25000" dirty="0"/>
              <a:t>0</a:t>
            </a:r>
            <a:r>
              <a:rPr lang="en-US" sz="2000" dirty="0"/>
              <a:t>) = </a:t>
            </a:r>
            <a:r>
              <a:rPr lang="en-US" sz="2000" dirty="0" err="1"/>
              <a:t>aff</a:t>
            </a:r>
            <a:r>
              <a:rPr lang="en-US" sz="2000" dirty="0"/>
              <a:t>(A</a:t>
            </a:r>
            <a:r>
              <a:rPr lang="en-US" sz="2000" baseline="-25000" dirty="0"/>
              <a:t>n+1</a:t>
            </a:r>
            <a:r>
              <a:rPr lang="en-US" sz="2000" dirty="0"/>
              <a:t>, </a:t>
            </a:r>
            <a:r>
              <a:rPr lang="en-US" sz="2000" dirty="0" err="1"/>
              <a:t>A</a:t>
            </a:r>
            <a:r>
              <a:rPr lang="en-US" sz="2000" baseline="-25000" dirty="0" err="1"/>
              <a:t>j</a:t>
            </a:r>
            <a:r>
              <a:rPr lang="en-US" sz="2000" dirty="0"/>
              <a:t>) = </a:t>
            </a:r>
            <a:r>
              <a:rPr lang="en-US" sz="2000" dirty="0" err="1"/>
              <a:t>aff</a:t>
            </a:r>
            <a:r>
              <a:rPr lang="en-US" sz="2000" dirty="0"/>
              <a:t>( A</a:t>
            </a:r>
            <a:r>
              <a:rPr lang="en-US" sz="2000" baseline="-25000" dirty="0"/>
              <a:t>i, </a:t>
            </a:r>
            <a:r>
              <a:rPr lang="en-US" sz="2000" dirty="0"/>
              <a:t>A</a:t>
            </a:r>
            <a:r>
              <a:rPr lang="en-US" sz="2000" baseline="-25000" dirty="0"/>
              <a:t>n+1</a:t>
            </a:r>
            <a:r>
              <a:rPr lang="en-US" sz="2000" dirty="0"/>
              <a:t>) = 0</a:t>
            </a:r>
          </a:p>
          <a:p>
            <a:pPr marL="0" indent="0">
              <a:buNone/>
            </a:pPr>
            <a:endParaRPr lang="en-US" sz="2000" dirty="0"/>
          </a:p>
          <a:p>
            <a:r>
              <a:rPr lang="en-US" sz="2000" dirty="0" err="1"/>
              <a:t>2AM</a:t>
            </a:r>
            <a:r>
              <a:rPr lang="en-US" sz="2000" dirty="0"/>
              <a:t> </a:t>
            </a:r>
            <a:r>
              <a:rPr lang="en-US" sz="2000" baseline="30000" dirty="0" err="1"/>
              <a:t>2</a:t>
            </a:r>
            <a:r>
              <a:rPr lang="en-US" sz="2000" baseline="-25000" dirty="0" err="1"/>
              <a:t>i</a:t>
            </a:r>
            <a:r>
              <a:rPr lang="en-US" sz="2000" baseline="-25000" dirty="0"/>
              <a:t>=1 </a:t>
            </a:r>
            <a:r>
              <a:rPr lang="en-US" sz="2000" dirty="0"/>
              <a:t>=  </a:t>
            </a:r>
          </a:p>
          <a:p>
            <a:pPr marL="0" indent="0">
              <a:buNone/>
            </a:pPr>
            <a:r>
              <a:rPr lang="en-US" sz="2000" dirty="0"/>
              <a:t>     ∑</a:t>
            </a:r>
            <a:r>
              <a:rPr lang="en-US" sz="2000" baseline="30000" dirty="0"/>
              <a:t>2</a:t>
            </a:r>
            <a:r>
              <a:rPr lang="en-US" sz="2000" baseline="-25000" dirty="0"/>
              <a:t>i=1 </a:t>
            </a:r>
            <a:r>
              <a:rPr lang="en-US" sz="2000" dirty="0"/>
              <a:t>∑</a:t>
            </a:r>
            <a:r>
              <a:rPr lang="en-US" sz="2000" baseline="30000" dirty="0" err="1"/>
              <a:t>2</a:t>
            </a:r>
            <a:r>
              <a:rPr lang="en-US" sz="2000" baseline="-25000" dirty="0" err="1"/>
              <a:t>j</a:t>
            </a:r>
            <a:r>
              <a:rPr lang="en-US" sz="2000" baseline="-25000" dirty="0"/>
              <a:t>=1 </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baseline="-25000" dirty="0"/>
              <a:t>-1</a:t>
            </a:r>
            <a:r>
              <a:rPr lang="en-US" sz="2000" dirty="0"/>
              <a:t>) +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j+1</a:t>
            </a:r>
            <a:r>
              <a:rPr lang="en-US" sz="2000" dirty="0"/>
              <a:t>) + </a:t>
            </a:r>
            <a:r>
              <a:rPr lang="en-US" sz="2000" dirty="0" err="1"/>
              <a:t>aff</a:t>
            </a:r>
            <a:r>
              <a:rPr lang="en-US" sz="2000" dirty="0"/>
              <a:t>(A</a:t>
            </a:r>
            <a:r>
              <a:rPr lang="en-US" sz="2000" baseline="-25000" dirty="0"/>
              <a:t>i-1</a:t>
            </a:r>
            <a:r>
              <a:rPr lang="en-US" sz="2000" dirty="0"/>
              <a:t>, </a:t>
            </a:r>
            <a:r>
              <a:rPr lang="en-US" sz="2000" dirty="0" err="1"/>
              <a:t>A</a:t>
            </a:r>
            <a:r>
              <a:rPr lang="en-US" sz="2000" baseline="-25000" dirty="0" err="1"/>
              <a:t>j</a:t>
            </a:r>
            <a:r>
              <a:rPr lang="en-US" sz="2000" dirty="0"/>
              <a:t>) + </a:t>
            </a:r>
            <a:r>
              <a:rPr lang="en-US" sz="2000" dirty="0" err="1"/>
              <a:t>aff</a:t>
            </a:r>
            <a:r>
              <a:rPr lang="en-US" sz="2000" dirty="0"/>
              <a:t>(</a:t>
            </a:r>
            <a:r>
              <a:rPr lang="en-US" sz="2000" dirty="0" err="1"/>
              <a:t>A</a:t>
            </a:r>
            <a:r>
              <a:rPr lang="en-US" sz="2000" baseline="-25000" dirty="0" err="1"/>
              <a:t>i+1</a:t>
            </a:r>
            <a:r>
              <a:rPr lang="en-US" sz="2000" dirty="0"/>
              <a:t>, </a:t>
            </a:r>
            <a:r>
              <a:rPr lang="en-US" sz="2000" dirty="0" err="1"/>
              <a:t>A</a:t>
            </a:r>
            <a:r>
              <a:rPr lang="en-US" sz="2000" baseline="-25000" dirty="0" err="1"/>
              <a:t>j</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a:t>
            </a:r>
            <a:r>
              <a:rPr lang="en-US" sz="2000" baseline="-25000" dirty="0"/>
              <a:t>0</a:t>
            </a:r>
            <a:r>
              <a:rPr lang="en-US" sz="2000" dirty="0"/>
              <a:t>) + </a:t>
            </a:r>
            <a:r>
              <a:rPr lang="en-US" sz="2000" dirty="0" err="1"/>
              <a:t>aff</a:t>
            </a:r>
            <a:r>
              <a:rPr lang="en-US" sz="2000" dirty="0"/>
              <a:t>(A</a:t>
            </a:r>
            <a:r>
              <a:rPr lang="en-US" sz="2000" baseline="-25000" dirty="0"/>
              <a:t>1,</a:t>
            </a:r>
            <a:r>
              <a:rPr lang="en-US" sz="2000" dirty="0"/>
              <a:t> A</a:t>
            </a:r>
            <a:r>
              <a:rPr lang="en-US" sz="2000" baseline="-25000" dirty="0"/>
              <a:t>2</a:t>
            </a:r>
            <a:r>
              <a:rPr lang="en-US" sz="2000" dirty="0"/>
              <a:t>) + </a:t>
            </a:r>
            <a:r>
              <a:rPr lang="en-US" sz="2000" dirty="0" err="1"/>
              <a:t>aff</a:t>
            </a:r>
            <a:r>
              <a:rPr lang="en-US" sz="2000" dirty="0"/>
              <a:t>(A</a:t>
            </a:r>
            <a:r>
              <a:rPr lang="en-US" sz="2000" baseline="-25000" dirty="0"/>
              <a:t>0,</a:t>
            </a:r>
            <a:r>
              <a:rPr lang="en-US" sz="2000" dirty="0"/>
              <a:t> A</a:t>
            </a:r>
            <a:r>
              <a:rPr lang="en-US" sz="2000" baseline="-25000" dirty="0"/>
              <a:t>1</a:t>
            </a:r>
            <a:r>
              <a:rPr lang="en-US" sz="2000" dirty="0"/>
              <a:t>) + </a:t>
            </a:r>
            <a:r>
              <a:rPr lang="en-US" sz="2000" dirty="0" err="1"/>
              <a:t>aff</a:t>
            </a:r>
            <a:r>
              <a:rPr lang="en-US" sz="2000" dirty="0"/>
              <a:t>(A</a:t>
            </a:r>
            <a:r>
              <a:rPr lang="en-US" sz="2000" baseline="-25000" dirty="0"/>
              <a:t>2,</a:t>
            </a:r>
            <a:r>
              <a:rPr lang="en-US" sz="2000" dirty="0"/>
              <a:t> A</a:t>
            </a:r>
            <a:r>
              <a:rPr lang="en-US" sz="2000" baseline="-25000" dirty="0"/>
              <a:t>1</a:t>
            </a:r>
            <a:r>
              <a:rPr lang="en-US" sz="2000" dirty="0"/>
              <a:t>)] </a:t>
            </a:r>
          </a:p>
          <a:p>
            <a:pPr marL="0" indent="0">
              <a:buNone/>
            </a:pPr>
            <a:r>
              <a:rPr lang="en-US" sz="2000" dirty="0"/>
              <a:t>                         + </a:t>
            </a:r>
            <a:r>
              <a:rPr lang="en-US" sz="2000" dirty="0" err="1"/>
              <a:t>aff</a:t>
            </a:r>
            <a:r>
              <a:rPr lang="en-US" sz="2000" dirty="0"/>
              <a:t>(A</a:t>
            </a:r>
            <a:r>
              <a:rPr lang="en-US" sz="2000" baseline="-25000" dirty="0"/>
              <a:t>1,</a:t>
            </a:r>
            <a:r>
              <a:rPr lang="en-US" sz="2000" dirty="0"/>
              <a:t> A</a:t>
            </a:r>
            <a:r>
              <a:rPr lang="en-US" sz="2000" baseline="-25000" dirty="0"/>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3</a:t>
            </a:r>
            <a:r>
              <a:rPr lang="en-US" sz="2000" dirty="0"/>
              <a:t>) + </a:t>
            </a:r>
            <a:r>
              <a:rPr lang="en-US" sz="2000" dirty="0" err="1"/>
              <a:t>aff</a:t>
            </a:r>
            <a:r>
              <a:rPr lang="en-US" sz="2000" dirty="0"/>
              <a:t>(A</a:t>
            </a:r>
            <a:r>
              <a:rPr lang="en-US" sz="2000" baseline="-25000" dirty="0"/>
              <a:t>0,</a:t>
            </a:r>
            <a:r>
              <a:rPr lang="en-US" sz="2000" dirty="0"/>
              <a:t> A</a:t>
            </a:r>
            <a:r>
              <a:rPr lang="en-US" sz="2000" baseline="-25000" dirty="0"/>
              <a:t>2</a:t>
            </a:r>
            <a:r>
              <a:rPr lang="en-US" sz="2000" dirty="0"/>
              <a:t>) + </a:t>
            </a:r>
            <a:r>
              <a:rPr lang="en-US" sz="2000" dirty="0" err="1"/>
              <a:t>aff</a:t>
            </a:r>
            <a:r>
              <a:rPr lang="en-US" sz="2000" dirty="0"/>
              <a:t>(A</a:t>
            </a:r>
            <a:r>
              <a:rPr lang="en-US" sz="2000" baseline="-25000" dirty="0"/>
              <a:t>2,</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a:t>
            </a:r>
            <a:r>
              <a:rPr lang="en-US" sz="2000" baseline="-25000" dirty="0"/>
              <a:t>2,</a:t>
            </a:r>
            <a:r>
              <a:rPr lang="en-US" sz="2000" dirty="0"/>
              <a:t> A</a:t>
            </a:r>
            <a:r>
              <a:rPr lang="en-US" sz="2000" baseline="-25000" dirty="0"/>
              <a:t>1</a:t>
            </a:r>
            <a:r>
              <a:rPr lang="en-US" sz="2000" dirty="0"/>
              <a:t>) [</a:t>
            </a:r>
            <a:r>
              <a:rPr lang="en-US" sz="2000" dirty="0" err="1"/>
              <a:t>aff</a:t>
            </a:r>
            <a:r>
              <a:rPr lang="en-US" sz="2000" dirty="0"/>
              <a:t>(A</a:t>
            </a:r>
            <a:r>
              <a:rPr lang="en-US" sz="2000" baseline="-25000" dirty="0"/>
              <a:t>2,</a:t>
            </a:r>
            <a:r>
              <a:rPr lang="en-US" sz="2000" dirty="0"/>
              <a:t> A</a:t>
            </a:r>
            <a:r>
              <a:rPr lang="en-US" sz="2000" baseline="-25000" dirty="0"/>
              <a:t>0</a:t>
            </a:r>
            <a:r>
              <a:rPr lang="en-US" sz="2000" dirty="0"/>
              <a:t>) + </a:t>
            </a:r>
            <a:r>
              <a:rPr lang="en-US" sz="2000" dirty="0" err="1"/>
              <a:t>aff</a:t>
            </a:r>
            <a:r>
              <a:rPr lang="en-US" sz="2000" dirty="0"/>
              <a:t>(A</a:t>
            </a:r>
            <a:r>
              <a:rPr lang="en-US" sz="2000" baseline="-25000" dirty="0"/>
              <a:t>2,</a:t>
            </a:r>
            <a:r>
              <a:rPr lang="en-US" sz="2000" dirty="0"/>
              <a:t> A</a:t>
            </a:r>
            <a:r>
              <a:rPr lang="en-US" sz="2000" baseline="-25000" dirty="0"/>
              <a:t>2</a:t>
            </a: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t>aff</a:t>
            </a:r>
            <a:r>
              <a:rPr lang="en-US" sz="2000" dirty="0"/>
              <a:t>(A</a:t>
            </a:r>
            <a:r>
              <a:rPr lang="en-US" sz="2000" baseline="-25000" dirty="0"/>
              <a:t>3,</a:t>
            </a:r>
            <a:r>
              <a:rPr lang="en-US" sz="2000" dirty="0"/>
              <a:t> A</a:t>
            </a:r>
            <a:r>
              <a:rPr lang="en-US" sz="2000" baseline="-25000" dirty="0"/>
              <a:t>1</a:t>
            </a:r>
            <a:r>
              <a:rPr lang="en-US" sz="2000" dirty="0"/>
              <a:t>)] </a:t>
            </a:r>
          </a:p>
          <a:p>
            <a:pPr marL="0" indent="0">
              <a:buNone/>
            </a:pPr>
            <a:r>
              <a:rPr lang="en-US" sz="2000" dirty="0"/>
              <a:t>                         + </a:t>
            </a:r>
            <a:r>
              <a:rPr lang="en-US" sz="2000" dirty="0" err="1"/>
              <a:t>aff</a:t>
            </a:r>
            <a:r>
              <a:rPr lang="en-US" sz="2000" dirty="0"/>
              <a:t>(A</a:t>
            </a:r>
            <a:r>
              <a:rPr lang="en-US" sz="2000" baseline="-25000" dirty="0"/>
              <a:t>2,</a:t>
            </a:r>
            <a:r>
              <a:rPr lang="en-US" sz="2000" dirty="0"/>
              <a:t> A</a:t>
            </a:r>
            <a:r>
              <a:rPr lang="en-US" sz="2000" baseline="-25000" dirty="0"/>
              <a:t>2</a:t>
            </a:r>
            <a:r>
              <a:rPr lang="en-US" sz="2000" dirty="0"/>
              <a:t>) [</a:t>
            </a:r>
            <a:r>
              <a:rPr lang="en-US" sz="2000" dirty="0" err="1"/>
              <a:t>aff</a:t>
            </a:r>
            <a:r>
              <a:rPr lang="en-US" sz="2000" dirty="0"/>
              <a:t>(A</a:t>
            </a:r>
            <a:r>
              <a:rPr lang="en-US" sz="2000" baseline="-25000" dirty="0"/>
              <a:t>2,</a:t>
            </a:r>
            <a:r>
              <a:rPr lang="en-US" sz="2000" dirty="0"/>
              <a:t> A</a:t>
            </a:r>
            <a:r>
              <a:rPr lang="en-US" sz="2000" baseline="-25000" dirty="0"/>
              <a:t>1</a:t>
            </a:r>
            <a:r>
              <a:rPr lang="en-US" sz="2000" dirty="0"/>
              <a:t>) + </a:t>
            </a:r>
            <a:r>
              <a:rPr lang="en-US" sz="2000" dirty="0" err="1"/>
              <a:t>aff</a:t>
            </a:r>
            <a:r>
              <a:rPr lang="en-US" sz="2000" dirty="0"/>
              <a:t>(A</a:t>
            </a:r>
            <a:r>
              <a:rPr lang="en-US" sz="2000" baseline="-25000" dirty="0"/>
              <a:t>2,</a:t>
            </a:r>
            <a:r>
              <a:rPr lang="en-US" sz="2000" dirty="0"/>
              <a:t> </a:t>
            </a:r>
            <a:r>
              <a:rPr lang="en-US" sz="2000" dirty="0" err="1"/>
              <a:t>A</a:t>
            </a:r>
            <a:r>
              <a:rPr lang="en-US" sz="2000" baseline="-25000" dirty="0" err="1"/>
              <a:t>3</a:t>
            </a:r>
            <a:r>
              <a:rPr lang="en-US" sz="2000" dirty="0"/>
              <a:t>) + </a:t>
            </a:r>
            <a:r>
              <a:rPr lang="en-US" sz="2000" dirty="0" err="1"/>
              <a:t>aff</a:t>
            </a:r>
            <a:r>
              <a:rPr lang="en-US" sz="2000" dirty="0"/>
              <a:t>(A</a:t>
            </a:r>
            <a:r>
              <a:rPr lang="en-US" sz="2000" baseline="-25000" dirty="0"/>
              <a:t>1,</a:t>
            </a:r>
            <a:r>
              <a:rPr lang="en-US" sz="2000" dirty="0"/>
              <a:t> A</a:t>
            </a:r>
            <a:r>
              <a:rPr lang="en-US" sz="2000" baseline="-25000" dirty="0"/>
              <a:t>2</a:t>
            </a:r>
            <a:r>
              <a:rPr lang="en-US" sz="2000" dirty="0"/>
              <a:t>) + </a:t>
            </a:r>
            <a:r>
              <a:rPr lang="en-US" sz="2000" dirty="0" err="1"/>
              <a:t>aff</a:t>
            </a:r>
            <a:r>
              <a:rPr lang="en-US" sz="2000" dirty="0"/>
              <a:t>(</a:t>
            </a:r>
            <a:r>
              <a:rPr lang="en-US" sz="2000" dirty="0" err="1"/>
              <a:t>A</a:t>
            </a:r>
            <a:r>
              <a:rPr lang="en-US" sz="2000" baseline="-25000" dirty="0" err="1"/>
              <a:t>3</a:t>
            </a:r>
            <a:r>
              <a:rPr lang="en-US" sz="2000" baseline="-25000" dirty="0"/>
              <a:t>,</a:t>
            </a:r>
            <a:r>
              <a:rPr lang="en-US" sz="2000" dirty="0"/>
              <a:t> </a:t>
            </a:r>
            <a:r>
              <a:rPr lang="en-US" sz="2000" dirty="0" err="1"/>
              <a:t>A</a:t>
            </a:r>
            <a:r>
              <a:rPr lang="en-US" sz="2000" baseline="-25000" dirty="0" err="1"/>
              <a:t>2</a:t>
            </a:r>
            <a:r>
              <a:rPr lang="en-US" sz="2000" dirty="0"/>
              <a:t>)]  </a:t>
            </a:r>
          </a:p>
          <a:p>
            <a:endParaRPr lang="en-US" sz="2000" dirty="0"/>
          </a:p>
        </p:txBody>
      </p:sp>
    </p:spTree>
    <p:extLst>
      <p:ext uri="{BB962C8B-B14F-4D97-AF65-F5344CB8AC3E}">
        <p14:creationId xmlns:p14="http://schemas.microsoft.com/office/powerpoint/2010/main" val="33291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2E9B-C857-4E08-ACC2-B196FD793E09}"/>
              </a:ext>
            </a:extLst>
          </p:cNvPr>
          <p:cNvSpPr>
            <a:spLocks noGrp="1"/>
          </p:cNvSpPr>
          <p:nvPr>
            <p:ph type="title"/>
          </p:nvPr>
        </p:nvSpPr>
        <p:spPr>
          <a:xfrm>
            <a:off x="470920" y="593686"/>
            <a:ext cx="8202161" cy="527579"/>
          </a:xfrm>
        </p:spPr>
        <p:txBody>
          <a:bodyPr/>
          <a:lstStyle/>
          <a:p>
            <a:r>
              <a:rPr lang="en-US" dirty="0"/>
              <a:t>AM ( Global affinity measure) </a:t>
            </a:r>
          </a:p>
        </p:txBody>
      </p:sp>
      <p:sp>
        <p:nvSpPr>
          <p:cNvPr id="3" name="Content Placeholder 2">
            <a:extLst>
              <a:ext uri="{FF2B5EF4-FFF2-40B4-BE49-F238E27FC236}">
                <a16:creationId xmlns:a16="http://schemas.microsoft.com/office/drawing/2014/main" id="{17CE9F0A-9A5E-475A-BE00-CD61C83DED8A}"/>
              </a:ext>
            </a:extLst>
          </p:cNvPr>
          <p:cNvSpPr>
            <a:spLocks noGrp="1"/>
          </p:cNvSpPr>
          <p:nvPr>
            <p:ph idx="1"/>
          </p:nvPr>
        </p:nvSpPr>
        <p:spPr>
          <a:xfrm>
            <a:off x="134198" y="1412776"/>
            <a:ext cx="8875603" cy="4101081"/>
          </a:xfrm>
        </p:spPr>
        <p:txBody>
          <a:bodyPr/>
          <a:lstStyle/>
          <a:p>
            <a:r>
              <a:rPr lang="en-US" sz="2000" dirty="0" err="1"/>
              <a:t>2AM</a:t>
            </a:r>
            <a:r>
              <a:rPr lang="en-US" sz="2000" dirty="0"/>
              <a:t> </a:t>
            </a:r>
            <a:r>
              <a:rPr lang="en-US" sz="2000" baseline="30000" dirty="0" err="1"/>
              <a:t>2</a:t>
            </a:r>
            <a:r>
              <a:rPr lang="en-US" sz="2000" baseline="-25000" dirty="0" err="1"/>
              <a:t>i</a:t>
            </a:r>
            <a:r>
              <a:rPr lang="en-US" sz="2000" baseline="-25000" dirty="0"/>
              <a:t>=1 </a:t>
            </a:r>
            <a:r>
              <a:rPr lang="en-US" sz="2000" dirty="0"/>
              <a:t>=  </a:t>
            </a:r>
          </a:p>
          <a:p>
            <a:pPr marL="0" indent="0">
              <a:buNone/>
            </a:pPr>
            <a:r>
              <a:rPr lang="en-US" sz="2000" dirty="0"/>
              <a:t>     ∑</a:t>
            </a:r>
            <a:r>
              <a:rPr lang="en-US" sz="2000" baseline="30000" dirty="0" err="1"/>
              <a:t>2</a:t>
            </a:r>
            <a:r>
              <a:rPr lang="en-US" sz="2000" baseline="-25000" dirty="0" err="1"/>
              <a:t>i</a:t>
            </a:r>
            <a:r>
              <a:rPr lang="en-US" sz="2000" baseline="-25000" dirty="0"/>
              <a:t>=1 </a:t>
            </a:r>
            <a:r>
              <a:rPr lang="en-US" sz="2000" dirty="0"/>
              <a:t>∑</a:t>
            </a:r>
            <a:r>
              <a:rPr lang="en-US" sz="2000" baseline="30000" dirty="0" err="1"/>
              <a:t>2</a:t>
            </a:r>
            <a:r>
              <a:rPr lang="en-US" sz="2000" baseline="-25000" dirty="0" err="1"/>
              <a:t>j</a:t>
            </a:r>
            <a:r>
              <a:rPr lang="en-US" sz="2000" baseline="-25000" dirty="0"/>
              <a:t>=1 </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baseline="-25000" dirty="0"/>
              <a:t>-1</a:t>
            </a:r>
            <a:r>
              <a:rPr lang="en-US" sz="2000" dirty="0"/>
              <a:t>) +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j+1</a:t>
            </a:r>
            <a:r>
              <a:rPr lang="en-US" sz="2000" dirty="0"/>
              <a:t>) + </a:t>
            </a:r>
            <a:r>
              <a:rPr lang="en-US" sz="2000" dirty="0" err="1"/>
              <a:t>aff</a:t>
            </a:r>
            <a:r>
              <a:rPr lang="en-US" sz="2000" dirty="0"/>
              <a:t>(A</a:t>
            </a:r>
            <a:r>
              <a:rPr lang="en-US" sz="2000" baseline="-25000" dirty="0"/>
              <a:t>i-1</a:t>
            </a:r>
            <a:r>
              <a:rPr lang="en-US" sz="2000" dirty="0"/>
              <a:t>, </a:t>
            </a:r>
            <a:r>
              <a:rPr lang="en-US" sz="2000" dirty="0" err="1"/>
              <a:t>A</a:t>
            </a:r>
            <a:r>
              <a:rPr lang="en-US" sz="2000" baseline="-25000" dirty="0" err="1"/>
              <a:t>j</a:t>
            </a:r>
            <a:r>
              <a:rPr lang="en-US" sz="2000" dirty="0"/>
              <a:t>) + </a:t>
            </a:r>
            <a:r>
              <a:rPr lang="en-US" sz="2000" dirty="0" err="1"/>
              <a:t>aff</a:t>
            </a:r>
            <a:r>
              <a:rPr lang="en-US" sz="2000" dirty="0"/>
              <a:t>(</a:t>
            </a:r>
            <a:r>
              <a:rPr lang="en-US" sz="2000" dirty="0" err="1"/>
              <a:t>A</a:t>
            </a:r>
            <a:r>
              <a:rPr lang="en-US" sz="2000" baseline="-25000" dirty="0" err="1"/>
              <a:t>i+1</a:t>
            </a:r>
            <a:r>
              <a:rPr lang="en-US" sz="2000" dirty="0"/>
              <a:t>, </a:t>
            </a:r>
            <a:r>
              <a:rPr lang="en-US" sz="2000" dirty="0" err="1"/>
              <a:t>A</a:t>
            </a:r>
            <a:r>
              <a:rPr lang="en-US" sz="2000" baseline="-25000" dirty="0" err="1"/>
              <a:t>j</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0</a:t>
            </a:r>
            <a:r>
              <a:rPr lang="en-US" sz="2000" baseline="-25000" dirty="0">
                <a:solidFill>
                  <a:srgbClr val="FF0000"/>
                </a:solidFill>
              </a:rPr>
              <a:t>,</a:t>
            </a:r>
            <a:r>
              <a:rPr lang="en-US" sz="2000" dirty="0">
                <a:solidFill>
                  <a:srgbClr val="FF0000"/>
                </a:solidFill>
              </a:rPr>
              <a:t> A</a:t>
            </a:r>
            <a:r>
              <a:rPr lang="en-US" sz="2000" baseline="-25000" dirty="0">
                <a:solidFill>
                  <a:srgbClr val="FF0000"/>
                </a:solidFill>
              </a:rPr>
              <a:t>1</a:t>
            </a:r>
            <a:r>
              <a:rPr lang="en-US" sz="2000" dirty="0">
                <a:solidFill>
                  <a:srgbClr val="FF0000"/>
                </a:solidFill>
              </a:rPr>
              <a:t>) </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a:t>
            </a:r>
            <a:r>
              <a:rPr lang="en-US" sz="2000" dirty="0"/>
              <a:t> +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0</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2</a:t>
            </a:r>
            <a:r>
              <a:rPr lang="en-US" sz="2000" dirty="0">
                <a:solidFill>
                  <a:srgbClr val="FF0000"/>
                </a:solidFill>
              </a:rPr>
              <a:t>) </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a:solidFill>
                  <a:srgbClr val="FF0000"/>
                </a:solidFill>
              </a:rPr>
              <a:t>+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3</a:t>
            </a:r>
            <a:r>
              <a:rPr lang="en-US" sz="2000" baseline="-25000" dirty="0">
                <a:solidFill>
                  <a:srgbClr val="FF0000"/>
                </a:solidFill>
              </a:rPr>
              <a:t>,</a:t>
            </a:r>
            <a:r>
              <a:rPr lang="en-US" sz="2000" dirty="0">
                <a:solidFill>
                  <a:srgbClr val="FF0000"/>
                </a:solidFill>
              </a:rPr>
              <a:t> A</a:t>
            </a:r>
            <a:r>
              <a:rPr lang="en-US" sz="2000" baseline="-25000" dirty="0">
                <a:solidFill>
                  <a:srgbClr val="FF0000"/>
                </a:solidFill>
              </a:rPr>
              <a:t>1</a:t>
            </a:r>
            <a:r>
              <a:rPr lang="en-US" sz="2000" dirty="0">
                <a:solidFill>
                  <a:srgbClr val="FF0000"/>
                </a:solidFill>
              </a:rPr>
              <a:t>)</a:t>
            </a:r>
            <a:r>
              <a:rPr lang="en-US" sz="2000" dirty="0"/>
              <a:t>]</a:t>
            </a:r>
            <a:r>
              <a:rPr lang="en-US" sz="2000" dirty="0">
                <a:solidFill>
                  <a:srgbClr val="FF0000"/>
                </a:solidFill>
              </a:rPr>
              <a:t> </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 </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3</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2</a:t>
            </a:r>
            <a:r>
              <a:rPr lang="en-US" sz="2000" dirty="0">
                <a:solidFill>
                  <a:srgbClr val="FF0000"/>
                </a:solidFill>
              </a:rPr>
              <a:t>)</a:t>
            </a:r>
            <a:r>
              <a:rPr lang="en-US" sz="2000" dirty="0"/>
              <a:t>]</a:t>
            </a:r>
            <a:r>
              <a:rPr lang="en-US" sz="2000" dirty="0">
                <a:solidFill>
                  <a:srgbClr val="FF0000"/>
                </a:solidFill>
              </a:rPr>
              <a:t>  </a:t>
            </a:r>
          </a:p>
          <a:p>
            <a:pPr marL="0" indent="0">
              <a:buNone/>
            </a:pPr>
            <a:endParaRPr lang="en-US" sz="2000" dirty="0">
              <a:solidFill>
                <a:srgbClr val="FF0000"/>
              </a:solidFill>
            </a:endParaRPr>
          </a:p>
          <a:p>
            <a:pPr marL="0" indent="0">
              <a:buNone/>
            </a:pPr>
            <a:r>
              <a:rPr lang="en-US" sz="2000" dirty="0">
                <a:solidFill>
                  <a:srgbClr val="FF0000"/>
                </a:solidFill>
              </a:rPr>
              <a:t>         </a:t>
            </a:r>
            <a:r>
              <a:rPr lang="en-US" sz="2000" dirty="0"/>
              <a:t>where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r>
              <a:rPr lang="en-US" sz="2000" dirty="0"/>
              <a:t>=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0</a:t>
            </a:r>
            <a:r>
              <a:rPr lang="en-US" sz="2000" baseline="-25000" dirty="0">
                <a:solidFill>
                  <a:srgbClr val="FF0000"/>
                </a:solidFill>
              </a:rPr>
              <a:t>,</a:t>
            </a:r>
            <a:r>
              <a:rPr lang="en-US" sz="2000" dirty="0">
                <a:solidFill>
                  <a:srgbClr val="FF0000"/>
                </a:solidFill>
              </a:rPr>
              <a:t> A</a:t>
            </a:r>
            <a:r>
              <a:rPr lang="en-US" sz="2000" baseline="-25000" dirty="0">
                <a:solidFill>
                  <a:srgbClr val="FF0000"/>
                </a:solidFill>
              </a:rPr>
              <a:t>1</a:t>
            </a:r>
            <a:r>
              <a:rPr lang="en-US" sz="2000" dirty="0">
                <a:solidFill>
                  <a:srgbClr val="FF0000"/>
                </a:solidFill>
              </a:rPr>
              <a:t>) </a:t>
            </a:r>
            <a:r>
              <a:rPr lang="en-US" sz="2000" dirty="0"/>
              <a:t>=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a:t>
            </a:r>
            <a:r>
              <a:rPr lang="en-US" sz="2000" dirty="0"/>
              <a:t> =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0</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2</a:t>
            </a:r>
            <a:r>
              <a:rPr lang="en-US" sz="2000" dirty="0">
                <a:solidFill>
                  <a:srgbClr val="FF0000"/>
                </a:solidFill>
              </a:rPr>
              <a:t>) </a:t>
            </a:r>
            <a:r>
              <a:rPr lang="en-US" sz="2000" dirty="0"/>
              <a:t>=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p>
          <a:p>
            <a:pPr marL="0" indent="0">
              <a:buNone/>
            </a:pPr>
            <a:r>
              <a:rPr lang="en-US" sz="2000" dirty="0">
                <a:solidFill>
                  <a:srgbClr val="FF0000"/>
                </a:solidFill>
              </a:rPr>
              <a:t>                       </a:t>
            </a:r>
            <a:r>
              <a:rPr lang="en-US" sz="2000" dirty="0"/>
              <a:t>=</a:t>
            </a:r>
            <a:r>
              <a:rPr lang="en-US" sz="2000" dirty="0">
                <a:solidFill>
                  <a:srgbClr val="FF0000"/>
                </a:solidFill>
              </a:rPr>
              <a:t>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3</a:t>
            </a:r>
            <a:r>
              <a:rPr lang="en-US" sz="2000" baseline="-25000" dirty="0">
                <a:solidFill>
                  <a:srgbClr val="FF0000"/>
                </a:solidFill>
              </a:rPr>
              <a:t>,</a:t>
            </a:r>
            <a:r>
              <a:rPr lang="en-US" sz="2000" dirty="0">
                <a:solidFill>
                  <a:srgbClr val="FF0000"/>
                </a:solidFill>
              </a:rPr>
              <a:t> A</a:t>
            </a:r>
            <a:r>
              <a:rPr lang="en-US" sz="2000" baseline="-25000" dirty="0">
                <a:solidFill>
                  <a:srgbClr val="FF0000"/>
                </a:solidFill>
              </a:rPr>
              <a:t>1</a:t>
            </a:r>
            <a:r>
              <a:rPr lang="en-US" sz="2000" dirty="0">
                <a:solidFill>
                  <a:srgbClr val="FF0000"/>
                </a:solidFill>
              </a:rPr>
              <a:t>)</a:t>
            </a:r>
            <a:r>
              <a:rPr lang="en-US" sz="2000" dirty="0"/>
              <a:t>  =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 </a:t>
            </a:r>
            <a:r>
              <a:rPr lang="en-US" sz="2000" dirty="0"/>
              <a:t>=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3</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2</a:t>
            </a:r>
            <a:r>
              <a:rPr lang="en-US" sz="2000" dirty="0">
                <a:solidFill>
                  <a:srgbClr val="FF0000"/>
                </a:solidFill>
              </a:rPr>
              <a:t>)</a:t>
            </a:r>
            <a:r>
              <a:rPr lang="en-US" sz="2000" dirty="0"/>
              <a:t> = 0</a:t>
            </a:r>
            <a:endParaRPr lang="en-US" sz="2000" dirty="0">
              <a:solidFill>
                <a:srgbClr val="FF0000"/>
              </a:solidFill>
            </a:endParaRPr>
          </a:p>
          <a:p>
            <a:pPr marL="0" indent="0">
              <a:buNone/>
            </a:pPr>
            <a:endParaRPr lang="en-US" sz="2000" dirty="0">
              <a:solidFill>
                <a:srgbClr val="FF0000"/>
              </a:solidFill>
            </a:endParaRPr>
          </a:p>
        </p:txBody>
      </p:sp>
    </p:spTree>
    <p:extLst>
      <p:ext uri="{BB962C8B-B14F-4D97-AF65-F5344CB8AC3E}">
        <p14:creationId xmlns:p14="http://schemas.microsoft.com/office/powerpoint/2010/main" val="65221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2E9B-C857-4E08-ACC2-B196FD793E09}"/>
              </a:ext>
            </a:extLst>
          </p:cNvPr>
          <p:cNvSpPr>
            <a:spLocks noGrp="1"/>
          </p:cNvSpPr>
          <p:nvPr>
            <p:ph type="title"/>
          </p:nvPr>
        </p:nvSpPr>
        <p:spPr>
          <a:xfrm>
            <a:off x="470920" y="593686"/>
            <a:ext cx="8202161" cy="527579"/>
          </a:xfrm>
        </p:spPr>
        <p:txBody>
          <a:bodyPr/>
          <a:lstStyle/>
          <a:p>
            <a:r>
              <a:rPr lang="en-US" dirty="0"/>
              <a:t>AM ( Global affinity measure) </a:t>
            </a:r>
          </a:p>
        </p:txBody>
      </p:sp>
      <p:sp>
        <p:nvSpPr>
          <p:cNvPr id="3" name="Content Placeholder 2">
            <a:extLst>
              <a:ext uri="{FF2B5EF4-FFF2-40B4-BE49-F238E27FC236}">
                <a16:creationId xmlns:a16="http://schemas.microsoft.com/office/drawing/2014/main" id="{17CE9F0A-9A5E-475A-BE00-CD61C83DED8A}"/>
              </a:ext>
            </a:extLst>
          </p:cNvPr>
          <p:cNvSpPr>
            <a:spLocks noGrp="1"/>
          </p:cNvSpPr>
          <p:nvPr>
            <p:ph idx="1"/>
          </p:nvPr>
        </p:nvSpPr>
        <p:spPr>
          <a:xfrm>
            <a:off x="268397" y="1412776"/>
            <a:ext cx="8875603" cy="5063063"/>
          </a:xfrm>
        </p:spPr>
        <p:txBody>
          <a:bodyPr/>
          <a:lstStyle/>
          <a:p>
            <a:r>
              <a:rPr lang="en-US" sz="2000" dirty="0" err="1"/>
              <a:t>2AM</a:t>
            </a:r>
            <a:r>
              <a:rPr lang="en-US" sz="2000" dirty="0"/>
              <a:t> </a:t>
            </a:r>
            <a:r>
              <a:rPr lang="en-US" sz="2000" baseline="30000" dirty="0" err="1"/>
              <a:t>2</a:t>
            </a:r>
            <a:r>
              <a:rPr lang="en-US" sz="2000" baseline="-25000" dirty="0" err="1"/>
              <a:t>i</a:t>
            </a:r>
            <a:r>
              <a:rPr lang="en-US" sz="2000" baseline="-25000" dirty="0"/>
              <a:t>=1 </a:t>
            </a:r>
            <a:r>
              <a:rPr lang="en-US" sz="2000" dirty="0"/>
              <a:t>=  </a:t>
            </a:r>
          </a:p>
          <a:p>
            <a:pPr marL="0" indent="0">
              <a:buNone/>
            </a:pPr>
            <a:r>
              <a:rPr lang="en-US" sz="2000" dirty="0"/>
              <a:t>      ∑</a:t>
            </a:r>
            <a:r>
              <a:rPr lang="en-US" sz="2000" baseline="30000" dirty="0" err="1"/>
              <a:t>2</a:t>
            </a:r>
            <a:r>
              <a:rPr lang="en-US" sz="2000" baseline="-25000" dirty="0" err="1"/>
              <a:t>i</a:t>
            </a:r>
            <a:r>
              <a:rPr lang="en-US" sz="2000" baseline="-25000" dirty="0"/>
              <a:t>=1 </a:t>
            </a:r>
            <a:r>
              <a:rPr lang="en-US" sz="2000" dirty="0"/>
              <a:t>∑</a:t>
            </a:r>
            <a:r>
              <a:rPr lang="en-US" sz="2000" baseline="30000" dirty="0" err="1"/>
              <a:t>2</a:t>
            </a:r>
            <a:r>
              <a:rPr lang="en-US" sz="2000" baseline="-25000" dirty="0" err="1"/>
              <a:t>j</a:t>
            </a:r>
            <a:r>
              <a:rPr lang="en-US" sz="2000" baseline="-25000" dirty="0"/>
              <a:t>=1 </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baseline="-25000" dirty="0"/>
              <a:t>-1</a:t>
            </a:r>
            <a:r>
              <a:rPr lang="en-US" sz="2000" dirty="0"/>
              <a:t>) +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j+1</a:t>
            </a:r>
            <a:r>
              <a:rPr lang="en-US" sz="2000" dirty="0"/>
              <a:t>) + </a:t>
            </a:r>
            <a:r>
              <a:rPr lang="en-US" sz="2000" dirty="0" err="1"/>
              <a:t>aff</a:t>
            </a:r>
            <a:r>
              <a:rPr lang="en-US" sz="2000" dirty="0"/>
              <a:t>(A</a:t>
            </a:r>
            <a:r>
              <a:rPr lang="en-US" sz="2000" baseline="-25000" dirty="0"/>
              <a:t>i-1</a:t>
            </a:r>
            <a:r>
              <a:rPr lang="en-US" sz="2000" dirty="0"/>
              <a:t>, </a:t>
            </a:r>
            <a:r>
              <a:rPr lang="en-US" sz="2000" dirty="0" err="1"/>
              <a:t>A</a:t>
            </a:r>
            <a:r>
              <a:rPr lang="en-US" sz="2000" baseline="-25000" dirty="0" err="1"/>
              <a:t>j</a:t>
            </a:r>
            <a:r>
              <a:rPr lang="en-US" sz="2000" dirty="0"/>
              <a:t>) + </a:t>
            </a:r>
            <a:r>
              <a:rPr lang="en-US" sz="2000" dirty="0" err="1"/>
              <a:t>aff</a:t>
            </a:r>
            <a:r>
              <a:rPr lang="en-US" sz="2000" dirty="0"/>
              <a:t>(</a:t>
            </a:r>
            <a:r>
              <a:rPr lang="en-US" sz="2000" dirty="0" err="1"/>
              <a:t>A</a:t>
            </a:r>
            <a:r>
              <a:rPr lang="en-US" sz="2000" baseline="-25000" dirty="0" err="1"/>
              <a:t>i+1</a:t>
            </a:r>
            <a:r>
              <a:rPr lang="en-US" sz="2000" dirty="0"/>
              <a:t>, </a:t>
            </a:r>
            <a:r>
              <a:rPr lang="en-US" sz="2000" dirty="0" err="1"/>
              <a:t>A</a:t>
            </a:r>
            <a:r>
              <a:rPr lang="en-US" sz="2000" baseline="-25000" dirty="0" err="1"/>
              <a:t>j</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r>
              <a:rPr lang="en-US" sz="2000" dirty="0">
                <a:solidFill>
                  <a:srgbClr val="FF0000"/>
                </a:solidFill>
              </a:rPr>
              <a:t> </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r>
              <a:rPr lang="en-US" sz="2000" dirty="0">
                <a:solidFill>
                  <a:srgbClr val="FF0000"/>
                </a:solidFill>
              </a:rPr>
              <a:t> </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a:t>
            </a:r>
            <a:r>
              <a:rPr lang="en-US" sz="2000" dirty="0">
                <a:solidFill>
                  <a:srgbClr val="FF0000"/>
                </a:solidFill>
              </a:rPr>
              <a:t>  </a:t>
            </a:r>
          </a:p>
          <a:p>
            <a:pPr marL="0" indent="0">
              <a:buNone/>
            </a:pPr>
            <a:endParaRPr lang="en-US" sz="2000" dirty="0">
              <a:solidFill>
                <a:srgbClr val="FF0000"/>
              </a:solidFill>
            </a:endParaRPr>
          </a:p>
          <a:p>
            <a:pPr marL="0" indent="0">
              <a:buNone/>
            </a:pP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r>
              <a:rPr lang="en-US" sz="2000" dirty="0">
                <a:solidFill>
                  <a:srgbClr val="FF0000"/>
                </a:solidFill>
              </a:rPr>
              <a:t> </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r>
              <a:rPr lang="en-US" sz="2000" dirty="0">
                <a:solidFill>
                  <a:srgbClr val="FF0000"/>
                </a:solidFill>
              </a:rPr>
              <a:t> </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a:t>
            </a:r>
            <a:r>
              <a:rPr lang="en-US" sz="2000" dirty="0">
                <a:solidFill>
                  <a:srgbClr val="FF0000"/>
                </a:solidFill>
              </a:rPr>
              <a:t>  </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525728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2E9B-C857-4E08-ACC2-B196FD793E09}"/>
              </a:ext>
            </a:extLst>
          </p:cNvPr>
          <p:cNvSpPr>
            <a:spLocks noGrp="1"/>
          </p:cNvSpPr>
          <p:nvPr>
            <p:ph type="title"/>
          </p:nvPr>
        </p:nvSpPr>
        <p:spPr>
          <a:xfrm>
            <a:off x="470920" y="593686"/>
            <a:ext cx="8202161" cy="527579"/>
          </a:xfrm>
        </p:spPr>
        <p:txBody>
          <a:bodyPr/>
          <a:lstStyle/>
          <a:p>
            <a:r>
              <a:rPr lang="en-US" dirty="0"/>
              <a:t>AM ( Global affinity measure) </a:t>
            </a:r>
          </a:p>
        </p:txBody>
      </p:sp>
      <p:sp>
        <p:nvSpPr>
          <p:cNvPr id="3" name="Content Placeholder 2">
            <a:extLst>
              <a:ext uri="{FF2B5EF4-FFF2-40B4-BE49-F238E27FC236}">
                <a16:creationId xmlns:a16="http://schemas.microsoft.com/office/drawing/2014/main" id="{17CE9F0A-9A5E-475A-BE00-CD61C83DED8A}"/>
              </a:ext>
            </a:extLst>
          </p:cNvPr>
          <p:cNvSpPr>
            <a:spLocks noGrp="1"/>
          </p:cNvSpPr>
          <p:nvPr>
            <p:ph idx="1"/>
          </p:nvPr>
        </p:nvSpPr>
        <p:spPr>
          <a:xfrm>
            <a:off x="179512" y="1412776"/>
            <a:ext cx="8875603" cy="5063063"/>
          </a:xfrm>
        </p:spPr>
        <p:txBody>
          <a:bodyPr/>
          <a:lstStyle/>
          <a:p>
            <a:r>
              <a:rPr lang="en-US" sz="2000" dirty="0" err="1"/>
              <a:t>2AM</a:t>
            </a:r>
            <a:r>
              <a:rPr lang="en-US" sz="2000" dirty="0"/>
              <a:t> </a:t>
            </a:r>
            <a:r>
              <a:rPr lang="en-US" sz="2000" baseline="30000" dirty="0" err="1"/>
              <a:t>2</a:t>
            </a:r>
            <a:r>
              <a:rPr lang="en-US" sz="2000" baseline="-25000" dirty="0" err="1"/>
              <a:t>i</a:t>
            </a:r>
            <a:r>
              <a:rPr lang="en-US" sz="2000" baseline="-25000" dirty="0"/>
              <a:t>=1 </a:t>
            </a:r>
            <a:r>
              <a:rPr lang="en-US" sz="2000" dirty="0"/>
              <a:t>=  </a:t>
            </a:r>
          </a:p>
          <a:p>
            <a:pPr marL="0" indent="0">
              <a:buNone/>
            </a:pPr>
            <a:r>
              <a:rPr lang="en-US" sz="2000" dirty="0"/>
              <a:t>      ∑</a:t>
            </a:r>
            <a:r>
              <a:rPr lang="en-US" sz="2000" baseline="30000" dirty="0" err="1"/>
              <a:t>2</a:t>
            </a:r>
            <a:r>
              <a:rPr lang="en-US" sz="2000" baseline="-25000" dirty="0" err="1"/>
              <a:t>i</a:t>
            </a:r>
            <a:r>
              <a:rPr lang="en-US" sz="2000" baseline="-25000" dirty="0"/>
              <a:t>=1 </a:t>
            </a:r>
            <a:r>
              <a:rPr lang="en-US" sz="2000" dirty="0"/>
              <a:t>∑</a:t>
            </a:r>
            <a:r>
              <a:rPr lang="en-US" sz="2000" baseline="30000" dirty="0" err="1"/>
              <a:t>2</a:t>
            </a:r>
            <a:r>
              <a:rPr lang="en-US" sz="2000" baseline="-25000" dirty="0" err="1"/>
              <a:t>j</a:t>
            </a:r>
            <a:r>
              <a:rPr lang="en-US" sz="2000" baseline="-25000" dirty="0"/>
              <a:t>=1 </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baseline="-25000" dirty="0"/>
              <a:t>-1</a:t>
            </a:r>
            <a:r>
              <a:rPr lang="en-US" sz="2000" dirty="0"/>
              <a:t>) +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j+1</a:t>
            </a:r>
            <a:r>
              <a:rPr lang="en-US" sz="2000" dirty="0"/>
              <a:t>) + </a:t>
            </a:r>
            <a:r>
              <a:rPr lang="en-US" sz="2000" dirty="0" err="1"/>
              <a:t>aff</a:t>
            </a:r>
            <a:r>
              <a:rPr lang="en-US" sz="2000" dirty="0"/>
              <a:t>(A</a:t>
            </a:r>
            <a:r>
              <a:rPr lang="en-US" sz="2000" baseline="-25000" dirty="0"/>
              <a:t>i-1</a:t>
            </a:r>
            <a:r>
              <a:rPr lang="en-US" sz="2000" dirty="0"/>
              <a:t>, </a:t>
            </a:r>
            <a:r>
              <a:rPr lang="en-US" sz="2000" dirty="0" err="1"/>
              <a:t>A</a:t>
            </a:r>
            <a:r>
              <a:rPr lang="en-US" sz="2000" baseline="-25000" dirty="0" err="1"/>
              <a:t>j</a:t>
            </a:r>
            <a:r>
              <a:rPr lang="en-US" sz="2000" dirty="0"/>
              <a:t>) + </a:t>
            </a:r>
            <a:r>
              <a:rPr lang="en-US" sz="2000" dirty="0" err="1"/>
              <a:t>aff</a:t>
            </a:r>
            <a:r>
              <a:rPr lang="en-US" sz="2000" dirty="0"/>
              <a:t>(</a:t>
            </a:r>
            <a:r>
              <a:rPr lang="en-US" sz="2000" dirty="0" err="1"/>
              <a:t>A</a:t>
            </a:r>
            <a:r>
              <a:rPr lang="en-US" sz="2000" baseline="-25000" dirty="0" err="1"/>
              <a:t>i+1</a:t>
            </a:r>
            <a:r>
              <a:rPr lang="en-US" sz="2000" dirty="0"/>
              <a:t>, </a:t>
            </a:r>
            <a:r>
              <a:rPr lang="en-US" sz="2000" dirty="0" err="1"/>
              <a:t>A</a:t>
            </a:r>
            <a:r>
              <a:rPr lang="en-US" sz="2000" baseline="-25000" dirty="0" err="1"/>
              <a:t>j</a:t>
            </a:r>
            <a:r>
              <a:rPr lang="en-US" sz="2000" dirty="0"/>
              <a:t>)]</a:t>
            </a:r>
            <a:endParaRPr lang="en-US" sz="2000" dirty="0">
              <a:solidFill>
                <a:srgbClr val="FF0000"/>
              </a:solidFill>
            </a:endParaRPr>
          </a:p>
          <a:p>
            <a:pPr marL="0" indent="0">
              <a:buNone/>
            </a:pP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r>
              <a:rPr lang="en-US" sz="2000" dirty="0">
                <a:solidFill>
                  <a:srgbClr val="FF0000"/>
                </a:solidFill>
              </a:rPr>
              <a:t> </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r>
              <a:rPr lang="en-US" sz="2000" dirty="0">
                <a:solidFill>
                  <a:srgbClr val="FF0000"/>
                </a:solidFill>
              </a:rPr>
              <a:t> </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a:t>
            </a:r>
            <a:r>
              <a:rPr lang="en-US" sz="2000" dirty="0">
                <a:solidFill>
                  <a:srgbClr val="FF0000"/>
                </a:solidFill>
              </a:rPr>
              <a:t>  </a:t>
            </a:r>
          </a:p>
          <a:p>
            <a:pPr marL="0" indent="0">
              <a:buNone/>
            </a:pPr>
            <a:endParaRPr lang="en-US" sz="2000" dirty="0"/>
          </a:p>
          <a:p>
            <a:pPr marL="0" indent="0">
              <a:buNone/>
            </a:pP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a:t>
            </a:r>
            <a:r>
              <a:rPr lang="en-US" sz="2000" baseline="-25000" dirty="0"/>
              <a:t>2</a:t>
            </a: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a:t>
            </a:r>
            <a:r>
              <a:rPr lang="en-US" sz="2000" baseline="-25000" dirty="0"/>
              <a:t>2</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r>
              <a:rPr lang="en-US" sz="2000" dirty="0">
                <a:solidFill>
                  <a:srgbClr val="FF0000"/>
                </a:solidFill>
              </a:rPr>
              <a:t> </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endParaRPr lang="en-US" sz="2000" dirty="0">
              <a:solidFill>
                <a:srgbClr val="FF0000"/>
              </a:solidFill>
            </a:endParaRP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a:t>
            </a:r>
            <a:endParaRPr lang="en-US" sz="2000" dirty="0">
              <a:solidFill>
                <a:srgbClr val="FF0000"/>
              </a:solidFill>
            </a:endParaRP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248630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2E9B-C857-4E08-ACC2-B196FD793E09}"/>
              </a:ext>
            </a:extLst>
          </p:cNvPr>
          <p:cNvSpPr>
            <a:spLocks noGrp="1"/>
          </p:cNvSpPr>
          <p:nvPr>
            <p:ph type="title"/>
          </p:nvPr>
        </p:nvSpPr>
        <p:spPr>
          <a:xfrm>
            <a:off x="470920" y="593686"/>
            <a:ext cx="8202161" cy="527579"/>
          </a:xfrm>
        </p:spPr>
        <p:txBody>
          <a:bodyPr/>
          <a:lstStyle/>
          <a:p>
            <a:r>
              <a:rPr lang="en-US" dirty="0"/>
              <a:t>AM ( Global affinity measure) </a:t>
            </a:r>
          </a:p>
        </p:txBody>
      </p:sp>
      <p:sp>
        <p:nvSpPr>
          <p:cNvPr id="3" name="Content Placeholder 2">
            <a:extLst>
              <a:ext uri="{FF2B5EF4-FFF2-40B4-BE49-F238E27FC236}">
                <a16:creationId xmlns:a16="http://schemas.microsoft.com/office/drawing/2014/main" id="{17CE9F0A-9A5E-475A-BE00-CD61C83DED8A}"/>
              </a:ext>
            </a:extLst>
          </p:cNvPr>
          <p:cNvSpPr>
            <a:spLocks noGrp="1"/>
          </p:cNvSpPr>
          <p:nvPr>
            <p:ph idx="1"/>
          </p:nvPr>
        </p:nvSpPr>
        <p:spPr>
          <a:xfrm>
            <a:off x="134198" y="1412776"/>
            <a:ext cx="8875603" cy="5063063"/>
          </a:xfrm>
        </p:spPr>
        <p:txBody>
          <a:bodyPr/>
          <a:lstStyle/>
          <a:p>
            <a:r>
              <a:rPr lang="en-US" sz="2000" dirty="0" err="1"/>
              <a:t>2AM</a:t>
            </a:r>
            <a:r>
              <a:rPr lang="en-US" sz="2000" dirty="0"/>
              <a:t> </a:t>
            </a:r>
            <a:r>
              <a:rPr lang="en-US" sz="2000" baseline="30000" dirty="0" err="1"/>
              <a:t>2</a:t>
            </a:r>
            <a:r>
              <a:rPr lang="en-US" sz="2000" baseline="-25000" dirty="0" err="1"/>
              <a:t>i</a:t>
            </a:r>
            <a:r>
              <a:rPr lang="en-US" sz="2000" baseline="-25000" dirty="0"/>
              <a:t>=1 </a:t>
            </a:r>
            <a:r>
              <a:rPr lang="en-US" sz="2000" dirty="0"/>
              <a:t>=  </a:t>
            </a:r>
          </a:p>
          <a:p>
            <a:pPr marL="0" indent="0">
              <a:buNone/>
            </a:pPr>
            <a:r>
              <a:rPr lang="en-US" sz="2000" dirty="0"/>
              <a:t>      ∑</a:t>
            </a:r>
            <a:r>
              <a:rPr lang="en-US" sz="2000" baseline="30000" dirty="0" err="1"/>
              <a:t>2</a:t>
            </a:r>
            <a:r>
              <a:rPr lang="en-US" sz="2000" baseline="-25000" dirty="0" err="1"/>
              <a:t>i</a:t>
            </a:r>
            <a:r>
              <a:rPr lang="en-US" sz="2000" baseline="-25000" dirty="0"/>
              <a:t>=1 </a:t>
            </a:r>
            <a:r>
              <a:rPr lang="en-US" sz="2000" dirty="0"/>
              <a:t>∑</a:t>
            </a:r>
            <a:r>
              <a:rPr lang="en-US" sz="2000" baseline="30000" dirty="0" err="1"/>
              <a:t>2</a:t>
            </a:r>
            <a:r>
              <a:rPr lang="en-US" sz="2000" baseline="-25000" dirty="0" err="1"/>
              <a:t>j</a:t>
            </a:r>
            <a:r>
              <a:rPr lang="en-US" sz="2000" baseline="-25000" dirty="0"/>
              <a:t>=1 </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baseline="-25000" dirty="0"/>
              <a:t>-1</a:t>
            </a:r>
            <a:r>
              <a:rPr lang="en-US" sz="2000" dirty="0"/>
              <a:t>) +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j+1</a:t>
            </a:r>
            <a:r>
              <a:rPr lang="en-US" sz="2000" dirty="0"/>
              <a:t>) + </a:t>
            </a:r>
            <a:r>
              <a:rPr lang="en-US" sz="2000" dirty="0" err="1"/>
              <a:t>aff</a:t>
            </a:r>
            <a:r>
              <a:rPr lang="en-US" sz="2000" dirty="0"/>
              <a:t>(A</a:t>
            </a:r>
            <a:r>
              <a:rPr lang="en-US" sz="2000" baseline="-25000" dirty="0"/>
              <a:t>i-1</a:t>
            </a:r>
            <a:r>
              <a:rPr lang="en-US" sz="2000" dirty="0"/>
              <a:t>, </a:t>
            </a:r>
            <a:r>
              <a:rPr lang="en-US" sz="2000" dirty="0" err="1"/>
              <a:t>A</a:t>
            </a:r>
            <a:r>
              <a:rPr lang="en-US" sz="2000" baseline="-25000" dirty="0" err="1"/>
              <a:t>j</a:t>
            </a:r>
            <a:r>
              <a:rPr lang="en-US" sz="2000" dirty="0"/>
              <a:t>) + </a:t>
            </a:r>
            <a:r>
              <a:rPr lang="en-US" sz="2000" dirty="0" err="1"/>
              <a:t>aff</a:t>
            </a:r>
            <a:r>
              <a:rPr lang="en-US" sz="2000" dirty="0"/>
              <a:t>(</a:t>
            </a:r>
            <a:r>
              <a:rPr lang="en-US" sz="2000" dirty="0" err="1"/>
              <a:t>A</a:t>
            </a:r>
            <a:r>
              <a:rPr lang="en-US" sz="2000" baseline="-25000" dirty="0" err="1"/>
              <a:t>i+1</a:t>
            </a:r>
            <a:r>
              <a:rPr lang="en-US" sz="2000" dirty="0"/>
              <a:t>, </a:t>
            </a:r>
            <a:r>
              <a:rPr lang="en-US" sz="2000" dirty="0" err="1"/>
              <a:t>A</a:t>
            </a:r>
            <a:r>
              <a:rPr lang="en-US" sz="2000" baseline="-25000" dirty="0" err="1"/>
              <a:t>j</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r>
              <a:rPr lang="en-US" sz="2000" dirty="0">
                <a:solidFill>
                  <a:srgbClr val="FF0000"/>
                </a:solidFill>
              </a:rPr>
              <a:t> </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endParaRPr lang="en-US" sz="2000" dirty="0">
              <a:solidFill>
                <a:srgbClr val="FF0000"/>
              </a:solidFill>
            </a:endParaRP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a:t>
            </a:r>
          </a:p>
          <a:p>
            <a:pPr marL="0" indent="0">
              <a:buNone/>
            </a:pPr>
            <a:endParaRPr lang="en-US" sz="2000" dirty="0">
              <a:solidFill>
                <a:srgbClr val="FF0000"/>
              </a:solidFill>
            </a:endParaRPr>
          </a:p>
          <a:p>
            <a:pPr marL="0" indent="0">
              <a:buNone/>
            </a:pPr>
            <a:r>
              <a:rPr lang="en-US" sz="2000" dirty="0"/>
              <a:t>                         = 2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r>
              <a:rPr lang="en-US" sz="2000" dirty="0">
                <a:solidFill>
                  <a:srgbClr val="FF0000"/>
                </a:solidFill>
              </a:rPr>
              <a:t> </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endParaRPr lang="en-US" sz="2000" dirty="0">
              <a:solidFill>
                <a:srgbClr val="FF0000"/>
              </a:solidFill>
            </a:endParaRPr>
          </a:p>
          <a:p>
            <a:pPr marL="0" indent="0">
              <a:buNone/>
            </a:pPr>
            <a:r>
              <a:rPr lang="en-US" sz="2000" dirty="0"/>
              <a:t>                         + 2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a:t>
            </a:r>
            <a:endParaRPr lang="en-US" sz="2000" dirty="0">
              <a:solidFill>
                <a:srgbClr val="FF0000"/>
              </a:solidFill>
            </a:endParaRPr>
          </a:p>
          <a:p>
            <a:pPr marL="0" indent="0">
              <a:buNone/>
            </a:pPr>
            <a:endParaRPr lang="en-US" sz="2000" dirty="0"/>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266537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0070C0"/>
                </a:solidFill>
                <a:cs typeface="Book Antiqua"/>
              </a:rPr>
              <a:t>Distributed and Parallel Database Design</a:t>
            </a:r>
          </a:p>
          <a:p>
            <a:pPr lvl="1"/>
            <a:r>
              <a:rPr lang="en-US" dirty="0">
                <a:solidFill>
                  <a:srgbClr val="0070C0"/>
                </a:solidFill>
                <a:cs typeface="Book Antiqua"/>
              </a:rPr>
              <a:t>Fragmentation</a:t>
            </a:r>
          </a:p>
          <a:p>
            <a:pPr lvl="1"/>
            <a:r>
              <a:rPr lang="en-US" dirty="0">
                <a:solidFill>
                  <a:srgbClr val="0070C0"/>
                </a:solidFill>
                <a:cs typeface="Book Antiqua"/>
              </a:rPr>
              <a:t>Data distribution</a:t>
            </a:r>
          </a:p>
          <a:p>
            <a:pPr lvl="1"/>
            <a:r>
              <a:rPr lang="en-US" dirty="0">
                <a:solidFill>
                  <a:srgbClr val="0070C0"/>
                </a:solidFill>
                <a:cs typeface="Book Antiqua"/>
              </a:rPr>
              <a:t>Adaptive approaches</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2</a:t>
            </a:fld>
            <a:endParaRPr lang="en-US"/>
          </a:p>
        </p:txBody>
      </p:sp>
    </p:spTree>
    <p:extLst>
      <p:ext uri="{BB962C8B-B14F-4D97-AF65-F5344CB8AC3E}">
        <p14:creationId xmlns:p14="http://schemas.microsoft.com/office/powerpoint/2010/main" val="44224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2E9B-C857-4E08-ACC2-B196FD793E09}"/>
              </a:ext>
            </a:extLst>
          </p:cNvPr>
          <p:cNvSpPr>
            <a:spLocks noGrp="1"/>
          </p:cNvSpPr>
          <p:nvPr>
            <p:ph type="title"/>
          </p:nvPr>
        </p:nvSpPr>
        <p:spPr>
          <a:xfrm>
            <a:off x="470920" y="593686"/>
            <a:ext cx="8202161" cy="527579"/>
          </a:xfrm>
        </p:spPr>
        <p:txBody>
          <a:bodyPr/>
          <a:lstStyle/>
          <a:p>
            <a:r>
              <a:rPr lang="en-US" dirty="0"/>
              <a:t>AM ( Global affinity measure) </a:t>
            </a:r>
          </a:p>
        </p:txBody>
      </p:sp>
      <p:sp>
        <p:nvSpPr>
          <p:cNvPr id="3" name="Content Placeholder 2">
            <a:extLst>
              <a:ext uri="{FF2B5EF4-FFF2-40B4-BE49-F238E27FC236}">
                <a16:creationId xmlns:a16="http://schemas.microsoft.com/office/drawing/2014/main" id="{17CE9F0A-9A5E-475A-BE00-CD61C83DED8A}"/>
              </a:ext>
            </a:extLst>
          </p:cNvPr>
          <p:cNvSpPr>
            <a:spLocks noGrp="1"/>
          </p:cNvSpPr>
          <p:nvPr>
            <p:ph idx="1"/>
          </p:nvPr>
        </p:nvSpPr>
        <p:spPr>
          <a:xfrm>
            <a:off x="268397" y="1412776"/>
            <a:ext cx="8875603" cy="5063063"/>
          </a:xfrm>
        </p:spPr>
        <p:txBody>
          <a:bodyPr/>
          <a:lstStyle/>
          <a:p>
            <a:r>
              <a:rPr lang="en-US" sz="2000" dirty="0" err="1"/>
              <a:t>2AM</a:t>
            </a:r>
            <a:r>
              <a:rPr lang="en-US" sz="2000" dirty="0"/>
              <a:t> </a:t>
            </a:r>
            <a:r>
              <a:rPr lang="en-US" sz="2000" baseline="30000" dirty="0" err="1"/>
              <a:t>2</a:t>
            </a:r>
            <a:r>
              <a:rPr lang="en-US" sz="2000" baseline="-25000" dirty="0" err="1"/>
              <a:t>i</a:t>
            </a:r>
            <a:r>
              <a:rPr lang="en-US" sz="2000" baseline="-25000" dirty="0"/>
              <a:t>=1 </a:t>
            </a:r>
            <a:r>
              <a:rPr lang="en-US" sz="2000" dirty="0"/>
              <a:t>=  </a:t>
            </a:r>
          </a:p>
          <a:p>
            <a:pPr marL="0" indent="0">
              <a:buNone/>
            </a:pPr>
            <a:r>
              <a:rPr lang="en-US" sz="2000" dirty="0"/>
              <a:t>      ∑</a:t>
            </a:r>
            <a:r>
              <a:rPr lang="en-US" sz="2000" baseline="30000" dirty="0" err="1"/>
              <a:t>2</a:t>
            </a:r>
            <a:r>
              <a:rPr lang="en-US" sz="2000" baseline="-25000" dirty="0" err="1"/>
              <a:t>i</a:t>
            </a:r>
            <a:r>
              <a:rPr lang="en-US" sz="2000" baseline="-25000" dirty="0"/>
              <a:t>=1 </a:t>
            </a:r>
            <a:r>
              <a:rPr lang="en-US" sz="2000" dirty="0"/>
              <a:t>∑</a:t>
            </a:r>
            <a:r>
              <a:rPr lang="en-US" sz="2000" baseline="30000" dirty="0" err="1"/>
              <a:t>2</a:t>
            </a:r>
            <a:r>
              <a:rPr lang="en-US" sz="2000" baseline="-25000" dirty="0" err="1"/>
              <a:t>j</a:t>
            </a:r>
            <a:r>
              <a:rPr lang="en-US" sz="2000" baseline="-25000" dirty="0"/>
              <a:t>=1 </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baseline="-25000" dirty="0"/>
              <a:t>-1</a:t>
            </a:r>
            <a:r>
              <a:rPr lang="en-US" sz="2000" dirty="0"/>
              <a:t>) +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j+1</a:t>
            </a:r>
            <a:r>
              <a:rPr lang="en-US" sz="2000" dirty="0"/>
              <a:t>) + </a:t>
            </a:r>
            <a:r>
              <a:rPr lang="en-US" sz="2000" dirty="0" err="1"/>
              <a:t>aff</a:t>
            </a:r>
            <a:r>
              <a:rPr lang="en-US" sz="2000" dirty="0"/>
              <a:t>(A</a:t>
            </a:r>
            <a:r>
              <a:rPr lang="en-US" sz="2000" baseline="-25000" dirty="0"/>
              <a:t>i-1</a:t>
            </a:r>
            <a:r>
              <a:rPr lang="en-US" sz="2000" dirty="0"/>
              <a:t>, </a:t>
            </a:r>
            <a:r>
              <a:rPr lang="en-US" sz="2000" dirty="0" err="1"/>
              <a:t>A</a:t>
            </a:r>
            <a:r>
              <a:rPr lang="en-US" sz="2000" baseline="-25000" dirty="0" err="1"/>
              <a:t>j</a:t>
            </a:r>
            <a:r>
              <a:rPr lang="en-US" sz="2000" dirty="0"/>
              <a:t>) + </a:t>
            </a:r>
            <a:r>
              <a:rPr lang="en-US" sz="2000" dirty="0" err="1"/>
              <a:t>aff</a:t>
            </a:r>
            <a:r>
              <a:rPr lang="en-US" sz="2000" dirty="0"/>
              <a:t>(</a:t>
            </a:r>
            <a:r>
              <a:rPr lang="en-US" sz="2000" dirty="0" err="1"/>
              <a:t>A</a:t>
            </a:r>
            <a:r>
              <a:rPr lang="en-US" sz="2000" baseline="-25000" dirty="0" err="1"/>
              <a:t>i+1</a:t>
            </a:r>
            <a:r>
              <a:rPr lang="en-US" sz="2000" dirty="0"/>
              <a:t>, </a:t>
            </a:r>
            <a:r>
              <a:rPr lang="en-US" sz="2000" dirty="0" err="1"/>
              <a:t>A</a:t>
            </a:r>
            <a:r>
              <a:rPr lang="en-US" sz="2000" baseline="-25000" dirty="0" err="1"/>
              <a:t>j</a:t>
            </a:r>
            <a:r>
              <a:rPr lang="en-US" sz="2000" dirty="0"/>
              <a:t>)]</a:t>
            </a:r>
            <a:endParaRPr lang="en-US" sz="2000" dirty="0">
              <a:solidFill>
                <a:srgbClr val="FF0000"/>
              </a:solidFill>
            </a:endParaRPr>
          </a:p>
          <a:p>
            <a:pPr marL="0" indent="0">
              <a:buNone/>
            </a:pPr>
            <a:r>
              <a:rPr lang="en-US" sz="2000" dirty="0"/>
              <a:t>                         = 2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r>
              <a:rPr lang="en-US" sz="2000" dirty="0">
                <a:solidFill>
                  <a:srgbClr val="FF0000"/>
                </a:solidFill>
              </a:rPr>
              <a:t> </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endParaRPr lang="en-US" sz="2000" dirty="0">
              <a:solidFill>
                <a:srgbClr val="FF0000"/>
              </a:solidFill>
            </a:endParaRPr>
          </a:p>
          <a:p>
            <a:pPr marL="0" indent="0">
              <a:buNone/>
            </a:pPr>
            <a:r>
              <a:rPr lang="en-US" sz="2000" dirty="0"/>
              <a:t>                         + 2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a:t>
            </a:r>
          </a:p>
          <a:p>
            <a:pPr marL="0" indent="0">
              <a:buNone/>
            </a:pPr>
            <a:endParaRPr lang="en-US" sz="2000" dirty="0">
              <a:solidFill>
                <a:srgbClr val="FF0000"/>
              </a:solidFill>
            </a:endParaRPr>
          </a:p>
          <a:p>
            <a:pPr marL="0" indent="0">
              <a:buNone/>
            </a:pPr>
            <a:r>
              <a:rPr lang="en-US" sz="2000" dirty="0"/>
              <a:t>                         = 2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a:t>
            </a:r>
          </a:p>
          <a:p>
            <a:pPr marL="0" indent="0">
              <a:buNone/>
            </a:pPr>
            <a:r>
              <a:rPr lang="en-US" sz="2000" dirty="0"/>
              <a:t>                         + 2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p>
          <a:p>
            <a:pPr marL="0" indent="0">
              <a:buNone/>
            </a:pPr>
            <a:r>
              <a:rPr lang="en-US" sz="2000" dirty="0"/>
              <a:t>                         + 2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endParaRPr lang="en-US" sz="2000" dirty="0">
              <a:solidFill>
                <a:srgbClr val="FF0000"/>
              </a:solidFill>
            </a:endParaRPr>
          </a:p>
          <a:p>
            <a:pPr marL="0" indent="0">
              <a:buNone/>
            </a:pPr>
            <a:r>
              <a:rPr lang="en-US" sz="2000" dirty="0"/>
              <a:t>                         + 2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a:t>
            </a: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63804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2E9B-C857-4E08-ACC2-B196FD793E09}"/>
              </a:ext>
            </a:extLst>
          </p:cNvPr>
          <p:cNvSpPr>
            <a:spLocks noGrp="1"/>
          </p:cNvSpPr>
          <p:nvPr>
            <p:ph type="title"/>
          </p:nvPr>
        </p:nvSpPr>
        <p:spPr>
          <a:xfrm>
            <a:off x="470920" y="593686"/>
            <a:ext cx="8202161" cy="527579"/>
          </a:xfrm>
        </p:spPr>
        <p:txBody>
          <a:bodyPr/>
          <a:lstStyle/>
          <a:p>
            <a:r>
              <a:rPr lang="en-US" dirty="0"/>
              <a:t>AM ( Global affinity measure) </a:t>
            </a:r>
          </a:p>
        </p:txBody>
      </p:sp>
      <p:sp>
        <p:nvSpPr>
          <p:cNvPr id="3" name="Content Placeholder 2">
            <a:extLst>
              <a:ext uri="{FF2B5EF4-FFF2-40B4-BE49-F238E27FC236}">
                <a16:creationId xmlns:a16="http://schemas.microsoft.com/office/drawing/2014/main" id="{17CE9F0A-9A5E-475A-BE00-CD61C83DED8A}"/>
              </a:ext>
            </a:extLst>
          </p:cNvPr>
          <p:cNvSpPr>
            <a:spLocks noGrp="1"/>
          </p:cNvSpPr>
          <p:nvPr>
            <p:ph idx="1"/>
          </p:nvPr>
        </p:nvSpPr>
        <p:spPr>
          <a:xfrm>
            <a:off x="275269" y="1412776"/>
            <a:ext cx="8875603" cy="5063063"/>
          </a:xfrm>
        </p:spPr>
        <p:txBody>
          <a:bodyPr/>
          <a:lstStyle/>
          <a:p>
            <a:r>
              <a:rPr lang="en-US" sz="2000" dirty="0" err="1"/>
              <a:t>2AM</a:t>
            </a:r>
            <a:r>
              <a:rPr lang="en-US" sz="2000" dirty="0"/>
              <a:t> </a:t>
            </a:r>
            <a:r>
              <a:rPr lang="en-US" sz="2000" baseline="30000" dirty="0" err="1"/>
              <a:t>2</a:t>
            </a:r>
            <a:r>
              <a:rPr lang="en-US" sz="2000" baseline="-25000" dirty="0" err="1"/>
              <a:t>i</a:t>
            </a:r>
            <a:r>
              <a:rPr lang="en-US" sz="2000" baseline="-25000" dirty="0"/>
              <a:t>=1 </a:t>
            </a:r>
            <a:r>
              <a:rPr lang="en-US" sz="2000" dirty="0"/>
              <a:t>=  </a:t>
            </a:r>
          </a:p>
          <a:p>
            <a:pPr marL="0" indent="0">
              <a:buNone/>
            </a:pPr>
            <a:r>
              <a:rPr lang="en-US" sz="2000" dirty="0"/>
              <a:t>      ∑</a:t>
            </a:r>
            <a:r>
              <a:rPr lang="en-US" sz="2000" baseline="30000" dirty="0" err="1"/>
              <a:t>2</a:t>
            </a:r>
            <a:r>
              <a:rPr lang="en-US" sz="2000" baseline="-25000" dirty="0" err="1"/>
              <a:t>i</a:t>
            </a:r>
            <a:r>
              <a:rPr lang="en-US" sz="2000" baseline="-25000" dirty="0"/>
              <a:t>=1 </a:t>
            </a:r>
            <a:r>
              <a:rPr lang="en-US" sz="2000" dirty="0"/>
              <a:t>∑</a:t>
            </a:r>
            <a:r>
              <a:rPr lang="en-US" sz="2000" baseline="30000" dirty="0" err="1"/>
              <a:t>2</a:t>
            </a:r>
            <a:r>
              <a:rPr lang="en-US" sz="2000" baseline="-25000" dirty="0" err="1"/>
              <a:t>j</a:t>
            </a:r>
            <a:r>
              <a:rPr lang="en-US" sz="2000" baseline="-25000" dirty="0"/>
              <a:t>=1 </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baseline="-25000" dirty="0"/>
              <a:t>-1</a:t>
            </a:r>
            <a:r>
              <a:rPr lang="en-US" sz="2000" dirty="0"/>
              <a:t>) +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j+1</a:t>
            </a:r>
            <a:r>
              <a:rPr lang="en-US" sz="2000" dirty="0"/>
              <a:t>) + </a:t>
            </a:r>
            <a:r>
              <a:rPr lang="en-US" sz="2000" dirty="0" err="1"/>
              <a:t>aff</a:t>
            </a:r>
            <a:r>
              <a:rPr lang="en-US" sz="2000" dirty="0"/>
              <a:t>(A</a:t>
            </a:r>
            <a:r>
              <a:rPr lang="en-US" sz="2000" baseline="-25000" dirty="0"/>
              <a:t>i-1</a:t>
            </a:r>
            <a:r>
              <a:rPr lang="en-US" sz="2000" dirty="0"/>
              <a:t>, </a:t>
            </a:r>
            <a:r>
              <a:rPr lang="en-US" sz="2000" dirty="0" err="1"/>
              <a:t>A</a:t>
            </a:r>
            <a:r>
              <a:rPr lang="en-US" sz="2000" baseline="-25000" dirty="0" err="1"/>
              <a:t>j</a:t>
            </a:r>
            <a:r>
              <a:rPr lang="en-US" sz="2000" dirty="0"/>
              <a:t>) + </a:t>
            </a:r>
            <a:r>
              <a:rPr lang="en-US" sz="2000" dirty="0" err="1"/>
              <a:t>aff</a:t>
            </a:r>
            <a:r>
              <a:rPr lang="en-US" sz="2000" dirty="0"/>
              <a:t>(</a:t>
            </a:r>
            <a:r>
              <a:rPr lang="en-US" sz="2000" dirty="0" err="1"/>
              <a:t>A</a:t>
            </a:r>
            <a:r>
              <a:rPr lang="en-US" sz="2000" baseline="-25000" dirty="0" err="1"/>
              <a:t>i+1</a:t>
            </a:r>
            <a:r>
              <a:rPr lang="en-US" sz="2000" dirty="0"/>
              <a:t>, </a:t>
            </a:r>
            <a:r>
              <a:rPr lang="en-US" sz="2000" dirty="0" err="1"/>
              <a:t>A</a:t>
            </a:r>
            <a:r>
              <a:rPr lang="en-US" sz="2000" baseline="-25000" dirty="0" err="1"/>
              <a:t>j</a:t>
            </a:r>
            <a:r>
              <a:rPr lang="en-US" sz="2000" dirty="0"/>
              <a:t>)]</a:t>
            </a:r>
            <a:endParaRPr lang="en-US" sz="2000" dirty="0">
              <a:solidFill>
                <a:srgbClr val="FF0000"/>
              </a:solidFill>
            </a:endParaRPr>
          </a:p>
          <a:p>
            <a:pPr marL="0" indent="0">
              <a:buNone/>
            </a:pPr>
            <a:r>
              <a:rPr lang="en-US" sz="2000" dirty="0"/>
              <a:t>                         = 2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a:t>
            </a:r>
          </a:p>
          <a:p>
            <a:pPr marL="0" indent="0">
              <a:buNone/>
            </a:pPr>
            <a:r>
              <a:rPr lang="en-US" sz="2000" dirty="0"/>
              <a:t>                         + 2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p>
          <a:p>
            <a:pPr marL="0" indent="0">
              <a:buNone/>
            </a:pPr>
            <a:r>
              <a:rPr lang="en-US" sz="2000" dirty="0"/>
              <a:t>                         + 2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endParaRPr lang="en-US" sz="2000" dirty="0">
              <a:solidFill>
                <a:srgbClr val="FF0000"/>
              </a:solidFill>
            </a:endParaRPr>
          </a:p>
          <a:p>
            <a:pPr marL="0" indent="0">
              <a:buNone/>
            </a:pPr>
            <a:r>
              <a:rPr lang="en-US" sz="2000" dirty="0"/>
              <a:t>                         + 2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a:t>
            </a:r>
          </a:p>
          <a:p>
            <a:pPr marL="0" indent="0">
              <a:buNone/>
            </a:pPr>
            <a:endParaRPr lang="en-US" sz="2000" dirty="0"/>
          </a:p>
          <a:p>
            <a:r>
              <a:rPr lang="en-US" sz="2000" dirty="0"/>
              <a:t>AM </a:t>
            </a:r>
            <a:r>
              <a:rPr lang="en-US" sz="2000" baseline="30000" dirty="0" err="1"/>
              <a:t>2</a:t>
            </a:r>
            <a:r>
              <a:rPr lang="en-US" sz="2000" baseline="-25000" dirty="0" err="1"/>
              <a:t>i</a:t>
            </a:r>
            <a:r>
              <a:rPr lang="en-US" sz="2000" baseline="-25000" dirty="0"/>
              <a:t>=1            </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endParaRPr lang="en-US" sz="2000" dirty="0">
              <a:solidFill>
                <a:srgbClr val="FF0000"/>
              </a:solidFill>
            </a:endParaRP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a:t>
            </a:r>
          </a:p>
        </p:txBody>
      </p:sp>
    </p:spTree>
    <p:extLst>
      <p:ext uri="{BB962C8B-B14F-4D97-AF65-F5344CB8AC3E}">
        <p14:creationId xmlns:p14="http://schemas.microsoft.com/office/powerpoint/2010/main" val="334343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2E9B-C857-4E08-ACC2-B196FD793E09}"/>
              </a:ext>
            </a:extLst>
          </p:cNvPr>
          <p:cNvSpPr>
            <a:spLocks noGrp="1"/>
          </p:cNvSpPr>
          <p:nvPr>
            <p:ph type="title"/>
          </p:nvPr>
        </p:nvSpPr>
        <p:spPr>
          <a:xfrm>
            <a:off x="470920" y="593686"/>
            <a:ext cx="8202161" cy="527579"/>
          </a:xfrm>
        </p:spPr>
        <p:txBody>
          <a:bodyPr/>
          <a:lstStyle/>
          <a:p>
            <a:r>
              <a:rPr lang="en-US" dirty="0"/>
              <a:t>AM ( Global affinity measure) </a:t>
            </a:r>
          </a:p>
        </p:txBody>
      </p:sp>
      <p:sp>
        <p:nvSpPr>
          <p:cNvPr id="3" name="Content Placeholder 2">
            <a:extLst>
              <a:ext uri="{FF2B5EF4-FFF2-40B4-BE49-F238E27FC236}">
                <a16:creationId xmlns:a16="http://schemas.microsoft.com/office/drawing/2014/main" id="{17CE9F0A-9A5E-475A-BE00-CD61C83DED8A}"/>
              </a:ext>
            </a:extLst>
          </p:cNvPr>
          <p:cNvSpPr>
            <a:spLocks noGrp="1"/>
          </p:cNvSpPr>
          <p:nvPr>
            <p:ph idx="1"/>
          </p:nvPr>
        </p:nvSpPr>
        <p:spPr>
          <a:xfrm>
            <a:off x="268397" y="1606297"/>
            <a:ext cx="8875603" cy="5063063"/>
          </a:xfrm>
        </p:spPr>
        <p:txBody>
          <a:bodyPr/>
          <a:lstStyle/>
          <a:p>
            <a:r>
              <a:rPr lang="en-US" sz="2000" dirty="0"/>
              <a:t>AM </a:t>
            </a:r>
            <a:r>
              <a:rPr lang="en-US" sz="2000" baseline="30000" dirty="0" err="1"/>
              <a:t>n</a:t>
            </a:r>
            <a:r>
              <a:rPr lang="en-US" sz="2000" baseline="-25000" dirty="0" err="1"/>
              <a:t>i</a:t>
            </a:r>
            <a:r>
              <a:rPr lang="en-US" sz="2000" baseline="-25000" dirty="0"/>
              <a:t>=1 </a:t>
            </a:r>
            <a:r>
              <a:rPr lang="en-US" sz="2000" dirty="0"/>
              <a:t>=  ∑</a:t>
            </a:r>
            <a:r>
              <a:rPr lang="en-US" sz="2000" baseline="30000" dirty="0" err="1"/>
              <a:t>n</a:t>
            </a:r>
            <a:r>
              <a:rPr lang="en-US" sz="2000" baseline="-25000" dirty="0" err="1"/>
              <a:t>i</a:t>
            </a:r>
            <a:r>
              <a:rPr lang="en-US" sz="2000" baseline="-25000" dirty="0"/>
              <a:t>=1 </a:t>
            </a:r>
            <a:r>
              <a:rPr lang="en-US" sz="2000" dirty="0"/>
              <a:t>∑</a:t>
            </a:r>
            <a:r>
              <a:rPr lang="en-US" sz="2000" baseline="30000" dirty="0" err="1"/>
              <a:t>n</a:t>
            </a:r>
            <a:r>
              <a:rPr lang="en-US" sz="2000" baseline="-25000" dirty="0" err="1"/>
              <a:t>j</a:t>
            </a:r>
            <a:r>
              <a:rPr lang="en-US" sz="2000" baseline="-25000" dirty="0"/>
              <a:t>=1</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dirty="0"/>
              <a:t>)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a:t>
            </a:r>
            <a:r>
              <a:rPr lang="en-US" sz="2000" baseline="-25000" dirty="0"/>
              <a:t>-1</a:t>
            </a:r>
            <a:r>
              <a:rPr lang="en-US" sz="2000" dirty="0"/>
              <a:t>) + </a:t>
            </a:r>
            <a:r>
              <a:rPr lang="en-US" sz="2000" dirty="0" err="1"/>
              <a:t>aff</a:t>
            </a:r>
            <a:r>
              <a:rPr lang="en-US" sz="2000" dirty="0"/>
              <a:t>(A</a:t>
            </a:r>
            <a:r>
              <a:rPr lang="en-US" sz="2000" baseline="-25000" dirty="0"/>
              <a:t>i,</a:t>
            </a:r>
            <a:r>
              <a:rPr lang="en-US" sz="2000" dirty="0"/>
              <a:t> </a:t>
            </a:r>
            <a:r>
              <a:rPr lang="en-US" sz="2000" dirty="0" err="1"/>
              <a:t>A</a:t>
            </a:r>
            <a:r>
              <a:rPr lang="en-US" sz="2000" baseline="-25000" dirty="0" err="1"/>
              <a:t>j+1</a:t>
            </a:r>
            <a:r>
              <a:rPr lang="en-US" sz="2000" dirty="0"/>
              <a:t>)]</a:t>
            </a:r>
          </a:p>
          <a:p>
            <a:endParaRPr lang="en-US" sz="2000" dirty="0"/>
          </a:p>
          <a:p>
            <a:r>
              <a:rPr lang="en-US" sz="2000" dirty="0"/>
              <a:t>AM </a:t>
            </a:r>
            <a:r>
              <a:rPr lang="en-US" sz="2000" baseline="30000" dirty="0" err="1"/>
              <a:t>2</a:t>
            </a:r>
            <a:r>
              <a:rPr lang="en-US" sz="2000" baseline="-25000" dirty="0" err="1"/>
              <a:t>i</a:t>
            </a:r>
            <a:r>
              <a:rPr lang="en-US" sz="2000" baseline="-25000" dirty="0"/>
              <a:t>=1</a:t>
            </a: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0</a:t>
            </a: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3</a:t>
            </a:r>
            <a:r>
              <a:rPr lang="en-US" sz="2000" dirty="0"/>
              <a:t>)] </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0</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3</a:t>
            </a:r>
            <a:r>
              <a:rPr lang="en-US" sz="2000" dirty="0"/>
              <a:t>)]</a:t>
            </a:r>
          </a:p>
          <a:p>
            <a:pPr marL="0" indent="0">
              <a:buNone/>
            </a:pPr>
            <a:endParaRPr lang="en-US" sz="2000" dirty="0"/>
          </a:p>
          <a:p>
            <a:r>
              <a:rPr lang="en-US" sz="2000" dirty="0"/>
              <a:t>AM </a:t>
            </a:r>
            <a:r>
              <a:rPr lang="en-US" sz="2000" baseline="30000" dirty="0" err="1"/>
              <a:t>2</a:t>
            </a:r>
            <a:r>
              <a:rPr lang="en-US" sz="2000" baseline="-25000" dirty="0" err="1"/>
              <a:t>i</a:t>
            </a:r>
            <a:r>
              <a:rPr lang="en-US" sz="2000" baseline="-25000" dirty="0"/>
              <a:t>=1</a:t>
            </a: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a:t>
            </a:r>
            <a:r>
              <a:rPr lang="en-US" sz="2000" dirty="0"/>
              <a:t>] </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a:t>
            </a:r>
            <a:r>
              <a:rPr lang="en-US" sz="2000" dirty="0"/>
              <a:t>]</a:t>
            </a:r>
          </a:p>
          <a:p>
            <a:pPr marL="0" indent="0">
              <a:buNone/>
            </a:pPr>
            <a:r>
              <a:rPr lang="en-US" sz="2000" dirty="0"/>
              <a:t>              where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r>
              <a:rPr lang="en-US" sz="2000" dirty="0"/>
              <a:t>=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a:t>
            </a:r>
            <a:r>
              <a:rPr lang="en-US" sz="2000" dirty="0"/>
              <a:t> =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r>
              <a:rPr lang="en-US" sz="2000" dirty="0"/>
              <a:t>=</a:t>
            </a:r>
            <a:r>
              <a:rPr lang="en-US" sz="2000" dirty="0">
                <a:solidFill>
                  <a:srgbClr val="FF0000"/>
                </a:solidFill>
              </a:rPr>
              <a:t>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 </a:t>
            </a:r>
            <a:r>
              <a:rPr lang="en-US" sz="2000" dirty="0"/>
              <a:t>= 0</a:t>
            </a:r>
            <a:endParaRPr lang="en-US" sz="2000" dirty="0">
              <a:solidFill>
                <a:srgbClr val="FF0000"/>
              </a:solidFill>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4306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2E9B-C857-4E08-ACC2-B196FD793E09}"/>
              </a:ext>
            </a:extLst>
          </p:cNvPr>
          <p:cNvSpPr>
            <a:spLocks noGrp="1"/>
          </p:cNvSpPr>
          <p:nvPr>
            <p:ph type="title"/>
          </p:nvPr>
        </p:nvSpPr>
        <p:spPr>
          <a:xfrm>
            <a:off x="470920" y="593686"/>
            <a:ext cx="8202161" cy="527579"/>
          </a:xfrm>
        </p:spPr>
        <p:txBody>
          <a:bodyPr/>
          <a:lstStyle/>
          <a:p>
            <a:r>
              <a:rPr lang="en-US" dirty="0"/>
              <a:t>AM ( Global affinity measure) </a:t>
            </a:r>
          </a:p>
        </p:txBody>
      </p:sp>
      <p:sp>
        <p:nvSpPr>
          <p:cNvPr id="3" name="Content Placeholder 2">
            <a:extLst>
              <a:ext uri="{FF2B5EF4-FFF2-40B4-BE49-F238E27FC236}">
                <a16:creationId xmlns:a16="http://schemas.microsoft.com/office/drawing/2014/main" id="{17CE9F0A-9A5E-475A-BE00-CD61C83DED8A}"/>
              </a:ext>
            </a:extLst>
          </p:cNvPr>
          <p:cNvSpPr>
            <a:spLocks noGrp="1"/>
          </p:cNvSpPr>
          <p:nvPr>
            <p:ph idx="1"/>
          </p:nvPr>
        </p:nvSpPr>
        <p:spPr>
          <a:xfrm>
            <a:off x="268397" y="1606297"/>
            <a:ext cx="8875603" cy="5063063"/>
          </a:xfrm>
        </p:spPr>
        <p:txBody>
          <a:bodyPr/>
          <a:lstStyle/>
          <a:p>
            <a:pPr marL="0" indent="0">
              <a:buNone/>
            </a:pPr>
            <a:endParaRPr lang="en-US" sz="2000" dirty="0"/>
          </a:p>
          <a:p>
            <a:r>
              <a:rPr lang="en-US" sz="2000" dirty="0"/>
              <a:t>AM </a:t>
            </a:r>
            <a:r>
              <a:rPr lang="en-US" sz="2000" baseline="30000" dirty="0" err="1"/>
              <a:t>2</a:t>
            </a:r>
            <a:r>
              <a:rPr lang="en-US" sz="2000" baseline="-25000" dirty="0" err="1"/>
              <a:t>i</a:t>
            </a:r>
            <a:r>
              <a:rPr lang="en-US" sz="2000" baseline="-25000" dirty="0"/>
              <a:t>=1</a:t>
            </a:r>
            <a:r>
              <a:rPr lang="en-US" sz="2000" dirty="0"/>
              <a:t> =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a:t>
            </a:r>
            <a:r>
              <a:rPr lang="en-US" sz="2000" dirty="0"/>
              <a:t>] </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a:t>
            </a:r>
            <a:r>
              <a:rPr lang="en-US" sz="2000" dirty="0"/>
              <a:t>]</a:t>
            </a:r>
          </a:p>
          <a:p>
            <a:pPr marL="0" indent="0">
              <a:buNone/>
            </a:pPr>
            <a:r>
              <a:rPr lang="en-US" sz="2000" dirty="0"/>
              <a:t>              where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r>
              <a:rPr lang="en-US" sz="2000" dirty="0"/>
              <a:t>= </a:t>
            </a:r>
            <a:r>
              <a:rPr lang="en-US" sz="2000" dirty="0" err="1">
                <a:solidFill>
                  <a:srgbClr val="FF0000"/>
                </a:solidFill>
              </a:rPr>
              <a:t>aff</a:t>
            </a:r>
            <a:r>
              <a:rPr lang="en-US" sz="2000" dirty="0">
                <a:solidFill>
                  <a:srgbClr val="FF0000"/>
                </a:solidFill>
              </a:rPr>
              <a:t>(A</a:t>
            </a:r>
            <a:r>
              <a:rPr lang="en-US" sz="2000" baseline="-25000" dirty="0">
                <a:solidFill>
                  <a:srgbClr val="FF0000"/>
                </a:solidFill>
              </a:rPr>
              <a:t>1,</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a:t>
            </a:r>
            <a:r>
              <a:rPr lang="en-US" sz="2000" dirty="0"/>
              <a:t> =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0</a:t>
            </a:r>
            <a:r>
              <a:rPr lang="en-US" sz="2000" dirty="0">
                <a:solidFill>
                  <a:srgbClr val="FF0000"/>
                </a:solidFill>
              </a:rPr>
              <a:t>)  </a:t>
            </a:r>
            <a:r>
              <a:rPr lang="en-US" sz="2000" dirty="0"/>
              <a:t>=</a:t>
            </a:r>
            <a:r>
              <a:rPr lang="en-US" sz="2000" dirty="0">
                <a:solidFill>
                  <a:srgbClr val="FF0000"/>
                </a:solidFill>
              </a:rPr>
              <a:t> </a:t>
            </a:r>
            <a:r>
              <a:rPr lang="en-US" sz="2000" dirty="0" err="1">
                <a:solidFill>
                  <a:srgbClr val="FF0000"/>
                </a:solidFill>
              </a:rPr>
              <a:t>aff</a:t>
            </a:r>
            <a:r>
              <a:rPr lang="en-US" sz="2000" dirty="0">
                <a:solidFill>
                  <a:srgbClr val="FF0000"/>
                </a:solidFill>
              </a:rPr>
              <a:t>(</a:t>
            </a:r>
            <a:r>
              <a:rPr lang="en-US" sz="2000" dirty="0" err="1">
                <a:solidFill>
                  <a:srgbClr val="FF0000"/>
                </a:solidFill>
              </a:rPr>
              <a:t>A</a:t>
            </a:r>
            <a:r>
              <a:rPr lang="en-US" sz="2000" baseline="-25000" dirty="0" err="1">
                <a:solidFill>
                  <a:srgbClr val="FF0000"/>
                </a:solidFill>
              </a:rPr>
              <a:t>2</a:t>
            </a:r>
            <a:r>
              <a:rPr lang="en-US" sz="2000" baseline="-25000" dirty="0">
                <a:solidFill>
                  <a:srgbClr val="FF0000"/>
                </a:solidFill>
              </a:rPr>
              <a:t>,</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3</a:t>
            </a:r>
            <a:r>
              <a:rPr lang="en-US" sz="2000" dirty="0">
                <a:solidFill>
                  <a:srgbClr val="FF0000"/>
                </a:solidFill>
              </a:rPr>
              <a:t>) </a:t>
            </a:r>
            <a:r>
              <a:rPr lang="en-US" sz="2000" dirty="0"/>
              <a:t>= 0</a:t>
            </a:r>
            <a:endParaRPr lang="en-US" sz="2000" dirty="0">
              <a:solidFill>
                <a:srgbClr val="FF0000"/>
              </a:solidFill>
            </a:endParaRPr>
          </a:p>
          <a:p>
            <a:pPr marL="0" indent="0">
              <a:buNone/>
            </a:pPr>
            <a:endParaRPr lang="en-US" sz="2000" dirty="0"/>
          </a:p>
          <a:p>
            <a:r>
              <a:rPr lang="en-US" sz="2000" dirty="0"/>
              <a:t>AM </a:t>
            </a:r>
            <a:r>
              <a:rPr lang="en-US" sz="2000" baseline="30000" dirty="0" err="1"/>
              <a:t>2</a:t>
            </a:r>
            <a:r>
              <a:rPr lang="en-US" sz="2000" baseline="-25000" dirty="0" err="1"/>
              <a:t>i</a:t>
            </a:r>
            <a:r>
              <a:rPr lang="en-US" sz="2000" baseline="-25000" dirty="0"/>
              <a:t>=1            </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a:t>
            </a:r>
          </a:p>
          <a:p>
            <a:pPr marL="0" indent="0">
              <a:buNone/>
            </a:pPr>
            <a:r>
              <a:rPr lang="en-US" sz="2000" dirty="0"/>
              <a:t>                         + </a:t>
            </a:r>
            <a:r>
              <a:rPr lang="en-US" sz="2000" dirty="0" err="1"/>
              <a:t>aff</a:t>
            </a:r>
            <a:r>
              <a:rPr lang="en-US" sz="2000" dirty="0"/>
              <a:t>(A</a:t>
            </a:r>
            <a:r>
              <a:rPr lang="en-US" sz="2000" baseline="-25000" dirty="0"/>
              <a:t>1,</a:t>
            </a:r>
            <a:r>
              <a:rPr lang="en-US" sz="2000" dirty="0"/>
              <a:t> </a:t>
            </a:r>
            <a:r>
              <a:rPr lang="en-US" sz="2000" dirty="0" err="1"/>
              <a:t>A</a:t>
            </a:r>
            <a:r>
              <a:rPr lang="en-US" sz="2000" baseline="-25000" dirty="0" err="1"/>
              <a:t>2</a:t>
            </a:r>
            <a:r>
              <a:rPr lang="en-US" sz="2000" dirty="0"/>
              <a:t>) </a:t>
            </a:r>
            <a:r>
              <a:rPr lang="en-US" sz="2000" dirty="0" err="1"/>
              <a:t>aff</a:t>
            </a:r>
            <a:r>
              <a:rPr lang="en-US" sz="2000" dirty="0"/>
              <a:t>(A</a:t>
            </a:r>
            <a:r>
              <a:rPr lang="en-US" sz="2000" baseline="-25000" dirty="0"/>
              <a:t>1,</a:t>
            </a:r>
            <a:r>
              <a:rPr lang="en-US" sz="2000" dirty="0"/>
              <a:t> A</a:t>
            </a:r>
            <a:r>
              <a:rPr lang="en-US" sz="2000" baseline="-25000" dirty="0"/>
              <a:t>1</a:t>
            </a:r>
            <a:r>
              <a:rPr lang="en-US" sz="2000" dirty="0"/>
              <a:t>)</a:t>
            </a: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a:t>
            </a:r>
            <a:endParaRPr lang="en-US" sz="2000" dirty="0">
              <a:solidFill>
                <a:srgbClr val="FF0000"/>
              </a:solidFill>
            </a:endParaRPr>
          </a:p>
          <a:p>
            <a:pPr marL="0" indent="0">
              <a:buNone/>
            </a:pPr>
            <a:r>
              <a:rPr lang="en-US" sz="2000" dirty="0"/>
              <a:t>                         +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t>
            </a:r>
            <a:r>
              <a:rPr lang="en-US" sz="2000" dirty="0" err="1"/>
              <a:t>A</a:t>
            </a:r>
            <a:r>
              <a:rPr lang="en-US" sz="2000" baseline="-25000" dirty="0" err="1"/>
              <a:t>2</a:t>
            </a:r>
            <a:r>
              <a:rPr lang="en-US" sz="2000" dirty="0"/>
              <a:t>) </a:t>
            </a:r>
            <a:r>
              <a:rPr lang="en-US" sz="2000" dirty="0" err="1"/>
              <a:t>aff</a:t>
            </a:r>
            <a:r>
              <a:rPr lang="en-US" sz="2000" dirty="0"/>
              <a:t>(</a:t>
            </a:r>
            <a:r>
              <a:rPr lang="en-US" sz="2000" dirty="0" err="1"/>
              <a:t>A</a:t>
            </a:r>
            <a:r>
              <a:rPr lang="en-US" sz="2000" baseline="-25000" dirty="0" err="1"/>
              <a:t>2</a:t>
            </a:r>
            <a:r>
              <a:rPr lang="en-US" sz="2000" baseline="-25000" dirty="0"/>
              <a:t>,</a:t>
            </a:r>
            <a:r>
              <a:rPr lang="en-US" sz="2000" dirty="0"/>
              <a:t> A</a:t>
            </a:r>
            <a:r>
              <a:rPr lang="en-US" sz="2000" baseline="-25000" dirty="0"/>
              <a:t>1</a:t>
            </a:r>
            <a:r>
              <a:rPr lang="en-US" sz="2000" dirty="0"/>
              <a:t>)</a:t>
            </a:r>
          </a:p>
          <a:p>
            <a:pPr marL="0" indent="0">
              <a:buNone/>
            </a:pPr>
            <a:endParaRPr lang="en-US" sz="2000" dirty="0"/>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353436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 (Global Affinity Measure)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87128"/>
            <a:ext cx="8539859" cy="5711371"/>
          </a:xfrm>
          <a:prstGeom prst="rect">
            <a:avLst/>
          </a:prstGeom>
        </p:spPr>
      </p:pic>
      <p:sp>
        <p:nvSpPr>
          <p:cNvPr id="3" name="TextBox 2"/>
          <p:cNvSpPr txBox="1"/>
          <p:nvPr/>
        </p:nvSpPr>
        <p:spPr>
          <a:xfrm>
            <a:off x="827584" y="1057706"/>
            <a:ext cx="304892" cy="351956"/>
          </a:xfrm>
          <a:prstGeom prst="rect">
            <a:avLst/>
          </a:prstGeom>
          <a:noFill/>
        </p:spPr>
        <p:txBody>
          <a:bodyPr wrap="none" rtlCol="0">
            <a:spAutoFit/>
          </a:bodyPr>
          <a:lstStyle/>
          <a:p>
            <a:r>
              <a:rPr lang="en-US" sz="1687" dirty="0"/>
              <a:t>2</a:t>
            </a:r>
          </a:p>
        </p:txBody>
      </p:sp>
    </p:spTree>
    <p:extLst>
      <p:ext uri="{BB962C8B-B14F-4D97-AF65-F5344CB8AC3E}">
        <p14:creationId xmlns:p14="http://schemas.microsoft.com/office/powerpoint/2010/main" val="920390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 (Global Affinity Measure)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60" y="1446609"/>
            <a:ext cx="8186390" cy="5070859"/>
          </a:xfrm>
          <a:prstGeom prst="rect">
            <a:avLst/>
          </a:prstGeom>
        </p:spPr>
      </p:pic>
    </p:spTree>
    <p:extLst>
      <p:ext uri="{BB962C8B-B14F-4D97-AF65-F5344CB8AC3E}">
        <p14:creationId xmlns:p14="http://schemas.microsoft.com/office/powerpoint/2010/main" val="2968532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 (Global Affinity Measure)</a:t>
            </a:r>
          </a:p>
        </p:txBody>
      </p:sp>
      <p:sp>
        <p:nvSpPr>
          <p:cNvPr id="5" name="Content Placeholder 2">
            <a:extLst>
              <a:ext uri="{FF2B5EF4-FFF2-40B4-BE49-F238E27FC236}">
                <a16:creationId xmlns:a16="http://schemas.microsoft.com/office/drawing/2014/main" id="{17CE9F0A-9A5E-475A-BE00-CD61C83DED8A}"/>
              </a:ext>
            </a:extLst>
          </p:cNvPr>
          <p:cNvSpPr>
            <a:spLocks noGrp="1"/>
          </p:cNvSpPr>
          <p:nvPr>
            <p:ph idx="1"/>
          </p:nvPr>
        </p:nvSpPr>
        <p:spPr>
          <a:xfrm>
            <a:off x="250031" y="1606298"/>
            <a:ext cx="8643938" cy="4556756"/>
          </a:xfrm>
        </p:spPr>
        <p:txBody>
          <a:bodyPr/>
          <a:lstStyle/>
          <a:p>
            <a:r>
              <a:rPr lang="en-US" sz="2000" dirty="0"/>
              <a:t>AM </a:t>
            </a:r>
            <a:r>
              <a:rPr lang="en-US" sz="2000" baseline="30000" dirty="0" err="1"/>
              <a:t>n</a:t>
            </a:r>
            <a:r>
              <a:rPr lang="en-US" sz="2000" baseline="-25000" dirty="0" err="1"/>
              <a:t>j</a:t>
            </a:r>
            <a:r>
              <a:rPr lang="en-US" sz="2000" baseline="-25000" dirty="0"/>
              <a:t>=1 </a:t>
            </a:r>
            <a:r>
              <a:rPr lang="en-US" sz="2000" dirty="0"/>
              <a:t>=  ∑</a:t>
            </a:r>
            <a:r>
              <a:rPr lang="en-US" sz="2000" baseline="30000" dirty="0" err="1"/>
              <a:t>n</a:t>
            </a:r>
            <a:r>
              <a:rPr lang="en-US" sz="2000" baseline="-25000" dirty="0" err="1"/>
              <a:t>j</a:t>
            </a:r>
            <a:r>
              <a:rPr lang="en-US" sz="2000" baseline="-25000" dirty="0"/>
              <a:t>=1 </a:t>
            </a:r>
            <a:r>
              <a:rPr lang="en-US" sz="2000" dirty="0"/>
              <a:t>[bond(</a:t>
            </a:r>
            <a:r>
              <a:rPr lang="en-US" sz="2000" dirty="0" err="1"/>
              <a:t>A</a:t>
            </a:r>
            <a:r>
              <a:rPr lang="en-US" sz="2000" baseline="-25000" dirty="0" err="1"/>
              <a:t>j</a:t>
            </a:r>
            <a:r>
              <a:rPr lang="en-US" sz="2000" baseline="-25000" dirty="0"/>
              <a:t>,</a:t>
            </a:r>
            <a:r>
              <a:rPr lang="en-US" sz="2000" dirty="0"/>
              <a:t> A</a:t>
            </a:r>
            <a:r>
              <a:rPr lang="en-US" sz="2000" baseline="-25000" dirty="0"/>
              <a:t>j-1</a:t>
            </a:r>
            <a:r>
              <a:rPr lang="en-US" sz="2000" dirty="0"/>
              <a:t>) + bond(</a:t>
            </a:r>
            <a:r>
              <a:rPr lang="en-US" sz="2000" dirty="0" err="1"/>
              <a:t>A</a:t>
            </a:r>
            <a:r>
              <a:rPr lang="en-US" sz="2000" baseline="-25000" dirty="0" err="1"/>
              <a:t>j</a:t>
            </a:r>
            <a:r>
              <a:rPr lang="en-US" sz="2000" baseline="-25000" dirty="0"/>
              <a:t>,</a:t>
            </a:r>
            <a:r>
              <a:rPr lang="en-US" sz="2000" dirty="0"/>
              <a:t> A</a:t>
            </a:r>
            <a:r>
              <a:rPr lang="en-US" sz="2000" baseline="-25000" dirty="0"/>
              <a:t>j+1</a:t>
            </a:r>
            <a:r>
              <a:rPr lang="en-US" sz="2000" dirty="0"/>
              <a:t>)]</a:t>
            </a:r>
          </a:p>
          <a:p>
            <a:endParaRPr lang="en-US" sz="2000" dirty="0"/>
          </a:p>
          <a:p>
            <a:r>
              <a:rPr lang="en-US" sz="2000" dirty="0" err="1"/>
              <a:t>AM_old</a:t>
            </a:r>
            <a:r>
              <a:rPr lang="en-US" sz="2000" dirty="0"/>
              <a:t> </a:t>
            </a:r>
            <a:r>
              <a:rPr lang="en-US" sz="2000" baseline="30000" dirty="0" err="1"/>
              <a:t>n</a:t>
            </a:r>
            <a:r>
              <a:rPr lang="en-US" sz="2000" baseline="-25000" dirty="0" err="1"/>
              <a:t>j</a:t>
            </a:r>
            <a:r>
              <a:rPr lang="en-US" sz="2000" baseline="-25000" dirty="0"/>
              <a:t>=1 </a:t>
            </a:r>
            <a:r>
              <a:rPr lang="en-US" sz="2000" dirty="0"/>
              <a:t>=  bond(A</a:t>
            </a:r>
            <a:r>
              <a:rPr lang="en-US" sz="2000" baseline="-25000" dirty="0"/>
              <a:t>1</a:t>
            </a:r>
            <a:r>
              <a:rPr lang="en-US" sz="2000" dirty="0"/>
              <a:t>, </a:t>
            </a:r>
            <a:r>
              <a:rPr lang="en-US" sz="2000" dirty="0" err="1"/>
              <a:t>A</a:t>
            </a:r>
            <a:r>
              <a:rPr lang="en-US" sz="2000" baseline="-25000" dirty="0" err="1"/>
              <a:t>0</a:t>
            </a:r>
            <a:r>
              <a:rPr lang="en-US" sz="2000" dirty="0"/>
              <a:t>) + bond(A</a:t>
            </a:r>
            <a:r>
              <a:rPr lang="en-US" sz="2000" baseline="-25000" dirty="0"/>
              <a:t>1</a:t>
            </a:r>
            <a:r>
              <a:rPr lang="en-US" sz="2000" dirty="0"/>
              <a:t>, </a:t>
            </a:r>
            <a:r>
              <a:rPr lang="en-US" sz="2000" dirty="0" err="1"/>
              <a:t>A</a:t>
            </a:r>
            <a:r>
              <a:rPr lang="en-US" sz="2000" baseline="-25000" dirty="0" err="1"/>
              <a:t>2</a:t>
            </a:r>
            <a:r>
              <a:rPr lang="en-US" sz="2000" dirty="0"/>
              <a:t>) + bond(</a:t>
            </a:r>
            <a:r>
              <a:rPr lang="en-US" sz="2000" dirty="0" err="1"/>
              <a:t>A</a:t>
            </a:r>
            <a:r>
              <a:rPr lang="en-US" sz="2000" baseline="-25000" dirty="0" err="1"/>
              <a:t>2</a:t>
            </a:r>
            <a:r>
              <a:rPr lang="en-US" sz="2000" dirty="0"/>
              <a:t>, A</a:t>
            </a:r>
            <a:r>
              <a:rPr lang="en-US" sz="2000" baseline="-25000" dirty="0"/>
              <a:t>1</a:t>
            </a:r>
            <a:r>
              <a:rPr lang="en-US" sz="2000" dirty="0"/>
              <a:t>) + bond(</a:t>
            </a:r>
            <a:r>
              <a:rPr lang="en-US" sz="2000" dirty="0" err="1"/>
              <a:t>A</a:t>
            </a:r>
            <a:r>
              <a:rPr lang="en-US" sz="2000" baseline="-25000" dirty="0" err="1"/>
              <a:t>2</a:t>
            </a:r>
            <a:r>
              <a:rPr lang="en-US" sz="2000" dirty="0"/>
              <a:t>, </a:t>
            </a:r>
            <a:r>
              <a:rPr lang="en-US" sz="2000" dirty="0" err="1"/>
              <a:t>A</a:t>
            </a:r>
            <a:r>
              <a:rPr lang="en-US" sz="2000" baseline="-25000" dirty="0" err="1"/>
              <a:t>3</a:t>
            </a:r>
            <a:r>
              <a:rPr lang="en-US" sz="2000" dirty="0"/>
              <a:t>) </a:t>
            </a:r>
          </a:p>
          <a:p>
            <a:pPr marL="0" indent="0">
              <a:buNone/>
            </a:pPr>
            <a:r>
              <a:rPr lang="en-US" sz="2000" dirty="0"/>
              <a:t>                            + bond(</a:t>
            </a:r>
            <a:r>
              <a:rPr lang="en-US" sz="2000" dirty="0" err="1"/>
              <a:t>A</a:t>
            </a:r>
            <a:r>
              <a:rPr lang="en-US" sz="2000" baseline="-25000" dirty="0" err="1"/>
              <a:t>3</a:t>
            </a:r>
            <a:r>
              <a:rPr lang="en-US" sz="2000" dirty="0"/>
              <a:t>, </a:t>
            </a:r>
            <a:r>
              <a:rPr lang="en-US" sz="2000" dirty="0" err="1"/>
              <a:t>A</a:t>
            </a:r>
            <a:r>
              <a:rPr lang="en-US" sz="2000" baseline="-25000" dirty="0" err="1"/>
              <a:t>2</a:t>
            </a:r>
            <a:r>
              <a:rPr lang="en-US" sz="2000" dirty="0"/>
              <a:t>) + bond(</a:t>
            </a:r>
            <a:r>
              <a:rPr lang="en-US" sz="2000" dirty="0" err="1"/>
              <a:t>A</a:t>
            </a:r>
            <a:r>
              <a:rPr lang="en-US" sz="2000" baseline="-25000" dirty="0" err="1"/>
              <a:t>3</a:t>
            </a:r>
            <a:r>
              <a:rPr lang="en-US" sz="2000" dirty="0"/>
              <a:t>, </a:t>
            </a:r>
            <a:r>
              <a:rPr lang="en-US" sz="2000" dirty="0" err="1"/>
              <a:t>A</a:t>
            </a:r>
            <a:r>
              <a:rPr lang="en-US" sz="2000" baseline="-25000" dirty="0" err="1"/>
              <a:t>4</a:t>
            </a:r>
            <a:r>
              <a:rPr lang="en-US" sz="2000" dirty="0"/>
              <a:t>) + … + </a:t>
            </a:r>
            <a:r>
              <a:rPr lang="en-US" sz="2000" dirty="0">
                <a:solidFill>
                  <a:srgbClr val="FF0000"/>
                </a:solidFill>
              </a:rPr>
              <a:t>bond(A</a:t>
            </a:r>
            <a:r>
              <a:rPr lang="en-US" sz="2000" baseline="-25000" dirty="0">
                <a:solidFill>
                  <a:srgbClr val="FF0000"/>
                </a:solidFill>
              </a:rPr>
              <a:t>i</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j</a:t>
            </a:r>
            <a:r>
              <a:rPr lang="en-US" sz="2000" dirty="0">
                <a:solidFill>
                  <a:srgbClr val="FF0000"/>
                </a:solidFill>
              </a:rPr>
              <a:t>)                                                </a:t>
            </a:r>
          </a:p>
          <a:p>
            <a:pPr marL="0" indent="0">
              <a:buNone/>
            </a:pPr>
            <a:r>
              <a:rPr lang="en-US" sz="2000" dirty="0">
                <a:solidFill>
                  <a:srgbClr val="FF0000"/>
                </a:solidFill>
              </a:rPr>
              <a:t>                            + bond(</a:t>
            </a:r>
            <a:r>
              <a:rPr lang="en-US" sz="2000" dirty="0" err="1">
                <a:solidFill>
                  <a:srgbClr val="FF0000"/>
                </a:solidFill>
              </a:rPr>
              <a:t>A</a:t>
            </a:r>
            <a:r>
              <a:rPr lang="en-US" sz="2000" baseline="-25000" dirty="0" err="1">
                <a:solidFill>
                  <a:srgbClr val="FF0000"/>
                </a:solidFill>
              </a:rPr>
              <a:t>j</a:t>
            </a:r>
            <a:r>
              <a:rPr lang="en-US" sz="2000" dirty="0">
                <a:solidFill>
                  <a:srgbClr val="FF0000"/>
                </a:solidFill>
              </a:rPr>
              <a:t>, A</a:t>
            </a:r>
            <a:r>
              <a:rPr lang="en-US" sz="2000" baseline="-25000" dirty="0">
                <a:solidFill>
                  <a:srgbClr val="FF0000"/>
                </a:solidFill>
              </a:rPr>
              <a:t>i</a:t>
            </a:r>
            <a:r>
              <a:rPr lang="en-US" sz="2000" dirty="0">
                <a:solidFill>
                  <a:srgbClr val="FF0000"/>
                </a:solidFill>
              </a:rPr>
              <a:t>) </a:t>
            </a:r>
            <a:r>
              <a:rPr lang="en-US" sz="2000" dirty="0"/>
              <a:t>+ … + bond(A</a:t>
            </a:r>
            <a:r>
              <a:rPr lang="en-US" sz="2000" baseline="-25000" dirty="0"/>
              <a:t>n-1</a:t>
            </a:r>
            <a:r>
              <a:rPr lang="en-US" sz="2000" dirty="0"/>
              <a:t>, A</a:t>
            </a:r>
            <a:r>
              <a:rPr lang="en-US" sz="2000" baseline="-25000" dirty="0"/>
              <a:t>n-2</a:t>
            </a:r>
            <a:r>
              <a:rPr lang="en-US" sz="2000" dirty="0"/>
              <a:t>) + bond(A</a:t>
            </a:r>
            <a:r>
              <a:rPr lang="en-US" sz="2000" baseline="-25000" dirty="0"/>
              <a:t>n-1</a:t>
            </a:r>
            <a:r>
              <a:rPr lang="en-US" sz="2000" dirty="0"/>
              <a:t>, A</a:t>
            </a:r>
            <a:r>
              <a:rPr lang="en-US" sz="2000" baseline="-25000" dirty="0"/>
              <a:t>n</a:t>
            </a:r>
            <a:r>
              <a:rPr lang="en-US" sz="2000" dirty="0"/>
              <a:t>) </a:t>
            </a:r>
          </a:p>
          <a:p>
            <a:pPr marL="0" indent="0">
              <a:buNone/>
            </a:pPr>
            <a:r>
              <a:rPr lang="en-US" sz="2000" dirty="0"/>
              <a:t>                            + bond(A</a:t>
            </a:r>
            <a:r>
              <a:rPr lang="en-US" sz="2000" baseline="-25000" dirty="0"/>
              <a:t>n</a:t>
            </a:r>
            <a:r>
              <a:rPr lang="en-US" sz="2000" dirty="0"/>
              <a:t>, A</a:t>
            </a:r>
            <a:r>
              <a:rPr lang="en-US" sz="2000" baseline="-25000" dirty="0"/>
              <a:t>n-1</a:t>
            </a:r>
            <a:r>
              <a:rPr lang="en-US" sz="2000" dirty="0"/>
              <a:t>) + bond(A</a:t>
            </a:r>
            <a:r>
              <a:rPr lang="en-US" sz="2000" baseline="-25000" dirty="0"/>
              <a:t>n</a:t>
            </a:r>
            <a:r>
              <a:rPr lang="en-US" sz="2000" dirty="0"/>
              <a:t>, </a:t>
            </a:r>
            <a:r>
              <a:rPr lang="en-US" sz="2000" dirty="0" err="1"/>
              <a:t>A</a:t>
            </a:r>
            <a:r>
              <a:rPr lang="en-US" sz="2000" baseline="-25000" dirty="0" err="1"/>
              <a:t>n+1</a:t>
            </a:r>
            <a:r>
              <a:rPr lang="en-US" sz="2000" dirty="0"/>
              <a:t>)</a:t>
            </a:r>
          </a:p>
          <a:p>
            <a:r>
              <a:rPr lang="en-US" sz="2000" dirty="0" err="1"/>
              <a:t>AM_new</a:t>
            </a:r>
            <a:r>
              <a:rPr lang="en-US" sz="2000" dirty="0"/>
              <a:t> </a:t>
            </a:r>
            <a:r>
              <a:rPr lang="en-US" sz="2000" baseline="30000" dirty="0" err="1"/>
              <a:t>n</a:t>
            </a:r>
            <a:r>
              <a:rPr lang="en-US" sz="2000" baseline="-25000" dirty="0" err="1"/>
              <a:t>j</a:t>
            </a:r>
            <a:r>
              <a:rPr lang="en-US" sz="2000" baseline="-25000" dirty="0"/>
              <a:t>=1 </a:t>
            </a:r>
            <a:r>
              <a:rPr lang="en-US" sz="2000" dirty="0"/>
              <a:t>= bond(A</a:t>
            </a:r>
            <a:r>
              <a:rPr lang="en-US" sz="2000" baseline="-25000" dirty="0"/>
              <a:t>1</a:t>
            </a:r>
            <a:r>
              <a:rPr lang="en-US" sz="2000" dirty="0"/>
              <a:t>, </a:t>
            </a:r>
            <a:r>
              <a:rPr lang="en-US" sz="2000" dirty="0" err="1"/>
              <a:t>A</a:t>
            </a:r>
            <a:r>
              <a:rPr lang="en-US" sz="2000" baseline="-25000" dirty="0" err="1"/>
              <a:t>0</a:t>
            </a:r>
            <a:r>
              <a:rPr lang="en-US" sz="2000" dirty="0"/>
              <a:t>) + bond(A</a:t>
            </a:r>
            <a:r>
              <a:rPr lang="en-US" sz="2000" baseline="-25000" dirty="0"/>
              <a:t>1</a:t>
            </a:r>
            <a:r>
              <a:rPr lang="en-US" sz="2000" dirty="0"/>
              <a:t>, </a:t>
            </a:r>
            <a:r>
              <a:rPr lang="en-US" sz="2000" dirty="0" err="1"/>
              <a:t>A</a:t>
            </a:r>
            <a:r>
              <a:rPr lang="en-US" sz="2000" baseline="-25000" dirty="0" err="1"/>
              <a:t>2</a:t>
            </a:r>
            <a:r>
              <a:rPr lang="en-US" sz="2000" dirty="0"/>
              <a:t>) + bond(</a:t>
            </a:r>
            <a:r>
              <a:rPr lang="en-US" sz="2000" dirty="0" err="1"/>
              <a:t>A</a:t>
            </a:r>
            <a:r>
              <a:rPr lang="en-US" sz="2000" baseline="-25000" dirty="0" err="1"/>
              <a:t>2</a:t>
            </a:r>
            <a:r>
              <a:rPr lang="en-US" sz="2000" dirty="0"/>
              <a:t>, A</a:t>
            </a:r>
            <a:r>
              <a:rPr lang="en-US" sz="2000" baseline="-25000" dirty="0"/>
              <a:t>1</a:t>
            </a:r>
            <a:r>
              <a:rPr lang="en-US" sz="2000" dirty="0"/>
              <a:t>) + bond(</a:t>
            </a:r>
            <a:r>
              <a:rPr lang="en-US" sz="2000" dirty="0" err="1"/>
              <a:t>A</a:t>
            </a:r>
            <a:r>
              <a:rPr lang="en-US" sz="2000" baseline="-25000" dirty="0" err="1"/>
              <a:t>2</a:t>
            </a:r>
            <a:r>
              <a:rPr lang="en-US" sz="2000" dirty="0"/>
              <a:t>, </a:t>
            </a:r>
            <a:r>
              <a:rPr lang="en-US" sz="2000" dirty="0" err="1"/>
              <a:t>A</a:t>
            </a:r>
            <a:r>
              <a:rPr lang="en-US" sz="2000" baseline="-25000" dirty="0" err="1"/>
              <a:t>3</a:t>
            </a:r>
            <a:r>
              <a:rPr lang="en-US" sz="2000" dirty="0"/>
              <a:t>) </a:t>
            </a:r>
          </a:p>
          <a:p>
            <a:pPr marL="0" indent="0">
              <a:buNone/>
            </a:pPr>
            <a:r>
              <a:rPr lang="en-US" sz="2000" dirty="0"/>
              <a:t>                            + bond(</a:t>
            </a:r>
            <a:r>
              <a:rPr lang="en-US" sz="2000" dirty="0" err="1"/>
              <a:t>A</a:t>
            </a:r>
            <a:r>
              <a:rPr lang="en-US" sz="2000" baseline="-25000" dirty="0" err="1"/>
              <a:t>3</a:t>
            </a:r>
            <a:r>
              <a:rPr lang="en-US" sz="2000" dirty="0"/>
              <a:t>, </a:t>
            </a:r>
            <a:r>
              <a:rPr lang="en-US" sz="2000" dirty="0" err="1"/>
              <a:t>A</a:t>
            </a:r>
            <a:r>
              <a:rPr lang="en-US" sz="2000" baseline="-25000" dirty="0" err="1"/>
              <a:t>2</a:t>
            </a:r>
            <a:r>
              <a:rPr lang="en-US" sz="2000" dirty="0"/>
              <a:t>) + bond(</a:t>
            </a:r>
            <a:r>
              <a:rPr lang="en-US" sz="2000" dirty="0" err="1"/>
              <a:t>A</a:t>
            </a:r>
            <a:r>
              <a:rPr lang="en-US" sz="2000" baseline="-25000" dirty="0" err="1"/>
              <a:t>3</a:t>
            </a:r>
            <a:r>
              <a:rPr lang="en-US" sz="2000" dirty="0"/>
              <a:t>, </a:t>
            </a:r>
            <a:r>
              <a:rPr lang="en-US" sz="2000" dirty="0" err="1"/>
              <a:t>A</a:t>
            </a:r>
            <a:r>
              <a:rPr lang="en-US" sz="2000" baseline="-25000" dirty="0" err="1"/>
              <a:t>4</a:t>
            </a:r>
            <a:r>
              <a:rPr lang="en-US" sz="2000" dirty="0"/>
              <a:t>) + … + </a:t>
            </a:r>
            <a:r>
              <a:rPr lang="en-US" sz="2000" dirty="0">
                <a:solidFill>
                  <a:srgbClr val="FF0000"/>
                </a:solidFill>
              </a:rPr>
              <a:t>bond(A</a:t>
            </a:r>
            <a:r>
              <a:rPr lang="en-US" sz="2000" baseline="-25000" dirty="0">
                <a:solidFill>
                  <a:srgbClr val="FF0000"/>
                </a:solidFill>
              </a:rPr>
              <a:t>i</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k</a:t>
            </a:r>
            <a:r>
              <a:rPr lang="en-US" sz="2000" dirty="0">
                <a:solidFill>
                  <a:srgbClr val="FF0000"/>
                </a:solidFill>
              </a:rPr>
              <a:t>)                                                </a:t>
            </a:r>
          </a:p>
          <a:p>
            <a:pPr marL="0" indent="0">
              <a:buNone/>
            </a:pPr>
            <a:r>
              <a:rPr lang="en-US" sz="2000" dirty="0">
                <a:solidFill>
                  <a:srgbClr val="FF0000"/>
                </a:solidFill>
              </a:rPr>
              <a:t>                            + bond(</a:t>
            </a:r>
            <a:r>
              <a:rPr lang="en-US" sz="2000" dirty="0" err="1">
                <a:solidFill>
                  <a:srgbClr val="FF0000"/>
                </a:solidFill>
              </a:rPr>
              <a:t>A</a:t>
            </a:r>
            <a:r>
              <a:rPr lang="en-US" sz="2000" baseline="-25000" dirty="0" err="1">
                <a:solidFill>
                  <a:srgbClr val="FF0000"/>
                </a:solidFill>
              </a:rPr>
              <a:t>k</a:t>
            </a:r>
            <a:r>
              <a:rPr lang="en-US" sz="2000" dirty="0">
                <a:solidFill>
                  <a:srgbClr val="FF0000"/>
                </a:solidFill>
              </a:rPr>
              <a:t>, A</a:t>
            </a:r>
            <a:r>
              <a:rPr lang="en-US" sz="2000" baseline="-25000" dirty="0">
                <a:solidFill>
                  <a:srgbClr val="FF0000"/>
                </a:solidFill>
              </a:rPr>
              <a:t>i</a:t>
            </a:r>
            <a:r>
              <a:rPr lang="en-US" sz="2000" dirty="0">
                <a:solidFill>
                  <a:srgbClr val="FF0000"/>
                </a:solidFill>
              </a:rPr>
              <a:t>) + bond(</a:t>
            </a:r>
            <a:r>
              <a:rPr lang="en-US" sz="2000" dirty="0" err="1">
                <a:solidFill>
                  <a:srgbClr val="FF0000"/>
                </a:solidFill>
              </a:rPr>
              <a:t>A</a:t>
            </a:r>
            <a:r>
              <a:rPr lang="en-US" sz="2000" baseline="-25000" dirty="0" err="1">
                <a:solidFill>
                  <a:srgbClr val="FF0000"/>
                </a:solidFill>
              </a:rPr>
              <a:t>k</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j</a:t>
            </a:r>
            <a:r>
              <a:rPr lang="en-US" sz="2000" dirty="0">
                <a:solidFill>
                  <a:srgbClr val="FF0000"/>
                </a:solidFill>
              </a:rPr>
              <a:t>) + bond(</a:t>
            </a:r>
            <a:r>
              <a:rPr lang="en-US" sz="2000" dirty="0" err="1">
                <a:solidFill>
                  <a:srgbClr val="FF0000"/>
                </a:solidFill>
              </a:rPr>
              <a:t>A</a:t>
            </a:r>
            <a:r>
              <a:rPr lang="en-US" sz="2000" baseline="-25000" dirty="0" err="1">
                <a:solidFill>
                  <a:srgbClr val="FF0000"/>
                </a:solidFill>
              </a:rPr>
              <a:t>j</a:t>
            </a:r>
            <a:r>
              <a:rPr lang="en-US" sz="2000" dirty="0">
                <a:solidFill>
                  <a:srgbClr val="FF0000"/>
                </a:solidFill>
              </a:rPr>
              <a:t>, </a:t>
            </a:r>
            <a:r>
              <a:rPr lang="en-US" sz="2000" dirty="0" err="1">
                <a:solidFill>
                  <a:srgbClr val="FF0000"/>
                </a:solidFill>
              </a:rPr>
              <a:t>A</a:t>
            </a:r>
            <a:r>
              <a:rPr lang="en-US" sz="2000" baseline="-25000" dirty="0" err="1">
                <a:solidFill>
                  <a:srgbClr val="FF0000"/>
                </a:solidFill>
              </a:rPr>
              <a:t>k</a:t>
            </a:r>
            <a:r>
              <a:rPr lang="en-US" sz="2000" dirty="0">
                <a:solidFill>
                  <a:srgbClr val="FF0000"/>
                </a:solidFill>
              </a:rPr>
              <a:t>) </a:t>
            </a:r>
          </a:p>
          <a:p>
            <a:pPr marL="0" indent="0">
              <a:buNone/>
            </a:pPr>
            <a:r>
              <a:rPr lang="en-US" sz="2000" dirty="0"/>
              <a:t>                            + … + bond(A</a:t>
            </a:r>
            <a:r>
              <a:rPr lang="en-US" sz="2000" baseline="-25000" dirty="0"/>
              <a:t>n-1</a:t>
            </a:r>
            <a:r>
              <a:rPr lang="en-US" sz="2000" dirty="0"/>
              <a:t>, A</a:t>
            </a:r>
            <a:r>
              <a:rPr lang="en-US" sz="2000" baseline="-25000" dirty="0"/>
              <a:t>n-2</a:t>
            </a:r>
            <a:r>
              <a:rPr lang="en-US" sz="2000" dirty="0"/>
              <a:t>) + bond(A</a:t>
            </a:r>
            <a:r>
              <a:rPr lang="en-US" sz="2000" baseline="-25000" dirty="0"/>
              <a:t>n-1</a:t>
            </a:r>
            <a:r>
              <a:rPr lang="en-US" sz="2000" dirty="0"/>
              <a:t>, A</a:t>
            </a:r>
            <a:r>
              <a:rPr lang="en-US" sz="2000" baseline="-25000" dirty="0"/>
              <a:t>n</a:t>
            </a:r>
            <a:r>
              <a:rPr lang="en-US" sz="2000" dirty="0"/>
              <a:t>) + bond(A</a:t>
            </a:r>
            <a:r>
              <a:rPr lang="en-US" sz="2000" baseline="-25000" dirty="0"/>
              <a:t>n</a:t>
            </a:r>
            <a:r>
              <a:rPr lang="en-US" sz="2000" dirty="0"/>
              <a:t>, A</a:t>
            </a:r>
            <a:r>
              <a:rPr lang="en-US" sz="2000" baseline="-25000" dirty="0"/>
              <a:t>n-1</a:t>
            </a:r>
            <a:r>
              <a:rPr lang="en-US" sz="2000" dirty="0"/>
              <a:t>) </a:t>
            </a:r>
          </a:p>
          <a:p>
            <a:pPr marL="0" indent="0">
              <a:buNone/>
            </a:pPr>
            <a:r>
              <a:rPr lang="en-US" sz="2000" dirty="0"/>
              <a:t>                            + bond(A</a:t>
            </a:r>
            <a:r>
              <a:rPr lang="en-US" sz="2000" baseline="-25000" dirty="0"/>
              <a:t>n</a:t>
            </a:r>
            <a:r>
              <a:rPr lang="en-US" sz="2000" dirty="0"/>
              <a:t>, </a:t>
            </a:r>
            <a:r>
              <a:rPr lang="en-US" sz="2000" dirty="0" err="1"/>
              <a:t>A</a:t>
            </a:r>
            <a:r>
              <a:rPr lang="en-US" sz="2000" baseline="-25000" dirty="0" err="1"/>
              <a:t>n+1</a:t>
            </a:r>
            <a:r>
              <a:rPr lang="en-US" sz="2000" dirty="0"/>
              <a:t>)</a:t>
            </a:r>
          </a:p>
          <a:p>
            <a:pPr marL="0" indent="0">
              <a:buNone/>
            </a:pPr>
            <a:endParaRPr lang="en-US" sz="2000" dirty="0"/>
          </a:p>
          <a:p>
            <a:pPr marL="0" indent="0">
              <a:buNone/>
            </a:pPr>
            <a:endParaRPr lang="en-US" sz="2000" dirty="0"/>
          </a:p>
          <a:p>
            <a:pPr marL="0" indent="0">
              <a:buNone/>
            </a:pPr>
            <a:endParaRPr lang="en-US" sz="2000" dirty="0"/>
          </a:p>
          <a:p>
            <a:endParaRPr lang="en-US" sz="2000" dirty="0"/>
          </a:p>
          <a:p>
            <a:endParaRPr lang="en-US" sz="2000" dirty="0"/>
          </a:p>
        </p:txBody>
      </p:sp>
      <p:sp>
        <p:nvSpPr>
          <p:cNvPr id="3" name="TextBox 2"/>
          <p:cNvSpPr txBox="1"/>
          <p:nvPr/>
        </p:nvSpPr>
        <p:spPr>
          <a:xfrm>
            <a:off x="395536" y="4221088"/>
            <a:ext cx="1636987" cy="1323439"/>
          </a:xfrm>
          <a:prstGeom prst="rect">
            <a:avLst/>
          </a:prstGeom>
          <a:noFill/>
        </p:spPr>
        <p:txBody>
          <a:bodyPr wrap="none" rtlCol="0">
            <a:spAutoFit/>
          </a:bodyPr>
          <a:lstStyle/>
          <a:p>
            <a:r>
              <a:rPr lang="en-US" sz="2000" dirty="0">
                <a:solidFill>
                  <a:srgbClr val="FF0000"/>
                </a:solidFill>
              </a:rPr>
              <a:t>(</a:t>
            </a:r>
            <a:r>
              <a:rPr lang="en-US" sz="2000" dirty="0" err="1">
                <a:solidFill>
                  <a:srgbClr val="FF0000"/>
                </a:solidFill>
              </a:rPr>
              <a:t>A</a:t>
            </a:r>
            <a:r>
              <a:rPr lang="en-US" sz="2000" baseline="-25000" dirty="0" err="1">
                <a:solidFill>
                  <a:srgbClr val="FF0000"/>
                </a:solidFill>
              </a:rPr>
              <a:t>k</a:t>
            </a:r>
            <a:r>
              <a:rPr lang="en-US" sz="2000" dirty="0">
                <a:solidFill>
                  <a:srgbClr val="FF0000"/>
                </a:solidFill>
              </a:rPr>
              <a:t>, is added</a:t>
            </a:r>
          </a:p>
          <a:p>
            <a:r>
              <a:rPr lang="en-US" sz="2000" dirty="0">
                <a:solidFill>
                  <a:srgbClr val="FF0000"/>
                </a:solidFill>
              </a:rPr>
              <a:t>between A</a:t>
            </a:r>
            <a:r>
              <a:rPr lang="en-US" sz="2000" baseline="-25000" dirty="0">
                <a:solidFill>
                  <a:srgbClr val="FF0000"/>
                </a:solidFill>
              </a:rPr>
              <a:t>i </a:t>
            </a:r>
            <a:r>
              <a:rPr lang="en-US" sz="2000" dirty="0">
                <a:solidFill>
                  <a:srgbClr val="FF0000"/>
                </a:solidFill>
              </a:rPr>
              <a:t> </a:t>
            </a:r>
          </a:p>
          <a:p>
            <a:r>
              <a:rPr lang="en-US" sz="2000" dirty="0">
                <a:solidFill>
                  <a:srgbClr val="FF0000"/>
                </a:solidFill>
              </a:rPr>
              <a:t>and </a:t>
            </a:r>
            <a:r>
              <a:rPr lang="en-US" sz="2000" dirty="0" err="1">
                <a:solidFill>
                  <a:srgbClr val="FF0000"/>
                </a:solidFill>
              </a:rPr>
              <a:t>A</a:t>
            </a:r>
            <a:r>
              <a:rPr lang="en-US" sz="2000" baseline="-25000" dirty="0" err="1">
                <a:solidFill>
                  <a:srgbClr val="FF0000"/>
                </a:solidFill>
              </a:rPr>
              <a:t>j</a:t>
            </a:r>
            <a:r>
              <a:rPr lang="en-US" sz="2000" dirty="0">
                <a:solidFill>
                  <a:srgbClr val="FF0000"/>
                </a:solidFill>
              </a:rPr>
              <a:t>)</a:t>
            </a:r>
          </a:p>
          <a:p>
            <a:endParaRPr lang="en-US" sz="2000" dirty="0"/>
          </a:p>
        </p:txBody>
      </p:sp>
    </p:spTree>
    <p:extLst>
      <p:ext uri="{BB962C8B-B14F-4D97-AF65-F5344CB8AC3E}">
        <p14:creationId xmlns:p14="http://schemas.microsoft.com/office/powerpoint/2010/main" val="3139968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 (Global Affinity Measure)</a:t>
            </a:r>
          </a:p>
        </p:txBody>
      </p:sp>
      <p:sp>
        <p:nvSpPr>
          <p:cNvPr id="5" name="Content Placeholder 2">
            <a:extLst>
              <a:ext uri="{FF2B5EF4-FFF2-40B4-BE49-F238E27FC236}">
                <a16:creationId xmlns:a16="http://schemas.microsoft.com/office/drawing/2014/main" id="{17CE9F0A-9A5E-475A-BE00-CD61C83DED8A}"/>
              </a:ext>
            </a:extLst>
          </p:cNvPr>
          <p:cNvSpPr>
            <a:spLocks noGrp="1"/>
          </p:cNvSpPr>
          <p:nvPr>
            <p:ph idx="1"/>
          </p:nvPr>
        </p:nvSpPr>
        <p:spPr>
          <a:xfrm>
            <a:off x="250031" y="1606298"/>
            <a:ext cx="8643938" cy="4556756"/>
          </a:xfrm>
        </p:spPr>
        <p:txBody>
          <a:bodyPr/>
          <a:lstStyle/>
          <a:p>
            <a:r>
              <a:rPr lang="en-US" sz="2109" dirty="0" err="1"/>
              <a:t>cont</a:t>
            </a:r>
            <a:r>
              <a:rPr lang="en-US" sz="2109" dirty="0"/>
              <a:t>(A</a:t>
            </a:r>
            <a:r>
              <a:rPr lang="en-US" sz="2109" baseline="-25000" dirty="0"/>
              <a:t>i</a:t>
            </a:r>
            <a:r>
              <a:rPr lang="en-US" sz="2109" dirty="0"/>
              <a:t>, </a:t>
            </a:r>
            <a:r>
              <a:rPr lang="en-US" sz="2109" dirty="0" err="1"/>
              <a:t>A</a:t>
            </a:r>
            <a:r>
              <a:rPr lang="en-US" sz="2109" baseline="-25000" dirty="0" err="1"/>
              <a:t>k</a:t>
            </a:r>
            <a:r>
              <a:rPr lang="en-US" sz="2109" dirty="0"/>
              <a:t>, </a:t>
            </a:r>
            <a:r>
              <a:rPr lang="en-US" sz="2109" dirty="0" err="1"/>
              <a:t>A</a:t>
            </a:r>
            <a:r>
              <a:rPr lang="en-US" sz="2109" baseline="-25000" dirty="0" err="1"/>
              <a:t>j</a:t>
            </a:r>
            <a:r>
              <a:rPr lang="en-US" sz="2109" dirty="0"/>
              <a:t>) = </a:t>
            </a:r>
            <a:r>
              <a:rPr lang="en-US" sz="2109" dirty="0" err="1"/>
              <a:t>AM_new</a:t>
            </a:r>
            <a:r>
              <a:rPr lang="en-US" sz="2109" dirty="0"/>
              <a:t> </a:t>
            </a:r>
            <a:r>
              <a:rPr lang="en-US" sz="2109" baseline="30000" dirty="0"/>
              <a:t>n</a:t>
            </a:r>
            <a:r>
              <a:rPr lang="en-US" sz="2109" baseline="-25000" dirty="0"/>
              <a:t>m=1 </a:t>
            </a:r>
            <a:r>
              <a:rPr lang="en-US" sz="2109" dirty="0"/>
              <a:t> - </a:t>
            </a:r>
            <a:r>
              <a:rPr lang="en-US" sz="2109" dirty="0" err="1"/>
              <a:t>AM_old</a:t>
            </a:r>
            <a:r>
              <a:rPr lang="en-US" sz="2109" dirty="0"/>
              <a:t> </a:t>
            </a:r>
            <a:r>
              <a:rPr lang="en-US" sz="2109" baseline="30000" dirty="0"/>
              <a:t>n</a:t>
            </a:r>
            <a:r>
              <a:rPr lang="en-US" sz="2109" baseline="-25000" dirty="0"/>
              <a:t>m=1 </a:t>
            </a:r>
            <a:endParaRPr lang="en-US" sz="2109" dirty="0"/>
          </a:p>
          <a:p>
            <a:r>
              <a:rPr lang="en-US" sz="2109" dirty="0"/>
              <a:t>= [bond(A</a:t>
            </a:r>
            <a:r>
              <a:rPr lang="en-US" sz="2109" baseline="-25000" dirty="0"/>
              <a:t>1</a:t>
            </a:r>
            <a:r>
              <a:rPr lang="en-US" sz="2109" dirty="0"/>
              <a:t>, </a:t>
            </a:r>
            <a:r>
              <a:rPr lang="en-US" sz="2109" dirty="0" err="1"/>
              <a:t>A</a:t>
            </a:r>
            <a:r>
              <a:rPr lang="en-US" sz="2109" baseline="-25000" dirty="0" err="1"/>
              <a:t>0</a:t>
            </a:r>
            <a:r>
              <a:rPr lang="en-US" sz="2109" dirty="0"/>
              <a:t>) + bond(A</a:t>
            </a:r>
            <a:r>
              <a:rPr lang="en-US" sz="2109" baseline="-25000" dirty="0"/>
              <a:t>1</a:t>
            </a:r>
            <a:r>
              <a:rPr lang="en-US" sz="2109" dirty="0"/>
              <a:t>, </a:t>
            </a:r>
            <a:r>
              <a:rPr lang="en-US" sz="2109" dirty="0" err="1"/>
              <a:t>A</a:t>
            </a:r>
            <a:r>
              <a:rPr lang="en-US" sz="2109" baseline="-25000" dirty="0" err="1"/>
              <a:t>2</a:t>
            </a:r>
            <a:r>
              <a:rPr lang="en-US" sz="2109" dirty="0"/>
              <a:t>) + bond(</a:t>
            </a:r>
            <a:r>
              <a:rPr lang="en-US" sz="2109" dirty="0" err="1"/>
              <a:t>A</a:t>
            </a:r>
            <a:r>
              <a:rPr lang="en-US" sz="2109" baseline="-25000" dirty="0" err="1"/>
              <a:t>2</a:t>
            </a:r>
            <a:r>
              <a:rPr lang="en-US" sz="2109" dirty="0"/>
              <a:t>, A</a:t>
            </a:r>
            <a:r>
              <a:rPr lang="en-US" sz="2109" baseline="-25000" dirty="0"/>
              <a:t>1</a:t>
            </a:r>
            <a:r>
              <a:rPr lang="en-US" sz="2109" dirty="0"/>
              <a:t>) + bond(</a:t>
            </a:r>
            <a:r>
              <a:rPr lang="en-US" sz="2109" dirty="0" err="1"/>
              <a:t>A</a:t>
            </a:r>
            <a:r>
              <a:rPr lang="en-US" sz="2109" baseline="-25000" dirty="0" err="1"/>
              <a:t>2</a:t>
            </a:r>
            <a:r>
              <a:rPr lang="en-US" sz="2109" dirty="0"/>
              <a:t>, </a:t>
            </a:r>
            <a:r>
              <a:rPr lang="en-US" sz="2109" dirty="0" err="1"/>
              <a:t>A</a:t>
            </a:r>
            <a:r>
              <a:rPr lang="en-US" sz="2109" baseline="-25000" dirty="0" err="1"/>
              <a:t>3</a:t>
            </a:r>
            <a:r>
              <a:rPr lang="en-US" sz="2109" dirty="0"/>
              <a:t>) +       bond(</a:t>
            </a:r>
            <a:r>
              <a:rPr lang="en-US" sz="2109" dirty="0" err="1"/>
              <a:t>A</a:t>
            </a:r>
            <a:r>
              <a:rPr lang="en-US" sz="2109" baseline="-25000" dirty="0" err="1"/>
              <a:t>3</a:t>
            </a:r>
            <a:r>
              <a:rPr lang="en-US" sz="2109" dirty="0"/>
              <a:t>, </a:t>
            </a:r>
            <a:r>
              <a:rPr lang="en-US" sz="2109" dirty="0" err="1"/>
              <a:t>A</a:t>
            </a:r>
            <a:r>
              <a:rPr lang="en-US" sz="2109" baseline="-25000" dirty="0" err="1"/>
              <a:t>2</a:t>
            </a:r>
            <a:r>
              <a:rPr lang="en-US" sz="2109" dirty="0"/>
              <a:t>) + bond(</a:t>
            </a:r>
            <a:r>
              <a:rPr lang="en-US" sz="2109" dirty="0" err="1"/>
              <a:t>A</a:t>
            </a:r>
            <a:r>
              <a:rPr lang="en-US" sz="2109" baseline="-25000" dirty="0" err="1"/>
              <a:t>3</a:t>
            </a:r>
            <a:r>
              <a:rPr lang="en-US" sz="2109" dirty="0"/>
              <a:t>, </a:t>
            </a:r>
            <a:r>
              <a:rPr lang="en-US" sz="2109" dirty="0" err="1"/>
              <a:t>A</a:t>
            </a:r>
            <a:r>
              <a:rPr lang="en-US" sz="2109" baseline="-25000" dirty="0" err="1"/>
              <a:t>4</a:t>
            </a:r>
            <a:r>
              <a:rPr lang="en-US" sz="2109" dirty="0"/>
              <a:t>) + …                                                                         + </a:t>
            </a:r>
            <a:r>
              <a:rPr lang="en-US" sz="2109" dirty="0">
                <a:solidFill>
                  <a:srgbClr val="FF0000"/>
                </a:solidFill>
              </a:rPr>
              <a:t>bond(A</a:t>
            </a:r>
            <a:r>
              <a:rPr lang="en-US" sz="2109" baseline="-25000" dirty="0">
                <a:solidFill>
                  <a:srgbClr val="FF0000"/>
                </a:solidFill>
              </a:rPr>
              <a:t>i</a:t>
            </a:r>
            <a:r>
              <a:rPr lang="en-US" sz="2109" dirty="0">
                <a:solidFill>
                  <a:srgbClr val="FF0000"/>
                </a:solidFill>
              </a:rPr>
              <a:t>, </a:t>
            </a:r>
            <a:r>
              <a:rPr lang="en-US" sz="2109" dirty="0" err="1">
                <a:solidFill>
                  <a:srgbClr val="FF0000"/>
                </a:solidFill>
              </a:rPr>
              <a:t>A</a:t>
            </a:r>
            <a:r>
              <a:rPr lang="en-US" sz="2109" baseline="-25000" dirty="0" err="1">
                <a:solidFill>
                  <a:srgbClr val="FF0000"/>
                </a:solidFill>
              </a:rPr>
              <a:t>k</a:t>
            </a:r>
            <a:r>
              <a:rPr lang="en-US" sz="2109" dirty="0">
                <a:solidFill>
                  <a:srgbClr val="FF0000"/>
                </a:solidFill>
              </a:rPr>
              <a:t>) </a:t>
            </a:r>
            <a:r>
              <a:rPr lang="en-US" sz="2109" dirty="0"/>
              <a:t>+</a:t>
            </a:r>
            <a:r>
              <a:rPr lang="en-US" sz="2109" dirty="0">
                <a:solidFill>
                  <a:srgbClr val="FF0000"/>
                </a:solidFill>
              </a:rPr>
              <a:t> bond(</a:t>
            </a:r>
            <a:r>
              <a:rPr lang="en-US" sz="2109" dirty="0" err="1">
                <a:solidFill>
                  <a:srgbClr val="FF0000"/>
                </a:solidFill>
              </a:rPr>
              <a:t>A</a:t>
            </a:r>
            <a:r>
              <a:rPr lang="en-US" sz="2109" baseline="-25000" dirty="0" err="1">
                <a:solidFill>
                  <a:srgbClr val="FF0000"/>
                </a:solidFill>
              </a:rPr>
              <a:t>k</a:t>
            </a:r>
            <a:r>
              <a:rPr lang="en-US" sz="2109" dirty="0">
                <a:solidFill>
                  <a:srgbClr val="FF0000"/>
                </a:solidFill>
              </a:rPr>
              <a:t>, A</a:t>
            </a:r>
            <a:r>
              <a:rPr lang="en-US" sz="2109" baseline="-25000" dirty="0">
                <a:solidFill>
                  <a:srgbClr val="FF0000"/>
                </a:solidFill>
              </a:rPr>
              <a:t>i</a:t>
            </a:r>
            <a:r>
              <a:rPr lang="en-US" sz="2109" dirty="0">
                <a:solidFill>
                  <a:srgbClr val="FF0000"/>
                </a:solidFill>
              </a:rPr>
              <a:t>) + bond(</a:t>
            </a:r>
            <a:r>
              <a:rPr lang="en-US" sz="2109" dirty="0" err="1">
                <a:solidFill>
                  <a:srgbClr val="FF0000"/>
                </a:solidFill>
              </a:rPr>
              <a:t>A</a:t>
            </a:r>
            <a:r>
              <a:rPr lang="en-US" sz="2109" baseline="-25000" dirty="0" err="1">
                <a:solidFill>
                  <a:srgbClr val="FF0000"/>
                </a:solidFill>
              </a:rPr>
              <a:t>k</a:t>
            </a:r>
            <a:r>
              <a:rPr lang="en-US" sz="2109" dirty="0">
                <a:solidFill>
                  <a:srgbClr val="FF0000"/>
                </a:solidFill>
              </a:rPr>
              <a:t>, </a:t>
            </a:r>
            <a:r>
              <a:rPr lang="en-US" sz="2109" dirty="0" err="1">
                <a:solidFill>
                  <a:srgbClr val="FF0000"/>
                </a:solidFill>
              </a:rPr>
              <a:t>A</a:t>
            </a:r>
            <a:r>
              <a:rPr lang="en-US" sz="2109" baseline="-25000" dirty="0" err="1">
                <a:solidFill>
                  <a:srgbClr val="FF0000"/>
                </a:solidFill>
              </a:rPr>
              <a:t>j</a:t>
            </a:r>
            <a:r>
              <a:rPr lang="en-US" sz="2109" dirty="0">
                <a:solidFill>
                  <a:srgbClr val="FF0000"/>
                </a:solidFill>
              </a:rPr>
              <a:t>) + bond(</a:t>
            </a:r>
            <a:r>
              <a:rPr lang="en-US" sz="2109" dirty="0" err="1">
                <a:solidFill>
                  <a:srgbClr val="FF0000"/>
                </a:solidFill>
              </a:rPr>
              <a:t>A</a:t>
            </a:r>
            <a:r>
              <a:rPr lang="en-US" sz="2109" baseline="-25000" dirty="0" err="1">
                <a:solidFill>
                  <a:srgbClr val="FF0000"/>
                </a:solidFill>
              </a:rPr>
              <a:t>j</a:t>
            </a:r>
            <a:r>
              <a:rPr lang="en-US" sz="2109" dirty="0">
                <a:solidFill>
                  <a:srgbClr val="FF0000"/>
                </a:solidFill>
              </a:rPr>
              <a:t>, </a:t>
            </a:r>
            <a:r>
              <a:rPr lang="en-US" sz="2109" dirty="0" err="1">
                <a:solidFill>
                  <a:srgbClr val="FF0000"/>
                </a:solidFill>
              </a:rPr>
              <a:t>A</a:t>
            </a:r>
            <a:r>
              <a:rPr lang="en-US" sz="2109" baseline="-25000" dirty="0" err="1">
                <a:solidFill>
                  <a:srgbClr val="FF0000"/>
                </a:solidFill>
              </a:rPr>
              <a:t>k</a:t>
            </a:r>
            <a:r>
              <a:rPr lang="en-US" sz="2109" dirty="0">
                <a:solidFill>
                  <a:srgbClr val="FF0000"/>
                </a:solidFill>
              </a:rPr>
              <a:t>) </a:t>
            </a:r>
            <a:r>
              <a:rPr lang="en-US" sz="2109" dirty="0"/>
              <a:t>+ … +         bond(A</a:t>
            </a:r>
            <a:r>
              <a:rPr lang="en-US" sz="2109" baseline="-25000" dirty="0"/>
              <a:t>n-1</a:t>
            </a:r>
            <a:r>
              <a:rPr lang="en-US" sz="2109" dirty="0"/>
              <a:t>, A</a:t>
            </a:r>
            <a:r>
              <a:rPr lang="en-US" sz="2109" baseline="-25000" dirty="0"/>
              <a:t>n-2</a:t>
            </a:r>
            <a:r>
              <a:rPr lang="en-US" sz="2109" dirty="0"/>
              <a:t>) + bond(A</a:t>
            </a:r>
            <a:r>
              <a:rPr lang="en-US" sz="2109" baseline="-25000" dirty="0"/>
              <a:t>n-1</a:t>
            </a:r>
            <a:r>
              <a:rPr lang="en-US" sz="2109" dirty="0"/>
              <a:t>, A</a:t>
            </a:r>
            <a:r>
              <a:rPr lang="en-US" sz="2109" baseline="-25000" dirty="0"/>
              <a:t>n</a:t>
            </a:r>
            <a:r>
              <a:rPr lang="en-US" sz="2109" dirty="0"/>
              <a:t>) + bond(A</a:t>
            </a:r>
            <a:r>
              <a:rPr lang="en-US" sz="2109" baseline="-25000" dirty="0"/>
              <a:t>n</a:t>
            </a:r>
            <a:r>
              <a:rPr lang="en-US" sz="2109" dirty="0"/>
              <a:t>, A</a:t>
            </a:r>
            <a:r>
              <a:rPr lang="en-US" sz="2109" baseline="-25000" dirty="0"/>
              <a:t>n-1</a:t>
            </a:r>
            <a:r>
              <a:rPr lang="en-US" sz="2109" dirty="0"/>
              <a:t>) + bond(A</a:t>
            </a:r>
            <a:r>
              <a:rPr lang="en-US" sz="2109" baseline="-25000" dirty="0"/>
              <a:t>n</a:t>
            </a:r>
            <a:r>
              <a:rPr lang="en-US" sz="2109" dirty="0"/>
              <a:t>, </a:t>
            </a:r>
            <a:r>
              <a:rPr lang="en-US" sz="2109" dirty="0" err="1"/>
              <a:t>A</a:t>
            </a:r>
            <a:r>
              <a:rPr lang="en-US" sz="2109" baseline="-25000" dirty="0" err="1"/>
              <a:t>n+1</a:t>
            </a:r>
            <a:r>
              <a:rPr lang="en-US" sz="2109" dirty="0"/>
              <a:t>)] </a:t>
            </a:r>
          </a:p>
          <a:p>
            <a:pPr marL="0" indent="0">
              <a:buNone/>
            </a:pPr>
            <a:r>
              <a:rPr lang="en-US" sz="2109" dirty="0"/>
              <a:t>    – [bond(A</a:t>
            </a:r>
            <a:r>
              <a:rPr lang="en-US" sz="2109" baseline="-25000" dirty="0"/>
              <a:t>1</a:t>
            </a:r>
            <a:r>
              <a:rPr lang="en-US" sz="2109" dirty="0"/>
              <a:t>, </a:t>
            </a:r>
            <a:r>
              <a:rPr lang="en-US" sz="2109" dirty="0" err="1"/>
              <a:t>A</a:t>
            </a:r>
            <a:r>
              <a:rPr lang="en-US" sz="2109" baseline="-25000" dirty="0" err="1"/>
              <a:t>0</a:t>
            </a:r>
            <a:r>
              <a:rPr lang="en-US" sz="2109" dirty="0"/>
              <a:t>) + bond(A</a:t>
            </a:r>
            <a:r>
              <a:rPr lang="en-US" sz="2109" baseline="-25000" dirty="0"/>
              <a:t>1</a:t>
            </a:r>
            <a:r>
              <a:rPr lang="en-US" sz="2109" dirty="0"/>
              <a:t>, </a:t>
            </a:r>
            <a:r>
              <a:rPr lang="en-US" sz="2109" dirty="0" err="1"/>
              <a:t>A</a:t>
            </a:r>
            <a:r>
              <a:rPr lang="en-US" sz="2109" baseline="-25000" dirty="0" err="1"/>
              <a:t>2</a:t>
            </a:r>
            <a:r>
              <a:rPr lang="en-US" sz="2109" dirty="0"/>
              <a:t>) + bond(</a:t>
            </a:r>
            <a:r>
              <a:rPr lang="en-US" sz="2109" dirty="0" err="1"/>
              <a:t>A</a:t>
            </a:r>
            <a:r>
              <a:rPr lang="en-US" sz="2109" baseline="-25000" dirty="0" err="1"/>
              <a:t>2</a:t>
            </a:r>
            <a:r>
              <a:rPr lang="en-US" sz="2109" dirty="0"/>
              <a:t>, A</a:t>
            </a:r>
            <a:r>
              <a:rPr lang="en-US" sz="2109" baseline="-25000" dirty="0"/>
              <a:t>1</a:t>
            </a:r>
            <a:r>
              <a:rPr lang="en-US" sz="2109" dirty="0"/>
              <a:t>) + bond(</a:t>
            </a:r>
            <a:r>
              <a:rPr lang="en-US" sz="2109" dirty="0" err="1"/>
              <a:t>A</a:t>
            </a:r>
            <a:r>
              <a:rPr lang="en-US" sz="2109" baseline="-25000" dirty="0" err="1"/>
              <a:t>2</a:t>
            </a:r>
            <a:r>
              <a:rPr lang="en-US" sz="2109" dirty="0"/>
              <a:t>, </a:t>
            </a:r>
            <a:r>
              <a:rPr lang="en-US" sz="2109" dirty="0" err="1"/>
              <a:t>A</a:t>
            </a:r>
            <a:r>
              <a:rPr lang="en-US" sz="2109" baseline="-25000" dirty="0" err="1"/>
              <a:t>3</a:t>
            </a:r>
            <a:r>
              <a:rPr lang="en-US" sz="2109" dirty="0"/>
              <a:t>) +  </a:t>
            </a:r>
          </a:p>
          <a:p>
            <a:pPr marL="0" indent="0">
              <a:buNone/>
            </a:pPr>
            <a:r>
              <a:rPr lang="en-US" sz="2109" dirty="0"/>
              <a:t>    bond(</a:t>
            </a:r>
            <a:r>
              <a:rPr lang="en-US" sz="2109" dirty="0" err="1"/>
              <a:t>A</a:t>
            </a:r>
            <a:r>
              <a:rPr lang="en-US" sz="2109" baseline="-25000" dirty="0" err="1"/>
              <a:t>3</a:t>
            </a:r>
            <a:r>
              <a:rPr lang="en-US" sz="2109" dirty="0"/>
              <a:t>, </a:t>
            </a:r>
            <a:r>
              <a:rPr lang="en-US" sz="2109" dirty="0" err="1"/>
              <a:t>A</a:t>
            </a:r>
            <a:r>
              <a:rPr lang="en-US" sz="2109" baseline="-25000" dirty="0" err="1"/>
              <a:t>2</a:t>
            </a:r>
            <a:r>
              <a:rPr lang="en-US" sz="2109" dirty="0"/>
              <a:t>) + bond(</a:t>
            </a:r>
            <a:r>
              <a:rPr lang="en-US" sz="2109" dirty="0" err="1"/>
              <a:t>A</a:t>
            </a:r>
            <a:r>
              <a:rPr lang="en-US" sz="2109" baseline="-25000" dirty="0" err="1"/>
              <a:t>3</a:t>
            </a:r>
            <a:r>
              <a:rPr lang="en-US" sz="2109" dirty="0"/>
              <a:t>, </a:t>
            </a:r>
            <a:r>
              <a:rPr lang="en-US" sz="2109" dirty="0" err="1"/>
              <a:t>A</a:t>
            </a:r>
            <a:r>
              <a:rPr lang="en-US" sz="2109" baseline="-25000" dirty="0" err="1"/>
              <a:t>4</a:t>
            </a:r>
            <a:r>
              <a:rPr lang="en-US" sz="2109" dirty="0"/>
              <a:t>) + … + </a:t>
            </a:r>
            <a:r>
              <a:rPr lang="en-US" sz="2109" dirty="0">
                <a:solidFill>
                  <a:srgbClr val="FF0000"/>
                </a:solidFill>
              </a:rPr>
              <a:t>bond(A</a:t>
            </a:r>
            <a:r>
              <a:rPr lang="en-US" sz="2109" baseline="-25000" dirty="0">
                <a:solidFill>
                  <a:srgbClr val="FF0000"/>
                </a:solidFill>
              </a:rPr>
              <a:t>i</a:t>
            </a:r>
            <a:r>
              <a:rPr lang="en-US" sz="2109" dirty="0">
                <a:solidFill>
                  <a:srgbClr val="FF0000"/>
                </a:solidFill>
              </a:rPr>
              <a:t>, </a:t>
            </a:r>
            <a:r>
              <a:rPr lang="en-US" sz="2109" dirty="0" err="1">
                <a:solidFill>
                  <a:srgbClr val="FF0000"/>
                </a:solidFill>
              </a:rPr>
              <a:t>A</a:t>
            </a:r>
            <a:r>
              <a:rPr lang="en-US" sz="2109" baseline="-25000" dirty="0" err="1">
                <a:solidFill>
                  <a:srgbClr val="FF0000"/>
                </a:solidFill>
              </a:rPr>
              <a:t>j</a:t>
            </a:r>
            <a:r>
              <a:rPr lang="en-US" sz="2109" dirty="0">
                <a:solidFill>
                  <a:srgbClr val="FF0000"/>
                </a:solidFill>
              </a:rPr>
              <a:t>) + bond(</a:t>
            </a:r>
            <a:r>
              <a:rPr lang="en-US" sz="2109" dirty="0" err="1">
                <a:solidFill>
                  <a:srgbClr val="FF0000"/>
                </a:solidFill>
              </a:rPr>
              <a:t>A</a:t>
            </a:r>
            <a:r>
              <a:rPr lang="en-US" sz="2109" baseline="-25000" dirty="0" err="1">
                <a:solidFill>
                  <a:srgbClr val="FF0000"/>
                </a:solidFill>
              </a:rPr>
              <a:t>j</a:t>
            </a:r>
            <a:r>
              <a:rPr lang="en-US" sz="2109" dirty="0">
                <a:solidFill>
                  <a:srgbClr val="FF0000"/>
                </a:solidFill>
              </a:rPr>
              <a:t>, A</a:t>
            </a:r>
            <a:r>
              <a:rPr lang="en-US" sz="2109" baseline="-25000" dirty="0">
                <a:solidFill>
                  <a:srgbClr val="FF0000"/>
                </a:solidFill>
              </a:rPr>
              <a:t>i</a:t>
            </a:r>
            <a:r>
              <a:rPr lang="en-US" sz="2109" dirty="0">
                <a:solidFill>
                  <a:srgbClr val="FF0000"/>
                </a:solidFill>
              </a:rPr>
              <a:t>) </a:t>
            </a:r>
            <a:r>
              <a:rPr lang="en-US" sz="2109" dirty="0"/>
              <a:t>+ … +</a:t>
            </a:r>
          </a:p>
          <a:p>
            <a:pPr marL="0" indent="0">
              <a:buNone/>
            </a:pPr>
            <a:r>
              <a:rPr lang="en-US" sz="2109" dirty="0"/>
              <a:t>    bond(A</a:t>
            </a:r>
            <a:r>
              <a:rPr lang="en-US" sz="2109" baseline="-25000" dirty="0"/>
              <a:t>n-1</a:t>
            </a:r>
            <a:r>
              <a:rPr lang="en-US" sz="2109" dirty="0"/>
              <a:t>, A</a:t>
            </a:r>
            <a:r>
              <a:rPr lang="en-US" sz="2109" baseline="-25000" dirty="0"/>
              <a:t>n-2</a:t>
            </a:r>
            <a:r>
              <a:rPr lang="en-US" sz="2109" dirty="0"/>
              <a:t>) + bond(A</a:t>
            </a:r>
            <a:r>
              <a:rPr lang="en-US" sz="2109" baseline="-25000" dirty="0"/>
              <a:t>n-1</a:t>
            </a:r>
            <a:r>
              <a:rPr lang="en-US" sz="2109" dirty="0"/>
              <a:t>, A</a:t>
            </a:r>
            <a:r>
              <a:rPr lang="en-US" sz="2109" baseline="-25000" dirty="0"/>
              <a:t>n</a:t>
            </a:r>
            <a:r>
              <a:rPr lang="en-US" sz="2109" dirty="0"/>
              <a:t>) + bond(A</a:t>
            </a:r>
            <a:r>
              <a:rPr lang="en-US" sz="2109" baseline="-25000" dirty="0"/>
              <a:t>n</a:t>
            </a:r>
            <a:r>
              <a:rPr lang="en-US" sz="2109" dirty="0"/>
              <a:t>, A</a:t>
            </a:r>
            <a:r>
              <a:rPr lang="en-US" sz="2109" baseline="-25000" dirty="0"/>
              <a:t>n-1</a:t>
            </a:r>
            <a:r>
              <a:rPr lang="en-US" sz="2109" dirty="0"/>
              <a:t>) + bond(A</a:t>
            </a:r>
            <a:r>
              <a:rPr lang="en-US" sz="2109" baseline="-25000" dirty="0"/>
              <a:t>n</a:t>
            </a:r>
            <a:r>
              <a:rPr lang="en-US" sz="2109" dirty="0"/>
              <a:t>, </a:t>
            </a:r>
            <a:r>
              <a:rPr lang="en-US" sz="2109" dirty="0" err="1"/>
              <a:t>A</a:t>
            </a:r>
            <a:r>
              <a:rPr lang="en-US" sz="2109" baseline="-25000" dirty="0" err="1"/>
              <a:t>n+1</a:t>
            </a:r>
            <a:r>
              <a:rPr lang="en-US" sz="2109" dirty="0"/>
              <a:t>)]</a:t>
            </a:r>
          </a:p>
          <a:p>
            <a:r>
              <a:rPr lang="en-US" sz="2109" dirty="0"/>
              <a:t>= </a:t>
            </a:r>
            <a:r>
              <a:rPr lang="en-US" sz="2109" dirty="0">
                <a:solidFill>
                  <a:srgbClr val="FF0000"/>
                </a:solidFill>
              </a:rPr>
              <a:t>bond(A</a:t>
            </a:r>
            <a:r>
              <a:rPr lang="en-US" sz="2109" baseline="-25000" dirty="0">
                <a:solidFill>
                  <a:srgbClr val="FF0000"/>
                </a:solidFill>
              </a:rPr>
              <a:t>i</a:t>
            </a:r>
            <a:r>
              <a:rPr lang="en-US" sz="2109" dirty="0">
                <a:solidFill>
                  <a:srgbClr val="FF0000"/>
                </a:solidFill>
              </a:rPr>
              <a:t>, </a:t>
            </a:r>
            <a:r>
              <a:rPr lang="en-US" sz="2109" dirty="0" err="1">
                <a:solidFill>
                  <a:srgbClr val="FF0000"/>
                </a:solidFill>
              </a:rPr>
              <a:t>A</a:t>
            </a:r>
            <a:r>
              <a:rPr lang="en-US" sz="2109" baseline="-25000" dirty="0" err="1">
                <a:solidFill>
                  <a:srgbClr val="FF0000"/>
                </a:solidFill>
              </a:rPr>
              <a:t>k</a:t>
            </a:r>
            <a:r>
              <a:rPr lang="en-US" sz="2109" dirty="0">
                <a:solidFill>
                  <a:srgbClr val="FF0000"/>
                </a:solidFill>
              </a:rPr>
              <a:t>) </a:t>
            </a:r>
            <a:r>
              <a:rPr lang="en-US" sz="2109" dirty="0"/>
              <a:t>+</a:t>
            </a:r>
            <a:r>
              <a:rPr lang="en-US" sz="2109" dirty="0">
                <a:solidFill>
                  <a:srgbClr val="FF0000"/>
                </a:solidFill>
              </a:rPr>
              <a:t> bond(</a:t>
            </a:r>
            <a:r>
              <a:rPr lang="en-US" sz="2109" dirty="0" err="1">
                <a:solidFill>
                  <a:srgbClr val="FF0000"/>
                </a:solidFill>
              </a:rPr>
              <a:t>A</a:t>
            </a:r>
            <a:r>
              <a:rPr lang="en-US" sz="2109" baseline="-25000" dirty="0" err="1">
                <a:solidFill>
                  <a:srgbClr val="FF0000"/>
                </a:solidFill>
              </a:rPr>
              <a:t>k</a:t>
            </a:r>
            <a:r>
              <a:rPr lang="en-US" sz="2109" dirty="0">
                <a:solidFill>
                  <a:srgbClr val="FF0000"/>
                </a:solidFill>
              </a:rPr>
              <a:t>, A</a:t>
            </a:r>
            <a:r>
              <a:rPr lang="en-US" sz="2109" baseline="-25000" dirty="0">
                <a:solidFill>
                  <a:srgbClr val="FF0000"/>
                </a:solidFill>
              </a:rPr>
              <a:t>i</a:t>
            </a:r>
            <a:r>
              <a:rPr lang="en-US" sz="2109" dirty="0">
                <a:solidFill>
                  <a:srgbClr val="FF0000"/>
                </a:solidFill>
              </a:rPr>
              <a:t>) + bond(</a:t>
            </a:r>
            <a:r>
              <a:rPr lang="en-US" sz="2109" dirty="0" err="1">
                <a:solidFill>
                  <a:srgbClr val="FF0000"/>
                </a:solidFill>
              </a:rPr>
              <a:t>A</a:t>
            </a:r>
            <a:r>
              <a:rPr lang="en-US" sz="2109" baseline="-25000" dirty="0" err="1">
                <a:solidFill>
                  <a:srgbClr val="FF0000"/>
                </a:solidFill>
              </a:rPr>
              <a:t>k</a:t>
            </a:r>
            <a:r>
              <a:rPr lang="en-US" sz="2109" dirty="0">
                <a:solidFill>
                  <a:srgbClr val="FF0000"/>
                </a:solidFill>
              </a:rPr>
              <a:t>, </a:t>
            </a:r>
            <a:r>
              <a:rPr lang="en-US" sz="2109" dirty="0" err="1">
                <a:solidFill>
                  <a:srgbClr val="FF0000"/>
                </a:solidFill>
              </a:rPr>
              <a:t>A</a:t>
            </a:r>
            <a:r>
              <a:rPr lang="en-US" sz="2109" baseline="-25000" dirty="0" err="1">
                <a:solidFill>
                  <a:srgbClr val="FF0000"/>
                </a:solidFill>
              </a:rPr>
              <a:t>j</a:t>
            </a:r>
            <a:r>
              <a:rPr lang="en-US" sz="2109" dirty="0">
                <a:solidFill>
                  <a:srgbClr val="FF0000"/>
                </a:solidFill>
              </a:rPr>
              <a:t>) + bond(</a:t>
            </a:r>
            <a:r>
              <a:rPr lang="en-US" sz="2109" dirty="0" err="1">
                <a:solidFill>
                  <a:srgbClr val="FF0000"/>
                </a:solidFill>
              </a:rPr>
              <a:t>A</a:t>
            </a:r>
            <a:r>
              <a:rPr lang="en-US" sz="2109" baseline="-25000" dirty="0" err="1">
                <a:solidFill>
                  <a:srgbClr val="FF0000"/>
                </a:solidFill>
              </a:rPr>
              <a:t>j</a:t>
            </a:r>
            <a:r>
              <a:rPr lang="en-US" sz="2109" dirty="0">
                <a:solidFill>
                  <a:srgbClr val="FF0000"/>
                </a:solidFill>
              </a:rPr>
              <a:t>, </a:t>
            </a:r>
            <a:r>
              <a:rPr lang="en-US" sz="2109" dirty="0" err="1">
                <a:solidFill>
                  <a:srgbClr val="FF0000"/>
                </a:solidFill>
              </a:rPr>
              <a:t>A</a:t>
            </a:r>
            <a:r>
              <a:rPr lang="en-US" sz="2109" baseline="-25000" dirty="0" err="1">
                <a:solidFill>
                  <a:srgbClr val="FF0000"/>
                </a:solidFill>
              </a:rPr>
              <a:t>k</a:t>
            </a:r>
            <a:r>
              <a:rPr lang="en-US" sz="2109" dirty="0">
                <a:solidFill>
                  <a:srgbClr val="FF0000"/>
                </a:solidFill>
              </a:rPr>
              <a:t>) </a:t>
            </a:r>
            <a:r>
              <a:rPr lang="en-US" sz="2109" dirty="0"/>
              <a:t>- </a:t>
            </a:r>
            <a:r>
              <a:rPr lang="en-US" sz="2109" dirty="0">
                <a:solidFill>
                  <a:srgbClr val="FF0000"/>
                </a:solidFill>
              </a:rPr>
              <a:t>bond(A</a:t>
            </a:r>
            <a:r>
              <a:rPr lang="en-US" sz="2109" baseline="-25000" dirty="0">
                <a:solidFill>
                  <a:srgbClr val="FF0000"/>
                </a:solidFill>
              </a:rPr>
              <a:t>i</a:t>
            </a:r>
            <a:r>
              <a:rPr lang="en-US" sz="2109" dirty="0">
                <a:solidFill>
                  <a:srgbClr val="FF0000"/>
                </a:solidFill>
              </a:rPr>
              <a:t>, </a:t>
            </a:r>
            <a:r>
              <a:rPr lang="en-US" sz="2109" dirty="0" err="1">
                <a:solidFill>
                  <a:srgbClr val="FF0000"/>
                </a:solidFill>
              </a:rPr>
              <a:t>A</a:t>
            </a:r>
            <a:r>
              <a:rPr lang="en-US" sz="2109" baseline="-25000" dirty="0" err="1">
                <a:solidFill>
                  <a:srgbClr val="FF0000"/>
                </a:solidFill>
              </a:rPr>
              <a:t>j</a:t>
            </a:r>
            <a:r>
              <a:rPr lang="en-US" sz="2109" dirty="0">
                <a:solidFill>
                  <a:srgbClr val="FF0000"/>
                </a:solidFill>
              </a:rPr>
              <a:t>) - bond(</a:t>
            </a:r>
            <a:r>
              <a:rPr lang="en-US" sz="2109" dirty="0" err="1">
                <a:solidFill>
                  <a:srgbClr val="FF0000"/>
                </a:solidFill>
              </a:rPr>
              <a:t>A</a:t>
            </a:r>
            <a:r>
              <a:rPr lang="en-US" sz="2109" baseline="-25000" dirty="0" err="1">
                <a:solidFill>
                  <a:srgbClr val="FF0000"/>
                </a:solidFill>
              </a:rPr>
              <a:t>j</a:t>
            </a:r>
            <a:r>
              <a:rPr lang="en-US" sz="2109" dirty="0">
                <a:solidFill>
                  <a:srgbClr val="FF0000"/>
                </a:solidFill>
              </a:rPr>
              <a:t>, A</a:t>
            </a:r>
            <a:r>
              <a:rPr lang="en-US" sz="2109" baseline="-25000" dirty="0">
                <a:solidFill>
                  <a:srgbClr val="FF0000"/>
                </a:solidFill>
              </a:rPr>
              <a:t>i</a:t>
            </a:r>
            <a:r>
              <a:rPr lang="en-US" sz="2109" dirty="0">
                <a:solidFill>
                  <a:srgbClr val="FF0000"/>
                </a:solidFill>
              </a:rPr>
              <a:t>) </a:t>
            </a:r>
          </a:p>
          <a:p>
            <a:r>
              <a:rPr lang="en-US" sz="2109" dirty="0" err="1"/>
              <a:t>cont</a:t>
            </a:r>
            <a:r>
              <a:rPr lang="en-US" sz="2109" dirty="0"/>
              <a:t>(A</a:t>
            </a:r>
            <a:r>
              <a:rPr lang="en-US" sz="2109" baseline="-25000" dirty="0"/>
              <a:t>i</a:t>
            </a:r>
            <a:r>
              <a:rPr lang="en-US" sz="2109" dirty="0"/>
              <a:t>, </a:t>
            </a:r>
            <a:r>
              <a:rPr lang="en-US" sz="2109" dirty="0" err="1"/>
              <a:t>A</a:t>
            </a:r>
            <a:r>
              <a:rPr lang="en-US" sz="2109" baseline="-25000" dirty="0" err="1"/>
              <a:t>k</a:t>
            </a:r>
            <a:r>
              <a:rPr lang="en-US" sz="2109" dirty="0"/>
              <a:t>, </a:t>
            </a:r>
            <a:r>
              <a:rPr lang="en-US" sz="2109" dirty="0" err="1"/>
              <a:t>A</a:t>
            </a:r>
            <a:r>
              <a:rPr lang="en-US" sz="2109" baseline="-25000" dirty="0" err="1"/>
              <a:t>j</a:t>
            </a:r>
            <a:r>
              <a:rPr lang="en-US" sz="2109" dirty="0"/>
              <a:t>) = </a:t>
            </a:r>
            <a:r>
              <a:rPr lang="en-US" sz="2109" dirty="0" err="1"/>
              <a:t>2bond</a:t>
            </a:r>
            <a:r>
              <a:rPr lang="en-US" sz="2109" dirty="0"/>
              <a:t>(A</a:t>
            </a:r>
            <a:r>
              <a:rPr lang="en-US" sz="2109" baseline="-25000" dirty="0"/>
              <a:t>i</a:t>
            </a:r>
            <a:r>
              <a:rPr lang="en-US" sz="2109" dirty="0"/>
              <a:t>, </a:t>
            </a:r>
            <a:r>
              <a:rPr lang="en-US" sz="2109" dirty="0" err="1"/>
              <a:t>A</a:t>
            </a:r>
            <a:r>
              <a:rPr lang="en-US" sz="2109" baseline="-25000" dirty="0" err="1"/>
              <a:t>k</a:t>
            </a:r>
            <a:r>
              <a:rPr lang="en-US" sz="2109" dirty="0"/>
              <a:t>) + </a:t>
            </a:r>
            <a:r>
              <a:rPr lang="en-US" sz="2109" dirty="0" err="1"/>
              <a:t>2bond</a:t>
            </a:r>
            <a:r>
              <a:rPr lang="en-US" sz="2109" dirty="0"/>
              <a:t>(</a:t>
            </a:r>
            <a:r>
              <a:rPr lang="en-US" sz="2109" dirty="0" err="1"/>
              <a:t>A</a:t>
            </a:r>
            <a:r>
              <a:rPr lang="en-US" sz="2109" baseline="-25000" dirty="0" err="1"/>
              <a:t>k</a:t>
            </a:r>
            <a:r>
              <a:rPr lang="en-US" sz="2109" dirty="0"/>
              <a:t>, </a:t>
            </a:r>
            <a:r>
              <a:rPr lang="en-US" sz="2109" dirty="0" err="1"/>
              <a:t>A</a:t>
            </a:r>
            <a:r>
              <a:rPr lang="en-US" sz="2109" baseline="-25000" dirty="0" err="1"/>
              <a:t>j</a:t>
            </a:r>
            <a:r>
              <a:rPr lang="en-US" sz="2109" dirty="0"/>
              <a:t>) – </a:t>
            </a:r>
            <a:r>
              <a:rPr lang="en-US" sz="2109" dirty="0" err="1"/>
              <a:t>2bond</a:t>
            </a:r>
            <a:r>
              <a:rPr lang="en-US" sz="2109" dirty="0"/>
              <a:t>(A</a:t>
            </a:r>
            <a:r>
              <a:rPr lang="en-US" sz="2109" baseline="-25000" dirty="0"/>
              <a:t>i</a:t>
            </a:r>
            <a:r>
              <a:rPr lang="en-US" sz="2109" dirty="0"/>
              <a:t>, </a:t>
            </a:r>
            <a:r>
              <a:rPr lang="en-US" sz="2109" dirty="0" err="1"/>
              <a:t>A</a:t>
            </a:r>
            <a:r>
              <a:rPr lang="en-US" sz="2109" baseline="-25000" dirty="0" err="1"/>
              <a:t>j</a:t>
            </a:r>
            <a:r>
              <a:rPr lang="en-US" sz="2109" dirty="0"/>
              <a:t>)</a:t>
            </a:r>
          </a:p>
          <a:p>
            <a:endParaRPr lang="en-US" sz="2109" dirty="0"/>
          </a:p>
          <a:p>
            <a:pPr marL="0" indent="0">
              <a:buNone/>
            </a:pPr>
            <a:endParaRPr lang="en-US" sz="2109" dirty="0"/>
          </a:p>
          <a:p>
            <a:pPr marL="0" indent="0">
              <a:buNone/>
            </a:pPr>
            <a:endParaRPr lang="en-US" sz="2109" dirty="0"/>
          </a:p>
          <a:p>
            <a:endParaRPr lang="en-US" sz="2109" dirty="0"/>
          </a:p>
          <a:p>
            <a:endParaRPr lang="en-US" sz="2109" dirty="0"/>
          </a:p>
        </p:txBody>
      </p:sp>
    </p:spTree>
    <p:extLst>
      <p:ext uri="{BB962C8B-B14F-4D97-AF65-F5344CB8AC3E}">
        <p14:creationId xmlns:p14="http://schemas.microsoft.com/office/powerpoint/2010/main" val="2431086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title"/>
          </p:nvPr>
        </p:nvSpPr>
        <p:spPr>
          <a:noFill/>
          <a:ln/>
        </p:spPr>
        <p:txBody>
          <a:bodyPr/>
          <a:lstStyle/>
          <a:p>
            <a:r>
              <a:rPr lang="en-US"/>
              <a:t>Bond Energy Algorithm</a:t>
            </a:r>
          </a:p>
        </p:txBody>
      </p:sp>
      <p:sp>
        <p:nvSpPr>
          <p:cNvPr id="87042" name="Rectangle 2"/>
          <p:cNvSpPr>
            <a:spLocks noGrp="1" noChangeArrowheads="1"/>
          </p:cNvSpPr>
          <p:nvPr>
            <p:ph idx="1"/>
          </p:nvPr>
        </p:nvSpPr>
        <p:spPr>
          <a:noFill/>
          <a:ln/>
        </p:spPr>
        <p:txBody>
          <a:bodyPr/>
          <a:lstStyle/>
          <a:p>
            <a:pPr>
              <a:buNone/>
              <a:tabLst>
                <a:tab pos="1257236" algn="l"/>
              </a:tabLst>
            </a:pPr>
            <a:r>
              <a:rPr lang="en-US" dirty="0">
                <a:solidFill>
                  <a:schemeClr val="hlink"/>
                </a:solidFill>
              </a:rPr>
              <a:t>Input:</a:t>
            </a:r>
            <a:r>
              <a:rPr lang="en-US" dirty="0"/>
              <a:t>	The </a:t>
            </a:r>
            <a:r>
              <a:rPr lang="en-US" i="1" dirty="0"/>
              <a:t>AA</a:t>
            </a:r>
            <a:r>
              <a:rPr lang="en-US" dirty="0"/>
              <a:t> matrix</a:t>
            </a:r>
          </a:p>
          <a:p>
            <a:pPr>
              <a:buNone/>
              <a:tabLst>
                <a:tab pos="1257236" algn="l"/>
              </a:tabLst>
            </a:pPr>
            <a:r>
              <a:rPr lang="en-US" dirty="0">
                <a:solidFill>
                  <a:schemeClr val="hlink"/>
                </a:solidFill>
              </a:rPr>
              <a:t>Output:</a:t>
            </a:r>
            <a:r>
              <a:rPr lang="en-US" dirty="0"/>
              <a:t>	The clustered affinity matrix </a:t>
            </a:r>
            <a:r>
              <a:rPr lang="en-US" i="1" dirty="0"/>
              <a:t>CA</a:t>
            </a:r>
            <a:r>
              <a:rPr lang="en-US" dirty="0"/>
              <a:t>  which is a perturbation of </a:t>
            </a:r>
            <a:r>
              <a:rPr lang="en-US" i="1" dirty="0"/>
              <a:t>AA</a:t>
            </a:r>
            <a:r>
              <a:rPr lang="en-US" dirty="0"/>
              <a:t> </a:t>
            </a:r>
          </a:p>
          <a:p>
            <a:pPr>
              <a:buClr>
                <a:schemeClr val="hlink"/>
              </a:buClr>
              <a:buSzPct val="100000"/>
              <a:buFont typeface="Wingdings" pitchFamily="2" charset="2"/>
              <a:buChar char=""/>
              <a:tabLst>
                <a:tab pos="1257236" algn="l"/>
              </a:tabLst>
            </a:pPr>
            <a:r>
              <a:rPr lang="en-US" i="1" dirty="0">
                <a:solidFill>
                  <a:schemeClr val="tx2"/>
                </a:solidFill>
              </a:rPr>
              <a:t>Initialization</a:t>
            </a:r>
            <a:r>
              <a:rPr lang="en-US" dirty="0">
                <a:solidFill>
                  <a:schemeClr val="tx2"/>
                </a:solidFill>
              </a:rPr>
              <a:t>: </a:t>
            </a:r>
            <a:r>
              <a:rPr lang="en-US" dirty="0"/>
              <a:t>Place and fix one of the columns of </a:t>
            </a:r>
            <a:r>
              <a:rPr lang="en-US" i="1" dirty="0"/>
              <a:t>AA</a:t>
            </a:r>
            <a:r>
              <a:rPr lang="en-US" dirty="0"/>
              <a:t> in </a:t>
            </a:r>
            <a:r>
              <a:rPr lang="en-US" i="1" dirty="0"/>
              <a:t>CA</a:t>
            </a:r>
            <a:r>
              <a:rPr lang="en-US" dirty="0"/>
              <a:t>.</a:t>
            </a:r>
          </a:p>
          <a:p>
            <a:pPr>
              <a:buClr>
                <a:schemeClr val="hlink"/>
              </a:buClr>
              <a:buSzPct val="100000"/>
              <a:buFont typeface="Wingdings" pitchFamily="2" charset="2"/>
              <a:buChar char=""/>
              <a:tabLst>
                <a:tab pos="1257236" algn="l"/>
              </a:tabLst>
            </a:pPr>
            <a:r>
              <a:rPr lang="en-US" i="1" dirty="0">
                <a:solidFill>
                  <a:schemeClr val="tx2"/>
                </a:solidFill>
              </a:rPr>
              <a:t>Iteration</a:t>
            </a:r>
            <a:r>
              <a:rPr lang="en-US" dirty="0">
                <a:solidFill>
                  <a:schemeClr val="tx2"/>
                </a:solidFill>
              </a:rPr>
              <a:t>:</a:t>
            </a:r>
            <a:r>
              <a:rPr lang="en-US" dirty="0"/>
              <a:t> Place the remaining </a:t>
            </a:r>
            <a:r>
              <a:rPr lang="en-US" i="1" dirty="0"/>
              <a:t>n-</a:t>
            </a:r>
            <a:r>
              <a:rPr lang="en-US" i="1" dirty="0" err="1"/>
              <a:t>i</a:t>
            </a:r>
            <a:r>
              <a:rPr lang="en-US" dirty="0"/>
              <a:t> columns in the remaining </a:t>
            </a:r>
            <a:r>
              <a:rPr lang="en-US" i="1" dirty="0"/>
              <a:t>i</a:t>
            </a:r>
            <a:r>
              <a:rPr lang="en-US" dirty="0"/>
              <a:t>+1 positions in the </a:t>
            </a:r>
            <a:r>
              <a:rPr lang="en-US" i="1" dirty="0"/>
              <a:t>CA</a:t>
            </a:r>
            <a:r>
              <a:rPr lang="en-US" dirty="0"/>
              <a:t> matrix. For each column, choose the placement that makes the most contribution to the global affinity measure.</a:t>
            </a:r>
          </a:p>
          <a:p>
            <a:pPr>
              <a:buClr>
                <a:schemeClr val="hlink"/>
              </a:buClr>
              <a:buSzPct val="100000"/>
              <a:buFont typeface="Wingdings" pitchFamily="2" charset="2"/>
              <a:buChar char=""/>
              <a:tabLst>
                <a:tab pos="1257236" algn="l"/>
              </a:tabLst>
            </a:pPr>
            <a:r>
              <a:rPr lang="en-US" i="1" dirty="0">
                <a:solidFill>
                  <a:schemeClr val="tx2"/>
                </a:solidFill>
              </a:rPr>
              <a:t>Row order</a:t>
            </a:r>
            <a:r>
              <a:rPr lang="en-US" dirty="0">
                <a:solidFill>
                  <a:schemeClr val="tx2"/>
                </a:solidFill>
              </a:rPr>
              <a:t>:</a:t>
            </a:r>
            <a:r>
              <a:rPr lang="en-US" dirty="0"/>
              <a:t> Order the rows according to the column ordering.</a:t>
            </a:r>
          </a:p>
        </p:txBody>
      </p:sp>
      <p:sp>
        <p:nvSpPr>
          <p:cNvPr id="2" name="Footer Placeholder 1">
            <a:extLst>
              <a:ext uri="{FF2B5EF4-FFF2-40B4-BE49-F238E27FC236}">
                <a16:creationId xmlns:a16="http://schemas.microsoft.com/office/drawing/2014/main" id="{04F3CA5C-45CE-694B-B850-9B19950EBB25}"/>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32E4D0F4-E704-3D4B-9F9C-CD101370CC7F}"/>
              </a:ext>
            </a:extLst>
          </p:cNvPr>
          <p:cNvSpPr>
            <a:spLocks noGrp="1"/>
          </p:cNvSpPr>
          <p:nvPr>
            <p:ph type="sldNum" sz="quarter" idx="4"/>
          </p:nvPr>
        </p:nvSpPr>
        <p:spPr/>
        <p:txBody>
          <a:bodyPr/>
          <a:lstStyle/>
          <a:p>
            <a:fld id="{FD96158B-4539-3C43-9DE5-94C547866200}" type="slidenum">
              <a:rPr lang="en-US" smtClean="0"/>
              <a:t>28</a:t>
            </a:fld>
            <a:endParaRPr lang="en-US"/>
          </a:p>
        </p:txBody>
      </p:sp>
    </p:spTree>
    <p:extLst>
      <p:ext uri="{BB962C8B-B14F-4D97-AF65-F5344CB8AC3E}">
        <p14:creationId xmlns:p14="http://schemas.microsoft.com/office/powerpoint/2010/main" val="2291844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title"/>
          </p:nvPr>
        </p:nvSpPr>
        <p:spPr>
          <a:noFill/>
          <a:ln/>
        </p:spPr>
        <p:txBody>
          <a:bodyPr/>
          <a:lstStyle/>
          <a:p>
            <a:r>
              <a:rPr lang="en-US"/>
              <a:t>Bond Energy Algorithm</a:t>
            </a:r>
          </a:p>
        </p:txBody>
      </p:sp>
      <p:sp>
        <p:nvSpPr>
          <p:cNvPr id="88066" name="Rectangle 2"/>
          <p:cNvSpPr>
            <a:spLocks noGrp="1" noChangeArrowheads="1"/>
          </p:cNvSpPr>
          <p:nvPr>
            <p:ph idx="1"/>
          </p:nvPr>
        </p:nvSpPr>
        <p:spPr>
          <a:noFill/>
          <a:ln/>
        </p:spPr>
        <p:txBody>
          <a:bodyPr/>
          <a:lstStyle/>
          <a:p>
            <a:pPr marL="0" indent="0">
              <a:buNone/>
            </a:pPr>
            <a:r>
              <a:rPr lang="en-US" dirty="0"/>
              <a:t>“Best” placement? Define contribution of a placement:</a:t>
            </a:r>
          </a:p>
          <a:p>
            <a:pPr marL="0" indent="0">
              <a:buNone/>
            </a:pPr>
            <a:endParaRPr lang="en-US" dirty="0"/>
          </a:p>
          <a:p>
            <a:pPr lvl="1">
              <a:buFont typeface="Monotype Sorts" charset="0"/>
              <a:buNone/>
            </a:pPr>
            <a:r>
              <a:rPr lang="en-US" i="1" dirty="0" err="1"/>
              <a:t>cont</a:t>
            </a:r>
            <a:r>
              <a:rPr lang="en-US" dirty="0"/>
              <a:t>(</a:t>
            </a:r>
            <a:r>
              <a:rPr lang="en-US" i="1" dirty="0"/>
              <a:t>A</a:t>
            </a:r>
            <a:r>
              <a:rPr lang="en-US" i="1" baseline="-25000" dirty="0"/>
              <a:t>i</a:t>
            </a:r>
            <a:r>
              <a:rPr lang="en-US" dirty="0"/>
              <a:t>, </a:t>
            </a:r>
            <a:r>
              <a:rPr lang="en-US" i="1" dirty="0" err="1"/>
              <a:t>A</a:t>
            </a:r>
            <a:r>
              <a:rPr lang="en-US" i="1" baseline="-25000" dirty="0" err="1"/>
              <a:t>k</a:t>
            </a:r>
            <a:r>
              <a:rPr lang="en-US" dirty="0"/>
              <a:t>, </a:t>
            </a:r>
            <a:r>
              <a:rPr lang="en-US" i="1" dirty="0" err="1"/>
              <a:t>A</a:t>
            </a:r>
            <a:r>
              <a:rPr lang="en-US" i="1" baseline="-25000" dirty="0" err="1"/>
              <a:t>j</a:t>
            </a:r>
            <a:r>
              <a:rPr lang="en-US" dirty="0"/>
              <a:t>) = 2</a:t>
            </a:r>
            <a:r>
              <a:rPr lang="en-US" i="1" dirty="0"/>
              <a:t>bond</a:t>
            </a:r>
            <a:r>
              <a:rPr lang="en-US" dirty="0"/>
              <a:t>(</a:t>
            </a:r>
            <a:r>
              <a:rPr lang="en-US" i="1" dirty="0"/>
              <a:t>A</a:t>
            </a:r>
            <a:r>
              <a:rPr lang="en-US" i="1" baseline="-25000" dirty="0"/>
              <a:t>i</a:t>
            </a:r>
            <a:r>
              <a:rPr lang="en-US" dirty="0"/>
              <a:t>, </a:t>
            </a:r>
            <a:r>
              <a:rPr lang="en-US" i="1" dirty="0" err="1"/>
              <a:t>A</a:t>
            </a:r>
            <a:r>
              <a:rPr lang="en-US" i="1" baseline="-25000" dirty="0" err="1"/>
              <a:t>k</a:t>
            </a:r>
            <a:r>
              <a:rPr lang="en-US" dirty="0"/>
              <a:t>)+2</a:t>
            </a:r>
            <a:r>
              <a:rPr lang="en-US" i="1" dirty="0"/>
              <a:t>bond</a:t>
            </a:r>
            <a:r>
              <a:rPr lang="en-US" dirty="0"/>
              <a:t>(</a:t>
            </a:r>
            <a:r>
              <a:rPr lang="en-US" i="1" dirty="0" err="1"/>
              <a:t>A</a:t>
            </a:r>
            <a:r>
              <a:rPr lang="en-US" i="1" baseline="-25000" dirty="0" err="1"/>
              <a:t>k</a:t>
            </a:r>
            <a:r>
              <a:rPr lang="en-US" dirty="0"/>
              <a:t>, </a:t>
            </a:r>
            <a:r>
              <a:rPr lang="en-US" i="1" dirty="0"/>
              <a:t>A</a:t>
            </a:r>
            <a:r>
              <a:rPr lang="en-US" i="1" baseline="-25000" dirty="0"/>
              <a:t>l</a:t>
            </a:r>
            <a:r>
              <a:rPr lang="en-US" dirty="0"/>
              <a:t>) –2</a:t>
            </a:r>
            <a:r>
              <a:rPr lang="en-US" i="1" dirty="0"/>
              <a:t>bond</a:t>
            </a:r>
            <a:r>
              <a:rPr lang="en-US" dirty="0"/>
              <a:t>(</a:t>
            </a:r>
            <a:r>
              <a:rPr lang="en-US" i="1" dirty="0"/>
              <a:t>A</a:t>
            </a:r>
            <a:r>
              <a:rPr lang="en-US" i="1" baseline="-25000" dirty="0"/>
              <a:t>i</a:t>
            </a:r>
            <a:r>
              <a:rPr lang="en-US" dirty="0"/>
              <a:t>, </a:t>
            </a:r>
            <a:r>
              <a:rPr lang="en-US" i="1" dirty="0" err="1"/>
              <a:t>A</a:t>
            </a:r>
            <a:r>
              <a:rPr lang="en-US" i="1" baseline="-25000" dirty="0" err="1"/>
              <a:t>j</a:t>
            </a:r>
            <a:r>
              <a:rPr lang="en-US" dirty="0"/>
              <a:t>)</a:t>
            </a:r>
          </a:p>
          <a:p>
            <a:pPr marL="0" indent="0">
              <a:buNone/>
            </a:pPr>
            <a:endParaRPr lang="en-US" dirty="0"/>
          </a:p>
          <a:p>
            <a:pPr marL="0" indent="0">
              <a:buNone/>
            </a:pPr>
            <a:r>
              <a:rPr lang="en-US" dirty="0"/>
              <a:t>where</a:t>
            </a:r>
          </a:p>
          <a:p>
            <a:pPr marL="0" indent="0"/>
            <a:endParaRPr lang="en-US" dirty="0"/>
          </a:p>
        </p:txBody>
      </p:sp>
      <p:sp>
        <p:nvSpPr>
          <p:cNvPr id="88068" name="Rectangle 4"/>
          <p:cNvSpPr>
            <a:spLocks noChangeArrowheads="1"/>
          </p:cNvSpPr>
          <p:nvPr/>
        </p:nvSpPr>
        <p:spPr bwMode="auto">
          <a:xfrm>
            <a:off x="1134182" y="46958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88069" name="Rectangle 5"/>
          <p:cNvSpPr>
            <a:spLocks noChangeArrowheads="1"/>
          </p:cNvSpPr>
          <p:nvPr/>
        </p:nvSpPr>
        <p:spPr bwMode="auto">
          <a:xfrm>
            <a:off x="1134182" y="46958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88070" name="Rectangle 6"/>
          <p:cNvSpPr>
            <a:spLocks noChangeArrowheads="1"/>
          </p:cNvSpPr>
          <p:nvPr/>
        </p:nvSpPr>
        <p:spPr bwMode="auto">
          <a:xfrm>
            <a:off x="1239619" y="4265614"/>
            <a:ext cx="1558116"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bond</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x</a:t>
            </a:r>
            <a:r>
              <a:rPr lang="en-US" sz="1828" dirty="0" err="1">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y</a:t>
            </a:r>
            <a:r>
              <a:rPr lang="en-US" sz="1828" dirty="0">
                <a:solidFill>
                  <a:srgbClr val="000000"/>
                </a:solidFill>
                <a:latin typeface="Book Antiqua"/>
              </a:rPr>
              <a:t>) =</a:t>
            </a:r>
          </a:p>
        </p:txBody>
      </p:sp>
      <p:sp>
        <p:nvSpPr>
          <p:cNvPr id="88071" name="Rectangle 7"/>
          <p:cNvSpPr>
            <a:spLocks noChangeArrowheads="1"/>
          </p:cNvSpPr>
          <p:nvPr/>
        </p:nvSpPr>
        <p:spPr bwMode="auto">
          <a:xfrm>
            <a:off x="3175884" y="4251326"/>
            <a:ext cx="2061459" cy="386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nSpc>
                <a:spcPct val="110000"/>
              </a:lnSpc>
            </a:pP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err="1">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x</a:t>
            </a:r>
            <a:r>
              <a:rPr lang="en-US" sz="1828" dirty="0">
                <a:solidFill>
                  <a:srgbClr val="000000"/>
                </a:solidFill>
                <a:latin typeface="Book Antiqua"/>
              </a:rPr>
              <a:t>)</a:t>
            </a: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err="1">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y</a:t>
            </a:r>
            <a:r>
              <a:rPr lang="en-US" sz="1828" dirty="0">
                <a:solidFill>
                  <a:srgbClr val="000000"/>
                </a:solidFill>
                <a:latin typeface="Book Antiqua"/>
              </a:rPr>
              <a:t>)</a:t>
            </a:r>
          </a:p>
        </p:txBody>
      </p:sp>
      <p:sp>
        <p:nvSpPr>
          <p:cNvPr id="88072" name="Rectangle 8"/>
          <p:cNvSpPr>
            <a:spLocks noChangeArrowheads="1"/>
          </p:cNvSpPr>
          <p:nvPr/>
        </p:nvSpPr>
        <p:spPr bwMode="auto">
          <a:xfrm>
            <a:off x="2684435" y="4584286"/>
            <a:ext cx="559445" cy="349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z </a:t>
            </a:r>
            <a:r>
              <a:rPr lang="en-US" sz="1687" dirty="0">
                <a:solidFill>
                  <a:srgbClr val="000000"/>
                </a:solidFill>
                <a:latin typeface="Symbol" charset="0"/>
                <a:sym typeface="Symbol"/>
              </a:rPr>
              <a:t></a:t>
            </a:r>
            <a:r>
              <a:rPr lang="en-US" sz="1687" dirty="0">
                <a:solidFill>
                  <a:srgbClr val="000000"/>
                </a:solidFill>
                <a:latin typeface="Book Antiqua"/>
              </a:rPr>
              <a:t>1</a:t>
            </a:r>
          </a:p>
        </p:txBody>
      </p:sp>
      <p:sp>
        <p:nvSpPr>
          <p:cNvPr id="88073" name="Rectangle 9"/>
          <p:cNvSpPr>
            <a:spLocks noChangeArrowheads="1"/>
          </p:cNvSpPr>
          <p:nvPr/>
        </p:nvSpPr>
        <p:spPr bwMode="auto">
          <a:xfrm>
            <a:off x="2851094" y="3935306"/>
            <a:ext cx="302965" cy="349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n</a:t>
            </a:r>
          </a:p>
        </p:txBody>
      </p:sp>
      <p:sp>
        <p:nvSpPr>
          <p:cNvPr id="88074" name="Rectangle 10"/>
          <p:cNvSpPr>
            <a:spLocks noChangeArrowheads="1"/>
          </p:cNvSpPr>
          <p:nvPr/>
        </p:nvSpPr>
        <p:spPr bwMode="auto">
          <a:xfrm>
            <a:off x="2363077" y="4137829"/>
            <a:ext cx="857604" cy="6415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Symbol" charset="0"/>
                <a:sym typeface="Symbol"/>
              </a:rPr>
              <a:t>   </a:t>
            </a:r>
            <a:endParaRPr lang="en-US" sz="3586" dirty="0">
              <a:solidFill>
                <a:srgbClr val="000000"/>
              </a:solidFill>
              <a:latin typeface="Symbol" charset="0"/>
            </a:endParaRPr>
          </a:p>
        </p:txBody>
      </p:sp>
      <p:sp>
        <p:nvSpPr>
          <p:cNvPr id="2" name="Footer Placeholder 1">
            <a:extLst>
              <a:ext uri="{FF2B5EF4-FFF2-40B4-BE49-F238E27FC236}">
                <a16:creationId xmlns:a16="http://schemas.microsoft.com/office/drawing/2014/main" id="{28DE4199-DC79-BD41-AE33-9F1E91DCF0C1}"/>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F1DBB398-0A92-5D45-9197-4E89A9082A23}"/>
              </a:ext>
            </a:extLst>
          </p:cNvPr>
          <p:cNvSpPr>
            <a:spLocks noGrp="1"/>
          </p:cNvSpPr>
          <p:nvPr>
            <p:ph type="sldNum" sz="quarter" idx="4"/>
          </p:nvPr>
        </p:nvSpPr>
        <p:spPr/>
        <p:txBody>
          <a:bodyPr/>
          <a:lstStyle/>
          <a:p>
            <a:fld id="{FD96158B-4539-3C43-9DE5-94C547866200}" type="slidenum">
              <a:rPr lang="en-US" smtClean="0"/>
              <a:t>29</a:t>
            </a:fld>
            <a:endParaRPr lang="en-US"/>
          </a:p>
        </p:txBody>
      </p:sp>
    </p:spTree>
    <p:extLst>
      <p:ext uri="{BB962C8B-B14F-4D97-AF65-F5344CB8AC3E}">
        <p14:creationId xmlns:p14="http://schemas.microsoft.com/office/powerpoint/2010/main" val="34808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p:spPr>
        <p:txBody>
          <a:bodyPr/>
          <a:lstStyle/>
          <a:p>
            <a:r>
              <a:rPr lang="en-US" dirty="0"/>
              <a:t>Has been studied within the centralized context</a:t>
            </a:r>
          </a:p>
          <a:p>
            <a:pPr lvl="1"/>
            <a:r>
              <a:rPr lang="en-US" dirty="0"/>
              <a:t>design methodology</a:t>
            </a:r>
          </a:p>
          <a:p>
            <a:pPr lvl="1"/>
            <a:r>
              <a:rPr lang="en-US" dirty="0"/>
              <a:t>physical clustering</a:t>
            </a:r>
          </a:p>
          <a:p>
            <a:r>
              <a:rPr lang="en-US" dirty="0"/>
              <a:t>More difficult than horizontal, because more alternatives exist.</a:t>
            </a:r>
          </a:p>
          <a:p>
            <a:pPr>
              <a:buFont typeface="Monotype Sorts" charset="0"/>
              <a:buNone/>
            </a:pPr>
            <a:r>
              <a:rPr lang="en-US" dirty="0"/>
              <a:t>	Two approaches :</a:t>
            </a:r>
          </a:p>
          <a:p>
            <a:pPr lvl="1"/>
            <a:r>
              <a:rPr lang="en-US" dirty="0"/>
              <a:t>grouping</a:t>
            </a:r>
          </a:p>
          <a:p>
            <a:pPr lvl="2"/>
            <a:r>
              <a:rPr lang="en-US" dirty="0"/>
              <a:t>attributes to fragments</a:t>
            </a:r>
          </a:p>
          <a:p>
            <a:pPr lvl="1"/>
            <a:r>
              <a:rPr lang="en-US" dirty="0"/>
              <a:t>splitting</a:t>
            </a:r>
          </a:p>
          <a:p>
            <a:pPr lvl="2"/>
            <a:r>
              <a:rPr lang="en-US" dirty="0"/>
              <a:t>relation to fragments</a:t>
            </a:r>
          </a:p>
        </p:txBody>
      </p:sp>
      <p:sp>
        <p:nvSpPr>
          <p:cNvPr id="79875" name="Rectangle 3"/>
          <p:cNvSpPr>
            <a:spLocks noGrp="1" noChangeArrowheads="1"/>
          </p:cNvSpPr>
          <p:nvPr>
            <p:ph type="title"/>
          </p:nvPr>
        </p:nvSpPr>
        <p:spPr>
          <a:noFill/>
          <a:ln/>
        </p:spPr>
        <p:txBody>
          <a:bodyPr/>
          <a:lstStyle/>
          <a:p>
            <a:r>
              <a:rPr lang="en-US" dirty="0"/>
              <a:t>Vertical Fragmentation</a:t>
            </a:r>
          </a:p>
        </p:txBody>
      </p:sp>
      <p:sp>
        <p:nvSpPr>
          <p:cNvPr id="2" name="Footer Placeholder 1">
            <a:extLst>
              <a:ext uri="{FF2B5EF4-FFF2-40B4-BE49-F238E27FC236}">
                <a16:creationId xmlns:a16="http://schemas.microsoft.com/office/drawing/2014/main" id="{F5ACD9FA-2B21-3541-9C9C-9E865B01BD69}"/>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F9EF182-E912-0F4F-BF96-841F43E158B1}"/>
              </a:ext>
            </a:extLst>
          </p:cNvPr>
          <p:cNvSpPr>
            <a:spLocks noGrp="1"/>
          </p:cNvSpPr>
          <p:nvPr>
            <p:ph type="sldNum" sz="quarter" idx="4"/>
          </p:nvPr>
        </p:nvSpPr>
        <p:spPr/>
        <p:txBody>
          <a:bodyPr/>
          <a:lstStyle/>
          <a:p>
            <a:fld id="{FD96158B-4539-3C43-9DE5-94C547866200}" type="slidenum">
              <a:rPr lang="en-US" smtClean="0"/>
              <a:t>3</a:t>
            </a:fld>
            <a:endParaRPr lang="en-US"/>
          </a:p>
        </p:txBody>
      </p:sp>
    </p:spTree>
    <p:extLst>
      <p:ext uri="{BB962C8B-B14F-4D97-AF65-F5344CB8AC3E}">
        <p14:creationId xmlns:p14="http://schemas.microsoft.com/office/powerpoint/2010/main" val="307648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708A5-D3FA-41DE-AF63-41408DD73B6D}"/>
              </a:ext>
            </a:extLst>
          </p:cNvPr>
          <p:cNvSpPr>
            <a:spLocks noGrp="1"/>
          </p:cNvSpPr>
          <p:nvPr>
            <p:ph idx="1"/>
          </p:nvPr>
        </p:nvSpPr>
        <p:spPr>
          <a:xfrm>
            <a:off x="226206" y="3513923"/>
            <a:ext cx="8643938" cy="2876503"/>
          </a:xfrm>
        </p:spPr>
        <p:txBody>
          <a:bodyPr/>
          <a:lstStyle/>
          <a:p>
            <a:r>
              <a:rPr lang="en-US" sz="1687" dirty="0"/>
              <a:t>bond(</a:t>
            </a:r>
            <a:r>
              <a:rPr lang="en-US" sz="1687" dirty="0" err="1"/>
              <a:t>A</a:t>
            </a:r>
            <a:r>
              <a:rPr lang="en-US" sz="1687" baseline="-25000" dirty="0" err="1"/>
              <a:t>0</a:t>
            </a:r>
            <a:r>
              <a:rPr lang="en-US" sz="1687" dirty="0"/>
              <a:t>, </a:t>
            </a:r>
            <a:r>
              <a:rPr lang="en-US" sz="1687" dirty="0" err="1"/>
              <a:t>A</a:t>
            </a:r>
            <a:r>
              <a:rPr lang="en-US" sz="1687" baseline="-25000" dirty="0" err="1"/>
              <a:t>3</a:t>
            </a:r>
            <a:r>
              <a:rPr lang="en-US" sz="1687" dirty="0"/>
              <a:t>) = </a:t>
            </a:r>
            <a:r>
              <a:rPr lang="en-US" sz="1687" dirty="0" err="1"/>
              <a:t>aff</a:t>
            </a:r>
            <a:r>
              <a:rPr lang="en-US" sz="1687" dirty="0"/>
              <a:t>(A</a:t>
            </a:r>
            <a:r>
              <a:rPr lang="en-US" sz="1687" baseline="-25000" dirty="0"/>
              <a:t>1,</a:t>
            </a:r>
            <a:r>
              <a:rPr lang="en-US" sz="1687" dirty="0"/>
              <a:t> A</a:t>
            </a:r>
            <a:r>
              <a:rPr lang="en-US" sz="1687" baseline="-25000" dirty="0"/>
              <a:t>0</a:t>
            </a:r>
            <a:r>
              <a:rPr lang="en-US" sz="1687" dirty="0"/>
              <a:t>) </a:t>
            </a:r>
            <a:r>
              <a:rPr lang="en-US" sz="1687" dirty="0" err="1"/>
              <a:t>aff</a:t>
            </a:r>
            <a:r>
              <a:rPr lang="en-US" sz="1687" dirty="0"/>
              <a:t>(A</a:t>
            </a:r>
            <a:r>
              <a:rPr lang="en-US" sz="1687" baseline="-25000" dirty="0"/>
              <a:t>1,</a:t>
            </a:r>
            <a:r>
              <a:rPr lang="en-US" sz="1687" dirty="0"/>
              <a:t> A</a:t>
            </a:r>
            <a:r>
              <a:rPr lang="en-US" sz="1687" baseline="-25000" dirty="0"/>
              <a:t>3</a:t>
            </a:r>
            <a:r>
              <a:rPr lang="en-US" sz="1687" dirty="0"/>
              <a:t>) +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a:t>
            </a:r>
            <a:r>
              <a:rPr lang="en-US" sz="1687" baseline="-25000" dirty="0"/>
              <a:t>0</a:t>
            </a:r>
            <a:r>
              <a:rPr lang="en-US" sz="1687" dirty="0"/>
              <a:t>)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3</a:t>
            </a:r>
            <a:r>
              <a:rPr lang="en-US" sz="1687" dirty="0"/>
              <a:t>) +                </a:t>
            </a:r>
          </a:p>
          <a:p>
            <a:pPr marL="0" indent="0">
              <a:buNone/>
            </a:pPr>
            <a:r>
              <a:rPr lang="en-US" sz="1687" dirty="0"/>
              <a:t>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0</a:t>
            </a:r>
            <a:r>
              <a:rPr lang="en-US" sz="1687" dirty="0"/>
              <a:t>)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3</a:t>
            </a:r>
            <a:r>
              <a:rPr lang="en-US" sz="1687" dirty="0"/>
              <a:t>) +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0</a:t>
            </a:r>
            <a:r>
              <a:rPr lang="en-US" sz="1687" dirty="0"/>
              <a:t>)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3</a:t>
            </a:r>
            <a:r>
              <a:rPr lang="en-US" sz="1687" dirty="0"/>
              <a:t>) = 0</a:t>
            </a:r>
          </a:p>
          <a:p>
            <a:r>
              <a:rPr lang="en-US" sz="1687" dirty="0"/>
              <a:t>bond(A</a:t>
            </a:r>
            <a:r>
              <a:rPr lang="en-US" sz="1687" baseline="-25000" dirty="0"/>
              <a:t>3</a:t>
            </a:r>
            <a:r>
              <a:rPr lang="en-US" sz="1687" dirty="0"/>
              <a:t>, A</a:t>
            </a:r>
            <a:r>
              <a:rPr lang="en-US" sz="1687" baseline="-25000" dirty="0"/>
              <a:t>1</a:t>
            </a:r>
            <a:r>
              <a:rPr lang="en-US" sz="1687" dirty="0"/>
              <a:t>) = </a:t>
            </a:r>
            <a:r>
              <a:rPr lang="en-US" sz="1687" dirty="0" err="1"/>
              <a:t>aff</a:t>
            </a:r>
            <a:r>
              <a:rPr lang="en-US" sz="1687" dirty="0"/>
              <a:t>(A</a:t>
            </a:r>
            <a:r>
              <a:rPr lang="en-US" sz="1687" baseline="-25000" dirty="0"/>
              <a:t>1,</a:t>
            </a:r>
            <a:r>
              <a:rPr lang="en-US" sz="1687" dirty="0"/>
              <a:t> A</a:t>
            </a:r>
            <a:r>
              <a:rPr lang="en-US" sz="1687" baseline="-25000" dirty="0"/>
              <a:t>3</a:t>
            </a:r>
            <a:r>
              <a:rPr lang="en-US" sz="1687" dirty="0"/>
              <a:t>) </a:t>
            </a:r>
            <a:r>
              <a:rPr lang="en-US" sz="1687" dirty="0" err="1"/>
              <a:t>aff</a:t>
            </a:r>
            <a:r>
              <a:rPr lang="en-US" sz="1687" dirty="0"/>
              <a:t>(A</a:t>
            </a:r>
            <a:r>
              <a:rPr lang="en-US" sz="1687" baseline="-25000" dirty="0"/>
              <a:t>1,</a:t>
            </a:r>
            <a:r>
              <a:rPr lang="en-US" sz="1687" dirty="0"/>
              <a:t> A</a:t>
            </a:r>
            <a:r>
              <a:rPr lang="en-US" sz="1687" baseline="-25000" dirty="0"/>
              <a:t>1</a:t>
            </a:r>
            <a:r>
              <a:rPr lang="en-US" sz="1687" dirty="0"/>
              <a:t>) + </a:t>
            </a:r>
            <a:r>
              <a:rPr lang="en-US" sz="1687" dirty="0" err="1"/>
              <a:t>aff</a:t>
            </a:r>
            <a:r>
              <a:rPr lang="en-US" sz="1687" dirty="0"/>
              <a:t>(A</a:t>
            </a:r>
            <a:r>
              <a:rPr lang="en-US" sz="1687" baseline="-25000" dirty="0"/>
              <a:t>2,</a:t>
            </a:r>
            <a:r>
              <a:rPr lang="en-US" sz="1687" dirty="0"/>
              <a:t> A</a:t>
            </a:r>
            <a:r>
              <a:rPr lang="en-US" sz="1687" baseline="-25000" dirty="0"/>
              <a:t>3</a:t>
            </a:r>
            <a:r>
              <a:rPr lang="en-US" sz="1687" dirty="0"/>
              <a:t>) </a:t>
            </a:r>
            <a:r>
              <a:rPr lang="en-US" sz="1687" dirty="0" err="1"/>
              <a:t>aff</a:t>
            </a:r>
            <a:r>
              <a:rPr lang="en-US" sz="1687" dirty="0"/>
              <a:t>(A</a:t>
            </a:r>
            <a:r>
              <a:rPr lang="en-US" sz="1687" baseline="-25000" dirty="0"/>
              <a:t>2,</a:t>
            </a:r>
            <a:r>
              <a:rPr lang="en-US" sz="1687" dirty="0"/>
              <a:t> A</a:t>
            </a:r>
            <a:r>
              <a:rPr lang="en-US" sz="1687" baseline="-25000" dirty="0"/>
              <a:t>1</a:t>
            </a:r>
            <a:r>
              <a:rPr lang="en-US" sz="1687" dirty="0"/>
              <a:t>) + </a:t>
            </a:r>
            <a:r>
              <a:rPr lang="en-US" sz="1687" dirty="0" err="1"/>
              <a:t>aff</a:t>
            </a:r>
            <a:r>
              <a:rPr lang="en-US" sz="1687" dirty="0"/>
              <a:t>(A</a:t>
            </a:r>
            <a:r>
              <a:rPr lang="en-US" sz="1687" baseline="-25000" dirty="0"/>
              <a:t>3,</a:t>
            </a:r>
            <a:r>
              <a:rPr lang="en-US" sz="1687" dirty="0"/>
              <a:t> A</a:t>
            </a:r>
            <a:r>
              <a:rPr lang="en-US" sz="1687" baseline="-25000" dirty="0"/>
              <a:t>3</a:t>
            </a:r>
            <a:r>
              <a:rPr lang="en-US" sz="1687" dirty="0"/>
              <a:t>) </a:t>
            </a:r>
            <a:r>
              <a:rPr lang="en-US" sz="1687" dirty="0" err="1"/>
              <a:t>aff</a:t>
            </a:r>
            <a:r>
              <a:rPr lang="en-US" sz="1687" dirty="0"/>
              <a:t>(A</a:t>
            </a:r>
            <a:r>
              <a:rPr lang="en-US" sz="1687" baseline="-25000" dirty="0"/>
              <a:t>3,</a:t>
            </a:r>
            <a:r>
              <a:rPr lang="en-US" sz="1687" dirty="0"/>
              <a:t> A</a:t>
            </a:r>
            <a:r>
              <a:rPr lang="en-US" sz="1687" baseline="-25000" dirty="0"/>
              <a:t>1</a:t>
            </a:r>
            <a:r>
              <a:rPr lang="en-US" sz="1687" dirty="0"/>
              <a:t>) + </a:t>
            </a:r>
            <a:r>
              <a:rPr lang="en-US" sz="1687" dirty="0" err="1"/>
              <a:t>aff</a:t>
            </a:r>
            <a:r>
              <a:rPr lang="en-US" sz="1687" dirty="0"/>
              <a:t>(A</a:t>
            </a:r>
            <a:r>
              <a:rPr lang="en-US" sz="1687" baseline="-25000" dirty="0"/>
              <a:t>4,</a:t>
            </a:r>
            <a:r>
              <a:rPr lang="en-US" sz="1687" dirty="0"/>
              <a:t> A</a:t>
            </a:r>
            <a:r>
              <a:rPr lang="en-US" sz="1687" baseline="-25000" dirty="0"/>
              <a:t>3</a:t>
            </a:r>
            <a:r>
              <a:rPr lang="en-US" sz="1687" dirty="0"/>
              <a:t>) </a:t>
            </a:r>
            <a:r>
              <a:rPr lang="en-US" sz="1687" dirty="0" err="1"/>
              <a:t>aff</a:t>
            </a:r>
            <a:r>
              <a:rPr lang="en-US" sz="1687" dirty="0"/>
              <a:t>(A</a:t>
            </a:r>
            <a:r>
              <a:rPr lang="en-US" sz="1687" baseline="-25000" dirty="0"/>
              <a:t>4,</a:t>
            </a:r>
            <a:r>
              <a:rPr lang="en-US" sz="1687" dirty="0"/>
              <a:t> A</a:t>
            </a:r>
            <a:r>
              <a:rPr lang="en-US" sz="1687" baseline="-25000" dirty="0"/>
              <a:t>1</a:t>
            </a:r>
            <a:r>
              <a:rPr lang="en-US" sz="1687" dirty="0"/>
              <a:t>) =45*45 + 5*0 + 53*45 + 3*0 = 4410</a:t>
            </a:r>
          </a:p>
          <a:p>
            <a:r>
              <a:rPr lang="en-US" sz="1687" dirty="0"/>
              <a:t>bond(</a:t>
            </a:r>
            <a:r>
              <a:rPr lang="en-US" sz="1687" dirty="0" err="1"/>
              <a:t>A</a:t>
            </a:r>
            <a:r>
              <a:rPr lang="en-US" sz="1687" baseline="-25000" dirty="0" err="1"/>
              <a:t>3</a:t>
            </a:r>
            <a:r>
              <a:rPr lang="en-US" sz="1687" dirty="0"/>
              <a:t>, </a:t>
            </a:r>
            <a:r>
              <a:rPr lang="en-US" sz="1687" dirty="0" err="1"/>
              <a:t>A</a:t>
            </a:r>
            <a:r>
              <a:rPr lang="en-US" sz="1687" baseline="-25000" dirty="0" err="1"/>
              <a:t>2</a:t>
            </a:r>
            <a:r>
              <a:rPr lang="en-US" sz="1687" dirty="0"/>
              <a:t>) =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3</a:t>
            </a:r>
            <a:r>
              <a:rPr lang="en-US" sz="1687" dirty="0"/>
              <a:t>)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2</a:t>
            </a:r>
            <a:r>
              <a:rPr lang="en-US" sz="1687" dirty="0"/>
              <a:t>) +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3</a:t>
            </a:r>
            <a:r>
              <a:rPr lang="en-US" sz="1687" dirty="0"/>
              <a:t>)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2</a:t>
            </a:r>
            <a:r>
              <a:rPr lang="en-US" sz="1687" dirty="0"/>
              <a:t>) +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3</a:t>
            </a:r>
            <a:r>
              <a:rPr lang="en-US" sz="1687" dirty="0"/>
              <a:t>)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2</a:t>
            </a:r>
            <a:r>
              <a:rPr lang="en-US" sz="1687" dirty="0"/>
              <a:t>) +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3</a:t>
            </a:r>
            <a:r>
              <a:rPr lang="en-US" sz="1687" dirty="0"/>
              <a:t>)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2</a:t>
            </a:r>
            <a:r>
              <a:rPr lang="en-US" sz="1687" dirty="0"/>
              <a:t>) = 45*0 + 5*80 + 53*5 + 3*75 =  890</a:t>
            </a:r>
          </a:p>
          <a:p>
            <a:r>
              <a:rPr lang="en-US" sz="1687" dirty="0"/>
              <a:t>bond(</a:t>
            </a:r>
            <a:r>
              <a:rPr lang="en-US" sz="1687" dirty="0" err="1"/>
              <a:t>A</a:t>
            </a:r>
            <a:r>
              <a:rPr lang="en-US" sz="1687" baseline="-25000" dirty="0" err="1"/>
              <a:t>2</a:t>
            </a:r>
            <a:r>
              <a:rPr lang="en-US" sz="1687" dirty="0"/>
              <a:t>, </a:t>
            </a:r>
            <a:r>
              <a:rPr lang="en-US" sz="1687" dirty="0" err="1"/>
              <a:t>A</a:t>
            </a:r>
            <a:r>
              <a:rPr lang="en-US" sz="1687" baseline="-25000" dirty="0" err="1"/>
              <a:t>3</a:t>
            </a:r>
            <a:r>
              <a:rPr lang="en-US" sz="1687" dirty="0"/>
              <a:t>) =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2</a:t>
            </a:r>
            <a:r>
              <a:rPr lang="en-US" sz="1687" dirty="0"/>
              <a:t>)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3</a:t>
            </a:r>
            <a:r>
              <a:rPr lang="en-US" sz="1687" dirty="0"/>
              <a:t>) +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2</a:t>
            </a:r>
            <a:r>
              <a:rPr lang="en-US" sz="1687" dirty="0"/>
              <a:t>)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3</a:t>
            </a:r>
            <a:r>
              <a:rPr lang="en-US" sz="1687" dirty="0"/>
              <a:t>) +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2</a:t>
            </a:r>
            <a:r>
              <a:rPr lang="en-US" sz="1687" dirty="0"/>
              <a:t>)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3</a:t>
            </a:r>
            <a:r>
              <a:rPr lang="en-US" sz="1687" dirty="0"/>
              <a:t>) +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2</a:t>
            </a:r>
            <a:r>
              <a:rPr lang="en-US" sz="1687" dirty="0"/>
              <a:t>)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3</a:t>
            </a:r>
            <a:r>
              <a:rPr lang="en-US" sz="1687" dirty="0"/>
              <a:t>) = 0*45 + 80*5 + 5*53 + 75*3 =  890</a:t>
            </a:r>
          </a:p>
          <a:p>
            <a:endParaRPr lang="en-US" sz="1687" dirty="0"/>
          </a:p>
          <a:p>
            <a:pPr marL="0" indent="0">
              <a:buNone/>
            </a:pPr>
            <a:r>
              <a:rPr lang="en-US" sz="1687" dirty="0"/>
              <a:t>                </a:t>
            </a:r>
          </a:p>
          <a:p>
            <a:endParaRPr lang="en-US" sz="1687" dirty="0"/>
          </a:p>
        </p:txBody>
      </p:sp>
      <p:sp>
        <p:nvSpPr>
          <p:cNvPr id="4" name="Rectangle 3"/>
          <p:cNvSpPr>
            <a:spLocks noGrp="1" noChangeArrowheads="1"/>
          </p:cNvSpPr>
          <p:nvPr>
            <p:ph type="title"/>
          </p:nvPr>
        </p:nvSpPr>
        <p:spPr>
          <a:xfrm>
            <a:off x="250031" y="312539"/>
            <a:ext cx="8643938" cy="1134070"/>
          </a:xfrm>
          <a:noFill/>
          <a:ln/>
        </p:spPr>
        <p:txBody>
          <a:bodyPr/>
          <a:lstStyle/>
          <a:p>
            <a:r>
              <a:rPr lang="en-US" sz="4219" dirty="0"/>
              <a:t>Bond Energy Algorithm-Examples</a:t>
            </a:r>
          </a:p>
        </p:txBody>
      </p:sp>
      <p:sp>
        <p:nvSpPr>
          <p:cNvPr id="13" name="Rectangle 5"/>
          <p:cNvSpPr>
            <a:spLocks noChangeArrowheads="1"/>
          </p:cNvSpPr>
          <p:nvPr/>
        </p:nvSpPr>
        <p:spPr bwMode="auto">
          <a:xfrm>
            <a:off x="724073" y="226555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14" name="Rectangle 6"/>
          <p:cNvSpPr>
            <a:spLocks noChangeArrowheads="1"/>
          </p:cNvSpPr>
          <p:nvPr/>
        </p:nvSpPr>
        <p:spPr bwMode="auto">
          <a:xfrm>
            <a:off x="811504" y="1835344"/>
            <a:ext cx="1617427"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bond</a:t>
            </a:r>
            <a:r>
              <a:rPr lang="en-US" sz="1828" dirty="0">
                <a:solidFill>
                  <a:srgbClr val="000000"/>
                </a:solidFill>
                <a:latin typeface="Book Antiqua"/>
              </a:rPr>
              <a:t>(</a:t>
            </a:r>
            <a:r>
              <a:rPr lang="en-US" sz="1828" i="1" dirty="0">
                <a:solidFill>
                  <a:srgbClr val="000000"/>
                </a:solidFill>
                <a:latin typeface="Book Antiqua"/>
              </a:rPr>
              <a:t>A</a:t>
            </a:r>
            <a:r>
              <a:rPr lang="en-US" sz="1828" i="1" baseline="-25000" dirty="0">
                <a:solidFill>
                  <a:srgbClr val="000000"/>
                </a:solidFill>
                <a:latin typeface="Book Antiqua"/>
              </a:rPr>
              <a:t>x</a:t>
            </a:r>
            <a:r>
              <a:rPr lang="en-US" sz="1828" dirty="0">
                <a:solidFill>
                  <a:srgbClr val="000000"/>
                </a:solidFill>
                <a:latin typeface="Book Antiqua"/>
              </a:rPr>
              <a:t>, </a:t>
            </a:r>
            <a:r>
              <a:rPr lang="en-US" sz="1828" i="1" dirty="0">
                <a:solidFill>
                  <a:srgbClr val="000000"/>
                </a:solidFill>
                <a:latin typeface="Book Antiqua"/>
              </a:rPr>
              <a:t>A</a:t>
            </a:r>
            <a:r>
              <a:rPr lang="en-US" sz="1828" i="1" baseline="-25000" dirty="0">
                <a:solidFill>
                  <a:srgbClr val="000000"/>
                </a:solidFill>
                <a:latin typeface="Book Antiqua"/>
              </a:rPr>
              <a:t>y</a:t>
            </a:r>
            <a:r>
              <a:rPr lang="en-US" sz="1828" dirty="0">
                <a:solidFill>
                  <a:srgbClr val="000000"/>
                </a:solidFill>
                <a:latin typeface="Book Antiqua"/>
              </a:rPr>
              <a:t>) =</a:t>
            </a:r>
          </a:p>
        </p:txBody>
      </p:sp>
      <p:sp>
        <p:nvSpPr>
          <p:cNvPr id="15" name="Rectangle 7"/>
          <p:cNvSpPr>
            <a:spLocks noChangeArrowheads="1"/>
          </p:cNvSpPr>
          <p:nvPr/>
        </p:nvSpPr>
        <p:spPr bwMode="auto">
          <a:xfrm>
            <a:off x="2687870" y="1821056"/>
            <a:ext cx="2239393" cy="399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nSpc>
                <a:spcPct val="110000"/>
              </a:lnSpc>
            </a:pP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a:solidFill>
                  <a:srgbClr val="000000"/>
                </a:solidFill>
                <a:latin typeface="Book Antiqua"/>
              </a:rPr>
              <a:t>, </a:t>
            </a:r>
            <a:r>
              <a:rPr lang="en-US" sz="1828" i="1" dirty="0">
                <a:solidFill>
                  <a:srgbClr val="000000"/>
                </a:solidFill>
                <a:latin typeface="Book Antiqua"/>
              </a:rPr>
              <a:t>A</a:t>
            </a:r>
            <a:r>
              <a:rPr lang="en-US" sz="1828" i="1" baseline="-25000" dirty="0">
                <a:solidFill>
                  <a:srgbClr val="000000"/>
                </a:solidFill>
                <a:latin typeface="Book Antiqua"/>
              </a:rPr>
              <a:t>x</a:t>
            </a:r>
            <a:r>
              <a:rPr lang="en-US" sz="1828" dirty="0">
                <a:solidFill>
                  <a:srgbClr val="000000"/>
                </a:solidFill>
                <a:latin typeface="Book Antiqua"/>
              </a:rPr>
              <a:t>) </a:t>
            </a: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a:solidFill>
                  <a:srgbClr val="000000"/>
                </a:solidFill>
                <a:latin typeface="Book Antiqua"/>
              </a:rPr>
              <a:t>, </a:t>
            </a:r>
            <a:r>
              <a:rPr lang="en-US" sz="1828" i="1" dirty="0">
                <a:solidFill>
                  <a:srgbClr val="000000"/>
                </a:solidFill>
                <a:latin typeface="Book Antiqua"/>
              </a:rPr>
              <a:t>A</a:t>
            </a:r>
            <a:r>
              <a:rPr lang="en-US" sz="1828" i="1" baseline="-25000" dirty="0">
                <a:solidFill>
                  <a:srgbClr val="000000"/>
                </a:solidFill>
                <a:latin typeface="Book Antiqua"/>
              </a:rPr>
              <a:t>y</a:t>
            </a:r>
            <a:r>
              <a:rPr lang="en-US" sz="1828" dirty="0">
                <a:solidFill>
                  <a:srgbClr val="000000"/>
                </a:solidFill>
                <a:latin typeface="Book Antiqua"/>
              </a:rPr>
              <a:t>)</a:t>
            </a:r>
          </a:p>
        </p:txBody>
      </p:sp>
      <p:sp>
        <p:nvSpPr>
          <p:cNvPr id="16" name="Rectangle 8"/>
          <p:cNvSpPr>
            <a:spLocks noChangeArrowheads="1"/>
          </p:cNvSpPr>
          <p:nvPr/>
        </p:nvSpPr>
        <p:spPr bwMode="auto">
          <a:xfrm>
            <a:off x="2274326" y="2154016"/>
            <a:ext cx="559445" cy="349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z </a:t>
            </a:r>
            <a:r>
              <a:rPr lang="en-US" sz="1687" dirty="0">
                <a:solidFill>
                  <a:srgbClr val="000000"/>
                </a:solidFill>
                <a:latin typeface="Symbol" charset="0"/>
                <a:sym typeface="Symbol"/>
              </a:rPr>
              <a:t></a:t>
            </a:r>
            <a:r>
              <a:rPr lang="en-US" sz="1687" dirty="0">
                <a:solidFill>
                  <a:srgbClr val="000000"/>
                </a:solidFill>
                <a:latin typeface="Book Antiqua"/>
              </a:rPr>
              <a:t>1</a:t>
            </a:r>
          </a:p>
        </p:txBody>
      </p:sp>
      <p:sp>
        <p:nvSpPr>
          <p:cNvPr id="17" name="Rectangle 9"/>
          <p:cNvSpPr>
            <a:spLocks noChangeArrowheads="1"/>
          </p:cNvSpPr>
          <p:nvPr/>
        </p:nvSpPr>
        <p:spPr bwMode="auto">
          <a:xfrm>
            <a:off x="2440985" y="1505036"/>
            <a:ext cx="302965" cy="349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n</a:t>
            </a:r>
          </a:p>
        </p:txBody>
      </p:sp>
      <p:sp>
        <p:nvSpPr>
          <p:cNvPr id="18" name="Rectangle 10"/>
          <p:cNvSpPr>
            <a:spLocks noChangeArrowheads="1"/>
          </p:cNvSpPr>
          <p:nvPr/>
        </p:nvSpPr>
        <p:spPr bwMode="auto">
          <a:xfrm>
            <a:off x="1952968" y="1707559"/>
            <a:ext cx="857604" cy="6415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Symbol" charset="0"/>
                <a:sym typeface="Symbol"/>
              </a:rPr>
              <a:t>   </a:t>
            </a:r>
            <a:endParaRPr lang="en-US" sz="3586" dirty="0">
              <a:solidFill>
                <a:srgbClr val="000000"/>
              </a:solidFill>
              <a:latin typeface="Symbol" charset="0"/>
            </a:endParaRPr>
          </a:p>
        </p:txBody>
      </p:sp>
      <p:sp>
        <p:nvSpPr>
          <p:cNvPr id="19" name="Rectangle 38"/>
          <p:cNvSpPr>
            <a:spLocks noChangeArrowheads="1"/>
          </p:cNvSpPr>
          <p:nvPr/>
        </p:nvSpPr>
        <p:spPr bwMode="auto">
          <a:xfrm>
            <a:off x="6358466" y="17202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0" name="Rectangle 39"/>
          <p:cNvSpPr>
            <a:spLocks noChangeArrowheads="1"/>
          </p:cNvSpPr>
          <p:nvPr/>
        </p:nvSpPr>
        <p:spPr bwMode="auto">
          <a:xfrm>
            <a:off x="6815666" y="17075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1" name="Rectangle 40"/>
          <p:cNvSpPr>
            <a:spLocks noChangeArrowheads="1"/>
          </p:cNvSpPr>
          <p:nvPr/>
        </p:nvSpPr>
        <p:spPr bwMode="auto">
          <a:xfrm>
            <a:off x="7272866" y="17202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2" name="Rectangle 41"/>
          <p:cNvSpPr>
            <a:spLocks noChangeArrowheads="1"/>
          </p:cNvSpPr>
          <p:nvPr/>
        </p:nvSpPr>
        <p:spPr bwMode="auto">
          <a:xfrm>
            <a:off x="7730066" y="17202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grpSp>
        <p:nvGrpSpPr>
          <p:cNvPr id="23" name="Group 46"/>
          <p:cNvGrpSpPr>
            <a:grpSpLocks/>
          </p:cNvGrpSpPr>
          <p:nvPr/>
        </p:nvGrpSpPr>
        <p:grpSpPr bwMode="auto">
          <a:xfrm>
            <a:off x="6602575" y="1853619"/>
            <a:ext cx="1573212" cy="247651"/>
            <a:chOff x="4514" y="2930"/>
            <a:chExt cx="991" cy="156"/>
          </a:xfrm>
        </p:grpSpPr>
        <p:sp>
          <p:nvSpPr>
            <p:cNvPr id="24" name="Rectangle 42"/>
            <p:cNvSpPr>
              <a:spLocks noChangeArrowheads="1"/>
            </p:cNvSpPr>
            <p:nvPr/>
          </p:nvSpPr>
          <p:spPr bwMode="auto">
            <a:xfrm>
              <a:off x="4514"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1</a:t>
              </a:r>
            </a:p>
          </p:txBody>
        </p:sp>
        <p:sp>
          <p:nvSpPr>
            <p:cNvPr id="25" name="Rectangle 43"/>
            <p:cNvSpPr>
              <a:spLocks noChangeArrowheads="1"/>
            </p:cNvSpPr>
            <p:nvPr/>
          </p:nvSpPr>
          <p:spPr bwMode="auto">
            <a:xfrm>
              <a:off x="4802"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2</a:t>
              </a:r>
            </a:p>
          </p:txBody>
        </p:sp>
        <p:sp>
          <p:nvSpPr>
            <p:cNvPr id="26" name="Rectangle 44"/>
            <p:cNvSpPr>
              <a:spLocks noChangeArrowheads="1"/>
            </p:cNvSpPr>
            <p:nvPr/>
          </p:nvSpPr>
          <p:spPr bwMode="auto">
            <a:xfrm>
              <a:off x="5088"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3</a:t>
              </a:r>
            </a:p>
          </p:txBody>
        </p:sp>
        <p:sp>
          <p:nvSpPr>
            <p:cNvPr id="27" name="Rectangle 45"/>
            <p:cNvSpPr>
              <a:spLocks noChangeArrowheads="1"/>
            </p:cNvSpPr>
            <p:nvPr/>
          </p:nvSpPr>
          <p:spPr bwMode="auto">
            <a:xfrm>
              <a:off x="5376"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4</a:t>
              </a:r>
            </a:p>
          </p:txBody>
        </p:sp>
      </p:grpSp>
      <p:sp>
        <p:nvSpPr>
          <p:cNvPr id="28" name="Rectangle 47"/>
          <p:cNvSpPr>
            <a:spLocks noChangeArrowheads="1"/>
          </p:cNvSpPr>
          <p:nvPr/>
        </p:nvSpPr>
        <p:spPr bwMode="auto">
          <a:xfrm>
            <a:off x="5875866" y="20631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9" name="Rectangle 48"/>
          <p:cNvSpPr>
            <a:spLocks noChangeArrowheads="1"/>
          </p:cNvSpPr>
          <p:nvPr/>
        </p:nvSpPr>
        <p:spPr bwMode="auto">
          <a:xfrm>
            <a:off x="5863166" y="23806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30" name="Rectangle 49"/>
          <p:cNvSpPr>
            <a:spLocks noChangeArrowheads="1"/>
          </p:cNvSpPr>
          <p:nvPr/>
        </p:nvSpPr>
        <p:spPr bwMode="auto">
          <a:xfrm>
            <a:off x="5837766" y="26981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31" name="Rectangle 50"/>
          <p:cNvSpPr>
            <a:spLocks noChangeArrowheads="1"/>
          </p:cNvSpPr>
          <p:nvPr/>
        </p:nvSpPr>
        <p:spPr bwMode="auto">
          <a:xfrm>
            <a:off x="5837766" y="30410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grpSp>
        <p:nvGrpSpPr>
          <p:cNvPr id="32" name="Group 55"/>
          <p:cNvGrpSpPr>
            <a:grpSpLocks/>
          </p:cNvGrpSpPr>
          <p:nvPr/>
        </p:nvGrpSpPr>
        <p:grpSpPr bwMode="auto">
          <a:xfrm>
            <a:off x="6116792" y="2209212"/>
            <a:ext cx="207962" cy="1212851"/>
            <a:chOff x="4208" y="3154"/>
            <a:chExt cx="131" cy="764"/>
          </a:xfrm>
        </p:grpSpPr>
        <p:sp>
          <p:nvSpPr>
            <p:cNvPr id="33" name="Rectangle 51"/>
            <p:cNvSpPr>
              <a:spLocks noChangeArrowheads="1"/>
            </p:cNvSpPr>
            <p:nvPr/>
          </p:nvSpPr>
          <p:spPr bwMode="auto">
            <a:xfrm>
              <a:off x="4210" y="3154"/>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1</a:t>
              </a:r>
            </a:p>
          </p:txBody>
        </p:sp>
        <p:sp>
          <p:nvSpPr>
            <p:cNvPr id="34" name="Rectangle 52"/>
            <p:cNvSpPr>
              <a:spLocks noChangeArrowheads="1"/>
            </p:cNvSpPr>
            <p:nvPr/>
          </p:nvSpPr>
          <p:spPr bwMode="auto">
            <a:xfrm>
              <a:off x="4210" y="3346"/>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2</a:t>
              </a:r>
            </a:p>
          </p:txBody>
        </p:sp>
        <p:sp>
          <p:nvSpPr>
            <p:cNvPr id="35" name="Rectangle 53"/>
            <p:cNvSpPr>
              <a:spLocks noChangeArrowheads="1"/>
            </p:cNvSpPr>
            <p:nvPr/>
          </p:nvSpPr>
          <p:spPr bwMode="auto">
            <a:xfrm>
              <a:off x="4208" y="3546"/>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3</a:t>
              </a:r>
            </a:p>
          </p:txBody>
        </p:sp>
        <p:sp>
          <p:nvSpPr>
            <p:cNvPr id="36" name="Rectangle 54"/>
            <p:cNvSpPr>
              <a:spLocks noChangeArrowheads="1"/>
            </p:cNvSpPr>
            <p:nvPr/>
          </p:nvSpPr>
          <p:spPr bwMode="auto">
            <a:xfrm>
              <a:off x="4208" y="3762"/>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4</a:t>
              </a:r>
            </a:p>
          </p:txBody>
        </p:sp>
      </p:grpSp>
      <p:grpSp>
        <p:nvGrpSpPr>
          <p:cNvPr id="37" name="Group 59"/>
          <p:cNvGrpSpPr>
            <a:grpSpLocks/>
          </p:cNvGrpSpPr>
          <p:nvPr/>
        </p:nvGrpSpPr>
        <p:grpSpPr bwMode="auto">
          <a:xfrm>
            <a:off x="6364449" y="2079034"/>
            <a:ext cx="203200" cy="1346200"/>
            <a:chOff x="4364" y="3072"/>
            <a:chExt cx="128" cy="848"/>
          </a:xfrm>
        </p:grpSpPr>
        <p:sp>
          <p:nvSpPr>
            <p:cNvPr id="38" name="Line 56"/>
            <p:cNvSpPr>
              <a:spLocks noChangeShapeType="1"/>
            </p:cNvSpPr>
            <p:nvPr/>
          </p:nvSpPr>
          <p:spPr bwMode="auto">
            <a:xfrm>
              <a:off x="4364" y="3072"/>
              <a:ext cx="0" cy="84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39" name="Line 57"/>
            <p:cNvSpPr>
              <a:spLocks noChangeShapeType="1"/>
            </p:cNvSpPr>
            <p:nvPr/>
          </p:nvSpPr>
          <p:spPr bwMode="auto">
            <a:xfrm>
              <a:off x="4364" y="3072"/>
              <a:ext cx="128"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40" name="Line 58"/>
            <p:cNvSpPr>
              <a:spLocks noChangeShapeType="1"/>
            </p:cNvSpPr>
            <p:nvPr/>
          </p:nvSpPr>
          <p:spPr bwMode="auto">
            <a:xfrm>
              <a:off x="4364" y="3920"/>
              <a:ext cx="128"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41" name="Group 63"/>
          <p:cNvGrpSpPr>
            <a:grpSpLocks/>
          </p:cNvGrpSpPr>
          <p:nvPr/>
        </p:nvGrpSpPr>
        <p:grpSpPr bwMode="auto">
          <a:xfrm>
            <a:off x="7945600" y="2059984"/>
            <a:ext cx="222250" cy="1352550"/>
            <a:chOff x="5360" y="3060"/>
            <a:chExt cx="140" cy="852"/>
          </a:xfrm>
        </p:grpSpPr>
        <p:sp>
          <p:nvSpPr>
            <p:cNvPr id="42" name="Line 60"/>
            <p:cNvSpPr>
              <a:spLocks noChangeShapeType="1"/>
            </p:cNvSpPr>
            <p:nvPr/>
          </p:nvSpPr>
          <p:spPr bwMode="auto">
            <a:xfrm flipV="1">
              <a:off x="5500" y="3060"/>
              <a:ext cx="0" cy="848"/>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43" name="Line 61"/>
            <p:cNvSpPr>
              <a:spLocks noChangeShapeType="1"/>
            </p:cNvSpPr>
            <p:nvPr/>
          </p:nvSpPr>
          <p:spPr bwMode="auto">
            <a:xfrm flipH="1">
              <a:off x="5360" y="3912"/>
              <a:ext cx="13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44" name="Line 62"/>
            <p:cNvSpPr>
              <a:spLocks noChangeShapeType="1"/>
            </p:cNvSpPr>
            <p:nvPr/>
          </p:nvSpPr>
          <p:spPr bwMode="auto">
            <a:xfrm flipH="1">
              <a:off x="5360" y="3064"/>
              <a:ext cx="13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sp>
        <p:nvSpPr>
          <p:cNvPr id="45" name="Rectangle 64"/>
          <p:cNvSpPr>
            <a:spLocks noChangeArrowheads="1"/>
          </p:cNvSpPr>
          <p:nvPr/>
        </p:nvSpPr>
        <p:spPr bwMode="auto">
          <a:xfrm>
            <a:off x="6378111" y="2063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46" name="Rectangle 65"/>
          <p:cNvSpPr>
            <a:spLocks noChangeArrowheads="1"/>
          </p:cNvSpPr>
          <p:nvPr/>
        </p:nvSpPr>
        <p:spPr bwMode="auto">
          <a:xfrm>
            <a:off x="6919321" y="20631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47" name="Rectangle 66"/>
          <p:cNvSpPr>
            <a:spLocks noChangeArrowheads="1"/>
          </p:cNvSpPr>
          <p:nvPr/>
        </p:nvSpPr>
        <p:spPr bwMode="auto">
          <a:xfrm>
            <a:off x="7305211" y="2063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48" name="Rectangle 67"/>
          <p:cNvSpPr>
            <a:spLocks noChangeArrowheads="1"/>
          </p:cNvSpPr>
          <p:nvPr/>
        </p:nvSpPr>
        <p:spPr bwMode="auto">
          <a:xfrm>
            <a:off x="7859121" y="20504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49" name="Rectangle 68"/>
          <p:cNvSpPr>
            <a:spLocks noChangeArrowheads="1"/>
          </p:cNvSpPr>
          <p:nvPr/>
        </p:nvSpPr>
        <p:spPr bwMode="auto">
          <a:xfrm>
            <a:off x="6500221" y="23806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50" name="Rectangle 69"/>
          <p:cNvSpPr>
            <a:spLocks noChangeArrowheads="1"/>
          </p:cNvSpPr>
          <p:nvPr/>
        </p:nvSpPr>
        <p:spPr bwMode="auto">
          <a:xfrm>
            <a:off x="6797211" y="23552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80</a:t>
            </a:r>
          </a:p>
        </p:txBody>
      </p:sp>
      <p:sp>
        <p:nvSpPr>
          <p:cNvPr id="51" name="Rectangle 70"/>
          <p:cNvSpPr>
            <a:spLocks noChangeArrowheads="1"/>
          </p:cNvSpPr>
          <p:nvPr/>
        </p:nvSpPr>
        <p:spPr bwMode="auto">
          <a:xfrm>
            <a:off x="7427321" y="23552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52" name="Rectangle 71"/>
          <p:cNvSpPr>
            <a:spLocks noChangeArrowheads="1"/>
          </p:cNvSpPr>
          <p:nvPr/>
        </p:nvSpPr>
        <p:spPr bwMode="auto">
          <a:xfrm>
            <a:off x="7737011" y="23679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sp>
        <p:nvSpPr>
          <p:cNvPr id="53" name="Rectangle 72"/>
          <p:cNvSpPr>
            <a:spLocks noChangeArrowheads="1"/>
          </p:cNvSpPr>
          <p:nvPr/>
        </p:nvSpPr>
        <p:spPr bwMode="auto">
          <a:xfrm>
            <a:off x="6378111" y="2698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54" name="Rectangle 73"/>
          <p:cNvSpPr>
            <a:spLocks noChangeArrowheads="1"/>
          </p:cNvSpPr>
          <p:nvPr/>
        </p:nvSpPr>
        <p:spPr bwMode="auto">
          <a:xfrm>
            <a:off x="6919321" y="26981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55" name="Rectangle 74"/>
          <p:cNvSpPr>
            <a:spLocks noChangeArrowheads="1"/>
          </p:cNvSpPr>
          <p:nvPr/>
        </p:nvSpPr>
        <p:spPr bwMode="auto">
          <a:xfrm>
            <a:off x="7305211" y="2698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53</a:t>
            </a:r>
          </a:p>
        </p:txBody>
      </p:sp>
      <p:sp>
        <p:nvSpPr>
          <p:cNvPr id="56" name="Rectangle 75"/>
          <p:cNvSpPr>
            <a:spLocks noChangeArrowheads="1"/>
          </p:cNvSpPr>
          <p:nvPr/>
        </p:nvSpPr>
        <p:spPr bwMode="auto">
          <a:xfrm>
            <a:off x="7859121" y="26981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57" name="Rectangle 76"/>
          <p:cNvSpPr>
            <a:spLocks noChangeArrowheads="1"/>
          </p:cNvSpPr>
          <p:nvPr/>
        </p:nvSpPr>
        <p:spPr bwMode="auto">
          <a:xfrm>
            <a:off x="6500221" y="30283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58" name="Rectangle 77"/>
          <p:cNvSpPr>
            <a:spLocks noChangeArrowheads="1"/>
          </p:cNvSpPr>
          <p:nvPr/>
        </p:nvSpPr>
        <p:spPr bwMode="auto">
          <a:xfrm>
            <a:off x="6797211" y="30156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sp>
        <p:nvSpPr>
          <p:cNvPr id="59" name="Rectangle 78"/>
          <p:cNvSpPr>
            <a:spLocks noChangeArrowheads="1"/>
          </p:cNvSpPr>
          <p:nvPr/>
        </p:nvSpPr>
        <p:spPr bwMode="auto">
          <a:xfrm>
            <a:off x="7427321" y="30156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60" name="Rectangle 79"/>
          <p:cNvSpPr>
            <a:spLocks noChangeArrowheads="1"/>
          </p:cNvSpPr>
          <p:nvPr/>
        </p:nvSpPr>
        <p:spPr bwMode="auto">
          <a:xfrm>
            <a:off x="7737011" y="30283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78</a:t>
            </a:r>
          </a:p>
        </p:txBody>
      </p:sp>
      <p:sp>
        <p:nvSpPr>
          <p:cNvPr id="2" name="TextBox 1"/>
          <p:cNvSpPr txBox="1"/>
          <p:nvPr/>
        </p:nvSpPr>
        <p:spPr>
          <a:xfrm>
            <a:off x="1756058" y="2578208"/>
            <a:ext cx="1385316" cy="395365"/>
          </a:xfrm>
          <a:prstGeom prst="rect">
            <a:avLst/>
          </a:prstGeom>
          <a:noFill/>
        </p:spPr>
        <p:txBody>
          <a:bodyPr wrap="none" rtlCol="0">
            <a:spAutoFit/>
          </a:bodyPr>
          <a:lstStyle/>
          <a:p>
            <a:r>
              <a:rPr lang="en-US" sz="1969" dirty="0">
                <a:latin typeface="Times New Roman" panose="02020603050405020304" pitchFamily="18" charset="0"/>
                <a:cs typeface="Times New Roman" panose="02020603050405020304" pitchFamily="18" charset="0"/>
              </a:rPr>
              <a:t>where n = 4</a:t>
            </a:r>
          </a:p>
        </p:txBody>
      </p:sp>
    </p:spTree>
    <p:extLst>
      <p:ext uri="{BB962C8B-B14F-4D97-AF65-F5344CB8AC3E}">
        <p14:creationId xmlns:p14="http://schemas.microsoft.com/office/powerpoint/2010/main" val="1610267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708A5-D3FA-41DE-AF63-41408DD73B6D}"/>
              </a:ext>
            </a:extLst>
          </p:cNvPr>
          <p:cNvSpPr>
            <a:spLocks noGrp="1"/>
          </p:cNvSpPr>
          <p:nvPr>
            <p:ph idx="1"/>
          </p:nvPr>
        </p:nvSpPr>
        <p:spPr>
          <a:xfrm>
            <a:off x="226206" y="3742227"/>
            <a:ext cx="8643938" cy="2876503"/>
          </a:xfrm>
        </p:spPr>
        <p:txBody>
          <a:bodyPr/>
          <a:lstStyle/>
          <a:p>
            <a:r>
              <a:rPr lang="en-US" sz="1687" dirty="0"/>
              <a:t>bond(A</a:t>
            </a:r>
            <a:r>
              <a:rPr lang="en-US" sz="1687" baseline="-25000" dirty="0"/>
              <a:t>1</a:t>
            </a:r>
            <a:r>
              <a:rPr lang="en-US" sz="1687" dirty="0"/>
              <a:t>, </a:t>
            </a:r>
            <a:r>
              <a:rPr lang="en-US" sz="1687" dirty="0" err="1"/>
              <a:t>A</a:t>
            </a:r>
            <a:r>
              <a:rPr lang="en-US" sz="1687" baseline="-25000" dirty="0" err="1"/>
              <a:t>2</a:t>
            </a:r>
            <a:r>
              <a:rPr lang="en-US" sz="1687" dirty="0"/>
              <a:t>) = </a:t>
            </a:r>
            <a:r>
              <a:rPr lang="en-US" sz="1687" dirty="0" err="1"/>
              <a:t>aff</a:t>
            </a:r>
            <a:r>
              <a:rPr lang="en-US" sz="1687" dirty="0"/>
              <a:t>(A</a:t>
            </a:r>
            <a:r>
              <a:rPr lang="en-US" sz="1687" baseline="-25000" dirty="0"/>
              <a:t>1,</a:t>
            </a:r>
            <a:r>
              <a:rPr lang="en-US" sz="1687" dirty="0"/>
              <a:t> A</a:t>
            </a:r>
            <a:r>
              <a:rPr lang="en-US" sz="1687" baseline="-25000" dirty="0"/>
              <a:t>1</a:t>
            </a:r>
            <a:r>
              <a:rPr lang="en-US" sz="1687" dirty="0"/>
              <a:t>)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2</a:t>
            </a:r>
            <a:r>
              <a:rPr lang="en-US" sz="1687" dirty="0"/>
              <a:t>) +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a:t>
            </a:r>
            <a:r>
              <a:rPr lang="en-US" sz="1687" baseline="-25000" dirty="0"/>
              <a:t>1</a:t>
            </a:r>
            <a:r>
              <a:rPr lang="en-US" sz="1687" dirty="0"/>
              <a:t>)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2</a:t>
            </a:r>
            <a:r>
              <a:rPr lang="en-US" sz="1687" dirty="0"/>
              <a:t>) +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a:t>
            </a:r>
            <a:r>
              <a:rPr lang="en-US" sz="1687" baseline="-25000" dirty="0"/>
              <a:t>1</a:t>
            </a:r>
            <a:r>
              <a:rPr lang="en-US" sz="1687" dirty="0"/>
              <a:t>)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2</a:t>
            </a:r>
            <a:r>
              <a:rPr lang="en-US" sz="1687" dirty="0"/>
              <a:t>) +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a:t>
            </a:r>
            <a:r>
              <a:rPr lang="en-US" sz="1687" baseline="-25000" dirty="0"/>
              <a:t>1</a:t>
            </a:r>
            <a:r>
              <a:rPr lang="en-US" sz="1687" dirty="0"/>
              <a:t>)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2</a:t>
            </a:r>
            <a:r>
              <a:rPr lang="en-US" sz="1687" dirty="0"/>
              <a:t>)  = 45*0 + 0*80 + 45*5 + 0*75 = 225</a:t>
            </a:r>
          </a:p>
          <a:p>
            <a:r>
              <a:rPr lang="en-US" sz="1687" dirty="0"/>
              <a:t>bond(</a:t>
            </a:r>
            <a:r>
              <a:rPr lang="en-US" sz="1687" dirty="0" err="1"/>
              <a:t>A</a:t>
            </a:r>
            <a:r>
              <a:rPr lang="en-US" sz="1687" baseline="-25000" dirty="0" err="1"/>
              <a:t>3</a:t>
            </a:r>
            <a:r>
              <a:rPr lang="en-US" sz="1687" dirty="0"/>
              <a:t>, </a:t>
            </a:r>
            <a:r>
              <a:rPr lang="en-US" sz="1687" dirty="0" err="1"/>
              <a:t>A</a:t>
            </a:r>
            <a:r>
              <a:rPr lang="en-US" sz="1687" baseline="-25000" dirty="0" err="1"/>
              <a:t>4</a:t>
            </a:r>
            <a:r>
              <a:rPr lang="en-US" sz="1687" dirty="0"/>
              <a:t>) =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3</a:t>
            </a:r>
            <a:r>
              <a:rPr lang="en-US" sz="1687" dirty="0"/>
              <a:t>)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4</a:t>
            </a:r>
            <a:r>
              <a:rPr lang="en-US" sz="1687" dirty="0"/>
              <a:t>) +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3</a:t>
            </a:r>
            <a:r>
              <a:rPr lang="en-US" sz="1687" dirty="0"/>
              <a:t>)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4</a:t>
            </a:r>
            <a:r>
              <a:rPr lang="en-US" sz="1687" dirty="0"/>
              <a:t>) +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3</a:t>
            </a:r>
            <a:r>
              <a:rPr lang="en-US" sz="1687" dirty="0"/>
              <a:t>)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4</a:t>
            </a:r>
            <a:r>
              <a:rPr lang="en-US" sz="1687" dirty="0"/>
              <a:t>) +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3</a:t>
            </a:r>
            <a:r>
              <a:rPr lang="en-US" sz="1687" dirty="0"/>
              <a:t>)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4</a:t>
            </a:r>
            <a:r>
              <a:rPr lang="en-US" sz="1687" dirty="0"/>
              <a:t>)  = 45*0 + 5*75 + 53*3 + 3*78  = 768</a:t>
            </a:r>
          </a:p>
          <a:p>
            <a:r>
              <a:rPr lang="en-US" sz="1687" dirty="0"/>
              <a:t>bond(</a:t>
            </a:r>
            <a:r>
              <a:rPr lang="en-US" sz="1687" dirty="0" err="1"/>
              <a:t>A</a:t>
            </a:r>
            <a:r>
              <a:rPr lang="en-US" sz="1687" baseline="-25000" dirty="0" err="1"/>
              <a:t>2</a:t>
            </a:r>
            <a:r>
              <a:rPr lang="en-US" sz="1687" dirty="0"/>
              <a:t>, </a:t>
            </a:r>
            <a:r>
              <a:rPr lang="en-US" sz="1687" dirty="0" err="1"/>
              <a:t>A</a:t>
            </a:r>
            <a:r>
              <a:rPr lang="en-US" sz="1687" baseline="-25000" dirty="0" err="1"/>
              <a:t>4</a:t>
            </a:r>
            <a:r>
              <a:rPr lang="en-US" sz="1687" dirty="0"/>
              <a:t>) =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2</a:t>
            </a:r>
            <a:r>
              <a:rPr lang="en-US" sz="1687" dirty="0"/>
              <a:t>)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4</a:t>
            </a:r>
            <a:r>
              <a:rPr lang="en-US" sz="1687" dirty="0"/>
              <a:t>) +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2</a:t>
            </a:r>
            <a:r>
              <a:rPr lang="en-US" sz="1687" dirty="0"/>
              <a:t>)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4</a:t>
            </a:r>
            <a:r>
              <a:rPr lang="en-US" sz="1687" dirty="0"/>
              <a:t>) +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2</a:t>
            </a:r>
            <a:r>
              <a:rPr lang="en-US" sz="1687" dirty="0"/>
              <a:t>)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4</a:t>
            </a:r>
            <a:r>
              <a:rPr lang="en-US" sz="1687" dirty="0"/>
              <a:t>) +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2</a:t>
            </a:r>
            <a:r>
              <a:rPr lang="en-US" sz="1687" dirty="0"/>
              <a:t>)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4</a:t>
            </a:r>
            <a:r>
              <a:rPr lang="en-US" sz="1687" dirty="0"/>
              <a:t>) = 0*0 + 80*75 + 5*3 + 75*78 = 11865</a:t>
            </a:r>
          </a:p>
          <a:p>
            <a:r>
              <a:rPr lang="en-US" sz="1687" dirty="0"/>
              <a:t>bond(A</a:t>
            </a:r>
            <a:r>
              <a:rPr lang="en-US" sz="1687" baseline="-25000" dirty="0"/>
              <a:t>1</a:t>
            </a:r>
            <a:r>
              <a:rPr lang="en-US" sz="1687" dirty="0"/>
              <a:t>, </a:t>
            </a:r>
            <a:r>
              <a:rPr lang="en-US" sz="1687" dirty="0" err="1"/>
              <a:t>A</a:t>
            </a:r>
            <a:r>
              <a:rPr lang="en-US" sz="1687" baseline="-25000" dirty="0" err="1"/>
              <a:t>4</a:t>
            </a:r>
            <a:r>
              <a:rPr lang="en-US" sz="1687" dirty="0"/>
              <a:t>) = </a:t>
            </a:r>
            <a:r>
              <a:rPr lang="en-US" sz="1687" dirty="0" err="1"/>
              <a:t>aff</a:t>
            </a:r>
            <a:r>
              <a:rPr lang="en-US" sz="1687" dirty="0"/>
              <a:t>(A</a:t>
            </a:r>
            <a:r>
              <a:rPr lang="en-US" sz="1687" baseline="-25000" dirty="0"/>
              <a:t>1,</a:t>
            </a:r>
            <a:r>
              <a:rPr lang="en-US" sz="1687" dirty="0"/>
              <a:t> A</a:t>
            </a:r>
            <a:r>
              <a:rPr lang="en-US" sz="1687" baseline="-25000" dirty="0"/>
              <a:t>1</a:t>
            </a:r>
            <a:r>
              <a:rPr lang="en-US" sz="1687" dirty="0"/>
              <a:t>)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4</a:t>
            </a:r>
            <a:r>
              <a:rPr lang="en-US" sz="1687" dirty="0"/>
              <a:t>) +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a:t>
            </a:r>
            <a:r>
              <a:rPr lang="en-US" sz="1687" baseline="-25000" dirty="0"/>
              <a:t>1</a:t>
            </a:r>
            <a:r>
              <a:rPr lang="en-US" sz="1687" dirty="0"/>
              <a:t>)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4</a:t>
            </a:r>
            <a:r>
              <a:rPr lang="en-US" sz="1687" dirty="0"/>
              <a:t>) +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a:t>
            </a:r>
            <a:r>
              <a:rPr lang="en-US" sz="1687" baseline="-25000" dirty="0"/>
              <a:t>1</a:t>
            </a:r>
            <a:r>
              <a:rPr lang="en-US" sz="1687" dirty="0"/>
              <a:t>)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4</a:t>
            </a:r>
            <a:r>
              <a:rPr lang="en-US" sz="1687" dirty="0"/>
              <a:t>) +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a:t>
            </a:r>
            <a:r>
              <a:rPr lang="en-US" sz="1687" baseline="-25000" dirty="0"/>
              <a:t>1</a:t>
            </a:r>
            <a:r>
              <a:rPr lang="en-US" sz="1687" dirty="0"/>
              <a:t>)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4</a:t>
            </a:r>
            <a:r>
              <a:rPr lang="en-US" sz="1687" dirty="0"/>
              <a:t>) = 45*0 + 0*75 + 45*3 +  0*78 = 135</a:t>
            </a:r>
          </a:p>
          <a:p>
            <a:pPr lvl="0"/>
            <a:endParaRPr lang="en-US" sz="1687" dirty="0"/>
          </a:p>
          <a:p>
            <a:pPr marL="342898" lvl="1" indent="0">
              <a:buNone/>
            </a:pPr>
            <a:endParaRPr lang="en-US" sz="1687" dirty="0"/>
          </a:p>
          <a:p>
            <a:pPr marL="342898" lvl="1" indent="0">
              <a:buNone/>
            </a:pPr>
            <a:endParaRPr lang="en-US" sz="1687" dirty="0"/>
          </a:p>
          <a:p>
            <a:endParaRPr lang="en-US" sz="1687" dirty="0"/>
          </a:p>
          <a:p>
            <a:pPr marL="0" indent="0">
              <a:buNone/>
            </a:pPr>
            <a:r>
              <a:rPr lang="en-US" sz="1687" dirty="0"/>
              <a:t>                </a:t>
            </a:r>
          </a:p>
          <a:p>
            <a:endParaRPr lang="en-US" sz="1687" dirty="0"/>
          </a:p>
        </p:txBody>
      </p:sp>
      <p:sp>
        <p:nvSpPr>
          <p:cNvPr id="4" name="Rectangle 3"/>
          <p:cNvSpPr>
            <a:spLocks noGrp="1" noChangeArrowheads="1"/>
          </p:cNvSpPr>
          <p:nvPr>
            <p:ph type="title"/>
          </p:nvPr>
        </p:nvSpPr>
        <p:spPr>
          <a:xfrm>
            <a:off x="250031" y="312539"/>
            <a:ext cx="8643938" cy="1134070"/>
          </a:xfrm>
          <a:noFill/>
          <a:ln/>
        </p:spPr>
        <p:txBody>
          <a:bodyPr/>
          <a:lstStyle/>
          <a:p>
            <a:r>
              <a:rPr lang="en-US" sz="4219" dirty="0"/>
              <a:t>Bond Energy Algorithm-Examples</a:t>
            </a:r>
          </a:p>
        </p:txBody>
      </p:sp>
      <p:sp>
        <p:nvSpPr>
          <p:cNvPr id="13" name="Rectangle 5"/>
          <p:cNvSpPr>
            <a:spLocks noChangeArrowheads="1"/>
          </p:cNvSpPr>
          <p:nvPr/>
        </p:nvSpPr>
        <p:spPr bwMode="auto">
          <a:xfrm>
            <a:off x="724073" y="226555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14" name="Rectangle 6"/>
          <p:cNvSpPr>
            <a:spLocks noChangeArrowheads="1"/>
          </p:cNvSpPr>
          <p:nvPr/>
        </p:nvSpPr>
        <p:spPr bwMode="auto">
          <a:xfrm>
            <a:off x="811504" y="1835344"/>
            <a:ext cx="1617427"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bond</a:t>
            </a:r>
            <a:r>
              <a:rPr lang="en-US" sz="1828" dirty="0">
                <a:solidFill>
                  <a:srgbClr val="000000"/>
                </a:solidFill>
                <a:latin typeface="Book Antiqua"/>
              </a:rPr>
              <a:t>(</a:t>
            </a:r>
            <a:r>
              <a:rPr lang="en-US" sz="1828" i="1" dirty="0">
                <a:solidFill>
                  <a:srgbClr val="000000"/>
                </a:solidFill>
                <a:latin typeface="Book Antiqua"/>
              </a:rPr>
              <a:t>A</a:t>
            </a:r>
            <a:r>
              <a:rPr lang="en-US" sz="1828" i="1" baseline="-25000" dirty="0">
                <a:solidFill>
                  <a:srgbClr val="000000"/>
                </a:solidFill>
                <a:latin typeface="Book Antiqua"/>
              </a:rPr>
              <a:t>x</a:t>
            </a:r>
            <a:r>
              <a:rPr lang="en-US" sz="1828" dirty="0">
                <a:solidFill>
                  <a:srgbClr val="000000"/>
                </a:solidFill>
                <a:latin typeface="Book Antiqua"/>
              </a:rPr>
              <a:t>, </a:t>
            </a:r>
            <a:r>
              <a:rPr lang="en-US" sz="1828" i="1" dirty="0">
                <a:solidFill>
                  <a:srgbClr val="000000"/>
                </a:solidFill>
                <a:latin typeface="Book Antiqua"/>
              </a:rPr>
              <a:t>A</a:t>
            </a:r>
            <a:r>
              <a:rPr lang="en-US" sz="1828" i="1" baseline="-25000" dirty="0">
                <a:solidFill>
                  <a:srgbClr val="000000"/>
                </a:solidFill>
                <a:latin typeface="Book Antiqua"/>
              </a:rPr>
              <a:t>y</a:t>
            </a:r>
            <a:r>
              <a:rPr lang="en-US" sz="1828" dirty="0">
                <a:solidFill>
                  <a:srgbClr val="000000"/>
                </a:solidFill>
                <a:latin typeface="Book Antiqua"/>
              </a:rPr>
              <a:t>) =</a:t>
            </a:r>
          </a:p>
        </p:txBody>
      </p:sp>
      <p:sp>
        <p:nvSpPr>
          <p:cNvPr id="15" name="Rectangle 7"/>
          <p:cNvSpPr>
            <a:spLocks noChangeArrowheads="1"/>
          </p:cNvSpPr>
          <p:nvPr/>
        </p:nvSpPr>
        <p:spPr bwMode="auto">
          <a:xfrm>
            <a:off x="2687870" y="1821056"/>
            <a:ext cx="2239393" cy="399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nSpc>
                <a:spcPct val="110000"/>
              </a:lnSpc>
            </a:pP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a:solidFill>
                  <a:srgbClr val="000000"/>
                </a:solidFill>
                <a:latin typeface="Book Antiqua"/>
              </a:rPr>
              <a:t>, </a:t>
            </a:r>
            <a:r>
              <a:rPr lang="en-US" sz="1828" i="1" dirty="0">
                <a:solidFill>
                  <a:srgbClr val="000000"/>
                </a:solidFill>
                <a:latin typeface="Book Antiqua"/>
              </a:rPr>
              <a:t>A</a:t>
            </a:r>
            <a:r>
              <a:rPr lang="en-US" sz="1828" i="1" baseline="-25000" dirty="0">
                <a:solidFill>
                  <a:srgbClr val="000000"/>
                </a:solidFill>
                <a:latin typeface="Book Antiqua"/>
              </a:rPr>
              <a:t>x</a:t>
            </a:r>
            <a:r>
              <a:rPr lang="en-US" sz="1828" dirty="0">
                <a:solidFill>
                  <a:srgbClr val="000000"/>
                </a:solidFill>
                <a:latin typeface="Book Antiqua"/>
              </a:rPr>
              <a:t>) </a:t>
            </a: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a:solidFill>
                  <a:srgbClr val="000000"/>
                </a:solidFill>
                <a:latin typeface="Book Antiqua"/>
              </a:rPr>
              <a:t>, </a:t>
            </a:r>
            <a:r>
              <a:rPr lang="en-US" sz="1828" i="1" dirty="0">
                <a:solidFill>
                  <a:srgbClr val="000000"/>
                </a:solidFill>
                <a:latin typeface="Book Antiqua"/>
              </a:rPr>
              <a:t>A</a:t>
            </a:r>
            <a:r>
              <a:rPr lang="en-US" sz="1828" i="1" baseline="-25000" dirty="0">
                <a:solidFill>
                  <a:srgbClr val="000000"/>
                </a:solidFill>
                <a:latin typeface="Book Antiqua"/>
              </a:rPr>
              <a:t>y</a:t>
            </a:r>
            <a:r>
              <a:rPr lang="en-US" sz="1828" dirty="0">
                <a:solidFill>
                  <a:srgbClr val="000000"/>
                </a:solidFill>
                <a:latin typeface="Book Antiqua"/>
              </a:rPr>
              <a:t>)</a:t>
            </a:r>
          </a:p>
        </p:txBody>
      </p:sp>
      <p:sp>
        <p:nvSpPr>
          <p:cNvPr id="16" name="Rectangle 8"/>
          <p:cNvSpPr>
            <a:spLocks noChangeArrowheads="1"/>
          </p:cNvSpPr>
          <p:nvPr/>
        </p:nvSpPr>
        <p:spPr bwMode="auto">
          <a:xfrm>
            <a:off x="2274326" y="2154016"/>
            <a:ext cx="559445" cy="349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z </a:t>
            </a:r>
            <a:r>
              <a:rPr lang="en-US" sz="1687" dirty="0">
                <a:solidFill>
                  <a:srgbClr val="000000"/>
                </a:solidFill>
                <a:latin typeface="Symbol" charset="0"/>
                <a:sym typeface="Symbol"/>
              </a:rPr>
              <a:t></a:t>
            </a:r>
            <a:r>
              <a:rPr lang="en-US" sz="1687" dirty="0">
                <a:solidFill>
                  <a:srgbClr val="000000"/>
                </a:solidFill>
                <a:latin typeface="Book Antiqua"/>
              </a:rPr>
              <a:t>1</a:t>
            </a:r>
          </a:p>
        </p:txBody>
      </p:sp>
      <p:sp>
        <p:nvSpPr>
          <p:cNvPr id="17" name="Rectangle 9"/>
          <p:cNvSpPr>
            <a:spLocks noChangeArrowheads="1"/>
          </p:cNvSpPr>
          <p:nvPr/>
        </p:nvSpPr>
        <p:spPr bwMode="auto">
          <a:xfrm>
            <a:off x="2440985" y="1505036"/>
            <a:ext cx="302965" cy="349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n</a:t>
            </a:r>
          </a:p>
        </p:txBody>
      </p:sp>
      <p:sp>
        <p:nvSpPr>
          <p:cNvPr id="18" name="Rectangle 10"/>
          <p:cNvSpPr>
            <a:spLocks noChangeArrowheads="1"/>
          </p:cNvSpPr>
          <p:nvPr/>
        </p:nvSpPr>
        <p:spPr bwMode="auto">
          <a:xfrm>
            <a:off x="1952968" y="1707559"/>
            <a:ext cx="857604" cy="6415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Symbol" charset="0"/>
                <a:sym typeface="Symbol"/>
              </a:rPr>
              <a:t>   </a:t>
            </a:r>
            <a:endParaRPr lang="en-US" sz="3586" dirty="0">
              <a:solidFill>
                <a:srgbClr val="000000"/>
              </a:solidFill>
              <a:latin typeface="Symbol" charset="0"/>
            </a:endParaRPr>
          </a:p>
        </p:txBody>
      </p:sp>
      <p:sp>
        <p:nvSpPr>
          <p:cNvPr id="19" name="Rectangle 38"/>
          <p:cNvSpPr>
            <a:spLocks noChangeArrowheads="1"/>
          </p:cNvSpPr>
          <p:nvPr/>
        </p:nvSpPr>
        <p:spPr bwMode="auto">
          <a:xfrm>
            <a:off x="6358466" y="17202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0" name="Rectangle 39"/>
          <p:cNvSpPr>
            <a:spLocks noChangeArrowheads="1"/>
          </p:cNvSpPr>
          <p:nvPr/>
        </p:nvSpPr>
        <p:spPr bwMode="auto">
          <a:xfrm>
            <a:off x="6815666" y="17075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1" name="Rectangle 40"/>
          <p:cNvSpPr>
            <a:spLocks noChangeArrowheads="1"/>
          </p:cNvSpPr>
          <p:nvPr/>
        </p:nvSpPr>
        <p:spPr bwMode="auto">
          <a:xfrm>
            <a:off x="7272866" y="17202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2" name="Rectangle 41"/>
          <p:cNvSpPr>
            <a:spLocks noChangeArrowheads="1"/>
          </p:cNvSpPr>
          <p:nvPr/>
        </p:nvSpPr>
        <p:spPr bwMode="auto">
          <a:xfrm>
            <a:off x="7730066" y="17202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grpSp>
        <p:nvGrpSpPr>
          <p:cNvPr id="23" name="Group 46"/>
          <p:cNvGrpSpPr>
            <a:grpSpLocks/>
          </p:cNvGrpSpPr>
          <p:nvPr/>
        </p:nvGrpSpPr>
        <p:grpSpPr bwMode="auto">
          <a:xfrm>
            <a:off x="6602575" y="1853619"/>
            <a:ext cx="1573212" cy="247651"/>
            <a:chOff x="4514" y="2930"/>
            <a:chExt cx="991" cy="156"/>
          </a:xfrm>
        </p:grpSpPr>
        <p:sp>
          <p:nvSpPr>
            <p:cNvPr id="24" name="Rectangle 42"/>
            <p:cNvSpPr>
              <a:spLocks noChangeArrowheads="1"/>
            </p:cNvSpPr>
            <p:nvPr/>
          </p:nvSpPr>
          <p:spPr bwMode="auto">
            <a:xfrm>
              <a:off x="4514"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1</a:t>
              </a:r>
            </a:p>
          </p:txBody>
        </p:sp>
        <p:sp>
          <p:nvSpPr>
            <p:cNvPr id="25" name="Rectangle 43"/>
            <p:cNvSpPr>
              <a:spLocks noChangeArrowheads="1"/>
            </p:cNvSpPr>
            <p:nvPr/>
          </p:nvSpPr>
          <p:spPr bwMode="auto">
            <a:xfrm>
              <a:off x="4802"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2</a:t>
              </a:r>
            </a:p>
          </p:txBody>
        </p:sp>
        <p:sp>
          <p:nvSpPr>
            <p:cNvPr id="26" name="Rectangle 44"/>
            <p:cNvSpPr>
              <a:spLocks noChangeArrowheads="1"/>
            </p:cNvSpPr>
            <p:nvPr/>
          </p:nvSpPr>
          <p:spPr bwMode="auto">
            <a:xfrm>
              <a:off x="5088"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3</a:t>
              </a:r>
            </a:p>
          </p:txBody>
        </p:sp>
        <p:sp>
          <p:nvSpPr>
            <p:cNvPr id="27" name="Rectangle 45"/>
            <p:cNvSpPr>
              <a:spLocks noChangeArrowheads="1"/>
            </p:cNvSpPr>
            <p:nvPr/>
          </p:nvSpPr>
          <p:spPr bwMode="auto">
            <a:xfrm>
              <a:off x="5376"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4</a:t>
              </a:r>
            </a:p>
          </p:txBody>
        </p:sp>
      </p:grpSp>
      <p:sp>
        <p:nvSpPr>
          <p:cNvPr id="28" name="Rectangle 47"/>
          <p:cNvSpPr>
            <a:spLocks noChangeArrowheads="1"/>
          </p:cNvSpPr>
          <p:nvPr/>
        </p:nvSpPr>
        <p:spPr bwMode="auto">
          <a:xfrm>
            <a:off x="5875866" y="20631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9" name="Rectangle 48"/>
          <p:cNvSpPr>
            <a:spLocks noChangeArrowheads="1"/>
          </p:cNvSpPr>
          <p:nvPr/>
        </p:nvSpPr>
        <p:spPr bwMode="auto">
          <a:xfrm>
            <a:off x="5863166" y="23806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30" name="Rectangle 49"/>
          <p:cNvSpPr>
            <a:spLocks noChangeArrowheads="1"/>
          </p:cNvSpPr>
          <p:nvPr/>
        </p:nvSpPr>
        <p:spPr bwMode="auto">
          <a:xfrm>
            <a:off x="5837766" y="26981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31" name="Rectangle 50"/>
          <p:cNvSpPr>
            <a:spLocks noChangeArrowheads="1"/>
          </p:cNvSpPr>
          <p:nvPr/>
        </p:nvSpPr>
        <p:spPr bwMode="auto">
          <a:xfrm>
            <a:off x="5837766" y="30410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grpSp>
        <p:nvGrpSpPr>
          <p:cNvPr id="32" name="Group 55"/>
          <p:cNvGrpSpPr>
            <a:grpSpLocks/>
          </p:cNvGrpSpPr>
          <p:nvPr/>
        </p:nvGrpSpPr>
        <p:grpSpPr bwMode="auto">
          <a:xfrm>
            <a:off x="6116792" y="2209212"/>
            <a:ext cx="207962" cy="1212851"/>
            <a:chOff x="4208" y="3154"/>
            <a:chExt cx="131" cy="764"/>
          </a:xfrm>
        </p:grpSpPr>
        <p:sp>
          <p:nvSpPr>
            <p:cNvPr id="33" name="Rectangle 51"/>
            <p:cNvSpPr>
              <a:spLocks noChangeArrowheads="1"/>
            </p:cNvSpPr>
            <p:nvPr/>
          </p:nvSpPr>
          <p:spPr bwMode="auto">
            <a:xfrm>
              <a:off x="4210" y="3154"/>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1</a:t>
              </a:r>
            </a:p>
          </p:txBody>
        </p:sp>
        <p:sp>
          <p:nvSpPr>
            <p:cNvPr id="34" name="Rectangle 52"/>
            <p:cNvSpPr>
              <a:spLocks noChangeArrowheads="1"/>
            </p:cNvSpPr>
            <p:nvPr/>
          </p:nvSpPr>
          <p:spPr bwMode="auto">
            <a:xfrm>
              <a:off x="4210" y="3346"/>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2</a:t>
              </a:r>
            </a:p>
          </p:txBody>
        </p:sp>
        <p:sp>
          <p:nvSpPr>
            <p:cNvPr id="35" name="Rectangle 53"/>
            <p:cNvSpPr>
              <a:spLocks noChangeArrowheads="1"/>
            </p:cNvSpPr>
            <p:nvPr/>
          </p:nvSpPr>
          <p:spPr bwMode="auto">
            <a:xfrm>
              <a:off x="4208" y="3546"/>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3</a:t>
              </a:r>
            </a:p>
          </p:txBody>
        </p:sp>
        <p:sp>
          <p:nvSpPr>
            <p:cNvPr id="36" name="Rectangle 54"/>
            <p:cNvSpPr>
              <a:spLocks noChangeArrowheads="1"/>
            </p:cNvSpPr>
            <p:nvPr/>
          </p:nvSpPr>
          <p:spPr bwMode="auto">
            <a:xfrm>
              <a:off x="4208" y="3762"/>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4</a:t>
              </a:r>
            </a:p>
          </p:txBody>
        </p:sp>
      </p:grpSp>
      <p:grpSp>
        <p:nvGrpSpPr>
          <p:cNvPr id="37" name="Group 59"/>
          <p:cNvGrpSpPr>
            <a:grpSpLocks/>
          </p:cNvGrpSpPr>
          <p:nvPr/>
        </p:nvGrpSpPr>
        <p:grpSpPr bwMode="auto">
          <a:xfrm>
            <a:off x="6364449" y="2079034"/>
            <a:ext cx="203200" cy="1346200"/>
            <a:chOff x="4364" y="3072"/>
            <a:chExt cx="128" cy="848"/>
          </a:xfrm>
        </p:grpSpPr>
        <p:sp>
          <p:nvSpPr>
            <p:cNvPr id="38" name="Line 56"/>
            <p:cNvSpPr>
              <a:spLocks noChangeShapeType="1"/>
            </p:cNvSpPr>
            <p:nvPr/>
          </p:nvSpPr>
          <p:spPr bwMode="auto">
            <a:xfrm>
              <a:off x="4364" y="3072"/>
              <a:ext cx="0" cy="84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39" name="Line 57"/>
            <p:cNvSpPr>
              <a:spLocks noChangeShapeType="1"/>
            </p:cNvSpPr>
            <p:nvPr/>
          </p:nvSpPr>
          <p:spPr bwMode="auto">
            <a:xfrm>
              <a:off x="4364" y="3072"/>
              <a:ext cx="128"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40" name="Line 58"/>
            <p:cNvSpPr>
              <a:spLocks noChangeShapeType="1"/>
            </p:cNvSpPr>
            <p:nvPr/>
          </p:nvSpPr>
          <p:spPr bwMode="auto">
            <a:xfrm>
              <a:off x="4364" y="3920"/>
              <a:ext cx="128"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41" name="Group 63"/>
          <p:cNvGrpSpPr>
            <a:grpSpLocks/>
          </p:cNvGrpSpPr>
          <p:nvPr/>
        </p:nvGrpSpPr>
        <p:grpSpPr bwMode="auto">
          <a:xfrm>
            <a:off x="7945600" y="2059984"/>
            <a:ext cx="222250" cy="1352550"/>
            <a:chOff x="5360" y="3060"/>
            <a:chExt cx="140" cy="852"/>
          </a:xfrm>
        </p:grpSpPr>
        <p:sp>
          <p:nvSpPr>
            <p:cNvPr id="42" name="Line 60"/>
            <p:cNvSpPr>
              <a:spLocks noChangeShapeType="1"/>
            </p:cNvSpPr>
            <p:nvPr/>
          </p:nvSpPr>
          <p:spPr bwMode="auto">
            <a:xfrm flipV="1">
              <a:off x="5500" y="3060"/>
              <a:ext cx="0" cy="848"/>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43" name="Line 61"/>
            <p:cNvSpPr>
              <a:spLocks noChangeShapeType="1"/>
            </p:cNvSpPr>
            <p:nvPr/>
          </p:nvSpPr>
          <p:spPr bwMode="auto">
            <a:xfrm flipH="1">
              <a:off x="5360" y="3912"/>
              <a:ext cx="13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44" name="Line 62"/>
            <p:cNvSpPr>
              <a:spLocks noChangeShapeType="1"/>
            </p:cNvSpPr>
            <p:nvPr/>
          </p:nvSpPr>
          <p:spPr bwMode="auto">
            <a:xfrm flipH="1">
              <a:off x="5360" y="3064"/>
              <a:ext cx="13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sp>
        <p:nvSpPr>
          <p:cNvPr id="45" name="Rectangle 64"/>
          <p:cNvSpPr>
            <a:spLocks noChangeArrowheads="1"/>
          </p:cNvSpPr>
          <p:nvPr/>
        </p:nvSpPr>
        <p:spPr bwMode="auto">
          <a:xfrm>
            <a:off x="6378111" y="2063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46" name="Rectangle 65"/>
          <p:cNvSpPr>
            <a:spLocks noChangeArrowheads="1"/>
          </p:cNvSpPr>
          <p:nvPr/>
        </p:nvSpPr>
        <p:spPr bwMode="auto">
          <a:xfrm>
            <a:off x="6919321" y="20631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47" name="Rectangle 66"/>
          <p:cNvSpPr>
            <a:spLocks noChangeArrowheads="1"/>
          </p:cNvSpPr>
          <p:nvPr/>
        </p:nvSpPr>
        <p:spPr bwMode="auto">
          <a:xfrm>
            <a:off x="7305211" y="2063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48" name="Rectangle 67"/>
          <p:cNvSpPr>
            <a:spLocks noChangeArrowheads="1"/>
          </p:cNvSpPr>
          <p:nvPr/>
        </p:nvSpPr>
        <p:spPr bwMode="auto">
          <a:xfrm>
            <a:off x="7859121" y="20504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49" name="Rectangle 68"/>
          <p:cNvSpPr>
            <a:spLocks noChangeArrowheads="1"/>
          </p:cNvSpPr>
          <p:nvPr/>
        </p:nvSpPr>
        <p:spPr bwMode="auto">
          <a:xfrm>
            <a:off x="6500221" y="23806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50" name="Rectangle 69"/>
          <p:cNvSpPr>
            <a:spLocks noChangeArrowheads="1"/>
          </p:cNvSpPr>
          <p:nvPr/>
        </p:nvSpPr>
        <p:spPr bwMode="auto">
          <a:xfrm>
            <a:off x="6797211" y="23552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80</a:t>
            </a:r>
          </a:p>
        </p:txBody>
      </p:sp>
      <p:sp>
        <p:nvSpPr>
          <p:cNvPr id="51" name="Rectangle 70"/>
          <p:cNvSpPr>
            <a:spLocks noChangeArrowheads="1"/>
          </p:cNvSpPr>
          <p:nvPr/>
        </p:nvSpPr>
        <p:spPr bwMode="auto">
          <a:xfrm>
            <a:off x="7427321" y="23552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52" name="Rectangle 71"/>
          <p:cNvSpPr>
            <a:spLocks noChangeArrowheads="1"/>
          </p:cNvSpPr>
          <p:nvPr/>
        </p:nvSpPr>
        <p:spPr bwMode="auto">
          <a:xfrm>
            <a:off x="7737011" y="23679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sp>
        <p:nvSpPr>
          <p:cNvPr id="53" name="Rectangle 72"/>
          <p:cNvSpPr>
            <a:spLocks noChangeArrowheads="1"/>
          </p:cNvSpPr>
          <p:nvPr/>
        </p:nvSpPr>
        <p:spPr bwMode="auto">
          <a:xfrm>
            <a:off x="6378111" y="2698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54" name="Rectangle 73"/>
          <p:cNvSpPr>
            <a:spLocks noChangeArrowheads="1"/>
          </p:cNvSpPr>
          <p:nvPr/>
        </p:nvSpPr>
        <p:spPr bwMode="auto">
          <a:xfrm>
            <a:off x="6919321" y="26981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55" name="Rectangle 74"/>
          <p:cNvSpPr>
            <a:spLocks noChangeArrowheads="1"/>
          </p:cNvSpPr>
          <p:nvPr/>
        </p:nvSpPr>
        <p:spPr bwMode="auto">
          <a:xfrm>
            <a:off x="7305211" y="2698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53</a:t>
            </a:r>
          </a:p>
        </p:txBody>
      </p:sp>
      <p:sp>
        <p:nvSpPr>
          <p:cNvPr id="56" name="Rectangle 75"/>
          <p:cNvSpPr>
            <a:spLocks noChangeArrowheads="1"/>
          </p:cNvSpPr>
          <p:nvPr/>
        </p:nvSpPr>
        <p:spPr bwMode="auto">
          <a:xfrm>
            <a:off x="7859121" y="26981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57" name="Rectangle 76"/>
          <p:cNvSpPr>
            <a:spLocks noChangeArrowheads="1"/>
          </p:cNvSpPr>
          <p:nvPr/>
        </p:nvSpPr>
        <p:spPr bwMode="auto">
          <a:xfrm>
            <a:off x="6500221" y="30283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58" name="Rectangle 77"/>
          <p:cNvSpPr>
            <a:spLocks noChangeArrowheads="1"/>
          </p:cNvSpPr>
          <p:nvPr/>
        </p:nvSpPr>
        <p:spPr bwMode="auto">
          <a:xfrm>
            <a:off x="6797211" y="30156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sp>
        <p:nvSpPr>
          <p:cNvPr id="59" name="Rectangle 78"/>
          <p:cNvSpPr>
            <a:spLocks noChangeArrowheads="1"/>
          </p:cNvSpPr>
          <p:nvPr/>
        </p:nvSpPr>
        <p:spPr bwMode="auto">
          <a:xfrm>
            <a:off x="7427321" y="30156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60" name="Rectangle 79"/>
          <p:cNvSpPr>
            <a:spLocks noChangeArrowheads="1"/>
          </p:cNvSpPr>
          <p:nvPr/>
        </p:nvSpPr>
        <p:spPr bwMode="auto">
          <a:xfrm>
            <a:off x="7737011" y="30283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78</a:t>
            </a:r>
          </a:p>
        </p:txBody>
      </p:sp>
      <p:sp>
        <p:nvSpPr>
          <p:cNvPr id="61" name="TextBox 60"/>
          <p:cNvSpPr txBox="1"/>
          <p:nvPr/>
        </p:nvSpPr>
        <p:spPr>
          <a:xfrm>
            <a:off x="1756058" y="2578208"/>
            <a:ext cx="1385316" cy="395365"/>
          </a:xfrm>
          <a:prstGeom prst="rect">
            <a:avLst/>
          </a:prstGeom>
          <a:noFill/>
        </p:spPr>
        <p:txBody>
          <a:bodyPr wrap="none" rtlCol="0">
            <a:spAutoFit/>
          </a:bodyPr>
          <a:lstStyle/>
          <a:p>
            <a:r>
              <a:rPr lang="en-US" sz="1969" dirty="0">
                <a:latin typeface="Times New Roman" panose="02020603050405020304" pitchFamily="18" charset="0"/>
                <a:cs typeface="Times New Roman" panose="02020603050405020304" pitchFamily="18" charset="0"/>
              </a:rPr>
              <a:t>where n = 4</a:t>
            </a:r>
          </a:p>
        </p:txBody>
      </p:sp>
    </p:spTree>
    <p:extLst>
      <p:ext uri="{BB962C8B-B14F-4D97-AF65-F5344CB8AC3E}">
        <p14:creationId xmlns:p14="http://schemas.microsoft.com/office/powerpoint/2010/main" val="3854590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708A5-D3FA-41DE-AF63-41408DD73B6D}"/>
              </a:ext>
            </a:extLst>
          </p:cNvPr>
          <p:cNvSpPr>
            <a:spLocks noGrp="1"/>
          </p:cNvSpPr>
          <p:nvPr>
            <p:ph idx="1"/>
          </p:nvPr>
        </p:nvSpPr>
        <p:spPr>
          <a:xfrm>
            <a:off x="226206" y="3742227"/>
            <a:ext cx="8643938" cy="2876503"/>
          </a:xfrm>
        </p:spPr>
        <p:txBody>
          <a:bodyPr/>
          <a:lstStyle/>
          <a:p>
            <a:r>
              <a:rPr lang="en-US" sz="1687" dirty="0"/>
              <a:t>bond(</a:t>
            </a:r>
            <a:r>
              <a:rPr lang="en-US" sz="1687" dirty="0" err="1"/>
              <a:t>A</a:t>
            </a:r>
            <a:r>
              <a:rPr lang="en-US" sz="1687" baseline="-25000" dirty="0" err="1"/>
              <a:t>4</a:t>
            </a:r>
            <a:r>
              <a:rPr lang="en-US" sz="1687" dirty="0"/>
              <a:t>, </a:t>
            </a:r>
            <a:r>
              <a:rPr lang="en-US" sz="1687" dirty="0" err="1"/>
              <a:t>A</a:t>
            </a:r>
            <a:r>
              <a:rPr lang="en-US" sz="1687" baseline="-25000" dirty="0" err="1"/>
              <a:t>5</a:t>
            </a:r>
            <a:r>
              <a:rPr lang="en-US" sz="1687" dirty="0"/>
              <a:t>) =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4</a:t>
            </a:r>
            <a:r>
              <a:rPr lang="en-US" sz="1687" dirty="0"/>
              <a:t>)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5</a:t>
            </a:r>
            <a:r>
              <a:rPr lang="en-US" sz="1687" dirty="0"/>
              <a:t>) +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4</a:t>
            </a:r>
            <a:r>
              <a:rPr lang="en-US" sz="1687" dirty="0"/>
              <a:t>)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5</a:t>
            </a:r>
            <a:r>
              <a:rPr lang="en-US" sz="1687" dirty="0"/>
              <a:t>) +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4</a:t>
            </a:r>
            <a:r>
              <a:rPr lang="en-US" sz="1687" dirty="0"/>
              <a:t>)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5</a:t>
            </a:r>
            <a:r>
              <a:rPr lang="en-US" sz="1687" dirty="0"/>
              <a:t>) +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4</a:t>
            </a:r>
            <a:r>
              <a:rPr lang="en-US" sz="1687" dirty="0"/>
              <a:t>)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5</a:t>
            </a:r>
            <a:r>
              <a:rPr lang="en-US" sz="1687" dirty="0"/>
              <a:t>)  = 0</a:t>
            </a:r>
          </a:p>
          <a:p>
            <a:r>
              <a:rPr lang="en-US" sz="1687" dirty="0"/>
              <a:t>bond(</a:t>
            </a:r>
            <a:r>
              <a:rPr lang="en-US" sz="1687" dirty="0" err="1"/>
              <a:t>A</a:t>
            </a:r>
            <a:r>
              <a:rPr lang="en-US" sz="1687" baseline="-25000" dirty="0" err="1"/>
              <a:t>2</a:t>
            </a:r>
            <a:r>
              <a:rPr lang="en-US" sz="1687" dirty="0"/>
              <a:t>, </a:t>
            </a:r>
            <a:r>
              <a:rPr lang="en-US" sz="1687" dirty="0" err="1"/>
              <a:t>A</a:t>
            </a:r>
            <a:r>
              <a:rPr lang="en-US" sz="1687" baseline="-25000" dirty="0" err="1"/>
              <a:t>5</a:t>
            </a:r>
            <a:r>
              <a:rPr lang="en-US" sz="1687" dirty="0"/>
              <a:t>) =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2</a:t>
            </a:r>
            <a:r>
              <a:rPr lang="en-US" sz="1687" dirty="0"/>
              <a:t>) </a:t>
            </a:r>
            <a:r>
              <a:rPr lang="en-US" sz="1687" dirty="0" err="1"/>
              <a:t>aff</a:t>
            </a:r>
            <a:r>
              <a:rPr lang="en-US" sz="1687" dirty="0"/>
              <a:t>(A</a:t>
            </a:r>
            <a:r>
              <a:rPr lang="en-US" sz="1687" baseline="-25000" dirty="0"/>
              <a:t>1,</a:t>
            </a:r>
            <a:r>
              <a:rPr lang="en-US" sz="1687" dirty="0"/>
              <a:t> </a:t>
            </a:r>
            <a:r>
              <a:rPr lang="en-US" sz="1687" dirty="0" err="1"/>
              <a:t>A</a:t>
            </a:r>
            <a:r>
              <a:rPr lang="en-US" sz="1687" baseline="-25000" dirty="0" err="1"/>
              <a:t>5</a:t>
            </a:r>
            <a:r>
              <a:rPr lang="en-US" sz="1687" dirty="0"/>
              <a:t>) +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2</a:t>
            </a:r>
            <a:r>
              <a:rPr lang="en-US" sz="1687" dirty="0"/>
              <a:t>) </a:t>
            </a:r>
            <a:r>
              <a:rPr lang="en-US" sz="1687" dirty="0" err="1"/>
              <a:t>aff</a:t>
            </a:r>
            <a:r>
              <a:rPr lang="en-US" sz="1687" dirty="0"/>
              <a:t>(</a:t>
            </a:r>
            <a:r>
              <a:rPr lang="en-US" sz="1687" dirty="0" err="1"/>
              <a:t>A</a:t>
            </a:r>
            <a:r>
              <a:rPr lang="en-US" sz="1687" baseline="-25000" dirty="0" err="1"/>
              <a:t>2</a:t>
            </a:r>
            <a:r>
              <a:rPr lang="en-US" sz="1687" baseline="-25000" dirty="0"/>
              <a:t>,</a:t>
            </a:r>
            <a:r>
              <a:rPr lang="en-US" sz="1687" dirty="0"/>
              <a:t> </a:t>
            </a:r>
            <a:r>
              <a:rPr lang="en-US" sz="1687" dirty="0" err="1"/>
              <a:t>A</a:t>
            </a:r>
            <a:r>
              <a:rPr lang="en-US" sz="1687" baseline="-25000" dirty="0" err="1"/>
              <a:t>5</a:t>
            </a:r>
            <a:r>
              <a:rPr lang="en-US" sz="1687" dirty="0"/>
              <a:t>) +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2</a:t>
            </a:r>
            <a:r>
              <a:rPr lang="en-US" sz="1687" dirty="0"/>
              <a:t>) </a:t>
            </a:r>
            <a:r>
              <a:rPr lang="en-US" sz="1687" dirty="0" err="1"/>
              <a:t>aff</a:t>
            </a:r>
            <a:r>
              <a:rPr lang="en-US" sz="1687" dirty="0"/>
              <a:t>(</a:t>
            </a:r>
            <a:r>
              <a:rPr lang="en-US" sz="1687" dirty="0" err="1"/>
              <a:t>A</a:t>
            </a:r>
            <a:r>
              <a:rPr lang="en-US" sz="1687" baseline="-25000" dirty="0" err="1"/>
              <a:t>3</a:t>
            </a:r>
            <a:r>
              <a:rPr lang="en-US" sz="1687" baseline="-25000" dirty="0"/>
              <a:t>,</a:t>
            </a:r>
            <a:r>
              <a:rPr lang="en-US" sz="1687" dirty="0"/>
              <a:t> </a:t>
            </a:r>
            <a:r>
              <a:rPr lang="en-US" sz="1687" dirty="0" err="1"/>
              <a:t>A</a:t>
            </a:r>
            <a:r>
              <a:rPr lang="en-US" sz="1687" baseline="-25000" dirty="0" err="1"/>
              <a:t>5</a:t>
            </a:r>
            <a:r>
              <a:rPr lang="en-US" sz="1687" dirty="0"/>
              <a:t>) +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2</a:t>
            </a:r>
            <a:r>
              <a:rPr lang="en-US" sz="1687" dirty="0"/>
              <a:t>) </a:t>
            </a:r>
            <a:r>
              <a:rPr lang="en-US" sz="1687" dirty="0" err="1"/>
              <a:t>aff</a:t>
            </a:r>
            <a:r>
              <a:rPr lang="en-US" sz="1687" dirty="0"/>
              <a:t>(</a:t>
            </a:r>
            <a:r>
              <a:rPr lang="en-US" sz="1687" dirty="0" err="1"/>
              <a:t>A</a:t>
            </a:r>
            <a:r>
              <a:rPr lang="en-US" sz="1687" baseline="-25000" dirty="0" err="1"/>
              <a:t>4</a:t>
            </a:r>
            <a:r>
              <a:rPr lang="en-US" sz="1687" baseline="-25000" dirty="0"/>
              <a:t>,</a:t>
            </a:r>
            <a:r>
              <a:rPr lang="en-US" sz="1687" dirty="0"/>
              <a:t> </a:t>
            </a:r>
            <a:r>
              <a:rPr lang="en-US" sz="1687" dirty="0" err="1"/>
              <a:t>A</a:t>
            </a:r>
            <a:r>
              <a:rPr lang="en-US" sz="1687" baseline="-25000" dirty="0" err="1"/>
              <a:t>5</a:t>
            </a:r>
            <a:r>
              <a:rPr lang="en-US" sz="1687" dirty="0"/>
              <a:t>) = 0</a:t>
            </a:r>
          </a:p>
          <a:p>
            <a:pPr lvl="0"/>
            <a:endParaRPr lang="en-US" sz="1687" dirty="0"/>
          </a:p>
          <a:p>
            <a:pPr marL="342898" lvl="1" indent="0">
              <a:buNone/>
            </a:pPr>
            <a:endParaRPr lang="en-US" sz="1687" dirty="0"/>
          </a:p>
          <a:p>
            <a:pPr marL="342898" lvl="1" indent="0">
              <a:buNone/>
            </a:pPr>
            <a:endParaRPr lang="en-US" sz="1687" dirty="0"/>
          </a:p>
          <a:p>
            <a:endParaRPr lang="en-US" sz="1687" dirty="0"/>
          </a:p>
          <a:p>
            <a:pPr marL="0" indent="0">
              <a:buNone/>
            </a:pPr>
            <a:r>
              <a:rPr lang="en-US" sz="1687" dirty="0"/>
              <a:t>                </a:t>
            </a:r>
          </a:p>
          <a:p>
            <a:endParaRPr lang="en-US" sz="1687" dirty="0"/>
          </a:p>
        </p:txBody>
      </p:sp>
      <p:sp>
        <p:nvSpPr>
          <p:cNvPr id="4" name="Rectangle 3"/>
          <p:cNvSpPr>
            <a:spLocks noGrp="1" noChangeArrowheads="1"/>
          </p:cNvSpPr>
          <p:nvPr>
            <p:ph type="title"/>
          </p:nvPr>
        </p:nvSpPr>
        <p:spPr>
          <a:xfrm>
            <a:off x="250031" y="312539"/>
            <a:ext cx="8643938" cy="1134070"/>
          </a:xfrm>
          <a:noFill/>
          <a:ln/>
        </p:spPr>
        <p:txBody>
          <a:bodyPr/>
          <a:lstStyle/>
          <a:p>
            <a:r>
              <a:rPr lang="en-US" sz="4219" dirty="0"/>
              <a:t>Bond Energy Algorithm-Examples</a:t>
            </a:r>
          </a:p>
        </p:txBody>
      </p:sp>
      <p:sp>
        <p:nvSpPr>
          <p:cNvPr id="13" name="Rectangle 5"/>
          <p:cNvSpPr>
            <a:spLocks noChangeArrowheads="1"/>
          </p:cNvSpPr>
          <p:nvPr/>
        </p:nvSpPr>
        <p:spPr bwMode="auto">
          <a:xfrm>
            <a:off x="724073" y="226555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14" name="Rectangle 6"/>
          <p:cNvSpPr>
            <a:spLocks noChangeArrowheads="1"/>
          </p:cNvSpPr>
          <p:nvPr/>
        </p:nvSpPr>
        <p:spPr bwMode="auto">
          <a:xfrm>
            <a:off x="811504" y="1835344"/>
            <a:ext cx="1617427"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bond</a:t>
            </a:r>
            <a:r>
              <a:rPr lang="en-US" sz="1828" dirty="0">
                <a:solidFill>
                  <a:srgbClr val="000000"/>
                </a:solidFill>
                <a:latin typeface="Book Antiqua"/>
              </a:rPr>
              <a:t>(</a:t>
            </a:r>
            <a:r>
              <a:rPr lang="en-US" sz="1828" i="1" dirty="0">
                <a:solidFill>
                  <a:srgbClr val="000000"/>
                </a:solidFill>
                <a:latin typeface="Book Antiqua"/>
              </a:rPr>
              <a:t>A</a:t>
            </a:r>
            <a:r>
              <a:rPr lang="en-US" sz="1828" i="1" baseline="-25000" dirty="0">
                <a:solidFill>
                  <a:srgbClr val="000000"/>
                </a:solidFill>
                <a:latin typeface="Book Antiqua"/>
              </a:rPr>
              <a:t>x</a:t>
            </a:r>
            <a:r>
              <a:rPr lang="en-US" sz="1828" dirty="0">
                <a:solidFill>
                  <a:srgbClr val="000000"/>
                </a:solidFill>
                <a:latin typeface="Book Antiqua"/>
              </a:rPr>
              <a:t>, </a:t>
            </a:r>
            <a:r>
              <a:rPr lang="en-US" sz="1828" i="1" dirty="0">
                <a:solidFill>
                  <a:srgbClr val="000000"/>
                </a:solidFill>
                <a:latin typeface="Book Antiqua"/>
              </a:rPr>
              <a:t>A</a:t>
            </a:r>
            <a:r>
              <a:rPr lang="en-US" sz="1828" i="1" baseline="-25000" dirty="0">
                <a:solidFill>
                  <a:srgbClr val="000000"/>
                </a:solidFill>
                <a:latin typeface="Book Antiqua"/>
              </a:rPr>
              <a:t>y</a:t>
            </a:r>
            <a:r>
              <a:rPr lang="en-US" sz="1828" dirty="0">
                <a:solidFill>
                  <a:srgbClr val="000000"/>
                </a:solidFill>
                <a:latin typeface="Book Antiqua"/>
              </a:rPr>
              <a:t>) =</a:t>
            </a:r>
          </a:p>
        </p:txBody>
      </p:sp>
      <p:sp>
        <p:nvSpPr>
          <p:cNvPr id="15" name="Rectangle 7"/>
          <p:cNvSpPr>
            <a:spLocks noChangeArrowheads="1"/>
          </p:cNvSpPr>
          <p:nvPr/>
        </p:nvSpPr>
        <p:spPr bwMode="auto">
          <a:xfrm>
            <a:off x="2687870" y="1821056"/>
            <a:ext cx="2239393" cy="399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nSpc>
                <a:spcPct val="110000"/>
              </a:lnSpc>
            </a:pP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a:solidFill>
                  <a:srgbClr val="000000"/>
                </a:solidFill>
                <a:latin typeface="Book Antiqua"/>
              </a:rPr>
              <a:t>, </a:t>
            </a:r>
            <a:r>
              <a:rPr lang="en-US" sz="1828" i="1" dirty="0">
                <a:solidFill>
                  <a:srgbClr val="000000"/>
                </a:solidFill>
                <a:latin typeface="Book Antiqua"/>
              </a:rPr>
              <a:t>A</a:t>
            </a:r>
            <a:r>
              <a:rPr lang="en-US" sz="1828" i="1" baseline="-25000" dirty="0">
                <a:solidFill>
                  <a:srgbClr val="000000"/>
                </a:solidFill>
                <a:latin typeface="Book Antiqua"/>
              </a:rPr>
              <a:t>x</a:t>
            </a:r>
            <a:r>
              <a:rPr lang="en-US" sz="1828" dirty="0">
                <a:solidFill>
                  <a:srgbClr val="000000"/>
                </a:solidFill>
                <a:latin typeface="Book Antiqua"/>
              </a:rPr>
              <a:t>) </a:t>
            </a: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a:solidFill>
                  <a:srgbClr val="000000"/>
                </a:solidFill>
                <a:latin typeface="Book Antiqua"/>
              </a:rPr>
              <a:t>, </a:t>
            </a:r>
            <a:r>
              <a:rPr lang="en-US" sz="1828" i="1" dirty="0">
                <a:solidFill>
                  <a:srgbClr val="000000"/>
                </a:solidFill>
                <a:latin typeface="Book Antiqua"/>
              </a:rPr>
              <a:t>A</a:t>
            </a:r>
            <a:r>
              <a:rPr lang="en-US" sz="1828" i="1" baseline="-25000" dirty="0">
                <a:solidFill>
                  <a:srgbClr val="000000"/>
                </a:solidFill>
                <a:latin typeface="Book Antiqua"/>
              </a:rPr>
              <a:t>y</a:t>
            </a:r>
            <a:r>
              <a:rPr lang="en-US" sz="1828" dirty="0">
                <a:solidFill>
                  <a:srgbClr val="000000"/>
                </a:solidFill>
                <a:latin typeface="Book Antiqua"/>
              </a:rPr>
              <a:t>)</a:t>
            </a:r>
          </a:p>
        </p:txBody>
      </p:sp>
      <p:sp>
        <p:nvSpPr>
          <p:cNvPr id="16" name="Rectangle 8"/>
          <p:cNvSpPr>
            <a:spLocks noChangeArrowheads="1"/>
          </p:cNvSpPr>
          <p:nvPr/>
        </p:nvSpPr>
        <p:spPr bwMode="auto">
          <a:xfrm>
            <a:off x="2274326" y="2154016"/>
            <a:ext cx="559445" cy="349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z </a:t>
            </a:r>
            <a:r>
              <a:rPr lang="en-US" sz="1687" dirty="0">
                <a:solidFill>
                  <a:srgbClr val="000000"/>
                </a:solidFill>
                <a:latin typeface="Symbol" charset="0"/>
                <a:sym typeface="Symbol"/>
              </a:rPr>
              <a:t></a:t>
            </a:r>
            <a:r>
              <a:rPr lang="en-US" sz="1687" dirty="0">
                <a:solidFill>
                  <a:srgbClr val="000000"/>
                </a:solidFill>
                <a:latin typeface="Book Antiqua"/>
              </a:rPr>
              <a:t>1</a:t>
            </a:r>
          </a:p>
        </p:txBody>
      </p:sp>
      <p:sp>
        <p:nvSpPr>
          <p:cNvPr id="17" name="Rectangle 9"/>
          <p:cNvSpPr>
            <a:spLocks noChangeArrowheads="1"/>
          </p:cNvSpPr>
          <p:nvPr/>
        </p:nvSpPr>
        <p:spPr bwMode="auto">
          <a:xfrm>
            <a:off x="2440985" y="1505036"/>
            <a:ext cx="302965" cy="349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n</a:t>
            </a:r>
          </a:p>
        </p:txBody>
      </p:sp>
      <p:sp>
        <p:nvSpPr>
          <p:cNvPr id="18" name="Rectangle 10"/>
          <p:cNvSpPr>
            <a:spLocks noChangeArrowheads="1"/>
          </p:cNvSpPr>
          <p:nvPr/>
        </p:nvSpPr>
        <p:spPr bwMode="auto">
          <a:xfrm>
            <a:off x="1952968" y="1707559"/>
            <a:ext cx="857604" cy="6415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Symbol" charset="0"/>
                <a:sym typeface="Symbol"/>
              </a:rPr>
              <a:t>   </a:t>
            </a:r>
            <a:endParaRPr lang="en-US" sz="3586" dirty="0">
              <a:solidFill>
                <a:srgbClr val="000000"/>
              </a:solidFill>
              <a:latin typeface="Symbol" charset="0"/>
            </a:endParaRPr>
          </a:p>
        </p:txBody>
      </p:sp>
      <p:sp>
        <p:nvSpPr>
          <p:cNvPr id="19" name="Rectangle 38"/>
          <p:cNvSpPr>
            <a:spLocks noChangeArrowheads="1"/>
          </p:cNvSpPr>
          <p:nvPr/>
        </p:nvSpPr>
        <p:spPr bwMode="auto">
          <a:xfrm>
            <a:off x="6358466" y="17202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0" name="Rectangle 39"/>
          <p:cNvSpPr>
            <a:spLocks noChangeArrowheads="1"/>
          </p:cNvSpPr>
          <p:nvPr/>
        </p:nvSpPr>
        <p:spPr bwMode="auto">
          <a:xfrm>
            <a:off x="6815666" y="17075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1" name="Rectangle 40"/>
          <p:cNvSpPr>
            <a:spLocks noChangeArrowheads="1"/>
          </p:cNvSpPr>
          <p:nvPr/>
        </p:nvSpPr>
        <p:spPr bwMode="auto">
          <a:xfrm>
            <a:off x="7272866" y="17202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2" name="Rectangle 41"/>
          <p:cNvSpPr>
            <a:spLocks noChangeArrowheads="1"/>
          </p:cNvSpPr>
          <p:nvPr/>
        </p:nvSpPr>
        <p:spPr bwMode="auto">
          <a:xfrm>
            <a:off x="7730066" y="17202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grpSp>
        <p:nvGrpSpPr>
          <p:cNvPr id="23" name="Group 46"/>
          <p:cNvGrpSpPr>
            <a:grpSpLocks/>
          </p:cNvGrpSpPr>
          <p:nvPr/>
        </p:nvGrpSpPr>
        <p:grpSpPr bwMode="auto">
          <a:xfrm>
            <a:off x="6602575" y="1853619"/>
            <a:ext cx="1573212" cy="247651"/>
            <a:chOff x="4514" y="2930"/>
            <a:chExt cx="991" cy="156"/>
          </a:xfrm>
        </p:grpSpPr>
        <p:sp>
          <p:nvSpPr>
            <p:cNvPr id="24" name="Rectangle 42"/>
            <p:cNvSpPr>
              <a:spLocks noChangeArrowheads="1"/>
            </p:cNvSpPr>
            <p:nvPr/>
          </p:nvSpPr>
          <p:spPr bwMode="auto">
            <a:xfrm>
              <a:off x="4514"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1</a:t>
              </a:r>
            </a:p>
          </p:txBody>
        </p:sp>
        <p:sp>
          <p:nvSpPr>
            <p:cNvPr id="25" name="Rectangle 43"/>
            <p:cNvSpPr>
              <a:spLocks noChangeArrowheads="1"/>
            </p:cNvSpPr>
            <p:nvPr/>
          </p:nvSpPr>
          <p:spPr bwMode="auto">
            <a:xfrm>
              <a:off x="4802"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2</a:t>
              </a:r>
            </a:p>
          </p:txBody>
        </p:sp>
        <p:sp>
          <p:nvSpPr>
            <p:cNvPr id="26" name="Rectangle 44"/>
            <p:cNvSpPr>
              <a:spLocks noChangeArrowheads="1"/>
            </p:cNvSpPr>
            <p:nvPr/>
          </p:nvSpPr>
          <p:spPr bwMode="auto">
            <a:xfrm>
              <a:off x="5088"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3</a:t>
              </a:r>
            </a:p>
          </p:txBody>
        </p:sp>
        <p:sp>
          <p:nvSpPr>
            <p:cNvPr id="27" name="Rectangle 45"/>
            <p:cNvSpPr>
              <a:spLocks noChangeArrowheads="1"/>
            </p:cNvSpPr>
            <p:nvPr/>
          </p:nvSpPr>
          <p:spPr bwMode="auto">
            <a:xfrm>
              <a:off x="5376" y="2930"/>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4</a:t>
              </a:r>
            </a:p>
          </p:txBody>
        </p:sp>
      </p:grpSp>
      <p:sp>
        <p:nvSpPr>
          <p:cNvPr id="28" name="Rectangle 47"/>
          <p:cNvSpPr>
            <a:spLocks noChangeArrowheads="1"/>
          </p:cNvSpPr>
          <p:nvPr/>
        </p:nvSpPr>
        <p:spPr bwMode="auto">
          <a:xfrm>
            <a:off x="5875866" y="20631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29" name="Rectangle 48"/>
          <p:cNvSpPr>
            <a:spLocks noChangeArrowheads="1"/>
          </p:cNvSpPr>
          <p:nvPr/>
        </p:nvSpPr>
        <p:spPr bwMode="auto">
          <a:xfrm>
            <a:off x="5863166" y="23806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30" name="Rectangle 49"/>
          <p:cNvSpPr>
            <a:spLocks noChangeArrowheads="1"/>
          </p:cNvSpPr>
          <p:nvPr/>
        </p:nvSpPr>
        <p:spPr bwMode="auto">
          <a:xfrm>
            <a:off x="5837766" y="26981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sp>
        <p:nvSpPr>
          <p:cNvPr id="31" name="Rectangle 50"/>
          <p:cNvSpPr>
            <a:spLocks noChangeArrowheads="1"/>
          </p:cNvSpPr>
          <p:nvPr/>
        </p:nvSpPr>
        <p:spPr bwMode="auto">
          <a:xfrm>
            <a:off x="5837766" y="3041059"/>
            <a:ext cx="35265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p>
        </p:txBody>
      </p:sp>
      <p:grpSp>
        <p:nvGrpSpPr>
          <p:cNvPr id="32" name="Group 55"/>
          <p:cNvGrpSpPr>
            <a:grpSpLocks/>
          </p:cNvGrpSpPr>
          <p:nvPr/>
        </p:nvGrpSpPr>
        <p:grpSpPr bwMode="auto">
          <a:xfrm>
            <a:off x="6116792" y="2209212"/>
            <a:ext cx="207962" cy="1212851"/>
            <a:chOff x="4208" y="3154"/>
            <a:chExt cx="131" cy="764"/>
          </a:xfrm>
        </p:grpSpPr>
        <p:sp>
          <p:nvSpPr>
            <p:cNvPr id="33" name="Rectangle 51"/>
            <p:cNvSpPr>
              <a:spLocks noChangeArrowheads="1"/>
            </p:cNvSpPr>
            <p:nvPr/>
          </p:nvSpPr>
          <p:spPr bwMode="auto">
            <a:xfrm>
              <a:off x="4210" y="3154"/>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1</a:t>
              </a:r>
            </a:p>
          </p:txBody>
        </p:sp>
        <p:sp>
          <p:nvSpPr>
            <p:cNvPr id="34" name="Rectangle 52"/>
            <p:cNvSpPr>
              <a:spLocks noChangeArrowheads="1"/>
            </p:cNvSpPr>
            <p:nvPr/>
          </p:nvSpPr>
          <p:spPr bwMode="auto">
            <a:xfrm>
              <a:off x="4210" y="3346"/>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2</a:t>
              </a:r>
            </a:p>
          </p:txBody>
        </p:sp>
        <p:sp>
          <p:nvSpPr>
            <p:cNvPr id="35" name="Rectangle 53"/>
            <p:cNvSpPr>
              <a:spLocks noChangeArrowheads="1"/>
            </p:cNvSpPr>
            <p:nvPr/>
          </p:nvSpPr>
          <p:spPr bwMode="auto">
            <a:xfrm>
              <a:off x="4208" y="3546"/>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3</a:t>
              </a:r>
            </a:p>
          </p:txBody>
        </p:sp>
        <p:sp>
          <p:nvSpPr>
            <p:cNvPr id="36" name="Rectangle 54"/>
            <p:cNvSpPr>
              <a:spLocks noChangeArrowheads="1"/>
            </p:cNvSpPr>
            <p:nvPr/>
          </p:nvSpPr>
          <p:spPr bwMode="auto">
            <a:xfrm>
              <a:off x="4208" y="3762"/>
              <a:ext cx="129" cy="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195" dirty="0">
                  <a:solidFill>
                    <a:srgbClr val="000000"/>
                  </a:solidFill>
                  <a:latin typeface="Book Antiqua"/>
                </a:rPr>
                <a:t>4</a:t>
              </a:r>
            </a:p>
          </p:txBody>
        </p:sp>
      </p:grpSp>
      <p:grpSp>
        <p:nvGrpSpPr>
          <p:cNvPr id="37" name="Group 59"/>
          <p:cNvGrpSpPr>
            <a:grpSpLocks/>
          </p:cNvGrpSpPr>
          <p:nvPr/>
        </p:nvGrpSpPr>
        <p:grpSpPr bwMode="auto">
          <a:xfrm>
            <a:off x="6364449" y="2079034"/>
            <a:ext cx="203200" cy="1346200"/>
            <a:chOff x="4364" y="3072"/>
            <a:chExt cx="128" cy="848"/>
          </a:xfrm>
        </p:grpSpPr>
        <p:sp>
          <p:nvSpPr>
            <p:cNvPr id="38" name="Line 56"/>
            <p:cNvSpPr>
              <a:spLocks noChangeShapeType="1"/>
            </p:cNvSpPr>
            <p:nvPr/>
          </p:nvSpPr>
          <p:spPr bwMode="auto">
            <a:xfrm>
              <a:off x="4364" y="3072"/>
              <a:ext cx="0" cy="84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39" name="Line 57"/>
            <p:cNvSpPr>
              <a:spLocks noChangeShapeType="1"/>
            </p:cNvSpPr>
            <p:nvPr/>
          </p:nvSpPr>
          <p:spPr bwMode="auto">
            <a:xfrm>
              <a:off x="4364" y="3072"/>
              <a:ext cx="128"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40" name="Line 58"/>
            <p:cNvSpPr>
              <a:spLocks noChangeShapeType="1"/>
            </p:cNvSpPr>
            <p:nvPr/>
          </p:nvSpPr>
          <p:spPr bwMode="auto">
            <a:xfrm>
              <a:off x="4364" y="3920"/>
              <a:ext cx="128"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41" name="Group 63"/>
          <p:cNvGrpSpPr>
            <a:grpSpLocks/>
          </p:cNvGrpSpPr>
          <p:nvPr/>
        </p:nvGrpSpPr>
        <p:grpSpPr bwMode="auto">
          <a:xfrm>
            <a:off x="7945600" y="2059984"/>
            <a:ext cx="222250" cy="1352550"/>
            <a:chOff x="5360" y="3060"/>
            <a:chExt cx="140" cy="852"/>
          </a:xfrm>
        </p:grpSpPr>
        <p:sp>
          <p:nvSpPr>
            <p:cNvPr id="42" name="Line 60"/>
            <p:cNvSpPr>
              <a:spLocks noChangeShapeType="1"/>
            </p:cNvSpPr>
            <p:nvPr/>
          </p:nvSpPr>
          <p:spPr bwMode="auto">
            <a:xfrm flipV="1">
              <a:off x="5500" y="3060"/>
              <a:ext cx="0" cy="848"/>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43" name="Line 61"/>
            <p:cNvSpPr>
              <a:spLocks noChangeShapeType="1"/>
            </p:cNvSpPr>
            <p:nvPr/>
          </p:nvSpPr>
          <p:spPr bwMode="auto">
            <a:xfrm flipH="1">
              <a:off x="5360" y="3912"/>
              <a:ext cx="13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44" name="Line 62"/>
            <p:cNvSpPr>
              <a:spLocks noChangeShapeType="1"/>
            </p:cNvSpPr>
            <p:nvPr/>
          </p:nvSpPr>
          <p:spPr bwMode="auto">
            <a:xfrm flipH="1">
              <a:off x="5360" y="3064"/>
              <a:ext cx="13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sp>
        <p:nvSpPr>
          <p:cNvPr id="45" name="Rectangle 64"/>
          <p:cNvSpPr>
            <a:spLocks noChangeArrowheads="1"/>
          </p:cNvSpPr>
          <p:nvPr/>
        </p:nvSpPr>
        <p:spPr bwMode="auto">
          <a:xfrm>
            <a:off x="6378111" y="2063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46" name="Rectangle 65"/>
          <p:cNvSpPr>
            <a:spLocks noChangeArrowheads="1"/>
          </p:cNvSpPr>
          <p:nvPr/>
        </p:nvSpPr>
        <p:spPr bwMode="auto">
          <a:xfrm>
            <a:off x="6919321" y="20631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47" name="Rectangle 66"/>
          <p:cNvSpPr>
            <a:spLocks noChangeArrowheads="1"/>
          </p:cNvSpPr>
          <p:nvPr/>
        </p:nvSpPr>
        <p:spPr bwMode="auto">
          <a:xfrm>
            <a:off x="7305211" y="2063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48" name="Rectangle 67"/>
          <p:cNvSpPr>
            <a:spLocks noChangeArrowheads="1"/>
          </p:cNvSpPr>
          <p:nvPr/>
        </p:nvSpPr>
        <p:spPr bwMode="auto">
          <a:xfrm>
            <a:off x="7859121" y="20504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49" name="Rectangle 68"/>
          <p:cNvSpPr>
            <a:spLocks noChangeArrowheads="1"/>
          </p:cNvSpPr>
          <p:nvPr/>
        </p:nvSpPr>
        <p:spPr bwMode="auto">
          <a:xfrm>
            <a:off x="6500221" y="23806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50" name="Rectangle 69"/>
          <p:cNvSpPr>
            <a:spLocks noChangeArrowheads="1"/>
          </p:cNvSpPr>
          <p:nvPr/>
        </p:nvSpPr>
        <p:spPr bwMode="auto">
          <a:xfrm>
            <a:off x="6797211" y="23552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80</a:t>
            </a:r>
          </a:p>
        </p:txBody>
      </p:sp>
      <p:sp>
        <p:nvSpPr>
          <p:cNvPr id="51" name="Rectangle 70"/>
          <p:cNvSpPr>
            <a:spLocks noChangeArrowheads="1"/>
          </p:cNvSpPr>
          <p:nvPr/>
        </p:nvSpPr>
        <p:spPr bwMode="auto">
          <a:xfrm>
            <a:off x="7427321" y="23552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52" name="Rectangle 71"/>
          <p:cNvSpPr>
            <a:spLocks noChangeArrowheads="1"/>
          </p:cNvSpPr>
          <p:nvPr/>
        </p:nvSpPr>
        <p:spPr bwMode="auto">
          <a:xfrm>
            <a:off x="7737011" y="23679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sp>
        <p:nvSpPr>
          <p:cNvPr id="53" name="Rectangle 72"/>
          <p:cNvSpPr>
            <a:spLocks noChangeArrowheads="1"/>
          </p:cNvSpPr>
          <p:nvPr/>
        </p:nvSpPr>
        <p:spPr bwMode="auto">
          <a:xfrm>
            <a:off x="6378111" y="2698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54" name="Rectangle 73"/>
          <p:cNvSpPr>
            <a:spLocks noChangeArrowheads="1"/>
          </p:cNvSpPr>
          <p:nvPr/>
        </p:nvSpPr>
        <p:spPr bwMode="auto">
          <a:xfrm>
            <a:off x="6919321" y="26981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a:t>
            </a:r>
          </a:p>
        </p:txBody>
      </p:sp>
      <p:sp>
        <p:nvSpPr>
          <p:cNvPr id="55" name="Rectangle 74"/>
          <p:cNvSpPr>
            <a:spLocks noChangeArrowheads="1"/>
          </p:cNvSpPr>
          <p:nvPr/>
        </p:nvSpPr>
        <p:spPr bwMode="auto">
          <a:xfrm>
            <a:off x="7305211" y="26981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53</a:t>
            </a:r>
          </a:p>
        </p:txBody>
      </p:sp>
      <p:sp>
        <p:nvSpPr>
          <p:cNvPr id="56" name="Rectangle 75"/>
          <p:cNvSpPr>
            <a:spLocks noChangeArrowheads="1"/>
          </p:cNvSpPr>
          <p:nvPr/>
        </p:nvSpPr>
        <p:spPr bwMode="auto">
          <a:xfrm>
            <a:off x="7859121" y="26981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57" name="Rectangle 76"/>
          <p:cNvSpPr>
            <a:spLocks noChangeArrowheads="1"/>
          </p:cNvSpPr>
          <p:nvPr/>
        </p:nvSpPr>
        <p:spPr bwMode="auto">
          <a:xfrm>
            <a:off x="6500221" y="30283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58" name="Rectangle 77"/>
          <p:cNvSpPr>
            <a:spLocks noChangeArrowheads="1"/>
          </p:cNvSpPr>
          <p:nvPr/>
        </p:nvSpPr>
        <p:spPr bwMode="auto">
          <a:xfrm>
            <a:off x="6797211" y="30156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sp>
        <p:nvSpPr>
          <p:cNvPr id="59" name="Rectangle 78"/>
          <p:cNvSpPr>
            <a:spLocks noChangeArrowheads="1"/>
          </p:cNvSpPr>
          <p:nvPr/>
        </p:nvSpPr>
        <p:spPr bwMode="auto">
          <a:xfrm>
            <a:off x="7427321" y="3015659"/>
            <a:ext cx="29975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3</a:t>
            </a:r>
          </a:p>
        </p:txBody>
      </p:sp>
      <p:sp>
        <p:nvSpPr>
          <p:cNvPr id="60" name="Rectangle 79"/>
          <p:cNvSpPr>
            <a:spLocks noChangeArrowheads="1"/>
          </p:cNvSpPr>
          <p:nvPr/>
        </p:nvSpPr>
        <p:spPr bwMode="auto">
          <a:xfrm>
            <a:off x="7737011" y="3028359"/>
            <a:ext cx="416778"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78</a:t>
            </a:r>
          </a:p>
        </p:txBody>
      </p:sp>
      <p:sp>
        <p:nvSpPr>
          <p:cNvPr id="61" name="TextBox 60"/>
          <p:cNvSpPr txBox="1"/>
          <p:nvPr/>
        </p:nvSpPr>
        <p:spPr>
          <a:xfrm>
            <a:off x="1756058" y="2578208"/>
            <a:ext cx="1385316" cy="395365"/>
          </a:xfrm>
          <a:prstGeom prst="rect">
            <a:avLst/>
          </a:prstGeom>
          <a:noFill/>
        </p:spPr>
        <p:txBody>
          <a:bodyPr wrap="none" rtlCol="0">
            <a:spAutoFit/>
          </a:bodyPr>
          <a:lstStyle/>
          <a:p>
            <a:r>
              <a:rPr lang="en-US" sz="1969" dirty="0">
                <a:latin typeface="Times New Roman" panose="02020603050405020304" pitchFamily="18" charset="0"/>
                <a:cs typeface="Times New Roman" panose="02020603050405020304" pitchFamily="18" charset="0"/>
              </a:rPr>
              <a:t>where n = 4</a:t>
            </a:r>
          </a:p>
        </p:txBody>
      </p:sp>
    </p:spTree>
    <p:extLst>
      <p:ext uri="{BB962C8B-B14F-4D97-AF65-F5344CB8AC3E}">
        <p14:creationId xmlns:p14="http://schemas.microsoft.com/office/powerpoint/2010/main" val="4290259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27294" y="2218765"/>
            <a:ext cx="67236" cy="1613474"/>
          </a:xfrm>
          <a:custGeom>
            <a:avLst/>
            <a:gdLst/>
            <a:ahLst/>
            <a:cxnLst/>
            <a:rect l="l" t="t" r="r" b="b"/>
            <a:pathLst>
              <a:path w="76200" h="1828604">
                <a:moveTo>
                  <a:pt x="0" y="0"/>
                </a:moveTo>
                <a:lnTo>
                  <a:pt x="34802" y="16803"/>
                </a:lnTo>
                <a:lnTo>
                  <a:pt x="61225" y="61679"/>
                </a:lnTo>
                <a:lnTo>
                  <a:pt x="73028" y="108766"/>
                </a:lnTo>
                <a:lnTo>
                  <a:pt x="76200" y="1676400"/>
                </a:lnTo>
                <a:lnTo>
                  <a:pt x="75641" y="1694939"/>
                </a:lnTo>
                <a:lnTo>
                  <a:pt x="67786" y="1746061"/>
                </a:lnTo>
                <a:lnTo>
                  <a:pt x="52034" y="1787713"/>
                </a:lnTo>
                <a:lnTo>
                  <a:pt x="21793" y="1822468"/>
                </a:lnTo>
                <a:lnTo>
                  <a:pt x="13019" y="1826581"/>
                </a:lnTo>
                <a:lnTo>
                  <a:pt x="3890" y="1828604"/>
                </a:lnTo>
              </a:path>
            </a:pathLst>
          </a:custGeom>
          <a:ln w="9525">
            <a:solidFill>
              <a:srgbClr val="000000"/>
            </a:solidFill>
          </a:ln>
        </p:spPr>
        <p:txBody>
          <a:bodyPr wrap="square" lIns="0" tIns="0" rIns="0" bIns="0" rtlCol="0">
            <a:noAutofit/>
          </a:bodyPr>
          <a:lstStyle/>
          <a:p>
            <a:endParaRPr sz="2647"/>
          </a:p>
        </p:txBody>
      </p:sp>
      <p:sp>
        <p:nvSpPr>
          <p:cNvPr id="4" name="object 4"/>
          <p:cNvSpPr txBox="1"/>
          <p:nvPr/>
        </p:nvSpPr>
        <p:spPr>
          <a:xfrm>
            <a:off x="1212746" y="3997586"/>
            <a:ext cx="2278716" cy="255494"/>
          </a:xfrm>
          <a:prstGeom prst="rect">
            <a:avLst/>
          </a:prstGeom>
        </p:spPr>
        <p:txBody>
          <a:bodyPr vert="horz" wrap="square" lIns="0" tIns="0" rIns="0" bIns="0" rtlCol="0">
            <a:noAutofit/>
          </a:bodyPr>
          <a:lstStyle/>
          <a:p>
            <a:pPr marL="11205"/>
            <a:r>
              <a:rPr sz="1588" dirty="0">
                <a:solidFill>
                  <a:srgbClr val="3333CC"/>
                </a:solidFill>
                <a:latin typeface="Comic Sans MS"/>
                <a:cs typeface="Comic Sans MS"/>
              </a:rPr>
              <a:t>A</a:t>
            </a:r>
            <a:r>
              <a:rPr sz="1588" spc="4" dirty="0">
                <a:solidFill>
                  <a:srgbClr val="3333CC"/>
                </a:solidFill>
                <a:latin typeface="Comic Sans MS"/>
                <a:cs typeface="Comic Sans MS"/>
              </a:rPr>
              <a:t>t</a:t>
            </a:r>
            <a:r>
              <a:rPr sz="1588" dirty="0">
                <a:solidFill>
                  <a:srgbClr val="3333CC"/>
                </a:solidFill>
                <a:latin typeface="Comic Sans MS"/>
                <a:cs typeface="Comic Sans MS"/>
              </a:rPr>
              <a:t>tribut</a:t>
            </a:r>
            <a:r>
              <a:rPr sz="1588" spc="-9" dirty="0">
                <a:solidFill>
                  <a:srgbClr val="3333CC"/>
                </a:solidFill>
                <a:latin typeface="Comic Sans MS"/>
                <a:cs typeface="Comic Sans MS"/>
              </a:rPr>
              <a:t>e</a:t>
            </a:r>
            <a:r>
              <a:rPr sz="1588" spc="-22" dirty="0">
                <a:solidFill>
                  <a:srgbClr val="3333CC"/>
                </a:solidFill>
                <a:latin typeface="Comic Sans MS"/>
                <a:cs typeface="Comic Sans MS"/>
              </a:rPr>
              <a:t> </a:t>
            </a:r>
            <a:r>
              <a:rPr sz="1588" spc="-9" dirty="0">
                <a:solidFill>
                  <a:srgbClr val="3333CC"/>
                </a:solidFill>
                <a:latin typeface="Comic Sans MS"/>
                <a:cs typeface="Comic Sans MS"/>
              </a:rPr>
              <a:t>Usage</a:t>
            </a:r>
            <a:r>
              <a:rPr sz="1588" spc="-13" dirty="0">
                <a:solidFill>
                  <a:srgbClr val="3333CC"/>
                </a:solidFill>
                <a:latin typeface="Comic Sans MS"/>
                <a:cs typeface="Comic Sans MS"/>
              </a:rPr>
              <a:t> </a:t>
            </a:r>
            <a:r>
              <a:rPr sz="1588" spc="-22" dirty="0">
                <a:solidFill>
                  <a:srgbClr val="3333CC"/>
                </a:solidFill>
                <a:latin typeface="Comic Sans MS"/>
                <a:cs typeface="Comic Sans MS"/>
              </a:rPr>
              <a:t>M</a:t>
            </a:r>
            <a:r>
              <a:rPr sz="1588" spc="-9" dirty="0">
                <a:solidFill>
                  <a:srgbClr val="3333CC"/>
                </a:solidFill>
                <a:latin typeface="Comic Sans MS"/>
                <a:cs typeface="Comic Sans MS"/>
              </a:rPr>
              <a:t>a</a:t>
            </a:r>
            <a:r>
              <a:rPr sz="1588" spc="-4" dirty="0">
                <a:solidFill>
                  <a:srgbClr val="3333CC"/>
                </a:solidFill>
                <a:latin typeface="Comic Sans MS"/>
                <a:cs typeface="Comic Sans MS"/>
              </a:rPr>
              <a:t>t</a:t>
            </a:r>
            <a:r>
              <a:rPr sz="1588" dirty="0">
                <a:solidFill>
                  <a:srgbClr val="3333CC"/>
                </a:solidFill>
                <a:latin typeface="Comic Sans MS"/>
                <a:cs typeface="Comic Sans MS"/>
              </a:rPr>
              <a:t>rix</a:t>
            </a:r>
            <a:endParaRPr sz="1588">
              <a:latin typeface="Comic Sans MS"/>
              <a:cs typeface="Comic Sans MS"/>
            </a:endParaRPr>
          </a:p>
        </p:txBody>
      </p:sp>
      <p:sp>
        <p:nvSpPr>
          <p:cNvPr id="5" name="object 5"/>
          <p:cNvSpPr/>
          <p:nvPr/>
        </p:nvSpPr>
        <p:spPr>
          <a:xfrm>
            <a:off x="6723529" y="2218765"/>
            <a:ext cx="67236" cy="1613474"/>
          </a:xfrm>
          <a:custGeom>
            <a:avLst/>
            <a:gdLst/>
            <a:ahLst/>
            <a:cxnLst/>
            <a:rect l="l" t="t" r="r" b="b"/>
            <a:pathLst>
              <a:path w="76200" h="1828604">
                <a:moveTo>
                  <a:pt x="0" y="0"/>
                </a:moveTo>
                <a:lnTo>
                  <a:pt x="34802" y="16803"/>
                </a:lnTo>
                <a:lnTo>
                  <a:pt x="61225" y="61679"/>
                </a:lnTo>
                <a:lnTo>
                  <a:pt x="73028" y="108766"/>
                </a:lnTo>
                <a:lnTo>
                  <a:pt x="76200" y="1676400"/>
                </a:lnTo>
                <a:lnTo>
                  <a:pt x="75641" y="1694939"/>
                </a:lnTo>
                <a:lnTo>
                  <a:pt x="67786" y="1746061"/>
                </a:lnTo>
                <a:lnTo>
                  <a:pt x="52034" y="1787713"/>
                </a:lnTo>
                <a:lnTo>
                  <a:pt x="21793" y="1822468"/>
                </a:lnTo>
                <a:lnTo>
                  <a:pt x="13019" y="1826581"/>
                </a:lnTo>
                <a:lnTo>
                  <a:pt x="3890" y="1828604"/>
                </a:lnTo>
              </a:path>
            </a:pathLst>
          </a:custGeom>
          <a:ln w="9525">
            <a:solidFill>
              <a:srgbClr val="000000"/>
            </a:solidFill>
          </a:ln>
        </p:spPr>
        <p:txBody>
          <a:bodyPr wrap="square" lIns="0" tIns="0" rIns="0" bIns="0" rtlCol="0">
            <a:noAutofit/>
          </a:bodyPr>
          <a:lstStyle/>
          <a:p>
            <a:endParaRPr sz="2647"/>
          </a:p>
        </p:txBody>
      </p:sp>
      <p:sp>
        <p:nvSpPr>
          <p:cNvPr id="6" name="object 6"/>
          <p:cNvSpPr txBox="1"/>
          <p:nvPr/>
        </p:nvSpPr>
        <p:spPr>
          <a:xfrm>
            <a:off x="4305861" y="3997586"/>
            <a:ext cx="2985808" cy="255494"/>
          </a:xfrm>
          <a:prstGeom prst="rect">
            <a:avLst/>
          </a:prstGeom>
        </p:spPr>
        <p:txBody>
          <a:bodyPr vert="horz" wrap="square" lIns="0" tIns="0" rIns="0" bIns="0" rtlCol="0">
            <a:noAutofit/>
          </a:bodyPr>
          <a:lstStyle/>
          <a:p>
            <a:pPr marL="11205"/>
            <a:r>
              <a:rPr sz="1588" dirty="0">
                <a:solidFill>
                  <a:srgbClr val="3333CC"/>
                </a:solidFill>
                <a:latin typeface="Comic Sans MS"/>
                <a:cs typeface="Comic Sans MS"/>
              </a:rPr>
              <a:t>At</a:t>
            </a:r>
            <a:r>
              <a:rPr sz="1588" spc="4" dirty="0">
                <a:solidFill>
                  <a:srgbClr val="3333CC"/>
                </a:solidFill>
                <a:latin typeface="Comic Sans MS"/>
                <a:cs typeface="Comic Sans MS"/>
              </a:rPr>
              <a:t>t</a:t>
            </a:r>
            <a:r>
              <a:rPr sz="1588" dirty="0">
                <a:solidFill>
                  <a:srgbClr val="3333CC"/>
                </a:solidFill>
                <a:latin typeface="Comic Sans MS"/>
                <a:cs typeface="Comic Sans MS"/>
              </a:rPr>
              <a:t>ribut</a:t>
            </a:r>
            <a:r>
              <a:rPr sz="1588" spc="-9" dirty="0">
                <a:solidFill>
                  <a:srgbClr val="3333CC"/>
                </a:solidFill>
                <a:latin typeface="Comic Sans MS"/>
                <a:cs typeface="Comic Sans MS"/>
              </a:rPr>
              <a:t>e</a:t>
            </a:r>
            <a:r>
              <a:rPr sz="1588" spc="-22" dirty="0">
                <a:solidFill>
                  <a:srgbClr val="3333CC"/>
                </a:solidFill>
                <a:latin typeface="Comic Sans MS"/>
                <a:cs typeface="Comic Sans MS"/>
              </a:rPr>
              <a:t> </a:t>
            </a:r>
            <a:r>
              <a:rPr sz="1588" dirty="0">
                <a:solidFill>
                  <a:srgbClr val="3333CC"/>
                </a:solidFill>
                <a:latin typeface="Comic Sans MS"/>
                <a:cs typeface="Comic Sans MS"/>
              </a:rPr>
              <a:t>Affinit</a:t>
            </a:r>
            <a:r>
              <a:rPr sz="1588" spc="-9" dirty="0">
                <a:solidFill>
                  <a:srgbClr val="3333CC"/>
                </a:solidFill>
                <a:latin typeface="Comic Sans MS"/>
                <a:cs typeface="Comic Sans MS"/>
              </a:rPr>
              <a:t>y</a:t>
            </a:r>
            <a:r>
              <a:rPr sz="1588" spc="-22" dirty="0">
                <a:solidFill>
                  <a:srgbClr val="3333CC"/>
                </a:solidFill>
                <a:latin typeface="Comic Sans MS"/>
                <a:cs typeface="Comic Sans MS"/>
              </a:rPr>
              <a:t> </a:t>
            </a:r>
            <a:r>
              <a:rPr sz="1588" dirty="0">
                <a:solidFill>
                  <a:srgbClr val="3333CC"/>
                </a:solidFill>
                <a:latin typeface="Comic Sans MS"/>
                <a:cs typeface="Comic Sans MS"/>
              </a:rPr>
              <a:t>Matrix</a:t>
            </a:r>
            <a:r>
              <a:rPr sz="1588" spc="-4" dirty="0">
                <a:solidFill>
                  <a:srgbClr val="3333CC"/>
                </a:solidFill>
                <a:latin typeface="Comic Sans MS"/>
                <a:cs typeface="Comic Sans MS"/>
              </a:rPr>
              <a:t> </a:t>
            </a:r>
            <a:r>
              <a:rPr sz="1588" dirty="0">
                <a:solidFill>
                  <a:srgbClr val="3333CC"/>
                </a:solidFill>
                <a:latin typeface="Comic Sans MS"/>
                <a:cs typeface="Comic Sans MS"/>
              </a:rPr>
              <a:t>(AA)</a:t>
            </a:r>
            <a:endParaRPr sz="1588" dirty="0">
              <a:latin typeface="Comic Sans MS"/>
              <a:cs typeface="Comic Sans MS"/>
            </a:endParaRPr>
          </a:p>
        </p:txBody>
      </p:sp>
      <p:sp>
        <p:nvSpPr>
          <p:cNvPr id="7" name="object 7"/>
          <p:cNvSpPr txBox="1">
            <a:spLocks noGrp="1"/>
          </p:cNvSpPr>
          <p:nvPr>
            <p:ph type="title"/>
          </p:nvPr>
        </p:nvSpPr>
        <p:spPr>
          <a:prstGeom prst="rect">
            <a:avLst/>
          </a:prstGeom>
        </p:spPr>
        <p:txBody>
          <a:bodyPr vert="horz" wrap="square" lIns="0" tIns="374389" rIns="0" bIns="0" numCol="1" rtlCol="0" anchor="ctr" anchorCtr="0" compatLnSpc="1">
            <a:prstTxWarp prst="textNoShape">
              <a:avLst/>
            </a:prstTxWarp>
            <a:noAutofit/>
          </a:bodyPr>
          <a:lstStyle/>
          <a:p>
            <a:pPr marL="178727"/>
            <a:r>
              <a:rPr sz="4219" dirty="0">
                <a:solidFill>
                  <a:srgbClr val="000000"/>
                </a:solidFill>
                <a:cs typeface="Comic Sans MS"/>
              </a:rPr>
              <a:t>Attribu</a:t>
            </a:r>
            <a:r>
              <a:rPr sz="4219" spc="-22" dirty="0">
                <a:solidFill>
                  <a:srgbClr val="000000"/>
                </a:solidFill>
                <a:cs typeface="Comic Sans MS"/>
              </a:rPr>
              <a:t>t</a:t>
            </a:r>
            <a:r>
              <a:rPr sz="4219" dirty="0">
                <a:solidFill>
                  <a:srgbClr val="000000"/>
                </a:solidFill>
                <a:cs typeface="Comic Sans MS"/>
              </a:rPr>
              <a:t>e</a:t>
            </a:r>
            <a:r>
              <a:rPr sz="4219" spc="27" dirty="0">
                <a:solidFill>
                  <a:srgbClr val="000000"/>
                </a:solidFill>
                <a:cs typeface="Comic Sans MS"/>
              </a:rPr>
              <a:t> </a:t>
            </a:r>
            <a:r>
              <a:rPr sz="4219" dirty="0">
                <a:solidFill>
                  <a:srgbClr val="000000"/>
                </a:solidFill>
                <a:cs typeface="Comic Sans MS"/>
              </a:rPr>
              <a:t>Af</a:t>
            </a:r>
            <a:r>
              <a:rPr sz="4219" spc="-18" dirty="0">
                <a:solidFill>
                  <a:srgbClr val="000000"/>
                </a:solidFill>
                <a:cs typeface="Comic Sans MS"/>
              </a:rPr>
              <a:t>f</a:t>
            </a:r>
            <a:r>
              <a:rPr sz="4219" dirty="0">
                <a:solidFill>
                  <a:srgbClr val="000000"/>
                </a:solidFill>
                <a:cs typeface="Comic Sans MS"/>
              </a:rPr>
              <a:t>inity</a:t>
            </a:r>
            <a:r>
              <a:rPr sz="4219" spc="22" dirty="0">
                <a:solidFill>
                  <a:srgbClr val="000000"/>
                </a:solidFill>
                <a:cs typeface="Comic Sans MS"/>
              </a:rPr>
              <a:t> </a:t>
            </a:r>
            <a:r>
              <a:rPr sz="4219" dirty="0">
                <a:solidFill>
                  <a:srgbClr val="000000"/>
                </a:solidFill>
                <a:cs typeface="Comic Sans MS"/>
              </a:rPr>
              <a:t>Matrix</a:t>
            </a:r>
            <a:r>
              <a:rPr sz="4219" spc="-4" dirty="0">
                <a:solidFill>
                  <a:srgbClr val="000000"/>
                </a:solidFill>
                <a:cs typeface="Comic Sans MS"/>
              </a:rPr>
              <a:t> </a:t>
            </a:r>
            <a:r>
              <a:rPr sz="4219" spc="-22" dirty="0">
                <a:solidFill>
                  <a:srgbClr val="000000"/>
                </a:solidFill>
                <a:cs typeface="Comic Sans MS"/>
              </a:rPr>
              <a:t>Exam</a:t>
            </a:r>
            <a:r>
              <a:rPr sz="4219" spc="-31" dirty="0">
                <a:solidFill>
                  <a:srgbClr val="000000"/>
                </a:solidFill>
                <a:cs typeface="Comic Sans MS"/>
              </a:rPr>
              <a:t>p</a:t>
            </a:r>
            <a:r>
              <a:rPr sz="4219" dirty="0">
                <a:solidFill>
                  <a:srgbClr val="000000"/>
                </a:solidFill>
                <a:cs typeface="Comic Sans MS"/>
              </a:rPr>
              <a:t>le</a:t>
            </a:r>
          </a:p>
        </p:txBody>
      </p:sp>
      <p:sp>
        <p:nvSpPr>
          <p:cNvPr id="8" name="object 8"/>
          <p:cNvSpPr/>
          <p:nvPr/>
        </p:nvSpPr>
        <p:spPr>
          <a:xfrm>
            <a:off x="575702" y="4975412"/>
            <a:ext cx="7156301" cy="403412"/>
          </a:xfrm>
          <a:custGeom>
            <a:avLst/>
            <a:gdLst/>
            <a:ahLst/>
            <a:cxnLst/>
            <a:rect l="l" t="t" r="r" b="b"/>
            <a:pathLst>
              <a:path w="8110474" h="457200">
                <a:moveTo>
                  <a:pt x="0" y="457200"/>
                </a:moveTo>
                <a:lnTo>
                  <a:pt x="8110474" y="457200"/>
                </a:lnTo>
                <a:lnTo>
                  <a:pt x="8110474" y="0"/>
                </a:lnTo>
                <a:lnTo>
                  <a:pt x="0" y="0"/>
                </a:lnTo>
                <a:lnTo>
                  <a:pt x="0" y="457200"/>
                </a:lnTo>
                <a:close/>
              </a:path>
            </a:pathLst>
          </a:custGeom>
          <a:solidFill>
            <a:srgbClr val="E0FFF5"/>
          </a:solidFill>
        </p:spPr>
        <p:txBody>
          <a:bodyPr wrap="square" lIns="0" tIns="0" rIns="0" bIns="0" rtlCol="0">
            <a:noAutofit/>
          </a:bodyPr>
          <a:lstStyle/>
          <a:p>
            <a:endParaRPr sz="2647"/>
          </a:p>
        </p:txBody>
      </p:sp>
      <p:sp>
        <p:nvSpPr>
          <p:cNvPr id="9" name="object 9"/>
          <p:cNvSpPr txBox="1"/>
          <p:nvPr/>
        </p:nvSpPr>
        <p:spPr>
          <a:xfrm>
            <a:off x="645279" y="4992444"/>
            <a:ext cx="1590114" cy="350744"/>
          </a:xfrm>
          <a:prstGeom prst="rect">
            <a:avLst/>
          </a:prstGeom>
        </p:spPr>
        <p:txBody>
          <a:bodyPr vert="horz" wrap="square" lIns="0" tIns="0" rIns="0" bIns="0" rtlCol="0">
            <a:noAutofit/>
          </a:bodyPr>
          <a:lstStyle/>
          <a:p>
            <a:pPr marL="11205"/>
            <a:r>
              <a:rPr sz="2118" b="1" dirty="0">
                <a:latin typeface="Comic Sans MS"/>
                <a:cs typeface="Comic Sans MS"/>
              </a:rPr>
              <a:t>Next</a:t>
            </a:r>
            <a:r>
              <a:rPr sz="2118" b="1" spc="-27" dirty="0">
                <a:latin typeface="Comic Sans MS"/>
                <a:cs typeface="Comic Sans MS"/>
              </a:rPr>
              <a:t> </a:t>
            </a:r>
            <a:r>
              <a:rPr sz="2118" b="1" dirty="0">
                <a:latin typeface="Comic Sans MS"/>
                <a:cs typeface="Comic Sans MS"/>
              </a:rPr>
              <a:t>Step</a:t>
            </a:r>
            <a:r>
              <a:rPr sz="2118" b="1" spc="-300" dirty="0">
                <a:latin typeface="Comic Sans MS"/>
                <a:cs typeface="Comic Sans MS"/>
              </a:rPr>
              <a:t> </a:t>
            </a:r>
            <a:r>
              <a:rPr sz="2206" spc="-49" dirty="0">
                <a:latin typeface="Comic Sans MS"/>
                <a:cs typeface="Comic Sans MS"/>
              </a:rPr>
              <a:t>-</a:t>
            </a:r>
            <a:endParaRPr sz="2206">
              <a:latin typeface="Comic Sans MS"/>
              <a:cs typeface="Comic Sans MS"/>
            </a:endParaRPr>
          </a:p>
        </p:txBody>
      </p:sp>
      <p:sp>
        <p:nvSpPr>
          <p:cNvPr id="10" name="object 10"/>
          <p:cNvSpPr txBox="1"/>
          <p:nvPr/>
        </p:nvSpPr>
        <p:spPr>
          <a:xfrm>
            <a:off x="2452856" y="4992444"/>
            <a:ext cx="5210175" cy="350744"/>
          </a:xfrm>
          <a:prstGeom prst="rect">
            <a:avLst/>
          </a:prstGeom>
        </p:spPr>
        <p:txBody>
          <a:bodyPr vert="horz" wrap="square" lIns="0" tIns="0" rIns="0" bIns="0" rtlCol="0">
            <a:noAutofit/>
          </a:bodyPr>
          <a:lstStyle/>
          <a:p>
            <a:pPr marL="11205"/>
            <a:r>
              <a:rPr sz="2118" dirty="0">
                <a:latin typeface="Comic Sans MS"/>
                <a:cs typeface="Comic Sans MS"/>
              </a:rPr>
              <a:t>Determine</a:t>
            </a:r>
            <a:r>
              <a:rPr sz="2118" spc="-13" dirty="0">
                <a:latin typeface="Comic Sans MS"/>
                <a:cs typeface="Comic Sans MS"/>
              </a:rPr>
              <a:t> </a:t>
            </a:r>
            <a:r>
              <a:rPr sz="2206" spc="-44" dirty="0">
                <a:latin typeface="Comic Sans MS"/>
                <a:cs typeface="Comic Sans MS"/>
              </a:rPr>
              <a:t>clustered</a:t>
            </a:r>
            <a:r>
              <a:rPr sz="2206" spc="-31" dirty="0">
                <a:latin typeface="Comic Sans MS"/>
                <a:cs typeface="Comic Sans MS"/>
              </a:rPr>
              <a:t> </a:t>
            </a:r>
            <a:r>
              <a:rPr sz="2206" spc="-70" dirty="0">
                <a:latin typeface="Comic Sans MS"/>
                <a:cs typeface="Comic Sans MS"/>
              </a:rPr>
              <a:t>a</a:t>
            </a:r>
            <a:r>
              <a:rPr sz="2206" spc="-49" dirty="0">
                <a:latin typeface="Comic Sans MS"/>
                <a:cs typeface="Comic Sans MS"/>
              </a:rPr>
              <a:t>f</a:t>
            </a:r>
            <a:r>
              <a:rPr sz="2206" spc="-44" dirty="0">
                <a:latin typeface="Comic Sans MS"/>
                <a:cs typeface="Comic Sans MS"/>
              </a:rPr>
              <a:t>f</a:t>
            </a:r>
            <a:r>
              <a:rPr sz="2206" spc="-39" dirty="0">
                <a:latin typeface="Comic Sans MS"/>
                <a:cs typeface="Comic Sans MS"/>
              </a:rPr>
              <a:t>inity</a:t>
            </a:r>
            <a:r>
              <a:rPr sz="2206" spc="-22" dirty="0">
                <a:latin typeface="Comic Sans MS"/>
                <a:cs typeface="Comic Sans MS"/>
              </a:rPr>
              <a:t> </a:t>
            </a:r>
            <a:r>
              <a:rPr sz="2118" dirty="0">
                <a:latin typeface="Comic Sans MS"/>
                <a:cs typeface="Comic Sans MS"/>
              </a:rPr>
              <a:t>(CA)</a:t>
            </a:r>
            <a:r>
              <a:rPr sz="2118" spc="-13" dirty="0">
                <a:latin typeface="Comic Sans MS"/>
                <a:cs typeface="Comic Sans MS"/>
              </a:rPr>
              <a:t> </a:t>
            </a:r>
            <a:r>
              <a:rPr sz="2118" spc="-18" dirty="0">
                <a:latin typeface="Comic Sans MS"/>
                <a:cs typeface="Comic Sans MS"/>
              </a:rPr>
              <a:t>m</a:t>
            </a:r>
            <a:r>
              <a:rPr sz="2118" spc="-22" dirty="0">
                <a:latin typeface="Comic Sans MS"/>
                <a:cs typeface="Comic Sans MS"/>
              </a:rPr>
              <a:t>a</a:t>
            </a:r>
            <a:r>
              <a:rPr sz="2118" dirty="0">
                <a:latin typeface="Comic Sans MS"/>
                <a:cs typeface="Comic Sans MS"/>
              </a:rPr>
              <a:t>trix</a:t>
            </a:r>
          </a:p>
        </p:txBody>
      </p:sp>
      <p:graphicFrame>
        <p:nvGraphicFramePr>
          <p:cNvPr id="3" name="object 3"/>
          <p:cNvGraphicFramePr>
            <a:graphicFrameLocks noGrp="1"/>
          </p:cNvGraphicFramePr>
          <p:nvPr/>
        </p:nvGraphicFramePr>
        <p:xfrm>
          <a:off x="1335966" y="1902332"/>
          <a:ext cx="5366197" cy="1995469"/>
        </p:xfrm>
        <a:graphic>
          <a:graphicData uri="http://schemas.openxmlformats.org/drawingml/2006/table">
            <a:tbl>
              <a:tblPr firstRow="1" bandRow="1">
                <a:tableStyleId>{2D5ABB26-0587-4C30-8999-92F81FD0307C}</a:tableStyleId>
              </a:tblPr>
              <a:tblGrid>
                <a:gridCol w="387253">
                  <a:extLst>
                    <a:ext uri="{9D8B030D-6E8A-4147-A177-3AD203B41FA5}">
                      <a16:colId xmlns:a16="http://schemas.microsoft.com/office/drawing/2014/main" val="20000"/>
                    </a:ext>
                  </a:extLst>
                </a:gridCol>
                <a:gridCol w="34433">
                  <a:extLst>
                    <a:ext uri="{9D8B030D-6E8A-4147-A177-3AD203B41FA5}">
                      <a16:colId xmlns:a16="http://schemas.microsoft.com/office/drawing/2014/main" val="20001"/>
                    </a:ext>
                  </a:extLst>
                </a:gridCol>
                <a:gridCol w="325035">
                  <a:extLst>
                    <a:ext uri="{9D8B030D-6E8A-4147-A177-3AD203B41FA5}">
                      <a16:colId xmlns:a16="http://schemas.microsoft.com/office/drawing/2014/main" val="20002"/>
                    </a:ext>
                  </a:extLst>
                </a:gridCol>
                <a:gridCol w="494906">
                  <a:extLst>
                    <a:ext uri="{9D8B030D-6E8A-4147-A177-3AD203B41FA5}">
                      <a16:colId xmlns:a16="http://schemas.microsoft.com/office/drawing/2014/main" val="20003"/>
                    </a:ext>
                  </a:extLst>
                </a:gridCol>
                <a:gridCol w="391162">
                  <a:extLst>
                    <a:ext uri="{9D8B030D-6E8A-4147-A177-3AD203B41FA5}">
                      <a16:colId xmlns:a16="http://schemas.microsoft.com/office/drawing/2014/main" val="20004"/>
                    </a:ext>
                  </a:extLst>
                </a:gridCol>
                <a:gridCol w="871442">
                  <a:extLst>
                    <a:ext uri="{9D8B030D-6E8A-4147-A177-3AD203B41FA5}">
                      <a16:colId xmlns:a16="http://schemas.microsoft.com/office/drawing/2014/main" val="20005"/>
                    </a:ext>
                  </a:extLst>
                </a:gridCol>
                <a:gridCol w="933631">
                  <a:extLst>
                    <a:ext uri="{9D8B030D-6E8A-4147-A177-3AD203B41FA5}">
                      <a16:colId xmlns:a16="http://schemas.microsoft.com/office/drawing/2014/main" val="20006"/>
                    </a:ext>
                  </a:extLst>
                </a:gridCol>
                <a:gridCol w="471398">
                  <a:extLst>
                    <a:ext uri="{9D8B030D-6E8A-4147-A177-3AD203B41FA5}">
                      <a16:colId xmlns:a16="http://schemas.microsoft.com/office/drawing/2014/main" val="20007"/>
                    </a:ext>
                  </a:extLst>
                </a:gridCol>
                <a:gridCol w="501518">
                  <a:extLst>
                    <a:ext uri="{9D8B030D-6E8A-4147-A177-3AD203B41FA5}">
                      <a16:colId xmlns:a16="http://schemas.microsoft.com/office/drawing/2014/main" val="20008"/>
                    </a:ext>
                  </a:extLst>
                </a:gridCol>
                <a:gridCol w="530840">
                  <a:extLst>
                    <a:ext uri="{9D8B030D-6E8A-4147-A177-3AD203B41FA5}">
                      <a16:colId xmlns:a16="http://schemas.microsoft.com/office/drawing/2014/main" val="20009"/>
                    </a:ext>
                  </a:extLst>
                </a:gridCol>
                <a:gridCol w="424579">
                  <a:extLst>
                    <a:ext uri="{9D8B030D-6E8A-4147-A177-3AD203B41FA5}">
                      <a16:colId xmlns:a16="http://schemas.microsoft.com/office/drawing/2014/main" val="20010"/>
                    </a:ext>
                  </a:extLst>
                </a:gridCol>
              </a:tblGrid>
              <a:tr h="397963">
                <a:tc gridSpan="2">
                  <a:txBody>
                    <a:bodyPr/>
                    <a:lstStyle/>
                    <a:p>
                      <a:endParaRPr sz="900">
                        <a:latin typeface="Arial"/>
                        <a:cs typeface="Arial"/>
                      </a:endParaRPr>
                    </a:p>
                  </a:txBody>
                  <a:tcPr marL="0" marR="0" marT="0" marB="0"/>
                </a:tc>
                <a:tc hMerge="1">
                  <a:txBody>
                    <a:bodyPr/>
                    <a:lstStyle/>
                    <a:p>
                      <a:endParaRPr/>
                    </a:p>
                  </a:txBody>
                  <a:tcPr marL="0" marR="0" marT="0" marB="0"/>
                </a:tc>
                <a:tc>
                  <a:txBody>
                    <a:bodyPr/>
                    <a:lstStyle/>
                    <a:p>
                      <a:pPr marL="80645">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1</a:t>
                      </a:r>
                      <a:endParaRPr sz="1700" baseline="-21367">
                        <a:latin typeface="Comic Sans MS"/>
                        <a:cs typeface="Comic Sans MS"/>
                      </a:endParaRPr>
                    </a:p>
                  </a:txBody>
                  <a:tcPr marL="0" marR="0" marT="0" marB="0"/>
                </a:tc>
                <a:tc>
                  <a:txBody>
                    <a:bodyPr/>
                    <a:lstStyle/>
                    <a:p>
                      <a:pPr marL="203200">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2</a:t>
                      </a:r>
                      <a:endParaRPr sz="1700" baseline="-21367">
                        <a:latin typeface="Comic Sans MS"/>
                        <a:cs typeface="Comic Sans MS"/>
                      </a:endParaRPr>
                    </a:p>
                  </a:txBody>
                  <a:tcPr marL="0" marR="0" marT="0" marB="0"/>
                </a:tc>
                <a:tc>
                  <a:txBody>
                    <a:bodyPr/>
                    <a:lstStyle/>
                    <a:p>
                      <a:pPr marL="82550">
                        <a:lnSpc>
                          <a:spcPct val="100000"/>
                        </a:lnSpc>
                      </a:pPr>
                      <a:r>
                        <a:rPr sz="1800" dirty="0">
                          <a:solidFill>
                            <a:srgbClr val="CC3399"/>
                          </a:solidFill>
                          <a:latin typeface="Comic Sans MS"/>
                          <a:cs typeface="Comic Sans MS"/>
                        </a:rPr>
                        <a:t>A</a:t>
                      </a:r>
                      <a:r>
                        <a:rPr sz="1700" baseline="-21367" dirty="0">
                          <a:solidFill>
                            <a:srgbClr val="CC3399"/>
                          </a:solidFill>
                          <a:latin typeface="Comic Sans MS"/>
                          <a:cs typeface="Comic Sans MS"/>
                        </a:rPr>
                        <a:t>3</a:t>
                      </a:r>
                      <a:endParaRPr sz="1700" baseline="-21367">
                        <a:latin typeface="Comic Sans MS"/>
                        <a:cs typeface="Comic Sans MS"/>
                      </a:endParaRPr>
                    </a:p>
                  </a:txBody>
                  <a:tcPr marL="0" marR="0" marT="0" marB="0"/>
                </a:tc>
                <a:tc>
                  <a:txBody>
                    <a:bodyPr/>
                    <a:lstStyle/>
                    <a:p>
                      <a:pPr marL="81280">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4</a:t>
                      </a:r>
                      <a:endParaRPr sz="1700" baseline="-21367">
                        <a:latin typeface="Comic Sans MS"/>
                        <a:cs typeface="Comic Sans MS"/>
                      </a:endParaRPr>
                    </a:p>
                  </a:txBody>
                  <a:tcPr marL="0" marR="0" marT="0" marB="0"/>
                </a:tc>
                <a:tc>
                  <a:txBody>
                    <a:bodyPr/>
                    <a:lstStyle/>
                    <a:p>
                      <a:endParaRPr sz="1700" baseline="-21367">
                        <a:latin typeface="Comic Sans MS"/>
                        <a:cs typeface="Comic Sans MS"/>
                      </a:endParaRPr>
                    </a:p>
                  </a:txBody>
                  <a:tcPr marL="0" marR="0" marT="0" marB="0"/>
                </a:tc>
                <a:tc>
                  <a:txBody>
                    <a:bodyPr/>
                    <a:lstStyle/>
                    <a:p>
                      <a:pPr marL="168275">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1</a:t>
                      </a:r>
                      <a:endParaRPr sz="1700" baseline="-21367">
                        <a:latin typeface="Comic Sans MS"/>
                        <a:cs typeface="Comic Sans MS"/>
                      </a:endParaRPr>
                    </a:p>
                  </a:txBody>
                  <a:tcPr marL="0" marR="0" marT="0" marB="0"/>
                </a:tc>
                <a:tc>
                  <a:txBody>
                    <a:bodyPr/>
                    <a:lstStyle/>
                    <a:p>
                      <a:pPr marL="124460">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2</a:t>
                      </a:r>
                      <a:endParaRPr sz="1700" baseline="-21367">
                        <a:latin typeface="Comic Sans MS"/>
                        <a:cs typeface="Comic Sans MS"/>
                      </a:endParaRPr>
                    </a:p>
                  </a:txBody>
                  <a:tcPr marL="0" marR="0" marT="0" marB="0"/>
                </a:tc>
                <a:tc>
                  <a:txBody>
                    <a:bodyPr/>
                    <a:lstStyle/>
                    <a:p>
                      <a:pPr marL="149225">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3</a:t>
                      </a:r>
                      <a:endParaRPr sz="1700" baseline="-21367">
                        <a:latin typeface="Comic Sans MS"/>
                        <a:cs typeface="Comic Sans MS"/>
                      </a:endParaRPr>
                    </a:p>
                  </a:txBody>
                  <a:tcPr marL="0" marR="0" marT="0" marB="0"/>
                </a:tc>
                <a:tc>
                  <a:txBody>
                    <a:bodyPr/>
                    <a:lstStyle/>
                    <a:p>
                      <a:pPr marL="142240">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4</a:t>
                      </a:r>
                      <a:endParaRPr sz="1700" baseline="-21367">
                        <a:latin typeface="Comic Sans MS"/>
                        <a:cs typeface="Comic Sans MS"/>
                      </a:endParaRPr>
                    </a:p>
                  </a:txBody>
                  <a:tcPr marL="0" marR="0" marT="0" marB="0"/>
                </a:tc>
                <a:extLst>
                  <a:ext uri="{0D108BD9-81ED-4DB2-BD59-A6C34878D82A}">
                    <a16:rowId xmlns:a16="http://schemas.microsoft.com/office/drawing/2014/main" val="10000"/>
                  </a:ext>
                </a:extLst>
              </a:tr>
              <a:tr h="391686">
                <a:tc>
                  <a:txBody>
                    <a:bodyPr/>
                    <a:lstStyle/>
                    <a:p>
                      <a:pPr marL="25400">
                        <a:lnSpc>
                          <a:spcPct val="100000"/>
                        </a:lnSpc>
                      </a:pPr>
                      <a:r>
                        <a:rPr sz="2100" dirty="0">
                          <a:solidFill>
                            <a:srgbClr val="C97800"/>
                          </a:solidFill>
                          <a:latin typeface="Comic Sans MS"/>
                          <a:cs typeface="Comic Sans MS"/>
                        </a:rPr>
                        <a:t>q</a:t>
                      </a:r>
                      <a:r>
                        <a:rPr sz="2100" baseline="-20833" dirty="0">
                          <a:solidFill>
                            <a:srgbClr val="C97800"/>
                          </a:solidFill>
                          <a:latin typeface="Comic Sans MS"/>
                          <a:cs typeface="Comic Sans MS"/>
                        </a:rPr>
                        <a:t>1</a:t>
                      </a:r>
                      <a:endParaRPr sz="2100" baseline="-20833">
                        <a:latin typeface="Comic Sans MS"/>
                        <a:cs typeface="Comic Sans MS"/>
                      </a:endParaRPr>
                    </a:p>
                  </a:txBody>
                  <a:tcPr marL="0" marR="0" marT="0" marB="0">
                    <a:lnR w="9525">
                      <a:solidFill>
                        <a:srgbClr val="000000"/>
                      </a:solidFill>
                      <a:prstDash val="solid"/>
                    </a:lnR>
                  </a:tcPr>
                </a:tc>
                <a:tc>
                  <a:txBody>
                    <a:bodyPr/>
                    <a:lstStyle/>
                    <a:p>
                      <a:endParaRPr sz="2100" baseline="-20833">
                        <a:latin typeface="Comic Sans MS"/>
                        <a:cs typeface="Comic Sans MS"/>
                      </a:endParaRPr>
                    </a:p>
                  </a:txBody>
                  <a:tcPr marL="0" marR="0" marT="0" marB="0">
                    <a:lnL w="9525" cap="flat" cmpd="sng" algn="ctr">
                      <a:solidFill>
                        <a:srgbClr val="000000"/>
                      </a:solidFill>
                      <a:prstDash val="solid"/>
                      <a:round/>
                      <a:headEnd type="none" w="med" len="med"/>
                      <a:tailEnd type="none" w="med" len="med"/>
                    </a:lnL>
                  </a:tcPr>
                </a:tc>
                <a:tc>
                  <a:txBody>
                    <a:bodyPr/>
                    <a:lstStyle/>
                    <a:p>
                      <a:pPr marL="100330">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18542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67945">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73025">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616585">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1</a:t>
                      </a:r>
                      <a:endParaRPr sz="2100" baseline="-20833">
                        <a:latin typeface="Comic Sans MS"/>
                        <a:cs typeface="Comic Sans MS"/>
                      </a:endParaRPr>
                    </a:p>
                  </a:txBody>
                  <a:tcPr marL="0" marR="0" marT="0" marB="0">
                    <a:lnR w="9525">
                      <a:solidFill>
                        <a:srgbClr val="000000"/>
                      </a:solidFill>
                      <a:prstDash val="solid"/>
                    </a:lnR>
                  </a:tcPr>
                </a:tc>
                <a:tc>
                  <a:txBody>
                    <a:bodyPr/>
                    <a:lstStyle/>
                    <a:p>
                      <a:pPr marL="41910">
                        <a:lnSpc>
                          <a:spcPct val="100000"/>
                        </a:lnSpc>
                      </a:pPr>
                      <a:r>
                        <a:rPr sz="2200" spc="-5" dirty="0">
                          <a:latin typeface="Times New Roman"/>
                          <a:cs typeface="Times New Roman"/>
                        </a:rPr>
                        <a:t>45</a:t>
                      </a:r>
                      <a:endParaRPr sz="2200">
                        <a:latin typeface="Times New Roman"/>
                        <a:cs typeface="Times New Roman"/>
                      </a:endParaRPr>
                    </a:p>
                  </a:txBody>
                  <a:tcPr marL="0" marR="0" marT="0" marB="0">
                    <a:lnL w="9525">
                      <a:solidFill>
                        <a:srgbClr val="000000"/>
                      </a:solidFill>
                      <a:prstDash val="solid"/>
                    </a:lnL>
                  </a:tcPr>
                </a:tc>
                <a:tc>
                  <a:txBody>
                    <a:bodyPr/>
                    <a:lstStyle/>
                    <a:p>
                      <a:pPr marL="18669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45415">
                        <a:lnSpc>
                          <a:spcPct val="100000"/>
                        </a:lnSpc>
                      </a:pPr>
                      <a:r>
                        <a:rPr sz="2200" spc="-5" dirty="0">
                          <a:latin typeface="Times New Roman"/>
                          <a:cs typeface="Times New Roman"/>
                        </a:rPr>
                        <a:t>45</a:t>
                      </a:r>
                      <a:endParaRPr sz="2200">
                        <a:latin typeface="Times New Roman"/>
                        <a:cs typeface="Times New Roman"/>
                      </a:endParaRPr>
                    </a:p>
                  </a:txBody>
                  <a:tcPr marL="0" marR="0" marT="0" marB="0"/>
                </a:tc>
                <a:tc>
                  <a:txBody>
                    <a:bodyPr/>
                    <a:lstStyle/>
                    <a:p>
                      <a:pPr marL="217804">
                        <a:lnSpc>
                          <a:spcPct val="100000"/>
                        </a:lnSpc>
                      </a:pPr>
                      <a:r>
                        <a:rPr sz="2200" dirty="0">
                          <a:latin typeface="Times New Roman"/>
                          <a:cs typeface="Times New Roman"/>
                        </a:rPr>
                        <a:t>0</a:t>
                      </a:r>
                      <a:endParaRPr sz="2200">
                        <a:latin typeface="Times New Roman"/>
                        <a:cs typeface="Times New Roman"/>
                      </a:endParaRPr>
                    </a:p>
                  </a:txBody>
                  <a:tcPr marL="0" marR="0" marT="0" marB="0"/>
                </a:tc>
                <a:extLst>
                  <a:ext uri="{0D108BD9-81ED-4DB2-BD59-A6C34878D82A}">
                    <a16:rowId xmlns:a16="http://schemas.microsoft.com/office/drawing/2014/main" val="10001"/>
                  </a:ext>
                </a:extLst>
              </a:tr>
              <a:tr h="404638">
                <a:tc>
                  <a:txBody>
                    <a:bodyPr/>
                    <a:lstStyle/>
                    <a:p>
                      <a:pPr marL="25400">
                        <a:lnSpc>
                          <a:spcPct val="100000"/>
                        </a:lnSpc>
                      </a:pPr>
                      <a:r>
                        <a:rPr sz="2100" dirty="0">
                          <a:solidFill>
                            <a:srgbClr val="C97800"/>
                          </a:solidFill>
                          <a:latin typeface="Comic Sans MS"/>
                          <a:cs typeface="Comic Sans MS"/>
                        </a:rPr>
                        <a:t>q</a:t>
                      </a:r>
                      <a:r>
                        <a:rPr sz="2100" baseline="-20833" dirty="0">
                          <a:solidFill>
                            <a:srgbClr val="C97800"/>
                          </a:solidFill>
                          <a:latin typeface="Comic Sans MS"/>
                          <a:cs typeface="Comic Sans MS"/>
                        </a:rPr>
                        <a:t>2</a:t>
                      </a:r>
                      <a:endParaRPr sz="2100" baseline="-20833">
                        <a:latin typeface="Comic Sans MS"/>
                        <a:cs typeface="Comic Sans MS"/>
                      </a:endParaRPr>
                    </a:p>
                  </a:txBody>
                  <a:tcPr marL="0" marR="0" marT="0" marB="0">
                    <a:lnR w="9525">
                      <a:solidFill>
                        <a:srgbClr val="000000"/>
                      </a:solidFill>
                      <a:prstDash val="solid"/>
                    </a:lnR>
                  </a:tcPr>
                </a:tc>
                <a:tc>
                  <a:txBody>
                    <a:bodyPr/>
                    <a:lstStyle/>
                    <a:p>
                      <a:endParaRPr sz="2100" baseline="-20833">
                        <a:latin typeface="Comic Sans MS"/>
                        <a:cs typeface="Comic Sans MS"/>
                      </a:endParaRPr>
                    </a:p>
                  </a:txBody>
                  <a:tcPr marL="0" marR="0" marT="0" marB="0">
                    <a:lnL w="9525" cap="flat" cmpd="sng" algn="ctr">
                      <a:solidFill>
                        <a:srgbClr val="000000"/>
                      </a:solidFill>
                      <a:prstDash val="solid"/>
                      <a:round/>
                      <a:headEnd type="none" w="med" len="med"/>
                      <a:tailEnd type="none" w="med" len="med"/>
                    </a:lnL>
                  </a:tcPr>
                </a:tc>
                <a:tc>
                  <a:txBody>
                    <a:bodyPr/>
                    <a:lstStyle/>
                    <a:p>
                      <a:pPr marL="10287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82880">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67945">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73025">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616585">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2</a:t>
                      </a:r>
                      <a:endParaRPr sz="2100" baseline="-20833">
                        <a:latin typeface="Comic Sans MS"/>
                        <a:cs typeface="Comic Sans MS"/>
                      </a:endParaRPr>
                    </a:p>
                  </a:txBody>
                  <a:tcPr marL="0" marR="0" marT="0" marB="0">
                    <a:lnR w="9525">
                      <a:solidFill>
                        <a:srgbClr val="000000"/>
                      </a:solidFill>
                      <a:prstDash val="solid"/>
                    </a:lnR>
                  </a:tcPr>
                </a:tc>
                <a:tc>
                  <a:txBody>
                    <a:bodyPr/>
                    <a:lstStyle/>
                    <a:p>
                      <a:pPr marL="115570">
                        <a:lnSpc>
                          <a:spcPct val="100000"/>
                        </a:lnSpc>
                      </a:pPr>
                      <a:r>
                        <a:rPr sz="2200" dirty="0">
                          <a:latin typeface="Times New Roman"/>
                          <a:cs typeface="Times New Roman"/>
                        </a:rPr>
                        <a:t>0</a:t>
                      </a:r>
                      <a:endParaRPr sz="2200">
                        <a:latin typeface="Times New Roman"/>
                        <a:cs typeface="Times New Roman"/>
                      </a:endParaRPr>
                    </a:p>
                  </a:txBody>
                  <a:tcPr marL="0" marR="0" marT="0" marB="0">
                    <a:lnL w="9525">
                      <a:solidFill>
                        <a:srgbClr val="000000"/>
                      </a:solidFill>
                      <a:prstDash val="solid"/>
                    </a:lnL>
                  </a:tcPr>
                </a:tc>
                <a:tc>
                  <a:txBody>
                    <a:bodyPr/>
                    <a:lstStyle/>
                    <a:p>
                      <a:pPr marL="103505">
                        <a:lnSpc>
                          <a:spcPct val="100000"/>
                        </a:lnSpc>
                      </a:pPr>
                      <a:r>
                        <a:rPr sz="2200" spc="-5" dirty="0">
                          <a:latin typeface="Times New Roman"/>
                          <a:cs typeface="Times New Roman"/>
                        </a:rPr>
                        <a:t>80</a:t>
                      </a:r>
                      <a:endParaRPr sz="2200">
                        <a:latin typeface="Times New Roman"/>
                        <a:cs typeface="Times New Roman"/>
                      </a:endParaRPr>
                    </a:p>
                  </a:txBody>
                  <a:tcPr marL="0" marR="0" marT="0" marB="0"/>
                </a:tc>
                <a:tc>
                  <a:txBody>
                    <a:bodyPr/>
                    <a:lstStyle/>
                    <a:p>
                      <a:pPr marR="6350" algn="ctr">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141605">
                        <a:lnSpc>
                          <a:spcPct val="100000"/>
                        </a:lnSpc>
                      </a:pPr>
                      <a:r>
                        <a:rPr sz="2200" spc="-5" dirty="0">
                          <a:latin typeface="Times New Roman"/>
                          <a:cs typeface="Times New Roman"/>
                        </a:rPr>
                        <a:t>75</a:t>
                      </a:r>
                      <a:endParaRPr sz="2200">
                        <a:latin typeface="Times New Roman"/>
                        <a:cs typeface="Times New Roman"/>
                      </a:endParaRPr>
                    </a:p>
                  </a:txBody>
                  <a:tcPr marL="0" marR="0" marT="0" marB="0"/>
                </a:tc>
                <a:extLst>
                  <a:ext uri="{0D108BD9-81ED-4DB2-BD59-A6C34878D82A}">
                    <a16:rowId xmlns:a16="http://schemas.microsoft.com/office/drawing/2014/main" val="10002"/>
                  </a:ext>
                </a:extLst>
              </a:tr>
              <a:tr h="399077">
                <a:tc>
                  <a:txBody>
                    <a:bodyPr/>
                    <a:lstStyle/>
                    <a:p>
                      <a:pPr marL="25400">
                        <a:lnSpc>
                          <a:spcPct val="100000"/>
                        </a:lnSpc>
                      </a:pPr>
                      <a:r>
                        <a:rPr sz="2100" spc="-5" dirty="0">
                          <a:solidFill>
                            <a:srgbClr val="C97800"/>
                          </a:solidFill>
                          <a:latin typeface="Comic Sans MS"/>
                          <a:cs typeface="Comic Sans MS"/>
                        </a:rPr>
                        <a:t>q</a:t>
                      </a:r>
                      <a:r>
                        <a:rPr sz="2100" spc="0" baseline="-20833" dirty="0">
                          <a:solidFill>
                            <a:srgbClr val="C97800"/>
                          </a:solidFill>
                          <a:latin typeface="Comic Sans MS"/>
                          <a:cs typeface="Comic Sans MS"/>
                        </a:rPr>
                        <a:t>3</a:t>
                      </a:r>
                      <a:endParaRPr sz="2100" baseline="-20833">
                        <a:latin typeface="Comic Sans MS"/>
                        <a:cs typeface="Comic Sans MS"/>
                      </a:endParaRPr>
                    </a:p>
                  </a:txBody>
                  <a:tcPr marL="0" marR="0" marT="0" marB="0">
                    <a:lnR w="9525">
                      <a:solidFill>
                        <a:srgbClr val="000000"/>
                      </a:solidFill>
                      <a:prstDash val="solid"/>
                    </a:lnR>
                  </a:tcPr>
                </a:tc>
                <a:tc>
                  <a:txBody>
                    <a:bodyPr/>
                    <a:lstStyle/>
                    <a:p>
                      <a:endParaRPr sz="2100" baseline="-20833">
                        <a:latin typeface="Comic Sans MS"/>
                        <a:cs typeface="Comic Sans MS"/>
                      </a:endParaRPr>
                    </a:p>
                  </a:txBody>
                  <a:tcPr marL="0" marR="0" marT="0" marB="0">
                    <a:lnL w="9525" cap="flat" cmpd="sng" algn="ctr">
                      <a:solidFill>
                        <a:srgbClr val="000000"/>
                      </a:solidFill>
                      <a:prstDash val="solid"/>
                      <a:round/>
                      <a:headEnd type="none" w="med" len="med"/>
                      <a:tailEnd type="none" w="med" len="med"/>
                    </a:lnL>
                  </a:tcPr>
                </a:tc>
                <a:tc>
                  <a:txBody>
                    <a:bodyPr/>
                    <a:lstStyle/>
                    <a:p>
                      <a:pPr marL="10287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82880">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70485">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70485">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616585">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3</a:t>
                      </a:r>
                      <a:endParaRPr sz="2100" baseline="-20833">
                        <a:latin typeface="Comic Sans MS"/>
                        <a:cs typeface="Comic Sans MS"/>
                      </a:endParaRPr>
                    </a:p>
                  </a:txBody>
                  <a:tcPr marL="0" marR="0" marT="0" marB="0">
                    <a:lnR w="9525">
                      <a:solidFill>
                        <a:srgbClr val="000000"/>
                      </a:solidFill>
                      <a:prstDash val="solid"/>
                    </a:lnR>
                  </a:tcPr>
                </a:tc>
                <a:tc>
                  <a:txBody>
                    <a:bodyPr/>
                    <a:lstStyle/>
                    <a:p>
                      <a:pPr marL="41910">
                        <a:lnSpc>
                          <a:spcPct val="100000"/>
                        </a:lnSpc>
                      </a:pPr>
                      <a:r>
                        <a:rPr sz="2200" spc="-5" dirty="0">
                          <a:latin typeface="Times New Roman"/>
                          <a:cs typeface="Times New Roman"/>
                        </a:rPr>
                        <a:t>45</a:t>
                      </a:r>
                      <a:endParaRPr sz="2200">
                        <a:latin typeface="Times New Roman"/>
                        <a:cs typeface="Times New Roman"/>
                      </a:endParaRPr>
                    </a:p>
                  </a:txBody>
                  <a:tcPr marL="0" marR="0" marT="0" marB="0">
                    <a:lnL w="9525">
                      <a:solidFill>
                        <a:srgbClr val="000000"/>
                      </a:solidFill>
                      <a:prstDash val="solid"/>
                    </a:lnL>
                  </a:tcPr>
                </a:tc>
                <a:tc>
                  <a:txBody>
                    <a:bodyPr/>
                    <a:lstStyle/>
                    <a:p>
                      <a:pPr marL="186690">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142875">
                        <a:lnSpc>
                          <a:spcPct val="100000"/>
                        </a:lnSpc>
                      </a:pPr>
                      <a:r>
                        <a:rPr sz="2200" spc="-5" dirty="0">
                          <a:latin typeface="Times New Roman"/>
                          <a:cs typeface="Times New Roman"/>
                        </a:rPr>
                        <a:t>53</a:t>
                      </a:r>
                      <a:endParaRPr sz="2200">
                        <a:latin typeface="Times New Roman"/>
                        <a:cs typeface="Times New Roman"/>
                      </a:endParaRPr>
                    </a:p>
                  </a:txBody>
                  <a:tcPr marL="0" marR="0" marT="0" marB="0"/>
                </a:tc>
                <a:tc>
                  <a:txBody>
                    <a:bodyPr/>
                    <a:lstStyle/>
                    <a:p>
                      <a:pPr marL="220345">
                        <a:lnSpc>
                          <a:spcPct val="100000"/>
                        </a:lnSpc>
                      </a:pPr>
                      <a:r>
                        <a:rPr sz="2200" dirty="0">
                          <a:latin typeface="Times New Roman"/>
                          <a:cs typeface="Times New Roman"/>
                        </a:rPr>
                        <a:t>3</a:t>
                      </a:r>
                      <a:endParaRPr sz="2200">
                        <a:latin typeface="Times New Roman"/>
                        <a:cs typeface="Times New Roman"/>
                      </a:endParaRPr>
                    </a:p>
                  </a:txBody>
                  <a:tcPr marL="0" marR="0" marT="0" marB="0"/>
                </a:tc>
                <a:extLst>
                  <a:ext uri="{0D108BD9-81ED-4DB2-BD59-A6C34878D82A}">
                    <a16:rowId xmlns:a16="http://schemas.microsoft.com/office/drawing/2014/main" val="10003"/>
                  </a:ext>
                </a:extLst>
              </a:tr>
              <a:tr h="402105">
                <a:tc>
                  <a:txBody>
                    <a:bodyPr/>
                    <a:lstStyle/>
                    <a:p>
                      <a:pPr marL="25400">
                        <a:lnSpc>
                          <a:spcPct val="100000"/>
                        </a:lnSpc>
                      </a:pPr>
                      <a:r>
                        <a:rPr sz="2100" dirty="0">
                          <a:solidFill>
                            <a:srgbClr val="C97800"/>
                          </a:solidFill>
                          <a:latin typeface="Comic Sans MS"/>
                          <a:cs typeface="Comic Sans MS"/>
                        </a:rPr>
                        <a:t>q</a:t>
                      </a:r>
                      <a:r>
                        <a:rPr sz="2100" baseline="-20833" dirty="0">
                          <a:solidFill>
                            <a:srgbClr val="C97800"/>
                          </a:solidFill>
                          <a:latin typeface="Comic Sans MS"/>
                          <a:cs typeface="Comic Sans MS"/>
                        </a:rPr>
                        <a:t>4</a:t>
                      </a:r>
                      <a:endParaRPr sz="2100" baseline="-20833">
                        <a:latin typeface="Comic Sans MS"/>
                        <a:cs typeface="Comic Sans MS"/>
                      </a:endParaRPr>
                    </a:p>
                  </a:txBody>
                  <a:tcPr marL="0" marR="0" marT="0" marB="0"/>
                </a:tc>
                <a:tc>
                  <a:txBody>
                    <a:bodyPr/>
                    <a:lstStyle/>
                    <a:p>
                      <a:endParaRPr sz="2100" baseline="-20833">
                        <a:latin typeface="Comic Sans MS"/>
                        <a:cs typeface="Comic Sans MS"/>
                      </a:endParaRPr>
                    </a:p>
                  </a:txBody>
                  <a:tcPr marL="0" marR="0" marT="0" marB="0"/>
                </a:tc>
                <a:tc>
                  <a:txBody>
                    <a:bodyPr/>
                    <a:lstStyle/>
                    <a:p>
                      <a:pPr marL="10795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8542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67945">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70485">
                        <a:lnSpc>
                          <a:spcPct val="100000"/>
                        </a:lnSpc>
                      </a:pPr>
                      <a:r>
                        <a:rPr sz="2200" dirty="0">
                          <a:latin typeface="Times New Roman"/>
                          <a:cs typeface="Times New Roman"/>
                        </a:rPr>
                        <a:t>1</a:t>
                      </a:r>
                      <a:endParaRPr sz="2200">
                        <a:latin typeface="Times New Roman"/>
                        <a:cs typeface="Times New Roman"/>
                      </a:endParaRPr>
                    </a:p>
                  </a:txBody>
                  <a:tcPr marL="0" marR="0" marT="0" marB="0"/>
                </a:tc>
                <a:tc>
                  <a:txBody>
                    <a:bodyPr/>
                    <a:lstStyle/>
                    <a:p>
                      <a:pPr marL="616585">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4</a:t>
                      </a:r>
                      <a:endParaRPr sz="2100" baseline="-20833">
                        <a:latin typeface="Comic Sans MS"/>
                        <a:cs typeface="Comic Sans MS"/>
                      </a:endParaRPr>
                    </a:p>
                  </a:txBody>
                  <a:tcPr marL="0" marR="0" marT="0" marB="0"/>
                </a:tc>
                <a:tc>
                  <a:txBody>
                    <a:bodyPr/>
                    <a:lstStyle/>
                    <a:p>
                      <a:pPr marL="12065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11125">
                        <a:lnSpc>
                          <a:spcPct val="100000"/>
                        </a:lnSpc>
                      </a:pPr>
                      <a:r>
                        <a:rPr sz="2200" spc="-5" dirty="0">
                          <a:latin typeface="Times New Roman"/>
                          <a:cs typeface="Times New Roman"/>
                        </a:rPr>
                        <a:t>75</a:t>
                      </a:r>
                      <a:endParaRPr sz="2200">
                        <a:latin typeface="Times New Roman"/>
                        <a:cs typeface="Times New Roman"/>
                      </a:endParaRPr>
                    </a:p>
                  </a:txBody>
                  <a:tcPr marL="0" marR="0" marT="0" marB="0"/>
                </a:tc>
                <a:tc>
                  <a:txBody>
                    <a:bodyPr/>
                    <a:lstStyle/>
                    <a:p>
                      <a:pPr marR="1270" algn="ctr">
                        <a:lnSpc>
                          <a:spcPct val="100000"/>
                        </a:lnSpc>
                      </a:pPr>
                      <a:r>
                        <a:rPr sz="2200" dirty="0">
                          <a:latin typeface="Times New Roman"/>
                          <a:cs typeface="Times New Roman"/>
                        </a:rPr>
                        <a:t>3</a:t>
                      </a:r>
                      <a:endParaRPr sz="2200">
                        <a:latin typeface="Times New Roman"/>
                        <a:cs typeface="Times New Roman"/>
                      </a:endParaRPr>
                    </a:p>
                  </a:txBody>
                  <a:tcPr marL="0" marR="0" marT="0" marB="0"/>
                </a:tc>
                <a:tc>
                  <a:txBody>
                    <a:bodyPr/>
                    <a:lstStyle/>
                    <a:p>
                      <a:pPr marL="141605">
                        <a:lnSpc>
                          <a:spcPct val="100000"/>
                        </a:lnSpc>
                      </a:pPr>
                      <a:r>
                        <a:rPr sz="2200" spc="-5" dirty="0">
                          <a:latin typeface="Times New Roman"/>
                          <a:cs typeface="Times New Roman"/>
                        </a:rPr>
                        <a:t>78</a:t>
                      </a:r>
                      <a:endParaRPr sz="220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29093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2876" y="2933252"/>
            <a:ext cx="2318497" cy="1940299"/>
          </a:xfrm>
          <a:prstGeom prst="rect">
            <a:avLst/>
          </a:prstGeom>
        </p:spPr>
        <p:txBody>
          <a:bodyPr vert="horz" wrap="square" lIns="0" tIns="0" rIns="0" bIns="0" rtlCol="0">
            <a:noAutofit/>
          </a:bodyPr>
          <a:lstStyle/>
          <a:p>
            <a:pPr marL="548507">
              <a:tabLst>
                <a:tab pos="981599" algn="l"/>
                <a:tab pos="1504894" algn="l"/>
                <a:tab pos="2029310" algn="l"/>
              </a:tabLst>
            </a:pPr>
            <a:r>
              <a:rPr sz="1765" spc="-4" dirty="0">
                <a:solidFill>
                  <a:srgbClr val="CC3399"/>
                </a:solidFill>
                <a:latin typeface="Comic Sans MS"/>
                <a:cs typeface="Comic Sans MS"/>
              </a:rPr>
              <a:t>A</a:t>
            </a:r>
            <a:r>
              <a:rPr sz="1720" spc="13" baseline="-21367" dirty="0">
                <a:solidFill>
                  <a:srgbClr val="CC3399"/>
                </a:solidFill>
                <a:latin typeface="Comic Sans MS"/>
                <a:cs typeface="Comic Sans MS"/>
              </a:rPr>
              <a:t>1	</a:t>
            </a:r>
            <a:r>
              <a:rPr sz="1765" spc="9" dirty="0">
                <a:solidFill>
                  <a:srgbClr val="CC3399"/>
                </a:solidFill>
                <a:latin typeface="Comic Sans MS"/>
                <a:cs typeface="Comic Sans MS"/>
              </a:rPr>
              <a:t>A</a:t>
            </a:r>
            <a:r>
              <a:rPr sz="1720" spc="20" baseline="-21367" dirty="0">
                <a:solidFill>
                  <a:srgbClr val="CC3399"/>
                </a:solidFill>
                <a:latin typeface="Comic Sans MS"/>
                <a:cs typeface="Comic Sans MS"/>
              </a:rPr>
              <a:t>2	</a:t>
            </a:r>
            <a:r>
              <a:rPr sz="1765" spc="-4" dirty="0">
                <a:solidFill>
                  <a:srgbClr val="CC3399"/>
                </a:solidFill>
                <a:latin typeface="Comic Sans MS"/>
                <a:cs typeface="Comic Sans MS"/>
              </a:rPr>
              <a:t>A</a:t>
            </a:r>
            <a:r>
              <a:rPr sz="1720" spc="20" baseline="-21367" dirty="0">
                <a:solidFill>
                  <a:srgbClr val="CC3399"/>
                </a:solidFill>
                <a:latin typeface="Comic Sans MS"/>
                <a:cs typeface="Comic Sans MS"/>
              </a:rPr>
              <a:t>3	</a:t>
            </a:r>
            <a:r>
              <a:rPr sz="1765" spc="-4" dirty="0">
                <a:solidFill>
                  <a:srgbClr val="CC3399"/>
                </a:solidFill>
                <a:latin typeface="Comic Sans MS"/>
                <a:cs typeface="Comic Sans MS"/>
              </a:rPr>
              <a:t>A</a:t>
            </a:r>
            <a:r>
              <a:rPr sz="1720" spc="20" baseline="-21367" dirty="0">
                <a:solidFill>
                  <a:srgbClr val="CC3399"/>
                </a:solidFill>
                <a:latin typeface="Comic Sans MS"/>
                <a:cs typeface="Comic Sans MS"/>
              </a:rPr>
              <a:t>4</a:t>
            </a:r>
            <a:endParaRPr sz="1720" baseline="-21367">
              <a:latin typeface="Comic Sans MS"/>
              <a:cs typeface="Comic Sans MS"/>
            </a:endParaRPr>
          </a:p>
          <a:p>
            <a:pPr>
              <a:lnSpc>
                <a:spcPts val="750"/>
              </a:lnSpc>
              <a:spcBef>
                <a:spcPts val="18"/>
              </a:spcBef>
            </a:pPr>
            <a:endParaRPr sz="750"/>
          </a:p>
          <a:p>
            <a:pPr marL="11205">
              <a:tabLst>
                <a:tab pos="442616" algn="l"/>
                <a:tab pos="1037066" algn="l"/>
                <a:tab pos="1502093" algn="l"/>
                <a:tab pos="2097103" algn="l"/>
              </a:tabLst>
            </a:pPr>
            <a:r>
              <a:rPr sz="2118" spc="-4" dirty="0">
                <a:solidFill>
                  <a:srgbClr val="C97800"/>
                </a:solidFill>
                <a:latin typeface="Comic Sans MS"/>
                <a:cs typeface="Comic Sans MS"/>
              </a:rPr>
              <a:t>A</a:t>
            </a:r>
            <a:r>
              <a:rPr sz="2118" spc="-13" baseline="-20833" dirty="0">
                <a:solidFill>
                  <a:srgbClr val="C97800"/>
                </a:solidFill>
                <a:latin typeface="Comic Sans MS"/>
                <a:cs typeface="Comic Sans MS"/>
              </a:rPr>
              <a:t>1	</a:t>
            </a:r>
            <a:r>
              <a:rPr sz="3243" spc="6" baseline="2267" dirty="0">
                <a:latin typeface="Times New Roman"/>
                <a:cs typeface="Times New Roman"/>
              </a:rPr>
              <a:t>4</a:t>
            </a:r>
            <a:r>
              <a:rPr sz="3243" spc="13" baseline="2267" dirty="0">
                <a:latin typeface="Times New Roman"/>
                <a:cs typeface="Times New Roman"/>
              </a:rPr>
              <a:t>5	0	</a:t>
            </a:r>
            <a:r>
              <a:rPr sz="3243" spc="6" baseline="2267" dirty="0">
                <a:latin typeface="Times New Roman"/>
                <a:cs typeface="Times New Roman"/>
              </a:rPr>
              <a:t>4</a:t>
            </a:r>
            <a:r>
              <a:rPr sz="3243" spc="13" baseline="2267" dirty="0">
                <a:latin typeface="Times New Roman"/>
                <a:cs typeface="Times New Roman"/>
              </a:rPr>
              <a:t>5	0</a:t>
            </a:r>
            <a:endParaRPr sz="3243" baseline="2267">
              <a:latin typeface="Times New Roman"/>
              <a:cs typeface="Times New Roman"/>
            </a:endParaRPr>
          </a:p>
          <a:p>
            <a:pPr>
              <a:lnSpc>
                <a:spcPts val="574"/>
              </a:lnSpc>
              <a:spcBef>
                <a:spcPts val="21"/>
              </a:spcBef>
            </a:pPr>
            <a:endParaRPr sz="574"/>
          </a:p>
          <a:p>
            <a:pPr marL="11205">
              <a:tabLst>
                <a:tab pos="507608" algn="l"/>
                <a:tab pos="963670" algn="l"/>
                <a:tab pos="1567085" algn="l"/>
                <a:tab pos="2029870" algn="l"/>
              </a:tabLst>
            </a:pPr>
            <a:r>
              <a:rPr sz="3177" spc="-6" baseline="3472" dirty="0">
                <a:solidFill>
                  <a:srgbClr val="C97800"/>
                </a:solidFill>
                <a:latin typeface="Comic Sans MS"/>
                <a:cs typeface="Comic Sans MS"/>
              </a:rPr>
              <a:t>A</a:t>
            </a:r>
            <a:r>
              <a:rPr sz="2118" spc="-13" baseline="-15625" dirty="0">
                <a:solidFill>
                  <a:srgbClr val="C97800"/>
                </a:solidFill>
                <a:latin typeface="Comic Sans MS"/>
                <a:cs typeface="Comic Sans MS"/>
              </a:rPr>
              <a:t>2	</a:t>
            </a:r>
            <a:r>
              <a:rPr sz="2162" spc="9" dirty="0">
                <a:latin typeface="Times New Roman"/>
                <a:cs typeface="Times New Roman"/>
              </a:rPr>
              <a:t>0	</a:t>
            </a:r>
            <a:r>
              <a:rPr sz="2162" spc="4" dirty="0">
                <a:latin typeface="Times New Roman"/>
                <a:cs typeface="Times New Roman"/>
              </a:rPr>
              <a:t>8</a:t>
            </a:r>
            <a:r>
              <a:rPr sz="2162" spc="9" dirty="0">
                <a:latin typeface="Times New Roman"/>
                <a:cs typeface="Times New Roman"/>
              </a:rPr>
              <a:t>0	5	</a:t>
            </a:r>
            <a:r>
              <a:rPr sz="2162" spc="4" dirty="0">
                <a:latin typeface="Times New Roman"/>
                <a:cs typeface="Times New Roman"/>
              </a:rPr>
              <a:t>75</a:t>
            </a:r>
            <a:endParaRPr sz="2162">
              <a:latin typeface="Times New Roman"/>
              <a:cs typeface="Times New Roman"/>
            </a:endParaRPr>
          </a:p>
          <a:p>
            <a:pPr>
              <a:lnSpc>
                <a:spcPts val="662"/>
              </a:lnSpc>
              <a:spcBef>
                <a:spcPts val="4"/>
              </a:spcBef>
            </a:pPr>
            <a:endParaRPr sz="662"/>
          </a:p>
          <a:p>
            <a:pPr marL="11205">
              <a:tabLst>
                <a:tab pos="442616" algn="l"/>
                <a:tab pos="1037066" algn="l"/>
                <a:tab pos="1500412" algn="l"/>
                <a:tab pos="2099344" algn="l"/>
              </a:tabLst>
            </a:pPr>
            <a:r>
              <a:rPr sz="3177" spc="-6" baseline="9259" dirty="0">
                <a:solidFill>
                  <a:srgbClr val="C97800"/>
                </a:solidFill>
                <a:latin typeface="Comic Sans MS"/>
                <a:cs typeface="Comic Sans MS"/>
              </a:rPr>
              <a:t>A</a:t>
            </a:r>
            <a:r>
              <a:rPr sz="2118" spc="-13" baseline="-6944" dirty="0">
                <a:solidFill>
                  <a:srgbClr val="C97800"/>
                </a:solidFill>
                <a:latin typeface="Comic Sans MS"/>
                <a:cs typeface="Comic Sans MS"/>
              </a:rPr>
              <a:t>3	</a:t>
            </a:r>
            <a:r>
              <a:rPr sz="2162" spc="4" dirty="0">
                <a:latin typeface="Times New Roman"/>
                <a:cs typeface="Times New Roman"/>
              </a:rPr>
              <a:t>4</a:t>
            </a:r>
            <a:r>
              <a:rPr sz="2162" spc="9" dirty="0">
                <a:latin typeface="Times New Roman"/>
                <a:cs typeface="Times New Roman"/>
              </a:rPr>
              <a:t>5	5	</a:t>
            </a:r>
            <a:r>
              <a:rPr sz="2162" spc="4" dirty="0">
                <a:latin typeface="Times New Roman"/>
                <a:cs typeface="Times New Roman"/>
              </a:rPr>
              <a:t>5</a:t>
            </a:r>
            <a:r>
              <a:rPr sz="2162" spc="9" dirty="0">
                <a:latin typeface="Times New Roman"/>
                <a:cs typeface="Times New Roman"/>
              </a:rPr>
              <a:t>3	3</a:t>
            </a:r>
            <a:endParaRPr sz="2162">
              <a:latin typeface="Times New Roman"/>
              <a:cs typeface="Times New Roman"/>
            </a:endParaRPr>
          </a:p>
          <a:p>
            <a:pPr>
              <a:lnSpc>
                <a:spcPts val="662"/>
              </a:lnSpc>
              <a:spcBef>
                <a:spcPts val="9"/>
              </a:spcBef>
            </a:pPr>
            <a:endParaRPr sz="662"/>
          </a:p>
          <a:p>
            <a:pPr marL="11205">
              <a:tabLst>
                <a:tab pos="507608" algn="l"/>
                <a:tab pos="970393" algn="l"/>
                <a:tab pos="1569326" algn="l"/>
                <a:tab pos="2029870" algn="l"/>
              </a:tabLst>
            </a:pPr>
            <a:r>
              <a:rPr sz="3177" spc="-6" baseline="15046" dirty="0">
                <a:solidFill>
                  <a:srgbClr val="C97800"/>
                </a:solidFill>
                <a:latin typeface="Comic Sans MS"/>
                <a:cs typeface="Comic Sans MS"/>
              </a:rPr>
              <a:t>A</a:t>
            </a:r>
            <a:r>
              <a:rPr sz="2118" spc="-13" baseline="1736" dirty="0">
                <a:solidFill>
                  <a:srgbClr val="C97800"/>
                </a:solidFill>
                <a:latin typeface="Comic Sans MS"/>
                <a:cs typeface="Comic Sans MS"/>
              </a:rPr>
              <a:t>4	</a:t>
            </a:r>
            <a:r>
              <a:rPr sz="2162" spc="9" dirty="0">
                <a:latin typeface="Times New Roman"/>
                <a:cs typeface="Times New Roman"/>
              </a:rPr>
              <a:t>0	</a:t>
            </a:r>
            <a:r>
              <a:rPr sz="2162" spc="4" dirty="0">
                <a:latin typeface="Times New Roman"/>
                <a:cs typeface="Times New Roman"/>
              </a:rPr>
              <a:t>7</a:t>
            </a:r>
            <a:r>
              <a:rPr sz="2162" spc="9" dirty="0">
                <a:latin typeface="Times New Roman"/>
                <a:cs typeface="Times New Roman"/>
              </a:rPr>
              <a:t>5	3	</a:t>
            </a:r>
            <a:r>
              <a:rPr sz="2162" spc="4" dirty="0">
                <a:latin typeface="Times New Roman"/>
                <a:cs typeface="Times New Roman"/>
              </a:rPr>
              <a:t>78</a:t>
            </a:r>
            <a:endParaRPr sz="2162">
              <a:latin typeface="Times New Roman"/>
              <a:cs typeface="Times New Roman"/>
            </a:endParaRPr>
          </a:p>
        </p:txBody>
      </p:sp>
      <p:sp>
        <p:nvSpPr>
          <p:cNvPr id="3" name="object 3"/>
          <p:cNvSpPr/>
          <p:nvPr/>
        </p:nvSpPr>
        <p:spPr>
          <a:xfrm>
            <a:off x="1313890" y="3307319"/>
            <a:ext cx="134471" cy="1546284"/>
          </a:xfrm>
          <a:custGeom>
            <a:avLst/>
            <a:gdLst/>
            <a:ahLst/>
            <a:cxnLst/>
            <a:rect l="l" t="t" r="r" b="b"/>
            <a:pathLst>
              <a:path w="152400" h="1752455">
                <a:moveTo>
                  <a:pt x="152400" y="1752455"/>
                </a:moveTo>
                <a:lnTo>
                  <a:pt x="108676" y="1746358"/>
                </a:lnTo>
                <a:lnTo>
                  <a:pt x="69923" y="1729245"/>
                </a:lnTo>
                <a:lnTo>
                  <a:pt x="37981" y="1702887"/>
                </a:lnTo>
                <a:lnTo>
                  <a:pt x="14691" y="1669055"/>
                </a:lnTo>
                <a:lnTo>
                  <a:pt x="1897" y="1629516"/>
                </a:lnTo>
                <a:lnTo>
                  <a:pt x="0" y="145778"/>
                </a:lnTo>
                <a:lnTo>
                  <a:pt x="729" y="131399"/>
                </a:lnTo>
                <a:lnTo>
                  <a:pt x="11122" y="90901"/>
                </a:lnTo>
                <a:lnTo>
                  <a:pt x="32391" y="55742"/>
                </a:lnTo>
                <a:lnTo>
                  <a:pt x="62694" y="27692"/>
                </a:lnTo>
                <a:lnTo>
                  <a:pt x="100189" y="8522"/>
                </a:lnTo>
                <a:lnTo>
                  <a:pt x="128272" y="1548"/>
                </a:lnTo>
                <a:lnTo>
                  <a:pt x="143035" y="0"/>
                </a:lnTo>
              </a:path>
            </a:pathLst>
          </a:custGeom>
          <a:ln w="9525">
            <a:solidFill>
              <a:srgbClr val="000000"/>
            </a:solidFill>
          </a:ln>
        </p:spPr>
        <p:txBody>
          <a:bodyPr wrap="square" lIns="0" tIns="0" rIns="0" bIns="0" rtlCol="0">
            <a:noAutofit/>
          </a:bodyPr>
          <a:lstStyle/>
          <a:p>
            <a:endParaRPr sz="2647"/>
          </a:p>
        </p:txBody>
      </p:sp>
      <p:sp>
        <p:nvSpPr>
          <p:cNvPr id="4" name="object 4"/>
          <p:cNvSpPr/>
          <p:nvPr/>
        </p:nvSpPr>
        <p:spPr>
          <a:xfrm>
            <a:off x="3263713" y="3239845"/>
            <a:ext cx="67236" cy="1613586"/>
          </a:xfrm>
          <a:custGeom>
            <a:avLst/>
            <a:gdLst/>
            <a:ahLst/>
            <a:cxnLst/>
            <a:rect l="l" t="t" r="r" b="b"/>
            <a:pathLst>
              <a:path w="76200" h="1828731">
                <a:moveTo>
                  <a:pt x="0" y="0"/>
                </a:moveTo>
                <a:lnTo>
                  <a:pt x="34802" y="16826"/>
                </a:lnTo>
                <a:lnTo>
                  <a:pt x="61225" y="61733"/>
                </a:lnTo>
                <a:lnTo>
                  <a:pt x="73028" y="108812"/>
                </a:lnTo>
                <a:lnTo>
                  <a:pt x="76200" y="1676527"/>
                </a:lnTo>
                <a:lnTo>
                  <a:pt x="75641" y="1695042"/>
                </a:lnTo>
                <a:lnTo>
                  <a:pt x="67786" y="1746132"/>
                </a:lnTo>
                <a:lnTo>
                  <a:pt x="52034" y="1787795"/>
                </a:lnTo>
                <a:lnTo>
                  <a:pt x="21793" y="1822584"/>
                </a:lnTo>
                <a:lnTo>
                  <a:pt x="13019" y="1826704"/>
                </a:lnTo>
                <a:lnTo>
                  <a:pt x="3890" y="1828731"/>
                </a:lnTo>
              </a:path>
            </a:pathLst>
          </a:custGeom>
          <a:ln w="9525">
            <a:solidFill>
              <a:srgbClr val="000000"/>
            </a:solidFill>
          </a:ln>
        </p:spPr>
        <p:txBody>
          <a:bodyPr wrap="square" lIns="0" tIns="0" rIns="0" bIns="0" rtlCol="0">
            <a:noAutofit/>
          </a:bodyPr>
          <a:lstStyle/>
          <a:p>
            <a:endParaRPr sz="2647"/>
          </a:p>
        </p:txBody>
      </p:sp>
      <p:sp>
        <p:nvSpPr>
          <p:cNvPr id="5" name="object 5"/>
          <p:cNvSpPr txBox="1"/>
          <p:nvPr/>
        </p:nvSpPr>
        <p:spPr>
          <a:xfrm>
            <a:off x="674595" y="5018980"/>
            <a:ext cx="2983006" cy="255494"/>
          </a:xfrm>
          <a:prstGeom prst="rect">
            <a:avLst/>
          </a:prstGeom>
        </p:spPr>
        <p:txBody>
          <a:bodyPr vert="horz" wrap="square" lIns="0" tIns="0" rIns="0" bIns="0" rtlCol="0">
            <a:noAutofit/>
          </a:bodyPr>
          <a:lstStyle/>
          <a:p>
            <a:pPr marL="11205"/>
            <a:r>
              <a:rPr sz="1588" dirty="0">
                <a:solidFill>
                  <a:srgbClr val="006600"/>
                </a:solidFill>
                <a:latin typeface="Comic Sans MS"/>
                <a:cs typeface="Comic Sans MS"/>
              </a:rPr>
              <a:t>A</a:t>
            </a:r>
            <a:r>
              <a:rPr sz="1588" spc="4" dirty="0">
                <a:solidFill>
                  <a:srgbClr val="006600"/>
                </a:solidFill>
                <a:latin typeface="Comic Sans MS"/>
                <a:cs typeface="Comic Sans MS"/>
              </a:rPr>
              <a:t>t</a:t>
            </a:r>
            <a:r>
              <a:rPr sz="1588" dirty="0">
                <a:solidFill>
                  <a:srgbClr val="006600"/>
                </a:solidFill>
                <a:latin typeface="Comic Sans MS"/>
                <a:cs typeface="Comic Sans MS"/>
              </a:rPr>
              <a:t>tribut</a:t>
            </a:r>
            <a:r>
              <a:rPr sz="1588" spc="-9" dirty="0">
                <a:solidFill>
                  <a:srgbClr val="006600"/>
                </a:solidFill>
                <a:latin typeface="Comic Sans MS"/>
                <a:cs typeface="Comic Sans MS"/>
              </a:rPr>
              <a:t>e</a:t>
            </a:r>
            <a:r>
              <a:rPr sz="1588" spc="-22" dirty="0">
                <a:solidFill>
                  <a:srgbClr val="006600"/>
                </a:solidFill>
                <a:latin typeface="Comic Sans MS"/>
                <a:cs typeface="Comic Sans MS"/>
              </a:rPr>
              <a:t> </a:t>
            </a:r>
            <a:r>
              <a:rPr sz="1588" dirty="0">
                <a:solidFill>
                  <a:srgbClr val="006600"/>
                </a:solidFill>
                <a:latin typeface="Comic Sans MS"/>
                <a:cs typeface="Comic Sans MS"/>
              </a:rPr>
              <a:t>Affin</a:t>
            </a:r>
            <a:r>
              <a:rPr sz="1588" spc="-9" dirty="0">
                <a:solidFill>
                  <a:srgbClr val="006600"/>
                </a:solidFill>
                <a:latin typeface="Comic Sans MS"/>
                <a:cs typeface="Comic Sans MS"/>
              </a:rPr>
              <a:t>ity</a:t>
            </a:r>
            <a:r>
              <a:rPr sz="1588" spc="-18" dirty="0">
                <a:solidFill>
                  <a:srgbClr val="006600"/>
                </a:solidFill>
                <a:latin typeface="Comic Sans MS"/>
                <a:cs typeface="Comic Sans MS"/>
              </a:rPr>
              <a:t> </a:t>
            </a:r>
            <a:r>
              <a:rPr sz="1588" spc="-22" dirty="0">
                <a:solidFill>
                  <a:srgbClr val="006600"/>
                </a:solidFill>
                <a:latin typeface="Comic Sans MS"/>
                <a:cs typeface="Comic Sans MS"/>
              </a:rPr>
              <a:t>M</a:t>
            </a:r>
            <a:r>
              <a:rPr sz="1588" spc="-9" dirty="0">
                <a:solidFill>
                  <a:srgbClr val="006600"/>
                </a:solidFill>
                <a:latin typeface="Comic Sans MS"/>
                <a:cs typeface="Comic Sans MS"/>
              </a:rPr>
              <a:t>a</a:t>
            </a:r>
            <a:r>
              <a:rPr sz="1588" spc="-4" dirty="0">
                <a:solidFill>
                  <a:srgbClr val="006600"/>
                </a:solidFill>
                <a:latin typeface="Comic Sans MS"/>
                <a:cs typeface="Comic Sans MS"/>
              </a:rPr>
              <a:t>t</a:t>
            </a:r>
            <a:r>
              <a:rPr sz="1588" dirty="0">
                <a:solidFill>
                  <a:srgbClr val="006600"/>
                </a:solidFill>
                <a:latin typeface="Comic Sans MS"/>
                <a:cs typeface="Comic Sans MS"/>
              </a:rPr>
              <a:t>rix</a:t>
            </a:r>
            <a:r>
              <a:rPr sz="1588" spc="-9" dirty="0">
                <a:solidFill>
                  <a:srgbClr val="006600"/>
                </a:solidFill>
                <a:latin typeface="Comic Sans MS"/>
                <a:cs typeface="Comic Sans MS"/>
              </a:rPr>
              <a:t> </a:t>
            </a:r>
            <a:r>
              <a:rPr sz="1588" dirty="0">
                <a:solidFill>
                  <a:srgbClr val="006600"/>
                </a:solidFill>
                <a:latin typeface="Comic Sans MS"/>
                <a:cs typeface="Comic Sans MS"/>
              </a:rPr>
              <a:t>(AA)</a:t>
            </a:r>
            <a:endParaRPr sz="1588">
              <a:latin typeface="Comic Sans MS"/>
              <a:cs typeface="Comic Sans MS"/>
            </a:endParaRPr>
          </a:p>
        </p:txBody>
      </p:sp>
      <p:sp>
        <p:nvSpPr>
          <p:cNvPr id="6" name="object 6"/>
          <p:cNvSpPr txBox="1"/>
          <p:nvPr/>
        </p:nvSpPr>
        <p:spPr>
          <a:xfrm>
            <a:off x="167136" y="481362"/>
            <a:ext cx="8657837" cy="875739"/>
          </a:xfrm>
          <a:prstGeom prst="rect">
            <a:avLst/>
          </a:prstGeom>
        </p:spPr>
        <p:txBody>
          <a:bodyPr vert="horz" wrap="square" lIns="0" tIns="0" rIns="0" bIns="0" rtlCol="0">
            <a:noAutofit/>
          </a:bodyPr>
          <a:lstStyle/>
          <a:p>
            <a:pPr algn="ctr">
              <a:lnSpc>
                <a:spcPct val="100000"/>
              </a:lnSpc>
            </a:pPr>
            <a:r>
              <a:rPr sz="4219" dirty="0">
                <a:solidFill>
                  <a:srgbClr val="000000"/>
                </a:solidFill>
                <a:latin typeface="+mj-lt"/>
                <a:cs typeface="Comic Sans MS"/>
              </a:rPr>
              <a:t>Clustered</a:t>
            </a:r>
            <a:r>
              <a:rPr sz="4219" spc="-27" dirty="0">
                <a:solidFill>
                  <a:srgbClr val="000000"/>
                </a:solidFill>
                <a:latin typeface="+mj-lt"/>
                <a:cs typeface="Comic Sans MS"/>
              </a:rPr>
              <a:t> </a:t>
            </a:r>
            <a:r>
              <a:rPr sz="4219" dirty="0">
                <a:solidFill>
                  <a:srgbClr val="000000"/>
                </a:solidFill>
                <a:latin typeface="+mj-lt"/>
                <a:cs typeface="Comic Sans MS"/>
              </a:rPr>
              <a:t>Aff</a:t>
            </a:r>
            <a:r>
              <a:rPr sz="4219" spc="4" dirty="0">
                <a:solidFill>
                  <a:srgbClr val="000000"/>
                </a:solidFill>
                <a:latin typeface="+mj-lt"/>
                <a:cs typeface="Comic Sans MS"/>
              </a:rPr>
              <a:t>i</a:t>
            </a:r>
            <a:r>
              <a:rPr sz="4219" dirty="0">
                <a:solidFill>
                  <a:srgbClr val="000000"/>
                </a:solidFill>
                <a:latin typeface="+mj-lt"/>
                <a:cs typeface="Comic Sans MS"/>
              </a:rPr>
              <a:t>nity</a:t>
            </a:r>
            <a:r>
              <a:rPr sz="4219" spc="-18" dirty="0">
                <a:solidFill>
                  <a:srgbClr val="000000"/>
                </a:solidFill>
                <a:latin typeface="+mj-lt"/>
                <a:cs typeface="Comic Sans MS"/>
              </a:rPr>
              <a:t> </a:t>
            </a:r>
            <a:r>
              <a:rPr sz="4219" dirty="0">
                <a:solidFill>
                  <a:srgbClr val="000000"/>
                </a:solidFill>
                <a:latin typeface="+mj-lt"/>
                <a:cs typeface="Comic Sans MS"/>
              </a:rPr>
              <a:t>Matrix</a:t>
            </a:r>
            <a:r>
              <a:rPr lang="en-US" sz="4219" dirty="0">
                <a:solidFill>
                  <a:srgbClr val="000000"/>
                </a:solidFill>
                <a:latin typeface="+mj-lt"/>
                <a:cs typeface="Comic Sans MS"/>
              </a:rPr>
              <a:t> Example</a:t>
            </a:r>
            <a:endParaRPr sz="4219" dirty="0">
              <a:solidFill>
                <a:srgbClr val="000000"/>
              </a:solidFill>
              <a:latin typeface="+mj-lt"/>
              <a:cs typeface="Comic Sans MS"/>
            </a:endParaRPr>
          </a:p>
        </p:txBody>
      </p:sp>
      <p:sp>
        <p:nvSpPr>
          <p:cNvPr id="7" name="object 7"/>
          <p:cNvSpPr/>
          <p:nvPr/>
        </p:nvSpPr>
        <p:spPr>
          <a:xfrm>
            <a:off x="5148064" y="3272989"/>
            <a:ext cx="134471" cy="1546284"/>
          </a:xfrm>
          <a:custGeom>
            <a:avLst/>
            <a:gdLst/>
            <a:ahLst/>
            <a:cxnLst/>
            <a:rect l="l" t="t" r="r" b="b"/>
            <a:pathLst>
              <a:path w="152400" h="1752455">
                <a:moveTo>
                  <a:pt x="152400" y="1752455"/>
                </a:moveTo>
                <a:lnTo>
                  <a:pt x="108676" y="1746358"/>
                </a:lnTo>
                <a:lnTo>
                  <a:pt x="69923" y="1729245"/>
                </a:lnTo>
                <a:lnTo>
                  <a:pt x="37981" y="1702887"/>
                </a:lnTo>
                <a:lnTo>
                  <a:pt x="14691" y="1669055"/>
                </a:lnTo>
                <a:lnTo>
                  <a:pt x="1897" y="1629516"/>
                </a:lnTo>
                <a:lnTo>
                  <a:pt x="0" y="145778"/>
                </a:lnTo>
                <a:lnTo>
                  <a:pt x="729" y="131399"/>
                </a:lnTo>
                <a:lnTo>
                  <a:pt x="11122" y="90901"/>
                </a:lnTo>
                <a:lnTo>
                  <a:pt x="32391" y="55742"/>
                </a:lnTo>
                <a:lnTo>
                  <a:pt x="62694" y="27692"/>
                </a:lnTo>
                <a:lnTo>
                  <a:pt x="100189" y="8522"/>
                </a:lnTo>
                <a:lnTo>
                  <a:pt x="128272" y="1548"/>
                </a:lnTo>
                <a:lnTo>
                  <a:pt x="143035" y="0"/>
                </a:lnTo>
              </a:path>
            </a:pathLst>
          </a:custGeom>
          <a:ln w="9525">
            <a:solidFill>
              <a:srgbClr val="000000"/>
            </a:solidFill>
          </a:ln>
        </p:spPr>
        <p:txBody>
          <a:bodyPr wrap="square" lIns="0" tIns="0" rIns="0" bIns="0" rtlCol="0">
            <a:noAutofit/>
          </a:bodyPr>
          <a:lstStyle/>
          <a:p>
            <a:endParaRPr sz="2647"/>
          </a:p>
        </p:txBody>
      </p:sp>
      <p:sp>
        <p:nvSpPr>
          <p:cNvPr id="8" name="object 8"/>
          <p:cNvSpPr/>
          <p:nvPr/>
        </p:nvSpPr>
        <p:spPr>
          <a:xfrm>
            <a:off x="7320432" y="3205687"/>
            <a:ext cx="67236" cy="1613586"/>
          </a:xfrm>
          <a:custGeom>
            <a:avLst/>
            <a:gdLst/>
            <a:ahLst/>
            <a:cxnLst/>
            <a:rect l="l" t="t" r="r" b="b"/>
            <a:pathLst>
              <a:path w="76200" h="1828731">
                <a:moveTo>
                  <a:pt x="0" y="0"/>
                </a:moveTo>
                <a:lnTo>
                  <a:pt x="34802" y="16826"/>
                </a:lnTo>
                <a:lnTo>
                  <a:pt x="61225" y="61733"/>
                </a:lnTo>
                <a:lnTo>
                  <a:pt x="73028" y="108812"/>
                </a:lnTo>
                <a:lnTo>
                  <a:pt x="76200" y="1676527"/>
                </a:lnTo>
                <a:lnTo>
                  <a:pt x="75641" y="1695042"/>
                </a:lnTo>
                <a:lnTo>
                  <a:pt x="67786" y="1746132"/>
                </a:lnTo>
                <a:lnTo>
                  <a:pt x="52034" y="1787795"/>
                </a:lnTo>
                <a:lnTo>
                  <a:pt x="21793" y="1822584"/>
                </a:lnTo>
                <a:lnTo>
                  <a:pt x="13019" y="1826704"/>
                </a:lnTo>
                <a:lnTo>
                  <a:pt x="3890" y="1828731"/>
                </a:lnTo>
              </a:path>
            </a:pathLst>
          </a:custGeom>
          <a:ln w="9525">
            <a:solidFill>
              <a:srgbClr val="000000"/>
            </a:solidFill>
          </a:ln>
        </p:spPr>
        <p:txBody>
          <a:bodyPr wrap="square" lIns="0" tIns="0" rIns="0" bIns="0" rtlCol="0">
            <a:noAutofit/>
          </a:bodyPr>
          <a:lstStyle/>
          <a:p>
            <a:endParaRPr sz="2647"/>
          </a:p>
        </p:txBody>
      </p:sp>
      <p:sp>
        <p:nvSpPr>
          <p:cNvPr id="9" name="object 9"/>
          <p:cNvSpPr/>
          <p:nvPr/>
        </p:nvSpPr>
        <p:spPr>
          <a:xfrm>
            <a:off x="1608382" y="2347297"/>
            <a:ext cx="3674154" cy="691291"/>
          </a:xfrm>
          <a:custGeom>
            <a:avLst/>
            <a:gdLst/>
            <a:ahLst/>
            <a:cxnLst/>
            <a:rect l="l" t="t" r="r" b="b"/>
            <a:pathLst>
              <a:path w="4120769" h="783463">
                <a:moveTo>
                  <a:pt x="4045927" y="753024"/>
                </a:moveTo>
                <a:lnTo>
                  <a:pt x="4036822" y="783463"/>
                </a:lnTo>
                <a:lnTo>
                  <a:pt x="4120769" y="768730"/>
                </a:lnTo>
                <a:lnTo>
                  <a:pt x="4107915" y="756665"/>
                </a:lnTo>
                <a:lnTo>
                  <a:pt x="4058157" y="756665"/>
                </a:lnTo>
                <a:lnTo>
                  <a:pt x="4045927" y="753024"/>
                </a:lnTo>
                <a:close/>
              </a:path>
              <a:path w="4120769" h="783463">
                <a:moveTo>
                  <a:pt x="4049567" y="740854"/>
                </a:moveTo>
                <a:lnTo>
                  <a:pt x="4045927" y="753024"/>
                </a:lnTo>
                <a:lnTo>
                  <a:pt x="4058157" y="756665"/>
                </a:lnTo>
                <a:lnTo>
                  <a:pt x="4061714" y="744473"/>
                </a:lnTo>
                <a:lnTo>
                  <a:pt x="4049567" y="740854"/>
                </a:lnTo>
                <a:close/>
              </a:path>
              <a:path w="4120769" h="783463">
                <a:moveTo>
                  <a:pt x="4058666" y="710438"/>
                </a:moveTo>
                <a:lnTo>
                  <a:pt x="4049567" y="740854"/>
                </a:lnTo>
                <a:lnTo>
                  <a:pt x="4061714" y="744473"/>
                </a:lnTo>
                <a:lnTo>
                  <a:pt x="4058157" y="756665"/>
                </a:lnTo>
                <a:lnTo>
                  <a:pt x="4107915" y="756665"/>
                </a:lnTo>
                <a:lnTo>
                  <a:pt x="4058666" y="710438"/>
                </a:lnTo>
                <a:close/>
              </a:path>
              <a:path w="4120769" h="783463">
                <a:moveTo>
                  <a:pt x="1122475" y="12700"/>
                </a:moveTo>
                <a:lnTo>
                  <a:pt x="888745" y="12700"/>
                </a:lnTo>
                <a:lnTo>
                  <a:pt x="920242" y="13080"/>
                </a:lnTo>
                <a:lnTo>
                  <a:pt x="986027" y="15366"/>
                </a:lnTo>
                <a:lnTo>
                  <a:pt x="1055116" y="19684"/>
                </a:lnTo>
                <a:lnTo>
                  <a:pt x="1127252" y="25907"/>
                </a:lnTo>
                <a:lnTo>
                  <a:pt x="1202563" y="34035"/>
                </a:lnTo>
                <a:lnTo>
                  <a:pt x="1280795" y="44195"/>
                </a:lnTo>
                <a:lnTo>
                  <a:pt x="1361694" y="56006"/>
                </a:lnTo>
                <a:lnTo>
                  <a:pt x="1445514" y="69595"/>
                </a:lnTo>
                <a:lnTo>
                  <a:pt x="1531874" y="84708"/>
                </a:lnTo>
                <a:lnTo>
                  <a:pt x="1712086" y="119887"/>
                </a:lnTo>
                <a:lnTo>
                  <a:pt x="1805685" y="139700"/>
                </a:lnTo>
                <a:lnTo>
                  <a:pt x="1999360" y="183387"/>
                </a:lnTo>
                <a:lnTo>
                  <a:pt x="2201164" y="232028"/>
                </a:lnTo>
                <a:lnTo>
                  <a:pt x="2516759" y="313435"/>
                </a:lnTo>
                <a:lnTo>
                  <a:pt x="2957830" y="434720"/>
                </a:lnTo>
                <a:lnTo>
                  <a:pt x="4045927" y="753024"/>
                </a:lnTo>
                <a:lnTo>
                  <a:pt x="4049567" y="740854"/>
                </a:lnTo>
                <a:lnTo>
                  <a:pt x="2961132" y="422528"/>
                </a:lnTo>
                <a:lnTo>
                  <a:pt x="2519934" y="301243"/>
                </a:lnTo>
                <a:lnTo>
                  <a:pt x="2204085" y="219709"/>
                </a:lnTo>
                <a:lnTo>
                  <a:pt x="2002155" y="171068"/>
                </a:lnTo>
                <a:lnTo>
                  <a:pt x="1808226" y="127253"/>
                </a:lnTo>
                <a:lnTo>
                  <a:pt x="1714627" y="107441"/>
                </a:lnTo>
                <a:lnTo>
                  <a:pt x="1623059" y="89026"/>
                </a:lnTo>
                <a:lnTo>
                  <a:pt x="1534033" y="72135"/>
                </a:lnTo>
                <a:lnTo>
                  <a:pt x="1447545" y="57022"/>
                </a:lnTo>
                <a:lnTo>
                  <a:pt x="1363471" y="43433"/>
                </a:lnTo>
                <a:lnTo>
                  <a:pt x="1282319" y="31622"/>
                </a:lnTo>
                <a:lnTo>
                  <a:pt x="1203960" y="21462"/>
                </a:lnTo>
                <a:lnTo>
                  <a:pt x="1128395" y="13207"/>
                </a:lnTo>
                <a:lnTo>
                  <a:pt x="1122475" y="12700"/>
                </a:lnTo>
                <a:close/>
              </a:path>
              <a:path w="4120769" h="783463">
                <a:moveTo>
                  <a:pt x="888619" y="0"/>
                </a:moveTo>
                <a:lnTo>
                  <a:pt x="827277" y="1015"/>
                </a:lnTo>
                <a:lnTo>
                  <a:pt x="769366" y="3809"/>
                </a:lnTo>
                <a:lnTo>
                  <a:pt x="714375" y="8762"/>
                </a:lnTo>
                <a:lnTo>
                  <a:pt x="662432" y="15620"/>
                </a:lnTo>
                <a:lnTo>
                  <a:pt x="613156" y="24256"/>
                </a:lnTo>
                <a:lnTo>
                  <a:pt x="566801" y="34543"/>
                </a:lnTo>
                <a:lnTo>
                  <a:pt x="523113" y="46735"/>
                </a:lnTo>
                <a:lnTo>
                  <a:pt x="481838" y="60578"/>
                </a:lnTo>
                <a:lnTo>
                  <a:pt x="443102" y="75945"/>
                </a:lnTo>
                <a:lnTo>
                  <a:pt x="406781" y="92709"/>
                </a:lnTo>
                <a:lnTo>
                  <a:pt x="356362" y="120776"/>
                </a:lnTo>
                <a:lnTo>
                  <a:pt x="296544" y="162813"/>
                </a:lnTo>
                <a:lnTo>
                  <a:pt x="244220" y="209550"/>
                </a:lnTo>
                <a:lnTo>
                  <a:pt x="198755" y="260603"/>
                </a:lnTo>
                <a:lnTo>
                  <a:pt x="159257" y="315467"/>
                </a:lnTo>
                <a:lnTo>
                  <a:pt x="124968" y="373252"/>
                </a:lnTo>
                <a:lnTo>
                  <a:pt x="94868" y="433704"/>
                </a:lnTo>
                <a:lnTo>
                  <a:pt x="68199" y="496188"/>
                </a:lnTo>
                <a:lnTo>
                  <a:pt x="43942" y="560196"/>
                </a:lnTo>
                <a:lnTo>
                  <a:pt x="21462" y="625220"/>
                </a:lnTo>
                <a:lnTo>
                  <a:pt x="0" y="690498"/>
                </a:lnTo>
                <a:lnTo>
                  <a:pt x="11937" y="694563"/>
                </a:lnTo>
                <a:lnTo>
                  <a:pt x="33527" y="629157"/>
                </a:lnTo>
                <a:lnTo>
                  <a:pt x="56006" y="564388"/>
                </a:lnTo>
                <a:lnTo>
                  <a:pt x="80010" y="500760"/>
                </a:lnTo>
                <a:lnTo>
                  <a:pt x="106425" y="438911"/>
                </a:lnTo>
                <a:lnTo>
                  <a:pt x="136144" y="379094"/>
                </a:lnTo>
                <a:lnTo>
                  <a:pt x="170052" y="322071"/>
                </a:lnTo>
                <a:lnTo>
                  <a:pt x="208914" y="268350"/>
                </a:lnTo>
                <a:lnTo>
                  <a:pt x="253492" y="218185"/>
                </a:lnTo>
                <a:lnTo>
                  <a:pt x="304673" y="172465"/>
                </a:lnTo>
                <a:lnTo>
                  <a:pt x="363346" y="131444"/>
                </a:lnTo>
                <a:lnTo>
                  <a:pt x="412623" y="104012"/>
                </a:lnTo>
                <a:lnTo>
                  <a:pt x="448310" y="87502"/>
                </a:lnTo>
                <a:lnTo>
                  <a:pt x="486410" y="72389"/>
                </a:lnTo>
                <a:lnTo>
                  <a:pt x="526923" y="58927"/>
                </a:lnTo>
                <a:lnTo>
                  <a:pt x="570102" y="46862"/>
                </a:lnTo>
                <a:lnTo>
                  <a:pt x="615823" y="36702"/>
                </a:lnTo>
                <a:lnTo>
                  <a:pt x="664337" y="28193"/>
                </a:lnTo>
                <a:lnTo>
                  <a:pt x="715899" y="21462"/>
                </a:lnTo>
                <a:lnTo>
                  <a:pt x="770382" y="16509"/>
                </a:lnTo>
                <a:lnTo>
                  <a:pt x="827913" y="13588"/>
                </a:lnTo>
                <a:lnTo>
                  <a:pt x="1122475" y="12700"/>
                </a:lnTo>
                <a:lnTo>
                  <a:pt x="1055877" y="6984"/>
                </a:lnTo>
                <a:lnTo>
                  <a:pt x="986536" y="2666"/>
                </a:lnTo>
                <a:lnTo>
                  <a:pt x="920495" y="380"/>
                </a:lnTo>
                <a:lnTo>
                  <a:pt x="888619" y="0"/>
                </a:lnTo>
                <a:close/>
              </a:path>
            </a:pathLst>
          </a:custGeom>
          <a:solidFill>
            <a:srgbClr val="CC0000"/>
          </a:solidFill>
        </p:spPr>
        <p:txBody>
          <a:bodyPr wrap="square" lIns="0" tIns="0" rIns="0" bIns="0" rtlCol="0">
            <a:noAutofit/>
          </a:bodyPr>
          <a:lstStyle/>
          <a:p>
            <a:endParaRPr sz="2647"/>
          </a:p>
        </p:txBody>
      </p:sp>
      <p:sp>
        <p:nvSpPr>
          <p:cNvPr id="10" name="object 10"/>
          <p:cNvSpPr/>
          <p:nvPr/>
        </p:nvSpPr>
        <p:spPr>
          <a:xfrm>
            <a:off x="2012353" y="2078467"/>
            <a:ext cx="3783783" cy="949137"/>
          </a:xfrm>
          <a:custGeom>
            <a:avLst/>
            <a:gdLst/>
            <a:ahLst/>
            <a:cxnLst/>
            <a:rect l="l" t="t" r="r" b="b"/>
            <a:pathLst>
              <a:path w="4348733" h="1075689">
                <a:moveTo>
                  <a:pt x="4276955" y="1046908"/>
                </a:moveTo>
                <a:lnTo>
                  <a:pt x="4263517" y="1075689"/>
                </a:lnTo>
                <a:lnTo>
                  <a:pt x="4348733" y="1073403"/>
                </a:lnTo>
                <a:lnTo>
                  <a:pt x="4332020" y="1052321"/>
                </a:lnTo>
                <a:lnTo>
                  <a:pt x="4288535" y="1052321"/>
                </a:lnTo>
                <a:lnTo>
                  <a:pt x="4276955" y="1046908"/>
                </a:lnTo>
                <a:close/>
              </a:path>
              <a:path w="4348733" h="1075689">
                <a:moveTo>
                  <a:pt x="4282338" y="1035378"/>
                </a:moveTo>
                <a:lnTo>
                  <a:pt x="4276955" y="1046908"/>
                </a:lnTo>
                <a:lnTo>
                  <a:pt x="4288535" y="1052321"/>
                </a:lnTo>
                <a:lnTo>
                  <a:pt x="4293870" y="1040764"/>
                </a:lnTo>
                <a:lnTo>
                  <a:pt x="4282338" y="1035378"/>
                </a:lnTo>
                <a:close/>
              </a:path>
              <a:path w="4348733" h="1075689">
                <a:moveTo>
                  <a:pt x="4295775" y="1006601"/>
                </a:moveTo>
                <a:lnTo>
                  <a:pt x="4282338" y="1035378"/>
                </a:lnTo>
                <a:lnTo>
                  <a:pt x="4293870" y="1040764"/>
                </a:lnTo>
                <a:lnTo>
                  <a:pt x="4288535" y="1052321"/>
                </a:lnTo>
                <a:lnTo>
                  <a:pt x="4332020" y="1052321"/>
                </a:lnTo>
                <a:lnTo>
                  <a:pt x="4295775" y="1006601"/>
                </a:lnTo>
                <a:close/>
              </a:path>
              <a:path w="4348733" h="1075689">
                <a:moveTo>
                  <a:pt x="1554057" y="12700"/>
                </a:moveTo>
                <a:lnTo>
                  <a:pt x="1343406" y="12700"/>
                </a:lnTo>
                <a:lnTo>
                  <a:pt x="1376933" y="12953"/>
                </a:lnTo>
                <a:lnTo>
                  <a:pt x="1445768" y="15620"/>
                </a:lnTo>
                <a:lnTo>
                  <a:pt x="1516760" y="21208"/>
                </a:lnTo>
                <a:lnTo>
                  <a:pt x="1590039" y="29717"/>
                </a:lnTo>
                <a:lnTo>
                  <a:pt x="1665478" y="40766"/>
                </a:lnTo>
                <a:lnTo>
                  <a:pt x="1742947" y="54609"/>
                </a:lnTo>
                <a:lnTo>
                  <a:pt x="1822322" y="70865"/>
                </a:lnTo>
                <a:lnTo>
                  <a:pt x="1903730" y="89534"/>
                </a:lnTo>
                <a:lnTo>
                  <a:pt x="1987042" y="110616"/>
                </a:lnTo>
                <a:lnTo>
                  <a:pt x="2072132" y="134112"/>
                </a:lnTo>
                <a:lnTo>
                  <a:pt x="2158746" y="159638"/>
                </a:lnTo>
                <a:lnTo>
                  <a:pt x="2247137" y="187198"/>
                </a:lnTo>
                <a:lnTo>
                  <a:pt x="2336926" y="216788"/>
                </a:lnTo>
                <a:lnTo>
                  <a:pt x="2428367" y="248284"/>
                </a:lnTo>
                <a:lnTo>
                  <a:pt x="2521076" y="281558"/>
                </a:lnTo>
                <a:lnTo>
                  <a:pt x="2615184" y="316483"/>
                </a:lnTo>
                <a:lnTo>
                  <a:pt x="2710560" y="353059"/>
                </a:lnTo>
                <a:lnTo>
                  <a:pt x="2904617" y="430656"/>
                </a:lnTo>
                <a:lnTo>
                  <a:pt x="3102863" y="513461"/>
                </a:lnTo>
                <a:lnTo>
                  <a:pt x="3304794" y="600837"/>
                </a:lnTo>
                <a:lnTo>
                  <a:pt x="3716528" y="786129"/>
                </a:lnTo>
                <a:lnTo>
                  <a:pt x="4276955" y="1046908"/>
                </a:lnTo>
                <a:lnTo>
                  <a:pt x="4282338" y="1035378"/>
                </a:lnTo>
                <a:lnTo>
                  <a:pt x="3721734" y="774573"/>
                </a:lnTo>
                <a:lnTo>
                  <a:pt x="3309747" y="589279"/>
                </a:lnTo>
                <a:lnTo>
                  <a:pt x="3107817" y="501776"/>
                </a:lnTo>
                <a:lnTo>
                  <a:pt x="2909443" y="418845"/>
                </a:lnTo>
                <a:lnTo>
                  <a:pt x="2715133" y="341249"/>
                </a:lnTo>
                <a:lnTo>
                  <a:pt x="2619629" y="304545"/>
                </a:lnTo>
                <a:lnTo>
                  <a:pt x="2525395" y="269620"/>
                </a:lnTo>
                <a:lnTo>
                  <a:pt x="2432431" y="236219"/>
                </a:lnTo>
                <a:lnTo>
                  <a:pt x="2340991" y="204850"/>
                </a:lnTo>
                <a:lnTo>
                  <a:pt x="2250947" y="175132"/>
                </a:lnTo>
                <a:lnTo>
                  <a:pt x="2162301" y="147446"/>
                </a:lnTo>
                <a:lnTo>
                  <a:pt x="2075433" y="121792"/>
                </a:lnTo>
                <a:lnTo>
                  <a:pt x="1990217" y="98425"/>
                </a:lnTo>
                <a:lnTo>
                  <a:pt x="1906650" y="77215"/>
                </a:lnTo>
                <a:lnTo>
                  <a:pt x="1824989" y="58419"/>
                </a:lnTo>
                <a:lnTo>
                  <a:pt x="1745107" y="42037"/>
                </a:lnTo>
                <a:lnTo>
                  <a:pt x="1667383" y="28193"/>
                </a:lnTo>
                <a:lnTo>
                  <a:pt x="1591436" y="17017"/>
                </a:lnTo>
                <a:lnTo>
                  <a:pt x="1554057" y="12700"/>
                </a:lnTo>
                <a:close/>
              </a:path>
              <a:path w="4348733" h="1075689">
                <a:moveTo>
                  <a:pt x="1343279" y="0"/>
                </a:moveTo>
                <a:lnTo>
                  <a:pt x="1277238" y="1777"/>
                </a:lnTo>
                <a:lnTo>
                  <a:pt x="1213738" y="6476"/>
                </a:lnTo>
                <a:lnTo>
                  <a:pt x="1152144" y="13969"/>
                </a:lnTo>
                <a:lnTo>
                  <a:pt x="1092834" y="24129"/>
                </a:lnTo>
                <a:lnTo>
                  <a:pt x="1035431" y="36829"/>
                </a:lnTo>
                <a:lnTo>
                  <a:pt x="980058" y="52196"/>
                </a:lnTo>
                <a:lnTo>
                  <a:pt x="926464" y="69850"/>
                </a:lnTo>
                <a:lnTo>
                  <a:pt x="849502" y="100837"/>
                </a:lnTo>
                <a:lnTo>
                  <a:pt x="800226" y="124078"/>
                </a:lnTo>
                <a:lnTo>
                  <a:pt x="752728" y="149605"/>
                </a:lnTo>
                <a:lnTo>
                  <a:pt x="706754" y="176911"/>
                </a:lnTo>
                <a:lnTo>
                  <a:pt x="662177" y="206120"/>
                </a:lnTo>
                <a:lnTo>
                  <a:pt x="619125" y="237236"/>
                </a:lnTo>
                <a:lnTo>
                  <a:pt x="577341" y="270001"/>
                </a:lnTo>
                <a:lnTo>
                  <a:pt x="536828" y="304291"/>
                </a:lnTo>
                <a:lnTo>
                  <a:pt x="497585" y="340232"/>
                </a:lnTo>
                <a:lnTo>
                  <a:pt x="459231" y="377443"/>
                </a:lnTo>
                <a:lnTo>
                  <a:pt x="422147" y="416051"/>
                </a:lnTo>
                <a:lnTo>
                  <a:pt x="385952" y="455802"/>
                </a:lnTo>
                <a:lnTo>
                  <a:pt x="350646" y="496696"/>
                </a:lnTo>
                <a:lnTo>
                  <a:pt x="316229" y="538733"/>
                </a:lnTo>
                <a:lnTo>
                  <a:pt x="282447" y="581659"/>
                </a:lnTo>
                <a:lnTo>
                  <a:pt x="249427" y="625348"/>
                </a:lnTo>
                <a:lnTo>
                  <a:pt x="216788" y="669798"/>
                </a:lnTo>
                <a:lnTo>
                  <a:pt x="184911" y="714882"/>
                </a:lnTo>
                <a:lnTo>
                  <a:pt x="122173" y="806576"/>
                </a:lnTo>
                <a:lnTo>
                  <a:pt x="60832" y="899794"/>
                </a:lnTo>
                <a:lnTo>
                  <a:pt x="0" y="993775"/>
                </a:lnTo>
                <a:lnTo>
                  <a:pt x="10667" y="1000632"/>
                </a:lnTo>
                <a:lnTo>
                  <a:pt x="71500" y="906779"/>
                </a:lnTo>
                <a:lnTo>
                  <a:pt x="132841" y="813562"/>
                </a:lnTo>
                <a:lnTo>
                  <a:pt x="195325" y="721994"/>
                </a:lnTo>
                <a:lnTo>
                  <a:pt x="227202" y="677163"/>
                </a:lnTo>
                <a:lnTo>
                  <a:pt x="259587" y="632840"/>
                </a:lnTo>
                <a:lnTo>
                  <a:pt x="292481" y="589279"/>
                </a:lnTo>
                <a:lnTo>
                  <a:pt x="326135" y="546607"/>
                </a:lnTo>
                <a:lnTo>
                  <a:pt x="360425" y="504825"/>
                </a:lnTo>
                <a:lnTo>
                  <a:pt x="395477" y="464184"/>
                </a:lnTo>
                <a:lnTo>
                  <a:pt x="431545" y="424688"/>
                </a:lnTo>
                <a:lnTo>
                  <a:pt x="468502" y="386333"/>
                </a:lnTo>
                <a:lnTo>
                  <a:pt x="506348" y="349250"/>
                </a:lnTo>
                <a:lnTo>
                  <a:pt x="545338" y="313689"/>
                </a:lnTo>
                <a:lnTo>
                  <a:pt x="585469" y="279653"/>
                </a:lnTo>
                <a:lnTo>
                  <a:pt x="626998" y="247268"/>
                </a:lnTo>
                <a:lnTo>
                  <a:pt x="669670" y="216407"/>
                </a:lnTo>
                <a:lnTo>
                  <a:pt x="713613" y="187578"/>
                </a:lnTo>
                <a:lnTo>
                  <a:pt x="759206" y="160400"/>
                </a:lnTo>
                <a:lnTo>
                  <a:pt x="806195" y="135254"/>
                </a:lnTo>
                <a:lnTo>
                  <a:pt x="854963" y="112267"/>
                </a:lnTo>
                <a:lnTo>
                  <a:pt x="905256" y="91312"/>
                </a:lnTo>
                <a:lnTo>
                  <a:pt x="957198" y="72643"/>
                </a:lnTo>
                <a:lnTo>
                  <a:pt x="1011046" y="56387"/>
                </a:lnTo>
                <a:lnTo>
                  <a:pt x="1066800" y="42544"/>
                </a:lnTo>
                <a:lnTo>
                  <a:pt x="1124584" y="31241"/>
                </a:lnTo>
                <a:lnTo>
                  <a:pt x="1184401" y="22478"/>
                </a:lnTo>
                <a:lnTo>
                  <a:pt x="1246250" y="16509"/>
                </a:lnTo>
                <a:lnTo>
                  <a:pt x="1310512" y="13207"/>
                </a:lnTo>
                <a:lnTo>
                  <a:pt x="1343406" y="12700"/>
                </a:lnTo>
                <a:lnTo>
                  <a:pt x="1554057" y="12700"/>
                </a:lnTo>
                <a:lnTo>
                  <a:pt x="1517776" y="8508"/>
                </a:lnTo>
                <a:lnTo>
                  <a:pt x="1446275" y="2920"/>
                </a:lnTo>
                <a:lnTo>
                  <a:pt x="1376933" y="253"/>
                </a:lnTo>
                <a:lnTo>
                  <a:pt x="1343279" y="0"/>
                </a:lnTo>
                <a:close/>
              </a:path>
            </a:pathLst>
          </a:custGeom>
          <a:solidFill>
            <a:srgbClr val="3333CC"/>
          </a:solidFill>
        </p:spPr>
        <p:txBody>
          <a:bodyPr wrap="square" lIns="0" tIns="0" rIns="0" bIns="0" rtlCol="0">
            <a:noAutofit/>
          </a:bodyPr>
          <a:lstStyle/>
          <a:p>
            <a:endParaRPr sz="2647"/>
          </a:p>
        </p:txBody>
      </p:sp>
      <p:sp>
        <p:nvSpPr>
          <p:cNvPr id="11" name="object 11"/>
          <p:cNvSpPr txBox="1"/>
          <p:nvPr/>
        </p:nvSpPr>
        <p:spPr>
          <a:xfrm>
            <a:off x="4413781" y="2209001"/>
            <a:ext cx="3554625" cy="3079937"/>
          </a:xfrm>
          <a:prstGeom prst="rect">
            <a:avLst/>
          </a:prstGeom>
        </p:spPr>
        <p:txBody>
          <a:bodyPr vert="horz" wrap="square" lIns="0" tIns="0" rIns="0" bIns="0" rtlCol="0">
            <a:noAutofit/>
          </a:bodyPr>
          <a:lstStyle/>
          <a:p>
            <a:pPr marL="95246"/>
            <a:r>
              <a:rPr sz="1588" spc="-13" dirty="0">
                <a:solidFill>
                  <a:srgbClr val="3333CC"/>
                </a:solidFill>
                <a:latin typeface="Comic Sans MS"/>
                <a:cs typeface="Comic Sans MS"/>
              </a:rPr>
              <a:t>Co</a:t>
            </a:r>
            <a:r>
              <a:rPr sz="1588" spc="-18" dirty="0">
                <a:solidFill>
                  <a:srgbClr val="3333CC"/>
                </a:solidFill>
                <a:latin typeface="Comic Sans MS"/>
                <a:cs typeface="Comic Sans MS"/>
              </a:rPr>
              <a:t>p</a:t>
            </a:r>
            <a:r>
              <a:rPr sz="1588" spc="-9" dirty="0">
                <a:solidFill>
                  <a:srgbClr val="3333CC"/>
                </a:solidFill>
                <a:latin typeface="Comic Sans MS"/>
                <a:cs typeface="Comic Sans MS"/>
              </a:rPr>
              <a:t>y</a:t>
            </a:r>
            <a:r>
              <a:rPr sz="1588" spc="9" dirty="0">
                <a:solidFill>
                  <a:srgbClr val="3333CC"/>
                </a:solidFill>
                <a:latin typeface="Comic Sans MS"/>
                <a:cs typeface="Comic Sans MS"/>
              </a:rPr>
              <a:t> </a:t>
            </a:r>
            <a:r>
              <a:rPr sz="1588" dirty="0">
                <a:solidFill>
                  <a:srgbClr val="3333CC"/>
                </a:solidFill>
                <a:latin typeface="Comic Sans MS"/>
                <a:cs typeface="Comic Sans MS"/>
              </a:rPr>
              <a:t>first</a:t>
            </a:r>
            <a:r>
              <a:rPr sz="1588" spc="-13" dirty="0">
                <a:solidFill>
                  <a:srgbClr val="3333CC"/>
                </a:solidFill>
                <a:latin typeface="Comic Sans MS"/>
                <a:cs typeface="Comic Sans MS"/>
              </a:rPr>
              <a:t> </a:t>
            </a:r>
            <a:r>
              <a:rPr sz="1588" dirty="0">
                <a:solidFill>
                  <a:srgbClr val="3333CC"/>
                </a:solidFill>
                <a:latin typeface="Comic Sans MS"/>
                <a:cs typeface="Comic Sans MS"/>
              </a:rPr>
              <a:t>2</a:t>
            </a:r>
            <a:r>
              <a:rPr sz="1588" spc="-9" dirty="0">
                <a:solidFill>
                  <a:srgbClr val="3333CC"/>
                </a:solidFill>
                <a:latin typeface="Comic Sans MS"/>
                <a:cs typeface="Comic Sans MS"/>
              </a:rPr>
              <a:t> colum</a:t>
            </a:r>
            <a:r>
              <a:rPr sz="1588" spc="-4" dirty="0">
                <a:solidFill>
                  <a:srgbClr val="3333CC"/>
                </a:solidFill>
                <a:latin typeface="Comic Sans MS"/>
                <a:cs typeface="Comic Sans MS"/>
              </a:rPr>
              <a:t>n</a:t>
            </a:r>
            <a:r>
              <a:rPr sz="1588" spc="-9" dirty="0">
                <a:solidFill>
                  <a:srgbClr val="3333CC"/>
                </a:solidFill>
                <a:latin typeface="Comic Sans MS"/>
                <a:cs typeface="Comic Sans MS"/>
              </a:rPr>
              <a:t>s</a:t>
            </a:r>
            <a:endParaRPr sz="1588" dirty="0">
              <a:latin typeface="Comic Sans MS"/>
              <a:cs typeface="Comic Sans MS"/>
            </a:endParaRPr>
          </a:p>
          <a:p>
            <a:pPr>
              <a:lnSpc>
                <a:spcPts val="882"/>
              </a:lnSpc>
            </a:pPr>
            <a:endParaRPr sz="882" dirty="0"/>
          </a:p>
          <a:p>
            <a:pPr>
              <a:lnSpc>
                <a:spcPts val="882"/>
              </a:lnSpc>
            </a:pPr>
            <a:endParaRPr sz="882" dirty="0"/>
          </a:p>
          <a:p>
            <a:pPr>
              <a:lnSpc>
                <a:spcPts val="882"/>
              </a:lnSpc>
            </a:pPr>
            <a:endParaRPr sz="882" dirty="0"/>
          </a:p>
          <a:p>
            <a:pPr>
              <a:lnSpc>
                <a:spcPts val="1235"/>
              </a:lnSpc>
              <a:spcBef>
                <a:spcPts val="30"/>
              </a:spcBef>
            </a:pPr>
            <a:endParaRPr sz="1235" dirty="0"/>
          </a:p>
          <a:p>
            <a:pPr marL="787184">
              <a:tabLst>
                <a:tab pos="1354741" algn="l"/>
                <a:tab pos="1877476" algn="l"/>
                <a:tab pos="2335219" algn="l"/>
              </a:tabLst>
            </a:pPr>
            <a:r>
              <a:rPr lang="en-US" sz="1765" spc="-4" dirty="0">
                <a:solidFill>
                  <a:srgbClr val="CC3399"/>
                </a:solidFill>
                <a:latin typeface="Comic Sans MS"/>
                <a:cs typeface="Comic Sans MS"/>
              </a:rPr>
              <a:t> </a:t>
            </a:r>
            <a:r>
              <a:rPr sz="1765" spc="-4" dirty="0">
                <a:solidFill>
                  <a:srgbClr val="CC3399"/>
                </a:solidFill>
                <a:latin typeface="Comic Sans MS"/>
                <a:cs typeface="Comic Sans MS"/>
              </a:rPr>
              <a:t>A</a:t>
            </a:r>
            <a:r>
              <a:rPr sz="1720" spc="13" baseline="-21367" dirty="0">
                <a:solidFill>
                  <a:srgbClr val="CC3399"/>
                </a:solidFill>
                <a:latin typeface="Comic Sans MS"/>
                <a:cs typeface="Comic Sans MS"/>
              </a:rPr>
              <a:t>1	</a:t>
            </a:r>
            <a:r>
              <a:rPr sz="1765" spc="-4" dirty="0">
                <a:solidFill>
                  <a:srgbClr val="CC3399"/>
                </a:solidFill>
                <a:latin typeface="Comic Sans MS"/>
                <a:cs typeface="Comic Sans MS"/>
              </a:rPr>
              <a:t>A</a:t>
            </a:r>
            <a:r>
              <a:rPr sz="1720" spc="20" baseline="-21367" dirty="0">
                <a:solidFill>
                  <a:srgbClr val="CC3399"/>
                </a:solidFill>
                <a:latin typeface="Comic Sans MS"/>
                <a:cs typeface="Comic Sans MS"/>
              </a:rPr>
              <a:t>2</a:t>
            </a:r>
            <a:r>
              <a:rPr lang="en-US" sz="1720" spc="20" baseline="-21367" dirty="0">
                <a:solidFill>
                  <a:srgbClr val="CC3399"/>
                </a:solidFill>
                <a:latin typeface="Comic Sans MS"/>
                <a:cs typeface="Comic Sans MS"/>
              </a:rPr>
              <a:t> </a:t>
            </a:r>
            <a:r>
              <a:rPr lang="en-US" sz="1720" spc="20" dirty="0">
                <a:solidFill>
                  <a:srgbClr val="CC3399"/>
                </a:solidFill>
                <a:latin typeface="Comic Sans MS"/>
                <a:cs typeface="Comic Sans MS"/>
              </a:rPr>
              <a:t>  </a:t>
            </a:r>
            <a:r>
              <a:rPr sz="1765" spc="13" dirty="0">
                <a:solidFill>
                  <a:srgbClr val="CC3399"/>
                </a:solidFill>
                <a:latin typeface="Comic Sans MS"/>
                <a:cs typeface="Comic Sans MS"/>
              </a:rPr>
              <a:t>A</a:t>
            </a:r>
            <a:r>
              <a:rPr sz="1720" spc="20" baseline="-21367" dirty="0">
                <a:solidFill>
                  <a:srgbClr val="CC3399"/>
                </a:solidFill>
                <a:latin typeface="Comic Sans MS"/>
                <a:cs typeface="Comic Sans MS"/>
              </a:rPr>
              <a:t>3	</a:t>
            </a:r>
            <a:r>
              <a:rPr sz="1765" spc="-4" dirty="0">
                <a:solidFill>
                  <a:srgbClr val="CC3399"/>
                </a:solidFill>
                <a:latin typeface="Comic Sans MS"/>
                <a:cs typeface="Comic Sans MS"/>
              </a:rPr>
              <a:t>A</a:t>
            </a:r>
            <a:r>
              <a:rPr sz="1720" spc="20" baseline="-21367" dirty="0">
                <a:solidFill>
                  <a:srgbClr val="CC3399"/>
                </a:solidFill>
                <a:latin typeface="Comic Sans MS"/>
                <a:cs typeface="Comic Sans MS"/>
              </a:rPr>
              <a:t>4</a:t>
            </a:r>
            <a:endParaRPr sz="1720" baseline="-21367" dirty="0">
              <a:latin typeface="Comic Sans MS"/>
              <a:cs typeface="Comic Sans MS"/>
            </a:endParaRPr>
          </a:p>
          <a:p>
            <a:pPr>
              <a:lnSpc>
                <a:spcPts val="750"/>
              </a:lnSpc>
              <a:spcBef>
                <a:spcPts val="18"/>
              </a:spcBef>
            </a:pPr>
            <a:endParaRPr sz="750" dirty="0"/>
          </a:p>
          <a:p>
            <a:pPr marL="249321">
              <a:tabLst>
                <a:tab pos="818560" algn="l"/>
                <a:tab pos="1413010" algn="l"/>
              </a:tabLst>
            </a:pPr>
            <a:r>
              <a:rPr sz="2118" spc="-4" dirty="0">
                <a:solidFill>
                  <a:srgbClr val="C97800"/>
                </a:solidFill>
                <a:latin typeface="Comic Sans MS"/>
                <a:cs typeface="Comic Sans MS"/>
              </a:rPr>
              <a:t>A</a:t>
            </a:r>
            <a:r>
              <a:rPr sz="2118" spc="-13" baseline="-20833" dirty="0">
                <a:solidFill>
                  <a:srgbClr val="C97800"/>
                </a:solidFill>
                <a:latin typeface="Comic Sans MS"/>
                <a:cs typeface="Comic Sans MS"/>
              </a:rPr>
              <a:t>1	</a:t>
            </a:r>
            <a:r>
              <a:rPr sz="3243" spc="-6" baseline="2267" dirty="0">
                <a:latin typeface="Times New Roman"/>
                <a:cs typeface="Times New Roman"/>
              </a:rPr>
              <a:t>4</a:t>
            </a:r>
            <a:r>
              <a:rPr sz="3243" baseline="2267" dirty="0">
                <a:latin typeface="Times New Roman"/>
                <a:cs typeface="Times New Roman"/>
              </a:rPr>
              <a:t>5	0</a:t>
            </a:r>
          </a:p>
          <a:p>
            <a:pPr>
              <a:lnSpc>
                <a:spcPts val="574"/>
              </a:lnSpc>
              <a:spcBef>
                <a:spcPts val="21"/>
              </a:spcBef>
            </a:pPr>
            <a:endParaRPr sz="574" dirty="0"/>
          </a:p>
          <a:p>
            <a:pPr marL="249321">
              <a:tabLst>
                <a:tab pos="883550" algn="l"/>
                <a:tab pos="1339614" algn="l"/>
              </a:tabLst>
            </a:pPr>
            <a:r>
              <a:rPr sz="3177" spc="-6" baseline="3472" dirty="0">
                <a:solidFill>
                  <a:srgbClr val="C97800"/>
                </a:solidFill>
                <a:latin typeface="Comic Sans MS"/>
                <a:cs typeface="Comic Sans MS"/>
              </a:rPr>
              <a:t>A</a:t>
            </a:r>
            <a:r>
              <a:rPr sz="2118" spc="-13" baseline="-15625" dirty="0">
                <a:solidFill>
                  <a:srgbClr val="C97800"/>
                </a:solidFill>
                <a:latin typeface="Comic Sans MS"/>
                <a:cs typeface="Comic Sans MS"/>
              </a:rPr>
              <a:t>2	</a:t>
            </a:r>
            <a:r>
              <a:rPr sz="2162" spc="-9" dirty="0">
                <a:latin typeface="Times New Roman"/>
                <a:cs typeface="Times New Roman"/>
              </a:rPr>
              <a:t>0	</a:t>
            </a:r>
            <a:r>
              <a:rPr sz="2162" spc="-4" dirty="0">
                <a:latin typeface="Times New Roman"/>
                <a:cs typeface="Times New Roman"/>
              </a:rPr>
              <a:t>80</a:t>
            </a:r>
            <a:endParaRPr sz="2162" dirty="0">
              <a:latin typeface="Times New Roman"/>
              <a:cs typeface="Times New Roman"/>
            </a:endParaRPr>
          </a:p>
          <a:p>
            <a:pPr>
              <a:lnSpc>
                <a:spcPts val="662"/>
              </a:lnSpc>
              <a:spcBef>
                <a:spcPts val="4"/>
              </a:spcBef>
            </a:pPr>
            <a:endParaRPr sz="662" dirty="0"/>
          </a:p>
          <a:p>
            <a:pPr marL="249321">
              <a:tabLst>
                <a:tab pos="818560" algn="l"/>
                <a:tab pos="1413010" algn="l"/>
              </a:tabLst>
            </a:pPr>
            <a:r>
              <a:rPr sz="3177" spc="-6" baseline="9259" dirty="0">
                <a:solidFill>
                  <a:srgbClr val="C97800"/>
                </a:solidFill>
                <a:latin typeface="Comic Sans MS"/>
                <a:cs typeface="Comic Sans MS"/>
              </a:rPr>
              <a:t>A</a:t>
            </a:r>
            <a:r>
              <a:rPr sz="2118" spc="-13" baseline="-6944" dirty="0">
                <a:solidFill>
                  <a:srgbClr val="C97800"/>
                </a:solidFill>
                <a:latin typeface="Comic Sans MS"/>
                <a:cs typeface="Comic Sans MS"/>
              </a:rPr>
              <a:t>3	</a:t>
            </a:r>
            <a:r>
              <a:rPr sz="2162" spc="-4" dirty="0">
                <a:latin typeface="Times New Roman"/>
                <a:cs typeface="Times New Roman"/>
              </a:rPr>
              <a:t>4</a:t>
            </a:r>
            <a:r>
              <a:rPr sz="2162" dirty="0">
                <a:latin typeface="Times New Roman"/>
                <a:cs typeface="Times New Roman"/>
              </a:rPr>
              <a:t>5	5</a:t>
            </a:r>
          </a:p>
          <a:p>
            <a:pPr>
              <a:lnSpc>
                <a:spcPts val="662"/>
              </a:lnSpc>
              <a:spcBef>
                <a:spcPts val="9"/>
              </a:spcBef>
            </a:pPr>
            <a:endParaRPr sz="662" dirty="0"/>
          </a:p>
          <a:p>
            <a:pPr marL="249321">
              <a:tabLst>
                <a:tab pos="883550" algn="l"/>
                <a:tab pos="1345776" algn="l"/>
              </a:tabLst>
            </a:pPr>
            <a:r>
              <a:rPr sz="3177" spc="-6" baseline="15046" dirty="0">
                <a:solidFill>
                  <a:srgbClr val="C97800"/>
                </a:solidFill>
                <a:latin typeface="Comic Sans MS"/>
                <a:cs typeface="Comic Sans MS"/>
              </a:rPr>
              <a:t>A</a:t>
            </a:r>
            <a:r>
              <a:rPr sz="2118" spc="-13" baseline="1736" dirty="0">
                <a:solidFill>
                  <a:srgbClr val="C97800"/>
                </a:solidFill>
                <a:latin typeface="Comic Sans MS"/>
                <a:cs typeface="Comic Sans MS"/>
              </a:rPr>
              <a:t>4	</a:t>
            </a:r>
            <a:r>
              <a:rPr sz="2162" spc="-9" dirty="0">
                <a:latin typeface="Times New Roman"/>
                <a:cs typeface="Times New Roman"/>
              </a:rPr>
              <a:t>0	</a:t>
            </a:r>
            <a:r>
              <a:rPr sz="2162" spc="-4" dirty="0">
                <a:latin typeface="Times New Roman"/>
                <a:cs typeface="Times New Roman"/>
              </a:rPr>
              <a:t>75</a:t>
            </a:r>
            <a:endParaRPr sz="2162" dirty="0">
              <a:latin typeface="Times New Roman"/>
              <a:cs typeface="Times New Roman"/>
            </a:endParaRPr>
          </a:p>
          <a:p>
            <a:pPr>
              <a:lnSpc>
                <a:spcPts val="1147"/>
              </a:lnSpc>
              <a:spcBef>
                <a:spcPts val="79"/>
              </a:spcBef>
            </a:pPr>
            <a:endParaRPr sz="1147" dirty="0"/>
          </a:p>
          <a:p>
            <a:pPr marL="11205"/>
            <a:r>
              <a:rPr lang="en-US" sz="1588" spc="-13" dirty="0">
                <a:solidFill>
                  <a:srgbClr val="006600"/>
                </a:solidFill>
                <a:latin typeface="Comic Sans MS"/>
                <a:cs typeface="Comic Sans MS"/>
              </a:rPr>
              <a:t>          </a:t>
            </a:r>
            <a:r>
              <a:rPr sz="1588" spc="-13" dirty="0">
                <a:solidFill>
                  <a:srgbClr val="006600"/>
                </a:solidFill>
                <a:latin typeface="Comic Sans MS"/>
                <a:cs typeface="Comic Sans MS"/>
              </a:rPr>
              <a:t>Cl</a:t>
            </a:r>
            <a:r>
              <a:rPr sz="1588" dirty="0">
                <a:solidFill>
                  <a:srgbClr val="006600"/>
                </a:solidFill>
                <a:latin typeface="Comic Sans MS"/>
                <a:cs typeface="Comic Sans MS"/>
              </a:rPr>
              <a:t>ustered</a:t>
            </a:r>
            <a:r>
              <a:rPr sz="1588" spc="4" dirty="0">
                <a:solidFill>
                  <a:srgbClr val="006600"/>
                </a:solidFill>
                <a:latin typeface="Comic Sans MS"/>
                <a:cs typeface="Comic Sans MS"/>
              </a:rPr>
              <a:t> </a:t>
            </a:r>
            <a:r>
              <a:rPr sz="1588" dirty="0">
                <a:solidFill>
                  <a:srgbClr val="006600"/>
                </a:solidFill>
                <a:latin typeface="Comic Sans MS"/>
                <a:cs typeface="Comic Sans MS"/>
              </a:rPr>
              <a:t>Affin</a:t>
            </a:r>
            <a:r>
              <a:rPr sz="1588" spc="-9" dirty="0">
                <a:solidFill>
                  <a:srgbClr val="006600"/>
                </a:solidFill>
                <a:latin typeface="Comic Sans MS"/>
                <a:cs typeface="Comic Sans MS"/>
              </a:rPr>
              <a:t>ity</a:t>
            </a:r>
            <a:r>
              <a:rPr sz="1588" spc="-18" dirty="0">
                <a:solidFill>
                  <a:srgbClr val="006600"/>
                </a:solidFill>
                <a:latin typeface="Comic Sans MS"/>
                <a:cs typeface="Comic Sans MS"/>
              </a:rPr>
              <a:t> </a:t>
            </a:r>
            <a:r>
              <a:rPr sz="1588" spc="-22" dirty="0">
                <a:solidFill>
                  <a:srgbClr val="006600"/>
                </a:solidFill>
                <a:latin typeface="Comic Sans MS"/>
                <a:cs typeface="Comic Sans MS"/>
              </a:rPr>
              <a:t>M</a:t>
            </a:r>
            <a:r>
              <a:rPr sz="1588" spc="-9" dirty="0">
                <a:solidFill>
                  <a:srgbClr val="006600"/>
                </a:solidFill>
                <a:latin typeface="Comic Sans MS"/>
                <a:cs typeface="Comic Sans MS"/>
              </a:rPr>
              <a:t>a</a:t>
            </a:r>
            <a:r>
              <a:rPr sz="1588" spc="-4" dirty="0">
                <a:solidFill>
                  <a:srgbClr val="006600"/>
                </a:solidFill>
                <a:latin typeface="Comic Sans MS"/>
                <a:cs typeface="Comic Sans MS"/>
              </a:rPr>
              <a:t>t</a:t>
            </a:r>
            <a:r>
              <a:rPr sz="1588" dirty="0">
                <a:solidFill>
                  <a:srgbClr val="006600"/>
                </a:solidFill>
                <a:latin typeface="Comic Sans MS"/>
                <a:cs typeface="Comic Sans MS"/>
              </a:rPr>
              <a:t>rix</a:t>
            </a:r>
            <a:r>
              <a:rPr sz="1588" spc="-9" dirty="0">
                <a:solidFill>
                  <a:srgbClr val="006600"/>
                </a:solidFill>
                <a:latin typeface="Comic Sans MS"/>
                <a:cs typeface="Comic Sans MS"/>
              </a:rPr>
              <a:t> </a:t>
            </a:r>
            <a:r>
              <a:rPr sz="1588" dirty="0">
                <a:solidFill>
                  <a:srgbClr val="006600"/>
                </a:solidFill>
                <a:latin typeface="Comic Sans MS"/>
                <a:cs typeface="Comic Sans MS"/>
              </a:rPr>
              <a:t>(CA)</a:t>
            </a:r>
            <a:endParaRPr sz="1588" dirty="0">
              <a:latin typeface="Comic Sans MS"/>
              <a:cs typeface="Comic Sans MS"/>
            </a:endParaRPr>
          </a:p>
        </p:txBody>
      </p:sp>
    </p:spTree>
    <p:extLst>
      <p:ext uri="{BB962C8B-B14F-4D97-AF65-F5344CB8AC3E}">
        <p14:creationId xmlns:p14="http://schemas.microsoft.com/office/powerpoint/2010/main" val="1729808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3890" y="3307319"/>
            <a:ext cx="134471" cy="1546284"/>
          </a:xfrm>
          <a:custGeom>
            <a:avLst/>
            <a:gdLst/>
            <a:ahLst/>
            <a:cxnLst/>
            <a:rect l="l" t="t" r="r" b="b"/>
            <a:pathLst>
              <a:path w="152400" h="1752455">
                <a:moveTo>
                  <a:pt x="152400" y="1752455"/>
                </a:moveTo>
                <a:lnTo>
                  <a:pt x="108676" y="1746358"/>
                </a:lnTo>
                <a:lnTo>
                  <a:pt x="69923" y="1729245"/>
                </a:lnTo>
                <a:lnTo>
                  <a:pt x="37981" y="1702887"/>
                </a:lnTo>
                <a:lnTo>
                  <a:pt x="14691" y="1669055"/>
                </a:lnTo>
                <a:lnTo>
                  <a:pt x="1897" y="1629516"/>
                </a:lnTo>
                <a:lnTo>
                  <a:pt x="0" y="145778"/>
                </a:lnTo>
                <a:lnTo>
                  <a:pt x="729" y="131399"/>
                </a:lnTo>
                <a:lnTo>
                  <a:pt x="11122" y="90901"/>
                </a:lnTo>
                <a:lnTo>
                  <a:pt x="32391" y="55742"/>
                </a:lnTo>
                <a:lnTo>
                  <a:pt x="62694" y="27692"/>
                </a:lnTo>
                <a:lnTo>
                  <a:pt x="100189" y="8522"/>
                </a:lnTo>
                <a:lnTo>
                  <a:pt x="128272" y="1548"/>
                </a:lnTo>
                <a:lnTo>
                  <a:pt x="143035" y="0"/>
                </a:lnTo>
              </a:path>
            </a:pathLst>
          </a:custGeom>
          <a:ln w="9525">
            <a:solidFill>
              <a:srgbClr val="000000"/>
            </a:solidFill>
          </a:ln>
        </p:spPr>
        <p:txBody>
          <a:bodyPr wrap="square" lIns="0" tIns="0" rIns="0" bIns="0" rtlCol="0">
            <a:noAutofit/>
          </a:bodyPr>
          <a:lstStyle/>
          <a:p>
            <a:endParaRPr sz="2647"/>
          </a:p>
        </p:txBody>
      </p:sp>
      <p:sp>
        <p:nvSpPr>
          <p:cNvPr id="3" name="object 3"/>
          <p:cNvSpPr/>
          <p:nvPr/>
        </p:nvSpPr>
        <p:spPr>
          <a:xfrm>
            <a:off x="3263713" y="3239845"/>
            <a:ext cx="67236" cy="1613586"/>
          </a:xfrm>
          <a:custGeom>
            <a:avLst/>
            <a:gdLst/>
            <a:ahLst/>
            <a:cxnLst/>
            <a:rect l="l" t="t" r="r" b="b"/>
            <a:pathLst>
              <a:path w="76200" h="1828731">
                <a:moveTo>
                  <a:pt x="0" y="0"/>
                </a:moveTo>
                <a:lnTo>
                  <a:pt x="34802" y="16826"/>
                </a:lnTo>
                <a:lnTo>
                  <a:pt x="61225" y="61733"/>
                </a:lnTo>
                <a:lnTo>
                  <a:pt x="73028" y="108812"/>
                </a:lnTo>
                <a:lnTo>
                  <a:pt x="76200" y="1676527"/>
                </a:lnTo>
                <a:lnTo>
                  <a:pt x="75641" y="1695042"/>
                </a:lnTo>
                <a:lnTo>
                  <a:pt x="67786" y="1746132"/>
                </a:lnTo>
                <a:lnTo>
                  <a:pt x="52034" y="1787795"/>
                </a:lnTo>
                <a:lnTo>
                  <a:pt x="21793" y="1822584"/>
                </a:lnTo>
                <a:lnTo>
                  <a:pt x="13019" y="1826704"/>
                </a:lnTo>
                <a:lnTo>
                  <a:pt x="3890" y="1828731"/>
                </a:lnTo>
              </a:path>
            </a:pathLst>
          </a:custGeom>
          <a:ln w="9525">
            <a:solidFill>
              <a:srgbClr val="000000"/>
            </a:solidFill>
          </a:ln>
        </p:spPr>
        <p:txBody>
          <a:bodyPr wrap="square" lIns="0" tIns="0" rIns="0" bIns="0" rtlCol="0">
            <a:noAutofit/>
          </a:bodyPr>
          <a:lstStyle/>
          <a:p>
            <a:endParaRPr sz="2647"/>
          </a:p>
        </p:txBody>
      </p:sp>
      <p:sp>
        <p:nvSpPr>
          <p:cNvPr id="4" name="object 4"/>
          <p:cNvSpPr txBox="1"/>
          <p:nvPr/>
        </p:nvSpPr>
        <p:spPr>
          <a:xfrm>
            <a:off x="912876" y="2933252"/>
            <a:ext cx="2318497" cy="1940299"/>
          </a:xfrm>
          <a:prstGeom prst="rect">
            <a:avLst/>
          </a:prstGeom>
        </p:spPr>
        <p:txBody>
          <a:bodyPr vert="horz" wrap="square" lIns="0" tIns="0" rIns="0" bIns="0" rtlCol="0">
            <a:noAutofit/>
          </a:bodyPr>
          <a:lstStyle/>
          <a:p>
            <a:pPr marL="61070">
              <a:tabLst>
                <a:tab pos="548507" algn="l"/>
                <a:tab pos="981599" algn="l"/>
                <a:tab pos="1504894" algn="l"/>
                <a:tab pos="2029310" algn="l"/>
              </a:tabLst>
            </a:pPr>
            <a:r>
              <a:rPr sz="2647" spc="-6" baseline="1388" dirty="0">
                <a:solidFill>
                  <a:srgbClr val="FF0000"/>
                </a:solidFill>
                <a:latin typeface="Comic Sans MS"/>
                <a:cs typeface="Comic Sans MS"/>
              </a:rPr>
              <a:t>A</a:t>
            </a:r>
            <a:r>
              <a:rPr sz="1720" spc="20" baseline="-19230" dirty="0">
                <a:solidFill>
                  <a:srgbClr val="FF0000"/>
                </a:solidFill>
                <a:latin typeface="Comic Sans MS"/>
                <a:cs typeface="Comic Sans MS"/>
              </a:rPr>
              <a:t>0	</a:t>
            </a:r>
            <a:r>
              <a:rPr sz="1765" spc="-4" dirty="0">
                <a:solidFill>
                  <a:srgbClr val="CC3399"/>
                </a:solidFill>
                <a:latin typeface="Comic Sans MS"/>
                <a:cs typeface="Comic Sans MS"/>
              </a:rPr>
              <a:t>A</a:t>
            </a:r>
            <a:r>
              <a:rPr sz="1720" spc="13" baseline="-21367" dirty="0">
                <a:solidFill>
                  <a:srgbClr val="CC3399"/>
                </a:solidFill>
                <a:latin typeface="Comic Sans MS"/>
                <a:cs typeface="Comic Sans MS"/>
              </a:rPr>
              <a:t>1	</a:t>
            </a:r>
            <a:r>
              <a:rPr sz="1765" spc="9" dirty="0">
                <a:solidFill>
                  <a:srgbClr val="CC3399"/>
                </a:solidFill>
                <a:latin typeface="Comic Sans MS"/>
                <a:cs typeface="Comic Sans MS"/>
              </a:rPr>
              <a:t>A</a:t>
            </a:r>
            <a:r>
              <a:rPr sz="1720" spc="20" baseline="-21367" dirty="0">
                <a:solidFill>
                  <a:srgbClr val="CC3399"/>
                </a:solidFill>
                <a:latin typeface="Comic Sans MS"/>
                <a:cs typeface="Comic Sans MS"/>
              </a:rPr>
              <a:t>2	</a:t>
            </a:r>
            <a:r>
              <a:rPr sz="1765" spc="-4" dirty="0">
                <a:solidFill>
                  <a:srgbClr val="CC3399"/>
                </a:solidFill>
                <a:latin typeface="Comic Sans MS"/>
                <a:cs typeface="Comic Sans MS"/>
              </a:rPr>
              <a:t>A</a:t>
            </a:r>
            <a:r>
              <a:rPr sz="1720" spc="20" baseline="-21367" dirty="0">
                <a:solidFill>
                  <a:srgbClr val="CC3399"/>
                </a:solidFill>
                <a:latin typeface="Comic Sans MS"/>
                <a:cs typeface="Comic Sans MS"/>
              </a:rPr>
              <a:t>3	</a:t>
            </a:r>
            <a:r>
              <a:rPr sz="1765" spc="-4" dirty="0">
                <a:solidFill>
                  <a:srgbClr val="CC3399"/>
                </a:solidFill>
                <a:latin typeface="Comic Sans MS"/>
                <a:cs typeface="Comic Sans MS"/>
              </a:rPr>
              <a:t>A</a:t>
            </a:r>
            <a:r>
              <a:rPr sz="1720" spc="20" baseline="-21367" dirty="0">
                <a:solidFill>
                  <a:srgbClr val="CC3399"/>
                </a:solidFill>
                <a:latin typeface="Comic Sans MS"/>
                <a:cs typeface="Comic Sans MS"/>
              </a:rPr>
              <a:t>4</a:t>
            </a:r>
            <a:endParaRPr sz="1720" baseline="-21367">
              <a:latin typeface="Comic Sans MS"/>
              <a:cs typeface="Comic Sans MS"/>
            </a:endParaRPr>
          </a:p>
          <a:p>
            <a:pPr>
              <a:lnSpc>
                <a:spcPts val="750"/>
              </a:lnSpc>
              <a:spcBef>
                <a:spcPts val="18"/>
              </a:spcBef>
            </a:pPr>
            <a:endParaRPr sz="750"/>
          </a:p>
          <a:p>
            <a:pPr marL="11205">
              <a:tabLst>
                <a:tab pos="442616" algn="l"/>
                <a:tab pos="1037066" algn="l"/>
                <a:tab pos="1502093" algn="l"/>
                <a:tab pos="2097103" algn="l"/>
              </a:tabLst>
            </a:pPr>
            <a:r>
              <a:rPr sz="2118" spc="-4" dirty="0">
                <a:solidFill>
                  <a:srgbClr val="C97800"/>
                </a:solidFill>
                <a:latin typeface="Comic Sans MS"/>
                <a:cs typeface="Comic Sans MS"/>
              </a:rPr>
              <a:t>A</a:t>
            </a:r>
            <a:r>
              <a:rPr sz="2118" spc="-13" baseline="-20833" dirty="0">
                <a:solidFill>
                  <a:srgbClr val="C97800"/>
                </a:solidFill>
                <a:latin typeface="Comic Sans MS"/>
                <a:cs typeface="Comic Sans MS"/>
              </a:rPr>
              <a:t>1	</a:t>
            </a:r>
            <a:r>
              <a:rPr sz="3243" spc="6" baseline="2267" dirty="0">
                <a:latin typeface="Times New Roman"/>
                <a:cs typeface="Times New Roman"/>
              </a:rPr>
              <a:t>4</a:t>
            </a:r>
            <a:r>
              <a:rPr sz="3243" spc="13" baseline="2267" dirty="0">
                <a:latin typeface="Times New Roman"/>
                <a:cs typeface="Times New Roman"/>
              </a:rPr>
              <a:t>5	0	</a:t>
            </a:r>
            <a:r>
              <a:rPr sz="3243" spc="6" baseline="2267" dirty="0">
                <a:latin typeface="Times New Roman"/>
                <a:cs typeface="Times New Roman"/>
              </a:rPr>
              <a:t>4</a:t>
            </a:r>
            <a:r>
              <a:rPr sz="3243" spc="13" baseline="2267" dirty="0">
                <a:latin typeface="Times New Roman"/>
                <a:cs typeface="Times New Roman"/>
              </a:rPr>
              <a:t>5	0</a:t>
            </a:r>
            <a:endParaRPr sz="3243" baseline="2267">
              <a:latin typeface="Times New Roman"/>
              <a:cs typeface="Times New Roman"/>
            </a:endParaRPr>
          </a:p>
          <a:p>
            <a:pPr>
              <a:lnSpc>
                <a:spcPts val="574"/>
              </a:lnSpc>
              <a:spcBef>
                <a:spcPts val="21"/>
              </a:spcBef>
            </a:pPr>
            <a:endParaRPr sz="574"/>
          </a:p>
          <a:p>
            <a:pPr marL="11205">
              <a:tabLst>
                <a:tab pos="507608" algn="l"/>
                <a:tab pos="963670" algn="l"/>
                <a:tab pos="1567085" algn="l"/>
                <a:tab pos="2029870" algn="l"/>
              </a:tabLst>
            </a:pPr>
            <a:r>
              <a:rPr sz="3177" spc="-6" baseline="3472" dirty="0">
                <a:solidFill>
                  <a:srgbClr val="C97800"/>
                </a:solidFill>
                <a:latin typeface="Comic Sans MS"/>
                <a:cs typeface="Comic Sans MS"/>
              </a:rPr>
              <a:t>A</a:t>
            </a:r>
            <a:r>
              <a:rPr sz="2118" spc="-13" baseline="-15625" dirty="0">
                <a:solidFill>
                  <a:srgbClr val="C97800"/>
                </a:solidFill>
                <a:latin typeface="Comic Sans MS"/>
                <a:cs typeface="Comic Sans MS"/>
              </a:rPr>
              <a:t>2	</a:t>
            </a:r>
            <a:r>
              <a:rPr sz="2162" spc="9" dirty="0">
                <a:latin typeface="Times New Roman"/>
                <a:cs typeface="Times New Roman"/>
              </a:rPr>
              <a:t>0	</a:t>
            </a:r>
            <a:r>
              <a:rPr sz="2162" spc="4" dirty="0">
                <a:latin typeface="Times New Roman"/>
                <a:cs typeface="Times New Roman"/>
              </a:rPr>
              <a:t>8</a:t>
            </a:r>
            <a:r>
              <a:rPr sz="2162" spc="9" dirty="0">
                <a:latin typeface="Times New Roman"/>
                <a:cs typeface="Times New Roman"/>
              </a:rPr>
              <a:t>0	5	</a:t>
            </a:r>
            <a:r>
              <a:rPr sz="2162" spc="4" dirty="0">
                <a:latin typeface="Times New Roman"/>
                <a:cs typeface="Times New Roman"/>
              </a:rPr>
              <a:t>75</a:t>
            </a:r>
            <a:endParaRPr sz="2162">
              <a:latin typeface="Times New Roman"/>
              <a:cs typeface="Times New Roman"/>
            </a:endParaRPr>
          </a:p>
          <a:p>
            <a:pPr>
              <a:lnSpc>
                <a:spcPts val="662"/>
              </a:lnSpc>
              <a:spcBef>
                <a:spcPts val="4"/>
              </a:spcBef>
            </a:pPr>
            <a:endParaRPr sz="662"/>
          </a:p>
          <a:p>
            <a:pPr marL="11205">
              <a:tabLst>
                <a:tab pos="442616" algn="l"/>
                <a:tab pos="1037066" algn="l"/>
                <a:tab pos="1500412" algn="l"/>
                <a:tab pos="2099344" algn="l"/>
              </a:tabLst>
            </a:pPr>
            <a:r>
              <a:rPr sz="3177" spc="-6" baseline="9259" dirty="0">
                <a:solidFill>
                  <a:srgbClr val="C97800"/>
                </a:solidFill>
                <a:latin typeface="Comic Sans MS"/>
                <a:cs typeface="Comic Sans MS"/>
              </a:rPr>
              <a:t>A</a:t>
            </a:r>
            <a:r>
              <a:rPr sz="2118" spc="-13" baseline="-6944" dirty="0">
                <a:solidFill>
                  <a:srgbClr val="C97800"/>
                </a:solidFill>
                <a:latin typeface="Comic Sans MS"/>
                <a:cs typeface="Comic Sans MS"/>
              </a:rPr>
              <a:t>3	</a:t>
            </a:r>
            <a:r>
              <a:rPr sz="2162" spc="4" dirty="0">
                <a:latin typeface="Times New Roman"/>
                <a:cs typeface="Times New Roman"/>
              </a:rPr>
              <a:t>4</a:t>
            </a:r>
            <a:r>
              <a:rPr sz="2162" spc="9" dirty="0">
                <a:latin typeface="Times New Roman"/>
                <a:cs typeface="Times New Roman"/>
              </a:rPr>
              <a:t>5	5	</a:t>
            </a:r>
            <a:r>
              <a:rPr sz="2162" spc="4" dirty="0">
                <a:latin typeface="Times New Roman"/>
                <a:cs typeface="Times New Roman"/>
              </a:rPr>
              <a:t>5</a:t>
            </a:r>
            <a:r>
              <a:rPr sz="2162" spc="9" dirty="0">
                <a:latin typeface="Times New Roman"/>
                <a:cs typeface="Times New Roman"/>
              </a:rPr>
              <a:t>3	3</a:t>
            </a:r>
            <a:endParaRPr sz="2162">
              <a:latin typeface="Times New Roman"/>
              <a:cs typeface="Times New Roman"/>
            </a:endParaRPr>
          </a:p>
          <a:p>
            <a:pPr>
              <a:lnSpc>
                <a:spcPts val="662"/>
              </a:lnSpc>
              <a:spcBef>
                <a:spcPts val="9"/>
              </a:spcBef>
            </a:pPr>
            <a:endParaRPr sz="662"/>
          </a:p>
          <a:p>
            <a:pPr marL="11205">
              <a:tabLst>
                <a:tab pos="507608" algn="l"/>
                <a:tab pos="970393" algn="l"/>
                <a:tab pos="1569326" algn="l"/>
                <a:tab pos="2029870" algn="l"/>
              </a:tabLst>
            </a:pPr>
            <a:r>
              <a:rPr sz="3177" spc="-6" baseline="15046" dirty="0">
                <a:solidFill>
                  <a:srgbClr val="C97800"/>
                </a:solidFill>
                <a:latin typeface="Comic Sans MS"/>
                <a:cs typeface="Comic Sans MS"/>
              </a:rPr>
              <a:t>A</a:t>
            </a:r>
            <a:r>
              <a:rPr sz="2118" spc="-13" baseline="1736" dirty="0">
                <a:solidFill>
                  <a:srgbClr val="C97800"/>
                </a:solidFill>
                <a:latin typeface="Comic Sans MS"/>
                <a:cs typeface="Comic Sans MS"/>
              </a:rPr>
              <a:t>4	</a:t>
            </a:r>
            <a:r>
              <a:rPr sz="2162" spc="9" dirty="0">
                <a:latin typeface="Times New Roman"/>
                <a:cs typeface="Times New Roman"/>
              </a:rPr>
              <a:t>0	</a:t>
            </a:r>
            <a:r>
              <a:rPr sz="2162" spc="4" dirty="0">
                <a:latin typeface="Times New Roman"/>
                <a:cs typeface="Times New Roman"/>
              </a:rPr>
              <a:t>7</a:t>
            </a:r>
            <a:r>
              <a:rPr sz="2162" spc="9" dirty="0">
                <a:latin typeface="Times New Roman"/>
                <a:cs typeface="Times New Roman"/>
              </a:rPr>
              <a:t>5	3	</a:t>
            </a:r>
            <a:r>
              <a:rPr sz="2162" spc="4" dirty="0">
                <a:latin typeface="Times New Roman"/>
                <a:cs typeface="Times New Roman"/>
              </a:rPr>
              <a:t>78</a:t>
            </a:r>
            <a:endParaRPr sz="2162">
              <a:latin typeface="Times New Roman"/>
              <a:cs typeface="Times New Roman"/>
            </a:endParaRPr>
          </a:p>
        </p:txBody>
      </p:sp>
      <p:sp>
        <p:nvSpPr>
          <p:cNvPr id="5" name="object 5"/>
          <p:cNvSpPr txBox="1"/>
          <p:nvPr/>
        </p:nvSpPr>
        <p:spPr>
          <a:xfrm>
            <a:off x="674595" y="5018980"/>
            <a:ext cx="2983006" cy="255494"/>
          </a:xfrm>
          <a:prstGeom prst="rect">
            <a:avLst/>
          </a:prstGeom>
        </p:spPr>
        <p:txBody>
          <a:bodyPr vert="horz" wrap="square" lIns="0" tIns="0" rIns="0" bIns="0" rtlCol="0">
            <a:noAutofit/>
          </a:bodyPr>
          <a:lstStyle/>
          <a:p>
            <a:pPr marL="11205"/>
            <a:r>
              <a:rPr sz="1588" dirty="0">
                <a:solidFill>
                  <a:srgbClr val="006600"/>
                </a:solidFill>
                <a:latin typeface="Comic Sans MS"/>
                <a:cs typeface="Comic Sans MS"/>
              </a:rPr>
              <a:t>A</a:t>
            </a:r>
            <a:r>
              <a:rPr sz="1588" spc="4" dirty="0">
                <a:solidFill>
                  <a:srgbClr val="006600"/>
                </a:solidFill>
                <a:latin typeface="Comic Sans MS"/>
                <a:cs typeface="Comic Sans MS"/>
              </a:rPr>
              <a:t>t</a:t>
            </a:r>
            <a:r>
              <a:rPr sz="1588" dirty="0">
                <a:solidFill>
                  <a:srgbClr val="006600"/>
                </a:solidFill>
                <a:latin typeface="Comic Sans MS"/>
                <a:cs typeface="Comic Sans MS"/>
              </a:rPr>
              <a:t>tribut</a:t>
            </a:r>
            <a:r>
              <a:rPr sz="1588" spc="-9" dirty="0">
                <a:solidFill>
                  <a:srgbClr val="006600"/>
                </a:solidFill>
                <a:latin typeface="Comic Sans MS"/>
                <a:cs typeface="Comic Sans MS"/>
              </a:rPr>
              <a:t>e</a:t>
            </a:r>
            <a:r>
              <a:rPr sz="1588" spc="-22" dirty="0">
                <a:solidFill>
                  <a:srgbClr val="006600"/>
                </a:solidFill>
                <a:latin typeface="Comic Sans MS"/>
                <a:cs typeface="Comic Sans MS"/>
              </a:rPr>
              <a:t> </a:t>
            </a:r>
            <a:r>
              <a:rPr sz="1588" dirty="0">
                <a:solidFill>
                  <a:srgbClr val="006600"/>
                </a:solidFill>
                <a:latin typeface="Comic Sans MS"/>
                <a:cs typeface="Comic Sans MS"/>
              </a:rPr>
              <a:t>Affin</a:t>
            </a:r>
            <a:r>
              <a:rPr sz="1588" spc="-9" dirty="0">
                <a:solidFill>
                  <a:srgbClr val="006600"/>
                </a:solidFill>
                <a:latin typeface="Comic Sans MS"/>
                <a:cs typeface="Comic Sans MS"/>
              </a:rPr>
              <a:t>ity</a:t>
            </a:r>
            <a:r>
              <a:rPr sz="1588" spc="-18" dirty="0">
                <a:solidFill>
                  <a:srgbClr val="006600"/>
                </a:solidFill>
                <a:latin typeface="Comic Sans MS"/>
                <a:cs typeface="Comic Sans MS"/>
              </a:rPr>
              <a:t> </a:t>
            </a:r>
            <a:r>
              <a:rPr sz="1588" spc="-22" dirty="0">
                <a:solidFill>
                  <a:srgbClr val="006600"/>
                </a:solidFill>
                <a:latin typeface="Comic Sans MS"/>
                <a:cs typeface="Comic Sans MS"/>
              </a:rPr>
              <a:t>M</a:t>
            </a:r>
            <a:r>
              <a:rPr sz="1588" spc="-9" dirty="0">
                <a:solidFill>
                  <a:srgbClr val="006600"/>
                </a:solidFill>
                <a:latin typeface="Comic Sans MS"/>
                <a:cs typeface="Comic Sans MS"/>
              </a:rPr>
              <a:t>a</a:t>
            </a:r>
            <a:r>
              <a:rPr sz="1588" spc="-4" dirty="0">
                <a:solidFill>
                  <a:srgbClr val="006600"/>
                </a:solidFill>
                <a:latin typeface="Comic Sans MS"/>
                <a:cs typeface="Comic Sans MS"/>
              </a:rPr>
              <a:t>t</a:t>
            </a:r>
            <a:r>
              <a:rPr sz="1588" dirty="0">
                <a:solidFill>
                  <a:srgbClr val="006600"/>
                </a:solidFill>
                <a:latin typeface="Comic Sans MS"/>
                <a:cs typeface="Comic Sans MS"/>
              </a:rPr>
              <a:t>rix</a:t>
            </a:r>
            <a:r>
              <a:rPr sz="1588" spc="-9" dirty="0">
                <a:solidFill>
                  <a:srgbClr val="006600"/>
                </a:solidFill>
                <a:latin typeface="Comic Sans MS"/>
                <a:cs typeface="Comic Sans MS"/>
              </a:rPr>
              <a:t> </a:t>
            </a:r>
            <a:r>
              <a:rPr sz="1588" dirty="0">
                <a:solidFill>
                  <a:srgbClr val="006600"/>
                </a:solidFill>
                <a:latin typeface="Comic Sans MS"/>
                <a:cs typeface="Comic Sans MS"/>
              </a:rPr>
              <a:t>(AA)</a:t>
            </a:r>
            <a:endParaRPr sz="1588">
              <a:latin typeface="Comic Sans MS"/>
              <a:cs typeface="Comic Sans MS"/>
            </a:endParaRPr>
          </a:p>
        </p:txBody>
      </p:sp>
      <p:sp>
        <p:nvSpPr>
          <p:cNvPr id="9" name="object 9"/>
          <p:cNvSpPr/>
          <p:nvPr/>
        </p:nvSpPr>
        <p:spPr>
          <a:xfrm>
            <a:off x="5115486" y="3307319"/>
            <a:ext cx="134471" cy="1546284"/>
          </a:xfrm>
          <a:custGeom>
            <a:avLst/>
            <a:gdLst/>
            <a:ahLst/>
            <a:cxnLst/>
            <a:rect l="l" t="t" r="r" b="b"/>
            <a:pathLst>
              <a:path w="152400" h="1752455">
                <a:moveTo>
                  <a:pt x="152400" y="1752455"/>
                </a:moveTo>
                <a:lnTo>
                  <a:pt x="108676" y="1746358"/>
                </a:lnTo>
                <a:lnTo>
                  <a:pt x="69923" y="1729245"/>
                </a:lnTo>
                <a:lnTo>
                  <a:pt x="37981" y="1702887"/>
                </a:lnTo>
                <a:lnTo>
                  <a:pt x="14691" y="1669055"/>
                </a:lnTo>
                <a:lnTo>
                  <a:pt x="1897" y="1629516"/>
                </a:lnTo>
                <a:lnTo>
                  <a:pt x="0" y="145778"/>
                </a:lnTo>
                <a:lnTo>
                  <a:pt x="729" y="131399"/>
                </a:lnTo>
                <a:lnTo>
                  <a:pt x="11122" y="90901"/>
                </a:lnTo>
                <a:lnTo>
                  <a:pt x="32391" y="55742"/>
                </a:lnTo>
                <a:lnTo>
                  <a:pt x="62694" y="27692"/>
                </a:lnTo>
                <a:lnTo>
                  <a:pt x="100189" y="8522"/>
                </a:lnTo>
                <a:lnTo>
                  <a:pt x="128272" y="1548"/>
                </a:lnTo>
                <a:lnTo>
                  <a:pt x="143035" y="0"/>
                </a:lnTo>
              </a:path>
            </a:pathLst>
          </a:custGeom>
          <a:ln w="9525">
            <a:solidFill>
              <a:srgbClr val="000000"/>
            </a:solidFill>
          </a:ln>
        </p:spPr>
        <p:txBody>
          <a:bodyPr wrap="square" lIns="0" tIns="0" rIns="0" bIns="0" rtlCol="0">
            <a:noAutofit/>
          </a:bodyPr>
          <a:lstStyle/>
          <a:p>
            <a:endParaRPr sz="2647"/>
          </a:p>
        </p:txBody>
      </p:sp>
      <p:sp>
        <p:nvSpPr>
          <p:cNvPr id="10" name="object 10"/>
          <p:cNvSpPr/>
          <p:nvPr/>
        </p:nvSpPr>
        <p:spPr>
          <a:xfrm>
            <a:off x="7065308" y="3239845"/>
            <a:ext cx="67236" cy="1613586"/>
          </a:xfrm>
          <a:custGeom>
            <a:avLst/>
            <a:gdLst/>
            <a:ahLst/>
            <a:cxnLst/>
            <a:rect l="l" t="t" r="r" b="b"/>
            <a:pathLst>
              <a:path w="76200" h="1828731">
                <a:moveTo>
                  <a:pt x="0" y="0"/>
                </a:moveTo>
                <a:lnTo>
                  <a:pt x="34802" y="16826"/>
                </a:lnTo>
                <a:lnTo>
                  <a:pt x="61225" y="61733"/>
                </a:lnTo>
                <a:lnTo>
                  <a:pt x="73028" y="108812"/>
                </a:lnTo>
                <a:lnTo>
                  <a:pt x="76200" y="1676527"/>
                </a:lnTo>
                <a:lnTo>
                  <a:pt x="75641" y="1695042"/>
                </a:lnTo>
                <a:lnTo>
                  <a:pt x="67786" y="1746132"/>
                </a:lnTo>
                <a:lnTo>
                  <a:pt x="52034" y="1787795"/>
                </a:lnTo>
                <a:lnTo>
                  <a:pt x="21793" y="1822584"/>
                </a:lnTo>
                <a:lnTo>
                  <a:pt x="13019" y="1826704"/>
                </a:lnTo>
                <a:lnTo>
                  <a:pt x="3890" y="1828731"/>
                </a:lnTo>
              </a:path>
            </a:pathLst>
          </a:custGeom>
          <a:ln w="9525">
            <a:solidFill>
              <a:srgbClr val="000000"/>
            </a:solidFill>
          </a:ln>
        </p:spPr>
        <p:txBody>
          <a:bodyPr wrap="square" lIns="0" tIns="0" rIns="0" bIns="0" rtlCol="0">
            <a:noAutofit/>
          </a:bodyPr>
          <a:lstStyle/>
          <a:p>
            <a:endParaRPr sz="2647"/>
          </a:p>
        </p:txBody>
      </p:sp>
      <p:sp>
        <p:nvSpPr>
          <p:cNvPr id="11" name="object 11"/>
          <p:cNvSpPr txBox="1"/>
          <p:nvPr/>
        </p:nvSpPr>
        <p:spPr>
          <a:xfrm>
            <a:off x="4715211" y="2933252"/>
            <a:ext cx="1401856" cy="1940299"/>
          </a:xfrm>
          <a:prstGeom prst="rect">
            <a:avLst/>
          </a:prstGeom>
        </p:spPr>
        <p:txBody>
          <a:bodyPr vert="horz" wrap="square" lIns="0" tIns="0" rIns="0" bIns="0" rtlCol="0">
            <a:noAutofit/>
          </a:bodyPr>
          <a:lstStyle/>
          <a:p>
            <a:pPr marL="11205">
              <a:tabLst>
                <a:tab pos="610138" algn="l"/>
                <a:tab pos="1110461" algn="l"/>
              </a:tabLst>
            </a:pPr>
            <a:r>
              <a:rPr sz="2647" spc="-6" baseline="-9722" dirty="0">
                <a:solidFill>
                  <a:srgbClr val="FF0000"/>
                </a:solidFill>
                <a:latin typeface="Comic Sans MS"/>
                <a:cs typeface="Comic Sans MS"/>
              </a:rPr>
              <a:t>A</a:t>
            </a:r>
            <a:r>
              <a:rPr sz="1720" spc="20" baseline="-36324" dirty="0">
                <a:solidFill>
                  <a:srgbClr val="FF0000"/>
                </a:solidFill>
                <a:latin typeface="Comic Sans MS"/>
                <a:cs typeface="Comic Sans MS"/>
              </a:rPr>
              <a:t>0	</a:t>
            </a:r>
            <a:r>
              <a:rPr sz="1765" spc="-4" dirty="0">
                <a:solidFill>
                  <a:srgbClr val="CC3399"/>
                </a:solidFill>
                <a:latin typeface="Comic Sans MS"/>
                <a:cs typeface="Comic Sans MS"/>
              </a:rPr>
              <a:t>A</a:t>
            </a:r>
            <a:r>
              <a:rPr sz="1720" spc="13" baseline="-21367" dirty="0">
                <a:solidFill>
                  <a:srgbClr val="CC3399"/>
                </a:solidFill>
                <a:latin typeface="Comic Sans MS"/>
                <a:cs typeface="Comic Sans MS"/>
              </a:rPr>
              <a:t>1	</a:t>
            </a:r>
            <a:r>
              <a:rPr sz="1765" spc="-4" dirty="0">
                <a:solidFill>
                  <a:srgbClr val="CC3399"/>
                </a:solidFill>
                <a:latin typeface="Comic Sans MS"/>
                <a:cs typeface="Comic Sans MS"/>
              </a:rPr>
              <a:t>A</a:t>
            </a:r>
            <a:r>
              <a:rPr sz="1720" spc="20" baseline="-21367" dirty="0">
                <a:solidFill>
                  <a:srgbClr val="CC3399"/>
                </a:solidFill>
                <a:latin typeface="Comic Sans MS"/>
                <a:cs typeface="Comic Sans MS"/>
              </a:rPr>
              <a:t>2</a:t>
            </a:r>
            <a:endParaRPr sz="1720" baseline="-21367" dirty="0">
              <a:latin typeface="Comic Sans MS"/>
              <a:cs typeface="Comic Sans MS"/>
            </a:endParaRPr>
          </a:p>
          <a:p>
            <a:pPr>
              <a:lnSpc>
                <a:spcPts val="750"/>
              </a:lnSpc>
              <a:spcBef>
                <a:spcPts val="18"/>
              </a:spcBef>
            </a:pPr>
            <a:endParaRPr sz="750" dirty="0"/>
          </a:p>
          <a:p>
            <a:pPr marL="11205">
              <a:tabLst>
                <a:tab pos="589968" algn="l"/>
                <a:tab pos="1178815" algn="l"/>
              </a:tabLst>
            </a:pPr>
            <a:r>
              <a:rPr sz="2118" spc="-4" dirty="0">
                <a:solidFill>
                  <a:srgbClr val="C97800"/>
                </a:solidFill>
                <a:latin typeface="Comic Sans MS"/>
                <a:cs typeface="Comic Sans MS"/>
              </a:rPr>
              <a:t>A</a:t>
            </a:r>
            <a:r>
              <a:rPr sz="2118" spc="-13" baseline="-20833" dirty="0">
                <a:solidFill>
                  <a:srgbClr val="C97800"/>
                </a:solidFill>
                <a:latin typeface="Comic Sans MS"/>
                <a:cs typeface="Comic Sans MS"/>
              </a:rPr>
              <a:t>1	</a:t>
            </a:r>
            <a:r>
              <a:rPr sz="3243" spc="-13" baseline="2267" dirty="0">
                <a:latin typeface="Times New Roman"/>
                <a:cs typeface="Times New Roman"/>
              </a:rPr>
              <a:t>45	0</a:t>
            </a:r>
            <a:endParaRPr sz="3243" baseline="2267" dirty="0">
              <a:latin typeface="Times New Roman"/>
              <a:cs typeface="Times New Roman"/>
            </a:endParaRPr>
          </a:p>
          <a:p>
            <a:pPr>
              <a:lnSpc>
                <a:spcPts val="574"/>
              </a:lnSpc>
              <a:spcBef>
                <a:spcPts val="17"/>
              </a:spcBef>
            </a:pPr>
            <a:endParaRPr sz="574" dirty="0"/>
          </a:p>
          <a:p>
            <a:pPr marL="11205">
              <a:tabLst>
                <a:tab pos="653839" algn="l"/>
                <a:tab pos="1105419" algn="l"/>
              </a:tabLst>
            </a:pPr>
            <a:r>
              <a:rPr sz="3177" spc="-6" baseline="3472" dirty="0">
                <a:solidFill>
                  <a:srgbClr val="C97800"/>
                </a:solidFill>
                <a:latin typeface="Comic Sans MS"/>
                <a:cs typeface="Comic Sans MS"/>
              </a:rPr>
              <a:t>A</a:t>
            </a:r>
            <a:r>
              <a:rPr sz="2118" spc="-13" baseline="-15625" dirty="0">
                <a:solidFill>
                  <a:srgbClr val="C97800"/>
                </a:solidFill>
                <a:latin typeface="Comic Sans MS"/>
                <a:cs typeface="Comic Sans MS"/>
              </a:rPr>
              <a:t>2	</a:t>
            </a:r>
            <a:r>
              <a:rPr sz="2162" spc="-9" dirty="0">
                <a:latin typeface="Times New Roman"/>
                <a:cs typeface="Times New Roman"/>
              </a:rPr>
              <a:t>0	80</a:t>
            </a:r>
            <a:endParaRPr sz="2162" dirty="0">
              <a:latin typeface="Times New Roman"/>
              <a:cs typeface="Times New Roman"/>
            </a:endParaRPr>
          </a:p>
          <a:p>
            <a:pPr>
              <a:lnSpc>
                <a:spcPts val="662"/>
              </a:lnSpc>
              <a:spcBef>
                <a:spcPts val="8"/>
              </a:spcBef>
            </a:pPr>
            <a:endParaRPr sz="662" dirty="0"/>
          </a:p>
          <a:p>
            <a:pPr marL="11205">
              <a:tabLst>
                <a:tab pos="589968" algn="l"/>
                <a:tab pos="1179935" algn="l"/>
              </a:tabLst>
            </a:pPr>
            <a:r>
              <a:rPr sz="3177" spc="-6" baseline="9259" dirty="0">
                <a:solidFill>
                  <a:srgbClr val="C97800"/>
                </a:solidFill>
                <a:latin typeface="Comic Sans MS"/>
                <a:cs typeface="Comic Sans MS"/>
              </a:rPr>
              <a:t>A</a:t>
            </a:r>
            <a:r>
              <a:rPr sz="2118" spc="-13" baseline="-6944" dirty="0">
                <a:solidFill>
                  <a:srgbClr val="C97800"/>
                </a:solidFill>
                <a:latin typeface="Comic Sans MS"/>
                <a:cs typeface="Comic Sans MS"/>
              </a:rPr>
              <a:t>3	</a:t>
            </a:r>
            <a:r>
              <a:rPr sz="2162" spc="-9" dirty="0">
                <a:latin typeface="Times New Roman"/>
                <a:cs typeface="Times New Roman"/>
              </a:rPr>
              <a:t>45	5</a:t>
            </a:r>
            <a:endParaRPr sz="2162" dirty="0">
              <a:latin typeface="Times New Roman"/>
              <a:cs typeface="Times New Roman"/>
            </a:endParaRPr>
          </a:p>
          <a:p>
            <a:pPr>
              <a:lnSpc>
                <a:spcPts val="662"/>
              </a:lnSpc>
              <a:spcBef>
                <a:spcPts val="9"/>
              </a:spcBef>
            </a:pPr>
            <a:endParaRPr sz="662" dirty="0"/>
          </a:p>
          <a:p>
            <a:pPr marL="11205">
              <a:tabLst>
                <a:tab pos="653839" algn="l"/>
                <a:tab pos="1112703" algn="l"/>
              </a:tabLst>
            </a:pPr>
            <a:r>
              <a:rPr sz="3177" spc="-6" baseline="15046" dirty="0">
                <a:solidFill>
                  <a:srgbClr val="C97800"/>
                </a:solidFill>
                <a:latin typeface="Comic Sans MS"/>
                <a:cs typeface="Comic Sans MS"/>
              </a:rPr>
              <a:t>A</a:t>
            </a:r>
            <a:r>
              <a:rPr sz="2118" spc="-13" baseline="1736" dirty="0">
                <a:solidFill>
                  <a:srgbClr val="C97800"/>
                </a:solidFill>
                <a:latin typeface="Comic Sans MS"/>
                <a:cs typeface="Comic Sans MS"/>
              </a:rPr>
              <a:t>4	</a:t>
            </a:r>
            <a:r>
              <a:rPr sz="2162" spc="-9" dirty="0">
                <a:latin typeface="Times New Roman"/>
                <a:cs typeface="Times New Roman"/>
              </a:rPr>
              <a:t>0	75</a:t>
            </a:r>
            <a:endParaRPr sz="2162" dirty="0">
              <a:latin typeface="Times New Roman"/>
              <a:cs typeface="Times New Roman"/>
            </a:endParaRPr>
          </a:p>
        </p:txBody>
      </p:sp>
      <p:sp>
        <p:nvSpPr>
          <p:cNvPr id="12" name="object 12"/>
          <p:cNvSpPr txBox="1"/>
          <p:nvPr/>
        </p:nvSpPr>
        <p:spPr>
          <a:xfrm>
            <a:off x="4476863" y="5018980"/>
            <a:ext cx="2949388" cy="255494"/>
          </a:xfrm>
          <a:prstGeom prst="rect">
            <a:avLst/>
          </a:prstGeom>
        </p:spPr>
        <p:txBody>
          <a:bodyPr vert="horz" wrap="square" lIns="0" tIns="0" rIns="0" bIns="0" rtlCol="0">
            <a:noAutofit/>
          </a:bodyPr>
          <a:lstStyle/>
          <a:p>
            <a:pPr marL="11205"/>
            <a:r>
              <a:rPr sz="1588" spc="-13" dirty="0">
                <a:solidFill>
                  <a:srgbClr val="006600"/>
                </a:solidFill>
                <a:latin typeface="Comic Sans MS"/>
                <a:cs typeface="Comic Sans MS"/>
              </a:rPr>
              <a:t>Cl</a:t>
            </a:r>
            <a:r>
              <a:rPr sz="1588" dirty="0">
                <a:solidFill>
                  <a:srgbClr val="006600"/>
                </a:solidFill>
                <a:latin typeface="Comic Sans MS"/>
                <a:cs typeface="Comic Sans MS"/>
              </a:rPr>
              <a:t>ustered</a:t>
            </a:r>
            <a:r>
              <a:rPr sz="1588" spc="4" dirty="0">
                <a:solidFill>
                  <a:srgbClr val="006600"/>
                </a:solidFill>
                <a:latin typeface="Comic Sans MS"/>
                <a:cs typeface="Comic Sans MS"/>
              </a:rPr>
              <a:t> </a:t>
            </a:r>
            <a:r>
              <a:rPr sz="1588" dirty="0">
                <a:solidFill>
                  <a:srgbClr val="006600"/>
                </a:solidFill>
                <a:latin typeface="Comic Sans MS"/>
                <a:cs typeface="Comic Sans MS"/>
              </a:rPr>
              <a:t>Affin</a:t>
            </a:r>
            <a:r>
              <a:rPr sz="1588" spc="-9" dirty="0">
                <a:solidFill>
                  <a:srgbClr val="006600"/>
                </a:solidFill>
                <a:latin typeface="Comic Sans MS"/>
                <a:cs typeface="Comic Sans MS"/>
              </a:rPr>
              <a:t>ity</a:t>
            </a:r>
            <a:r>
              <a:rPr sz="1588" spc="-18" dirty="0">
                <a:solidFill>
                  <a:srgbClr val="006600"/>
                </a:solidFill>
                <a:latin typeface="Comic Sans MS"/>
                <a:cs typeface="Comic Sans MS"/>
              </a:rPr>
              <a:t> </a:t>
            </a:r>
            <a:r>
              <a:rPr sz="1588" spc="-22" dirty="0">
                <a:solidFill>
                  <a:srgbClr val="006600"/>
                </a:solidFill>
                <a:latin typeface="Comic Sans MS"/>
                <a:cs typeface="Comic Sans MS"/>
              </a:rPr>
              <a:t>M</a:t>
            </a:r>
            <a:r>
              <a:rPr sz="1588" spc="-9" dirty="0">
                <a:solidFill>
                  <a:srgbClr val="006600"/>
                </a:solidFill>
                <a:latin typeface="Comic Sans MS"/>
                <a:cs typeface="Comic Sans MS"/>
              </a:rPr>
              <a:t>a</a:t>
            </a:r>
            <a:r>
              <a:rPr sz="1588" spc="-4" dirty="0">
                <a:solidFill>
                  <a:srgbClr val="006600"/>
                </a:solidFill>
                <a:latin typeface="Comic Sans MS"/>
                <a:cs typeface="Comic Sans MS"/>
              </a:rPr>
              <a:t>t</a:t>
            </a:r>
            <a:r>
              <a:rPr sz="1588" dirty="0">
                <a:solidFill>
                  <a:srgbClr val="006600"/>
                </a:solidFill>
                <a:latin typeface="Comic Sans MS"/>
                <a:cs typeface="Comic Sans MS"/>
              </a:rPr>
              <a:t>rix</a:t>
            </a:r>
            <a:r>
              <a:rPr sz="1588" spc="-9" dirty="0">
                <a:solidFill>
                  <a:srgbClr val="006600"/>
                </a:solidFill>
                <a:latin typeface="Comic Sans MS"/>
                <a:cs typeface="Comic Sans MS"/>
              </a:rPr>
              <a:t> </a:t>
            </a:r>
            <a:r>
              <a:rPr sz="1588" dirty="0">
                <a:solidFill>
                  <a:srgbClr val="006600"/>
                </a:solidFill>
                <a:latin typeface="Comic Sans MS"/>
                <a:cs typeface="Comic Sans MS"/>
              </a:rPr>
              <a:t>(CA)</a:t>
            </a:r>
            <a:endParaRPr sz="1588">
              <a:latin typeface="Comic Sans MS"/>
              <a:cs typeface="Comic Sans MS"/>
            </a:endParaRPr>
          </a:p>
        </p:txBody>
      </p:sp>
      <p:sp>
        <p:nvSpPr>
          <p:cNvPr id="13" name="object 13"/>
          <p:cNvSpPr txBox="1"/>
          <p:nvPr/>
        </p:nvSpPr>
        <p:spPr>
          <a:xfrm>
            <a:off x="1750584" y="1778262"/>
            <a:ext cx="957542" cy="774887"/>
          </a:xfrm>
          <a:prstGeom prst="rect">
            <a:avLst/>
          </a:prstGeom>
        </p:spPr>
        <p:txBody>
          <a:bodyPr vert="horz" wrap="square" lIns="0" tIns="0" rIns="0" bIns="0" rtlCol="0">
            <a:noAutofit/>
          </a:bodyPr>
          <a:lstStyle/>
          <a:p>
            <a:pPr marL="11205" marR="11205"/>
            <a:r>
              <a:rPr sz="1588" dirty="0">
                <a:solidFill>
                  <a:srgbClr val="3333CC"/>
                </a:solidFill>
                <a:latin typeface="Comic Sans MS"/>
                <a:cs typeface="Comic Sans MS"/>
              </a:rPr>
              <a:t>3</a:t>
            </a:r>
            <a:r>
              <a:rPr sz="1588" spc="-9" dirty="0">
                <a:solidFill>
                  <a:srgbClr val="3333CC"/>
                </a:solidFill>
                <a:latin typeface="Comic Sans MS"/>
                <a:cs typeface="Comic Sans MS"/>
              </a:rPr>
              <a:t> possible positio</a:t>
            </a:r>
            <a:r>
              <a:rPr sz="1588" spc="4" dirty="0">
                <a:solidFill>
                  <a:srgbClr val="3333CC"/>
                </a:solidFill>
                <a:latin typeface="Comic Sans MS"/>
                <a:cs typeface="Comic Sans MS"/>
              </a:rPr>
              <a:t>n</a:t>
            </a:r>
            <a:r>
              <a:rPr sz="1588" spc="-9" dirty="0">
                <a:solidFill>
                  <a:srgbClr val="3333CC"/>
                </a:solidFill>
                <a:latin typeface="Comic Sans MS"/>
                <a:cs typeface="Comic Sans MS"/>
              </a:rPr>
              <a:t>s for</a:t>
            </a:r>
            <a:r>
              <a:rPr sz="1588" spc="-4" dirty="0">
                <a:solidFill>
                  <a:srgbClr val="3333CC"/>
                </a:solidFill>
                <a:latin typeface="Comic Sans MS"/>
                <a:cs typeface="Comic Sans MS"/>
              </a:rPr>
              <a:t> </a:t>
            </a:r>
            <a:r>
              <a:rPr sz="1588" dirty="0">
                <a:solidFill>
                  <a:srgbClr val="3333CC"/>
                </a:solidFill>
                <a:latin typeface="Comic Sans MS"/>
                <a:cs typeface="Comic Sans MS"/>
              </a:rPr>
              <a:t>A</a:t>
            </a:r>
            <a:r>
              <a:rPr sz="1588" baseline="-20833" dirty="0">
                <a:solidFill>
                  <a:srgbClr val="3333CC"/>
                </a:solidFill>
                <a:latin typeface="Comic Sans MS"/>
                <a:cs typeface="Comic Sans MS"/>
              </a:rPr>
              <a:t>3</a:t>
            </a:r>
            <a:endParaRPr sz="1588" baseline="-20833">
              <a:latin typeface="Comic Sans MS"/>
              <a:cs typeface="Comic Sans MS"/>
            </a:endParaRPr>
          </a:p>
        </p:txBody>
      </p:sp>
      <p:sp>
        <p:nvSpPr>
          <p:cNvPr id="14" name="object 14"/>
          <p:cNvSpPr/>
          <p:nvPr/>
        </p:nvSpPr>
        <p:spPr>
          <a:xfrm>
            <a:off x="2594386" y="2399066"/>
            <a:ext cx="2621391" cy="796066"/>
          </a:xfrm>
          <a:custGeom>
            <a:avLst/>
            <a:gdLst/>
            <a:ahLst/>
            <a:cxnLst/>
            <a:rect l="l" t="t" r="r" b="b"/>
            <a:pathLst>
              <a:path w="2970910" h="902208">
                <a:moveTo>
                  <a:pt x="2902737" y="778795"/>
                </a:moveTo>
                <a:lnTo>
                  <a:pt x="2846323" y="790067"/>
                </a:lnTo>
                <a:lnTo>
                  <a:pt x="2933446" y="902208"/>
                </a:lnTo>
                <a:lnTo>
                  <a:pt x="2963723" y="791464"/>
                </a:lnTo>
                <a:lnTo>
                  <a:pt x="2906522" y="791464"/>
                </a:lnTo>
                <a:lnTo>
                  <a:pt x="2902737" y="778795"/>
                </a:lnTo>
                <a:close/>
              </a:path>
              <a:path w="2970910" h="902208">
                <a:moveTo>
                  <a:pt x="2912117" y="776921"/>
                </a:moveTo>
                <a:lnTo>
                  <a:pt x="2902737" y="778795"/>
                </a:lnTo>
                <a:lnTo>
                  <a:pt x="2906522" y="791464"/>
                </a:lnTo>
                <a:lnTo>
                  <a:pt x="2915666" y="788797"/>
                </a:lnTo>
                <a:lnTo>
                  <a:pt x="2912117" y="776921"/>
                </a:lnTo>
                <a:close/>
              </a:path>
              <a:path w="2970910" h="902208">
                <a:moveTo>
                  <a:pt x="2970910" y="765175"/>
                </a:moveTo>
                <a:lnTo>
                  <a:pt x="2912117" y="776921"/>
                </a:lnTo>
                <a:lnTo>
                  <a:pt x="2915666" y="788797"/>
                </a:lnTo>
                <a:lnTo>
                  <a:pt x="2906522" y="791464"/>
                </a:lnTo>
                <a:lnTo>
                  <a:pt x="2963723" y="791464"/>
                </a:lnTo>
                <a:lnTo>
                  <a:pt x="2970910" y="765175"/>
                </a:lnTo>
                <a:close/>
              </a:path>
              <a:path w="2970910" h="902208">
                <a:moveTo>
                  <a:pt x="2900306" y="770659"/>
                </a:moveTo>
                <a:lnTo>
                  <a:pt x="2902737" y="778795"/>
                </a:lnTo>
                <a:lnTo>
                  <a:pt x="2912117" y="776921"/>
                </a:lnTo>
                <a:lnTo>
                  <a:pt x="2910467" y="771398"/>
                </a:lnTo>
                <a:lnTo>
                  <a:pt x="2900680" y="771398"/>
                </a:lnTo>
                <a:lnTo>
                  <a:pt x="2900306" y="770659"/>
                </a:lnTo>
                <a:close/>
              </a:path>
              <a:path w="2970910" h="902208">
                <a:moveTo>
                  <a:pt x="2910239" y="770636"/>
                </a:moveTo>
                <a:lnTo>
                  <a:pt x="2900298" y="770636"/>
                </a:lnTo>
                <a:lnTo>
                  <a:pt x="2900680" y="771398"/>
                </a:lnTo>
                <a:lnTo>
                  <a:pt x="2910467" y="771398"/>
                </a:lnTo>
                <a:lnTo>
                  <a:pt x="2910239" y="770636"/>
                </a:lnTo>
                <a:close/>
              </a:path>
              <a:path w="2970910" h="902208">
                <a:moveTo>
                  <a:pt x="1129410" y="9525"/>
                </a:moveTo>
                <a:lnTo>
                  <a:pt x="865378" y="9525"/>
                </a:lnTo>
                <a:lnTo>
                  <a:pt x="928750" y="10033"/>
                </a:lnTo>
                <a:lnTo>
                  <a:pt x="994029" y="11811"/>
                </a:lnTo>
                <a:lnTo>
                  <a:pt x="1060831" y="14605"/>
                </a:lnTo>
                <a:lnTo>
                  <a:pt x="1128775" y="19050"/>
                </a:lnTo>
                <a:lnTo>
                  <a:pt x="1197483" y="24892"/>
                </a:lnTo>
                <a:lnTo>
                  <a:pt x="1266697" y="32639"/>
                </a:lnTo>
                <a:lnTo>
                  <a:pt x="1336040" y="42164"/>
                </a:lnTo>
                <a:lnTo>
                  <a:pt x="1405128" y="53594"/>
                </a:lnTo>
                <a:lnTo>
                  <a:pt x="1473326" y="67183"/>
                </a:lnTo>
                <a:lnTo>
                  <a:pt x="1540891" y="83185"/>
                </a:lnTo>
                <a:lnTo>
                  <a:pt x="1609851" y="102235"/>
                </a:lnTo>
                <a:lnTo>
                  <a:pt x="1682749" y="124714"/>
                </a:lnTo>
                <a:lnTo>
                  <a:pt x="1720342" y="137160"/>
                </a:lnTo>
                <a:lnTo>
                  <a:pt x="1758822" y="150368"/>
                </a:lnTo>
                <a:lnTo>
                  <a:pt x="1797684" y="164211"/>
                </a:lnTo>
                <a:lnTo>
                  <a:pt x="1837182" y="178689"/>
                </a:lnTo>
                <a:lnTo>
                  <a:pt x="1917319" y="209169"/>
                </a:lnTo>
                <a:lnTo>
                  <a:pt x="1998218" y="241681"/>
                </a:lnTo>
                <a:lnTo>
                  <a:pt x="2079117" y="275463"/>
                </a:lnTo>
                <a:lnTo>
                  <a:pt x="2159381" y="310134"/>
                </a:lnTo>
                <a:lnTo>
                  <a:pt x="2276729" y="363093"/>
                </a:lnTo>
                <a:lnTo>
                  <a:pt x="2388235" y="415798"/>
                </a:lnTo>
                <a:lnTo>
                  <a:pt x="2457958" y="450215"/>
                </a:lnTo>
                <a:lnTo>
                  <a:pt x="2523235" y="483362"/>
                </a:lnTo>
                <a:lnTo>
                  <a:pt x="2583180" y="514858"/>
                </a:lnTo>
                <a:lnTo>
                  <a:pt x="2637155" y="544449"/>
                </a:lnTo>
                <a:lnTo>
                  <a:pt x="2684145" y="571500"/>
                </a:lnTo>
                <a:lnTo>
                  <a:pt x="2725038" y="596773"/>
                </a:lnTo>
                <a:lnTo>
                  <a:pt x="2760725" y="621030"/>
                </a:lnTo>
                <a:lnTo>
                  <a:pt x="2791968" y="644525"/>
                </a:lnTo>
                <a:lnTo>
                  <a:pt x="2830830" y="678434"/>
                </a:lnTo>
                <a:lnTo>
                  <a:pt x="2861056" y="710692"/>
                </a:lnTo>
                <a:lnTo>
                  <a:pt x="2884043" y="741680"/>
                </a:lnTo>
                <a:lnTo>
                  <a:pt x="2900306" y="770659"/>
                </a:lnTo>
                <a:lnTo>
                  <a:pt x="2910239" y="770636"/>
                </a:lnTo>
                <a:lnTo>
                  <a:pt x="2909443" y="767969"/>
                </a:lnTo>
                <a:lnTo>
                  <a:pt x="2909316" y="767461"/>
                </a:lnTo>
                <a:lnTo>
                  <a:pt x="2884678" y="725805"/>
                </a:lnTo>
                <a:lnTo>
                  <a:pt x="2858770" y="693547"/>
                </a:lnTo>
                <a:lnTo>
                  <a:pt x="2825115" y="660019"/>
                </a:lnTo>
                <a:lnTo>
                  <a:pt x="2782570" y="625094"/>
                </a:lnTo>
                <a:lnTo>
                  <a:pt x="2748787" y="600964"/>
                </a:lnTo>
                <a:lnTo>
                  <a:pt x="2710053" y="576072"/>
                </a:lnTo>
                <a:lnTo>
                  <a:pt x="2666237" y="550037"/>
                </a:lnTo>
                <a:lnTo>
                  <a:pt x="2615565" y="521589"/>
                </a:lnTo>
                <a:lnTo>
                  <a:pt x="2527554" y="474853"/>
                </a:lnTo>
                <a:lnTo>
                  <a:pt x="2427732" y="424561"/>
                </a:lnTo>
                <a:lnTo>
                  <a:pt x="2355976" y="389763"/>
                </a:lnTo>
                <a:lnTo>
                  <a:pt x="2242058" y="336677"/>
                </a:lnTo>
                <a:lnTo>
                  <a:pt x="2163191" y="301498"/>
                </a:lnTo>
                <a:lnTo>
                  <a:pt x="2082799" y="266700"/>
                </a:lnTo>
                <a:lnTo>
                  <a:pt x="2001646" y="232791"/>
                </a:lnTo>
                <a:lnTo>
                  <a:pt x="1920620" y="200279"/>
                </a:lnTo>
                <a:lnTo>
                  <a:pt x="1840483" y="169672"/>
                </a:lnTo>
                <a:lnTo>
                  <a:pt x="1800986" y="155194"/>
                </a:lnTo>
                <a:lnTo>
                  <a:pt x="1761870" y="141351"/>
                </a:lnTo>
                <a:lnTo>
                  <a:pt x="1685670" y="115570"/>
                </a:lnTo>
                <a:lnTo>
                  <a:pt x="1648586" y="103886"/>
                </a:lnTo>
                <a:lnTo>
                  <a:pt x="1577212" y="83058"/>
                </a:lnTo>
                <a:lnTo>
                  <a:pt x="1509268" y="65659"/>
                </a:lnTo>
                <a:lnTo>
                  <a:pt x="1441069" y="50800"/>
                </a:lnTo>
                <a:lnTo>
                  <a:pt x="1337309" y="32639"/>
                </a:lnTo>
                <a:lnTo>
                  <a:pt x="1267841" y="23114"/>
                </a:lnTo>
                <a:lnTo>
                  <a:pt x="1198371" y="15367"/>
                </a:lnTo>
                <a:lnTo>
                  <a:pt x="1129410" y="9525"/>
                </a:lnTo>
                <a:close/>
              </a:path>
              <a:path w="2970910" h="902208">
                <a:moveTo>
                  <a:pt x="865250" y="0"/>
                </a:moveTo>
                <a:lnTo>
                  <a:pt x="803909" y="635"/>
                </a:lnTo>
                <a:lnTo>
                  <a:pt x="745108" y="2032"/>
                </a:lnTo>
                <a:lnTo>
                  <a:pt x="662558" y="5461"/>
                </a:lnTo>
                <a:lnTo>
                  <a:pt x="587629" y="10033"/>
                </a:lnTo>
                <a:lnTo>
                  <a:pt x="542797" y="13462"/>
                </a:lnTo>
                <a:lnTo>
                  <a:pt x="501776" y="17653"/>
                </a:lnTo>
                <a:lnTo>
                  <a:pt x="447420" y="25908"/>
                </a:lnTo>
                <a:lnTo>
                  <a:pt x="400431" y="36449"/>
                </a:lnTo>
                <a:lnTo>
                  <a:pt x="359790" y="49276"/>
                </a:lnTo>
                <a:lnTo>
                  <a:pt x="324612" y="64262"/>
                </a:lnTo>
                <a:lnTo>
                  <a:pt x="284352" y="87122"/>
                </a:lnTo>
                <a:lnTo>
                  <a:pt x="249427" y="113157"/>
                </a:lnTo>
                <a:lnTo>
                  <a:pt x="217550" y="141732"/>
                </a:lnTo>
                <a:lnTo>
                  <a:pt x="169418" y="189103"/>
                </a:lnTo>
                <a:lnTo>
                  <a:pt x="137668" y="224536"/>
                </a:lnTo>
                <a:lnTo>
                  <a:pt x="110108" y="263906"/>
                </a:lnTo>
                <a:lnTo>
                  <a:pt x="86232" y="306070"/>
                </a:lnTo>
                <a:lnTo>
                  <a:pt x="65404" y="351028"/>
                </a:lnTo>
                <a:lnTo>
                  <a:pt x="46775" y="398399"/>
                </a:lnTo>
                <a:lnTo>
                  <a:pt x="30225" y="446532"/>
                </a:lnTo>
                <a:lnTo>
                  <a:pt x="14858" y="496062"/>
                </a:lnTo>
                <a:lnTo>
                  <a:pt x="0" y="545973"/>
                </a:lnTo>
                <a:lnTo>
                  <a:pt x="9143" y="548640"/>
                </a:lnTo>
                <a:lnTo>
                  <a:pt x="24002" y="498729"/>
                </a:lnTo>
                <a:lnTo>
                  <a:pt x="39243" y="449326"/>
                </a:lnTo>
                <a:lnTo>
                  <a:pt x="55879" y="401193"/>
                </a:lnTo>
                <a:lnTo>
                  <a:pt x="74280" y="354457"/>
                </a:lnTo>
                <a:lnTo>
                  <a:pt x="94936" y="310134"/>
                </a:lnTo>
                <a:lnTo>
                  <a:pt x="118237" y="268732"/>
                </a:lnTo>
                <a:lnTo>
                  <a:pt x="145287" y="230251"/>
                </a:lnTo>
                <a:lnTo>
                  <a:pt x="176275" y="195707"/>
                </a:lnTo>
                <a:lnTo>
                  <a:pt x="208533" y="163703"/>
                </a:lnTo>
                <a:lnTo>
                  <a:pt x="239775" y="134112"/>
                </a:lnTo>
                <a:lnTo>
                  <a:pt x="272288" y="107187"/>
                </a:lnTo>
                <a:lnTo>
                  <a:pt x="308609" y="83312"/>
                </a:lnTo>
                <a:lnTo>
                  <a:pt x="351408" y="62865"/>
                </a:lnTo>
                <a:lnTo>
                  <a:pt x="389127" y="49530"/>
                </a:lnTo>
                <a:lnTo>
                  <a:pt x="433069" y="38481"/>
                </a:lnTo>
                <a:lnTo>
                  <a:pt x="484123" y="29591"/>
                </a:lnTo>
                <a:lnTo>
                  <a:pt x="522858" y="24892"/>
                </a:lnTo>
                <a:lnTo>
                  <a:pt x="612394" y="17907"/>
                </a:lnTo>
                <a:lnTo>
                  <a:pt x="663067" y="14986"/>
                </a:lnTo>
                <a:lnTo>
                  <a:pt x="745490" y="11557"/>
                </a:lnTo>
                <a:lnTo>
                  <a:pt x="865378" y="9525"/>
                </a:lnTo>
                <a:lnTo>
                  <a:pt x="1129410" y="9525"/>
                </a:lnTo>
                <a:lnTo>
                  <a:pt x="1061211" y="5080"/>
                </a:lnTo>
                <a:lnTo>
                  <a:pt x="994282" y="2286"/>
                </a:lnTo>
                <a:lnTo>
                  <a:pt x="928750" y="508"/>
                </a:lnTo>
                <a:lnTo>
                  <a:pt x="865250" y="0"/>
                </a:lnTo>
                <a:close/>
              </a:path>
            </a:pathLst>
          </a:custGeom>
          <a:solidFill>
            <a:srgbClr val="9900CC"/>
          </a:solidFill>
        </p:spPr>
        <p:txBody>
          <a:bodyPr wrap="square" lIns="0" tIns="0" rIns="0" bIns="0" rtlCol="0">
            <a:noAutofit/>
          </a:bodyPr>
          <a:lstStyle/>
          <a:p>
            <a:endParaRPr sz="2647"/>
          </a:p>
        </p:txBody>
      </p:sp>
      <p:sp>
        <p:nvSpPr>
          <p:cNvPr id="15" name="object 15"/>
          <p:cNvSpPr/>
          <p:nvPr/>
        </p:nvSpPr>
        <p:spPr>
          <a:xfrm>
            <a:off x="2545192" y="2107042"/>
            <a:ext cx="3241526" cy="960568"/>
          </a:xfrm>
          <a:custGeom>
            <a:avLst/>
            <a:gdLst/>
            <a:ahLst/>
            <a:cxnLst/>
            <a:rect l="l" t="t" r="r" b="b"/>
            <a:pathLst>
              <a:path w="3673729" h="1088644">
                <a:moveTo>
                  <a:pt x="3546856" y="959739"/>
                </a:moveTo>
                <a:lnTo>
                  <a:pt x="3606419" y="1088644"/>
                </a:lnTo>
                <a:lnTo>
                  <a:pt x="3667914" y="974471"/>
                </a:lnTo>
                <a:lnTo>
                  <a:pt x="3614674" y="974471"/>
                </a:lnTo>
                <a:lnTo>
                  <a:pt x="3605149" y="974344"/>
                </a:lnTo>
                <a:lnTo>
                  <a:pt x="3605270" y="961551"/>
                </a:lnTo>
                <a:lnTo>
                  <a:pt x="3546856" y="959739"/>
                </a:lnTo>
                <a:close/>
              </a:path>
              <a:path w="3673729" h="1088644">
                <a:moveTo>
                  <a:pt x="3605270" y="961551"/>
                </a:moveTo>
                <a:lnTo>
                  <a:pt x="3605149" y="974344"/>
                </a:lnTo>
                <a:lnTo>
                  <a:pt x="3614674" y="974471"/>
                </a:lnTo>
                <a:lnTo>
                  <a:pt x="3614791" y="961847"/>
                </a:lnTo>
                <a:lnTo>
                  <a:pt x="3605270" y="961551"/>
                </a:lnTo>
                <a:close/>
              </a:path>
              <a:path w="3673729" h="1088644">
                <a:moveTo>
                  <a:pt x="3614791" y="961847"/>
                </a:moveTo>
                <a:lnTo>
                  <a:pt x="3614674" y="974471"/>
                </a:lnTo>
                <a:lnTo>
                  <a:pt x="3667914" y="974471"/>
                </a:lnTo>
                <a:lnTo>
                  <a:pt x="3673729" y="963676"/>
                </a:lnTo>
                <a:lnTo>
                  <a:pt x="3614791" y="961847"/>
                </a:lnTo>
                <a:close/>
              </a:path>
              <a:path w="3673729" h="1088644">
                <a:moveTo>
                  <a:pt x="1758392" y="9398"/>
                </a:moveTo>
                <a:lnTo>
                  <a:pt x="1510791" y="9398"/>
                </a:lnTo>
                <a:lnTo>
                  <a:pt x="1573784" y="9779"/>
                </a:lnTo>
                <a:lnTo>
                  <a:pt x="1638427" y="11430"/>
                </a:lnTo>
                <a:lnTo>
                  <a:pt x="1704848" y="14986"/>
                </a:lnTo>
                <a:lnTo>
                  <a:pt x="1811527" y="23622"/>
                </a:lnTo>
                <a:lnTo>
                  <a:pt x="1888236" y="31623"/>
                </a:lnTo>
                <a:lnTo>
                  <a:pt x="2009775" y="46609"/>
                </a:lnTo>
                <a:lnTo>
                  <a:pt x="2051558" y="52451"/>
                </a:lnTo>
                <a:lnTo>
                  <a:pt x="2179954" y="71882"/>
                </a:lnTo>
                <a:lnTo>
                  <a:pt x="2266696" y="86360"/>
                </a:lnTo>
                <a:lnTo>
                  <a:pt x="2353437" y="101981"/>
                </a:lnTo>
                <a:lnTo>
                  <a:pt x="2439543" y="118491"/>
                </a:lnTo>
                <a:lnTo>
                  <a:pt x="2524252" y="135890"/>
                </a:lnTo>
                <a:lnTo>
                  <a:pt x="2646934" y="163322"/>
                </a:lnTo>
                <a:lnTo>
                  <a:pt x="2724531" y="182245"/>
                </a:lnTo>
                <a:lnTo>
                  <a:pt x="2797937" y="201549"/>
                </a:lnTo>
                <a:lnTo>
                  <a:pt x="2866516" y="221234"/>
                </a:lnTo>
                <a:lnTo>
                  <a:pt x="2929382" y="241046"/>
                </a:lnTo>
                <a:lnTo>
                  <a:pt x="2986151" y="260985"/>
                </a:lnTo>
                <a:lnTo>
                  <a:pt x="3038983" y="281940"/>
                </a:lnTo>
                <a:lnTo>
                  <a:pt x="3088259" y="303784"/>
                </a:lnTo>
                <a:lnTo>
                  <a:pt x="3134487" y="326517"/>
                </a:lnTo>
                <a:lnTo>
                  <a:pt x="3177540" y="350012"/>
                </a:lnTo>
                <a:lnTo>
                  <a:pt x="3217799" y="374269"/>
                </a:lnTo>
                <a:lnTo>
                  <a:pt x="3255264" y="399034"/>
                </a:lnTo>
                <a:lnTo>
                  <a:pt x="3290189" y="424434"/>
                </a:lnTo>
                <a:lnTo>
                  <a:pt x="3338322" y="463423"/>
                </a:lnTo>
                <a:lnTo>
                  <a:pt x="3367659" y="489585"/>
                </a:lnTo>
                <a:lnTo>
                  <a:pt x="3395345" y="516255"/>
                </a:lnTo>
                <a:lnTo>
                  <a:pt x="3445256" y="569722"/>
                </a:lnTo>
                <a:lnTo>
                  <a:pt x="3489833" y="622935"/>
                </a:lnTo>
                <a:lnTo>
                  <a:pt x="3520186" y="662432"/>
                </a:lnTo>
                <a:lnTo>
                  <a:pt x="3545332" y="701929"/>
                </a:lnTo>
                <a:lnTo>
                  <a:pt x="3570732" y="755396"/>
                </a:lnTo>
                <a:lnTo>
                  <a:pt x="3588131" y="809498"/>
                </a:lnTo>
                <a:lnTo>
                  <a:pt x="3598926" y="864362"/>
                </a:lnTo>
                <a:lnTo>
                  <a:pt x="3604260" y="919734"/>
                </a:lnTo>
                <a:lnTo>
                  <a:pt x="3605387" y="947293"/>
                </a:lnTo>
                <a:lnTo>
                  <a:pt x="3605270" y="961551"/>
                </a:lnTo>
                <a:lnTo>
                  <a:pt x="3614791" y="961847"/>
                </a:lnTo>
                <a:lnTo>
                  <a:pt x="3613785" y="918972"/>
                </a:lnTo>
                <a:lnTo>
                  <a:pt x="3608324" y="862838"/>
                </a:lnTo>
                <a:lnTo>
                  <a:pt x="3597275" y="806958"/>
                </a:lnTo>
                <a:lnTo>
                  <a:pt x="3579495" y="751586"/>
                </a:lnTo>
                <a:lnTo>
                  <a:pt x="3560826" y="710692"/>
                </a:lnTo>
                <a:lnTo>
                  <a:pt x="3536950" y="670179"/>
                </a:lnTo>
                <a:lnTo>
                  <a:pt x="3497199" y="616966"/>
                </a:lnTo>
                <a:lnTo>
                  <a:pt x="3452368" y="563245"/>
                </a:lnTo>
                <a:lnTo>
                  <a:pt x="3401949" y="509270"/>
                </a:lnTo>
                <a:lnTo>
                  <a:pt x="3374009" y="482600"/>
                </a:lnTo>
                <a:lnTo>
                  <a:pt x="3344418" y="456057"/>
                </a:lnTo>
                <a:lnTo>
                  <a:pt x="3312668" y="429768"/>
                </a:lnTo>
                <a:lnTo>
                  <a:pt x="3278632" y="403860"/>
                </a:lnTo>
                <a:lnTo>
                  <a:pt x="3242056" y="378587"/>
                </a:lnTo>
                <a:lnTo>
                  <a:pt x="3202813" y="353822"/>
                </a:lnTo>
                <a:lnTo>
                  <a:pt x="3160903" y="329819"/>
                </a:lnTo>
                <a:lnTo>
                  <a:pt x="3115945" y="306451"/>
                </a:lnTo>
                <a:lnTo>
                  <a:pt x="3067939" y="283972"/>
                </a:lnTo>
                <a:lnTo>
                  <a:pt x="3016504" y="262509"/>
                </a:lnTo>
                <a:lnTo>
                  <a:pt x="2961513" y="241935"/>
                </a:lnTo>
                <a:lnTo>
                  <a:pt x="2901569" y="221996"/>
                </a:lnTo>
                <a:lnTo>
                  <a:pt x="2835529" y="202184"/>
                </a:lnTo>
                <a:lnTo>
                  <a:pt x="2764154" y="182626"/>
                </a:lnTo>
                <a:lnTo>
                  <a:pt x="2726816" y="172974"/>
                </a:lnTo>
                <a:lnTo>
                  <a:pt x="2648966" y="153924"/>
                </a:lnTo>
                <a:lnTo>
                  <a:pt x="2526157" y="126492"/>
                </a:lnTo>
                <a:lnTo>
                  <a:pt x="2441448" y="109220"/>
                </a:lnTo>
                <a:lnTo>
                  <a:pt x="2355088" y="92583"/>
                </a:lnTo>
                <a:lnTo>
                  <a:pt x="2268220" y="76962"/>
                </a:lnTo>
                <a:lnTo>
                  <a:pt x="2181352" y="62484"/>
                </a:lnTo>
                <a:lnTo>
                  <a:pt x="2052954" y="43053"/>
                </a:lnTo>
                <a:lnTo>
                  <a:pt x="2011045" y="37211"/>
                </a:lnTo>
                <a:lnTo>
                  <a:pt x="1889252" y="22098"/>
                </a:lnTo>
                <a:lnTo>
                  <a:pt x="1812416" y="14097"/>
                </a:lnTo>
                <a:lnTo>
                  <a:pt x="1758392" y="9398"/>
                </a:lnTo>
                <a:close/>
              </a:path>
              <a:path w="3673729" h="1088644">
                <a:moveTo>
                  <a:pt x="1510538" y="0"/>
                </a:moveTo>
                <a:lnTo>
                  <a:pt x="1448943" y="1270"/>
                </a:lnTo>
                <a:lnTo>
                  <a:pt x="1388745" y="4064"/>
                </a:lnTo>
                <a:lnTo>
                  <a:pt x="1329944" y="8001"/>
                </a:lnTo>
                <a:lnTo>
                  <a:pt x="1272413" y="13335"/>
                </a:lnTo>
                <a:lnTo>
                  <a:pt x="1216278" y="19939"/>
                </a:lnTo>
                <a:lnTo>
                  <a:pt x="1161161" y="27432"/>
                </a:lnTo>
                <a:lnTo>
                  <a:pt x="1107186" y="35941"/>
                </a:lnTo>
                <a:lnTo>
                  <a:pt x="1054353" y="45212"/>
                </a:lnTo>
                <a:lnTo>
                  <a:pt x="1002411" y="55499"/>
                </a:lnTo>
                <a:lnTo>
                  <a:pt x="951102" y="66421"/>
                </a:lnTo>
                <a:lnTo>
                  <a:pt x="900811" y="77851"/>
                </a:lnTo>
                <a:lnTo>
                  <a:pt x="802132" y="102489"/>
                </a:lnTo>
                <a:lnTo>
                  <a:pt x="753237" y="115697"/>
                </a:lnTo>
                <a:lnTo>
                  <a:pt x="704469" y="129921"/>
                </a:lnTo>
                <a:lnTo>
                  <a:pt x="656082" y="145034"/>
                </a:lnTo>
                <a:lnTo>
                  <a:pt x="608076" y="161036"/>
                </a:lnTo>
                <a:lnTo>
                  <a:pt x="560832" y="178054"/>
                </a:lnTo>
                <a:lnTo>
                  <a:pt x="514476" y="195834"/>
                </a:lnTo>
                <a:lnTo>
                  <a:pt x="469138" y="214503"/>
                </a:lnTo>
                <a:lnTo>
                  <a:pt x="425069" y="233807"/>
                </a:lnTo>
                <a:lnTo>
                  <a:pt x="382524" y="254000"/>
                </a:lnTo>
                <a:lnTo>
                  <a:pt x="341630" y="274828"/>
                </a:lnTo>
                <a:lnTo>
                  <a:pt x="302641" y="296291"/>
                </a:lnTo>
                <a:lnTo>
                  <a:pt x="265684" y="318389"/>
                </a:lnTo>
                <a:lnTo>
                  <a:pt x="231140" y="341122"/>
                </a:lnTo>
                <a:lnTo>
                  <a:pt x="198881" y="364490"/>
                </a:lnTo>
                <a:lnTo>
                  <a:pt x="155575" y="400558"/>
                </a:lnTo>
                <a:lnTo>
                  <a:pt x="118872" y="438023"/>
                </a:lnTo>
                <a:lnTo>
                  <a:pt x="88646" y="477520"/>
                </a:lnTo>
                <a:lnTo>
                  <a:pt x="64135" y="518795"/>
                </a:lnTo>
                <a:lnTo>
                  <a:pt x="39369" y="576326"/>
                </a:lnTo>
                <a:lnTo>
                  <a:pt x="22225" y="636143"/>
                </a:lnTo>
                <a:lnTo>
                  <a:pt x="11430" y="697738"/>
                </a:lnTo>
                <a:lnTo>
                  <a:pt x="5049" y="761238"/>
                </a:lnTo>
                <a:lnTo>
                  <a:pt x="1770" y="824738"/>
                </a:lnTo>
                <a:lnTo>
                  <a:pt x="0" y="888619"/>
                </a:lnTo>
                <a:lnTo>
                  <a:pt x="9525" y="888873"/>
                </a:lnTo>
                <a:lnTo>
                  <a:pt x="11314" y="824484"/>
                </a:lnTo>
                <a:lnTo>
                  <a:pt x="12722" y="792480"/>
                </a:lnTo>
                <a:lnTo>
                  <a:pt x="17272" y="729869"/>
                </a:lnTo>
                <a:lnTo>
                  <a:pt x="25526" y="668147"/>
                </a:lnTo>
                <a:lnTo>
                  <a:pt x="39243" y="608330"/>
                </a:lnTo>
                <a:lnTo>
                  <a:pt x="59436" y="550672"/>
                </a:lnTo>
                <a:lnTo>
                  <a:pt x="80010" y="509270"/>
                </a:lnTo>
                <a:lnTo>
                  <a:pt x="105791" y="469646"/>
                </a:lnTo>
                <a:lnTo>
                  <a:pt x="137413" y="431673"/>
                </a:lnTo>
                <a:lnTo>
                  <a:pt x="175641" y="395605"/>
                </a:lnTo>
                <a:lnTo>
                  <a:pt x="220344" y="360426"/>
                </a:lnTo>
                <a:lnTo>
                  <a:pt x="253492" y="337693"/>
                </a:lnTo>
                <a:lnTo>
                  <a:pt x="307594" y="304419"/>
                </a:lnTo>
                <a:lnTo>
                  <a:pt x="346201" y="283210"/>
                </a:lnTo>
                <a:lnTo>
                  <a:pt x="386842" y="262509"/>
                </a:lnTo>
                <a:lnTo>
                  <a:pt x="429132" y="242443"/>
                </a:lnTo>
                <a:lnTo>
                  <a:pt x="472948" y="223139"/>
                </a:lnTo>
                <a:lnTo>
                  <a:pt x="518032" y="204597"/>
                </a:lnTo>
                <a:lnTo>
                  <a:pt x="564261" y="186944"/>
                </a:lnTo>
                <a:lnTo>
                  <a:pt x="611251" y="170053"/>
                </a:lnTo>
                <a:lnTo>
                  <a:pt x="659129" y="154051"/>
                </a:lnTo>
                <a:lnTo>
                  <a:pt x="707263" y="138938"/>
                </a:lnTo>
                <a:lnTo>
                  <a:pt x="755903" y="124841"/>
                </a:lnTo>
                <a:lnTo>
                  <a:pt x="804545" y="111633"/>
                </a:lnTo>
                <a:lnTo>
                  <a:pt x="853439" y="99187"/>
                </a:lnTo>
                <a:lnTo>
                  <a:pt x="903097" y="87122"/>
                </a:lnTo>
                <a:lnTo>
                  <a:pt x="953262" y="75692"/>
                </a:lnTo>
                <a:lnTo>
                  <a:pt x="1004315" y="64770"/>
                </a:lnTo>
                <a:lnTo>
                  <a:pt x="1056132" y="54610"/>
                </a:lnTo>
                <a:lnTo>
                  <a:pt x="1108837" y="45339"/>
                </a:lnTo>
                <a:lnTo>
                  <a:pt x="1162685" y="36830"/>
                </a:lnTo>
                <a:lnTo>
                  <a:pt x="1217549" y="29337"/>
                </a:lnTo>
                <a:lnTo>
                  <a:pt x="1273556" y="22860"/>
                </a:lnTo>
                <a:lnTo>
                  <a:pt x="1330833" y="17526"/>
                </a:lnTo>
                <a:lnTo>
                  <a:pt x="1389379" y="13589"/>
                </a:lnTo>
                <a:lnTo>
                  <a:pt x="1449324" y="10795"/>
                </a:lnTo>
                <a:lnTo>
                  <a:pt x="1510791" y="9398"/>
                </a:lnTo>
                <a:lnTo>
                  <a:pt x="1758392" y="9398"/>
                </a:lnTo>
                <a:lnTo>
                  <a:pt x="1739773" y="7874"/>
                </a:lnTo>
                <a:lnTo>
                  <a:pt x="1705356" y="5461"/>
                </a:lnTo>
                <a:lnTo>
                  <a:pt x="1638681" y="1905"/>
                </a:lnTo>
                <a:lnTo>
                  <a:pt x="1573784" y="254"/>
                </a:lnTo>
                <a:lnTo>
                  <a:pt x="1510538" y="0"/>
                </a:lnTo>
                <a:close/>
              </a:path>
            </a:pathLst>
          </a:custGeom>
          <a:solidFill>
            <a:srgbClr val="9900CC"/>
          </a:solidFill>
        </p:spPr>
        <p:txBody>
          <a:bodyPr wrap="square" lIns="0" tIns="0" rIns="0" bIns="0" rtlCol="0">
            <a:noAutofit/>
          </a:bodyPr>
          <a:lstStyle/>
          <a:p>
            <a:endParaRPr sz="2647"/>
          </a:p>
        </p:txBody>
      </p:sp>
      <p:sp>
        <p:nvSpPr>
          <p:cNvPr id="16" name="object 16"/>
          <p:cNvSpPr/>
          <p:nvPr/>
        </p:nvSpPr>
        <p:spPr>
          <a:xfrm>
            <a:off x="2435486" y="1787338"/>
            <a:ext cx="4032997" cy="1210236"/>
          </a:xfrm>
          <a:custGeom>
            <a:avLst/>
            <a:gdLst/>
            <a:ahLst/>
            <a:cxnLst/>
            <a:rect l="l" t="t" r="r" b="b"/>
            <a:pathLst>
              <a:path w="4570730" h="1371600">
                <a:moveTo>
                  <a:pt x="4443857" y="1244600"/>
                </a:moveTo>
                <a:lnTo>
                  <a:pt x="4502911" y="1371600"/>
                </a:lnTo>
                <a:lnTo>
                  <a:pt x="4563194" y="1270000"/>
                </a:lnTo>
                <a:lnTo>
                  <a:pt x="4511548" y="1270000"/>
                </a:lnTo>
                <a:lnTo>
                  <a:pt x="4502023" y="1257300"/>
                </a:lnTo>
                <a:lnTo>
                  <a:pt x="4502228" y="1250443"/>
                </a:lnTo>
                <a:lnTo>
                  <a:pt x="4443857" y="1244600"/>
                </a:lnTo>
                <a:close/>
              </a:path>
              <a:path w="4570730" h="1371600">
                <a:moveTo>
                  <a:pt x="4502228" y="1250443"/>
                </a:moveTo>
                <a:lnTo>
                  <a:pt x="4502023" y="1257300"/>
                </a:lnTo>
                <a:lnTo>
                  <a:pt x="4511548" y="1270000"/>
                </a:lnTo>
                <a:lnTo>
                  <a:pt x="4511826" y="1251403"/>
                </a:lnTo>
                <a:lnTo>
                  <a:pt x="4502228" y="1250443"/>
                </a:lnTo>
                <a:close/>
              </a:path>
              <a:path w="4570730" h="1371600">
                <a:moveTo>
                  <a:pt x="4511826" y="1251403"/>
                </a:moveTo>
                <a:lnTo>
                  <a:pt x="4511548" y="1270000"/>
                </a:lnTo>
                <a:lnTo>
                  <a:pt x="4563194" y="1270000"/>
                </a:lnTo>
                <a:lnTo>
                  <a:pt x="4570730" y="1257300"/>
                </a:lnTo>
                <a:lnTo>
                  <a:pt x="4511826" y="1251403"/>
                </a:lnTo>
                <a:close/>
              </a:path>
              <a:path w="4570730" h="1371600">
                <a:moveTo>
                  <a:pt x="2859785" y="76200"/>
                </a:moveTo>
                <a:lnTo>
                  <a:pt x="2802635" y="76200"/>
                </a:lnTo>
                <a:lnTo>
                  <a:pt x="3189605" y="165100"/>
                </a:lnTo>
                <a:lnTo>
                  <a:pt x="3245866" y="190500"/>
                </a:lnTo>
                <a:lnTo>
                  <a:pt x="3303016" y="203200"/>
                </a:lnTo>
                <a:lnTo>
                  <a:pt x="3360674" y="228600"/>
                </a:lnTo>
                <a:lnTo>
                  <a:pt x="3418331" y="241300"/>
                </a:lnTo>
                <a:lnTo>
                  <a:pt x="3645916" y="342900"/>
                </a:lnTo>
                <a:lnTo>
                  <a:pt x="3700526" y="355600"/>
                </a:lnTo>
                <a:lnTo>
                  <a:pt x="3753739" y="381000"/>
                </a:lnTo>
                <a:lnTo>
                  <a:pt x="3805301" y="419100"/>
                </a:lnTo>
                <a:lnTo>
                  <a:pt x="3854830" y="444500"/>
                </a:lnTo>
                <a:lnTo>
                  <a:pt x="3878706" y="457200"/>
                </a:lnTo>
                <a:lnTo>
                  <a:pt x="3924807" y="482600"/>
                </a:lnTo>
                <a:lnTo>
                  <a:pt x="3968241" y="508000"/>
                </a:lnTo>
                <a:lnTo>
                  <a:pt x="4028439" y="546100"/>
                </a:lnTo>
                <a:lnTo>
                  <a:pt x="4066285" y="584200"/>
                </a:lnTo>
                <a:lnTo>
                  <a:pt x="4102480" y="609600"/>
                </a:lnTo>
                <a:lnTo>
                  <a:pt x="4137152" y="647700"/>
                </a:lnTo>
                <a:lnTo>
                  <a:pt x="4170045" y="685800"/>
                </a:lnTo>
                <a:lnTo>
                  <a:pt x="4201540" y="711200"/>
                </a:lnTo>
                <a:lnTo>
                  <a:pt x="4231258" y="749300"/>
                </a:lnTo>
                <a:lnTo>
                  <a:pt x="4259453" y="787400"/>
                </a:lnTo>
                <a:lnTo>
                  <a:pt x="4286123" y="825500"/>
                </a:lnTo>
                <a:lnTo>
                  <a:pt x="4311396" y="863600"/>
                </a:lnTo>
                <a:lnTo>
                  <a:pt x="4335017" y="889000"/>
                </a:lnTo>
                <a:lnTo>
                  <a:pt x="4357242" y="927100"/>
                </a:lnTo>
                <a:lnTo>
                  <a:pt x="4378071" y="952500"/>
                </a:lnTo>
                <a:lnTo>
                  <a:pt x="4397502" y="990600"/>
                </a:lnTo>
                <a:lnTo>
                  <a:pt x="4415408" y="1016000"/>
                </a:lnTo>
                <a:lnTo>
                  <a:pt x="4432173" y="1041400"/>
                </a:lnTo>
                <a:lnTo>
                  <a:pt x="4446905" y="1079500"/>
                </a:lnTo>
                <a:lnTo>
                  <a:pt x="4459732" y="1104900"/>
                </a:lnTo>
                <a:lnTo>
                  <a:pt x="4470400" y="1117600"/>
                </a:lnTo>
                <a:lnTo>
                  <a:pt x="4479543" y="1143000"/>
                </a:lnTo>
                <a:lnTo>
                  <a:pt x="4486783" y="1168400"/>
                </a:lnTo>
                <a:lnTo>
                  <a:pt x="4492625" y="1193800"/>
                </a:lnTo>
                <a:lnTo>
                  <a:pt x="4497070" y="1206500"/>
                </a:lnTo>
                <a:lnTo>
                  <a:pt x="4500245" y="1231900"/>
                </a:lnTo>
                <a:lnTo>
                  <a:pt x="4502404" y="1244600"/>
                </a:lnTo>
                <a:lnTo>
                  <a:pt x="4502228" y="1250443"/>
                </a:lnTo>
                <a:lnTo>
                  <a:pt x="4511826" y="1251403"/>
                </a:lnTo>
                <a:lnTo>
                  <a:pt x="4511929" y="1244600"/>
                </a:lnTo>
                <a:lnTo>
                  <a:pt x="4509642" y="1231900"/>
                </a:lnTo>
                <a:lnTo>
                  <a:pt x="4506340" y="1206500"/>
                </a:lnTo>
                <a:lnTo>
                  <a:pt x="4501896" y="1181100"/>
                </a:lnTo>
                <a:lnTo>
                  <a:pt x="4495927" y="1168400"/>
                </a:lnTo>
                <a:lnTo>
                  <a:pt x="4488307" y="1143000"/>
                </a:lnTo>
                <a:lnTo>
                  <a:pt x="4468113" y="1092200"/>
                </a:lnTo>
                <a:lnTo>
                  <a:pt x="4440301" y="1041400"/>
                </a:lnTo>
                <a:lnTo>
                  <a:pt x="4405630" y="990600"/>
                </a:lnTo>
                <a:lnTo>
                  <a:pt x="4386072" y="952500"/>
                </a:lnTo>
                <a:lnTo>
                  <a:pt x="4365243" y="914400"/>
                </a:lnTo>
                <a:lnTo>
                  <a:pt x="4342891" y="889000"/>
                </a:lnTo>
                <a:lnTo>
                  <a:pt x="4319142" y="850900"/>
                </a:lnTo>
                <a:lnTo>
                  <a:pt x="4293742" y="812800"/>
                </a:lnTo>
                <a:lnTo>
                  <a:pt x="4266818" y="774700"/>
                </a:lnTo>
                <a:lnTo>
                  <a:pt x="4238498" y="749300"/>
                </a:lnTo>
                <a:lnTo>
                  <a:pt x="4208526" y="711200"/>
                </a:lnTo>
                <a:lnTo>
                  <a:pt x="4176903" y="673100"/>
                </a:lnTo>
                <a:lnTo>
                  <a:pt x="4143755" y="635000"/>
                </a:lnTo>
                <a:lnTo>
                  <a:pt x="4108830" y="609600"/>
                </a:lnTo>
                <a:lnTo>
                  <a:pt x="4072254" y="571500"/>
                </a:lnTo>
                <a:lnTo>
                  <a:pt x="4034154" y="546100"/>
                </a:lnTo>
                <a:lnTo>
                  <a:pt x="3994150" y="508000"/>
                </a:lnTo>
                <a:lnTo>
                  <a:pt x="3973449" y="495300"/>
                </a:lnTo>
                <a:lnTo>
                  <a:pt x="3929760" y="469900"/>
                </a:lnTo>
                <a:lnTo>
                  <a:pt x="3883405" y="444500"/>
                </a:lnTo>
                <a:lnTo>
                  <a:pt x="3809619" y="406400"/>
                </a:lnTo>
                <a:lnTo>
                  <a:pt x="3757929" y="381000"/>
                </a:lnTo>
                <a:lnTo>
                  <a:pt x="3704462" y="355600"/>
                </a:lnTo>
                <a:lnTo>
                  <a:pt x="3649726" y="330200"/>
                </a:lnTo>
                <a:lnTo>
                  <a:pt x="3479419" y="254000"/>
                </a:lnTo>
                <a:lnTo>
                  <a:pt x="3421633" y="241300"/>
                </a:lnTo>
                <a:lnTo>
                  <a:pt x="3306064" y="190500"/>
                </a:lnTo>
                <a:lnTo>
                  <a:pt x="3192272" y="165100"/>
                </a:lnTo>
                <a:lnTo>
                  <a:pt x="3136646" y="139700"/>
                </a:lnTo>
                <a:lnTo>
                  <a:pt x="2859785" y="76200"/>
                </a:lnTo>
                <a:close/>
              </a:path>
              <a:path w="4570730" h="1371600">
                <a:moveTo>
                  <a:pt x="1279397" y="38100"/>
                </a:moveTo>
                <a:lnTo>
                  <a:pt x="1226058" y="38100"/>
                </a:lnTo>
                <a:lnTo>
                  <a:pt x="1029461" y="88900"/>
                </a:lnTo>
                <a:lnTo>
                  <a:pt x="892302" y="127000"/>
                </a:lnTo>
                <a:lnTo>
                  <a:pt x="848359" y="152400"/>
                </a:lnTo>
                <a:lnTo>
                  <a:pt x="763269" y="177800"/>
                </a:lnTo>
                <a:lnTo>
                  <a:pt x="721868" y="203200"/>
                </a:lnTo>
                <a:lnTo>
                  <a:pt x="681355" y="215900"/>
                </a:lnTo>
                <a:lnTo>
                  <a:pt x="641604" y="241300"/>
                </a:lnTo>
                <a:lnTo>
                  <a:pt x="602742" y="266700"/>
                </a:lnTo>
                <a:lnTo>
                  <a:pt x="564514" y="279400"/>
                </a:lnTo>
                <a:lnTo>
                  <a:pt x="451612" y="355600"/>
                </a:lnTo>
                <a:lnTo>
                  <a:pt x="414781" y="381000"/>
                </a:lnTo>
                <a:lnTo>
                  <a:pt x="378459" y="419100"/>
                </a:lnTo>
                <a:lnTo>
                  <a:pt x="342900" y="444500"/>
                </a:lnTo>
                <a:lnTo>
                  <a:pt x="308356" y="469900"/>
                </a:lnTo>
                <a:lnTo>
                  <a:pt x="274955" y="508000"/>
                </a:lnTo>
                <a:lnTo>
                  <a:pt x="242824" y="533400"/>
                </a:lnTo>
                <a:lnTo>
                  <a:pt x="212217" y="571500"/>
                </a:lnTo>
                <a:lnTo>
                  <a:pt x="183133" y="596900"/>
                </a:lnTo>
                <a:lnTo>
                  <a:pt x="155829" y="635000"/>
                </a:lnTo>
                <a:lnTo>
                  <a:pt x="130556" y="660400"/>
                </a:lnTo>
                <a:lnTo>
                  <a:pt x="118618" y="685800"/>
                </a:lnTo>
                <a:lnTo>
                  <a:pt x="107314" y="698500"/>
                </a:lnTo>
                <a:lnTo>
                  <a:pt x="96646" y="711200"/>
                </a:lnTo>
                <a:lnTo>
                  <a:pt x="86487" y="723900"/>
                </a:lnTo>
                <a:lnTo>
                  <a:pt x="76962" y="736600"/>
                </a:lnTo>
                <a:lnTo>
                  <a:pt x="68071" y="762000"/>
                </a:lnTo>
                <a:lnTo>
                  <a:pt x="59817" y="774700"/>
                </a:lnTo>
                <a:lnTo>
                  <a:pt x="52196" y="787400"/>
                </a:lnTo>
                <a:lnTo>
                  <a:pt x="45212" y="800100"/>
                </a:lnTo>
                <a:lnTo>
                  <a:pt x="38734" y="812800"/>
                </a:lnTo>
                <a:lnTo>
                  <a:pt x="27558" y="850900"/>
                </a:lnTo>
                <a:lnTo>
                  <a:pt x="18668" y="876300"/>
                </a:lnTo>
                <a:lnTo>
                  <a:pt x="11683" y="914400"/>
                </a:lnTo>
                <a:lnTo>
                  <a:pt x="6476" y="939800"/>
                </a:lnTo>
                <a:lnTo>
                  <a:pt x="2920" y="965200"/>
                </a:lnTo>
                <a:lnTo>
                  <a:pt x="762" y="1003300"/>
                </a:lnTo>
                <a:lnTo>
                  <a:pt x="0" y="1028700"/>
                </a:lnTo>
                <a:lnTo>
                  <a:pt x="381" y="1066800"/>
                </a:lnTo>
                <a:lnTo>
                  <a:pt x="1777" y="1092200"/>
                </a:lnTo>
                <a:lnTo>
                  <a:pt x="3937" y="1117600"/>
                </a:lnTo>
                <a:lnTo>
                  <a:pt x="6731" y="1155700"/>
                </a:lnTo>
                <a:lnTo>
                  <a:pt x="10032" y="1181100"/>
                </a:lnTo>
                <a:lnTo>
                  <a:pt x="17525" y="1244600"/>
                </a:lnTo>
                <a:lnTo>
                  <a:pt x="26924" y="1244600"/>
                </a:lnTo>
                <a:lnTo>
                  <a:pt x="19557" y="1181100"/>
                </a:lnTo>
                <a:lnTo>
                  <a:pt x="16256" y="1155700"/>
                </a:lnTo>
                <a:lnTo>
                  <a:pt x="13462" y="1117600"/>
                </a:lnTo>
                <a:lnTo>
                  <a:pt x="11302" y="1092200"/>
                </a:lnTo>
                <a:lnTo>
                  <a:pt x="9906" y="1066800"/>
                </a:lnTo>
                <a:lnTo>
                  <a:pt x="9525" y="1028700"/>
                </a:lnTo>
                <a:lnTo>
                  <a:pt x="10287" y="1003300"/>
                </a:lnTo>
                <a:lnTo>
                  <a:pt x="12445" y="965200"/>
                </a:lnTo>
                <a:lnTo>
                  <a:pt x="15875" y="939800"/>
                </a:lnTo>
                <a:lnTo>
                  <a:pt x="20955" y="914400"/>
                </a:lnTo>
                <a:lnTo>
                  <a:pt x="27939" y="876300"/>
                </a:lnTo>
                <a:lnTo>
                  <a:pt x="36702" y="850900"/>
                </a:lnTo>
                <a:lnTo>
                  <a:pt x="47625" y="825500"/>
                </a:lnTo>
                <a:lnTo>
                  <a:pt x="53975" y="812800"/>
                </a:lnTo>
                <a:lnTo>
                  <a:pt x="60832" y="787400"/>
                </a:lnTo>
                <a:lnTo>
                  <a:pt x="68325" y="774700"/>
                </a:lnTo>
                <a:lnTo>
                  <a:pt x="76454" y="762000"/>
                </a:lnTo>
                <a:lnTo>
                  <a:pt x="85217" y="749300"/>
                </a:lnTo>
                <a:lnTo>
                  <a:pt x="94614" y="736600"/>
                </a:lnTo>
                <a:lnTo>
                  <a:pt x="104648" y="711200"/>
                </a:lnTo>
                <a:lnTo>
                  <a:pt x="115188" y="698500"/>
                </a:lnTo>
                <a:lnTo>
                  <a:pt x="126364" y="685800"/>
                </a:lnTo>
                <a:lnTo>
                  <a:pt x="138175" y="673100"/>
                </a:lnTo>
                <a:lnTo>
                  <a:pt x="163321" y="635000"/>
                </a:lnTo>
                <a:lnTo>
                  <a:pt x="190373" y="609600"/>
                </a:lnTo>
                <a:lnTo>
                  <a:pt x="219201" y="571500"/>
                </a:lnTo>
                <a:lnTo>
                  <a:pt x="249681" y="546100"/>
                </a:lnTo>
                <a:lnTo>
                  <a:pt x="281558" y="508000"/>
                </a:lnTo>
                <a:lnTo>
                  <a:pt x="314832" y="482600"/>
                </a:lnTo>
                <a:lnTo>
                  <a:pt x="349250" y="457200"/>
                </a:lnTo>
                <a:lnTo>
                  <a:pt x="384556" y="419100"/>
                </a:lnTo>
                <a:lnTo>
                  <a:pt x="420624" y="393700"/>
                </a:lnTo>
                <a:lnTo>
                  <a:pt x="569594" y="292100"/>
                </a:lnTo>
                <a:lnTo>
                  <a:pt x="607568" y="266700"/>
                </a:lnTo>
                <a:lnTo>
                  <a:pt x="646176" y="254000"/>
                </a:lnTo>
                <a:lnTo>
                  <a:pt x="685672" y="228600"/>
                </a:lnTo>
                <a:lnTo>
                  <a:pt x="726058" y="203200"/>
                </a:lnTo>
                <a:lnTo>
                  <a:pt x="808990" y="177800"/>
                </a:lnTo>
                <a:lnTo>
                  <a:pt x="851916" y="152400"/>
                </a:lnTo>
                <a:lnTo>
                  <a:pt x="985646" y="114300"/>
                </a:lnTo>
                <a:lnTo>
                  <a:pt x="1128014" y="76200"/>
                </a:lnTo>
                <a:lnTo>
                  <a:pt x="1279397" y="38100"/>
                </a:lnTo>
                <a:close/>
              </a:path>
              <a:path w="4570730" h="1371600">
                <a:moveTo>
                  <a:pt x="2691892" y="50800"/>
                </a:moveTo>
                <a:lnTo>
                  <a:pt x="2578099" y="50800"/>
                </a:lnTo>
                <a:lnTo>
                  <a:pt x="2634487" y="63500"/>
                </a:lnTo>
                <a:lnTo>
                  <a:pt x="2690748" y="63500"/>
                </a:lnTo>
                <a:lnTo>
                  <a:pt x="2746756" y="76200"/>
                </a:lnTo>
                <a:lnTo>
                  <a:pt x="2804033" y="76200"/>
                </a:lnTo>
                <a:lnTo>
                  <a:pt x="2691892" y="50800"/>
                </a:lnTo>
                <a:close/>
              </a:path>
              <a:path w="4570730" h="1371600">
                <a:moveTo>
                  <a:pt x="2578989" y="38100"/>
                </a:moveTo>
                <a:lnTo>
                  <a:pt x="2464561" y="38100"/>
                </a:lnTo>
                <a:lnTo>
                  <a:pt x="2521331" y="50800"/>
                </a:lnTo>
                <a:lnTo>
                  <a:pt x="2635504" y="50800"/>
                </a:lnTo>
                <a:lnTo>
                  <a:pt x="2578989" y="38100"/>
                </a:lnTo>
                <a:close/>
              </a:path>
              <a:path w="4570730" h="1371600">
                <a:moveTo>
                  <a:pt x="1387347" y="25400"/>
                </a:moveTo>
                <a:lnTo>
                  <a:pt x="1331086" y="25400"/>
                </a:lnTo>
                <a:lnTo>
                  <a:pt x="1277746" y="38100"/>
                </a:lnTo>
                <a:lnTo>
                  <a:pt x="1332357" y="38100"/>
                </a:lnTo>
                <a:lnTo>
                  <a:pt x="1387347" y="25400"/>
                </a:lnTo>
                <a:close/>
              </a:path>
              <a:path w="4570730" h="1371600">
                <a:moveTo>
                  <a:pt x="2235072" y="12700"/>
                </a:moveTo>
                <a:lnTo>
                  <a:pt x="2055241" y="12700"/>
                </a:lnTo>
                <a:lnTo>
                  <a:pt x="2116073" y="25400"/>
                </a:lnTo>
                <a:lnTo>
                  <a:pt x="2234565" y="25400"/>
                </a:lnTo>
                <a:lnTo>
                  <a:pt x="2350008" y="38100"/>
                </a:lnTo>
                <a:lnTo>
                  <a:pt x="2465323" y="38100"/>
                </a:lnTo>
                <a:lnTo>
                  <a:pt x="2235072" y="12700"/>
                </a:lnTo>
                <a:close/>
              </a:path>
              <a:path w="4570730" h="1371600">
                <a:moveTo>
                  <a:pt x="1561465" y="12700"/>
                </a:moveTo>
                <a:lnTo>
                  <a:pt x="1443101" y="12700"/>
                </a:lnTo>
                <a:lnTo>
                  <a:pt x="1386205" y="25400"/>
                </a:lnTo>
                <a:lnTo>
                  <a:pt x="1502156" y="25400"/>
                </a:lnTo>
                <a:lnTo>
                  <a:pt x="1561465" y="12700"/>
                </a:lnTo>
                <a:close/>
              </a:path>
              <a:path w="4570730" h="1371600">
                <a:moveTo>
                  <a:pt x="1994027" y="0"/>
                </a:moveTo>
                <a:lnTo>
                  <a:pt x="1621408" y="0"/>
                </a:lnTo>
                <a:lnTo>
                  <a:pt x="1560957" y="12700"/>
                </a:lnTo>
                <a:lnTo>
                  <a:pt x="2055621" y="12700"/>
                </a:lnTo>
                <a:lnTo>
                  <a:pt x="1994027" y="0"/>
                </a:lnTo>
                <a:close/>
              </a:path>
            </a:pathLst>
          </a:custGeom>
          <a:solidFill>
            <a:srgbClr val="9900CC"/>
          </a:solidFill>
        </p:spPr>
        <p:txBody>
          <a:bodyPr wrap="square" lIns="0" tIns="0" rIns="0" bIns="0" rtlCol="0">
            <a:noAutofit/>
          </a:bodyPr>
          <a:lstStyle/>
          <a:p>
            <a:endParaRPr sz="2647"/>
          </a:p>
        </p:txBody>
      </p:sp>
      <p:sp>
        <p:nvSpPr>
          <p:cNvPr id="17" name="object 17"/>
          <p:cNvSpPr txBox="1"/>
          <p:nvPr/>
        </p:nvSpPr>
        <p:spPr>
          <a:xfrm>
            <a:off x="3333637" y="2501153"/>
            <a:ext cx="792256" cy="771524"/>
          </a:xfrm>
          <a:prstGeom prst="rect">
            <a:avLst/>
          </a:prstGeom>
        </p:spPr>
        <p:txBody>
          <a:bodyPr vert="horz" wrap="square" lIns="0" tIns="0" rIns="0" bIns="0" rtlCol="0">
            <a:noAutofit/>
          </a:bodyPr>
          <a:lstStyle/>
          <a:p>
            <a:pPr marL="11205"/>
            <a:r>
              <a:rPr sz="1588" dirty="0">
                <a:solidFill>
                  <a:srgbClr val="3333CC"/>
                </a:solidFill>
                <a:latin typeface="Comic Sans MS"/>
                <a:cs typeface="Comic Sans MS"/>
              </a:rPr>
              <a:t>A</a:t>
            </a:r>
            <a:r>
              <a:rPr sz="1588" baseline="-20833" dirty="0">
                <a:solidFill>
                  <a:srgbClr val="3333CC"/>
                </a:solidFill>
                <a:latin typeface="Comic Sans MS"/>
                <a:cs typeface="Comic Sans MS"/>
              </a:rPr>
              <a:t>0 </a:t>
            </a:r>
            <a:r>
              <a:rPr sz="1588" dirty="0">
                <a:solidFill>
                  <a:srgbClr val="3333CC"/>
                </a:solidFill>
                <a:latin typeface="Comic Sans MS"/>
                <a:cs typeface="Comic Sans MS"/>
              </a:rPr>
              <a:t>A</a:t>
            </a:r>
            <a:r>
              <a:rPr sz="1588" baseline="-20833" dirty="0">
                <a:solidFill>
                  <a:srgbClr val="3333CC"/>
                </a:solidFill>
                <a:latin typeface="Comic Sans MS"/>
                <a:cs typeface="Comic Sans MS"/>
              </a:rPr>
              <a:t>3 </a:t>
            </a:r>
            <a:r>
              <a:rPr sz="1588" spc="-238" baseline="-20833" dirty="0">
                <a:solidFill>
                  <a:srgbClr val="3333CC"/>
                </a:solidFill>
                <a:latin typeface="Comic Sans MS"/>
                <a:cs typeface="Comic Sans MS"/>
              </a:rPr>
              <a:t> </a:t>
            </a:r>
            <a:r>
              <a:rPr sz="1588" dirty="0">
                <a:solidFill>
                  <a:srgbClr val="3333CC"/>
                </a:solidFill>
                <a:latin typeface="Comic Sans MS"/>
                <a:cs typeface="Comic Sans MS"/>
              </a:rPr>
              <a:t>A</a:t>
            </a:r>
            <a:r>
              <a:rPr sz="1588" baseline="-20833" dirty="0">
                <a:solidFill>
                  <a:srgbClr val="3333CC"/>
                </a:solidFill>
                <a:latin typeface="Comic Sans MS"/>
                <a:cs typeface="Comic Sans MS"/>
              </a:rPr>
              <a:t>1</a:t>
            </a:r>
            <a:endParaRPr sz="1588" baseline="-20833" dirty="0">
              <a:latin typeface="Comic Sans MS"/>
              <a:cs typeface="Comic Sans MS"/>
            </a:endParaRPr>
          </a:p>
          <a:p>
            <a:pPr>
              <a:lnSpc>
                <a:spcPts val="706"/>
              </a:lnSpc>
              <a:spcBef>
                <a:spcPts val="43"/>
              </a:spcBef>
            </a:pPr>
            <a:endParaRPr sz="706" dirty="0"/>
          </a:p>
          <a:p>
            <a:pPr>
              <a:lnSpc>
                <a:spcPts val="882"/>
              </a:lnSpc>
            </a:pPr>
            <a:endParaRPr sz="882" dirty="0"/>
          </a:p>
          <a:p>
            <a:pPr marL="115976"/>
            <a:r>
              <a:rPr sz="1765" spc="-4" dirty="0">
                <a:solidFill>
                  <a:srgbClr val="FF0000"/>
                </a:solidFill>
                <a:latin typeface="Comic Sans MS"/>
                <a:cs typeface="Comic Sans MS"/>
              </a:rPr>
              <a:t>A</a:t>
            </a:r>
            <a:r>
              <a:rPr sz="1720" spc="20" baseline="-21367" dirty="0">
                <a:solidFill>
                  <a:srgbClr val="FF0000"/>
                </a:solidFill>
                <a:latin typeface="Comic Sans MS"/>
                <a:cs typeface="Comic Sans MS"/>
              </a:rPr>
              <a:t>5</a:t>
            </a:r>
            <a:endParaRPr sz="1720" baseline="-21367" dirty="0">
              <a:latin typeface="Comic Sans MS"/>
              <a:cs typeface="Comic Sans MS"/>
            </a:endParaRPr>
          </a:p>
        </p:txBody>
      </p:sp>
      <p:sp>
        <p:nvSpPr>
          <p:cNvPr id="18" name="object 18"/>
          <p:cNvSpPr txBox="1"/>
          <p:nvPr/>
        </p:nvSpPr>
        <p:spPr>
          <a:xfrm>
            <a:off x="7264773" y="2920589"/>
            <a:ext cx="277906" cy="322169"/>
          </a:xfrm>
          <a:prstGeom prst="rect">
            <a:avLst/>
          </a:prstGeom>
        </p:spPr>
        <p:txBody>
          <a:bodyPr vert="horz" wrap="square" lIns="0" tIns="0" rIns="0" bIns="0" rtlCol="0">
            <a:noAutofit/>
          </a:bodyPr>
          <a:lstStyle/>
          <a:p>
            <a:pPr marL="11205"/>
            <a:r>
              <a:rPr sz="1765" spc="-4" dirty="0">
                <a:solidFill>
                  <a:srgbClr val="FF0000"/>
                </a:solidFill>
                <a:latin typeface="Comic Sans MS"/>
                <a:cs typeface="Comic Sans MS"/>
              </a:rPr>
              <a:t>A</a:t>
            </a:r>
            <a:r>
              <a:rPr sz="1720" spc="20" baseline="-21367" dirty="0">
                <a:solidFill>
                  <a:srgbClr val="FF0000"/>
                </a:solidFill>
                <a:latin typeface="Comic Sans MS"/>
                <a:cs typeface="Comic Sans MS"/>
              </a:rPr>
              <a:t>5</a:t>
            </a:r>
            <a:endParaRPr sz="1720" baseline="-21367">
              <a:latin typeface="Comic Sans MS"/>
              <a:cs typeface="Comic Sans MS"/>
            </a:endParaRPr>
          </a:p>
        </p:txBody>
      </p:sp>
      <p:sp>
        <p:nvSpPr>
          <p:cNvPr id="19" name="object 19"/>
          <p:cNvSpPr txBox="1"/>
          <p:nvPr/>
        </p:nvSpPr>
        <p:spPr>
          <a:xfrm>
            <a:off x="6307792" y="2950509"/>
            <a:ext cx="735105" cy="322169"/>
          </a:xfrm>
          <a:prstGeom prst="rect">
            <a:avLst/>
          </a:prstGeom>
        </p:spPr>
        <p:txBody>
          <a:bodyPr vert="horz" wrap="square" lIns="0" tIns="0" rIns="0" bIns="0" rtlCol="0">
            <a:noAutofit/>
          </a:bodyPr>
          <a:lstStyle/>
          <a:p>
            <a:pPr marL="11205">
              <a:tabLst>
                <a:tab pos="468388" algn="l"/>
              </a:tabLst>
            </a:pPr>
            <a:r>
              <a:rPr sz="1765" spc="-4" dirty="0">
                <a:solidFill>
                  <a:srgbClr val="CC3399"/>
                </a:solidFill>
                <a:latin typeface="Comic Sans MS"/>
                <a:cs typeface="Comic Sans MS"/>
              </a:rPr>
              <a:t>A</a:t>
            </a:r>
            <a:r>
              <a:rPr sz="1720" spc="20" baseline="-21367" dirty="0">
                <a:solidFill>
                  <a:srgbClr val="CC3399"/>
                </a:solidFill>
                <a:latin typeface="Comic Sans MS"/>
                <a:cs typeface="Comic Sans MS"/>
              </a:rPr>
              <a:t>3	</a:t>
            </a:r>
            <a:r>
              <a:rPr sz="1765" spc="-4" dirty="0">
                <a:solidFill>
                  <a:srgbClr val="CC3399"/>
                </a:solidFill>
                <a:latin typeface="Comic Sans MS"/>
                <a:cs typeface="Comic Sans MS"/>
              </a:rPr>
              <a:t>A</a:t>
            </a:r>
            <a:r>
              <a:rPr sz="1720" spc="20" baseline="-21367" dirty="0">
                <a:solidFill>
                  <a:srgbClr val="CC3399"/>
                </a:solidFill>
                <a:latin typeface="Comic Sans MS"/>
                <a:cs typeface="Comic Sans MS"/>
              </a:rPr>
              <a:t>4</a:t>
            </a:r>
            <a:endParaRPr sz="1720" baseline="-21367" dirty="0">
              <a:latin typeface="Comic Sans MS"/>
              <a:cs typeface="Comic Sans MS"/>
            </a:endParaRPr>
          </a:p>
        </p:txBody>
      </p:sp>
      <p:sp>
        <p:nvSpPr>
          <p:cNvPr id="20" name="object 20"/>
          <p:cNvSpPr txBox="1"/>
          <p:nvPr/>
        </p:nvSpPr>
        <p:spPr>
          <a:xfrm>
            <a:off x="5668831" y="1987031"/>
            <a:ext cx="1609837" cy="538443"/>
          </a:xfrm>
          <a:prstGeom prst="rect">
            <a:avLst/>
          </a:prstGeom>
        </p:spPr>
        <p:txBody>
          <a:bodyPr vert="horz" wrap="square" lIns="0" tIns="0" rIns="0" bIns="0" rtlCol="0">
            <a:noAutofit/>
          </a:bodyPr>
          <a:lstStyle/>
          <a:p>
            <a:pPr marL="11205"/>
            <a:r>
              <a:rPr sz="1588" dirty="0">
                <a:solidFill>
                  <a:srgbClr val="3333CC"/>
                </a:solidFill>
                <a:latin typeface="Comic Sans MS"/>
                <a:cs typeface="Comic Sans MS"/>
              </a:rPr>
              <a:t>A</a:t>
            </a:r>
            <a:r>
              <a:rPr lang="en-US" sz="1588" baseline="-20833" dirty="0">
                <a:solidFill>
                  <a:srgbClr val="3333CC"/>
                </a:solidFill>
                <a:latin typeface="Comic Sans MS"/>
                <a:cs typeface="Comic Sans MS"/>
              </a:rPr>
              <a:t>2</a:t>
            </a:r>
            <a:r>
              <a:rPr sz="1588" spc="-13" baseline="-20833" dirty="0">
                <a:solidFill>
                  <a:srgbClr val="3333CC"/>
                </a:solidFill>
                <a:latin typeface="Comic Sans MS"/>
                <a:cs typeface="Comic Sans MS"/>
              </a:rPr>
              <a:t> </a:t>
            </a:r>
            <a:r>
              <a:rPr sz="1588" dirty="0">
                <a:solidFill>
                  <a:srgbClr val="3333CC"/>
                </a:solidFill>
                <a:latin typeface="Comic Sans MS"/>
                <a:cs typeface="Comic Sans MS"/>
              </a:rPr>
              <a:t>A</a:t>
            </a:r>
            <a:r>
              <a:rPr lang="en-US" sz="1588" baseline="-20833" dirty="0">
                <a:solidFill>
                  <a:srgbClr val="3333CC"/>
                </a:solidFill>
                <a:latin typeface="Comic Sans MS"/>
                <a:cs typeface="Comic Sans MS"/>
              </a:rPr>
              <a:t>3</a:t>
            </a:r>
            <a:r>
              <a:rPr sz="1588" spc="-238" baseline="-20833" dirty="0">
                <a:solidFill>
                  <a:srgbClr val="3333CC"/>
                </a:solidFill>
                <a:latin typeface="Comic Sans MS"/>
                <a:cs typeface="Comic Sans MS"/>
              </a:rPr>
              <a:t> </a:t>
            </a:r>
            <a:r>
              <a:rPr sz="1588" dirty="0">
                <a:solidFill>
                  <a:srgbClr val="3333CC"/>
                </a:solidFill>
                <a:latin typeface="Comic Sans MS"/>
                <a:cs typeface="Comic Sans MS"/>
              </a:rPr>
              <a:t>A</a:t>
            </a:r>
            <a:r>
              <a:rPr lang="en-US" sz="1588" baseline="-20833" dirty="0">
                <a:solidFill>
                  <a:srgbClr val="3333CC"/>
                </a:solidFill>
                <a:latin typeface="Comic Sans MS"/>
                <a:cs typeface="Comic Sans MS"/>
              </a:rPr>
              <a:t>4</a:t>
            </a:r>
            <a:endParaRPr sz="1588" baseline="-20833" dirty="0">
              <a:latin typeface="Comic Sans MS"/>
              <a:cs typeface="Comic Sans MS"/>
            </a:endParaRPr>
          </a:p>
        </p:txBody>
      </p:sp>
      <p:sp>
        <p:nvSpPr>
          <p:cNvPr id="21" name="object 21"/>
          <p:cNvSpPr txBox="1"/>
          <p:nvPr/>
        </p:nvSpPr>
        <p:spPr>
          <a:xfrm>
            <a:off x="4536814" y="2338220"/>
            <a:ext cx="790575" cy="290793"/>
          </a:xfrm>
          <a:prstGeom prst="rect">
            <a:avLst/>
          </a:prstGeom>
        </p:spPr>
        <p:txBody>
          <a:bodyPr vert="horz" wrap="square" lIns="0" tIns="0" rIns="0" bIns="0" rtlCol="0">
            <a:noAutofit/>
          </a:bodyPr>
          <a:lstStyle/>
          <a:p>
            <a:pPr marL="11205"/>
            <a:r>
              <a:rPr sz="1588" dirty="0">
                <a:solidFill>
                  <a:srgbClr val="3333CC"/>
                </a:solidFill>
                <a:latin typeface="Comic Sans MS"/>
                <a:cs typeface="Comic Sans MS"/>
              </a:rPr>
              <a:t>A</a:t>
            </a:r>
            <a:r>
              <a:rPr sz="1588" baseline="-20833" dirty="0">
                <a:solidFill>
                  <a:srgbClr val="3333CC"/>
                </a:solidFill>
                <a:latin typeface="Comic Sans MS"/>
                <a:cs typeface="Comic Sans MS"/>
              </a:rPr>
              <a:t>1</a:t>
            </a:r>
            <a:r>
              <a:rPr sz="1588" spc="-20" baseline="-20833" dirty="0">
                <a:solidFill>
                  <a:srgbClr val="3333CC"/>
                </a:solidFill>
                <a:latin typeface="Comic Sans MS"/>
                <a:cs typeface="Comic Sans MS"/>
              </a:rPr>
              <a:t> </a:t>
            </a:r>
            <a:r>
              <a:rPr sz="1588" dirty="0">
                <a:solidFill>
                  <a:srgbClr val="3333CC"/>
                </a:solidFill>
                <a:latin typeface="Comic Sans MS"/>
                <a:cs typeface="Comic Sans MS"/>
              </a:rPr>
              <a:t>A</a:t>
            </a:r>
            <a:r>
              <a:rPr sz="1588" baseline="-20833" dirty="0">
                <a:solidFill>
                  <a:srgbClr val="3333CC"/>
                </a:solidFill>
                <a:latin typeface="Comic Sans MS"/>
                <a:cs typeface="Comic Sans MS"/>
              </a:rPr>
              <a:t>3 </a:t>
            </a:r>
            <a:r>
              <a:rPr sz="1588" spc="-238" baseline="-20833" dirty="0">
                <a:solidFill>
                  <a:srgbClr val="3333CC"/>
                </a:solidFill>
                <a:latin typeface="Comic Sans MS"/>
                <a:cs typeface="Comic Sans MS"/>
              </a:rPr>
              <a:t> </a:t>
            </a:r>
            <a:r>
              <a:rPr sz="1588" dirty="0">
                <a:solidFill>
                  <a:srgbClr val="3333CC"/>
                </a:solidFill>
                <a:latin typeface="Comic Sans MS"/>
                <a:cs typeface="Comic Sans MS"/>
              </a:rPr>
              <a:t>A</a:t>
            </a:r>
            <a:r>
              <a:rPr sz="1588" baseline="-20833" dirty="0">
                <a:solidFill>
                  <a:srgbClr val="3333CC"/>
                </a:solidFill>
                <a:latin typeface="Comic Sans MS"/>
                <a:cs typeface="Comic Sans MS"/>
              </a:rPr>
              <a:t>2</a:t>
            </a:r>
            <a:endParaRPr sz="1588" baseline="-20833" dirty="0">
              <a:latin typeface="Comic Sans MS"/>
              <a:cs typeface="Comic Sans MS"/>
            </a:endParaRPr>
          </a:p>
        </p:txBody>
      </p:sp>
      <p:sp>
        <p:nvSpPr>
          <p:cNvPr id="23" name="object 6"/>
          <p:cNvSpPr txBox="1"/>
          <p:nvPr/>
        </p:nvSpPr>
        <p:spPr>
          <a:xfrm>
            <a:off x="167136" y="481362"/>
            <a:ext cx="8657837" cy="875739"/>
          </a:xfrm>
          <a:prstGeom prst="rect">
            <a:avLst/>
          </a:prstGeom>
        </p:spPr>
        <p:txBody>
          <a:bodyPr vert="horz" wrap="square" lIns="0" tIns="0" rIns="0" bIns="0" rtlCol="0">
            <a:noAutofit/>
          </a:bodyPr>
          <a:lstStyle/>
          <a:p>
            <a:pPr algn="ctr">
              <a:lnSpc>
                <a:spcPct val="100000"/>
              </a:lnSpc>
            </a:pPr>
            <a:r>
              <a:rPr sz="4219" dirty="0">
                <a:solidFill>
                  <a:srgbClr val="000000"/>
                </a:solidFill>
                <a:latin typeface="+mj-lt"/>
                <a:cs typeface="Comic Sans MS"/>
              </a:rPr>
              <a:t>Clustered</a:t>
            </a:r>
            <a:r>
              <a:rPr sz="4219" spc="-27" dirty="0">
                <a:solidFill>
                  <a:srgbClr val="000000"/>
                </a:solidFill>
                <a:latin typeface="+mj-lt"/>
                <a:cs typeface="Comic Sans MS"/>
              </a:rPr>
              <a:t> </a:t>
            </a:r>
            <a:r>
              <a:rPr sz="4219" dirty="0">
                <a:solidFill>
                  <a:srgbClr val="000000"/>
                </a:solidFill>
                <a:latin typeface="+mj-lt"/>
                <a:cs typeface="Comic Sans MS"/>
              </a:rPr>
              <a:t>Aff</a:t>
            </a:r>
            <a:r>
              <a:rPr sz="4219" spc="4" dirty="0">
                <a:solidFill>
                  <a:srgbClr val="000000"/>
                </a:solidFill>
                <a:latin typeface="+mj-lt"/>
                <a:cs typeface="Comic Sans MS"/>
              </a:rPr>
              <a:t>i</a:t>
            </a:r>
            <a:r>
              <a:rPr sz="4219" dirty="0">
                <a:solidFill>
                  <a:srgbClr val="000000"/>
                </a:solidFill>
                <a:latin typeface="+mj-lt"/>
                <a:cs typeface="Comic Sans MS"/>
              </a:rPr>
              <a:t>nity</a:t>
            </a:r>
            <a:r>
              <a:rPr sz="4219" spc="-18" dirty="0">
                <a:solidFill>
                  <a:srgbClr val="000000"/>
                </a:solidFill>
                <a:latin typeface="+mj-lt"/>
                <a:cs typeface="Comic Sans MS"/>
              </a:rPr>
              <a:t> </a:t>
            </a:r>
            <a:r>
              <a:rPr sz="4219" dirty="0">
                <a:solidFill>
                  <a:srgbClr val="000000"/>
                </a:solidFill>
                <a:latin typeface="+mj-lt"/>
                <a:cs typeface="Comic Sans MS"/>
              </a:rPr>
              <a:t>Matrix</a:t>
            </a:r>
            <a:r>
              <a:rPr lang="en-US" sz="4219" dirty="0">
                <a:solidFill>
                  <a:srgbClr val="000000"/>
                </a:solidFill>
                <a:latin typeface="+mj-lt"/>
                <a:cs typeface="Comic Sans MS"/>
              </a:rPr>
              <a:t> Example</a:t>
            </a:r>
            <a:endParaRPr sz="4219" dirty="0">
              <a:solidFill>
                <a:srgbClr val="000000"/>
              </a:solidFill>
              <a:latin typeface="+mj-lt"/>
              <a:cs typeface="Comic Sans MS"/>
            </a:endParaRPr>
          </a:p>
        </p:txBody>
      </p:sp>
    </p:spTree>
    <p:extLst>
      <p:ext uri="{BB962C8B-B14F-4D97-AF65-F5344CB8AC3E}">
        <p14:creationId xmlns:p14="http://schemas.microsoft.com/office/powerpoint/2010/main" val="3472299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a:xfrm>
            <a:off x="248542" y="1107867"/>
            <a:ext cx="8643938" cy="5417477"/>
          </a:xfrm>
          <a:noFill/>
          <a:ln/>
        </p:spPr>
        <p:txBody>
          <a:bodyPr/>
          <a:lstStyle/>
          <a:p>
            <a:pPr marL="0" indent="0">
              <a:spcBef>
                <a:spcPct val="15000"/>
              </a:spcBef>
              <a:buNone/>
              <a:tabLst>
                <a:tab pos="2171589" algn="l"/>
              </a:tabLst>
            </a:pPr>
            <a:r>
              <a:rPr lang="en-US" sz="2000" dirty="0"/>
              <a:t>Consider the following </a:t>
            </a:r>
            <a:r>
              <a:rPr lang="en-US" sz="2000" i="1" dirty="0"/>
              <a:t>AA</a:t>
            </a:r>
            <a:r>
              <a:rPr lang="en-US" sz="2000" dirty="0"/>
              <a:t> matrix and the corresponding </a:t>
            </a:r>
            <a:r>
              <a:rPr lang="en-US" sz="2000" i="1" dirty="0"/>
              <a:t>CA</a:t>
            </a:r>
            <a:r>
              <a:rPr lang="en-US" sz="2000" dirty="0"/>
              <a:t> matrix where </a:t>
            </a:r>
            <a:r>
              <a:rPr lang="en-US" sz="2000" i="1" dirty="0"/>
              <a:t>A</a:t>
            </a:r>
            <a:r>
              <a:rPr lang="en-US" sz="2000" baseline="-25000" dirty="0"/>
              <a:t>1</a:t>
            </a:r>
            <a:r>
              <a:rPr lang="en-US" sz="2000" dirty="0"/>
              <a:t> and </a:t>
            </a:r>
            <a:r>
              <a:rPr lang="en-US" sz="2000" i="1" dirty="0"/>
              <a:t>A</a:t>
            </a:r>
            <a:r>
              <a:rPr lang="en-US" sz="2000" baseline="-25000" dirty="0"/>
              <a:t>2</a:t>
            </a:r>
            <a:r>
              <a:rPr lang="en-US" sz="2000" dirty="0"/>
              <a:t> have been placed.  Place </a:t>
            </a:r>
            <a:r>
              <a:rPr lang="en-US" sz="2000" i="1" dirty="0"/>
              <a:t>A</a:t>
            </a:r>
            <a:r>
              <a:rPr lang="en-US" sz="2000" baseline="-25000" dirty="0"/>
              <a:t>3</a:t>
            </a:r>
            <a:r>
              <a:rPr lang="en-US" sz="2000" dirty="0"/>
              <a:t>:</a:t>
            </a:r>
          </a:p>
          <a:p>
            <a:pPr marL="0" indent="0">
              <a:spcBef>
                <a:spcPct val="15000"/>
              </a:spcBef>
              <a:buNone/>
              <a:tabLst>
                <a:tab pos="2171589" algn="l"/>
              </a:tabLst>
            </a:pPr>
            <a:endParaRPr lang="en-US" sz="2000" dirty="0"/>
          </a:p>
          <a:p>
            <a:pPr marL="0" indent="0">
              <a:spcBef>
                <a:spcPct val="15000"/>
              </a:spcBef>
              <a:buNone/>
              <a:tabLst>
                <a:tab pos="2171589" algn="l"/>
              </a:tabLst>
            </a:pPr>
            <a:endParaRPr lang="en-US" sz="2000" dirty="0"/>
          </a:p>
          <a:p>
            <a:pPr marL="0" indent="0">
              <a:spcBef>
                <a:spcPct val="15000"/>
              </a:spcBef>
              <a:buNone/>
              <a:tabLst>
                <a:tab pos="2171589" algn="l"/>
              </a:tabLst>
            </a:pPr>
            <a:endParaRPr lang="en-US" sz="2000" dirty="0"/>
          </a:p>
          <a:p>
            <a:pPr marL="0" indent="0">
              <a:spcBef>
                <a:spcPct val="15000"/>
              </a:spcBef>
              <a:buNone/>
              <a:tabLst>
                <a:tab pos="2171589" algn="l"/>
              </a:tabLst>
            </a:pPr>
            <a:endParaRPr lang="en-US" sz="2000" dirty="0"/>
          </a:p>
          <a:p>
            <a:pPr marL="0" indent="0">
              <a:spcBef>
                <a:spcPct val="15000"/>
              </a:spcBef>
              <a:buNone/>
              <a:tabLst>
                <a:tab pos="2171589" algn="l"/>
              </a:tabLst>
            </a:pPr>
            <a:endParaRPr lang="en-US" sz="2000" dirty="0"/>
          </a:p>
          <a:p>
            <a:pPr marL="0" indent="0">
              <a:spcBef>
                <a:spcPct val="15000"/>
              </a:spcBef>
              <a:buNone/>
              <a:tabLst>
                <a:tab pos="2171589" algn="l"/>
              </a:tabLst>
            </a:pPr>
            <a:r>
              <a:rPr lang="en-US" sz="1400" dirty="0"/>
              <a:t>Ordering (0-3-1) :</a:t>
            </a:r>
          </a:p>
          <a:p>
            <a:pPr lvl="1">
              <a:spcBef>
                <a:spcPct val="15000"/>
              </a:spcBef>
              <a:buNone/>
              <a:tabLst>
                <a:tab pos="2171589" algn="l"/>
              </a:tabLst>
            </a:pPr>
            <a:r>
              <a:rPr lang="en-US" sz="1400" i="1" dirty="0" err="1"/>
              <a:t>cont</a:t>
            </a:r>
            <a:r>
              <a:rPr lang="en-US" sz="1400" dirty="0"/>
              <a:t>(</a:t>
            </a:r>
            <a:r>
              <a:rPr lang="en-US" sz="1400" i="1" dirty="0"/>
              <a:t>A</a:t>
            </a:r>
            <a:r>
              <a:rPr lang="en-US" sz="1400" baseline="-25000" dirty="0"/>
              <a:t>0</a:t>
            </a:r>
            <a:r>
              <a:rPr lang="en-US" sz="1400" dirty="0"/>
              <a:t>,</a:t>
            </a:r>
            <a:r>
              <a:rPr lang="en-US" sz="1400" i="1" dirty="0"/>
              <a:t>A</a:t>
            </a:r>
            <a:r>
              <a:rPr lang="en-US" sz="1400" baseline="-25000" dirty="0"/>
              <a:t>3</a:t>
            </a:r>
            <a:r>
              <a:rPr lang="en-US" sz="1400" dirty="0"/>
              <a:t>,</a:t>
            </a:r>
            <a:r>
              <a:rPr lang="en-US" sz="1400" i="1" dirty="0"/>
              <a:t>A</a:t>
            </a:r>
            <a:r>
              <a:rPr lang="en-US" sz="1400" baseline="-25000" dirty="0"/>
              <a:t>1</a:t>
            </a:r>
            <a:r>
              <a:rPr lang="en-US" sz="1400" dirty="0"/>
              <a:t>) = 2*</a:t>
            </a:r>
            <a:r>
              <a:rPr lang="en-US" sz="1400" i="1" dirty="0"/>
              <a:t>bond</a:t>
            </a:r>
            <a:r>
              <a:rPr lang="en-US" sz="1400" dirty="0"/>
              <a:t>(</a:t>
            </a:r>
            <a:r>
              <a:rPr lang="en-US" sz="1400" i="1" dirty="0" err="1"/>
              <a:t>A</a:t>
            </a:r>
            <a:r>
              <a:rPr lang="en-US" sz="1400" baseline="-25000" dirty="0" err="1"/>
              <a:t>0</a:t>
            </a:r>
            <a:r>
              <a:rPr lang="en-US" sz="1400" dirty="0"/>
              <a:t> , </a:t>
            </a:r>
            <a:r>
              <a:rPr lang="en-US" sz="1400" i="1" dirty="0"/>
              <a:t>A</a:t>
            </a:r>
            <a:r>
              <a:rPr lang="en-US" sz="1400" baseline="-25000" dirty="0"/>
              <a:t>3</a:t>
            </a:r>
            <a:r>
              <a:rPr lang="en-US" sz="1400" dirty="0"/>
              <a:t>) + 2*</a:t>
            </a:r>
            <a:r>
              <a:rPr lang="en-US" sz="1400" i="1" dirty="0"/>
              <a:t>bond</a:t>
            </a:r>
            <a:r>
              <a:rPr lang="en-US" sz="1400" dirty="0"/>
              <a:t>(</a:t>
            </a:r>
            <a:r>
              <a:rPr lang="en-US" sz="1400" i="1" dirty="0" err="1"/>
              <a:t>A</a:t>
            </a:r>
            <a:r>
              <a:rPr lang="en-US" sz="1400" baseline="-25000" dirty="0" err="1"/>
              <a:t>3</a:t>
            </a:r>
            <a:r>
              <a:rPr lang="en-US" sz="1400" dirty="0"/>
              <a:t> , </a:t>
            </a:r>
            <a:r>
              <a:rPr lang="en-US" sz="1400" i="1" dirty="0"/>
              <a:t>A</a:t>
            </a:r>
            <a:r>
              <a:rPr lang="en-US" sz="1400" baseline="-25000" dirty="0"/>
              <a:t>1</a:t>
            </a:r>
            <a:r>
              <a:rPr lang="en-US" sz="1400" dirty="0"/>
              <a:t>) – 2*</a:t>
            </a:r>
            <a:r>
              <a:rPr lang="en-US" sz="1400" i="1" dirty="0"/>
              <a:t>bond</a:t>
            </a:r>
            <a:r>
              <a:rPr lang="en-US" sz="1400" dirty="0"/>
              <a:t>(</a:t>
            </a:r>
            <a:r>
              <a:rPr lang="en-US" sz="1400" i="1" dirty="0" err="1"/>
              <a:t>A</a:t>
            </a:r>
            <a:r>
              <a:rPr lang="en-US" sz="1400" baseline="-25000" dirty="0" err="1"/>
              <a:t>0</a:t>
            </a:r>
            <a:r>
              <a:rPr lang="en-US" sz="1400" dirty="0"/>
              <a:t> , </a:t>
            </a:r>
            <a:r>
              <a:rPr lang="en-US" sz="1400" i="1" dirty="0"/>
              <a:t>A</a:t>
            </a:r>
            <a:r>
              <a:rPr lang="en-US" sz="1400" baseline="-25000" dirty="0"/>
              <a:t>1</a:t>
            </a:r>
            <a:r>
              <a:rPr lang="en-US" sz="1400" dirty="0"/>
              <a:t>)</a:t>
            </a:r>
          </a:p>
          <a:p>
            <a:pPr lvl="1">
              <a:spcBef>
                <a:spcPct val="15000"/>
              </a:spcBef>
              <a:buNone/>
              <a:tabLst>
                <a:tab pos="2171589" algn="l"/>
              </a:tabLst>
            </a:pPr>
            <a:r>
              <a:rPr lang="en-US" sz="1400" dirty="0"/>
              <a:t>	                     = 2*0 + 2*4410 – 2*0 = </a:t>
            </a:r>
            <a:r>
              <a:rPr lang="en-US" sz="1400" u="sng" dirty="0"/>
              <a:t>8820</a:t>
            </a:r>
          </a:p>
          <a:p>
            <a:pPr marL="0" indent="0">
              <a:spcBef>
                <a:spcPct val="15000"/>
              </a:spcBef>
              <a:buNone/>
              <a:tabLst>
                <a:tab pos="2171589" algn="l"/>
              </a:tabLst>
            </a:pPr>
            <a:r>
              <a:rPr lang="en-US" sz="1400" dirty="0"/>
              <a:t>Ordering (1-3-2) :</a:t>
            </a:r>
          </a:p>
          <a:p>
            <a:pPr lvl="1">
              <a:spcBef>
                <a:spcPct val="15000"/>
              </a:spcBef>
              <a:buNone/>
              <a:tabLst>
                <a:tab pos="2171589" algn="l"/>
              </a:tabLst>
            </a:pPr>
            <a:r>
              <a:rPr lang="en-US" sz="1400" i="1" dirty="0" err="1"/>
              <a:t>cont</a:t>
            </a:r>
            <a:r>
              <a:rPr lang="en-US" sz="1400" dirty="0"/>
              <a:t>(</a:t>
            </a:r>
            <a:r>
              <a:rPr lang="en-US" sz="1400" i="1" dirty="0"/>
              <a:t>A</a:t>
            </a:r>
            <a:r>
              <a:rPr lang="en-US" sz="1400" baseline="-25000" dirty="0"/>
              <a:t>1</a:t>
            </a:r>
            <a:r>
              <a:rPr lang="en-US" sz="1400" dirty="0"/>
              <a:t>,</a:t>
            </a:r>
            <a:r>
              <a:rPr lang="en-US" sz="1400" i="1" dirty="0"/>
              <a:t>A</a:t>
            </a:r>
            <a:r>
              <a:rPr lang="en-US" sz="1400" baseline="-25000" dirty="0"/>
              <a:t>3</a:t>
            </a:r>
            <a:r>
              <a:rPr lang="en-US" sz="1400" dirty="0"/>
              <a:t>,</a:t>
            </a:r>
            <a:r>
              <a:rPr lang="en-US" sz="1400" i="1" dirty="0"/>
              <a:t>A</a:t>
            </a:r>
            <a:r>
              <a:rPr lang="en-US" sz="1400" baseline="-25000" dirty="0"/>
              <a:t>2</a:t>
            </a:r>
            <a:r>
              <a:rPr lang="en-US" sz="1400" dirty="0"/>
              <a:t>) = 2*</a:t>
            </a:r>
            <a:r>
              <a:rPr lang="en-US" sz="1400" i="1" dirty="0"/>
              <a:t>bond</a:t>
            </a:r>
            <a:r>
              <a:rPr lang="en-US" sz="1400" dirty="0"/>
              <a:t>(</a:t>
            </a:r>
            <a:r>
              <a:rPr lang="en-US" sz="1400" i="1" dirty="0"/>
              <a:t>A</a:t>
            </a:r>
            <a:r>
              <a:rPr lang="en-US" sz="1400" baseline="-25000" dirty="0"/>
              <a:t>1 </a:t>
            </a:r>
            <a:r>
              <a:rPr lang="en-US" sz="1400" dirty="0"/>
              <a:t>, </a:t>
            </a:r>
            <a:r>
              <a:rPr lang="en-US" sz="1400" i="1" dirty="0"/>
              <a:t>A</a:t>
            </a:r>
            <a:r>
              <a:rPr lang="en-US" sz="1400" baseline="-25000" dirty="0"/>
              <a:t>3</a:t>
            </a:r>
            <a:r>
              <a:rPr lang="en-US" sz="1400" dirty="0"/>
              <a:t>) + 2*</a:t>
            </a:r>
            <a:r>
              <a:rPr lang="en-US" sz="1400" i="1" dirty="0"/>
              <a:t>bond</a:t>
            </a:r>
            <a:r>
              <a:rPr lang="en-US" sz="1400" dirty="0"/>
              <a:t>(</a:t>
            </a:r>
            <a:r>
              <a:rPr lang="en-US" sz="1400" i="1" dirty="0" err="1"/>
              <a:t>A</a:t>
            </a:r>
            <a:r>
              <a:rPr lang="en-US" sz="1400" baseline="-25000" dirty="0" err="1"/>
              <a:t>3</a:t>
            </a:r>
            <a:r>
              <a:rPr lang="en-US" sz="1400" dirty="0"/>
              <a:t> , </a:t>
            </a:r>
            <a:r>
              <a:rPr lang="en-US" sz="1400" i="1" dirty="0"/>
              <a:t>A</a:t>
            </a:r>
            <a:r>
              <a:rPr lang="en-US" sz="1400" baseline="-25000" dirty="0"/>
              <a:t>2</a:t>
            </a:r>
            <a:r>
              <a:rPr lang="en-US" sz="1400" dirty="0"/>
              <a:t>) – 2*</a:t>
            </a:r>
            <a:r>
              <a:rPr lang="en-US" sz="1400" i="1" dirty="0"/>
              <a:t>bond</a:t>
            </a:r>
            <a:r>
              <a:rPr lang="en-US" sz="1400" dirty="0"/>
              <a:t>(</a:t>
            </a:r>
            <a:r>
              <a:rPr lang="en-US" sz="1400" i="1" dirty="0"/>
              <a:t>A</a:t>
            </a:r>
            <a:r>
              <a:rPr lang="en-US" sz="1400" baseline="-25000" dirty="0"/>
              <a:t>1 </a:t>
            </a:r>
            <a:r>
              <a:rPr lang="en-US" sz="1400" dirty="0"/>
              <a:t>, </a:t>
            </a:r>
            <a:r>
              <a:rPr lang="en-US" sz="1400" i="1" dirty="0"/>
              <a:t>A</a:t>
            </a:r>
            <a:r>
              <a:rPr lang="en-US" sz="1400" baseline="-25000" dirty="0"/>
              <a:t>2</a:t>
            </a:r>
            <a:r>
              <a:rPr lang="en-US" sz="1400" dirty="0"/>
              <a:t>)</a:t>
            </a:r>
          </a:p>
          <a:p>
            <a:pPr lvl="1">
              <a:spcBef>
                <a:spcPct val="15000"/>
              </a:spcBef>
              <a:buNone/>
              <a:tabLst>
                <a:tab pos="2171589" algn="l"/>
              </a:tabLst>
            </a:pPr>
            <a:r>
              <a:rPr lang="en-US" sz="1400" dirty="0"/>
              <a:t>	= 2*4410 + 2*890 – 2*225 = </a:t>
            </a:r>
            <a:r>
              <a:rPr lang="en-US" sz="1400" b="1" u="sng" dirty="0"/>
              <a:t>10150</a:t>
            </a:r>
            <a:endParaRPr lang="en-US" sz="1400" dirty="0"/>
          </a:p>
          <a:p>
            <a:pPr>
              <a:spcBef>
                <a:spcPct val="15000"/>
              </a:spcBef>
              <a:buNone/>
              <a:tabLst>
                <a:tab pos="2171589" algn="l"/>
              </a:tabLst>
            </a:pPr>
            <a:r>
              <a:rPr lang="en-US" sz="1400" dirty="0"/>
              <a:t>Ordering (2-3-4) :</a:t>
            </a:r>
          </a:p>
          <a:p>
            <a:pPr lvl="1">
              <a:spcBef>
                <a:spcPct val="15000"/>
              </a:spcBef>
              <a:buNone/>
              <a:tabLst>
                <a:tab pos="2171589" algn="l"/>
              </a:tabLst>
            </a:pPr>
            <a:r>
              <a:rPr lang="en-US" sz="1400" i="1" dirty="0" err="1"/>
              <a:t>cont</a:t>
            </a:r>
            <a:r>
              <a:rPr lang="en-US" sz="1400" dirty="0"/>
              <a:t> (</a:t>
            </a:r>
            <a:r>
              <a:rPr lang="en-US" sz="1400" i="1" dirty="0"/>
              <a:t>A</a:t>
            </a:r>
            <a:r>
              <a:rPr lang="en-US" sz="1400" baseline="-25000" dirty="0"/>
              <a:t>2</a:t>
            </a:r>
            <a:r>
              <a:rPr lang="en-US" sz="1400" dirty="0"/>
              <a:t>,</a:t>
            </a:r>
            <a:r>
              <a:rPr lang="en-US" sz="1400" i="1" dirty="0"/>
              <a:t>A</a:t>
            </a:r>
            <a:r>
              <a:rPr lang="en-US" sz="1400" baseline="-25000" dirty="0"/>
              <a:t>3</a:t>
            </a:r>
            <a:r>
              <a:rPr lang="en-US" sz="1400" dirty="0"/>
              <a:t>,</a:t>
            </a:r>
            <a:r>
              <a:rPr lang="en-US" sz="1400" i="1" dirty="0"/>
              <a:t>A</a:t>
            </a:r>
            <a:r>
              <a:rPr lang="en-US" sz="1400" baseline="-25000" dirty="0"/>
              <a:t>4</a:t>
            </a:r>
            <a:r>
              <a:rPr lang="en-US" sz="1400" dirty="0"/>
              <a:t>) = 2*</a:t>
            </a:r>
            <a:r>
              <a:rPr lang="en-US" sz="1400" i="1" dirty="0"/>
              <a:t>bond</a:t>
            </a:r>
            <a:r>
              <a:rPr lang="en-US" sz="1400" dirty="0"/>
              <a:t>(</a:t>
            </a:r>
            <a:r>
              <a:rPr lang="en-US" sz="1400" i="1" dirty="0" err="1"/>
              <a:t>A</a:t>
            </a:r>
            <a:r>
              <a:rPr lang="en-US" sz="1400" baseline="-25000" dirty="0" err="1"/>
              <a:t>2</a:t>
            </a:r>
            <a:r>
              <a:rPr lang="en-US" sz="1400" baseline="-25000" dirty="0"/>
              <a:t> </a:t>
            </a:r>
            <a:r>
              <a:rPr lang="en-US" sz="1400" dirty="0"/>
              <a:t>, </a:t>
            </a:r>
            <a:r>
              <a:rPr lang="en-US" sz="1400" i="1" dirty="0"/>
              <a:t>A</a:t>
            </a:r>
            <a:r>
              <a:rPr lang="en-US" sz="1400" baseline="-25000" dirty="0"/>
              <a:t>3</a:t>
            </a:r>
            <a:r>
              <a:rPr lang="en-US" sz="1400" dirty="0"/>
              <a:t>) + 2*</a:t>
            </a:r>
            <a:r>
              <a:rPr lang="en-US" sz="1400" i="1" dirty="0"/>
              <a:t>bond</a:t>
            </a:r>
            <a:r>
              <a:rPr lang="en-US" sz="1400" dirty="0"/>
              <a:t>(</a:t>
            </a:r>
            <a:r>
              <a:rPr lang="en-US" sz="1400" i="1" dirty="0" err="1"/>
              <a:t>A</a:t>
            </a:r>
            <a:r>
              <a:rPr lang="en-US" sz="1400" baseline="-25000" dirty="0" err="1"/>
              <a:t>3</a:t>
            </a:r>
            <a:r>
              <a:rPr lang="en-US" sz="1400" dirty="0"/>
              <a:t> , </a:t>
            </a:r>
            <a:r>
              <a:rPr lang="en-US" sz="1400" i="1" dirty="0"/>
              <a:t>A</a:t>
            </a:r>
            <a:r>
              <a:rPr lang="en-US" sz="1400" baseline="-25000" dirty="0"/>
              <a:t>4</a:t>
            </a:r>
            <a:r>
              <a:rPr lang="en-US" sz="1400" dirty="0"/>
              <a:t>) – 2*</a:t>
            </a:r>
            <a:r>
              <a:rPr lang="en-US" sz="1400" i="1" dirty="0"/>
              <a:t>bond</a:t>
            </a:r>
            <a:r>
              <a:rPr lang="en-US" sz="1400" dirty="0"/>
              <a:t>(</a:t>
            </a:r>
            <a:r>
              <a:rPr lang="en-US" sz="1400" i="1" dirty="0" err="1"/>
              <a:t>A</a:t>
            </a:r>
            <a:r>
              <a:rPr lang="en-US" sz="1400" baseline="-25000" dirty="0" err="1"/>
              <a:t>2</a:t>
            </a:r>
            <a:r>
              <a:rPr lang="en-US" sz="1400" baseline="-25000" dirty="0"/>
              <a:t> </a:t>
            </a:r>
            <a:r>
              <a:rPr lang="en-US" sz="1400" dirty="0"/>
              <a:t>, </a:t>
            </a:r>
            <a:r>
              <a:rPr lang="en-US" sz="1400" i="1" dirty="0"/>
              <a:t>A</a:t>
            </a:r>
            <a:r>
              <a:rPr lang="en-US" sz="1400" baseline="-25000" dirty="0"/>
              <a:t>4</a:t>
            </a:r>
            <a:r>
              <a:rPr lang="en-US" sz="1400" dirty="0"/>
              <a:t>)</a:t>
            </a:r>
          </a:p>
          <a:p>
            <a:pPr lvl="1">
              <a:spcBef>
                <a:spcPct val="15000"/>
              </a:spcBef>
              <a:buNone/>
              <a:tabLst>
                <a:tab pos="2171589" algn="l"/>
              </a:tabLst>
            </a:pPr>
            <a:r>
              <a:rPr lang="en-US" sz="1400" dirty="0"/>
              <a:t>	= 2*890 + 2*0 – 2*0 = </a:t>
            </a:r>
            <a:r>
              <a:rPr lang="en-US" sz="1400" u="sng" dirty="0"/>
              <a:t>1780</a:t>
            </a:r>
            <a:endParaRPr lang="en-US" sz="1400" dirty="0"/>
          </a:p>
          <a:p>
            <a:pPr>
              <a:spcBef>
                <a:spcPct val="15000"/>
              </a:spcBef>
              <a:buNone/>
              <a:tabLst>
                <a:tab pos="2171589" algn="l"/>
              </a:tabLst>
            </a:pPr>
            <a:r>
              <a:rPr lang="en-US" sz="1400" dirty="0"/>
              <a:t>Ordering (2-3-4) :</a:t>
            </a:r>
          </a:p>
          <a:p>
            <a:pPr lvl="1">
              <a:spcBef>
                <a:spcPct val="15000"/>
              </a:spcBef>
              <a:buNone/>
              <a:tabLst>
                <a:tab pos="2171589" algn="l"/>
              </a:tabLst>
            </a:pPr>
            <a:r>
              <a:rPr lang="en-US" sz="1400" i="1" dirty="0" err="1"/>
              <a:t>cont</a:t>
            </a:r>
            <a:r>
              <a:rPr lang="en-US" sz="1400" dirty="0"/>
              <a:t> (</a:t>
            </a:r>
            <a:r>
              <a:rPr lang="en-US" sz="1400" i="1" dirty="0"/>
              <a:t>A</a:t>
            </a:r>
            <a:r>
              <a:rPr lang="en-US" sz="1400" baseline="-25000" dirty="0"/>
              <a:t>2</a:t>
            </a:r>
            <a:r>
              <a:rPr lang="en-US" sz="1400" dirty="0"/>
              <a:t>,</a:t>
            </a:r>
            <a:r>
              <a:rPr lang="en-US" sz="1400" i="1" dirty="0"/>
              <a:t>A</a:t>
            </a:r>
            <a:r>
              <a:rPr lang="en-US" sz="1400" baseline="-25000" dirty="0"/>
              <a:t>3</a:t>
            </a:r>
            <a:r>
              <a:rPr lang="en-US" sz="1400" dirty="0"/>
              <a:t>,</a:t>
            </a:r>
            <a:r>
              <a:rPr lang="en-US" sz="1400" i="1" dirty="0"/>
              <a:t>A</a:t>
            </a:r>
            <a:r>
              <a:rPr lang="en-US" sz="1400" baseline="-25000" dirty="0"/>
              <a:t>4</a:t>
            </a:r>
            <a:r>
              <a:rPr lang="en-US" sz="1400" dirty="0"/>
              <a:t>) = 2*</a:t>
            </a:r>
            <a:r>
              <a:rPr lang="en-US" sz="1400" i="1" dirty="0"/>
              <a:t>bond</a:t>
            </a:r>
            <a:r>
              <a:rPr lang="en-US" sz="1400" dirty="0"/>
              <a:t>(</a:t>
            </a:r>
            <a:r>
              <a:rPr lang="en-US" sz="1400" i="1" dirty="0"/>
              <a:t>A</a:t>
            </a:r>
            <a:r>
              <a:rPr lang="en-US" sz="1400" baseline="-25000" dirty="0"/>
              <a:t>2 </a:t>
            </a:r>
            <a:r>
              <a:rPr lang="en-US" sz="1400" dirty="0"/>
              <a:t>, </a:t>
            </a:r>
            <a:r>
              <a:rPr lang="en-US" sz="1400" i="1" dirty="0"/>
              <a:t>A</a:t>
            </a:r>
            <a:r>
              <a:rPr lang="en-US" sz="1400" baseline="-25000" dirty="0"/>
              <a:t>3</a:t>
            </a:r>
            <a:r>
              <a:rPr lang="en-US" sz="1400" dirty="0"/>
              <a:t>) + 2*</a:t>
            </a:r>
            <a:r>
              <a:rPr lang="en-US" sz="1400" i="1" dirty="0"/>
              <a:t>bond</a:t>
            </a:r>
            <a:r>
              <a:rPr lang="en-US" sz="1400" dirty="0"/>
              <a:t>(</a:t>
            </a:r>
            <a:r>
              <a:rPr lang="en-US" sz="1400" i="1" dirty="0"/>
              <a:t>A</a:t>
            </a:r>
            <a:r>
              <a:rPr lang="en-US" sz="1400" baseline="-25000" dirty="0"/>
              <a:t>3</a:t>
            </a:r>
            <a:r>
              <a:rPr lang="en-US" sz="1400" dirty="0"/>
              <a:t> , </a:t>
            </a:r>
            <a:r>
              <a:rPr lang="en-US" sz="1400" i="1" dirty="0"/>
              <a:t>A</a:t>
            </a:r>
            <a:r>
              <a:rPr lang="en-US" sz="1400" baseline="-25000" dirty="0"/>
              <a:t>4</a:t>
            </a:r>
            <a:r>
              <a:rPr lang="en-US" sz="1400" dirty="0"/>
              <a:t>) – 2*</a:t>
            </a:r>
            <a:r>
              <a:rPr lang="en-US" sz="1400" i="1" dirty="0"/>
              <a:t>bond</a:t>
            </a:r>
            <a:r>
              <a:rPr lang="en-US" sz="1400" dirty="0"/>
              <a:t>(</a:t>
            </a:r>
            <a:r>
              <a:rPr lang="en-US" sz="1400" i="1" dirty="0"/>
              <a:t>A</a:t>
            </a:r>
            <a:r>
              <a:rPr lang="en-US" sz="1400" baseline="-25000" dirty="0"/>
              <a:t>2 </a:t>
            </a:r>
            <a:r>
              <a:rPr lang="en-US" sz="1400" dirty="0"/>
              <a:t>, </a:t>
            </a:r>
            <a:r>
              <a:rPr lang="en-US" sz="1400" i="1" dirty="0"/>
              <a:t>A</a:t>
            </a:r>
            <a:r>
              <a:rPr lang="en-US" sz="1400" baseline="-25000" dirty="0"/>
              <a:t>4</a:t>
            </a:r>
            <a:r>
              <a:rPr lang="en-US" sz="1400" dirty="0"/>
              <a:t>)</a:t>
            </a:r>
          </a:p>
          <a:p>
            <a:pPr lvl="1">
              <a:spcBef>
                <a:spcPct val="15000"/>
              </a:spcBef>
              <a:buNone/>
              <a:tabLst>
                <a:tab pos="2171589" algn="l"/>
              </a:tabLst>
            </a:pPr>
            <a:r>
              <a:rPr lang="en-US" sz="1400" dirty="0"/>
              <a:t>	= 2*890 + 2*768 – 2*11865 = </a:t>
            </a:r>
            <a:r>
              <a:rPr lang="en-US" sz="1400" u="sng" dirty="0"/>
              <a:t>-20414</a:t>
            </a:r>
            <a:endParaRPr lang="en-US" sz="1400" dirty="0"/>
          </a:p>
          <a:p>
            <a:pPr lvl="1">
              <a:spcBef>
                <a:spcPct val="15000"/>
              </a:spcBef>
              <a:buNone/>
              <a:tabLst>
                <a:tab pos="2171589" algn="l"/>
              </a:tabLst>
            </a:pPr>
            <a:endParaRPr lang="en-US" dirty="0"/>
          </a:p>
        </p:txBody>
      </p:sp>
      <p:pic>
        <p:nvPicPr>
          <p:cNvPr id="8909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487" y="1837308"/>
            <a:ext cx="5549900" cy="166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 name="object 6"/>
          <p:cNvSpPr txBox="1"/>
          <p:nvPr/>
        </p:nvSpPr>
        <p:spPr>
          <a:xfrm>
            <a:off x="167136" y="357325"/>
            <a:ext cx="8657837" cy="875739"/>
          </a:xfrm>
          <a:prstGeom prst="rect">
            <a:avLst/>
          </a:prstGeom>
        </p:spPr>
        <p:txBody>
          <a:bodyPr vert="horz" wrap="square" lIns="0" tIns="0" rIns="0" bIns="0" rtlCol="0">
            <a:noAutofit/>
          </a:bodyPr>
          <a:lstStyle/>
          <a:p>
            <a:pPr algn="ctr">
              <a:lnSpc>
                <a:spcPct val="100000"/>
              </a:lnSpc>
            </a:pPr>
            <a:r>
              <a:rPr sz="4219" dirty="0">
                <a:solidFill>
                  <a:srgbClr val="000000"/>
                </a:solidFill>
                <a:latin typeface="+mj-lt"/>
                <a:cs typeface="Comic Sans MS"/>
              </a:rPr>
              <a:t>Clustered</a:t>
            </a:r>
            <a:r>
              <a:rPr sz="4219" spc="-27" dirty="0">
                <a:solidFill>
                  <a:srgbClr val="000000"/>
                </a:solidFill>
                <a:latin typeface="+mj-lt"/>
                <a:cs typeface="Comic Sans MS"/>
              </a:rPr>
              <a:t> </a:t>
            </a:r>
            <a:r>
              <a:rPr sz="4219" dirty="0">
                <a:solidFill>
                  <a:srgbClr val="000000"/>
                </a:solidFill>
                <a:latin typeface="+mj-lt"/>
                <a:cs typeface="Comic Sans MS"/>
              </a:rPr>
              <a:t>Aff</a:t>
            </a:r>
            <a:r>
              <a:rPr sz="4219" spc="4" dirty="0">
                <a:solidFill>
                  <a:srgbClr val="000000"/>
                </a:solidFill>
                <a:latin typeface="+mj-lt"/>
                <a:cs typeface="Comic Sans MS"/>
              </a:rPr>
              <a:t>i</a:t>
            </a:r>
            <a:r>
              <a:rPr sz="4219" dirty="0">
                <a:solidFill>
                  <a:srgbClr val="000000"/>
                </a:solidFill>
                <a:latin typeface="+mj-lt"/>
                <a:cs typeface="Comic Sans MS"/>
              </a:rPr>
              <a:t>nity</a:t>
            </a:r>
            <a:r>
              <a:rPr sz="4219" spc="-18" dirty="0">
                <a:solidFill>
                  <a:srgbClr val="000000"/>
                </a:solidFill>
                <a:latin typeface="+mj-lt"/>
                <a:cs typeface="Comic Sans MS"/>
              </a:rPr>
              <a:t> </a:t>
            </a:r>
            <a:r>
              <a:rPr sz="4219" dirty="0">
                <a:solidFill>
                  <a:srgbClr val="000000"/>
                </a:solidFill>
                <a:latin typeface="+mj-lt"/>
                <a:cs typeface="Comic Sans MS"/>
              </a:rPr>
              <a:t>Matrix</a:t>
            </a:r>
            <a:r>
              <a:rPr lang="en-US" sz="4219" dirty="0">
                <a:solidFill>
                  <a:srgbClr val="000000"/>
                </a:solidFill>
                <a:latin typeface="+mj-lt"/>
                <a:cs typeface="Comic Sans MS"/>
              </a:rPr>
              <a:t> Example</a:t>
            </a:r>
            <a:endParaRPr sz="4219" dirty="0">
              <a:solidFill>
                <a:srgbClr val="000000"/>
              </a:solidFill>
              <a:latin typeface="+mj-lt"/>
              <a:cs typeface="Comic Sans MS"/>
            </a:endParaRPr>
          </a:p>
        </p:txBody>
      </p:sp>
    </p:spTree>
    <p:extLst>
      <p:ext uri="{BB962C8B-B14F-4D97-AF65-F5344CB8AC3E}">
        <p14:creationId xmlns:p14="http://schemas.microsoft.com/office/powerpoint/2010/main" val="118190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481978" y="3240085"/>
            <a:ext cx="134471" cy="1546284"/>
          </a:xfrm>
          <a:custGeom>
            <a:avLst/>
            <a:gdLst/>
            <a:ahLst/>
            <a:cxnLst/>
            <a:rect l="l" t="t" r="r" b="b"/>
            <a:pathLst>
              <a:path w="152400" h="1752455">
                <a:moveTo>
                  <a:pt x="152400" y="1752455"/>
                </a:moveTo>
                <a:lnTo>
                  <a:pt x="108676" y="1746358"/>
                </a:lnTo>
                <a:lnTo>
                  <a:pt x="69923" y="1729245"/>
                </a:lnTo>
                <a:lnTo>
                  <a:pt x="37981" y="1702887"/>
                </a:lnTo>
                <a:lnTo>
                  <a:pt x="14691" y="1669055"/>
                </a:lnTo>
                <a:lnTo>
                  <a:pt x="1897" y="1629516"/>
                </a:lnTo>
                <a:lnTo>
                  <a:pt x="0" y="145778"/>
                </a:lnTo>
                <a:lnTo>
                  <a:pt x="729" y="131399"/>
                </a:lnTo>
                <a:lnTo>
                  <a:pt x="11122" y="90901"/>
                </a:lnTo>
                <a:lnTo>
                  <a:pt x="32391" y="55742"/>
                </a:lnTo>
                <a:lnTo>
                  <a:pt x="62694" y="27692"/>
                </a:lnTo>
                <a:lnTo>
                  <a:pt x="100189" y="8522"/>
                </a:lnTo>
                <a:lnTo>
                  <a:pt x="128272" y="1548"/>
                </a:lnTo>
                <a:lnTo>
                  <a:pt x="143035" y="0"/>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7" name="object 7"/>
          <p:cNvSpPr/>
          <p:nvPr/>
        </p:nvSpPr>
        <p:spPr>
          <a:xfrm>
            <a:off x="3431801" y="3172609"/>
            <a:ext cx="67236" cy="1613586"/>
          </a:xfrm>
          <a:custGeom>
            <a:avLst/>
            <a:gdLst/>
            <a:ahLst/>
            <a:cxnLst/>
            <a:rect l="l" t="t" r="r" b="b"/>
            <a:pathLst>
              <a:path w="76200" h="1828731">
                <a:moveTo>
                  <a:pt x="0" y="0"/>
                </a:moveTo>
                <a:lnTo>
                  <a:pt x="34802" y="16826"/>
                </a:lnTo>
                <a:lnTo>
                  <a:pt x="61225" y="61733"/>
                </a:lnTo>
                <a:lnTo>
                  <a:pt x="73028" y="108812"/>
                </a:lnTo>
                <a:lnTo>
                  <a:pt x="76200" y="1676527"/>
                </a:lnTo>
                <a:lnTo>
                  <a:pt x="75641" y="1695042"/>
                </a:lnTo>
                <a:lnTo>
                  <a:pt x="67786" y="1746132"/>
                </a:lnTo>
                <a:lnTo>
                  <a:pt x="52034" y="1787795"/>
                </a:lnTo>
                <a:lnTo>
                  <a:pt x="21793" y="1822584"/>
                </a:lnTo>
                <a:lnTo>
                  <a:pt x="13019" y="1826704"/>
                </a:lnTo>
                <a:lnTo>
                  <a:pt x="3890" y="1828731"/>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8" name="object 8"/>
          <p:cNvSpPr/>
          <p:nvPr/>
        </p:nvSpPr>
        <p:spPr>
          <a:xfrm>
            <a:off x="5283574" y="3240085"/>
            <a:ext cx="134471" cy="1546284"/>
          </a:xfrm>
          <a:custGeom>
            <a:avLst/>
            <a:gdLst/>
            <a:ahLst/>
            <a:cxnLst/>
            <a:rect l="l" t="t" r="r" b="b"/>
            <a:pathLst>
              <a:path w="152400" h="1752455">
                <a:moveTo>
                  <a:pt x="152400" y="1752455"/>
                </a:moveTo>
                <a:lnTo>
                  <a:pt x="108676" y="1746358"/>
                </a:lnTo>
                <a:lnTo>
                  <a:pt x="69923" y="1729245"/>
                </a:lnTo>
                <a:lnTo>
                  <a:pt x="37981" y="1702887"/>
                </a:lnTo>
                <a:lnTo>
                  <a:pt x="14691" y="1669055"/>
                </a:lnTo>
                <a:lnTo>
                  <a:pt x="1897" y="1629516"/>
                </a:lnTo>
                <a:lnTo>
                  <a:pt x="0" y="145778"/>
                </a:lnTo>
                <a:lnTo>
                  <a:pt x="729" y="131399"/>
                </a:lnTo>
                <a:lnTo>
                  <a:pt x="11122" y="90901"/>
                </a:lnTo>
                <a:lnTo>
                  <a:pt x="32391" y="55742"/>
                </a:lnTo>
                <a:lnTo>
                  <a:pt x="62694" y="27692"/>
                </a:lnTo>
                <a:lnTo>
                  <a:pt x="100189" y="8522"/>
                </a:lnTo>
                <a:lnTo>
                  <a:pt x="128272" y="1548"/>
                </a:lnTo>
                <a:lnTo>
                  <a:pt x="143035" y="0"/>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9" name="object 9"/>
          <p:cNvSpPr/>
          <p:nvPr/>
        </p:nvSpPr>
        <p:spPr>
          <a:xfrm>
            <a:off x="7233397" y="3172609"/>
            <a:ext cx="67236" cy="1613586"/>
          </a:xfrm>
          <a:custGeom>
            <a:avLst/>
            <a:gdLst/>
            <a:ahLst/>
            <a:cxnLst/>
            <a:rect l="l" t="t" r="r" b="b"/>
            <a:pathLst>
              <a:path w="76200" h="1828731">
                <a:moveTo>
                  <a:pt x="0" y="0"/>
                </a:moveTo>
                <a:lnTo>
                  <a:pt x="34802" y="16826"/>
                </a:lnTo>
                <a:lnTo>
                  <a:pt x="61225" y="61733"/>
                </a:lnTo>
                <a:lnTo>
                  <a:pt x="73028" y="108812"/>
                </a:lnTo>
                <a:lnTo>
                  <a:pt x="76200" y="1676527"/>
                </a:lnTo>
                <a:lnTo>
                  <a:pt x="75641" y="1695042"/>
                </a:lnTo>
                <a:lnTo>
                  <a:pt x="67786" y="1746132"/>
                </a:lnTo>
                <a:lnTo>
                  <a:pt x="52034" y="1787795"/>
                </a:lnTo>
                <a:lnTo>
                  <a:pt x="21793" y="1822584"/>
                </a:lnTo>
                <a:lnTo>
                  <a:pt x="13019" y="1826704"/>
                </a:lnTo>
                <a:lnTo>
                  <a:pt x="3890" y="1828731"/>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0" name="object 10"/>
          <p:cNvSpPr txBox="1"/>
          <p:nvPr/>
        </p:nvSpPr>
        <p:spPr>
          <a:xfrm>
            <a:off x="310318" y="1813431"/>
            <a:ext cx="8464024" cy="805479"/>
          </a:xfrm>
          <a:prstGeom prst="rect">
            <a:avLst/>
          </a:prstGeom>
        </p:spPr>
        <p:txBody>
          <a:bodyPr vert="horz" wrap="square" lIns="0" tIns="0" rIns="0" bIns="0" rtlCol="0">
            <a:noAutofit/>
          </a:bodyPr>
          <a:lstStyle/>
          <a:p>
            <a:pPr marL="11205" fontAlgn="auto">
              <a:spcBef>
                <a:spcPts val="0"/>
              </a:spcBef>
              <a:spcAft>
                <a:spcPts val="0"/>
              </a:spcAft>
              <a:tabLst>
                <a:tab pos="1991772" algn="l"/>
                <a:tab pos="4016039" algn="l"/>
              </a:tabLst>
            </a:pPr>
            <a:r>
              <a:rPr sz="1969" spc="-9" dirty="0" err="1">
                <a:solidFill>
                  <a:srgbClr val="000000"/>
                </a:solidFill>
                <a:latin typeface="+mn-lt"/>
                <a:ea typeface="+mn-ea"/>
                <a:cs typeface="Comic Sans MS"/>
              </a:rPr>
              <a:t>C</a:t>
            </a:r>
            <a:r>
              <a:rPr sz="1969" dirty="0" err="1">
                <a:solidFill>
                  <a:srgbClr val="000000"/>
                </a:solidFill>
                <a:latin typeface="+mn-lt"/>
                <a:ea typeface="+mn-ea"/>
                <a:cs typeface="Comic Sans MS"/>
              </a:rPr>
              <a:t>on</a:t>
            </a:r>
            <a:r>
              <a:rPr sz="1969" spc="-4" dirty="0" err="1">
                <a:solidFill>
                  <a:srgbClr val="000000"/>
                </a:solidFill>
                <a:latin typeface="+mn-lt"/>
                <a:ea typeface="+mn-ea"/>
                <a:cs typeface="Comic Sans MS"/>
              </a:rPr>
              <a:t>t</a:t>
            </a:r>
            <a:r>
              <a:rPr sz="1969" dirty="0">
                <a:solidFill>
                  <a:srgbClr val="000000"/>
                </a:solidFill>
                <a:latin typeface="+mn-lt"/>
                <a:ea typeface="+mn-ea"/>
                <a:cs typeface="Comic Sans MS"/>
              </a:rPr>
              <a:t>(</a:t>
            </a:r>
            <a:r>
              <a:rPr sz="1969" dirty="0" err="1">
                <a:solidFill>
                  <a:srgbClr val="000000"/>
                </a:solidFill>
                <a:latin typeface="+mn-lt"/>
                <a:ea typeface="+mn-ea"/>
                <a:cs typeface="Comic Sans MS"/>
              </a:rPr>
              <a:t>A</a:t>
            </a:r>
            <a:r>
              <a:rPr sz="1969" spc="27" baseline="-21604" dirty="0" err="1">
                <a:solidFill>
                  <a:srgbClr val="000000"/>
                </a:solidFill>
                <a:latin typeface="+mn-lt"/>
                <a:ea typeface="+mn-ea"/>
                <a:cs typeface="Comic Sans MS"/>
              </a:rPr>
              <a:t>0</a:t>
            </a:r>
            <a:r>
              <a:rPr sz="1969" spc="-4" dirty="0" err="1">
                <a:solidFill>
                  <a:srgbClr val="000000"/>
                </a:solidFill>
                <a:latin typeface="+mn-lt"/>
                <a:ea typeface="+mn-ea"/>
                <a:cs typeface="Comic Sans MS"/>
              </a:rPr>
              <a:t>,</a:t>
            </a:r>
            <a:r>
              <a:rPr sz="1969" spc="4" dirty="0" err="1">
                <a:solidFill>
                  <a:srgbClr val="000000"/>
                </a:solidFill>
                <a:latin typeface="+mn-lt"/>
                <a:ea typeface="+mn-ea"/>
                <a:cs typeface="Comic Sans MS"/>
              </a:rPr>
              <a:t>A</a:t>
            </a:r>
            <a:r>
              <a:rPr sz="1969" spc="27" baseline="-21604" dirty="0" err="1">
                <a:solidFill>
                  <a:srgbClr val="000000"/>
                </a:solidFill>
                <a:latin typeface="+mn-lt"/>
                <a:ea typeface="+mn-ea"/>
                <a:cs typeface="Comic Sans MS"/>
              </a:rPr>
              <a:t>3</a:t>
            </a:r>
            <a:r>
              <a:rPr sz="1969" spc="-4" dirty="0" err="1">
                <a:solidFill>
                  <a:srgbClr val="000000"/>
                </a:solidFill>
                <a:latin typeface="+mn-lt"/>
                <a:ea typeface="+mn-ea"/>
                <a:cs typeface="Comic Sans MS"/>
              </a:rPr>
              <a:t>,</a:t>
            </a:r>
            <a:r>
              <a:rPr sz="1969" spc="4" dirty="0" err="1">
                <a:solidFill>
                  <a:srgbClr val="000000"/>
                </a:solidFill>
                <a:latin typeface="+mn-lt"/>
                <a:ea typeface="+mn-ea"/>
                <a:cs typeface="Comic Sans MS"/>
              </a:rPr>
              <a:t>A</a:t>
            </a:r>
            <a:r>
              <a:rPr sz="1969" spc="13" baseline="-21604" dirty="0" err="1">
                <a:solidFill>
                  <a:srgbClr val="000000"/>
                </a:solidFill>
                <a:latin typeface="+mn-lt"/>
                <a:ea typeface="+mn-ea"/>
                <a:cs typeface="Comic Sans MS"/>
              </a:rPr>
              <a:t>1</a:t>
            </a:r>
            <a:r>
              <a:rPr sz="1969" dirty="0">
                <a:solidFill>
                  <a:srgbClr val="000000"/>
                </a:solidFill>
                <a:latin typeface="+mn-lt"/>
                <a:ea typeface="+mn-ea"/>
                <a:cs typeface="Comic Sans MS"/>
              </a:rPr>
              <a:t>)</a:t>
            </a:r>
            <a:r>
              <a:rPr sz="1969" spc="-22" dirty="0">
                <a:solidFill>
                  <a:srgbClr val="000000"/>
                </a:solidFill>
                <a:latin typeface="+mn-lt"/>
                <a:ea typeface="+mn-ea"/>
                <a:cs typeface="Comic Sans MS"/>
              </a:rPr>
              <a:t> </a:t>
            </a:r>
            <a:r>
              <a:rPr sz="1969" dirty="0">
                <a:solidFill>
                  <a:srgbClr val="000000"/>
                </a:solidFill>
                <a:latin typeface="+mn-lt"/>
                <a:ea typeface="+mn-ea"/>
                <a:cs typeface="Comic Sans MS"/>
              </a:rPr>
              <a:t>=</a:t>
            </a:r>
            <a:r>
              <a:rPr sz="1969" spc="-9" dirty="0">
                <a:solidFill>
                  <a:srgbClr val="000000"/>
                </a:solidFill>
                <a:latin typeface="+mn-lt"/>
                <a:ea typeface="+mn-ea"/>
                <a:cs typeface="Comic Sans MS"/>
              </a:rPr>
              <a:t> </a:t>
            </a:r>
            <a:r>
              <a:rPr sz="1969" spc="-4" dirty="0">
                <a:solidFill>
                  <a:srgbClr val="000000"/>
                </a:solidFill>
                <a:latin typeface="+mn-lt"/>
                <a:ea typeface="+mn-ea"/>
                <a:cs typeface="Comic Sans MS"/>
              </a:rPr>
              <a:t>882</a:t>
            </a:r>
            <a:r>
              <a:rPr sz="1969" dirty="0">
                <a:solidFill>
                  <a:srgbClr val="000000"/>
                </a:solidFill>
                <a:latin typeface="+mn-lt"/>
                <a:ea typeface="+mn-ea"/>
                <a:cs typeface="Comic Sans MS"/>
              </a:rPr>
              <a:t>0</a:t>
            </a:r>
            <a:r>
              <a:rPr lang="en-US" sz="1969" dirty="0">
                <a:solidFill>
                  <a:srgbClr val="000000"/>
                </a:solidFill>
                <a:latin typeface="+mn-lt"/>
                <a:ea typeface="+mn-ea"/>
                <a:cs typeface="Comic Sans MS"/>
              </a:rPr>
              <a:t>, </a:t>
            </a:r>
            <a:r>
              <a:rPr sz="1969" spc="-9" dirty="0" err="1">
                <a:solidFill>
                  <a:srgbClr val="000000"/>
                </a:solidFill>
                <a:latin typeface="+mn-lt"/>
                <a:ea typeface="+mn-ea"/>
                <a:cs typeface="Comic Sans MS"/>
              </a:rPr>
              <a:t>C</a:t>
            </a:r>
            <a:r>
              <a:rPr sz="1969" dirty="0" err="1">
                <a:solidFill>
                  <a:srgbClr val="000000"/>
                </a:solidFill>
                <a:latin typeface="+mn-lt"/>
                <a:ea typeface="+mn-ea"/>
                <a:cs typeface="Comic Sans MS"/>
              </a:rPr>
              <a:t>on</a:t>
            </a:r>
            <a:r>
              <a:rPr sz="1969" spc="-4" dirty="0" err="1">
                <a:solidFill>
                  <a:srgbClr val="000000"/>
                </a:solidFill>
                <a:latin typeface="+mn-lt"/>
                <a:ea typeface="+mn-ea"/>
                <a:cs typeface="Comic Sans MS"/>
              </a:rPr>
              <a:t>t</a:t>
            </a:r>
            <a:r>
              <a:rPr sz="1969" dirty="0">
                <a:solidFill>
                  <a:srgbClr val="000000"/>
                </a:solidFill>
                <a:latin typeface="+mn-lt"/>
                <a:ea typeface="+mn-ea"/>
                <a:cs typeface="Comic Sans MS"/>
              </a:rPr>
              <a:t>(</a:t>
            </a:r>
            <a:r>
              <a:rPr sz="1969" dirty="0" err="1">
                <a:solidFill>
                  <a:srgbClr val="000000"/>
                </a:solidFill>
                <a:latin typeface="+mn-lt"/>
                <a:ea typeface="+mn-ea"/>
                <a:cs typeface="Comic Sans MS"/>
              </a:rPr>
              <a:t>A</a:t>
            </a:r>
            <a:r>
              <a:rPr sz="1969" spc="13" baseline="-21604" dirty="0" err="1">
                <a:solidFill>
                  <a:srgbClr val="000000"/>
                </a:solidFill>
                <a:latin typeface="+mn-lt"/>
                <a:ea typeface="+mn-ea"/>
                <a:cs typeface="Comic Sans MS"/>
              </a:rPr>
              <a:t>1</a:t>
            </a:r>
            <a:r>
              <a:rPr sz="1969" spc="9" dirty="0" err="1">
                <a:solidFill>
                  <a:srgbClr val="000000"/>
                </a:solidFill>
                <a:latin typeface="+mn-lt"/>
                <a:ea typeface="+mn-ea"/>
                <a:cs typeface="Comic Sans MS"/>
              </a:rPr>
              <a:t>,</a:t>
            </a:r>
            <a:r>
              <a:rPr sz="1969" spc="4" dirty="0" err="1">
                <a:solidFill>
                  <a:srgbClr val="000000"/>
                </a:solidFill>
                <a:latin typeface="+mn-lt"/>
                <a:ea typeface="+mn-ea"/>
                <a:cs typeface="Comic Sans MS"/>
              </a:rPr>
              <a:t>A</a:t>
            </a:r>
            <a:r>
              <a:rPr sz="1969" spc="27" baseline="-21604" dirty="0" err="1">
                <a:solidFill>
                  <a:srgbClr val="000000"/>
                </a:solidFill>
                <a:latin typeface="+mn-lt"/>
                <a:ea typeface="+mn-ea"/>
                <a:cs typeface="Comic Sans MS"/>
              </a:rPr>
              <a:t>3</a:t>
            </a:r>
            <a:r>
              <a:rPr sz="1969" spc="-4" dirty="0" err="1">
                <a:solidFill>
                  <a:srgbClr val="000000"/>
                </a:solidFill>
                <a:latin typeface="+mn-lt"/>
                <a:ea typeface="+mn-ea"/>
                <a:cs typeface="Comic Sans MS"/>
              </a:rPr>
              <a:t>,</a:t>
            </a:r>
            <a:r>
              <a:rPr sz="1969" spc="4" dirty="0" err="1">
                <a:solidFill>
                  <a:srgbClr val="000000"/>
                </a:solidFill>
                <a:latin typeface="+mn-lt"/>
                <a:ea typeface="+mn-ea"/>
                <a:cs typeface="Comic Sans MS"/>
              </a:rPr>
              <a:t>A</a:t>
            </a:r>
            <a:r>
              <a:rPr sz="1969" spc="27" baseline="-21604" dirty="0" err="1">
                <a:solidFill>
                  <a:srgbClr val="000000"/>
                </a:solidFill>
                <a:latin typeface="+mn-lt"/>
                <a:ea typeface="+mn-ea"/>
                <a:cs typeface="Comic Sans MS"/>
              </a:rPr>
              <a:t>2</a:t>
            </a:r>
            <a:r>
              <a:rPr sz="1969" spc="18" dirty="0">
                <a:solidFill>
                  <a:srgbClr val="000000"/>
                </a:solidFill>
                <a:latin typeface="+mn-lt"/>
                <a:ea typeface="+mn-ea"/>
                <a:cs typeface="Comic Sans MS"/>
              </a:rPr>
              <a:t>)</a:t>
            </a:r>
            <a:r>
              <a:rPr sz="1969" spc="-31" dirty="0">
                <a:solidFill>
                  <a:srgbClr val="000000"/>
                </a:solidFill>
                <a:latin typeface="+mn-lt"/>
                <a:ea typeface="+mn-ea"/>
                <a:cs typeface="Comic Sans MS"/>
              </a:rPr>
              <a:t> </a:t>
            </a:r>
            <a:r>
              <a:rPr sz="1969" dirty="0">
                <a:solidFill>
                  <a:srgbClr val="000000"/>
                </a:solidFill>
                <a:latin typeface="+mn-lt"/>
                <a:ea typeface="+mn-ea"/>
                <a:cs typeface="Comic Sans MS"/>
              </a:rPr>
              <a:t>=</a:t>
            </a:r>
            <a:r>
              <a:rPr sz="1969" spc="-18" dirty="0">
                <a:solidFill>
                  <a:srgbClr val="000000"/>
                </a:solidFill>
                <a:latin typeface="+mn-lt"/>
                <a:ea typeface="+mn-ea"/>
                <a:cs typeface="Comic Sans MS"/>
              </a:rPr>
              <a:t> </a:t>
            </a:r>
            <a:r>
              <a:rPr sz="1969" dirty="0">
                <a:solidFill>
                  <a:srgbClr val="000000"/>
                </a:solidFill>
                <a:latin typeface="+mn-lt"/>
                <a:ea typeface="+mn-ea"/>
                <a:cs typeface="Comic Sans MS"/>
              </a:rPr>
              <a:t>10150</a:t>
            </a:r>
            <a:r>
              <a:rPr lang="en-US" sz="1969" dirty="0">
                <a:solidFill>
                  <a:srgbClr val="000000"/>
                </a:solidFill>
                <a:latin typeface="+mn-lt"/>
                <a:ea typeface="+mn-ea"/>
                <a:cs typeface="Comic Sans MS"/>
              </a:rPr>
              <a:t>, </a:t>
            </a:r>
            <a:r>
              <a:rPr sz="1969" spc="-9" dirty="0" err="1">
                <a:solidFill>
                  <a:srgbClr val="000000"/>
                </a:solidFill>
                <a:latin typeface="+mn-lt"/>
                <a:ea typeface="+mn-ea"/>
                <a:cs typeface="Comic Sans MS"/>
              </a:rPr>
              <a:t>C</a:t>
            </a:r>
            <a:r>
              <a:rPr sz="1969" dirty="0" err="1">
                <a:solidFill>
                  <a:srgbClr val="000000"/>
                </a:solidFill>
                <a:latin typeface="+mn-lt"/>
                <a:ea typeface="+mn-ea"/>
                <a:cs typeface="Comic Sans MS"/>
              </a:rPr>
              <a:t>on</a:t>
            </a:r>
            <a:r>
              <a:rPr sz="1969" spc="-4" dirty="0" err="1">
                <a:solidFill>
                  <a:srgbClr val="000000"/>
                </a:solidFill>
                <a:latin typeface="+mn-lt"/>
                <a:ea typeface="+mn-ea"/>
                <a:cs typeface="Comic Sans MS"/>
              </a:rPr>
              <a:t>t</a:t>
            </a:r>
            <a:r>
              <a:rPr sz="1969" dirty="0">
                <a:solidFill>
                  <a:srgbClr val="000000"/>
                </a:solidFill>
                <a:latin typeface="+mn-lt"/>
                <a:ea typeface="+mn-ea"/>
                <a:cs typeface="Comic Sans MS"/>
              </a:rPr>
              <a:t>(</a:t>
            </a:r>
            <a:r>
              <a:rPr sz="1969" dirty="0" err="1">
                <a:solidFill>
                  <a:srgbClr val="000000"/>
                </a:solidFill>
                <a:latin typeface="+mn-lt"/>
                <a:ea typeface="+mn-ea"/>
                <a:cs typeface="Comic Sans MS"/>
              </a:rPr>
              <a:t>A</a:t>
            </a:r>
            <a:r>
              <a:rPr sz="1969" spc="27" baseline="-21604" dirty="0" err="1">
                <a:solidFill>
                  <a:srgbClr val="000000"/>
                </a:solidFill>
                <a:latin typeface="+mn-lt"/>
                <a:ea typeface="+mn-ea"/>
                <a:cs typeface="Comic Sans MS"/>
              </a:rPr>
              <a:t>2</a:t>
            </a:r>
            <a:r>
              <a:rPr sz="1969" spc="-4" dirty="0" err="1">
                <a:solidFill>
                  <a:srgbClr val="000000"/>
                </a:solidFill>
                <a:latin typeface="+mn-lt"/>
                <a:ea typeface="+mn-ea"/>
                <a:cs typeface="Comic Sans MS"/>
              </a:rPr>
              <a:t>,</a:t>
            </a:r>
            <a:r>
              <a:rPr sz="1969" spc="4" dirty="0" err="1">
                <a:solidFill>
                  <a:srgbClr val="000000"/>
                </a:solidFill>
                <a:latin typeface="+mn-lt"/>
                <a:ea typeface="+mn-ea"/>
                <a:cs typeface="Comic Sans MS"/>
              </a:rPr>
              <a:t>A</a:t>
            </a:r>
            <a:r>
              <a:rPr sz="1969" spc="32" baseline="-21604" dirty="0" err="1">
                <a:solidFill>
                  <a:srgbClr val="000000"/>
                </a:solidFill>
                <a:latin typeface="+mn-lt"/>
                <a:ea typeface="+mn-ea"/>
                <a:cs typeface="Comic Sans MS"/>
              </a:rPr>
              <a:t>3</a:t>
            </a:r>
            <a:r>
              <a:rPr sz="1969" spc="-4" dirty="0" err="1">
                <a:solidFill>
                  <a:srgbClr val="000000"/>
                </a:solidFill>
                <a:latin typeface="+mn-lt"/>
                <a:ea typeface="+mn-ea"/>
                <a:cs typeface="Comic Sans MS"/>
              </a:rPr>
              <a:t>,</a:t>
            </a:r>
            <a:r>
              <a:rPr sz="1969" spc="4" dirty="0" err="1">
                <a:solidFill>
                  <a:srgbClr val="000000"/>
                </a:solidFill>
                <a:latin typeface="+mn-lt"/>
                <a:ea typeface="+mn-ea"/>
                <a:cs typeface="Comic Sans MS"/>
              </a:rPr>
              <a:t>A</a:t>
            </a:r>
            <a:r>
              <a:rPr sz="1969" spc="27" baseline="-21604" dirty="0" err="1">
                <a:solidFill>
                  <a:srgbClr val="000000"/>
                </a:solidFill>
                <a:latin typeface="+mn-lt"/>
                <a:ea typeface="+mn-ea"/>
                <a:cs typeface="Comic Sans MS"/>
              </a:rPr>
              <a:t>4</a:t>
            </a:r>
            <a:r>
              <a:rPr sz="1969" spc="18" dirty="0">
                <a:solidFill>
                  <a:srgbClr val="000000"/>
                </a:solidFill>
                <a:latin typeface="+mn-lt"/>
                <a:ea typeface="+mn-ea"/>
                <a:cs typeface="Comic Sans MS"/>
              </a:rPr>
              <a:t>)</a:t>
            </a:r>
            <a:r>
              <a:rPr sz="1969" spc="-44" dirty="0">
                <a:solidFill>
                  <a:srgbClr val="000000"/>
                </a:solidFill>
                <a:latin typeface="+mn-lt"/>
                <a:ea typeface="+mn-ea"/>
                <a:cs typeface="Comic Sans MS"/>
              </a:rPr>
              <a:t> </a:t>
            </a:r>
            <a:r>
              <a:rPr sz="1969" dirty="0">
                <a:solidFill>
                  <a:srgbClr val="000000"/>
                </a:solidFill>
                <a:latin typeface="+mn-lt"/>
                <a:ea typeface="+mn-ea"/>
                <a:cs typeface="Comic Sans MS"/>
              </a:rPr>
              <a:t>=</a:t>
            </a:r>
            <a:r>
              <a:rPr sz="1969" spc="-9" dirty="0">
                <a:solidFill>
                  <a:srgbClr val="000000"/>
                </a:solidFill>
                <a:latin typeface="+mn-lt"/>
                <a:ea typeface="+mn-ea"/>
                <a:cs typeface="Comic Sans MS"/>
              </a:rPr>
              <a:t> </a:t>
            </a:r>
            <a:r>
              <a:rPr sz="1969" dirty="0">
                <a:solidFill>
                  <a:srgbClr val="000000"/>
                </a:solidFill>
                <a:latin typeface="+mn-lt"/>
                <a:ea typeface="+mn-ea"/>
                <a:cs typeface="Comic Sans MS"/>
              </a:rPr>
              <a:t>17</a:t>
            </a:r>
            <a:r>
              <a:rPr sz="1969" spc="-9" dirty="0">
                <a:solidFill>
                  <a:srgbClr val="000000"/>
                </a:solidFill>
                <a:latin typeface="+mn-lt"/>
                <a:ea typeface="+mn-ea"/>
                <a:cs typeface="Comic Sans MS"/>
              </a:rPr>
              <a:t>8</a:t>
            </a:r>
            <a:r>
              <a:rPr sz="1969" dirty="0">
                <a:solidFill>
                  <a:srgbClr val="000000"/>
                </a:solidFill>
                <a:latin typeface="+mn-lt"/>
                <a:ea typeface="+mn-ea"/>
                <a:cs typeface="Comic Sans MS"/>
              </a:rPr>
              <a:t>0</a:t>
            </a:r>
          </a:p>
          <a:p>
            <a:pPr fontAlgn="auto">
              <a:lnSpc>
                <a:spcPts val="441"/>
              </a:lnSpc>
              <a:spcBef>
                <a:spcPts val="3"/>
              </a:spcBef>
              <a:spcAft>
                <a:spcPts val="0"/>
              </a:spcAft>
            </a:pPr>
            <a:endParaRPr sz="1969" dirty="0">
              <a:solidFill>
                <a:srgbClr val="000000"/>
              </a:solidFill>
              <a:latin typeface="+mn-lt"/>
              <a:ea typeface="+mn-ea"/>
              <a:cs typeface="+mn-cs"/>
            </a:endParaRPr>
          </a:p>
          <a:p>
            <a:pPr marL="11205" fontAlgn="auto">
              <a:spcBef>
                <a:spcPts val="0"/>
              </a:spcBef>
              <a:spcAft>
                <a:spcPts val="0"/>
              </a:spcAft>
            </a:pPr>
            <a:r>
              <a:rPr sz="1969" dirty="0">
                <a:solidFill>
                  <a:srgbClr val="000000"/>
                </a:solidFill>
                <a:latin typeface="+mn-lt"/>
                <a:ea typeface="+mn-ea"/>
                <a:cs typeface="Comic Sans MS"/>
              </a:rPr>
              <a:t>Since</a:t>
            </a:r>
            <a:r>
              <a:rPr sz="1969" spc="-13" dirty="0">
                <a:solidFill>
                  <a:srgbClr val="000000"/>
                </a:solidFill>
                <a:latin typeface="+mn-lt"/>
                <a:ea typeface="+mn-ea"/>
                <a:cs typeface="Comic Sans MS"/>
              </a:rPr>
              <a:t> </a:t>
            </a:r>
            <a:r>
              <a:rPr sz="1969" spc="-9" dirty="0">
                <a:solidFill>
                  <a:srgbClr val="000000"/>
                </a:solidFill>
                <a:latin typeface="+mn-lt"/>
                <a:ea typeface="+mn-ea"/>
                <a:cs typeface="Comic Sans MS"/>
              </a:rPr>
              <a:t>C</a:t>
            </a:r>
            <a:r>
              <a:rPr sz="1969" dirty="0">
                <a:solidFill>
                  <a:srgbClr val="000000"/>
                </a:solidFill>
                <a:latin typeface="+mn-lt"/>
                <a:ea typeface="+mn-ea"/>
                <a:cs typeface="Comic Sans MS"/>
              </a:rPr>
              <a:t>on</a:t>
            </a:r>
            <a:r>
              <a:rPr sz="1969" spc="-4" dirty="0">
                <a:solidFill>
                  <a:srgbClr val="000000"/>
                </a:solidFill>
                <a:latin typeface="+mn-lt"/>
                <a:ea typeface="+mn-ea"/>
                <a:cs typeface="Comic Sans MS"/>
              </a:rPr>
              <a:t>t</a:t>
            </a:r>
            <a:r>
              <a:rPr sz="1969" dirty="0">
                <a:solidFill>
                  <a:srgbClr val="000000"/>
                </a:solidFill>
                <a:latin typeface="+mn-lt"/>
                <a:ea typeface="+mn-ea"/>
                <a:cs typeface="Comic Sans MS"/>
              </a:rPr>
              <a:t>(A</a:t>
            </a:r>
            <a:r>
              <a:rPr sz="1969" spc="13" baseline="-21604" dirty="0">
                <a:solidFill>
                  <a:srgbClr val="000000"/>
                </a:solidFill>
                <a:latin typeface="+mn-lt"/>
                <a:ea typeface="+mn-ea"/>
                <a:cs typeface="Comic Sans MS"/>
              </a:rPr>
              <a:t>1</a:t>
            </a:r>
            <a:r>
              <a:rPr sz="1969" spc="9" dirty="0">
                <a:solidFill>
                  <a:srgbClr val="000000"/>
                </a:solidFill>
                <a:latin typeface="+mn-lt"/>
                <a:ea typeface="+mn-ea"/>
                <a:cs typeface="Comic Sans MS"/>
              </a:rPr>
              <a:t>,</a:t>
            </a:r>
            <a:r>
              <a:rPr sz="1969" spc="4" dirty="0">
                <a:solidFill>
                  <a:srgbClr val="000000"/>
                </a:solidFill>
                <a:latin typeface="+mn-lt"/>
                <a:ea typeface="+mn-ea"/>
                <a:cs typeface="Comic Sans MS"/>
              </a:rPr>
              <a:t>A</a:t>
            </a:r>
            <a:r>
              <a:rPr sz="1969" spc="27" baseline="-21604" dirty="0">
                <a:solidFill>
                  <a:srgbClr val="000000"/>
                </a:solidFill>
                <a:latin typeface="+mn-lt"/>
                <a:ea typeface="+mn-ea"/>
                <a:cs typeface="Comic Sans MS"/>
              </a:rPr>
              <a:t>3</a:t>
            </a:r>
            <a:r>
              <a:rPr sz="1969" spc="-4" dirty="0">
                <a:solidFill>
                  <a:srgbClr val="000000"/>
                </a:solidFill>
                <a:latin typeface="+mn-lt"/>
                <a:ea typeface="+mn-ea"/>
                <a:cs typeface="Comic Sans MS"/>
              </a:rPr>
              <a:t>,</a:t>
            </a:r>
            <a:r>
              <a:rPr sz="1969" spc="4" dirty="0">
                <a:solidFill>
                  <a:srgbClr val="000000"/>
                </a:solidFill>
                <a:latin typeface="+mn-lt"/>
                <a:ea typeface="+mn-ea"/>
                <a:cs typeface="Comic Sans MS"/>
              </a:rPr>
              <a:t>A</a:t>
            </a:r>
            <a:r>
              <a:rPr sz="1969" spc="27" baseline="-21604" dirty="0">
                <a:solidFill>
                  <a:srgbClr val="000000"/>
                </a:solidFill>
                <a:latin typeface="+mn-lt"/>
                <a:ea typeface="+mn-ea"/>
                <a:cs typeface="Comic Sans MS"/>
              </a:rPr>
              <a:t>2</a:t>
            </a:r>
            <a:r>
              <a:rPr sz="1969" spc="18" dirty="0">
                <a:solidFill>
                  <a:srgbClr val="000000"/>
                </a:solidFill>
                <a:latin typeface="+mn-lt"/>
                <a:ea typeface="+mn-ea"/>
                <a:cs typeface="Comic Sans MS"/>
              </a:rPr>
              <a:t>)</a:t>
            </a:r>
            <a:r>
              <a:rPr sz="1969" spc="-22" dirty="0">
                <a:solidFill>
                  <a:srgbClr val="000000"/>
                </a:solidFill>
                <a:latin typeface="+mn-lt"/>
                <a:ea typeface="+mn-ea"/>
                <a:cs typeface="Comic Sans MS"/>
              </a:rPr>
              <a:t> </a:t>
            </a:r>
            <a:r>
              <a:rPr sz="1969" dirty="0">
                <a:solidFill>
                  <a:srgbClr val="000000"/>
                </a:solidFill>
                <a:latin typeface="+mn-lt"/>
                <a:ea typeface="+mn-ea"/>
                <a:cs typeface="Comic Sans MS"/>
              </a:rPr>
              <a:t>is</a:t>
            </a:r>
            <a:r>
              <a:rPr sz="1969" spc="-9" dirty="0">
                <a:solidFill>
                  <a:srgbClr val="000000"/>
                </a:solidFill>
                <a:latin typeface="+mn-lt"/>
                <a:ea typeface="+mn-ea"/>
                <a:cs typeface="Comic Sans MS"/>
              </a:rPr>
              <a:t> </a:t>
            </a:r>
            <a:r>
              <a:rPr sz="1969" dirty="0">
                <a:solidFill>
                  <a:srgbClr val="000000"/>
                </a:solidFill>
                <a:latin typeface="+mn-lt"/>
                <a:ea typeface="+mn-ea"/>
                <a:cs typeface="Comic Sans MS"/>
              </a:rPr>
              <a:t>the</a:t>
            </a:r>
            <a:r>
              <a:rPr sz="1969" spc="-9" dirty="0">
                <a:solidFill>
                  <a:srgbClr val="000000"/>
                </a:solidFill>
                <a:latin typeface="+mn-lt"/>
                <a:ea typeface="+mn-ea"/>
                <a:cs typeface="Comic Sans MS"/>
              </a:rPr>
              <a:t> </a:t>
            </a:r>
            <a:r>
              <a:rPr sz="1969" dirty="0">
                <a:solidFill>
                  <a:srgbClr val="000000"/>
                </a:solidFill>
                <a:latin typeface="+mn-lt"/>
                <a:ea typeface="+mn-ea"/>
                <a:cs typeface="Comic Sans MS"/>
              </a:rPr>
              <a:t>gr</a:t>
            </a:r>
            <a:r>
              <a:rPr sz="1969" spc="-4" dirty="0">
                <a:solidFill>
                  <a:srgbClr val="000000"/>
                </a:solidFill>
                <a:latin typeface="+mn-lt"/>
                <a:ea typeface="+mn-ea"/>
                <a:cs typeface="Comic Sans MS"/>
              </a:rPr>
              <a:t>e</a:t>
            </a:r>
            <a:r>
              <a:rPr sz="1969" dirty="0">
                <a:solidFill>
                  <a:srgbClr val="000000"/>
                </a:solidFill>
                <a:latin typeface="+mn-lt"/>
                <a:ea typeface="+mn-ea"/>
                <a:cs typeface="Comic Sans MS"/>
              </a:rPr>
              <a:t>atest,</a:t>
            </a:r>
            <a:r>
              <a:rPr sz="1969" spc="-27" dirty="0">
                <a:solidFill>
                  <a:srgbClr val="000000"/>
                </a:solidFill>
                <a:latin typeface="+mn-lt"/>
                <a:ea typeface="+mn-ea"/>
                <a:cs typeface="Comic Sans MS"/>
              </a:rPr>
              <a:t> </a:t>
            </a:r>
            <a:r>
              <a:rPr sz="1969" dirty="0">
                <a:solidFill>
                  <a:srgbClr val="000000"/>
                </a:solidFill>
                <a:latin typeface="+mn-lt"/>
                <a:ea typeface="+mn-ea"/>
                <a:cs typeface="Comic Sans MS"/>
              </a:rPr>
              <a:t>[A</a:t>
            </a:r>
            <a:r>
              <a:rPr sz="1969" spc="13" baseline="-21604" dirty="0">
                <a:solidFill>
                  <a:srgbClr val="000000"/>
                </a:solidFill>
                <a:latin typeface="+mn-lt"/>
                <a:ea typeface="+mn-ea"/>
                <a:cs typeface="Comic Sans MS"/>
              </a:rPr>
              <a:t>1</a:t>
            </a:r>
            <a:r>
              <a:rPr sz="1969" spc="9" dirty="0">
                <a:solidFill>
                  <a:srgbClr val="000000"/>
                </a:solidFill>
                <a:latin typeface="+mn-lt"/>
                <a:ea typeface="+mn-ea"/>
                <a:cs typeface="Comic Sans MS"/>
              </a:rPr>
              <a:t>,</a:t>
            </a:r>
            <a:r>
              <a:rPr sz="1969" spc="4" dirty="0">
                <a:solidFill>
                  <a:srgbClr val="000000"/>
                </a:solidFill>
                <a:latin typeface="+mn-lt"/>
                <a:ea typeface="+mn-ea"/>
                <a:cs typeface="Comic Sans MS"/>
              </a:rPr>
              <a:t>A</a:t>
            </a:r>
            <a:r>
              <a:rPr sz="1969" spc="27" baseline="-21604" dirty="0">
                <a:solidFill>
                  <a:srgbClr val="000000"/>
                </a:solidFill>
                <a:latin typeface="+mn-lt"/>
                <a:ea typeface="+mn-ea"/>
                <a:cs typeface="Comic Sans MS"/>
              </a:rPr>
              <a:t>3</a:t>
            </a:r>
            <a:r>
              <a:rPr sz="1969" spc="-4" dirty="0">
                <a:solidFill>
                  <a:srgbClr val="000000"/>
                </a:solidFill>
                <a:latin typeface="+mn-lt"/>
                <a:ea typeface="+mn-ea"/>
                <a:cs typeface="Comic Sans MS"/>
              </a:rPr>
              <a:t>,</a:t>
            </a:r>
            <a:r>
              <a:rPr sz="1969" spc="4" dirty="0">
                <a:solidFill>
                  <a:srgbClr val="000000"/>
                </a:solidFill>
                <a:latin typeface="+mn-lt"/>
                <a:ea typeface="+mn-ea"/>
                <a:cs typeface="Comic Sans MS"/>
              </a:rPr>
              <a:t>A</a:t>
            </a:r>
            <a:r>
              <a:rPr sz="1969" spc="27" baseline="-21604" dirty="0">
                <a:solidFill>
                  <a:srgbClr val="000000"/>
                </a:solidFill>
                <a:latin typeface="+mn-lt"/>
                <a:ea typeface="+mn-ea"/>
                <a:cs typeface="Comic Sans MS"/>
              </a:rPr>
              <a:t>2</a:t>
            </a:r>
            <a:r>
              <a:rPr sz="1969" spc="18" dirty="0">
                <a:solidFill>
                  <a:srgbClr val="000000"/>
                </a:solidFill>
                <a:latin typeface="+mn-lt"/>
                <a:ea typeface="+mn-ea"/>
                <a:cs typeface="Comic Sans MS"/>
              </a:rPr>
              <a:t>]</a:t>
            </a:r>
            <a:r>
              <a:rPr sz="1969" spc="-22" dirty="0">
                <a:solidFill>
                  <a:srgbClr val="000000"/>
                </a:solidFill>
                <a:latin typeface="+mn-lt"/>
                <a:ea typeface="+mn-ea"/>
                <a:cs typeface="Comic Sans MS"/>
              </a:rPr>
              <a:t> </a:t>
            </a:r>
            <a:r>
              <a:rPr sz="1969" dirty="0">
                <a:solidFill>
                  <a:srgbClr val="000000"/>
                </a:solidFill>
                <a:latin typeface="+mn-lt"/>
                <a:ea typeface="+mn-ea"/>
                <a:cs typeface="Comic Sans MS"/>
              </a:rPr>
              <a:t>is</a:t>
            </a:r>
            <a:r>
              <a:rPr sz="1969" spc="-9" dirty="0">
                <a:solidFill>
                  <a:srgbClr val="000000"/>
                </a:solidFill>
                <a:latin typeface="+mn-lt"/>
                <a:ea typeface="+mn-ea"/>
                <a:cs typeface="Comic Sans MS"/>
              </a:rPr>
              <a:t> </a:t>
            </a:r>
            <a:r>
              <a:rPr sz="1969" dirty="0">
                <a:solidFill>
                  <a:srgbClr val="000000"/>
                </a:solidFill>
                <a:latin typeface="+mn-lt"/>
                <a:ea typeface="+mn-ea"/>
                <a:cs typeface="Comic Sans MS"/>
              </a:rPr>
              <a:t>the</a:t>
            </a:r>
            <a:r>
              <a:rPr sz="1969" spc="-9" dirty="0">
                <a:solidFill>
                  <a:srgbClr val="000000"/>
                </a:solidFill>
                <a:latin typeface="+mn-lt"/>
                <a:ea typeface="+mn-ea"/>
                <a:cs typeface="Comic Sans MS"/>
              </a:rPr>
              <a:t> </a:t>
            </a:r>
            <a:r>
              <a:rPr sz="1969" spc="-4" dirty="0">
                <a:solidFill>
                  <a:srgbClr val="000000"/>
                </a:solidFill>
                <a:latin typeface="+mn-lt"/>
                <a:ea typeface="+mn-ea"/>
                <a:cs typeface="Comic Sans MS"/>
              </a:rPr>
              <a:t>b</a:t>
            </a:r>
            <a:r>
              <a:rPr sz="1969" dirty="0">
                <a:solidFill>
                  <a:srgbClr val="000000"/>
                </a:solidFill>
                <a:latin typeface="+mn-lt"/>
                <a:ea typeface="+mn-ea"/>
                <a:cs typeface="Comic Sans MS"/>
              </a:rPr>
              <a:t>est</a:t>
            </a:r>
            <a:r>
              <a:rPr sz="1969" spc="-13" dirty="0">
                <a:solidFill>
                  <a:srgbClr val="000000"/>
                </a:solidFill>
                <a:latin typeface="+mn-lt"/>
                <a:ea typeface="+mn-ea"/>
                <a:cs typeface="Comic Sans MS"/>
              </a:rPr>
              <a:t> </a:t>
            </a:r>
            <a:r>
              <a:rPr sz="1969" dirty="0">
                <a:solidFill>
                  <a:srgbClr val="000000"/>
                </a:solidFill>
                <a:latin typeface="+mn-lt"/>
                <a:ea typeface="+mn-ea"/>
                <a:cs typeface="Comic Sans MS"/>
              </a:rPr>
              <a:t>order.</a:t>
            </a:r>
          </a:p>
        </p:txBody>
      </p:sp>
      <p:sp>
        <p:nvSpPr>
          <p:cNvPr id="11" name="object 11"/>
          <p:cNvSpPr txBox="1"/>
          <p:nvPr/>
        </p:nvSpPr>
        <p:spPr>
          <a:xfrm>
            <a:off x="1080963" y="2866017"/>
            <a:ext cx="2318497" cy="1940299"/>
          </a:xfrm>
          <a:prstGeom prst="rect">
            <a:avLst/>
          </a:prstGeom>
        </p:spPr>
        <p:txBody>
          <a:bodyPr vert="horz" wrap="square" lIns="0" tIns="0" rIns="0" bIns="0" rtlCol="0">
            <a:noAutofit/>
          </a:bodyPr>
          <a:lstStyle/>
          <a:p>
            <a:pPr marL="548507" fontAlgn="auto">
              <a:spcBef>
                <a:spcPts val="0"/>
              </a:spcBef>
              <a:spcAft>
                <a:spcPts val="0"/>
              </a:spcAft>
              <a:tabLst>
                <a:tab pos="982159" algn="l"/>
                <a:tab pos="1504894" algn="l"/>
                <a:tab pos="2029310" algn="l"/>
              </a:tabLst>
            </a:pPr>
            <a:r>
              <a:rPr sz="1765" spc="-4" dirty="0">
                <a:solidFill>
                  <a:srgbClr val="CC3399"/>
                </a:solidFill>
                <a:latin typeface="Comic Sans MS"/>
                <a:ea typeface="+mn-ea"/>
                <a:cs typeface="Comic Sans MS"/>
              </a:rPr>
              <a:t>A</a:t>
            </a:r>
            <a:r>
              <a:rPr sz="1720" spc="13" baseline="-21367" dirty="0">
                <a:solidFill>
                  <a:srgbClr val="CC3399"/>
                </a:solidFill>
                <a:latin typeface="Comic Sans MS"/>
                <a:ea typeface="+mn-ea"/>
                <a:cs typeface="Comic Sans MS"/>
              </a:rPr>
              <a:t>1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2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3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4</a:t>
            </a:r>
            <a:endParaRPr sz="1720" baseline="-21367">
              <a:solidFill>
                <a:prstClr val="black"/>
              </a:solidFill>
              <a:latin typeface="Comic Sans MS"/>
              <a:ea typeface="+mn-ea"/>
              <a:cs typeface="Comic Sans MS"/>
            </a:endParaRPr>
          </a:p>
          <a:p>
            <a:pPr fontAlgn="auto">
              <a:lnSpc>
                <a:spcPts val="750"/>
              </a:lnSpc>
              <a:spcBef>
                <a:spcPts val="18"/>
              </a:spcBef>
              <a:spcAft>
                <a:spcPts val="0"/>
              </a:spcAft>
            </a:pPr>
            <a:endParaRPr sz="750">
              <a:solidFill>
                <a:prstClr val="black"/>
              </a:solidFill>
              <a:latin typeface="Calibri"/>
              <a:ea typeface="+mn-ea"/>
              <a:cs typeface="+mn-cs"/>
            </a:endParaRPr>
          </a:p>
          <a:p>
            <a:pPr marL="11205" fontAlgn="auto">
              <a:spcBef>
                <a:spcPts val="0"/>
              </a:spcBef>
              <a:spcAft>
                <a:spcPts val="0"/>
              </a:spcAft>
              <a:tabLst>
                <a:tab pos="442616" algn="l"/>
                <a:tab pos="1037066" algn="l"/>
                <a:tab pos="1502093" algn="l"/>
                <a:tab pos="2097103" algn="l"/>
              </a:tabLs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1	</a:t>
            </a:r>
            <a:r>
              <a:rPr sz="3243" spc="6" baseline="2267" dirty="0">
                <a:solidFill>
                  <a:prstClr val="black"/>
                </a:solidFill>
                <a:latin typeface="Times New Roman"/>
                <a:ea typeface="+mn-ea"/>
                <a:cs typeface="Times New Roman"/>
              </a:rPr>
              <a:t>4</a:t>
            </a:r>
            <a:r>
              <a:rPr sz="3243" spc="13" baseline="2267" dirty="0">
                <a:solidFill>
                  <a:prstClr val="black"/>
                </a:solidFill>
                <a:latin typeface="Times New Roman"/>
                <a:ea typeface="+mn-ea"/>
                <a:cs typeface="Times New Roman"/>
              </a:rPr>
              <a:t>5	0	</a:t>
            </a:r>
            <a:r>
              <a:rPr sz="3243" spc="6" baseline="2267" dirty="0">
                <a:solidFill>
                  <a:prstClr val="black"/>
                </a:solidFill>
                <a:latin typeface="Times New Roman"/>
                <a:ea typeface="+mn-ea"/>
                <a:cs typeface="Times New Roman"/>
              </a:rPr>
              <a:t>4</a:t>
            </a:r>
            <a:r>
              <a:rPr sz="3243" spc="13" baseline="2267" dirty="0">
                <a:solidFill>
                  <a:prstClr val="black"/>
                </a:solidFill>
                <a:latin typeface="Times New Roman"/>
                <a:ea typeface="+mn-ea"/>
                <a:cs typeface="Times New Roman"/>
              </a:rPr>
              <a:t>5	0</a:t>
            </a:r>
            <a:endParaRPr sz="3243" baseline="2267">
              <a:solidFill>
                <a:prstClr val="black"/>
              </a:solidFill>
              <a:latin typeface="Times New Roman"/>
              <a:ea typeface="+mn-ea"/>
              <a:cs typeface="Times New Roman"/>
            </a:endParaRPr>
          </a:p>
          <a:p>
            <a:pPr fontAlgn="auto">
              <a:lnSpc>
                <a:spcPts val="574"/>
              </a:lnSpc>
              <a:spcBef>
                <a:spcPts val="21"/>
              </a:spcBef>
              <a:spcAft>
                <a:spcPts val="0"/>
              </a:spcAft>
            </a:pPr>
            <a:endParaRPr sz="574">
              <a:solidFill>
                <a:prstClr val="black"/>
              </a:solidFill>
              <a:latin typeface="Calibri"/>
              <a:ea typeface="+mn-ea"/>
              <a:cs typeface="+mn-cs"/>
            </a:endParaRPr>
          </a:p>
          <a:p>
            <a:pPr marL="11205" fontAlgn="auto">
              <a:spcBef>
                <a:spcPts val="0"/>
              </a:spcBef>
              <a:spcAft>
                <a:spcPts val="0"/>
              </a:spcAft>
              <a:tabLst>
                <a:tab pos="507608" algn="l"/>
                <a:tab pos="963670" algn="l"/>
                <a:tab pos="1567085" algn="l"/>
                <a:tab pos="2029870" algn="l"/>
              </a:tabLst>
            </a:pPr>
            <a:r>
              <a:rPr sz="3177" spc="-6" baseline="3472" dirty="0">
                <a:solidFill>
                  <a:srgbClr val="C97800"/>
                </a:solidFill>
                <a:latin typeface="Comic Sans MS"/>
                <a:ea typeface="+mn-ea"/>
                <a:cs typeface="Comic Sans MS"/>
              </a:rPr>
              <a:t>A</a:t>
            </a:r>
            <a:r>
              <a:rPr sz="2118" spc="-13" baseline="-15625" dirty="0">
                <a:solidFill>
                  <a:srgbClr val="C97800"/>
                </a:solidFill>
                <a:latin typeface="Comic Sans MS"/>
                <a:ea typeface="+mn-ea"/>
                <a:cs typeface="Comic Sans MS"/>
              </a:rPr>
              <a:t>2	</a:t>
            </a:r>
            <a:r>
              <a:rPr sz="2162" spc="9" dirty="0">
                <a:solidFill>
                  <a:prstClr val="black"/>
                </a:solidFill>
                <a:latin typeface="Times New Roman"/>
                <a:ea typeface="+mn-ea"/>
                <a:cs typeface="Times New Roman"/>
              </a:rPr>
              <a:t>0	</a:t>
            </a:r>
            <a:r>
              <a:rPr sz="2162" spc="4" dirty="0">
                <a:solidFill>
                  <a:prstClr val="black"/>
                </a:solidFill>
                <a:latin typeface="Times New Roman"/>
                <a:ea typeface="+mn-ea"/>
                <a:cs typeface="Times New Roman"/>
              </a:rPr>
              <a:t>8</a:t>
            </a:r>
            <a:r>
              <a:rPr sz="2162" spc="9" dirty="0">
                <a:solidFill>
                  <a:prstClr val="black"/>
                </a:solidFill>
                <a:latin typeface="Times New Roman"/>
                <a:ea typeface="+mn-ea"/>
                <a:cs typeface="Times New Roman"/>
              </a:rPr>
              <a:t>0	5	</a:t>
            </a:r>
            <a:r>
              <a:rPr sz="2162" spc="4" dirty="0">
                <a:solidFill>
                  <a:prstClr val="black"/>
                </a:solidFill>
                <a:latin typeface="Times New Roman"/>
                <a:ea typeface="+mn-ea"/>
                <a:cs typeface="Times New Roman"/>
              </a:rPr>
              <a:t>75</a:t>
            </a:r>
            <a:endParaRPr sz="2162">
              <a:solidFill>
                <a:prstClr val="black"/>
              </a:solidFill>
              <a:latin typeface="Times New Roman"/>
              <a:ea typeface="+mn-ea"/>
              <a:cs typeface="Times New Roman"/>
            </a:endParaRPr>
          </a:p>
          <a:p>
            <a:pPr fontAlgn="auto">
              <a:lnSpc>
                <a:spcPts val="662"/>
              </a:lnSpc>
              <a:spcBef>
                <a:spcPts val="4"/>
              </a:spcBef>
              <a:spcAft>
                <a:spcPts val="0"/>
              </a:spcAft>
            </a:pPr>
            <a:endParaRPr sz="662">
              <a:solidFill>
                <a:prstClr val="black"/>
              </a:solidFill>
              <a:latin typeface="Calibri"/>
              <a:ea typeface="+mn-ea"/>
              <a:cs typeface="+mn-cs"/>
            </a:endParaRPr>
          </a:p>
          <a:p>
            <a:pPr marL="11205" fontAlgn="auto">
              <a:spcBef>
                <a:spcPts val="0"/>
              </a:spcBef>
              <a:spcAft>
                <a:spcPts val="0"/>
              </a:spcAft>
              <a:tabLst>
                <a:tab pos="442616" algn="l"/>
                <a:tab pos="1037066" algn="l"/>
                <a:tab pos="1500412" algn="l"/>
                <a:tab pos="2099344" algn="l"/>
              </a:tabLst>
            </a:pPr>
            <a:r>
              <a:rPr sz="3177" spc="-6" baseline="9259" dirty="0">
                <a:solidFill>
                  <a:srgbClr val="C97800"/>
                </a:solidFill>
                <a:latin typeface="Comic Sans MS"/>
                <a:ea typeface="+mn-ea"/>
                <a:cs typeface="Comic Sans MS"/>
              </a:rPr>
              <a:t>A</a:t>
            </a:r>
            <a:r>
              <a:rPr sz="2118" spc="-13" baseline="-6944" dirty="0">
                <a:solidFill>
                  <a:srgbClr val="C97800"/>
                </a:solidFill>
                <a:latin typeface="Comic Sans MS"/>
                <a:ea typeface="+mn-ea"/>
                <a:cs typeface="Comic Sans MS"/>
              </a:rPr>
              <a:t>3	</a:t>
            </a:r>
            <a:r>
              <a:rPr sz="2162" spc="4" dirty="0">
                <a:solidFill>
                  <a:prstClr val="black"/>
                </a:solidFill>
                <a:latin typeface="Times New Roman"/>
                <a:ea typeface="+mn-ea"/>
                <a:cs typeface="Times New Roman"/>
              </a:rPr>
              <a:t>4</a:t>
            </a:r>
            <a:r>
              <a:rPr sz="2162" spc="9" dirty="0">
                <a:solidFill>
                  <a:prstClr val="black"/>
                </a:solidFill>
                <a:latin typeface="Times New Roman"/>
                <a:ea typeface="+mn-ea"/>
                <a:cs typeface="Times New Roman"/>
              </a:rPr>
              <a:t>5	5	</a:t>
            </a:r>
            <a:r>
              <a:rPr sz="2162" spc="4" dirty="0">
                <a:solidFill>
                  <a:prstClr val="black"/>
                </a:solidFill>
                <a:latin typeface="Times New Roman"/>
                <a:ea typeface="+mn-ea"/>
                <a:cs typeface="Times New Roman"/>
              </a:rPr>
              <a:t>5</a:t>
            </a:r>
            <a:r>
              <a:rPr sz="2162" spc="9" dirty="0">
                <a:solidFill>
                  <a:prstClr val="black"/>
                </a:solidFill>
                <a:latin typeface="Times New Roman"/>
                <a:ea typeface="+mn-ea"/>
                <a:cs typeface="Times New Roman"/>
              </a:rPr>
              <a:t>3	3</a:t>
            </a:r>
            <a:endParaRPr sz="2162">
              <a:solidFill>
                <a:prstClr val="black"/>
              </a:solidFill>
              <a:latin typeface="Times New Roman"/>
              <a:ea typeface="+mn-ea"/>
              <a:cs typeface="Times New Roman"/>
            </a:endParaRPr>
          </a:p>
          <a:p>
            <a:pPr fontAlgn="auto">
              <a:lnSpc>
                <a:spcPts val="662"/>
              </a:lnSpc>
              <a:spcBef>
                <a:spcPts val="9"/>
              </a:spcBef>
              <a:spcAft>
                <a:spcPts val="0"/>
              </a:spcAft>
            </a:pPr>
            <a:endParaRPr sz="662">
              <a:solidFill>
                <a:prstClr val="black"/>
              </a:solidFill>
              <a:latin typeface="Calibri"/>
              <a:ea typeface="+mn-ea"/>
              <a:cs typeface="+mn-cs"/>
            </a:endParaRPr>
          </a:p>
          <a:p>
            <a:pPr marL="11205" fontAlgn="auto">
              <a:spcBef>
                <a:spcPts val="0"/>
              </a:spcBef>
              <a:spcAft>
                <a:spcPts val="0"/>
              </a:spcAft>
              <a:tabLst>
                <a:tab pos="507608" algn="l"/>
                <a:tab pos="970393" algn="l"/>
                <a:tab pos="1569326" algn="l"/>
                <a:tab pos="2029870" algn="l"/>
              </a:tabLst>
            </a:pPr>
            <a:r>
              <a:rPr sz="3177" spc="-6" baseline="15046" dirty="0">
                <a:solidFill>
                  <a:srgbClr val="C97800"/>
                </a:solidFill>
                <a:latin typeface="Comic Sans MS"/>
                <a:ea typeface="+mn-ea"/>
                <a:cs typeface="Comic Sans MS"/>
              </a:rPr>
              <a:t>A</a:t>
            </a:r>
            <a:r>
              <a:rPr sz="2118" spc="-13" baseline="1736" dirty="0">
                <a:solidFill>
                  <a:srgbClr val="C97800"/>
                </a:solidFill>
                <a:latin typeface="Comic Sans MS"/>
                <a:ea typeface="+mn-ea"/>
                <a:cs typeface="Comic Sans MS"/>
              </a:rPr>
              <a:t>4	</a:t>
            </a:r>
            <a:r>
              <a:rPr sz="2162" spc="9" dirty="0">
                <a:solidFill>
                  <a:prstClr val="black"/>
                </a:solidFill>
                <a:latin typeface="Times New Roman"/>
                <a:ea typeface="+mn-ea"/>
                <a:cs typeface="Times New Roman"/>
              </a:rPr>
              <a:t>0	</a:t>
            </a:r>
            <a:r>
              <a:rPr sz="2162" spc="4" dirty="0">
                <a:solidFill>
                  <a:prstClr val="black"/>
                </a:solidFill>
                <a:latin typeface="Times New Roman"/>
                <a:ea typeface="+mn-ea"/>
                <a:cs typeface="Times New Roman"/>
              </a:rPr>
              <a:t>7</a:t>
            </a:r>
            <a:r>
              <a:rPr sz="2162" spc="9" dirty="0">
                <a:solidFill>
                  <a:prstClr val="black"/>
                </a:solidFill>
                <a:latin typeface="Times New Roman"/>
                <a:ea typeface="+mn-ea"/>
                <a:cs typeface="Times New Roman"/>
              </a:rPr>
              <a:t>5	3	</a:t>
            </a:r>
            <a:r>
              <a:rPr sz="2162" spc="4" dirty="0">
                <a:solidFill>
                  <a:prstClr val="black"/>
                </a:solidFill>
                <a:latin typeface="Times New Roman"/>
                <a:ea typeface="+mn-ea"/>
                <a:cs typeface="Times New Roman"/>
              </a:rPr>
              <a:t>78</a:t>
            </a:r>
            <a:endParaRPr sz="2162">
              <a:solidFill>
                <a:prstClr val="black"/>
              </a:solidFill>
              <a:latin typeface="Times New Roman"/>
              <a:ea typeface="+mn-ea"/>
              <a:cs typeface="Times New Roman"/>
            </a:endParaRPr>
          </a:p>
        </p:txBody>
      </p:sp>
      <p:sp>
        <p:nvSpPr>
          <p:cNvPr id="12" name="object 12"/>
          <p:cNvSpPr txBox="1"/>
          <p:nvPr/>
        </p:nvSpPr>
        <p:spPr>
          <a:xfrm>
            <a:off x="842683" y="4951745"/>
            <a:ext cx="6751544" cy="761439"/>
          </a:xfrm>
          <a:prstGeom prst="rect">
            <a:avLst/>
          </a:prstGeom>
        </p:spPr>
        <p:txBody>
          <a:bodyPr vert="horz" wrap="square" lIns="0" tIns="0" rIns="0" bIns="0" rtlCol="0">
            <a:noAutofit/>
          </a:bodyPr>
          <a:lstStyle/>
          <a:p>
            <a:pPr marL="11205" fontAlgn="auto">
              <a:spcBef>
                <a:spcPts val="0"/>
              </a:spcBef>
              <a:spcAft>
                <a:spcPts val="0"/>
              </a:spcAft>
              <a:tabLst>
                <a:tab pos="3813220" algn="l"/>
              </a:tabLst>
            </a:pPr>
            <a:r>
              <a:rPr sz="1588" dirty="0">
                <a:solidFill>
                  <a:srgbClr val="006600"/>
                </a:solidFill>
                <a:latin typeface="Comic Sans MS"/>
                <a:ea typeface="+mn-ea"/>
                <a:cs typeface="Comic Sans MS"/>
              </a:rPr>
              <a:t>Attribute</a:t>
            </a:r>
            <a:r>
              <a:rPr sz="1588" spc="-22" dirty="0">
                <a:solidFill>
                  <a:srgbClr val="006600"/>
                </a:solidFill>
                <a:latin typeface="Comic Sans MS"/>
                <a:ea typeface="+mn-ea"/>
                <a:cs typeface="Comic Sans MS"/>
              </a:rPr>
              <a:t> </a:t>
            </a:r>
            <a:r>
              <a:rPr sz="1588" dirty="0">
                <a:solidFill>
                  <a:srgbClr val="006600"/>
                </a:solidFill>
                <a:latin typeface="Comic Sans MS"/>
                <a:ea typeface="+mn-ea"/>
                <a:cs typeface="Comic Sans MS"/>
              </a:rPr>
              <a:t>Affinity</a:t>
            </a:r>
            <a:r>
              <a:rPr sz="1588" spc="-22" dirty="0">
                <a:solidFill>
                  <a:srgbClr val="006600"/>
                </a:solidFill>
                <a:latin typeface="Comic Sans MS"/>
                <a:ea typeface="+mn-ea"/>
                <a:cs typeface="Comic Sans MS"/>
              </a:rPr>
              <a:t> </a:t>
            </a:r>
            <a:r>
              <a:rPr sz="1588" dirty="0">
                <a:solidFill>
                  <a:srgbClr val="006600"/>
                </a:solidFill>
                <a:latin typeface="Comic Sans MS"/>
                <a:ea typeface="+mn-ea"/>
                <a:cs typeface="Comic Sans MS"/>
              </a:rPr>
              <a:t>Matrix</a:t>
            </a:r>
            <a:r>
              <a:rPr sz="1588" spc="-9" dirty="0">
                <a:solidFill>
                  <a:srgbClr val="006600"/>
                </a:solidFill>
                <a:latin typeface="Comic Sans MS"/>
                <a:ea typeface="+mn-ea"/>
                <a:cs typeface="Comic Sans MS"/>
              </a:rPr>
              <a:t> </a:t>
            </a:r>
            <a:r>
              <a:rPr sz="1588" dirty="0">
                <a:solidFill>
                  <a:srgbClr val="006600"/>
                </a:solidFill>
                <a:latin typeface="Comic Sans MS"/>
                <a:ea typeface="+mn-ea"/>
                <a:cs typeface="Comic Sans MS"/>
              </a:rPr>
              <a:t>(A</a:t>
            </a:r>
            <a:r>
              <a:rPr sz="1588" spc="4" dirty="0">
                <a:solidFill>
                  <a:srgbClr val="006600"/>
                </a:solidFill>
                <a:latin typeface="Comic Sans MS"/>
                <a:ea typeface="+mn-ea"/>
                <a:cs typeface="Comic Sans MS"/>
              </a:rPr>
              <a:t>A</a:t>
            </a:r>
            <a:r>
              <a:rPr sz="1588" dirty="0">
                <a:solidFill>
                  <a:srgbClr val="006600"/>
                </a:solidFill>
                <a:latin typeface="Comic Sans MS"/>
                <a:ea typeface="+mn-ea"/>
                <a:cs typeface="Comic Sans MS"/>
              </a:rPr>
              <a:t>)	</a:t>
            </a:r>
            <a:r>
              <a:rPr sz="1588" spc="-9" dirty="0">
                <a:solidFill>
                  <a:srgbClr val="006600"/>
                </a:solidFill>
                <a:latin typeface="Comic Sans MS"/>
                <a:ea typeface="+mn-ea"/>
                <a:cs typeface="Comic Sans MS"/>
              </a:rPr>
              <a:t>C</a:t>
            </a:r>
            <a:r>
              <a:rPr sz="1588" dirty="0">
                <a:solidFill>
                  <a:srgbClr val="006600"/>
                </a:solidFill>
                <a:latin typeface="Comic Sans MS"/>
                <a:ea typeface="+mn-ea"/>
                <a:cs typeface="Comic Sans MS"/>
              </a:rPr>
              <a:t>lust</a:t>
            </a:r>
            <a:r>
              <a:rPr sz="1588" spc="-4" dirty="0">
                <a:solidFill>
                  <a:srgbClr val="006600"/>
                </a:solidFill>
                <a:latin typeface="Comic Sans MS"/>
                <a:ea typeface="+mn-ea"/>
                <a:cs typeface="Comic Sans MS"/>
              </a:rPr>
              <a:t>e</a:t>
            </a:r>
            <a:r>
              <a:rPr sz="1588" dirty="0">
                <a:solidFill>
                  <a:srgbClr val="006600"/>
                </a:solidFill>
                <a:latin typeface="Comic Sans MS"/>
                <a:ea typeface="+mn-ea"/>
                <a:cs typeface="Comic Sans MS"/>
              </a:rPr>
              <a:t>red Aff</a:t>
            </a:r>
            <a:r>
              <a:rPr sz="1588" spc="-9" dirty="0">
                <a:solidFill>
                  <a:srgbClr val="006600"/>
                </a:solidFill>
                <a:latin typeface="Comic Sans MS"/>
                <a:ea typeface="+mn-ea"/>
                <a:cs typeface="Comic Sans MS"/>
              </a:rPr>
              <a:t>i</a:t>
            </a:r>
            <a:r>
              <a:rPr sz="1588" dirty="0">
                <a:solidFill>
                  <a:srgbClr val="006600"/>
                </a:solidFill>
                <a:latin typeface="Comic Sans MS"/>
                <a:ea typeface="+mn-ea"/>
                <a:cs typeface="Comic Sans MS"/>
              </a:rPr>
              <a:t>nity</a:t>
            </a:r>
            <a:r>
              <a:rPr sz="1588" spc="-22" dirty="0">
                <a:solidFill>
                  <a:srgbClr val="006600"/>
                </a:solidFill>
                <a:latin typeface="Comic Sans MS"/>
                <a:ea typeface="+mn-ea"/>
                <a:cs typeface="Comic Sans MS"/>
              </a:rPr>
              <a:t> </a:t>
            </a:r>
            <a:r>
              <a:rPr sz="1588" spc="-9" dirty="0">
                <a:solidFill>
                  <a:srgbClr val="006600"/>
                </a:solidFill>
                <a:latin typeface="Comic Sans MS"/>
                <a:ea typeface="+mn-ea"/>
                <a:cs typeface="Comic Sans MS"/>
              </a:rPr>
              <a:t>M</a:t>
            </a:r>
            <a:r>
              <a:rPr sz="1588" dirty="0">
                <a:solidFill>
                  <a:srgbClr val="006600"/>
                </a:solidFill>
                <a:latin typeface="Comic Sans MS"/>
                <a:ea typeface="+mn-ea"/>
                <a:cs typeface="Comic Sans MS"/>
              </a:rPr>
              <a:t>atrix</a:t>
            </a:r>
            <a:r>
              <a:rPr sz="1588" spc="-9" dirty="0">
                <a:solidFill>
                  <a:srgbClr val="006600"/>
                </a:solidFill>
                <a:latin typeface="Comic Sans MS"/>
                <a:ea typeface="+mn-ea"/>
                <a:cs typeface="Comic Sans MS"/>
              </a:rPr>
              <a:t> </a:t>
            </a:r>
            <a:r>
              <a:rPr sz="1588" dirty="0">
                <a:solidFill>
                  <a:srgbClr val="006600"/>
                </a:solidFill>
                <a:latin typeface="Comic Sans MS"/>
                <a:ea typeface="+mn-ea"/>
                <a:cs typeface="Comic Sans MS"/>
              </a:rPr>
              <a:t>(</a:t>
            </a:r>
            <a:r>
              <a:rPr sz="1588" spc="-9" dirty="0">
                <a:solidFill>
                  <a:srgbClr val="006600"/>
                </a:solidFill>
                <a:latin typeface="Comic Sans MS"/>
                <a:ea typeface="+mn-ea"/>
                <a:cs typeface="Comic Sans MS"/>
              </a:rPr>
              <a:t>C</a:t>
            </a:r>
            <a:r>
              <a:rPr sz="1588" dirty="0">
                <a:solidFill>
                  <a:srgbClr val="006600"/>
                </a:solidFill>
                <a:latin typeface="Comic Sans MS"/>
                <a:ea typeface="+mn-ea"/>
                <a:cs typeface="Comic Sans MS"/>
              </a:rPr>
              <a:t>A)</a:t>
            </a:r>
            <a:endParaRPr sz="1588">
              <a:solidFill>
                <a:prstClr val="black"/>
              </a:solidFill>
              <a:latin typeface="Comic Sans MS"/>
              <a:ea typeface="+mn-ea"/>
              <a:cs typeface="Comic Sans MS"/>
            </a:endParaRPr>
          </a:p>
          <a:p>
            <a:pPr fontAlgn="auto">
              <a:lnSpc>
                <a:spcPts val="882"/>
              </a:lnSpc>
              <a:spcBef>
                <a:spcPts val="0"/>
              </a:spcBef>
              <a:spcAft>
                <a:spcPts val="0"/>
              </a:spcAft>
            </a:pPr>
            <a:endParaRPr sz="882">
              <a:solidFill>
                <a:prstClr val="black"/>
              </a:solidFill>
              <a:latin typeface="Calibri"/>
              <a:ea typeface="+mn-ea"/>
              <a:cs typeface="+mn-cs"/>
            </a:endParaRPr>
          </a:p>
          <a:p>
            <a:pPr fontAlgn="auto">
              <a:lnSpc>
                <a:spcPts val="882"/>
              </a:lnSpc>
              <a:spcBef>
                <a:spcPts val="35"/>
              </a:spcBef>
              <a:spcAft>
                <a:spcPts val="0"/>
              </a:spcAft>
            </a:pPr>
            <a:endParaRPr sz="882">
              <a:solidFill>
                <a:prstClr val="black"/>
              </a:solidFill>
              <a:latin typeface="Calibri"/>
              <a:ea typeface="+mn-ea"/>
              <a:cs typeface="+mn-cs"/>
            </a:endParaRPr>
          </a:p>
          <a:p>
            <a:pPr marL="380986" fontAlgn="auto">
              <a:spcBef>
                <a:spcPts val="0"/>
              </a:spcBef>
              <a:spcAft>
                <a:spcPts val="0"/>
              </a:spcAft>
              <a:tabLst>
                <a:tab pos="1034264" algn="l"/>
                <a:tab pos="5396553" algn="l"/>
              </a:tabLst>
            </a:pPr>
            <a:r>
              <a:rPr sz="1588" u="heavy" spc="-13" dirty="0">
                <a:solidFill>
                  <a:prstClr val="black"/>
                </a:solidFill>
                <a:latin typeface="Comic Sans MS"/>
                <a:ea typeface="+mn-ea"/>
                <a:cs typeface="Comic Sans MS"/>
              </a:rPr>
              <a:t>N</a:t>
            </a:r>
            <a:r>
              <a:rPr sz="1588" u="heavy" spc="-4" dirty="0">
                <a:solidFill>
                  <a:prstClr val="black"/>
                </a:solidFill>
                <a:latin typeface="Comic Sans MS"/>
                <a:ea typeface="+mn-ea"/>
                <a:cs typeface="Comic Sans MS"/>
              </a:rPr>
              <a:t>o</a:t>
            </a:r>
            <a:r>
              <a:rPr sz="1588" u="heavy" dirty="0">
                <a:solidFill>
                  <a:prstClr val="black"/>
                </a:solidFill>
                <a:latin typeface="Comic Sans MS"/>
                <a:ea typeface="+mn-ea"/>
                <a:cs typeface="Comic Sans MS"/>
              </a:rPr>
              <a:t>te</a:t>
            </a:r>
            <a:r>
              <a:rPr sz="1588" spc="-9" dirty="0">
                <a:solidFill>
                  <a:prstClr val="black"/>
                </a:solidFill>
                <a:latin typeface="Comic Sans MS"/>
                <a:ea typeface="+mn-ea"/>
                <a:cs typeface="Comic Sans MS"/>
              </a:rPr>
              <a:t>:	aff</a:t>
            </a:r>
            <a:r>
              <a:rPr sz="1588" spc="-4" dirty="0">
                <a:solidFill>
                  <a:prstClr val="black"/>
                </a:solidFill>
                <a:latin typeface="Comic Sans MS"/>
                <a:ea typeface="+mn-ea"/>
                <a:cs typeface="Comic Sans MS"/>
              </a:rPr>
              <a:t>(</a:t>
            </a:r>
            <a:r>
              <a:rPr sz="1588" dirty="0">
                <a:solidFill>
                  <a:srgbClr val="FF0000"/>
                </a:solidFill>
                <a:latin typeface="Comic Sans MS"/>
                <a:ea typeface="+mn-ea"/>
                <a:cs typeface="Comic Sans MS"/>
              </a:rPr>
              <a:t>A</a:t>
            </a:r>
            <a:r>
              <a:rPr sz="1588" spc="-6" baseline="-20833" dirty="0">
                <a:solidFill>
                  <a:srgbClr val="FF0000"/>
                </a:solidFill>
                <a:latin typeface="Comic Sans MS"/>
                <a:ea typeface="+mn-ea"/>
                <a:cs typeface="Comic Sans MS"/>
              </a:rPr>
              <a:t>0</a:t>
            </a:r>
            <a:r>
              <a:rPr sz="1588" spc="4" dirty="0">
                <a:solidFill>
                  <a:prstClr val="black"/>
                </a:solidFill>
                <a:latin typeface="Comic Sans MS"/>
                <a:ea typeface="+mn-ea"/>
                <a:cs typeface="Comic Sans MS"/>
              </a:rPr>
              <a:t>,</a:t>
            </a:r>
            <a:r>
              <a:rPr sz="1588" dirty="0">
                <a:solidFill>
                  <a:prstClr val="black"/>
                </a:solidFill>
                <a:latin typeface="Comic Sans MS"/>
                <a:ea typeface="+mn-ea"/>
                <a:cs typeface="Comic Sans MS"/>
              </a:rPr>
              <a:t>A</a:t>
            </a:r>
            <a:r>
              <a:rPr sz="1588" spc="-6" baseline="-20833" dirty="0">
                <a:solidFill>
                  <a:prstClr val="black"/>
                </a:solidFill>
                <a:latin typeface="Comic Sans MS"/>
                <a:ea typeface="+mn-ea"/>
                <a:cs typeface="Comic Sans MS"/>
              </a:rPr>
              <a:t>i</a:t>
            </a:r>
            <a:r>
              <a:rPr sz="1588" dirty="0">
                <a:solidFill>
                  <a:prstClr val="black"/>
                </a:solidFill>
                <a:latin typeface="Comic Sans MS"/>
                <a:ea typeface="+mn-ea"/>
                <a:cs typeface="Comic Sans MS"/>
              </a:rPr>
              <a:t>)=aff(</a:t>
            </a:r>
            <a:r>
              <a:rPr sz="1588" spc="4" dirty="0">
                <a:solidFill>
                  <a:prstClr val="black"/>
                </a:solidFill>
                <a:latin typeface="Comic Sans MS"/>
                <a:ea typeface="+mn-ea"/>
                <a:cs typeface="Comic Sans MS"/>
              </a:rPr>
              <a:t>A</a:t>
            </a:r>
            <a:r>
              <a:rPr sz="1588" spc="-6" baseline="-20833" dirty="0">
                <a:solidFill>
                  <a:prstClr val="black"/>
                </a:solidFill>
                <a:latin typeface="Comic Sans MS"/>
                <a:ea typeface="+mn-ea"/>
                <a:cs typeface="Comic Sans MS"/>
              </a:rPr>
              <a:t>i</a:t>
            </a:r>
            <a:r>
              <a:rPr sz="1588" dirty="0">
                <a:solidFill>
                  <a:prstClr val="black"/>
                </a:solidFill>
                <a:latin typeface="Comic Sans MS"/>
                <a:ea typeface="+mn-ea"/>
                <a:cs typeface="Comic Sans MS"/>
              </a:rPr>
              <a:t>,</a:t>
            </a:r>
            <a:r>
              <a:rPr sz="1588" dirty="0">
                <a:solidFill>
                  <a:srgbClr val="FF0000"/>
                </a:solidFill>
                <a:latin typeface="Comic Sans MS"/>
                <a:ea typeface="+mn-ea"/>
                <a:cs typeface="Comic Sans MS"/>
              </a:rPr>
              <a:t>A</a:t>
            </a:r>
            <a:r>
              <a:rPr sz="1588" spc="-6" baseline="-20833" dirty="0">
                <a:solidFill>
                  <a:srgbClr val="FF0000"/>
                </a:solidFill>
                <a:latin typeface="Comic Sans MS"/>
                <a:ea typeface="+mn-ea"/>
                <a:cs typeface="Comic Sans MS"/>
              </a:rPr>
              <a:t>0</a:t>
            </a:r>
            <a:r>
              <a:rPr sz="1588" dirty="0">
                <a:solidFill>
                  <a:prstClr val="black"/>
                </a:solidFill>
                <a:latin typeface="Comic Sans MS"/>
                <a:ea typeface="+mn-ea"/>
                <a:cs typeface="Comic Sans MS"/>
              </a:rPr>
              <a:t>)=aff</a:t>
            </a:r>
            <a:r>
              <a:rPr sz="1588" spc="-4" dirty="0">
                <a:solidFill>
                  <a:prstClr val="black"/>
                </a:solidFill>
                <a:latin typeface="Comic Sans MS"/>
                <a:ea typeface="+mn-ea"/>
                <a:cs typeface="Comic Sans MS"/>
              </a:rPr>
              <a:t>(</a:t>
            </a:r>
            <a:r>
              <a:rPr sz="1588" spc="4" dirty="0">
                <a:solidFill>
                  <a:srgbClr val="FF0000"/>
                </a:solidFill>
                <a:latin typeface="Comic Sans MS"/>
                <a:ea typeface="+mn-ea"/>
                <a:cs typeface="Comic Sans MS"/>
              </a:rPr>
              <a:t>A</a:t>
            </a:r>
            <a:r>
              <a:rPr sz="1588" spc="-6" baseline="-20833" dirty="0">
                <a:solidFill>
                  <a:srgbClr val="FF0000"/>
                </a:solidFill>
                <a:latin typeface="Comic Sans MS"/>
                <a:ea typeface="+mn-ea"/>
                <a:cs typeface="Comic Sans MS"/>
              </a:rPr>
              <a:t>5</a:t>
            </a:r>
            <a:r>
              <a:rPr sz="1588" spc="4" dirty="0">
                <a:solidFill>
                  <a:prstClr val="black"/>
                </a:solidFill>
                <a:latin typeface="Comic Sans MS"/>
                <a:ea typeface="+mn-ea"/>
                <a:cs typeface="Comic Sans MS"/>
              </a:rPr>
              <a:t>,</a:t>
            </a:r>
            <a:r>
              <a:rPr sz="1588" dirty="0">
                <a:solidFill>
                  <a:prstClr val="black"/>
                </a:solidFill>
                <a:latin typeface="Comic Sans MS"/>
                <a:ea typeface="+mn-ea"/>
                <a:cs typeface="Comic Sans MS"/>
              </a:rPr>
              <a:t>A</a:t>
            </a:r>
            <a:r>
              <a:rPr sz="1588" spc="-6" baseline="-20833" dirty="0">
                <a:solidFill>
                  <a:prstClr val="black"/>
                </a:solidFill>
                <a:latin typeface="Comic Sans MS"/>
                <a:ea typeface="+mn-ea"/>
                <a:cs typeface="Comic Sans MS"/>
              </a:rPr>
              <a:t>i</a:t>
            </a:r>
            <a:r>
              <a:rPr sz="1588" dirty="0">
                <a:solidFill>
                  <a:prstClr val="black"/>
                </a:solidFill>
                <a:latin typeface="Comic Sans MS"/>
                <a:ea typeface="+mn-ea"/>
                <a:cs typeface="Comic Sans MS"/>
              </a:rPr>
              <a:t>)=af</a:t>
            </a:r>
            <a:r>
              <a:rPr sz="1588" spc="-9" dirty="0">
                <a:solidFill>
                  <a:prstClr val="black"/>
                </a:solidFill>
                <a:latin typeface="Comic Sans MS"/>
                <a:ea typeface="+mn-ea"/>
                <a:cs typeface="Comic Sans MS"/>
              </a:rPr>
              <a:t>f</a:t>
            </a:r>
            <a:r>
              <a:rPr sz="1588" dirty="0">
                <a:solidFill>
                  <a:prstClr val="black"/>
                </a:solidFill>
                <a:latin typeface="Comic Sans MS"/>
                <a:ea typeface="+mn-ea"/>
                <a:cs typeface="Comic Sans MS"/>
              </a:rPr>
              <a:t>(A</a:t>
            </a:r>
            <a:r>
              <a:rPr sz="1588" spc="-6" baseline="-20833" dirty="0">
                <a:solidFill>
                  <a:prstClr val="black"/>
                </a:solidFill>
                <a:latin typeface="Comic Sans MS"/>
                <a:ea typeface="+mn-ea"/>
                <a:cs typeface="Comic Sans MS"/>
              </a:rPr>
              <a:t>i</a:t>
            </a:r>
            <a:r>
              <a:rPr sz="1588" dirty="0">
                <a:solidFill>
                  <a:prstClr val="black"/>
                </a:solidFill>
                <a:latin typeface="Comic Sans MS"/>
                <a:ea typeface="+mn-ea"/>
                <a:cs typeface="Comic Sans MS"/>
              </a:rPr>
              <a:t>,</a:t>
            </a:r>
            <a:r>
              <a:rPr sz="1588" spc="-9" dirty="0">
                <a:solidFill>
                  <a:srgbClr val="FF0000"/>
                </a:solidFill>
                <a:latin typeface="Comic Sans MS"/>
                <a:ea typeface="+mn-ea"/>
                <a:cs typeface="Comic Sans MS"/>
              </a:rPr>
              <a:t>A</a:t>
            </a:r>
            <a:r>
              <a:rPr sz="1588" spc="-6" baseline="-20833" dirty="0">
                <a:solidFill>
                  <a:srgbClr val="FF0000"/>
                </a:solidFill>
                <a:latin typeface="Comic Sans MS"/>
                <a:ea typeface="+mn-ea"/>
                <a:cs typeface="Comic Sans MS"/>
              </a:rPr>
              <a:t>5</a:t>
            </a:r>
            <a:r>
              <a:rPr sz="1588" dirty="0">
                <a:solidFill>
                  <a:prstClr val="black"/>
                </a:solidFill>
                <a:latin typeface="Comic Sans MS"/>
                <a:ea typeface="+mn-ea"/>
                <a:cs typeface="Comic Sans MS"/>
              </a:rPr>
              <a:t>)=0	</a:t>
            </a:r>
            <a:r>
              <a:rPr sz="1588" spc="-9" dirty="0">
                <a:solidFill>
                  <a:prstClr val="black"/>
                </a:solidFill>
                <a:latin typeface="Comic Sans MS"/>
                <a:ea typeface="+mn-ea"/>
                <a:cs typeface="Comic Sans MS"/>
              </a:rPr>
              <a:t>by definition</a:t>
            </a:r>
            <a:endParaRPr sz="1588">
              <a:solidFill>
                <a:prstClr val="black"/>
              </a:solidFill>
              <a:latin typeface="Comic Sans MS"/>
              <a:ea typeface="+mn-ea"/>
              <a:cs typeface="Comic Sans MS"/>
            </a:endParaRPr>
          </a:p>
        </p:txBody>
      </p:sp>
      <p:sp>
        <p:nvSpPr>
          <p:cNvPr id="13" name="object 13"/>
          <p:cNvSpPr txBox="1"/>
          <p:nvPr/>
        </p:nvSpPr>
        <p:spPr>
          <a:xfrm>
            <a:off x="4883300" y="2866017"/>
            <a:ext cx="2296645" cy="1940299"/>
          </a:xfrm>
          <a:prstGeom prst="rect">
            <a:avLst/>
          </a:prstGeom>
        </p:spPr>
        <p:txBody>
          <a:bodyPr vert="horz" wrap="square" lIns="0" tIns="0" rIns="0" bIns="0" rtlCol="0">
            <a:noAutofit/>
          </a:bodyPr>
          <a:lstStyle/>
          <a:p>
            <a:pPr marL="549068" fontAlgn="auto">
              <a:spcBef>
                <a:spcPts val="0"/>
              </a:spcBef>
              <a:spcAft>
                <a:spcPts val="0"/>
              </a:spcAft>
              <a:tabLst>
                <a:tab pos="1048832" algn="l"/>
                <a:tab pos="1572127" algn="l"/>
                <a:tab pos="2029310" algn="l"/>
              </a:tabLst>
            </a:pPr>
            <a:r>
              <a:rPr sz="1765" spc="-4" dirty="0">
                <a:solidFill>
                  <a:srgbClr val="CC3399"/>
                </a:solidFill>
                <a:latin typeface="Comic Sans MS"/>
                <a:ea typeface="+mn-ea"/>
                <a:cs typeface="Comic Sans MS"/>
              </a:rPr>
              <a:t>A</a:t>
            </a:r>
            <a:r>
              <a:rPr sz="1720" spc="13" baseline="-21367" dirty="0">
                <a:solidFill>
                  <a:srgbClr val="CC3399"/>
                </a:solidFill>
                <a:latin typeface="Comic Sans MS"/>
                <a:ea typeface="+mn-ea"/>
                <a:cs typeface="Comic Sans MS"/>
              </a:rPr>
              <a:t>1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3	</a:t>
            </a:r>
            <a:r>
              <a:rPr sz="1765" spc="13"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2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4</a:t>
            </a:r>
            <a:endParaRPr sz="1720" baseline="-21367" dirty="0">
              <a:solidFill>
                <a:prstClr val="black"/>
              </a:solidFill>
              <a:latin typeface="Comic Sans MS"/>
              <a:ea typeface="+mn-ea"/>
              <a:cs typeface="Comic Sans MS"/>
            </a:endParaRPr>
          </a:p>
          <a:p>
            <a:pPr fontAlgn="auto">
              <a:lnSpc>
                <a:spcPts val="750"/>
              </a:lnSpc>
              <a:spcBef>
                <a:spcPts val="18"/>
              </a:spcBef>
              <a:spcAft>
                <a:spcPts val="0"/>
              </a:spcAft>
            </a:pPr>
            <a:endParaRPr sz="750" dirty="0">
              <a:solidFill>
                <a:prstClr val="black"/>
              </a:solidFill>
              <a:latin typeface="Calibri"/>
              <a:ea typeface="+mn-ea"/>
              <a:cs typeface="+mn-cs"/>
            </a:endParaRPr>
          </a:p>
          <a:p>
            <a:pPr marL="11205" fontAlgn="auto">
              <a:spcBef>
                <a:spcPts val="0"/>
              </a:spcBef>
              <a:spcAft>
                <a:spcPts val="0"/>
              </a:spcAft>
              <a:tabLst>
                <a:tab pos="511530" algn="l"/>
                <a:tab pos="1043229" algn="l"/>
                <a:tab pos="1637679" algn="l"/>
              </a:tabLs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1	</a:t>
            </a:r>
            <a:r>
              <a:rPr sz="3243" spc="-6" baseline="2267" dirty="0">
                <a:solidFill>
                  <a:prstClr val="black"/>
                </a:solidFill>
                <a:latin typeface="Times New Roman"/>
                <a:ea typeface="+mn-ea"/>
                <a:cs typeface="Times New Roman"/>
              </a:rPr>
              <a:t>4</a:t>
            </a:r>
            <a:r>
              <a:rPr sz="3243" baseline="2267" dirty="0">
                <a:solidFill>
                  <a:prstClr val="black"/>
                </a:solidFill>
                <a:latin typeface="Times New Roman"/>
                <a:ea typeface="+mn-ea"/>
                <a:cs typeface="Times New Roman"/>
              </a:rPr>
              <a:t>5	</a:t>
            </a:r>
            <a:r>
              <a:rPr sz="3243" spc="-6" baseline="2267" dirty="0">
                <a:solidFill>
                  <a:prstClr val="black"/>
                </a:solidFill>
                <a:latin typeface="Times New Roman"/>
                <a:ea typeface="+mn-ea"/>
                <a:cs typeface="Times New Roman"/>
              </a:rPr>
              <a:t>4</a:t>
            </a:r>
            <a:r>
              <a:rPr sz="3243" baseline="2267" dirty="0">
                <a:solidFill>
                  <a:prstClr val="black"/>
                </a:solidFill>
                <a:latin typeface="Times New Roman"/>
                <a:ea typeface="+mn-ea"/>
                <a:cs typeface="Times New Roman"/>
              </a:rPr>
              <a:t>5	0</a:t>
            </a:r>
          </a:p>
          <a:p>
            <a:pPr fontAlgn="auto">
              <a:lnSpc>
                <a:spcPts val="574"/>
              </a:lnSpc>
              <a:spcBef>
                <a:spcPts val="21"/>
              </a:spcBef>
              <a:spcAft>
                <a:spcPts val="0"/>
              </a:spcAft>
            </a:pPr>
            <a:endParaRPr sz="574" dirty="0">
              <a:solidFill>
                <a:prstClr val="black"/>
              </a:solidFill>
              <a:latin typeface="Calibri"/>
              <a:ea typeface="+mn-ea"/>
              <a:cs typeface="+mn-cs"/>
            </a:endParaRPr>
          </a:p>
          <a:p>
            <a:pPr marL="11205" fontAlgn="auto">
              <a:spcBef>
                <a:spcPts val="0"/>
              </a:spcBef>
              <a:spcAft>
                <a:spcPts val="0"/>
              </a:spcAft>
              <a:tabLst>
                <a:tab pos="576521" algn="l"/>
                <a:tab pos="1108221" algn="l"/>
                <a:tab pos="1564283" algn="l"/>
              </a:tabLst>
            </a:pPr>
            <a:r>
              <a:rPr sz="3177" spc="-6" baseline="3472" dirty="0">
                <a:solidFill>
                  <a:srgbClr val="C97800"/>
                </a:solidFill>
                <a:latin typeface="Comic Sans MS"/>
                <a:ea typeface="+mn-ea"/>
                <a:cs typeface="Comic Sans MS"/>
              </a:rPr>
              <a:t>A</a:t>
            </a:r>
            <a:r>
              <a:rPr sz="2118" spc="-13" baseline="-15625" dirty="0">
                <a:solidFill>
                  <a:srgbClr val="C97800"/>
                </a:solidFill>
                <a:latin typeface="Comic Sans MS"/>
                <a:ea typeface="+mn-ea"/>
                <a:cs typeface="Comic Sans MS"/>
              </a:rPr>
              <a:t>2	</a:t>
            </a:r>
            <a:r>
              <a:rPr sz="2162" spc="-9" dirty="0">
                <a:solidFill>
                  <a:prstClr val="black"/>
                </a:solidFill>
                <a:latin typeface="Times New Roman"/>
                <a:ea typeface="+mn-ea"/>
                <a:cs typeface="Times New Roman"/>
              </a:rPr>
              <a:t>0	5	</a:t>
            </a:r>
            <a:r>
              <a:rPr sz="2162" spc="-4" dirty="0">
                <a:solidFill>
                  <a:prstClr val="black"/>
                </a:solidFill>
                <a:latin typeface="Times New Roman"/>
                <a:ea typeface="+mn-ea"/>
                <a:cs typeface="Times New Roman"/>
              </a:rPr>
              <a:t>80</a:t>
            </a:r>
            <a:endParaRPr sz="2162" dirty="0">
              <a:solidFill>
                <a:prstClr val="black"/>
              </a:solidFill>
              <a:latin typeface="Times New Roman"/>
              <a:ea typeface="+mn-ea"/>
              <a:cs typeface="Times New Roman"/>
            </a:endParaRPr>
          </a:p>
          <a:p>
            <a:pPr fontAlgn="auto">
              <a:lnSpc>
                <a:spcPts val="662"/>
              </a:lnSpc>
              <a:spcBef>
                <a:spcPts val="4"/>
              </a:spcBef>
              <a:spcAft>
                <a:spcPts val="0"/>
              </a:spcAft>
            </a:pPr>
            <a:endParaRPr sz="662" dirty="0">
              <a:solidFill>
                <a:prstClr val="black"/>
              </a:solidFill>
              <a:latin typeface="Calibri"/>
              <a:ea typeface="+mn-ea"/>
              <a:cs typeface="+mn-cs"/>
            </a:endParaRPr>
          </a:p>
          <a:p>
            <a:pPr marL="11205" fontAlgn="auto">
              <a:spcBef>
                <a:spcPts val="0"/>
              </a:spcBef>
              <a:spcAft>
                <a:spcPts val="0"/>
              </a:spcAft>
              <a:tabLst>
                <a:tab pos="511530" algn="l"/>
                <a:tab pos="1041548" algn="l"/>
                <a:tab pos="1637679" algn="l"/>
              </a:tabLst>
            </a:pPr>
            <a:r>
              <a:rPr sz="3177" spc="-6" baseline="9259" dirty="0">
                <a:solidFill>
                  <a:srgbClr val="C97800"/>
                </a:solidFill>
                <a:latin typeface="Comic Sans MS"/>
                <a:ea typeface="+mn-ea"/>
                <a:cs typeface="Comic Sans MS"/>
              </a:rPr>
              <a:t>A</a:t>
            </a:r>
            <a:r>
              <a:rPr sz="2118" spc="-13" baseline="-6944" dirty="0">
                <a:solidFill>
                  <a:srgbClr val="C97800"/>
                </a:solidFill>
                <a:latin typeface="Comic Sans MS"/>
                <a:ea typeface="+mn-ea"/>
                <a:cs typeface="Comic Sans MS"/>
              </a:rPr>
              <a:t>3	</a:t>
            </a:r>
            <a:r>
              <a:rPr sz="2162" spc="-4" dirty="0">
                <a:solidFill>
                  <a:prstClr val="black"/>
                </a:solidFill>
                <a:latin typeface="Times New Roman"/>
                <a:ea typeface="+mn-ea"/>
                <a:cs typeface="Times New Roman"/>
              </a:rPr>
              <a:t>4</a:t>
            </a:r>
            <a:r>
              <a:rPr sz="2162" dirty="0">
                <a:solidFill>
                  <a:prstClr val="black"/>
                </a:solidFill>
                <a:latin typeface="Times New Roman"/>
                <a:ea typeface="+mn-ea"/>
                <a:cs typeface="Times New Roman"/>
              </a:rPr>
              <a:t>5	</a:t>
            </a:r>
            <a:r>
              <a:rPr sz="2162" spc="-4" dirty="0">
                <a:solidFill>
                  <a:prstClr val="black"/>
                </a:solidFill>
                <a:latin typeface="Times New Roman"/>
                <a:ea typeface="+mn-ea"/>
                <a:cs typeface="Times New Roman"/>
              </a:rPr>
              <a:t>5</a:t>
            </a:r>
            <a:r>
              <a:rPr sz="2162" dirty="0">
                <a:solidFill>
                  <a:prstClr val="black"/>
                </a:solidFill>
                <a:latin typeface="Times New Roman"/>
                <a:ea typeface="+mn-ea"/>
                <a:cs typeface="Times New Roman"/>
              </a:rPr>
              <a:t>3	5</a:t>
            </a:r>
          </a:p>
          <a:p>
            <a:pPr fontAlgn="auto">
              <a:lnSpc>
                <a:spcPts val="662"/>
              </a:lnSpc>
              <a:spcBef>
                <a:spcPts val="9"/>
              </a:spcBef>
              <a:spcAft>
                <a:spcPts val="0"/>
              </a:spcAft>
            </a:pPr>
            <a:endParaRPr sz="662" dirty="0">
              <a:solidFill>
                <a:prstClr val="black"/>
              </a:solidFill>
              <a:latin typeface="Calibri"/>
              <a:ea typeface="+mn-ea"/>
              <a:cs typeface="+mn-cs"/>
            </a:endParaRPr>
          </a:p>
          <a:p>
            <a:pPr marL="11205" fontAlgn="auto">
              <a:spcBef>
                <a:spcPts val="0"/>
              </a:spcBef>
              <a:spcAft>
                <a:spcPts val="0"/>
              </a:spcAft>
              <a:tabLst>
                <a:tab pos="576521" algn="l"/>
                <a:tab pos="1110461" algn="l"/>
                <a:tab pos="1570446" algn="l"/>
              </a:tabLst>
            </a:pPr>
            <a:r>
              <a:rPr sz="3177" spc="-6" baseline="15046" dirty="0">
                <a:solidFill>
                  <a:srgbClr val="C97800"/>
                </a:solidFill>
                <a:latin typeface="Comic Sans MS"/>
                <a:ea typeface="+mn-ea"/>
                <a:cs typeface="Comic Sans MS"/>
              </a:rPr>
              <a:t>A</a:t>
            </a:r>
            <a:r>
              <a:rPr sz="2118" spc="-13" baseline="1736" dirty="0">
                <a:solidFill>
                  <a:srgbClr val="C97800"/>
                </a:solidFill>
                <a:latin typeface="Comic Sans MS"/>
                <a:ea typeface="+mn-ea"/>
                <a:cs typeface="Comic Sans MS"/>
              </a:rPr>
              <a:t>4	</a:t>
            </a:r>
            <a:r>
              <a:rPr sz="2162" spc="-9" dirty="0">
                <a:solidFill>
                  <a:prstClr val="black"/>
                </a:solidFill>
                <a:latin typeface="Times New Roman"/>
                <a:ea typeface="+mn-ea"/>
                <a:cs typeface="Times New Roman"/>
              </a:rPr>
              <a:t>0	3	</a:t>
            </a:r>
            <a:r>
              <a:rPr sz="2162" spc="-4" dirty="0">
                <a:solidFill>
                  <a:prstClr val="black"/>
                </a:solidFill>
                <a:latin typeface="Times New Roman"/>
                <a:ea typeface="+mn-ea"/>
                <a:cs typeface="Times New Roman"/>
              </a:rPr>
              <a:t>75</a:t>
            </a:r>
            <a:endParaRPr sz="2162" dirty="0">
              <a:solidFill>
                <a:prstClr val="black"/>
              </a:solidFill>
              <a:latin typeface="Times New Roman"/>
              <a:ea typeface="+mn-ea"/>
              <a:cs typeface="Times New Roman"/>
            </a:endParaRPr>
          </a:p>
        </p:txBody>
      </p:sp>
      <p:sp>
        <p:nvSpPr>
          <p:cNvPr id="16" name="object 6"/>
          <p:cNvSpPr txBox="1"/>
          <p:nvPr/>
        </p:nvSpPr>
        <p:spPr>
          <a:xfrm>
            <a:off x="310317" y="289494"/>
            <a:ext cx="8657837" cy="875739"/>
          </a:xfrm>
          <a:prstGeom prst="rect">
            <a:avLst/>
          </a:prstGeom>
        </p:spPr>
        <p:txBody>
          <a:bodyPr vert="horz" wrap="square" lIns="0" tIns="0" rIns="0" bIns="0" rtlCol="0">
            <a:noAutofit/>
          </a:bodyPr>
          <a:lstStyle/>
          <a:p>
            <a:pPr algn="ctr">
              <a:lnSpc>
                <a:spcPct val="100000"/>
              </a:lnSpc>
            </a:pPr>
            <a:r>
              <a:rPr sz="4219" dirty="0">
                <a:solidFill>
                  <a:srgbClr val="000000"/>
                </a:solidFill>
                <a:latin typeface="+mj-lt"/>
                <a:cs typeface="Comic Sans MS"/>
              </a:rPr>
              <a:t>Clustered</a:t>
            </a:r>
            <a:r>
              <a:rPr sz="4219" spc="-27" dirty="0">
                <a:solidFill>
                  <a:srgbClr val="000000"/>
                </a:solidFill>
                <a:latin typeface="+mj-lt"/>
                <a:cs typeface="Comic Sans MS"/>
              </a:rPr>
              <a:t> </a:t>
            </a:r>
            <a:r>
              <a:rPr sz="4219" dirty="0">
                <a:solidFill>
                  <a:srgbClr val="000000"/>
                </a:solidFill>
                <a:latin typeface="+mj-lt"/>
                <a:cs typeface="Comic Sans MS"/>
              </a:rPr>
              <a:t>Aff</a:t>
            </a:r>
            <a:r>
              <a:rPr sz="4219" spc="4" dirty="0">
                <a:solidFill>
                  <a:srgbClr val="000000"/>
                </a:solidFill>
                <a:latin typeface="+mj-lt"/>
                <a:cs typeface="Comic Sans MS"/>
              </a:rPr>
              <a:t>i</a:t>
            </a:r>
            <a:r>
              <a:rPr sz="4219" dirty="0">
                <a:solidFill>
                  <a:srgbClr val="000000"/>
                </a:solidFill>
                <a:latin typeface="+mj-lt"/>
                <a:cs typeface="Comic Sans MS"/>
              </a:rPr>
              <a:t>nity</a:t>
            </a:r>
            <a:r>
              <a:rPr sz="4219" spc="-18" dirty="0">
                <a:solidFill>
                  <a:srgbClr val="000000"/>
                </a:solidFill>
                <a:latin typeface="+mj-lt"/>
                <a:cs typeface="Comic Sans MS"/>
              </a:rPr>
              <a:t> </a:t>
            </a:r>
            <a:r>
              <a:rPr sz="4219" dirty="0">
                <a:solidFill>
                  <a:srgbClr val="000000"/>
                </a:solidFill>
                <a:latin typeface="+mj-lt"/>
                <a:cs typeface="Comic Sans MS"/>
              </a:rPr>
              <a:t>Matrix</a:t>
            </a:r>
            <a:r>
              <a:rPr lang="en-US" sz="4219" dirty="0">
                <a:solidFill>
                  <a:srgbClr val="000000"/>
                </a:solidFill>
                <a:latin typeface="+mj-lt"/>
                <a:cs typeface="Comic Sans MS"/>
              </a:rPr>
              <a:t> Example</a:t>
            </a:r>
            <a:endParaRPr sz="4219" dirty="0">
              <a:solidFill>
                <a:srgbClr val="000000"/>
              </a:solidFill>
              <a:latin typeface="+mj-lt"/>
              <a:cs typeface="Comic Sans MS"/>
            </a:endParaRPr>
          </a:p>
        </p:txBody>
      </p:sp>
    </p:spTree>
    <p:extLst>
      <p:ext uri="{BB962C8B-B14F-4D97-AF65-F5344CB8AC3E}">
        <p14:creationId xmlns:p14="http://schemas.microsoft.com/office/powerpoint/2010/main" val="12119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8229600" cy="4530725"/>
          </a:xfrm>
        </p:spPr>
        <p:txBody>
          <a:bodyPr/>
          <a:lstStyle/>
          <a:p>
            <a:r>
              <a:rPr lang="en-US" dirty="0"/>
              <a:t>Therefore, the CA matrix has the form</a:t>
            </a:r>
          </a:p>
          <a:p>
            <a:endParaRPr lang="en-US" dirty="0"/>
          </a:p>
          <a:p>
            <a:endParaRPr lang="en-US" dirty="0"/>
          </a:p>
          <a:p>
            <a:endParaRPr lang="en-US" dirty="0"/>
          </a:p>
          <a:p>
            <a:pPr marL="0" indent="0">
              <a:spcBef>
                <a:spcPct val="15000"/>
              </a:spcBef>
              <a:buNone/>
              <a:tabLst>
                <a:tab pos="2171589" algn="l"/>
              </a:tabLst>
            </a:pPr>
            <a:endParaRPr lang="en-US" dirty="0"/>
          </a:p>
          <a:p>
            <a:pPr marL="0" indent="0">
              <a:spcBef>
                <a:spcPct val="15000"/>
              </a:spcBef>
              <a:buNone/>
              <a:tabLst>
                <a:tab pos="2171589" algn="l"/>
              </a:tabLst>
            </a:pPr>
            <a:r>
              <a:rPr lang="en-US" dirty="0"/>
              <a:t>Ordering (0-4-1) :</a:t>
            </a:r>
          </a:p>
          <a:p>
            <a:pPr lvl="1">
              <a:spcBef>
                <a:spcPct val="15000"/>
              </a:spcBef>
              <a:buNone/>
              <a:tabLst>
                <a:tab pos="2171589" algn="l"/>
              </a:tabLst>
            </a:pPr>
            <a:r>
              <a:rPr lang="en-US" i="1" dirty="0" err="1"/>
              <a:t>cont</a:t>
            </a:r>
            <a:r>
              <a:rPr lang="en-US" dirty="0"/>
              <a:t>(</a:t>
            </a:r>
            <a:r>
              <a:rPr lang="en-US" i="1" dirty="0"/>
              <a:t>A</a:t>
            </a:r>
            <a:r>
              <a:rPr lang="en-US" baseline="-25000" dirty="0"/>
              <a:t>0</a:t>
            </a:r>
            <a:r>
              <a:rPr lang="en-US" dirty="0"/>
              <a:t>,</a:t>
            </a:r>
            <a:r>
              <a:rPr lang="en-US" i="1" dirty="0"/>
              <a:t>A</a:t>
            </a:r>
            <a:r>
              <a:rPr lang="en-US" baseline="-25000" dirty="0"/>
              <a:t>4</a:t>
            </a:r>
            <a:r>
              <a:rPr lang="en-US" dirty="0"/>
              <a:t>,</a:t>
            </a:r>
            <a:r>
              <a:rPr lang="en-US" i="1" dirty="0"/>
              <a:t>A</a:t>
            </a:r>
            <a:r>
              <a:rPr lang="en-US" baseline="-25000" dirty="0"/>
              <a:t>1</a:t>
            </a:r>
            <a:r>
              <a:rPr lang="en-US" dirty="0"/>
              <a:t>)	= 2*</a:t>
            </a:r>
            <a:r>
              <a:rPr lang="en-US" i="1" dirty="0"/>
              <a:t>bond</a:t>
            </a:r>
            <a:r>
              <a:rPr lang="en-US" dirty="0"/>
              <a:t>(</a:t>
            </a:r>
            <a:r>
              <a:rPr lang="en-US" i="1" dirty="0" err="1"/>
              <a:t>A</a:t>
            </a:r>
            <a:r>
              <a:rPr lang="en-US" baseline="-25000" dirty="0" err="1"/>
              <a:t>0</a:t>
            </a:r>
            <a:r>
              <a:rPr lang="en-US" dirty="0"/>
              <a:t> , </a:t>
            </a:r>
            <a:r>
              <a:rPr lang="en-US" i="1" dirty="0"/>
              <a:t>A</a:t>
            </a:r>
            <a:r>
              <a:rPr lang="en-US" baseline="-25000" dirty="0"/>
              <a:t>4</a:t>
            </a:r>
            <a:r>
              <a:rPr lang="en-US" dirty="0"/>
              <a:t>) + 2*</a:t>
            </a:r>
            <a:r>
              <a:rPr lang="en-US" i="1" dirty="0"/>
              <a:t>bond</a:t>
            </a:r>
            <a:r>
              <a:rPr lang="en-US" dirty="0"/>
              <a:t>(</a:t>
            </a:r>
            <a:r>
              <a:rPr lang="en-US" i="1" dirty="0" err="1"/>
              <a:t>A</a:t>
            </a:r>
            <a:r>
              <a:rPr lang="en-US" baseline="-25000" dirty="0" err="1"/>
              <a:t>4</a:t>
            </a:r>
            <a:r>
              <a:rPr lang="en-US" dirty="0"/>
              <a:t> , </a:t>
            </a:r>
            <a:r>
              <a:rPr lang="en-US" i="1" dirty="0"/>
              <a:t>A</a:t>
            </a:r>
            <a:r>
              <a:rPr lang="en-US" baseline="-25000" dirty="0"/>
              <a:t>1</a:t>
            </a:r>
            <a:r>
              <a:rPr lang="en-US" dirty="0"/>
              <a:t>) – 2*</a:t>
            </a:r>
            <a:r>
              <a:rPr lang="en-US" i="1" dirty="0"/>
              <a:t>bond</a:t>
            </a:r>
            <a:r>
              <a:rPr lang="en-US" dirty="0"/>
              <a:t>(</a:t>
            </a:r>
            <a:r>
              <a:rPr lang="en-US" i="1" dirty="0" err="1"/>
              <a:t>A</a:t>
            </a:r>
            <a:r>
              <a:rPr lang="en-US" baseline="-25000" dirty="0" err="1"/>
              <a:t>0</a:t>
            </a:r>
            <a:r>
              <a:rPr lang="en-US" dirty="0"/>
              <a:t> , </a:t>
            </a:r>
            <a:r>
              <a:rPr lang="en-US" i="1" dirty="0"/>
              <a:t>A</a:t>
            </a:r>
            <a:r>
              <a:rPr lang="en-US" baseline="-25000" dirty="0"/>
              <a:t>1</a:t>
            </a:r>
            <a:r>
              <a:rPr lang="en-US" dirty="0"/>
              <a:t>)</a:t>
            </a:r>
          </a:p>
          <a:p>
            <a:pPr lvl="1">
              <a:spcBef>
                <a:spcPct val="15000"/>
              </a:spcBef>
              <a:buNone/>
              <a:tabLst>
                <a:tab pos="2171589" algn="l"/>
              </a:tabLst>
            </a:pPr>
            <a:r>
              <a:rPr lang="en-US" dirty="0"/>
              <a:t>		= 2*0 + 2*135 – 2*0 = </a:t>
            </a:r>
            <a:r>
              <a:rPr lang="en-US" u="sng" dirty="0"/>
              <a:t>270</a:t>
            </a:r>
          </a:p>
          <a:p>
            <a:pPr marL="0" indent="0">
              <a:spcBef>
                <a:spcPct val="15000"/>
              </a:spcBef>
              <a:buNone/>
              <a:tabLst>
                <a:tab pos="2171589" algn="l"/>
              </a:tabLst>
            </a:pPr>
            <a:r>
              <a:rPr lang="en-US" dirty="0"/>
              <a:t>Ordering (1-4-3) :</a:t>
            </a:r>
          </a:p>
          <a:p>
            <a:pPr lvl="1">
              <a:spcBef>
                <a:spcPct val="15000"/>
              </a:spcBef>
              <a:buNone/>
              <a:tabLst>
                <a:tab pos="2171589" algn="l"/>
              </a:tabLst>
            </a:pPr>
            <a:r>
              <a:rPr lang="en-US" i="1" dirty="0" err="1"/>
              <a:t>cont</a:t>
            </a:r>
            <a:r>
              <a:rPr lang="en-US" dirty="0"/>
              <a:t>(</a:t>
            </a:r>
            <a:r>
              <a:rPr lang="en-US" i="1" dirty="0"/>
              <a:t>A</a:t>
            </a:r>
            <a:r>
              <a:rPr lang="en-US" baseline="-25000" dirty="0"/>
              <a:t>1</a:t>
            </a:r>
            <a:r>
              <a:rPr lang="en-US" dirty="0"/>
              <a:t>,</a:t>
            </a:r>
            <a:r>
              <a:rPr lang="en-US" i="1" dirty="0"/>
              <a:t>A</a:t>
            </a:r>
            <a:r>
              <a:rPr lang="en-US" baseline="-25000" dirty="0"/>
              <a:t>4</a:t>
            </a:r>
            <a:r>
              <a:rPr lang="en-US" dirty="0"/>
              <a:t>,</a:t>
            </a:r>
            <a:r>
              <a:rPr lang="en-US" i="1" dirty="0"/>
              <a:t>A</a:t>
            </a:r>
            <a:r>
              <a:rPr lang="en-US" baseline="-25000" dirty="0"/>
              <a:t>3</a:t>
            </a:r>
            <a:r>
              <a:rPr lang="en-US" dirty="0"/>
              <a:t>)	= 2*</a:t>
            </a:r>
            <a:r>
              <a:rPr lang="en-US" i="1" dirty="0"/>
              <a:t>bond</a:t>
            </a:r>
            <a:r>
              <a:rPr lang="en-US" dirty="0"/>
              <a:t>(</a:t>
            </a:r>
            <a:r>
              <a:rPr lang="en-US" i="1" dirty="0"/>
              <a:t>A</a:t>
            </a:r>
            <a:r>
              <a:rPr lang="en-US" baseline="-25000" dirty="0"/>
              <a:t>1 </a:t>
            </a:r>
            <a:r>
              <a:rPr lang="en-US" dirty="0"/>
              <a:t>, </a:t>
            </a:r>
            <a:r>
              <a:rPr lang="en-US" i="1" dirty="0"/>
              <a:t>A</a:t>
            </a:r>
            <a:r>
              <a:rPr lang="en-US" baseline="-25000" dirty="0"/>
              <a:t>4</a:t>
            </a:r>
            <a:r>
              <a:rPr lang="en-US" dirty="0"/>
              <a:t>) + 2*</a:t>
            </a:r>
            <a:r>
              <a:rPr lang="en-US" i="1" dirty="0"/>
              <a:t>bond</a:t>
            </a:r>
            <a:r>
              <a:rPr lang="en-US" dirty="0"/>
              <a:t>(</a:t>
            </a:r>
            <a:r>
              <a:rPr lang="en-US" i="1" dirty="0" err="1"/>
              <a:t>A</a:t>
            </a:r>
            <a:r>
              <a:rPr lang="en-US" baseline="-25000" dirty="0" err="1"/>
              <a:t>4</a:t>
            </a:r>
            <a:r>
              <a:rPr lang="en-US" dirty="0"/>
              <a:t> , </a:t>
            </a:r>
            <a:r>
              <a:rPr lang="en-US" i="1" dirty="0"/>
              <a:t>A</a:t>
            </a:r>
            <a:r>
              <a:rPr lang="en-US" baseline="-25000" dirty="0"/>
              <a:t>3</a:t>
            </a:r>
            <a:r>
              <a:rPr lang="en-US" dirty="0"/>
              <a:t>) – 2*</a:t>
            </a:r>
            <a:r>
              <a:rPr lang="en-US" i="1" dirty="0"/>
              <a:t>bond</a:t>
            </a:r>
            <a:r>
              <a:rPr lang="en-US" dirty="0"/>
              <a:t>(</a:t>
            </a:r>
            <a:r>
              <a:rPr lang="en-US" i="1" dirty="0"/>
              <a:t>A</a:t>
            </a:r>
            <a:r>
              <a:rPr lang="en-US" baseline="-25000" dirty="0"/>
              <a:t>1 </a:t>
            </a:r>
            <a:r>
              <a:rPr lang="en-US" dirty="0"/>
              <a:t>, </a:t>
            </a:r>
            <a:r>
              <a:rPr lang="en-US" i="1" dirty="0"/>
              <a:t>A</a:t>
            </a:r>
            <a:r>
              <a:rPr lang="en-US" baseline="-25000" dirty="0"/>
              <a:t>3</a:t>
            </a:r>
            <a:r>
              <a:rPr lang="en-US" dirty="0"/>
              <a:t>)</a:t>
            </a:r>
          </a:p>
          <a:p>
            <a:pPr lvl="1">
              <a:spcBef>
                <a:spcPct val="15000"/>
              </a:spcBef>
              <a:buNone/>
              <a:tabLst>
                <a:tab pos="2171589" algn="l"/>
              </a:tabLst>
            </a:pPr>
            <a:r>
              <a:rPr lang="en-US" dirty="0"/>
              <a:t>		= 2*135 + 2*768 – 2*4410 = </a:t>
            </a:r>
            <a:r>
              <a:rPr lang="en-US" u="sng" dirty="0"/>
              <a:t>-7014</a:t>
            </a:r>
          </a:p>
          <a:p>
            <a:pPr marL="0" indent="0">
              <a:spcBef>
                <a:spcPct val="15000"/>
              </a:spcBef>
              <a:buNone/>
              <a:tabLst>
                <a:tab pos="2171589" algn="l"/>
              </a:tabLst>
            </a:pPr>
            <a:r>
              <a:rPr lang="en-US" dirty="0"/>
              <a:t>	</a:t>
            </a:r>
          </a:p>
          <a:p>
            <a:pPr marL="0" indent="0">
              <a:buNone/>
            </a:pPr>
            <a:endParaRPr lang="en-US" dirty="0"/>
          </a:p>
        </p:txBody>
      </p:sp>
      <p:grpSp>
        <p:nvGrpSpPr>
          <p:cNvPr id="3" name="Group 2"/>
          <p:cNvGrpSpPr/>
          <p:nvPr/>
        </p:nvGrpSpPr>
        <p:grpSpPr>
          <a:xfrm>
            <a:off x="6385892" y="1498384"/>
            <a:ext cx="1714500" cy="2290656"/>
            <a:chOff x="5761849" y="4511040"/>
            <a:chExt cx="2438400" cy="3257822"/>
          </a:xfrm>
        </p:grpSpPr>
        <p:sp>
          <p:nvSpPr>
            <p:cNvPr id="90116" name="Rectangle 4"/>
            <p:cNvSpPr>
              <a:spLocks noChangeArrowheads="1"/>
            </p:cNvSpPr>
            <p:nvPr/>
          </p:nvSpPr>
          <p:spPr bwMode="auto">
            <a:xfrm>
              <a:off x="5786685" y="4511040"/>
              <a:ext cx="78570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6" tIns="44449" rIns="90486" bIns="44449">
              <a:spAutoFit/>
            </a:bodyPr>
            <a:lstStyle/>
            <a:p>
              <a:r>
                <a:rPr lang="en-US" sz="1828" i="1" dirty="0">
                  <a:solidFill>
                    <a:srgbClr val="000000"/>
                  </a:solidFill>
                  <a:latin typeface="Book Antiqua"/>
                </a:rPr>
                <a:t>A</a:t>
              </a:r>
              <a:r>
                <a:rPr lang="en-US" sz="1828" baseline="-25000" dirty="0">
                  <a:solidFill>
                    <a:srgbClr val="000000"/>
                  </a:solidFill>
                  <a:latin typeface="Book Antiqua"/>
                </a:rPr>
                <a:t>1</a:t>
              </a:r>
            </a:p>
          </p:txBody>
        </p:sp>
        <p:sp>
          <p:nvSpPr>
            <p:cNvPr id="90117" name="Rectangle 5"/>
            <p:cNvSpPr>
              <a:spLocks noChangeArrowheads="1"/>
            </p:cNvSpPr>
            <p:nvPr/>
          </p:nvSpPr>
          <p:spPr bwMode="auto">
            <a:xfrm>
              <a:off x="7087167" y="4511040"/>
              <a:ext cx="833119"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6" tIns="44449" rIns="90486" bIns="44449">
              <a:spAutoFit/>
            </a:bodyPr>
            <a:lstStyle/>
            <a:p>
              <a:r>
                <a:rPr lang="en-US" sz="1828" i="1" dirty="0">
                  <a:solidFill>
                    <a:srgbClr val="000000"/>
                  </a:solidFill>
                  <a:latin typeface="Book Antiqua"/>
                </a:rPr>
                <a:t>A</a:t>
              </a:r>
              <a:r>
                <a:rPr lang="en-US" sz="1828" baseline="-25000" dirty="0">
                  <a:solidFill>
                    <a:srgbClr val="000000"/>
                  </a:solidFill>
                  <a:latin typeface="Book Antiqua"/>
                </a:rPr>
                <a:t>2</a:t>
              </a:r>
            </a:p>
          </p:txBody>
        </p:sp>
        <p:sp>
          <p:nvSpPr>
            <p:cNvPr id="90118" name="Rectangle 6"/>
            <p:cNvSpPr>
              <a:spLocks noChangeArrowheads="1"/>
            </p:cNvSpPr>
            <p:nvPr/>
          </p:nvSpPr>
          <p:spPr bwMode="auto">
            <a:xfrm>
              <a:off x="6436925" y="4511040"/>
              <a:ext cx="78570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6" tIns="44449" rIns="90486" bIns="44449">
              <a:spAutoFit/>
            </a:bodyPr>
            <a:lstStyle/>
            <a:p>
              <a:r>
                <a:rPr lang="en-US" sz="1828" i="1" dirty="0">
                  <a:solidFill>
                    <a:srgbClr val="000000"/>
                  </a:solidFill>
                  <a:latin typeface="Book Antiqua"/>
                </a:rPr>
                <a:t>A</a:t>
              </a:r>
              <a:r>
                <a:rPr lang="en-US" sz="1828" baseline="-25000" dirty="0">
                  <a:solidFill>
                    <a:srgbClr val="000000"/>
                  </a:solidFill>
                  <a:latin typeface="Book Antiqua"/>
                </a:rPr>
                <a:t>3</a:t>
              </a:r>
            </a:p>
          </p:txBody>
        </p:sp>
        <p:grpSp>
          <p:nvGrpSpPr>
            <p:cNvPr id="90122" name="Group 10"/>
            <p:cNvGrpSpPr>
              <a:grpSpLocks/>
            </p:cNvGrpSpPr>
            <p:nvPr/>
          </p:nvGrpSpPr>
          <p:grpSpPr bwMode="auto">
            <a:xfrm>
              <a:off x="5761849" y="5274169"/>
              <a:ext cx="144498" cy="2438400"/>
              <a:chOff x="2552" y="2336"/>
              <a:chExt cx="64" cy="1080"/>
            </a:xfrm>
          </p:grpSpPr>
          <p:sp>
            <p:nvSpPr>
              <p:cNvPr id="90119" name="Line 7"/>
              <p:cNvSpPr>
                <a:spLocks noChangeShapeType="1"/>
              </p:cNvSpPr>
              <p:nvPr/>
            </p:nvSpPr>
            <p:spPr bwMode="auto">
              <a:xfrm>
                <a:off x="2552" y="2336"/>
                <a:ext cx="0" cy="107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0120" name="Line 8"/>
              <p:cNvSpPr>
                <a:spLocks noChangeShapeType="1"/>
              </p:cNvSpPr>
              <p:nvPr/>
            </p:nvSpPr>
            <p:spPr bwMode="auto">
              <a:xfrm>
                <a:off x="2552" y="2336"/>
                <a:ext cx="64"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0121" name="Line 9"/>
              <p:cNvSpPr>
                <a:spLocks noChangeShapeType="1"/>
              </p:cNvSpPr>
              <p:nvPr/>
            </p:nvSpPr>
            <p:spPr bwMode="auto">
              <a:xfrm>
                <a:off x="2552" y="3416"/>
                <a:ext cx="64"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sp>
          <p:nvSpPr>
            <p:cNvPr id="90123" name="Rectangle 11"/>
            <p:cNvSpPr>
              <a:spLocks noChangeArrowheads="1"/>
            </p:cNvSpPr>
            <p:nvPr/>
          </p:nvSpPr>
          <p:spPr bwMode="auto">
            <a:xfrm>
              <a:off x="5781279" y="521546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90124" name="Rectangle 12"/>
            <p:cNvSpPr>
              <a:spLocks noChangeArrowheads="1"/>
            </p:cNvSpPr>
            <p:nvPr/>
          </p:nvSpPr>
          <p:spPr bwMode="auto">
            <a:xfrm>
              <a:off x="5947992" y="554058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25" name="Rectangle 13"/>
            <p:cNvSpPr>
              <a:spLocks noChangeArrowheads="1"/>
            </p:cNvSpPr>
            <p:nvPr/>
          </p:nvSpPr>
          <p:spPr bwMode="auto">
            <a:xfrm>
              <a:off x="5868113" y="586570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0</a:t>
              </a:r>
            </a:p>
          </p:txBody>
        </p:sp>
        <p:sp>
          <p:nvSpPr>
            <p:cNvPr id="90126" name="Rectangle 14"/>
            <p:cNvSpPr>
              <a:spLocks noChangeArrowheads="1"/>
            </p:cNvSpPr>
            <p:nvPr/>
          </p:nvSpPr>
          <p:spPr bwMode="auto">
            <a:xfrm>
              <a:off x="5947992" y="619082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27" name="Rectangle 15"/>
            <p:cNvSpPr>
              <a:spLocks noChangeArrowheads="1"/>
            </p:cNvSpPr>
            <p:nvPr/>
          </p:nvSpPr>
          <p:spPr bwMode="auto">
            <a:xfrm>
              <a:off x="5781279" y="651594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90128" name="Rectangle 16"/>
            <p:cNvSpPr>
              <a:spLocks noChangeArrowheads="1"/>
            </p:cNvSpPr>
            <p:nvPr/>
          </p:nvSpPr>
          <p:spPr bwMode="auto">
            <a:xfrm>
              <a:off x="5947992" y="684106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29" name="Rectangle 17"/>
            <p:cNvSpPr>
              <a:spLocks noChangeArrowheads="1"/>
            </p:cNvSpPr>
            <p:nvPr/>
          </p:nvSpPr>
          <p:spPr bwMode="auto">
            <a:xfrm>
              <a:off x="5868113" y="716618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0</a:t>
              </a:r>
            </a:p>
          </p:txBody>
        </p:sp>
        <p:sp>
          <p:nvSpPr>
            <p:cNvPr id="90130" name="Rectangle 18"/>
            <p:cNvSpPr>
              <a:spLocks noChangeArrowheads="1"/>
            </p:cNvSpPr>
            <p:nvPr/>
          </p:nvSpPr>
          <p:spPr bwMode="auto">
            <a:xfrm>
              <a:off x="6431519" y="521546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90131" name="Rectangle 19"/>
            <p:cNvSpPr>
              <a:spLocks noChangeArrowheads="1"/>
            </p:cNvSpPr>
            <p:nvPr/>
          </p:nvSpPr>
          <p:spPr bwMode="auto">
            <a:xfrm>
              <a:off x="6598232" y="554058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32" name="Rectangle 20"/>
            <p:cNvSpPr>
              <a:spLocks noChangeArrowheads="1"/>
            </p:cNvSpPr>
            <p:nvPr/>
          </p:nvSpPr>
          <p:spPr bwMode="auto">
            <a:xfrm>
              <a:off x="6482227" y="586570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5</a:t>
              </a:r>
            </a:p>
          </p:txBody>
        </p:sp>
        <p:sp>
          <p:nvSpPr>
            <p:cNvPr id="90133" name="Rectangle 21"/>
            <p:cNvSpPr>
              <a:spLocks noChangeArrowheads="1"/>
            </p:cNvSpPr>
            <p:nvPr/>
          </p:nvSpPr>
          <p:spPr bwMode="auto">
            <a:xfrm>
              <a:off x="6733698" y="6190827"/>
              <a:ext cx="344250"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a:p>
              <a:endParaRPr lang="en-US" sz="1828" dirty="0">
                <a:solidFill>
                  <a:srgbClr val="000000"/>
                </a:solidFill>
                <a:latin typeface="Book Antiqua"/>
              </a:endParaRPr>
            </a:p>
          </p:txBody>
        </p:sp>
        <p:sp>
          <p:nvSpPr>
            <p:cNvPr id="90134" name="Rectangle 22"/>
            <p:cNvSpPr>
              <a:spLocks noChangeArrowheads="1"/>
            </p:cNvSpPr>
            <p:nvPr/>
          </p:nvSpPr>
          <p:spPr bwMode="auto">
            <a:xfrm>
              <a:off x="6431519" y="651594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53</a:t>
              </a:r>
            </a:p>
          </p:txBody>
        </p:sp>
        <p:sp>
          <p:nvSpPr>
            <p:cNvPr id="90135" name="Rectangle 23"/>
            <p:cNvSpPr>
              <a:spLocks noChangeArrowheads="1"/>
            </p:cNvSpPr>
            <p:nvPr/>
          </p:nvSpPr>
          <p:spPr bwMode="auto">
            <a:xfrm>
              <a:off x="6598232" y="684106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36" name="Rectangle 24"/>
            <p:cNvSpPr>
              <a:spLocks noChangeArrowheads="1"/>
            </p:cNvSpPr>
            <p:nvPr/>
          </p:nvSpPr>
          <p:spPr bwMode="auto">
            <a:xfrm>
              <a:off x="6518353" y="716618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3</a:t>
              </a:r>
            </a:p>
          </p:txBody>
        </p:sp>
        <p:sp>
          <p:nvSpPr>
            <p:cNvPr id="90137" name="Rectangle 25"/>
            <p:cNvSpPr>
              <a:spLocks noChangeArrowheads="1"/>
            </p:cNvSpPr>
            <p:nvPr/>
          </p:nvSpPr>
          <p:spPr bwMode="auto">
            <a:xfrm>
              <a:off x="7168593" y="521546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0</a:t>
              </a:r>
            </a:p>
          </p:txBody>
        </p:sp>
        <p:sp>
          <p:nvSpPr>
            <p:cNvPr id="90138" name="Rectangle 26"/>
            <p:cNvSpPr>
              <a:spLocks noChangeArrowheads="1"/>
            </p:cNvSpPr>
            <p:nvPr/>
          </p:nvSpPr>
          <p:spPr bwMode="auto">
            <a:xfrm>
              <a:off x="7248472" y="554058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39" name="Rectangle 27"/>
            <p:cNvSpPr>
              <a:spLocks noChangeArrowheads="1"/>
            </p:cNvSpPr>
            <p:nvPr/>
          </p:nvSpPr>
          <p:spPr bwMode="auto">
            <a:xfrm>
              <a:off x="7081759" y="586570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80</a:t>
              </a:r>
            </a:p>
          </p:txBody>
        </p:sp>
        <p:sp>
          <p:nvSpPr>
            <p:cNvPr id="90140" name="Rectangle 28"/>
            <p:cNvSpPr>
              <a:spLocks noChangeArrowheads="1"/>
            </p:cNvSpPr>
            <p:nvPr/>
          </p:nvSpPr>
          <p:spPr bwMode="auto">
            <a:xfrm>
              <a:off x="7429095" y="619082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41" name="Rectangle 29"/>
            <p:cNvSpPr>
              <a:spLocks noChangeArrowheads="1"/>
            </p:cNvSpPr>
            <p:nvPr/>
          </p:nvSpPr>
          <p:spPr bwMode="auto">
            <a:xfrm>
              <a:off x="7168593" y="651594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5</a:t>
              </a:r>
            </a:p>
          </p:txBody>
        </p:sp>
        <p:sp>
          <p:nvSpPr>
            <p:cNvPr id="90142" name="Rectangle 30"/>
            <p:cNvSpPr>
              <a:spLocks noChangeArrowheads="1"/>
            </p:cNvSpPr>
            <p:nvPr/>
          </p:nvSpPr>
          <p:spPr bwMode="auto">
            <a:xfrm>
              <a:off x="7248472" y="684106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43" name="Rectangle 31"/>
            <p:cNvSpPr>
              <a:spLocks noChangeArrowheads="1"/>
            </p:cNvSpPr>
            <p:nvPr/>
          </p:nvSpPr>
          <p:spPr bwMode="auto">
            <a:xfrm>
              <a:off x="7081759" y="716618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grpSp>
          <p:nvGrpSpPr>
            <p:cNvPr id="90147" name="Group 35"/>
            <p:cNvGrpSpPr>
              <a:grpSpLocks/>
            </p:cNvGrpSpPr>
            <p:nvPr/>
          </p:nvGrpSpPr>
          <p:grpSpPr bwMode="auto">
            <a:xfrm>
              <a:off x="8028658" y="5265138"/>
              <a:ext cx="171591" cy="2447431"/>
              <a:chOff x="3556" y="2332"/>
              <a:chExt cx="76" cy="1084"/>
            </a:xfrm>
          </p:grpSpPr>
          <p:sp>
            <p:nvSpPr>
              <p:cNvPr id="90144" name="Line 32"/>
              <p:cNvSpPr>
                <a:spLocks noChangeShapeType="1"/>
              </p:cNvSpPr>
              <p:nvPr/>
            </p:nvSpPr>
            <p:spPr bwMode="auto">
              <a:xfrm flipV="1">
                <a:off x="3632" y="2332"/>
                <a:ext cx="0" cy="108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0145" name="Line 33"/>
              <p:cNvSpPr>
                <a:spLocks noChangeShapeType="1"/>
              </p:cNvSpPr>
              <p:nvPr/>
            </p:nvSpPr>
            <p:spPr bwMode="auto">
              <a:xfrm flipH="1">
                <a:off x="3556" y="3416"/>
                <a:ext cx="72"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0146" name="Line 34"/>
              <p:cNvSpPr>
                <a:spLocks noChangeShapeType="1"/>
              </p:cNvSpPr>
              <p:nvPr/>
            </p:nvSpPr>
            <p:spPr bwMode="auto">
              <a:xfrm flipH="1">
                <a:off x="3556" y="2336"/>
                <a:ext cx="72"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sp>
        <p:nvSpPr>
          <p:cNvPr id="38" name="object 6"/>
          <p:cNvSpPr txBox="1"/>
          <p:nvPr/>
        </p:nvSpPr>
        <p:spPr>
          <a:xfrm>
            <a:off x="167136" y="481362"/>
            <a:ext cx="8657837" cy="875739"/>
          </a:xfrm>
          <a:prstGeom prst="rect">
            <a:avLst/>
          </a:prstGeom>
        </p:spPr>
        <p:txBody>
          <a:bodyPr vert="horz" wrap="square" lIns="0" tIns="0" rIns="0" bIns="0" rtlCol="0">
            <a:noAutofit/>
          </a:bodyPr>
          <a:lstStyle/>
          <a:p>
            <a:pPr algn="ctr">
              <a:lnSpc>
                <a:spcPct val="100000"/>
              </a:lnSpc>
            </a:pPr>
            <a:r>
              <a:rPr sz="4219" dirty="0">
                <a:solidFill>
                  <a:srgbClr val="000000"/>
                </a:solidFill>
                <a:latin typeface="+mj-lt"/>
                <a:cs typeface="Comic Sans MS"/>
              </a:rPr>
              <a:t>Clustered</a:t>
            </a:r>
            <a:r>
              <a:rPr sz="4219" spc="-27" dirty="0">
                <a:solidFill>
                  <a:srgbClr val="000000"/>
                </a:solidFill>
                <a:latin typeface="+mj-lt"/>
                <a:cs typeface="Comic Sans MS"/>
              </a:rPr>
              <a:t> </a:t>
            </a:r>
            <a:r>
              <a:rPr sz="4219" dirty="0">
                <a:solidFill>
                  <a:srgbClr val="000000"/>
                </a:solidFill>
                <a:latin typeface="+mj-lt"/>
                <a:cs typeface="Comic Sans MS"/>
              </a:rPr>
              <a:t>Aff</a:t>
            </a:r>
            <a:r>
              <a:rPr sz="4219" spc="4" dirty="0">
                <a:solidFill>
                  <a:srgbClr val="000000"/>
                </a:solidFill>
                <a:latin typeface="+mj-lt"/>
                <a:cs typeface="Comic Sans MS"/>
              </a:rPr>
              <a:t>i</a:t>
            </a:r>
            <a:r>
              <a:rPr sz="4219" dirty="0">
                <a:solidFill>
                  <a:srgbClr val="000000"/>
                </a:solidFill>
                <a:latin typeface="+mj-lt"/>
                <a:cs typeface="Comic Sans MS"/>
              </a:rPr>
              <a:t>nity</a:t>
            </a:r>
            <a:r>
              <a:rPr sz="4219" spc="-18" dirty="0">
                <a:solidFill>
                  <a:srgbClr val="000000"/>
                </a:solidFill>
                <a:latin typeface="+mj-lt"/>
                <a:cs typeface="Comic Sans MS"/>
              </a:rPr>
              <a:t> </a:t>
            </a:r>
            <a:r>
              <a:rPr sz="4219" dirty="0">
                <a:solidFill>
                  <a:srgbClr val="000000"/>
                </a:solidFill>
                <a:latin typeface="+mj-lt"/>
                <a:cs typeface="Comic Sans MS"/>
              </a:rPr>
              <a:t>Matrix</a:t>
            </a:r>
            <a:r>
              <a:rPr lang="en-US" sz="4219" dirty="0">
                <a:solidFill>
                  <a:srgbClr val="000000"/>
                </a:solidFill>
                <a:latin typeface="+mj-lt"/>
                <a:cs typeface="Comic Sans MS"/>
              </a:rPr>
              <a:t> Example</a:t>
            </a:r>
            <a:endParaRPr sz="4219" dirty="0">
              <a:solidFill>
                <a:srgbClr val="000000"/>
              </a:solidFill>
              <a:latin typeface="+mj-lt"/>
              <a:cs typeface="Comic Sans MS"/>
            </a:endParaRPr>
          </a:p>
        </p:txBody>
      </p:sp>
    </p:spTree>
    <p:extLst>
      <p:ext uri="{BB962C8B-B14F-4D97-AF65-F5344CB8AC3E}">
        <p14:creationId xmlns:p14="http://schemas.microsoft.com/office/powerpoint/2010/main" val="4063228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376557"/>
            <a:ext cx="8229600" cy="4530725"/>
          </a:xfrm>
        </p:spPr>
        <p:txBody>
          <a:bodyPr/>
          <a:lstStyle/>
          <a:p>
            <a:r>
              <a:rPr lang="en-US" dirty="0"/>
              <a:t>Therefore, the CA matrix has the form</a:t>
            </a:r>
          </a:p>
          <a:p>
            <a:r>
              <a:rPr lang="en-US" dirty="0">
                <a:solidFill>
                  <a:srgbClr val="FF0000"/>
                </a:solidFill>
              </a:rPr>
              <a:t>If there are multiple max values from </a:t>
            </a:r>
          </a:p>
          <a:p>
            <a:pPr marL="0" indent="0">
              <a:buNone/>
            </a:pPr>
            <a:r>
              <a:rPr lang="en-US" dirty="0">
                <a:solidFill>
                  <a:srgbClr val="FF0000"/>
                </a:solidFill>
              </a:rPr>
              <a:t>    the computations of contributions when </a:t>
            </a:r>
          </a:p>
          <a:p>
            <a:pPr marL="0" indent="0">
              <a:buNone/>
            </a:pPr>
            <a:r>
              <a:rPr lang="en-US" dirty="0">
                <a:solidFill>
                  <a:srgbClr val="FF0000"/>
                </a:solidFill>
              </a:rPr>
              <a:t>    you determine the position of an </a:t>
            </a:r>
          </a:p>
          <a:p>
            <a:pPr marL="0" indent="0">
              <a:buNone/>
            </a:pPr>
            <a:r>
              <a:rPr lang="en-US" dirty="0">
                <a:solidFill>
                  <a:srgbClr val="FF0000"/>
                </a:solidFill>
              </a:rPr>
              <a:t>    attribute, you can choose any one of them</a:t>
            </a:r>
            <a:r>
              <a:rPr lang="en-US" dirty="0"/>
              <a:t>.</a:t>
            </a:r>
          </a:p>
          <a:p>
            <a:pPr marL="0" indent="0">
              <a:spcBef>
                <a:spcPct val="15000"/>
              </a:spcBef>
              <a:buNone/>
              <a:tabLst>
                <a:tab pos="2171589" algn="l"/>
              </a:tabLst>
            </a:pPr>
            <a:r>
              <a:rPr lang="en-US" dirty="0"/>
              <a:t>Ordering (3-4-2) :</a:t>
            </a:r>
          </a:p>
          <a:p>
            <a:pPr lvl="1">
              <a:spcBef>
                <a:spcPct val="15000"/>
              </a:spcBef>
              <a:buNone/>
              <a:tabLst>
                <a:tab pos="2171589" algn="l"/>
              </a:tabLst>
            </a:pPr>
            <a:r>
              <a:rPr lang="en-US" i="1" dirty="0" err="1"/>
              <a:t>cont</a:t>
            </a:r>
            <a:r>
              <a:rPr lang="en-US" dirty="0"/>
              <a:t>(</a:t>
            </a:r>
            <a:r>
              <a:rPr lang="en-US" i="1" dirty="0"/>
              <a:t>A</a:t>
            </a:r>
            <a:r>
              <a:rPr lang="en-US" baseline="-25000" dirty="0"/>
              <a:t>3</a:t>
            </a:r>
            <a:r>
              <a:rPr lang="en-US" dirty="0"/>
              <a:t>,</a:t>
            </a:r>
            <a:r>
              <a:rPr lang="en-US" i="1" dirty="0"/>
              <a:t>A</a:t>
            </a:r>
            <a:r>
              <a:rPr lang="en-US" baseline="-25000" dirty="0"/>
              <a:t>4</a:t>
            </a:r>
            <a:r>
              <a:rPr lang="en-US" dirty="0"/>
              <a:t>,</a:t>
            </a:r>
            <a:r>
              <a:rPr lang="en-US" i="1" dirty="0"/>
              <a:t>A</a:t>
            </a:r>
            <a:r>
              <a:rPr lang="en-US" baseline="-25000" dirty="0"/>
              <a:t>2</a:t>
            </a:r>
            <a:r>
              <a:rPr lang="en-US" dirty="0"/>
              <a:t>)	= 2*</a:t>
            </a:r>
            <a:r>
              <a:rPr lang="en-US" i="1" dirty="0"/>
              <a:t>bond</a:t>
            </a:r>
            <a:r>
              <a:rPr lang="en-US" dirty="0"/>
              <a:t>(</a:t>
            </a:r>
            <a:r>
              <a:rPr lang="en-US" i="1" dirty="0" err="1"/>
              <a:t>A</a:t>
            </a:r>
            <a:r>
              <a:rPr lang="en-US" baseline="-25000" dirty="0" err="1"/>
              <a:t>3</a:t>
            </a:r>
            <a:r>
              <a:rPr lang="en-US" dirty="0"/>
              <a:t> , </a:t>
            </a:r>
            <a:r>
              <a:rPr lang="en-US" i="1" dirty="0"/>
              <a:t>A</a:t>
            </a:r>
            <a:r>
              <a:rPr lang="en-US" baseline="-25000" dirty="0"/>
              <a:t>4</a:t>
            </a:r>
            <a:r>
              <a:rPr lang="en-US" dirty="0"/>
              <a:t>) + 2*</a:t>
            </a:r>
            <a:r>
              <a:rPr lang="en-US" i="1" dirty="0"/>
              <a:t>bond</a:t>
            </a:r>
            <a:r>
              <a:rPr lang="en-US" dirty="0"/>
              <a:t>(</a:t>
            </a:r>
            <a:r>
              <a:rPr lang="en-US" i="1" dirty="0" err="1"/>
              <a:t>A</a:t>
            </a:r>
            <a:r>
              <a:rPr lang="en-US" baseline="-25000" dirty="0" err="1"/>
              <a:t>4</a:t>
            </a:r>
            <a:r>
              <a:rPr lang="en-US" dirty="0"/>
              <a:t> , </a:t>
            </a:r>
            <a:r>
              <a:rPr lang="en-US" i="1" dirty="0"/>
              <a:t>A</a:t>
            </a:r>
            <a:r>
              <a:rPr lang="en-US" baseline="-25000" dirty="0"/>
              <a:t>2</a:t>
            </a:r>
            <a:r>
              <a:rPr lang="en-US" dirty="0"/>
              <a:t>) – 2*</a:t>
            </a:r>
            <a:r>
              <a:rPr lang="en-US" i="1" dirty="0"/>
              <a:t>bond</a:t>
            </a:r>
            <a:r>
              <a:rPr lang="en-US" dirty="0"/>
              <a:t>(</a:t>
            </a:r>
            <a:r>
              <a:rPr lang="en-US" i="1" dirty="0" err="1"/>
              <a:t>A</a:t>
            </a:r>
            <a:r>
              <a:rPr lang="en-US" baseline="-25000" dirty="0" err="1"/>
              <a:t>3</a:t>
            </a:r>
            <a:r>
              <a:rPr lang="en-US" dirty="0"/>
              <a:t> , </a:t>
            </a:r>
            <a:r>
              <a:rPr lang="en-US" i="1" dirty="0"/>
              <a:t>A</a:t>
            </a:r>
            <a:r>
              <a:rPr lang="en-US" baseline="-25000" dirty="0"/>
              <a:t>2</a:t>
            </a:r>
            <a:r>
              <a:rPr lang="en-US" dirty="0"/>
              <a:t>)</a:t>
            </a:r>
          </a:p>
          <a:p>
            <a:pPr lvl="1">
              <a:spcBef>
                <a:spcPct val="15000"/>
              </a:spcBef>
              <a:buNone/>
              <a:tabLst>
                <a:tab pos="2171589" algn="l"/>
              </a:tabLst>
            </a:pPr>
            <a:r>
              <a:rPr lang="en-US" dirty="0"/>
              <a:t>		= 2*768 + 2*11865 – 2*890 = </a:t>
            </a:r>
            <a:r>
              <a:rPr lang="en-US" u="sng" dirty="0"/>
              <a:t>23486</a:t>
            </a:r>
          </a:p>
          <a:p>
            <a:pPr marL="0" indent="0">
              <a:spcBef>
                <a:spcPct val="15000"/>
              </a:spcBef>
              <a:buNone/>
              <a:tabLst>
                <a:tab pos="2171589" algn="l"/>
              </a:tabLst>
            </a:pPr>
            <a:r>
              <a:rPr lang="en-US" dirty="0"/>
              <a:t>Ordering (2-4-5) :</a:t>
            </a:r>
          </a:p>
          <a:p>
            <a:pPr lvl="1">
              <a:spcBef>
                <a:spcPct val="15000"/>
              </a:spcBef>
              <a:buNone/>
              <a:tabLst>
                <a:tab pos="2171589" algn="l"/>
              </a:tabLst>
            </a:pPr>
            <a:r>
              <a:rPr lang="en-US" i="1" dirty="0" err="1"/>
              <a:t>cont</a:t>
            </a:r>
            <a:r>
              <a:rPr lang="en-US" dirty="0"/>
              <a:t>(</a:t>
            </a:r>
            <a:r>
              <a:rPr lang="en-US" i="1" dirty="0" err="1"/>
              <a:t>A</a:t>
            </a:r>
            <a:r>
              <a:rPr lang="en-US" baseline="-25000" dirty="0" err="1"/>
              <a:t>2</a:t>
            </a:r>
            <a:r>
              <a:rPr lang="en-US" dirty="0" err="1"/>
              <a:t>,</a:t>
            </a:r>
            <a:r>
              <a:rPr lang="en-US" i="1" dirty="0" err="1"/>
              <a:t>A</a:t>
            </a:r>
            <a:r>
              <a:rPr lang="en-US" baseline="-25000" dirty="0" err="1"/>
              <a:t>4</a:t>
            </a:r>
            <a:r>
              <a:rPr lang="en-US" dirty="0" err="1"/>
              <a:t>,</a:t>
            </a:r>
            <a:r>
              <a:rPr lang="en-US" i="1" dirty="0" err="1"/>
              <a:t>A</a:t>
            </a:r>
            <a:r>
              <a:rPr lang="en-US" baseline="-25000" dirty="0" err="1"/>
              <a:t>5</a:t>
            </a:r>
            <a:r>
              <a:rPr lang="en-US" dirty="0"/>
              <a:t>)	= 2*</a:t>
            </a:r>
            <a:r>
              <a:rPr lang="en-US" i="1" dirty="0"/>
              <a:t>bond</a:t>
            </a:r>
            <a:r>
              <a:rPr lang="en-US" dirty="0"/>
              <a:t>(</a:t>
            </a:r>
            <a:r>
              <a:rPr lang="en-US" i="1" dirty="0" err="1"/>
              <a:t>A</a:t>
            </a:r>
            <a:r>
              <a:rPr lang="en-US" baseline="-25000" dirty="0" err="1"/>
              <a:t>2</a:t>
            </a:r>
            <a:r>
              <a:rPr lang="en-US" baseline="-25000" dirty="0"/>
              <a:t> </a:t>
            </a:r>
            <a:r>
              <a:rPr lang="en-US" dirty="0"/>
              <a:t>, </a:t>
            </a:r>
            <a:r>
              <a:rPr lang="en-US" i="1" dirty="0" err="1"/>
              <a:t>A</a:t>
            </a:r>
            <a:r>
              <a:rPr lang="en-US" baseline="-25000" dirty="0" err="1"/>
              <a:t>4</a:t>
            </a:r>
            <a:r>
              <a:rPr lang="en-US" dirty="0"/>
              <a:t>) + 2*</a:t>
            </a:r>
            <a:r>
              <a:rPr lang="en-US" i="1" dirty="0"/>
              <a:t>bond</a:t>
            </a:r>
            <a:r>
              <a:rPr lang="en-US" dirty="0"/>
              <a:t>(</a:t>
            </a:r>
            <a:r>
              <a:rPr lang="en-US" i="1" dirty="0" err="1"/>
              <a:t>A</a:t>
            </a:r>
            <a:r>
              <a:rPr lang="en-US" baseline="-25000" dirty="0" err="1"/>
              <a:t>4</a:t>
            </a:r>
            <a:r>
              <a:rPr lang="en-US" dirty="0"/>
              <a:t> , </a:t>
            </a:r>
            <a:r>
              <a:rPr lang="en-US" i="1" dirty="0" err="1"/>
              <a:t>A</a:t>
            </a:r>
            <a:r>
              <a:rPr lang="en-US" baseline="-25000" dirty="0" err="1"/>
              <a:t>5</a:t>
            </a:r>
            <a:r>
              <a:rPr lang="en-US" dirty="0"/>
              <a:t>) – 2*</a:t>
            </a:r>
            <a:r>
              <a:rPr lang="en-US" i="1" dirty="0"/>
              <a:t>bond</a:t>
            </a:r>
            <a:r>
              <a:rPr lang="en-US" dirty="0"/>
              <a:t>(</a:t>
            </a:r>
            <a:r>
              <a:rPr lang="en-US" i="1" dirty="0" err="1"/>
              <a:t>A</a:t>
            </a:r>
            <a:r>
              <a:rPr lang="en-US" baseline="-25000" dirty="0" err="1"/>
              <a:t>2</a:t>
            </a:r>
            <a:r>
              <a:rPr lang="en-US" baseline="-25000" dirty="0"/>
              <a:t> </a:t>
            </a:r>
            <a:r>
              <a:rPr lang="en-US" dirty="0"/>
              <a:t>, </a:t>
            </a:r>
            <a:r>
              <a:rPr lang="en-US" i="1" dirty="0" err="1"/>
              <a:t>A</a:t>
            </a:r>
            <a:r>
              <a:rPr lang="en-US" baseline="-25000" dirty="0" err="1"/>
              <a:t>5</a:t>
            </a:r>
            <a:r>
              <a:rPr lang="en-US" dirty="0"/>
              <a:t>)</a:t>
            </a:r>
          </a:p>
          <a:p>
            <a:pPr lvl="1">
              <a:spcBef>
                <a:spcPct val="15000"/>
              </a:spcBef>
              <a:buNone/>
              <a:tabLst>
                <a:tab pos="2171589" algn="l"/>
              </a:tabLst>
            </a:pPr>
            <a:r>
              <a:rPr lang="en-US" dirty="0"/>
              <a:t>		= 2*11865 + 2*0 – 2*0 = </a:t>
            </a:r>
            <a:r>
              <a:rPr lang="en-US" b="1" u="sng" dirty="0"/>
              <a:t>23730</a:t>
            </a:r>
          </a:p>
          <a:p>
            <a:pPr marL="0" indent="0">
              <a:buNone/>
            </a:pPr>
            <a:endParaRPr lang="en-US" dirty="0"/>
          </a:p>
        </p:txBody>
      </p:sp>
      <p:grpSp>
        <p:nvGrpSpPr>
          <p:cNvPr id="3" name="Group 2"/>
          <p:cNvGrpSpPr/>
          <p:nvPr/>
        </p:nvGrpSpPr>
        <p:grpSpPr>
          <a:xfrm>
            <a:off x="6947817" y="1268760"/>
            <a:ext cx="1714500" cy="2290656"/>
            <a:chOff x="5761849" y="4511040"/>
            <a:chExt cx="2438400" cy="3257822"/>
          </a:xfrm>
        </p:grpSpPr>
        <p:sp>
          <p:nvSpPr>
            <p:cNvPr id="90116" name="Rectangle 4"/>
            <p:cNvSpPr>
              <a:spLocks noChangeArrowheads="1"/>
            </p:cNvSpPr>
            <p:nvPr/>
          </p:nvSpPr>
          <p:spPr bwMode="auto">
            <a:xfrm>
              <a:off x="5786685" y="4511040"/>
              <a:ext cx="78570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6" tIns="44449" rIns="90486" bIns="44449">
              <a:spAutoFit/>
            </a:bodyPr>
            <a:lstStyle/>
            <a:p>
              <a:r>
                <a:rPr lang="en-US" sz="1828" i="1" dirty="0">
                  <a:solidFill>
                    <a:srgbClr val="000000"/>
                  </a:solidFill>
                  <a:latin typeface="Book Antiqua"/>
                </a:rPr>
                <a:t>A</a:t>
              </a:r>
              <a:r>
                <a:rPr lang="en-US" sz="1828" baseline="-25000" dirty="0">
                  <a:solidFill>
                    <a:srgbClr val="000000"/>
                  </a:solidFill>
                  <a:latin typeface="Book Antiqua"/>
                </a:rPr>
                <a:t>1</a:t>
              </a:r>
            </a:p>
          </p:txBody>
        </p:sp>
        <p:sp>
          <p:nvSpPr>
            <p:cNvPr id="90117" name="Rectangle 5"/>
            <p:cNvSpPr>
              <a:spLocks noChangeArrowheads="1"/>
            </p:cNvSpPr>
            <p:nvPr/>
          </p:nvSpPr>
          <p:spPr bwMode="auto">
            <a:xfrm>
              <a:off x="7087167" y="4511040"/>
              <a:ext cx="833119"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6" tIns="44449" rIns="90486" bIns="44449">
              <a:spAutoFit/>
            </a:bodyPr>
            <a:lstStyle/>
            <a:p>
              <a:r>
                <a:rPr lang="en-US" sz="1828" i="1" dirty="0">
                  <a:solidFill>
                    <a:srgbClr val="000000"/>
                  </a:solidFill>
                  <a:latin typeface="Book Antiqua"/>
                </a:rPr>
                <a:t>A</a:t>
              </a:r>
              <a:r>
                <a:rPr lang="en-US" sz="1828" baseline="-25000" dirty="0">
                  <a:solidFill>
                    <a:srgbClr val="000000"/>
                  </a:solidFill>
                  <a:latin typeface="Book Antiqua"/>
                </a:rPr>
                <a:t>2</a:t>
              </a:r>
            </a:p>
          </p:txBody>
        </p:sp>
        <p:sp>
          <p:nvSpPr>
            <p:cNvPr id="90118" name="Rectangle 6"/>
            <p:cNvSpPr>
              <a:spLocks noChangeArrowheads="1"/>
            </p:cNvSpPr>
            <p:nvPr/>
          </p:nvSpPr>
          <p:spPr bwMode="auto">
            <a:xfrm>
              <a:off x="6436925" y="4511040"/>
              <a:ext cx="78570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6" tIns="44449" rIns="90486" bIns="44449">
              <a:spAutoFit/>
            </a:bodyPr>
            <a:lstStyle/>
            <a:p>
              <a:r>
                <a:rPr lang="en-US" sz="1828" i="1" dirty="0">
                  <a:solidFill>
                    <a:srgbClr val="000000"/>
                  </a:solidFill>
                  <a:latin typeface="Book Antiqua"/>
                </a:rPr>
                <a:t>A</a:t>
              </a:r>
              <a:r>
                <a:rPr lang="en-US" sz="1828" baseline="-25000" dirty="0">
                  <a:solidFill>
                    <a:srgbClr val="000000"/>
                  </a:solidFill>
                  <a:latin typeface="Book Antiqua"/>
                </a:rPr>
                <a:t>3</a:t>
              </a:r>
            </a:p>
          </p:txBody>
        </p:sp>
        <p:grpSp>
          <p:nvGrpSpPr>
            <p:cNvPr id="90122" name="Group 10"/>
            <p:cNvGrpSpPr>
              <a:grpSpLocks/>
            </p:cNvGrpSpPr>
            <p:nvPr/>
          </p:nvGrpSpPr>
          <p:grpSpPr bwMode="auto">
            <a:xfrm>
              <a:off x="5761849" y="5274169"/>
              <a:ext cx="144498" cy="2438400"/>
              <a:chOff x="2552" y="2336"/>
              <a:chExt cx="64" cy="1080"/>
            </a:xfrm>
          </p:grpSpPr>
          <p:sp>
            <p:nvSpPr>
              <p:cNvPr id="90119" name="Line 7"/>
              <p:cNvSpPr>
                <a:spLocks noChangeShapeType="1"/>
              </p:cNvSpPr>
              <p:nvPr/>
            </p:nvSpPr>
            <p:spPr bwMode="auto">
              <a:xfrm>
                <a:off x="2552" y="2336"/>
                <a:ext cx="0" cy="107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0120" name="Line 8"/>
              <p:cNvSpPr>
                <a:spLocks noChangeShapeType="1"/>
              </p:cNvSpPr>
              <p:nvPr/>
            </p:nvSpPr>
            <p:spPr bwMode="auto">
              <a:xfrm>
                <a:off x="2552" y="2336"/>
                <a:ext cx="64"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0121" name="Line 9"/>
              <p:cNvSpPr>
                <a:spLocks noChangeShapeType="1"/>
              </p:cNvSpPr>
              <p:nvPr/>
            </p:nvSpPr>
            <p:spPr bwMode="auto">
              <a:xfrm>
                <a:off x="2552" y="3416"/>
                <a:ext cx="64"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sp>
          <p:nvSpPr>
            <p:cNvPr id="90123" name="Rectangle 11"/>
            <p:cNvSpPr>
              <a:spLocks noChangeArrowheads="1"/>
            </p:cNvSpPr>
            <p:nvPr/>
          </p:nvSpPr>
          <p:spPr bwMode="auto">
            <a:xfrm>
              <a:off x="5781279" y="521546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90124" name="Rectangle 12"/>
            <p:cNvSpPr>
              <a:spLocks noChangeArrowheads="1"/>
            </p:cNvSpPr>
            <p:nvPr/>
          </p:nvSpPr>
          <p:spPr bwMode="auto">
            <a:xfrm>
              <a:off x="5947992" y="554058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25" name="Rectangle 13"/>
            <p:cNvSpPr>
              <a:spLocks noChangeArrowheads="1"/>
            </p:cNvSpPr>
            <p:nvPr/>
          </p:nvSpPr>
          <p:spPr bwMode="auto">
            <a:xfrm>
              <a:off x="5868113" y="586570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0</a:t>
              </a:r>
            </a:p>
          </p:txBody>
        </p:sp>
        <p:sp>
          <p:nvSpPr>
            <p:cNvPr id="90126" name="Rectangle 14"/>
            <p:cNvSpPr>
              <a:spLocks noChangeArrowheads="1"/>
            </p:cNvSpPr>
            <p:nvPr/>
          </p:nvSpPr>
          <p:spPr bwMode="auto">
            <a:xfrm>
              <a:off x="5947992" y="619082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27" name="Rectangle 15"/>
            <p:cNvSpPr>
              <a:spLocks noChangeArrowheads="1"/>
            </p:cNvSpPr>
            <p:nvPr/>
          </p:nvSpPr>
          <p:spPr bwMode="auto">
            <a:xfrm>
              <a:off x="5781279" y="651594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90128" name="Rectangle 16"/>
            <p:cNvSpPr>
              <a:spLocks noChangeArrowheads="1"/>
            </p:cNvSpPr>
            <p:nvPr/>
          </p:nvSpPr>
          <p:spPr bwMode="auto">
            <a:xfrm>
              <a:off x="5947992" y="684106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29" name="Rectangle 17"/>
            <p:cNvSpPr>
              <a:spLocks noChangeArrowheads="1"/>
            </p:cNvSpPr>
            <p:nvPr/>
          </p:nvSpPr>
          <p:spPr bwMode="auto">
            <a:xfrm>
              <a:off x="5868113" y="716618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0</a:t>
              </a:r>
            </a:p>
          </p:txBody>
        </p:sp>
        <p:sp>
          <p:nvSpPr>
            <p:cNvPr id="90130" name="Rectangle 18"/>
            <p:cNvSpPr>
              <a:spLocks noChangeArrowheads="1"/>
            </p:cNvSpPr>
            <p:nvPr/>
          </p:nvSpPr>
          <p:spPr bwMode="auto">
            <a:xfrm>
              <a:off x="6431519" y="521546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45</a:t>
              </a:r>
            </a:p>
          </p:txBody>
        </p:sp>
        <p:sp>
          <p:nvSpPr>
            <p:cNvPr id="90131" name="Rectangle 19"/>
            <p:cNvSpPr>
              <a:spLocks noChangeArrowheads="1"/>
            </p:cNvSpPr>
            <p:nvPr/>
          </p:nvSpPr>
          <p:spPr bwMode="auto">
            <a:xfrm>
              <a:off x="6598232" y="554058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32" name="Rectangle 20"/>
            <p:cNvSpPr>
              <a:spLocks noChangeArrowheads="1"/>
            </p:cNvSpPr>
            <p:nvPr/>
          </p:nvSpPr>
          <p:spPr bwMode="auto">
            <a:xfrm>
              <a:off x="6482227" y="586570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5</a:t>
              </a:r>
            </a:p>
          </p:txBody>
        </p:sp>
        <p:sp>
          <p:nvSpPr>
            <p:cNvPr id="90133" name="Rectangle 21"/>
            <p:cNvSpPr>
              <a:spLocks noChangeArrowheads="1"/>
            </p:cNvSpPr>
            <p:nvPr/>
          </p:nvSpPr>
          <p:spPr bwMode="auto">
            <a:xfrm>
              <a:off x="6733698" y="6190827"/>
              <a:ext cx="344250"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a:p>
              <a:endParaRPr lang="en-US" sz="1828" dirty="0">
                <a:solidFill>
                  <a:srgbClr val="000000"/>
                </a:solidFill>
                <a:latin typeface="Book Antiqua"/>
              </a:endParaRPr>
            </a:p>
          </p:txBody>
        </p:sp>
        <p:sp>
          <p:nvSpPr>
            <p:cNvPr id="90134" name="Rectangle 22"/>
            <p:cNvSpPr>
              <a:spLocks noChangeArrowheads="1"/>
            </p:cNvSpPr>
            <p:nvPr/>
          </p:nvSpPr>
          <p:spPr bwMode="auto">
            <a:xfrm>
              <a:off x="6431519" y="651594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53</a:t>
              </a:r>
            </a:p>
          </p:txBody>
        </p:sp>
        <p:sp>
          <p:nvSpPr>
            <p:cNvPr id="90135" name="Rectangle 23"/>
            <p:cNvSpPr>
              <a:spLocks noChangeArrowheads="1"/>
            </p:cNvSpPr>
            <p:nvPr/>
          </p:nvSpPr>
          <p:spPr bwMode="auto">
            <a:xfrm>
              <a:off x="6598232" y="684106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36" name="Rectangle 24"/>
            <p:cNvSpPr>
              <a:spLocks noChangeArrowheads="1"/>
            </p:cNvSpPr>
            <p:nvPr/>
          </p:nvSpPr>
          <p:spPr bwMode="auto">
            <a:xfrm>
              <a:off x="6518353" y="716618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3</a:t>
              </a:r>
            </a:p>
          </p:txBody>
        </p:sp>
        <p:sp>
          <p:nvSpPr>
            <p:cNvPr id="90137" name="Rectangle 25"/>
            <p:cNvSpPr>
              <a:spLocks noChangeArrowheads="1"/>
            </p:cNvSpPr>
            <p:nvPr/>
          </p:nvSpPr>
          <p:spPr bwMode="auto">
            <a:xfrm>
              <a:off x="7168593" y="521546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0</a:t>
              </a:r>
            </a:p>
          </p:txBody>
        </p:sp>
        <p:sp>
          <p:nvSpPr>
            <p:cNvPr id="90138" name="Rectangle 26"/>
            <p:cNvSpPr>
              <a:spLocks noChangeArrowheads="1"/>
            </p:cNvSpPr>
            <p:nvPr/>
          </p:nvSpPr>
          <p:spPr bwMode="auto">
            <a:xfrm>
              <a:off x="7248472" y="554058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39" name="Rectangle 27"/>
            <p:cNvSpPr>
              <a:spLocks noChangeArrowheads="1"/>
            </p:cNvSpPr>
            <p:nvPr/>
          </p:nvSpPr>
          <p:spPr bwMode="auto">
            <a:xfrm>
              <a:off x="7081759" y="586570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80</a:t>
              </a:r>
            </a:p>
          </p:txBody>
        </p:sp>
        <p:sp>
          <p:nvSpPr>
            <p:cNvPr id="90140" name="Rectangle 28"/>
            <p:cNvSpPr>
              <a:spLocks noChangeArrowheads="1"/>
            </p:cNvSpPr>
            <p:nvPr/>
          </p:nvSpPr>
          <p:spPr bwMode="auto">
            <a:xfrm>
              <a:off x="7429095" y="619082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41" name="Rectangle 29"/>
            <p:cNvSpPr>
              <a:spLocks noChangeArrowheads="1"/>
            </p:cNvSpPr>
            <p:nvPr/>
          </p:nvSpPr>
          <p:spPr bwMode="auto">
            <a:xfrm>
              <a:off x="7168593" y="6515947"/>
              <a:ext cx="51067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5</a:t>
              </a:r>
            </a:p>
          </p:txBody>
        </p:sp>
        <p:sp>
          <p:nvSpPr>
            <p:cNvPr id="90142" name="Rectangle 30"/>
            <p:cNvSpPr>
              <a:spLocks noChangeArrowheads="1"/>
            </p:cNvSpPr>
            <p:nvPr/>
          </p:nvSpPr>
          <p:spPr bwMode="auto">
            <a:xfrm>
              <a:off x="7248472" y="6841067"/>
              <a:ext cx="259988" cy="927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endParaRPr lang="en-US" sz="1828" dirty="0">
                <a:solidFill>
                  <a:srgbClr val="000000"/>
                </a:solidFill>
                <a:latin typeface="Book Antiqua"/>
              </a:endParaRPr>
            </a:p>
            <a:p>
              <a:endParaRPr lang="en-US" sz="1828" dirty="0">
                <a:solidFill>
                  <a:srgbClr val="000000"/>
                </a:solidFill>
                <a:latin typeface="Book Antiqua"/>
              </a:endParaRPr>
            </a:p>
          </p:txBody>
        </p:sp>
        <p:sp>
          <p:nvSpPr>
            <p:cNvPr id="90143" name="Rectangle 31"/>
            <p:cNvSpPr>
              <a:spLocks noChangeArrowheads="1"/>
            </p:cNvSpPr>
            <p:nvPr/>
          </p:nvSpPr>
          <p:spPr bwMode="auto">
            <a:xfrm>
              <a:off x="7081759" y="7166187"/>
              <a:ext cx="59275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75</a:t>
              </a:r>
            </a:p>
          </p:txBody>
        </p:sp>
        <p:grpSp>
          <p:nvGrpSpPr>
            <p:cNvPr id="90147" name="Group 35"/>
            <p:cNvGrpSpPr>
              <a:grpSpLocks/>
            </p:cNvGrpSpPr>
            <p:nvPr/>
          </p:nvGrpSpPr>
          <p:grpSpPr bwMode="auto">
            <a:xfrm>
              <a:off x="8028658" y="5265138"/>
              <a:ext cx="171591" cy="2447431"/>
              <a:chOff x="3556" y="2332"/>
              <a:chExt cx="76" cy="1084"/>
            </a:xfrm>
          </p:grpSpPr>
          <p:sp>
            <p:nvSpPr>
              <p:cNvPr id="90144" name="Line 32"/>
              <p:cNvSpPr>
                <a:spLocks noChangeShapeType="1"/>
              </p:cNvSpPr>
              <p:nvPr/>
            </p:nvSpPr>
            <p:spPr bwMode="auto">
              <a:xfrm flipV="1">
                <a:off x="3632" y="2332"/>
                <a:ext cx="0" cy="108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0145" name="Line 33"/>
              <p:cNvSpPr>
                <a:spLocks noChangeShapeType="1"/>
              </p:cNvSpPr>
              <p:nvPr/>
            </p:nvSpPr>
            <p:spPr bwMode="auto">
              <a:xfrm flipH="1">
                <a:off x="3556" y="3416"/>
                <a:ext cx="72"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0146" name="Line 34"/>
              <p:cNvSpPr>
                <a:spLocks noChangeShapeType="1"/>
              </p:cNvSpPr>
              <p:nvPr/>
            </p:nvSpPr>
            <p:spPr bwMode="auto">
              <a:xfrm flipH="1">
                <a:off x="3556" y="2336"/>
                <a:ext cx="72"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sp>
        <p:nvSpPr>
          <p:cNvPr id="38" name="object 6"/>
          <p:cNvSpPr txBox="1"/>
          <p:nvPr/>
        </p:nvSpPr>
        <p:spPr>
          <a:xfrm>
            <a:off x="167136" y="481362"/>
            <a:ext cx="8657837" cy="875739"/>
          </a:xfrm>
          <a:prstGeom prst="rect">
            <a:avLst/>
          </a:prstGeom>
        </p:spPr>
        <p:txBody>
          <a:bodyPr vert="horz" wrap="square" lIns="0" tIns="0" rIns="0" bIns="0" rtlCol="0">
            <a:noAutofit/>
          </a:bodyPr>
          <a:lstStyle/>
          <a:p>
            <a:pPr algn="ctr">
              <a:lnSpc>
                <a:spcPct val="100000"/>
              </a:lnSpc>
            </a:pPr>
            <a:r>
              <a:rPr sz="4219" dirty="0">
                <a:solidFill>
                  <a:srgbClr val="000000"/>
                </a:solidFill>
                <a:latin typeface="+mj-lt"/>
                <a:cs typeface="Comic Sans MS"/>
              </a:rPr>
              <a:t>Clustered</a:t>
            </a:r>
            <a:r>
              <a:rPr sz="4219" spc="-27" dirty="0">
                <a:solidFill>
                  <a:srgbClr val="000000"/>
                </a:solidFill>
                <a:latin typeface="+mj-lt"/>
                <a:cs typeface="Comic Sans MS"/>
              </a:rPr>
              <a:t> </a:t>
            </a:r>
            <a:r>
              <a:rPr sz="4219" dirty="0">
                <a:solidFill>
                  <a:srgbClr val="000000"/>
                </a:solidFill>
                <a:latin typeface="+mj-lt"/>
                <a:cs typeface="Comic Sans MS"/>
              </a:rPr>
              <a:t>Aff</a:t>
            </a:r>
            <a:r>
              <a:rPr sz="4219" spc="4" dirty="0">
                <a:solidFill>
                  <a:srgbClr val="000000"/>
                </a:solidFill>
                <a:latin typeface="+mj-lt"/>
                <a:cs typeface="Comic Sans MS"/>
              </a:rPr>
              <a:t>i</a:t>
            </a:r>
            <a:r>
              <a:rPr sz="4219" dirty="0">
                <a:solidFill>
                  <a:srgbClr val="000000"/>
                </a:solidFill>
                <a:latin typeface="+mj-lt"/>
                <a:cs typeface="Comic Sans MS"/>
              </a:rPr>
              <a:t>nity</a:t>
            </a:r>
            <a:r>
              <a:rPr sz="4219" spc="-18" dirty="0">
                <a:solidFill>
                  <a:srgbClr val="000000"/>
                </a:solidFill>
                <a:latin typeface="+mj-lt"/>
                <a:cs typeface="Comic Sans MS"/>
              </a:rPr>
              <a:t> </a:t>
            </a:r>
            <a:r>
              <a:rPr sz="4219" dirty="0">
                <a:solidFill>
                  <a:srgbClr val="000000"/>
                </a:solidFill>
                <a:latin typeface="+mj-lt"/>
                <a:cs typeface="Comic Sans MS"/>
              </a:rPr>
              <a:t>Matrix</a:t>
            </a:r>
            <a:r>
              <a:rPr lang="en-US" sz="4219" dirty="0">
                <a:solidFill>
                  <a:srgbClr val="000000"/>
                </a:solidFill>
                <a:latin typeface="+mj-lt"/>
                <a:cs typeface="Comic Sans MS"/>
              </a:rPr>
              <a:t> Example</a:t>
            </a:r>
            <a:endParaRPr sz="4219" dirty="0">
              <a:solidFill>
                <a:srgbClr val="000000"/>
              </a:solidFill>
              <a:latin typeface="+mj-lt"/>
              <a:cs typeface="Comic Sans MS"/>
            </a:endParaRPr>
          </a:p>
        </p:txBody>
      </p:sp>
    </p:spTree>
    <p:extLst>
      <p:ext uri="{BB962C8B-B14F-4D97-AF65-F5344CB8AC3E}">
        <p14:creationId xmlns:p14="http://schemas.microsoft.com/office/powerpoint/2010/main" val="298297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pPr>
              <a:lnSpc>
                <a:spcPct val="100000"/>
              </a:lnSpc>
              <a:spcBef>
                <a:spcPct val="50000"/>
              </a:spcBef>
            </a:pPr>
            <a:r>
              <a:rPr lang="en-US"/>
              <a:t>Overlapping fragments</a:t>
            </a:r>
          </a:p>
          <a:p>
            <a:pPr lvl="1">
              <a:lnSpc>
                <a:spcPct val="100000"/>
              </a:lnSpc>
              <a:spcBef>
                <a:spcPct val="50000"/>
              </a:spcBef>
            </a:pPr>
            <a:r>
              <a:rPr lang="en-US"/>
              <a:t>grouping</a:t>
            </a:r>
          </a:p>
          <a:p>
            <a:pPr>
              <a:lnSpc>
                <a:spcPct val="100000"/>
              </a:lnSpc>
              <a:spcBef>
                <a:spcPct val="50000"/>
              </a:spcBef>
            </a:pPr>
            <a:r>
              <a:rPr lang="en-US"/>
              <a:t>Non-overlapping fragments</a:t>
            </a:r>
          </a:p>
          <a:p>
            <a:pPr lvl="1">
              <a:lnSpc>
                <a:spcPct val="100000"/>
              </a:lnSpc>
              <a:spcBef>
                <a:spcPct val="50000"/>
              </a:spcBef>
            </a:pPr>
            <a:r>
              <a:rPr lang="en-US"/>
              <a:t>splitting</a:t>
            </a:r>
          </a:p>
          <a:p>
            <a:pPr>
              <a:lnSpc>
                <a:spcPct val="100000"/>
              </a:lnSpc>
              <a:spcBef>
                <a:spcPct val="50000"/>
              </a:spcBef>
              <a:buFont typeface="Monotype Sorts" charset="0"/>
              <a:buNone/>
            </a:pPr>
            <a:r>
              <a:rPr lang="en-US"/>
              <a:t>We do not consider the replicated key attributes to be overlapping.</a:t>
            </a:r>
          </a:p>
          <a:p>
            <a:pPr>
              <a:lnSpc>
                <a:spcPct val="100000"/>
              </a:lnSpc>
              <a:spcBef>
                <a:spcPct val="50000"/>
              </a:spcBef>
              <a:buFont typeface="Monotype Sorts" charset="0"/>
              <a:buNone/>
            </a:pPr>
            <a:r>
              <a:rPr lang="en-US"/>
              <a:t>	Advantage:</a:t>
            </a:r>
          </a:p>
          <a:p>
            <a:pPr lvl="1">
              <a:lnSpc>
                <a:spcPct val="100000"/>
              </a:lnSpc>
              <a:spcBef>
                <a:spcPct val="50000"/>
              </a:spcBef>
              <a:buFont typeface="Monotype Sorts" charset="0"/>
              <a:buNone/>
            </a:pPr>
            <a:r>
              <a:rPr lang="en-US"/>
              <a:t>	Easier to enforce functional dependencies </a:t>
            </a:r>
          </a:p>
          <a:p>
            <a:pPr lvl="1">
              <a:lnSpc>
                <a:spcPct val="100000"/>
              </a:lnSpc>
              <a:spcBef>
                <a:spcPct val="50000"/>
              </a:spcBef>
              <a:buFont typeface="Monotype Sorts" charset="0"/>
              <a:buNone/>
            </a:pPr>
            <a:r>
              <a:rPr lang="en-US"/>
              <a:t>	(for integrity checking etc.)</a:t>
            </a:r>
          </a:p>
        </p:txBody>
      </p:sp>
      <p:sp>
        <p:nvSpPr>
          <p:cNvPr id="80899" name="Rectangle 3"/>
          <p:cNvSpPr>
            <a:spLocks noGrp="1" noChangeArrowheads="1"/>
          </p:cNvSpPr>
          <p:nvPr>
            <p:ph type="title"/>
          </p:nvPr>
        </p:nvSpPr>
        <p:spPr>
          <a:noFill/>
          <a:ln/>
        </p:spPr>
        <p:txBody>
          <a:bodyPr/>
          <a:lstStyle/>
          <a:p>
            <a:r>
              <a:rPr lang="en-US"/>
              <a:t>Vertical Fragmentation</a:t>
            </a:r>
          </a:p>
        </p:txBody>
      </p:sp>
      <p:sp>
        <p:nvSpPr>
          <p:cNvPr id="2" name="Footer Placeholder 1">
            <a:extLst>
              <a:ext uri="{FF2B5EF4-FFF2-40B4-BE49-F238E27FC236}">
                <a16:creationId xmlns:a16="http://schemas.microsoft.com/office/drawing/2014/main" id="{6BFF9756-5447-174B-82AE-28AE5B05EB8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D28D87C7-D69A-3340-8A79-98F3636E3C1B}"/>
              </a:ext>
            </a:extLst>
          </p:cNvPr>
          <p:cNvSpPr>
            <a:spLocks noGrp="1"/>
          </p:cNvSpPr>
          <p:nvPr>
            <p:ph type="sldNum" sz="quarter" idx="4"/>
          </p:nvPr>
        </p:nvSpPr>
        <p:spPr/>
        <p:txBody>
          <a:bodyPr/>
          <a:lstStyle/>
          <a:p>
            <a:fld id="{FD96158B-4539-3C43-9DE5-94C547866200}" type="slidenum">
              <a:rPr lang="en-US" smtClean="0"/>
              <a:t>4</a:t>
            </a:fld>
            <a:endParaRPr lang="en-US"/>
          </a:p>
        </p:txBody>
      </p:sp>
    </p:spTree>
    <p:extLst>
      <p:ext uri="{BB962C8B-B14F-4D97-AF65-F5344CB8AC3E}">
        <p14:creationId xmlns:p14="http://schemas.microsoft.com/office/powerpoint/2010/main" val="3871514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2683" y="4884510"/>
            <a:ext cx="2986928" cy="255494"/>
          </a:xfrm>
          <a:prstGeom prst="rect">
            <a:avLst/>
          </a:prstGeom>
        </p:spPr>
        <p:txBody>
          <a:bodyPr vert="horz" wrap="square" lIns="0" tIns="0" rIns="0" bIns="0" rtlCol="0">
            <a:noAutofit/>
          </a:bodyPr>
          <a:lstStyle/>
          <a:p>
            <a:pPr marL="11205" fontAlgn="auto">
              <a:spcBef>
                <a:spcPts val="0"/>
              </a:spcBef>
              <a:spcAft>
                <a:spcPts val="0"/>
              </a:spcAft>
            </a:pPr>
            <a:r>
              <a:rPr sz="1588" dirty="0">
                <a:solidFill>
                  <a:srgbClr val="006600"/>
                </a:solidFill>
                <a:latin typeface="Comic Sans MS"/>
                <a:ea typeface="+mn-ea"/>
                <a:cs typeface="Comic Sans MS"/>
              </a:rPr>
              <a:t>Attribute</a:t>
            </a:r>
            <a:r>
              <a:rPr sz="1588" spc="-22" dirty="0">
                <a:solidFill>
                  <a:srgbClr val="006600"/>
                </a:solidFill>
                <a:latin typeface="Comic Sans MS"/>
                <a:ea typeface="+mn-ea"/>
                <a:cs typeface="Comic Sans MS"/>
              </a:rPr>
              <a:t> </a:t>
            </a:r>
            <a:r>
              <a:rPr sz="1588" dirty="0">
                <a:solidFill>
                  <a:srgbClr val="006600"/>
                </a:solidFill>
                <a:latin typeface="Comic Sans MS"/>
                <a:ea typeface="+mn-ea"/>
                <a:cs typeface="Comic Sans MS"/>
              </a:rPr>
              <a:t>Affinity</a:t>
            </a:r>
            <a:r>
              <a:rPr sz="1588" spc="-22" dirty="0">
                <a:solidFill>
                  <a:srgbClr val="006600"/>
                </a:solidFill>
                <a:latin typeface="Comic Sans MS"/>
                <a:ea typeface="+mn-ea"/>
                <a:cs typeface="Comic Sans MS"/>
              </a:rPr>
              <a:t> </a:t>
            </a:r>
            <a:r>
              <a:rPr sz="1588" dirty="0">
                <a:solidFill>
                  <a:srgbClr val="006600"/>
                </a:solidFill>
                <a:latin typeface="Comic Sans MS"/>
                <a:ea typeface="+mn-ea"/>
                <a:cs typeface="Comic Sans MS"/>
              </a:rPr>
              <a:t>Matrix</a:t>
            </a:r>
            <a:r>
              <a:rPr sz="1588" spc="-9" dirty="0">
                <a:solidFill>
                  <a:srgbClr val="006600"/>
                </a:solidFill>
                <a:latin typeface="Comic Sans MS"/>
                <a:ea typeface="+mn-ea"/>
                <a:cs typeface="Comic Sans MS"/>
              </a:rPr>
              <a:t> </a:t>
            </a:r>
            <a:r>
              <a:rPr sz="1588" dirty="0">
                <a:solidFill>
                  <a:srgbClr val="006600"/>
                </a:solidFill>
                <a:latin typeface="Comic Sans MS"/>
                <a:ea typeface="+mn-ea"/>
                <a:cs typeface="Comic Sans MS"/>
              </a:rPr>
              <a:t>(A</a:t>
            </a:r>
            <a:r>
              <a:rPr sz="1588" spc="4" dirty="0">
                <a:solidFill>
                  <a:srgbClr val="006600"/>
                </a:solidFill>
                <a:latin typeface="Comic Sans MS"/>
                <a:ea typeface="+mn-ea"/>
                <a:cs typeface="Comic Sans MS"/>
              </a:rPr>
              <a:t>A</a:t>
            </a:r>
            <a:r>
              <a:rPr sz="1588" dirty="0">
                <a:solidFill>
                  <a:srgbClr val="006600"/>
                </a:solidFill>
                <a:latin typeface="Comic Sans MS"/>
                <a:ea typeface="+mn-ea"/>
                <a:cs typeface="Comic Sans MS"/>
              </a:rPr>
              <a:t>)</a:t>
            </a:r>
            <a:endParaRPr sz="1588">
              <a:solidFill>
                <a:prstClr val="black"/>
              </a:solidFill>
              <a:latin typeface="Comic Sans MS"/>
              <a:ea typeface="+mn-ea"/>
              <a:cs typeface="Comic Sans MS"/>
            </a:endParaRPr>
          </a:p>
        </p:txBody>
      </p:sp>
      <p:sp>
        <p:nvSpPr>
          <p:cNvPr id="7" name="object 7"/>
          <p:cNvSpPr/>
          <p:nvPr/>
        </p:nvSpPr>
        <p:spPr>
          <a:xfrm>
            <a:off x="7233397" y="3105374"/>
            <a:ext cx="67236" cy="1613578"/>
          </a:xfrm>
          <a:custGeom>
            <a:avLst/>
            <a:gdLst/>
            <a:ahLst/>
            <a:cxnLst/>
            <a:rect l="l" t="t" r="r" b="b"/>
            <a:pathLst>
              <a:path w="76200" h="1828722">
                <a:moveTo>
                  <a:pt x="0" y="0"/>
                </a:moveTo>
                <a:lnTo>
                  <a:pt x="34802" y="16826"/>
                </a:lnTo>
                <a:lnTo>
                  <a:pt x="61225" y="61733"/>
                </a:lnTo>
                <a:lnTo>
                  <a:pt x="73028" y="108812"/>
                </a:lnTo>
                <a:lnTo>
                  <a:pt x="76200" y="1676400"/>
                </a:lnTo>
                <a:lnTo>
                  <a:pt x="75642" y="1694929"/>
                </a:lnTo>
                <a:lnTo>
                  <a:pt x="67797" y="1746046"/>
                </a:lnTo>
                <a:lnTo>
                  <a:pt x="52063" y="1787725"/>
                </a:lnTo>
                <a:lnTo>
                  <a:pt x="21856" y="1822546"/>
                </a:lnTo>
                <a:lnTo>
                  <a:pt x="13091" y="1826679"/>
                </a:lnTo>
                <a:lnTo>
                  <a:pt x="3971" y="1828722"/>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8" name="object 8"/>
          <p:cNvSpPr txBox="1"/>
          <p:nvPr/>
        </p:nvSpPr>
        <p:spPr>
          <a:xfrm>
            <a:off x="4644951" y="4884510"/>
            <a:ext cx="2949388" cy="255494"/>
          </a:xfrm>
          <a:prstGeom prst="rect">
            <a:avLst/>
          </a:prstGeom>
        </p:spPr>
        <p:txBody>
          <a:bodyPr vert="horz" wrap="square" lIns="0" tIns="0" rIns="0" bIns="0" rtlCol="0">
            <a:noAutofit/>
          </a:bodyPr>
          <a:lstStyle/>
          <a:p>
            <a:pPr marL="11205" fontAlgn="auto">
              <a:spcBef>
                <a:spcPts val="0"/>
              </a:spcBef>
              <a:spcAft>
                <a:spcPts val="0"/>
              </a:spcAft>
            </a:pPr>
            <a:r>
              <a:rPr sz="1588" spc="-9" dirty="0">
                <a:solidFill>
                  <a:srgbClr val="006600"/>
                </a:solidFill>
                <a:latin typeface="Comic Sans MS"/>
                <a:ea typeface="+mn-ea"/>
                <a:cs typeface="Comic Sans MS"/>
              </a:rPr>
              <a:t>C</a:t>
            </a:r>
            <a:r>
              <a:rPr sz="1588" dirty="0">
                <a:solidFill>
                  <a:srgbClr val="006600"/>
                </a:solidFill>
                <a:latin typeface="Comic Sans MS"/>
                <a:ea typeface="+mn-ea"/>
                <a:cs typeface="Comic Sans MS"/>
              </a:rPr>
              <a:t>lust</a:t>
            </a:r>
            <a:r>
              <a:rPr sz="1588" spc="-4" dirty="0">
                <a:solidFill>
                  <a:srgbClr val="006600"/>
                </a:solidFill>
                <a:latin typeface="Comic Sans MS"/>
                <a:ea typeface="+mn-ea"/>
                <a:cs typeface="Comic Sans MS"/>
              </a:rPr>
              <a:t>e</a:t>
            </a:r>
            <a:r>
              <a:rPr sz="1588" dirty="0">
                <a:solidFill>
                  <a:srgbClr val="006600"/>
                </a:solidFill>
                <a:latin typeface="Comic Sans MS"/>
                <a:ea typeface="+mn-ea"/>
                <a:cs typeface="Comic Sans MS"/>
              </a:rPr>
              <a:t>red Aff</a:t>
            </a:r>
            <a:r>
              <a:rPr sz="1588" spc="-9" dirty="0">
                <a:solidFill>
                  <a:srgbClr val="006600"/>
                </a:solidFill>
                <a:latin typeface="Comic Sans MS"/>
                <a:ea typeface="+mn-ea"/>
                <a:cs typeface="Comic Sans MS"/>
              </a:rPr>
              <a:t>i</a:t>
            </a:r>
            <a:r>
              <a:rPr sz="1588" dirty="0">
                <a:solidFill>
                  <a:srgbClr val="006600"/>
                </a:solidFill>
                <a:latin typeface="Comic Sans MS"/>
                <a:ea typeface="+mn-ea"/>
                <a:cs typeface="Comic Sans MS"/>
              </a:rPr>
              <a:t>nity</a:t>
            </a:r>
            <a:r>
              <a:rPr sz="1588" spc="-22" dirty="0">
                <a:solidFill>
                  <a:srgbClr val="006600"/>
                </a:solidFill>
                <a:latin typeface="Comic Sans MS"/>
                <a:ea typeface="+mn-ea"/>
                <a:cs typeface="Comic Sans MS"/>
              </a:rPr>
              <a:t> </a:t>
            </a:r>
            <a:r>
              <a:rPr sz="1588" spc="-9" dirty="0">
                <a:solidFill>
                  <a:srgbClr val="006600"/>
                </a:solidFill>
                <a:latin typeface="Comic Sans MS"/>
                <a:ea typeface="+mn-ea"/>
                <a:cs typeface="Comic Sans MS"/>
              </a:rPr>
              <a:t>M</a:t>
            </a:r>
            <a:r>
              <a:rPr sz="1588" dirty="0">
                <a:solidFill>
                  <a:srgbClr val="006600"/>
                </a:solidFill>
                <a:latin typeface="Comic Sans MS"/>
                <a:ea typeface="+mn-ea"/>
                <a:cs typeface="Comic Sans MS"/>
              </a:rPr>
              <a:t>atrix</a:t>
            </a:r>
            <a:r>
              <a:rPr sz="1588" spc="-9" dirty="0">
                <a:solidFill>
                  <a:srgbClr val="006600"/>
                </a:solidFill>
                <a:latin typeface="Comic Sans MS"/>
                <a:ea typeface="+mn-ea"/>
                <a:cs typeface="Comic Sans MS"/>
              </a:rPr>
              <a:t> </a:t>
            </a:r>
            <a:r>
              <a:rPr sz="1588" dirty="0">
                <a:solidFill>
                  <a:srgbClr val="006600"/>
                </a:solidFill>
                <a:latin typeface="Comic Sans MS"/>
                <a:ea typeface="+mn-ea"/>
                <a:cs typeface="Comic Sans MS"/>
              </a:rPr>
              <a:t>(</a:t>
            </a:r>
            <a:r>
              <a:rPr sz="1588" spc="-9" dirty="0">
                <a:solidFill>
                  <a:srgbClr val="006600"/>
                </a:solidFill>
                <a:latin typeface="Comic Sans MS"/>
                <a:ea typeface="+mn-ea"/>
                <a:cs typeface="Comic Sans MS"/>
              </a:rPr>
              <a:t>C</a:t>
            </a:r>
            <a:r>
              <a:rPr sz="1588" dirty="0">
                <a:solidFill>
                  <a:srgbClr val="006600"/>
                </a:solidFill>
                <a:latin typeface="Comic Sans MS"/>
                <a:ea typeface="+mn-ea"/>
                <a:cs typeface="Comic Sans MS"/>
              </a:rPr>
              <a:t>A)</a:t>
            </a:r>
            <a:endParaRPr sz="1588">
              <a:solidFill>
                <a:prstClr val="black"/>
              </a:solidFill>
              <a:latin typeface="Comic Sans MS"/>
              <a:ea typeface="+mn-ea"/>
              <a:cs typeface="Comic Sans MS"/>
            </a:endParaRPr>
          </a:p>
        </p:txBody>
      </p:sp>
      <p:sp>
        <p:nvSpPr>
          <p:cNvPr id="9" name="object 9"/>
          <p:cNvSpPr txBox="1"/>
          <p:nvPr/>
        </p:nvSpPr>
        <p:spPr>
          <a:xfrm>
            <a:off x="1145509" y="1979968"/>
            <a:ext cx="7426310" cy="436420"/>
          </a:xfrm>
          <a:prstGeom prst="rect">
            <a:avLst/>
          </a:prstGeom>
        </p:spPr>
        <p:txBody>
          <a:bodyPr vert="horz" wrap="square" lIns="0" tIns="0" rIns="0" bIns="0" rtlCol="0">
            <a:noAutofit/>
          </a:bodyPr>
          <a:lstStyle/>
          <a:p>
            <a:pPr marL="11205" fontAlgn="auto">
              <a:spcBef>
                <a:spcPts val="0"/>
              </a:spcBef>
              <a:spcAft>
                <a:spcPts val="0"/>
              </a:spcAft>
            </a:pPr>
            <a:r>
              <a:rPr sz="1969" dirty="0">
                <a:solidFill>
                  <a:srgbClr val="000000"/>
                </a:solidFill>
                <a:latin typeface="+mj-lt"/>
                <a:ea typeface="+mn-ea"/>
                <a:cs typeface="Comic Sans MS"/>
              </a:rPr>
              <a:t>Sin</a:t>
            </a:r>
            <a:r>
              <a:rPr sz="1969" spc="-9" dirty="0">
                <a:solidFill>
                  <a:srgbClr val="000000"/>
                </a:solidFill>
                <a:latin typeface="+mj-lt"/>
                <a:ea typeface="+mn-ea"/>
                <a:cs typeface="Comic Sans MS"/>
              </a:rPr>
              <a:t>ce</a:t>
            </a:r>
            <a:r>
              <a:rPr sz="1969" spc="-13" dirty="0">
                <a:solidFill>
                  <a:srgbClr val="000000"/>
                </a:solidFill>
                <a:latin typeface="+mj-lt"/>
                <a:ea typeface="+mn-ea"/>
                <a:cs typeface="Comic Sans MS"/>
              </a:rPr>
              <a:t> </a:t>
            </a:r>
            <a:r>
              <a:rPr sz="1969" dirty="0">
                <a:solidFill>
                  <a:srgbClr val="000000"/>
                </a:solidFill>
                <a:latin typeface="+mj-lt"/>
                <a:ea typeface="+mn-ea"/>
                <a:cs typeface="Comic Sans MS"/>
              </a:rPr>
              <a:t>Con</a:t>
            </a:r>
            <a:r>
              <a:rPr sz="1969" spc="4" dirty="0">
                <a:solidFill>
                  <a:srgbClr val="000000"/>
                </a:solidFill>
                <a:latin typeface="+mj-lt"/>
                <a:ea typeface="+mn-ea"/>
                <a:cs typeface="Comic Sans MS"/>
              </a:rPr>
              <a:t>t</a:t>
            </a:r>
            <a:r>
              <a:rPr sz="1969" dirty="0">
                <a:solidFill>
                  <a:srgbClr val="000000"/>
                </a:solidFill>
                <a:latin typeface="+mj-lt"/>
                <a:ea typeface="+mn-ea"/>
                <a:cs typeface="Comic Sans MS"/>
              </a:rPr>
              <a:t>(</a:t>
            </a:r>
            <a:r>
              <a:rPr sz="1969" spc="4" dirty="0">
                <a:solidFill>
                  <a:srgbClr val="000000"/>
                </a:solidFill>
                <a:latin typeface="+mj-lt"/>
                <a:ea typeface="+mn-ea"/>
                <a:cs typeface="Comic Sans MS"/>
              </a:rPr>
              <a:t>A</a:t>
            </a:r>
            <a:r>
              <a:rPr sz="1969" spc="-6" baseline="-20833" dirty="0">
                <a:solidFill>
                  <a:srgbClr val="000000"/>
                </a:solidFill>
                <a:latin typeface="+mj-lt"/>
                <a:ea typeface="+mn-ea"/>
                <a:cs typeface="Comic Sans MS"/>
              </a:rPr>
              <a:t>3</a:t>
            </a:r>
            <a:r>
              <a:rPr sz="1969" spc="4" dirty="0">
                <a:solidFill>
                  <a:srgbClr val="000000"/>
                </a:solidFill>
                <a:latin typeface="+mj-lt"/>
                <a:ea typeface="+mn-ea"/>
                <a:cs typeface="Comic Sans MS"/>
              </a:rPr>
              <a:t>,</a:t>
            </a:r>
            <a:r>
              <a:rPr sz="1969" dirty="0">
                <a:solidFill>
                  <a:srgbClr val="000000"/>
                </a:solidFill>
                <a:latin typeface="+mj-lt"/>
                <a:ea typeface="+mn-ea"/>
                <a:cs typeface="Comic Sans MS"/>
              </a:rPr>
              <a:t>A</a:t>
            </a:r>
            <a:r>
              <a:rPr sz="1969" spc="-6" baseline="-20833" dirty="0">
                <a:solidFill>
                  <a:srgbClr val="000000"/>
                </a:solidFill>
                <a:latin typeface="+mj-lt"/>
                <a:ea typeface="+mn-ea"/>
                <a:cs typeface="Comic Sans MS"/>
              </a:rPr>
              <a:t>2</a:t>
            </a:r>
            <a:r>
              <a:rPr sz="1969" spc="4" dirty="0">
                <a:solidFill>
                  <a:srgbClr val="000000"/>
                </a:solidFill>
                <a:latin typeface="+mj-lt"/>
                <a:ea typeface="+mn-ea"/>
                <a:cs typeface="Comic Sans MS"/>
              </a:rPr>
              <a:t>,A</a:t>
            </a:r>
            <a:r>
              <a:rPr sz="1969" spc="-6" baseline="-20833" dirty="0">
                <a:solidFill>
                  <a:srgbClr val="000000"/>
                </a:solidFill>
                <a:latin typeface="+mj-lt"/>
                <a:ea typeface="+mn-ea"/>
                <a:cs typeface="Comic Sans MS"/>
              </a:rPr>
              <a:t>4</a:t>
            </a:r>
            <a:r>
              <a:rPr sz="1969" dirty="0">
                <a:solidFill>
                  <a:srgbClr val="000000"/>
                </a:solidFill>
                <a:latin typeface="+mj-lt"/>
                <a:ea typeface="+mn-ea"/>
                <a:cs typeface="Comic Sans MS"/>
              </a:rPr>
              <a:t>)</a:t>
            </a:r>
            <a:r>
              <a:rPr sz="1969" spc="-9" dirty="0">
                <a:solidFill>
                  <a:srgbClr val="000000"/>
                </a:solidFill>
                <a:latin typeface="+mj-lt"/>
                <a:ea typeface="+mn-ea"/>
                <a:cs typeface="Comic Sans MS"/>
              </a:rPr>
              <a:t> </a:t>
            </a:r>
            <a:r>
              <a:rPr sz="1969" dirty="0">
                <a:solidFill>
                  <a:srgbClr val="000000"/>
                </a:solidFill>
                <a:latin typeface="+mj-lt"/>
                <a:ea typeface="+mn-ea"/>
                <a:cs typeface="Comic Sans MS"/>
              </a:rPr>
              <a:t>is</a:t>
            </a:r>
            <a:r>
              <a:rPr sz="1969" spc="-13" dirty="0">
                <a:solidFill>
                  <a:srgbClr val="000000"/>
                </a:solidFill>
                <a:latin typeface="+mj-lt"/>
                <a:ea typeface="+mn-ea"/>
                <a:cs typeface="Comic Sans MS"/>
              </a:rPr>
              <a:t> </a:t>
            </a:r>
            <a:r>
              <a:rPr sz="1969" spc="-9" dirty="0">
                <a:solidFill>
                  <a:srgbClr val="000000"/>
                </a:solidFill>
                <a:latin typeface="+mj-lt"/>
                <a:ea typeface="+mn-ea"/>
                <a:cs typeface="Comic Sans MS"/>
              </a:rPr>
              <a:t>the big</a:t>
            </a:r>
            <a:r>
              <a:rPr sz="1969" spc="4" dirty="0">
                <a:solidFill>
                  <a:srgbClr val="000000"/>
                </a:solidFill>
                <a:latin typeface="+mj-lt"/>
                <a:ea typeface="+mn-ea"/>
                <a:cs typeface="Comic Sans MS"/>
              </a:rPr>
              <a:t>g</a:t>
            </a:r>
            <a:r>
              <a:rPr sz="1969" spc="-9" dirty="0">
                <a:solidFill>
                  <a:srgbClr val="000000"/>
                </a:solidFill>
                <a:latin typeface="+mj-lt"/>
                <a:ea typeface="+mn-ea"/>
                <a:cs typeface="Comic Sans MS"/>
              </a:rPr>
              <a:t>est,</a:t>
            </a:r>
            <a:r>
              <a:rPr sz="1969" spc="-27" dirty="0">
                <a:solidFill>
                  <a:srgbClr val="000000"/>
                </a:solidFill>
                <a:latin typeface="+mj-lt"/>
                <a:ea typeface="+mn-ea"/>
                <a:cs typeface="Comic Sans MS"/>
              </a:rPr>
              <a:t> </a:t>
            </a:r>
            <a:r>
              <a:rPr sz="1969" dirty="0">
                <a:solidFill>
                  <a:srgbClr val="000000"/>
                </a:solidFill>
                <a:latin typeface="+mj-lt"/>
                <a:ea typeface="+mn-ea"/>
                <a:cs typeface="Comic Sans MS"/>
              </a:rPr>
              <a:t>[A</a:t>
            </a:r>
            <a:r>
              <a:rPr sz="1969" spc="-6" baseline="-20833" dirty="0">
                <a:solidFill>
                  <a:srgbClr val="000000"/>
                </a:solidFill>
                <a:latin typeface="+mj-lt"/>
                <a:ea typeface="+mn-ea"/>
                <a:cs typeface="Comic Sans MS"/>
              </a:rPr>
              <a:t>3</a:t>
            </a:r>
            <a:r>
              <a:rPr sz="1969" spc="4" dirty="0">
                <a:solidFill>
                  <a:srgbClr val="000000"/>
                </a:solidFill>
                <a:latin typeface="+mj-lt"/>
                <a:ea typeface="+mn-ea"/>
                <a:cs typeface="Comic Sans MS"/>
              </a:rPr>
              <a:t>,</a:t>
            </a:r>
            <a:r>
              <a:rPr sz="1969" dirty="0">
                <a:solidFill>
                  <a:srgbClr val="000000"/>
                </a:solidFill>
                <a:latin typeface="+mj-lt"/>
                <a:ea typeface="+mn-ea"/>
                <a:cs typeface="Comic Sans MS"/>
              </a:rPr>
              <a:t>A</a:t>
            </a:r>
            <a:r>
              <a:rPr sz="1969" spc="-6" baseline="-20833" dirty="0">
                <a:solidFill>
                  <a:srgbClr val="000000"/>
                </a:solidFill>
                <a:latin typeface="+mj-lt"/>
                <a:ea typeface="+mn-ea"/>
                <a:cs typeface="Comic Sans MS"/>
              </a:rPr>
              <a:t>2</a:t>
            </a:r>
            <a:r>
              <a:rPr sz="1969" spc="4" dirty="0">
                <a:solidFill>
                  <a:srgbClr val="000000"/>
                </a:solidFill>
                <a:latin typeface="+mj-lt"/>
                <a:ea typeface="+mn-ea"/>
                <a:cs typeface="Comic Sans MS"/>
              </a:rPr>
              <a:t>,</a:t>
            </a:r>
            <a:r>
              <a:rPr sz="1969" dirty="0">
                <a:solidFill>
                  <a:srgbClr val="000000"/>
                </a:solidFill>
                <a:latin typeface="+mj-lt"/>
                <a:ea typeface="+mn-ea"/>
                <a:cs typeface="Comic Sans MS"/>
              </a:rPr>
              <a:t>A</a:t>
            </a:r>
            <a:r>
              <a:rPr sz="1969" spc="-6" baseline="-20833" dirty="0">
                <a:solidFill>
                  <a:srgbClr val="000000"/>
                </a:solidFill>
                <a:latin typeface="+mj-lt"/>
                <a:ea typeface="+mn-ea"/>
                <a:cs typeface="Comic Sans MS"/>
              </a:rPr>
              <a:t>4</a:t>
            </a:r>
            <a:r>
              <a:rPr sz="1969" dirty="0">
                <a:solidFill>
                  <a:srgbClr val="000000"/>
                </a:solidFill>
                <a:latin typeface="+mj-lt"/>
                <a:ea typeface="+mn-ea"/>
                <a:cs typeface="Comic Sans MS"/>
              </a:rPr>
              <a:t>]</a:t>
            </a:r>
            <a:r>
              <a:rPr sz="1969" spc="-18" dirty="0">
                <a:solidFill>
                  <a:srgbClr val="000000"/>
                </a:solidFill>
                <a:latin typeface="+mj-lt"/>
                <a:ea typeface="+mn-ea"/>
                <a:cs typeface="Comic Sans MS"/>
              </a:rPr>
              <a:t> </a:t>
            </a:r>
            <a:r>
              <a:rPr sz="1969" dirty="0">
                <a:solidFill>
                  <a:srgbClr val="000000"/>
                </a:solidFill>
                <a:latin typeface="+mj-lt"/>
                <a:ea typeface="+mn-ea"/>
                <a:cs typeface="Comic Sans MS"/>
              </a:rPr>
              <a:t>is</a:t>
            </a:r>
            <a:r>
              <a:rPr sz="1969" spc="-13" dirty="0">
                <a:solidFill>
                  <a:srgbClr val="000000"/>
                </a:solidFill>
                <a:latin typeface="+mj-lt"/>
                <a:ea typeface="+mn-ea"/>
                <a:cs typeface="Comic Sans MS"/>
              </a:rPr>
              <a:t> </a:t>
            </a:r>
            <a:r>
              <a:rPr sz="1969" spc="-9" dirty="0">
                <a:solidFill>
                  <a:srgbClr val="000000"/>
                </a:solidFill>
                <a:latin typeface="+mj-lt"/>
                <a:ea typeface="+mn-ea"/>
                <a:cs typeface="Comic Sans MS"/>
              </a:rPr>
              <a:t>the best </a:t>
            </a:r>
            <a:r>
              <a:rPr sz="1969" dirty="0">
                <a:solidFill>
                  <a:srgbClr val="000000"/>
                </a:solidFill>
                <a:latin typeface="+mj-lt"/>
                <a:ea typeface="+mn-ea"/>
                <a:cs typeface="Comic Sans MS"/>
              </a:rPr>
              <a:t>order.</a:t>
            </a:r>
          </a:p>
        </p:txBody>
      </p:sp>
      <p:graphicFrame>
        <p:nvGraphicFramePr>
          <p:cNvPr id="2" name="object 2"/>
          <p:cNvGraphicFramePr>
            <a:graphicFrameLocks noGrp="1"/>
          </p:cNvGraphicFramePr>
          <p:nvPr/>
        </p:nvGraphicFramePr>
        <p:xfrm>
          <a:off x="1069758" y="2789065"/>
          <a:ext cx="6188337" cy="1994791"/>
        </p:xfrm>
        <a:graphic>
          <a:graphicData uri="http://schemas.openxmlformats.org/drawingml/2006/table">
            <a:tbl>
              <a:tblPr firstRow="1" bandRow="1">
                <a:tableStyleId>{2D5ABB26-0587-4C30-8999-92F81FD0307C}</a:tableStyleId>
              </a:tblPr>
              <a:tblGrid>
                <a:gridCol w="412344">
                  <a:extLst>
                    <a:ext uri="{9D8B030D-6E8A-4147-A177-3AD203B41FA5}">
                      <a16:colId xmlns:a16="http://schemas.microsoft.com/office/drawing/2014/main" val="20000"/>
                    </a:ext>
                  </a:extLst>
                </a:gridCol>
                <a:gridCol w="401688">
                  <a:extLst>
                    <a:ext uri="{9D8B030D-6E8A-4147-A177-3AD203B41FA5}">
                      <a16:colId xmlns:a16="http://schemas.microsoft.com/office/drawing/2014/main" val="20001"/>
                    </a:ext>
                  </a:extLst>
                </a:gridCol>
                <a:gridCol w="571228">
                  <a:extLst>
                    <a:ext uri="{9D8B030D-6E8A-4147-A177-3AD203B41FA5}">
                      <a16:colId xmlns:a16="http://schemas.microsoft.com/office/drawing/2014/main" val="20002"/>
                    </a:ext>
                  </a:extLst>
                </a:gridCol>
                <a:gridCol w="530840">
                  <a:extLst>
                    <a:ext uri="{9D8B030D-6E8A-4147-A177-3AD203B41FA5}">
                      <a16:colId xmlns:a16="http://schemas.microsoft.com/office/drawing/2014/main" val="20003"/>
                    </a:ext>
                  </a:extLst>
                </a:gridCol>
                <a:gridCol w="513132">
                  <a:extLst>
                    <a:ext uri="{9D8B030D-6E8A-4147-A177-3AD203B41FA5}">
                      <a16:colId xmlns:a16="http://schemas.microsoft.com/office/drawing/2014/main" val="20004"/>
                    </a:ext>
                  </a:extLst>
                </a:gridCol>
                <a:gridCol w="1784704">
                  <a:extLst>
                    <a:ext uri="{9D8B030D-6E8A-4147-A177-3AD203B41FA5}">
                      <a16:colId xmlns:a16="http://schemas.microsoft.com/office/drawing/2014/main" val="20005"/>
                    </a:ext>
                  </a:extLst>
                </a:gridCol>
                <a:gridCol w="475952">
                  <a:extLst>
                    <a:ext uri="{9D8B030D-6E8A-4147-A177-3AD203B41FA5}">
                      <a16:colId xmlns:a16="http://schemas.microsoft.com/office/drawing/2014/main" val="20006"/>
                    </a:ext>
                  </a:extLst>
                </a:gridCol>
                <a:gridCol w="523533">
                  <a:extLst>
                    <a:ext uri="{9D8B030D-6E8A-4147-A177-3AD203B41FA5}">
                      <a16:colId xmlns:a16="http://schemas.microsoft.com/office/drawing/2014/main" val="20007"/>
                    </a:ext>
                  </a:extLst>
                </a:gridCol>
                <a:gridCol w="528368">
                  <a:extLst>
                    <a:ext uri="{9D8B030D-6E8A-4147-A177-3AD203B41FA5}">
                      <a16:colId xmlns:a16="http://schemas.microsoft.com/office/drawing/2014/main" val="20008"/>
                    </a:ext>
                  </a:extLst>
                </a:gridCol>
                <a:gridCol w="446548">
                  <a:extLst>
                    <a:ext uri="{9D8B030D-6E8A-4147-A177-3AD203B41FA5}">
                      <a16:colId xmlns:a16="http://schemas.microsoft.com/office/drawing/2014/main" val="20009"/>
                    </a:ext>
                  </a:extLst>
                </a:gridCol>
              </a:tblGrid>
              <a:tr h="397839">
                <a:tc>
                  <a:txBody>
                    <a:bodyPr/>
                    <a:lstStyle/>
                    <a:p>
                      <a:endParaRPr sz="1300">
                        <a:latin typeface="Comic Sans MS"/>
                        <a:cs typeface="Comic Sans MS"/>
                      </a:endParaRPr>
                    </a:p>
                  </a:txBody>
                  <a:tcPr marL="0" marR="0" marT="0" marB="0"/>
                </a:tc>
                <a:tc>
                  <a:txBody>
                    <a:bodyPr/>
                    <a:lstStyle/>
                    <a:p>
                      <a:pPr marL="167005">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1</a:t>
                      </a:r>
                      <a:endParaRPr sz="1700" baseline="-21367">
                        <a:latin typeface="Comic Sans MS"/>
                        <a:cs typeface="Comic Sans MS"/>
                      </a:endParaRPr>
                    </a:p>
                  </a:txBody>
                  <a:tcPr marL="0" marR="0" marT="0" marB="0"/>
                </a:tc>
                <a:tc>
                  <a:txBody>
                    <a:bodyPr/>
                    <a:lstStyle/>
                    <a:p>
                      <a:pPr marL="203200">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2</a:t>
                      </a:r>
                      <a:endParaRPr sz="1700" baseline="-21367">
                        <a:latin typeface="Comic Sans MS"/>
                        <a:cs typeface="Comic Sans MS"/>
                      </a:endParaRPr>
                    </a:p>
                  </a:txBody>
                  <a:tcPr marL="0" marR="0" marT="0" marB="0"/>
                </a:tc>
                <a:tc>
                  <a:txBody>
                    <a:bodyPr/>
                    <a:lstStyle/>
                    <a:p>
                      <a:pPr marL="148590">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3</a:t>
                      </a:r>
                      <a:endParaRPr sz="1700" baseline="-21367">
                        <a:latin typeface="Comic Sans MS"/>
                        <a:cs typeface="Comic Sans MS"/>
                      </a:endParaRPr>
                    </a:p>
                  </a:txBody>
                  <a:tcPr marL="0" marR="0" marT="0" marB="0"/>
                </a:tc>
                <a:tc>
                  <a:txBody>
                    <a:bodyPr/>
                    <a:lstStyle/>
                    <a:p>
                      <a:pPr marL="217804">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4</a:t>
                      </a:r>
                      <a:endParaRPr sz="1700" baseline="-21367">
                        <a:latin typeface="Comic Sans MS"/>
                        <a:cs typeface="Comic Sans MS"/>
                      </a:endParaRPr>
                    </a:p>
                  </a:txBody>
                  <a:tcPr marL="0" marR="0" marT="0" marB="0"/>
                </a:tc>
                <a:tc>
                  <a:txBody>
                    <a:bodyPr/>
                    <a:lstStyle/>
                    <a:p>
                      <a:endParaRPr sz="1700" baseline="-21367">
                        <a:latin typeface="Comic Sans MS"/>
                        <a:cs typeface="Comic Sans MS"/>
                      </a:endParaRPr>
                    </a:p>
                  </a:txBody>
                  <a:tcPr marL="0" marR="0" marT="0" marB="0"/>
                </a:tc>
                <a:tc>
                  <a:txBody>
                    <a:bodyPr/>
                    <a:lstStyle/>
                    <a:p>
                      <a:pPr marL="168275">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1</a:t>
                      </a:r>
                      <a:endParaRPr sz="1700" baseline="-21367">
                        <a:latin typeface="Comic Sans MS"/>
                        <a:cs typeface="Comic Sans MS"/>
                      </a:endParaRPr>
                    </a:p>
                  </a:txBody>
                  <a:tcPr marL="0" marR="0" marT="0" marB="0"/>
                </a:tc>
                <a:tc>
                  <a:txBody>
                    <a:bodyPr/>
                    <a:lstStyle/>
                    <a:p>
                      <a:pPr marL="195580">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3</a:t>
                      </a:r>
                      <a:endParaRPr sz="1700" baseline="-21367">
                        <a:latin typeface="Comic Sans MS"/>
                        <a:cs typeface="Comic Sans MS"/>
                      </a:endParaRPr>
                    </a:p>
                  </a:txBody>
                  <a:tcPr marL="0" marR="0" marT="0" marB="0"/>
                </a:tc>
                <a:tc>
                  <a:txBody>
                    <a:bodyPr/>
                    <a:lstStyle/>
                    <a:p>
                      <a:pPr marL="194945">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2</a:t>
                      </a:r>
                      <a:endParaRPr sz="1700" baseline="-21367">
                        <a:latin typeface="Comic Sans MS"/>
                        <a:cs typeface="Comic Sans MS"/>
                      </a:endParaRPr>
                    </a:p>
                  </a:txBody>
                  <a:tcPr marL="0" marR="0" marT="0" marB="0"/>
                </a:tc>
                <a:tc>
                  <a:txBody>
                    <a:bodyPr/>
                    <a:lstStyle/>
                    <a:p>
                      <a:pPr marL="191135">
                        <a:lnSpc>
                          <a:spcPct val="100000"/>
                        </a:lnSpc>
                      </a:pPr>
                      <a:r>
                        <a:rPr sz="1800" spc="-5" dirty="0">
                          <a:solidFill>
                            <a:srgbClr val="CC3399"/>
                          </a:solidFill>
                          <a:latin typeface="Comic Sans MS"/>
                          <a:cs typeface="Comic Sans MS"/>
                        </a:rPr>
                        <a:t>A</a:t>
                      </a:r>
                      <a:r>
                        <a:rPr sz="1700" spc="0" baseline="-21367" dirty="0">
                          <a:solidFill>
                            <a:srgbClr val="CC3399"/>
                          </a:solidFill>
                          <a:latin typeface="Comic Sans MS"/>
                          <a:cs typeface="Comic Sans MS"/>
                        </a:rPr>
                        <a:t>4</a:t>
                      </a:r>
                      <a:endParaRPr sz="1700" baseline="-21367">
                        <a:latin typeface="Comic Sans MS"/>
                        <a:cs typeface="Comic Sans MS"/>
                      </a:endParaRPr>
                    </a:p>
                  </a:txBody>
                  <a:tcPr marL="0" marR="0" marT="0" marB="0"/>
                </a:tc>
                <a:extLst>
                  <a:ext uri="{0D108BD9-81ED-4DB2-BD59-A6C34878D82A}">
                    <a16:rowId xmlns:a16="http://schemas.microsoft.com/office/drawing/2014/main" val="10000"/>
                  </a:ext>
                </a:extLst>
              </a:tr>
              <a:tr h="392050">
                <a:tc>
                  <a:txBody>
                    <a:bodyPr/>
                    <a:lstStyle/>
                    <a:p>
                      <a:pPr marL="25400">
                        <a:lnSpc>
                          <a:spcPct val="100000"/>
                        </a:lnSpc>
                      </a:pPr>
                      <a:r>
                        <a:rPr sz="2100" spc="-10" dirty="0">
                          <a:solidFill>
                            <a:srgbClr val="C97800"/>
                          </a:solidFill>
                          <a:latin typeface="Comic Sans MS"/>
                          <a:cs typeface="Comic Sans MS"/>
                        </a:rPr>
                        <a:t>A</a:t>
                      </a:r>
                      <a:r>
                        <a:rPr sz="2100" spc="0" baseline="-20833" dirty="0">
                          <a:solidFill>
                            <a:srgbClr val="C97800"/>
                          </a:solidFill>
                          <a:latin typeface="Comic Sans MS"/>
                          <a:cs typeface="Comic Sans MS"/>
                        </a:rPr>
                        <a:t>1</a:t>
                      </a:r>
                      <a:endParaRPr sz="2100" baseline="-20833">
                        <a:latin typeface="Comic Sans MS"/>
                        <a:cs typeface="Comic Sans MS"/>
                      </a:endParaRPr>
                    </a:p>
                  </a:txBody>
                  <a:tcPr marL="0" marR="0" marT="0" marB="0">
                    <a:lnR w="9525">
                      <a:solidFill>
                        <a:srgbClr val="000000"/>
                      </a:solidFill>
                      <a:prstDash val="solid"/>
                    </a:lnR>
                  </a:tcPr>
                </a:tc>
                <a:tc>
                  <a:txBody>
                    <a:bodyPr/>
                    <a:lstStyle/>
                    <a:p>
                      <a:pPr marL="41910">
                        <a:lnSpc>
                          <a:spcPct val="100000"/>
                        </a:lnSpc>
                      </a:pPr>
                      <a:r>
                        <a:rPr sz="2200" spc="-5" dirty="0">
                          <a:latin typeface="Times New Roman"/>
                          <a:cs typeface="Times New Roman"/>
                        </a:rPr>
                        <a:t>45</a:t>
                      </a:r>
                      <a:endParaRPr sz="2200">
                        <a:latin typeface="Times New Roman"/>
                        <a:cs typeface="Times New Roman"/>
                      </a:endParaRPr>
                    </a:p>
                  </a:txBody>
                  <a:tcPr marL="0" marR="0" marT="0" marB="0">
                    <a:lnL w="9525">
                      <a:solidFill>
                        <a:srgbClr val="000000"/>
                      </a:solidFill>
                      <a:prstDash val="solid"/>
                    </a:lnL>
                  </a:tcPr>
                </a:tc>
                <a:tc>
                  <a:txBody>
                    <a:bodyPr/>
                    <a:lstStyle/>
                    <a:p>
                      <a:pPr marL="41275" algn="ctr">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45415">
                        <a:lnSpc>
                          <a:spcPct val="100000"/>
                        </a:lnSpc>
                      </a:pPr>
                      <a:r>
                        <a:rPr sz="2200" spc="-5" dirty="0">
                          <a:latin typeface="Times New Roman"/>
                          <a:cs typeface="Times New Roman"/>
                        </a:rPr>
                        <a:t>45</a:t>
                      </a:r>
                      <a:endParaRPr sz="2200">
                        <a:latin typeface="Times New Roman"/>
                        <a:cs typeface="Times New Roman"/>
                      </a:endParaRPr>
                    </a:p>
                  </a:txBody>
                  <a:tcPr marL="0" marR="0" marT="0" marB="0"/>
                </a:tc>
                <a:tc>
                  <a:txBody>
                    <a:bodyPr/>
                    <a:lstStyle/>
                    <a:p>
                      <a:pPr marL="16510" algn="ctr">
                        <a:lnSpc>
                          <a:spcPct val="100000"/>
                        </a:lnSpc>
                      </a:pPr>
                      <a:r>
                        <a:rPr sz="2200" dirty="0">
                          <a:latin typeface="Times New Roman"/>
                          <a:cs typeface="Times New Roman"/>
                        </a:rPr>
                        <a:t>0</a:t>
                      </a:r>
                      <a:endParaRPr sz="2200">
                        <a:latin typeface="Times New Roman"/>
                        <a:cs typeface="Times New Roman"/>
                      </a:endParaRPr>
                    </a:p>
                  </a:txBody>
                  <a:tcPr marL="0" marR="0" marT="0" marB="0">
                    <a:lnR w="9525">
                      <a:solidFill>
                        <a:srgbClr val="000000"/>
                      </a:solidFill>
                      <a:prstDash val="solid"/>
                    </a:lnR>
                  </a:tcPr>
                </a:tc>
                <a:tc>
                  <a:txBody>
                    <a:bodyPr/>
                    <a:lstStyle/>
                    <a:p>
                      <a:pPr marR="121920" algn="r">
                        <a:lnSpc>
                          <a:spcPct val="100000"/>
                        </a:lnSpc>
                      </a:pPr>
                      <a:r>
                        <a:rPr sz="2100" spc="-10" dirty="0">
                          <a:solidFill>
                            <a:srgbClr val="C97800"/>
                          </a:solidFill>
                          <a:latin typeface="Comic Sans MS"/>
                          <a:cs typeface="Comic Sans MS"/>
                        </a:rPr>
                        <a:t>A</a:t>
                      </a:r>
                      <a:r>
                        <a:rPr sz="2100" spc="0" baseline="-20833" dirty="0">
                          <a:solidFill>
                            <a:srgbClr val="C97800"/>
                          </a:solidFill>
                          <a:latin typeface="Comic Sans MS"/>
                          <a:cs typeface="Comic Sans MS"/>
                        </a:rPr>
                        <a:t>1</a:t>
                      </a:r>
                      <a:endParaRPr sz="2100" baseline="-20833">
                        <a:latin typeface="Comic Sans MS"/>
                        <a:cs typeface="Comic Sans MS"/>
                      </a:endParaRPr>
                    </a:p>
                  </a:txBody>
                  <a:tcPr marL="0" marR="0" marT="0" marB="0">
                    <a:lnL w="9525">
                      <a:solidFill>
                        <a:srgbClr val="000000"/>
                      </a:solidFill>
                      <a:prstDash val="solid"/>
                    </a:lnL>
                    <a:lnR w="9525">
                      <a:solidFill>
                        <a:srgbClr val="000000"/>
                      </a:solidFill>
                      <a:prstDash val="solid"/>
                    </a:lnR>
                  </a:tcPr>
                </a:tc>
                <a:tc>
                  <a:txBody>
                    <a:bodyPr/>
                    <a:lstStyle/>
                    <a:p>
                      <a:pPr marL="43180">
                        <a:lnSpc>
                          <a:spcPct val="100000"/>
                        </a:lnSpc>
                      </a:pPr>
                      <a:r>
                        <a:rPr sz="2200" spc="-5" dirty="0">
                          <a:latin typeface="Times New Roman"/>
                          <a:cs typeface="Times New Roman"/>
                        </a:rPr>
                        <a:t>45</a:t>
                      </a:r>
                      <a:endParaRPr sz="2200">
                        <a:latin typeface="Times New Roman"/>
                        <a:cs typeface="Times New Roman"/>
                      </a:endParaRPr>
                    </a:p>
                  </a:txBody>
                  <a:tcPr marL="0" marR="0" marT="0" marB="0">
                    <a:lnL w="9525">
                      <a:solidFill>
                        <a:srgbClr val="000000"/>
                      </a:solidFill>
                      <a:prstDash val="solid"/>
                    </a:lnL>
                  </a:tcPr>
                </a:tc>
                <a:tc>
                  <a:txBody>
                    <a:bodyPr/>
                    <a:lstStyle/>
                    <a:p>
                      <a:pPr marL="111125">
                        <a:lnSpc>
                          <a:spcPct val="100000"/>
                        </a:lnSpc>
                      </a:pPr>
                      <a:r>
                        <a:rPr sz="2200" spc="-5" dirty="0">
                          <a:latin typeface="Times New Roman"/>
                          <a:cs typeface="Times New Roman"/>
                        </a:rPr>
                        <a:t>45</a:t>
                      </a:r>
                      <a:endParaRPr sz="2200">
                        <a:latin typeface="Times New Roman"/>
                        <a:cs typeface="Times New Roman"/>
                      </a:endParaRPr>
                    </a:p>
                  </a:txBody>
                  <a:tcPr marL="0" marR="0" marT="0" marB="0"/>
                </a:tc>
                <a:tc>
                  <a:txBody>
                    <a:bodyPr/>
                    <a:lstStyle/>
                    <a:p>
                      <a:pPr marL="19050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89230">
                        <a:lnSpc>
                          <a:spcPct val="100000"/>
                        </a:lnSpc>
                      </a:pPr>
                      <a:r>
                        <a:rPr sz="2200" dirty="0">
                          <a:latin typeface="Times New Roman"/>
                          <a:cs typeface="Times New Roman"/>
                        </a:rPr>
                        <a:t>0</a:t>
                      </a:r>
                      <a:endParaRPr sz="2200">
                        <a:latin typeface="Times New Roman"/>
                        <a:cs typeface="Times New Roman"/>
                      </a:endParaRPr>
                    </a:p>
                  </a:txBody>
                  <a:tcPr marL="0" marR="0" marT="0" marB="0"/>
                </a:tc>
                <a:extLst>
                  <a:ext uri="{0D108BD9-81ED-4DB2-BD59-A6C34878D82A}">
                    <a16:rowId xmlns:a16="http://schemas.microsoft.com/office/drawing/2014/main" val="10001"/>
                  </a:ext>
                </a:extLst>
              </a:tr>
              <a:tr h="404442">
                <a:tc>
                  <a:txBody>
                    <a:bodyPr/>
                    <a:lstStyle/>
                    <a:p>
                      <a:pPr marL="25400">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2</a:t>
                      </a:r>
                      <a:endParaRPr sz="2100" baseline="-20833">
                        <a:latin typeface="Comic Sans MS"/>
                        <a:cs typeface="Comic Sans MS"/>
                      </a:endParaRPr>
                    </a:p>
                  </a:txBody>
                  <a:tcPr marL="0" marR="0" marT="0" marB="0">
                    <a:lnR w="9525">
                      <a:solidFill>
                        <a:srgbClr val="000000"/>
                      </a:solidFill>
                      <a:prstDash val="solid"/>
                    </a:lnR>
                  </a:tcPr>
                </a:tc>
                <a:tc>
                  <a:txBody>
                    <a:bodyPr/>
                    <a:lstStyle/>
                    <a:p>
                      <a:pPr marL="115570">
                        <a:lnSpc>
                          <a:spcPct val="100000"/>
                        </a:lnSpc>
                      </a:pPr>
                      <a:r>
                        <a:rPr sz="2200" dirty="0">
                          <a:latin typeface="Times New Roman"/>
                          <a:cs typeface="Times New Roman"/>
                        </a:rPr>
                        <a:t>0</a:t>
                      </a:r>
                      <a:endParaRPr sz="2200">
                        <a:latin typeface="Times New Roman"/>
                        <a:cs typeface="Times New Roman"/>
                      </a:endParaRPr>
                    </a:p>
                  </a:txBody>
                  <a:tcPr marL="0" marR="0" marT="0" marB="0">
                    <a:lnL w="9525">
                      <a:solidFill>
                        <a:srgbClr val="000000"/>
                      </a:solidFill>
                      <a:prstDash val="solid"/>
                    </a:lnL>
                  </a:tcPr>
                </a:tc>
                <a:tc>
                  <a:txBody>
                    <a:bodyPr/>
                    <a:lstStyle/>
                    <a:p>
                      <a:pPr marL="182245">
                        <a:lnSpc>
                          <a:spcPct val="100000"/>
                        </a:lnSpc>
                      </a:pPr>
                      <a:r>
                        <a:rPr sz="2200" spc="-5" dirty="0">
                          <a:latin typeface="Times New Roman"/>
                          <a:cs typeface="Times New Roman"/>
                        </a:rPr>
                        <a:t>80</a:t>
                      </a:r>
                      <a:endParaRPr sz="2200">
                        <a:latin typeface="Times New Roman"/>
                        <a:cs typeface="Times New Roman"/>
                      </a:endParaRPr>
                    </a:p>
                  </a:txBody>
                  <a:tcPr marL="0" marR="0" marT="0" marB="0"/>
                </a:tc>
                <a:tc>
                  <a:txBody>
                    <a:bodyPr/>
                    <a:lstStyle/>
                    <a:p>
                      <a:pPr marR="6350" algn="ctr">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141605">
                        <a:lnSpc>
                          <a:spcPct val="100000"/>
                        </a:lnSpc>
                      </a:pPr>
                      <a:r>
                        <a:rPr sz="2200" spc="-5" dirty="0">
                          <a:latin typeface="Times New Roman"/>
                          <a:cs typeface="Times New Roman"/>
                        </a:rPr>
                        <a:t>75</a:t>
                      </a:r>
                      <a:endParaRPr sz="2200">
                        <a:latin typeface="Times New Roman"/>
                        <a:cs typeface="Times New Roman"/>
                      </a:endParaRPr>
                    </a:p>
                  </a:txBody>
                  <a:tcPr marL="0" marR="0" marT="0" marB="0">
                    <a:lnR w="9525">
                      <a:solidFill>
                        <a:srgbClr val="000000"/>
                      </a:solidFill>
                      <a:prstDash val="solid"/>
                    </a:lnR>
                  </a:tcPr>
                </a:tc>
                <a:tc>
                  <a:txBody>
                    <a:bodyPr/>
                    <a:lstStyle/>
                    <a:p>
                      <a:pPr marR="89535" algn="r">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2</a:t>
                      </a:r>
                      <a:endParaRPr sz="2100" baseline="-20833">
                        <a:latin typeface="Comic Sans MS"/>
                        <a:cs typeface="Comic Sans MS"/>
                      </a:endParaRPr>
                    </a:p>
                  </a:txBody>
                  <a:tcPr marL="0" marR="0" marT="0" marB="0">
                    <a:lnL w="9525">
                      <a:solidFill>
                        <a:srgbClr val="000000"/>
                      </a:solidFill>
                      <a:prstDash val="solid"/>
                    </a:lnL>
                    <a:lnR w="9525">
                      <a:solidFill>
                        <a:srgbClr val="000000"/>
                      </a:solidFill>
                      <a:prstDash val="solid"/>
                    </a:lnR>
                  </a:tcPr>
                </a:tc>
                <a:tc>
                  <a:txBody>
                    <a:bodyPr/>
                    <a:lstStyle/>
                    <a:p>
                      <a:pPr marL="116839">
                        <a:lnSpc>
                          <a:spcPct val="100000"/>
                        </a:lnSpc>
                      </a:pPr>
                      <a:r>
                        <a:rPr sz="2200" dirty="0">
                          <a:latin typeface="Times New Roman"/>
                          <a:cs typeface="Times New Roman"/>
                        </a:rPr>
                        <a:t>0</a:t>
                      </a:r>
                      <a:endParaRPr sz="2200">
                        <a:latin typeface="Times New Roman"/>
                        <a:cs typeface="Times New Roman"/>
                      </a:endParaRPr>
                    </a:p>
                  </a:txBody>
                  <a:tcPr marL="0" marR="0" marT="0" marB="0">
                    <a:lnL w="9525">
                      <a:solidFill>
                        <a:srgbClr val="000000"/>
                      </a:solidFill>
                      <a:prstDash val="solid"/>
                    </a:lnL>
                  </a:tcPr>
                </a:tc>
                <a:tc>
                  <a:txBody>
                    <a:bodyPr/>
                    <a:lstStyle/>
                    <a:p>
                      <a:pPr marL="184785">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107950">
                        <a:lnSpc>
                          <a:spcPct val="100000"/>
                        </a:lnSpc>
                      </a:pPr>
                      <a:r>
                        <a:rPr sz="2200" spc="-5" dirty="0">
                          <a:latin typeface="Times New Roman"/>
                          <a:cs typeface="Times New Roman"/>
                        </a:rPr>
                        <a:t>80</a:t>
                      </a:r>
                      <a:endParaRPr sz="2200">
                        <a:latin typeface="Times New Roman"/>
                        <a:cs typeface="Times New Roman"/>
                      </a:endParaRPr>
                    </a:p>
                  </a:txBody>
                  <a:tcPr marL="0" marR="0" marT="0" marB="0"/>
                </a:tc>
                <a:tc>
                  <a:txBody>
                    <a:bodyPr/>
                    <a:lstStyle/>
                    <a:p>
                      <a:pPr marL="113664">
                        <a:lnSpc>
                          <a:spcPct val="100000"/>
                        </a:lnSpc>
                      </a:pPr>
                      <a:r>
                        <a:rPr sz="2200" spc="-5" dirty="0">
                          <a:latin typeface="Times New Roman"/>
                          <a:cs typeface="Times New Roman"/>
                        </a:rPr>
                        <a:t>75</a:t>
                      </a:r>
                      <a:endParaRPr sz="2200">
                        <a:latin typeface="Times New Roman"/>
                        <a:cs typeface="Times New Roman"/>
                      </a:endParaRPr>
                    </a:p>
                  </a:txBody>
                  <a:tcPr marL="0" marR="0" marT="0" marB="0"/>
                </a:tc>
                <a:extLst>
                  <a:ext uri="{0D108BD9-81ED-4DB2-BD59-A6C34878D82A}">
                    <a16:rowId xmlns:a16="http://schemas.microsoft.com/office/drawing/2014/main" val="10002"/>
                  </a:ext>
                </a:extLst>
              </a:tr>
              <a:tr h="398635">
                <a:tc>
                  <a:txBody>
                    <a:bodyPr/>
                    <a:lstStyle/>
                    <a:p>
                      <a:pPr marL="25400">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3</a:t>
                      </a:r>
                      <a:endParaRPr sz="2100" baseline="-20833">
                        <a:latin typeface="Comic Sans MS"/>
                        <a:cs typeface="Comic Sans MS"/>
                      </a:endParaRPr>
                    </a:p>
                  </a:txBody>
                  <a:tcPr marL="0" marR="0" marT="0" marB="0">
                    <a:lnR w="9525">
                      <a:solidFill>
                        <a:srgbClr val="000000"/>
                      </a:solidFill>
                      <a:prstDash val="solid"/>
                    </a:lnR>
                  </a:tcPr>
                </a:tc>
                <a:tc>
                  <a:txBody>
                    <a:bodyPr/>
                    <a:lstStyle/>
                    <a:p>
                      <a:pPr marL="41910">
                        <a:lnSpc>
                          <a:spcPct val="100000"/>
                        </a:lnSpc>
                      </a:pPr>
                      <a:r>
                        <a:rPr sz="2200" spc="-5" dirty="0">
                          <a:latin typeface="Times New Roman"/>
                          <a:cs typeface="Times New Roman"/>
                        </a:rPr>
                        <a:t>45</a:t>
                      </a:r>
                      <a:endParaRPr sz="2200">
                        <a:latin typeface="Times New Roman"/>
                        <a:cs typeface="Times New Roman"/>
                      </a:endParaRPr>
                    </a:p>
                  </a:txBody>
                  <a:tcPr marL="0" marR="0" marT="0" marB="0">
                    <a:lnL w="9525">
                      <a:solidFill>
                        <a:srgbClr val="000000"/>
                      </a:solidFill>
                      <a:prstDash val="solid"/>
                    </a:lnL>
                  </a:tcPr>
                </a:tc>
                <a:tc>
                  <a:txBody>
                    <a:bodyPr/>
                    <a:lstStyle/>
                    <a:p>
                      <a:pPr marL="41275" algn="ctr">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142875">
                        <a:lnSpc>
                          <a:spcPct val="100000"/>
                        </a:lnSpc>
                      </a:pPr>
                      <a:r>
                        <a:rPr sz="2200" spc="-5" dirty="0">
                          <a:latin typeface="Times New Roman"/>
                          <a:cs typeface="Times New Roman"/>
                        </a:rPr>
                        <a:t>53</a:t>
                      </a:r>
                      <a:endParaRPr sz="2200">
                        <a:latin typeface="Times New Roman"/>
                        <a:cs typeface="Times New Roman"/>
                      </a:endParaRPr>
                    </a:p>
                  </a:txBody>
                  <a:tcPr marL="0" marR="0" marT="0" marB="0"/>
                </a:tc>
                <a:tc>
                  <a:txBody>
                    <a:bodyPr/>
                    <a:lstStyle/>
                    <a:p>
                      <a:pPr marL="21590" algn="ctr">
                        <a:lnSpc>
                          <a:spcPct val="100000"/>
                        </a:lnSpc>
                      </a:pPr>
                      <a:r>
                        <a:rPr sz="2200" dirty="0">
                          <a:latin typeface="Times New Roman"/>
                          <a:cs typeface="Times New Roman"/>
                        </a:rPr>
                        <a:t>3</a:t>
                      </a:r>
                      <a:endParaRPr sz="2200">
                        <a:latin typeface="Times New Roman"/>
                        <a:cs typeface="Times New Roman"/>
                      </a:endParaRPr>
                    </a:p>
                  </a:txBody>
                  <a:tcPr marL="0" marR="0" marT="0" marB="0">
                    <a:lnR w="9525">
                      <a:solidFill>
                        <a:srgbClr val="000000"/>
                      </a:solidFill>
                      <a:prstDash val="solid"/>
                    </a:lnR>
                  </a:tcPr>
                </a:tc>
                <a:tc>
                  <a:txBody>
                    <a:bodyPr/>
                    <a:lstStyle/>
                    <a:p>
                      <a:pPr marR="89535" algn="r">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3</a:t>
                      </a:r>
                      <a:endParaRPr sz="2100" baseline="-20833">
                        <a:latin typeface="Comic Sans MS"/>
                        <a:cs typeface="Comic Sans MS"/>
                      </a:endParaRPr>
                    </a:p>
                  </a:txBody>
                  <a:tcPr marL="0" marR="0" marT="0" marB="0">
                    <a:lnL w="9525">
                      <a:solidFill>
                        <a:srgbClr val="000000"/>
                      </a:solidFill>
                      <a:prstDash val="solid"/>
                    </a:lnL>
                    <a:lnR w="9525">
                      <a:solidFill>
                        <a:srgbClr val="000000"/>
                      </a:solidFill>
                      <a:prstDash val="solid"/>
                    </a:lnR>
                  </a:tcPr>
                </a:tc>
                <a:tc>
                  <a:txBody>
                    <a:bodyPr/>
                    <a:lstStyle/>
                    <a:p>
                      <a:pPr marL="43180">
                        <a:lnSpc>
                          <a:spcPct val="100000"/>
                        </a:lnSpc>
                      </a:pPr>
                      <a:r>
                        <a:rPr sz="2200" spc="-5" dirty="0">
                          <a:latin typeface="Times New Roman"/>
                          <a:cs typeface="Times New Roman"/>
                        </a:rPr>
                        <a:t>45</a:t>
                      </a:r>
                      <a:endParaRPr sz="2200">
                        <a:latin typeface="Times New Roman"/>
                        <a:cs typeface="Times New Roman"/>
                      </a:endParaRPr>
                    </a:p>
                  </a:txBody>
                  <a:tcPr marL="0" marR="0" marT="0" marB="0">
                    <a:lnL w="9525">
                      <a:solidFill>
                        <a:srgbClr val="000000"/>
                      </a:solidFill>
                      <a:prstDash val="solid"/>
                    </a:lnL>
                  </a:tcPr>
                </a:tc>
                <a:tc>
                  <a:txBody>
                    <a:bodyPr/>
                    <a:lstStyle/>
                    <a:p>
                      <a:pPr marL="108585">
                        <a:lnSpc>
                          <a:spcPct val="100000"/>
                        </a:lnSpc>
                      </a:pPr>
                      <a:r>
                        <a:rPr sz="2200" spc="-5" dirty="0">
                          <a:latin typeface="Times New Roman"/>
                          <a:cs typeface="Times New Roman"/>
                        </a:rPr>
                        <a:t>53</a:t>
                      </a:r>
                      <a:endParaRPr sz="2200">
                        <a:latin typeface="Times New Roman"/>
                        <a:cs typeface="Times New Roman"/>
                      </a:endParaRPr>
                    </a:p>
                  </a:txBody>
                  <a:tcPr marL="0" marR="0" marT="0" marB="0"/>
                </a:tc>
                <a:tc>
                  <a:txBody>
                    <a:bodyPr/>
                    <a:lstStyle/>
                    <a:p>
                      <a:pPr marL="190500">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191770">
                        <a:lnSpc>
                          <a:spcPct val="100000"/>
                        </a:lnSpc>
                      </a:pPr>
                      <a:r>
                        <a:rPr sz="2200" dirty="0">
                          <a:latin typeface="Times New Roman"/>
                          <a:cs typeface="Times New Roman"/>
                        </a:rPr>
                        <a:t>3</a:t>
                      </a:r>
                      <a:endParaRPr sz="2200">
                        <a:latin typeface="Times New Roman"/>
                        <a:cs typeface="Times New Roman"/>
                      </a:endParaRPr>
                    </a:p>
                  </a:txBody>
                  <a:tcPr marL="0" marR="0" marT="0" marB="0"/>
                </a:tc>
                <a:extLst>
                  <a:ext uri="{0D108BD9-81ED-4DB2-BD59-A6C34878D82A}">
                    <a16:rowId xmlns:a16="http://schemas.microsoft.com/office/drawing/2014/main" val="10003"/>
                  </a:ext>
                </a:extLst>
              </a:tr>
              <a:tr h="401825">
                <a:tc>
                  <a:txBody>
                    <a:bodyPr/>
                    <a:lstStyle/>
                    <a:p>
                      <a:pPr marL="25400">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4</a:t>
                      </a:r>
                      <a:endParaRPr sz="2100" baseline="-20833">
                        <a:latin typeface="Comic Sans MS"/>
                        <a:cs typeface="Comic Sans MS"/>
                      </a:endParaRPr>
                    </a:p>
                  </a:txBody>
                  <a:tcPr marL="0" marR="0" marT="0" marB="0"/>
                </a:tc>
                <a:tc>
                  <a:txBody>
                    <a:bodyPr/>
                    <a:lstStyle/>
                    <a:p>
                      <a:pPr marL="12065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89865">
                        <a:lnSpc>
                          <a:spcPct val="100000"/>
                        </a:lnSpc>
                      </a:pPr>
                      <a:r>
                        <a:rPr sz="2200" spc="-5" dirty="0">
                          <a:latin typeface="Times New Roman"/>
                          <a:cs typeface="Times New Roman"/>
                        </a:rPr>
                        <a:t>75</a:t>
                      </a:r>
                      <a:endParaRPr sz="2200">
                        <a:latin typeface="Times New Roman"/>
                        <a:cs typeface="Times New Roman"/>
                      </a:endParaRPr>
                    </a:p>
                  </a:txBody>
                  <a:tcPr marL="0" marR="0" marT="0" marB="0"/>
                </a:tc>
                <a:tc>
                  <a:txBody>
                    <a:bodyPr/>
                    <a:lstStyle/>
                    <a:p>
                      <a:pPr marR="1270" algn="ctr">
                        <a:lnSpc>
                          <a:spcPct val="100000"/>
                        </a:lnSpc>
                      </a:pPr>
                      <a:r>
                        <a:rPr sz="2200" dirty="0">
                          <a:latin typeface="Times New Roman"/>
                          <a:cs typeface="Times New Roman"/>
                        </a:rPr>
                        <a:t>3</a:t>
                      </a:r>
                      <a:endParaRPr sz="2200">
                        <a:latin typeface="Times New Roman"/>
                        <a:cs typeface="Times New Roman"/>
                      </a:endParaRPr>
                    </a:p>
                  </a:txBody>
                  <a:tcPr marL="0" marR="0" marT="0" marB="0"/>
                </a:tc>
                <a:tc>
                  <a:txBody>
                    <a:bodyPr/>
                    <a:lstStyle/>
                    <a:p>
                      <a:pPr marL="141605">
                        <a:lnSpc>
                          <a:spcPct val="100000"/>
                        </a:lnSpc>
                      </a:pPr>
                      <a:r>
                        <a:rPr sz="2200" spc="-5" dirty="0">
                          <a:latin typeface="Times New Roman"/>
                          <a:cs typeface="Times New Roman"/>
                        </a:rPr>
                        <a:t>78</a:t>
                      </a:r>
                      <a:endParaRPr sz="2200">
                        <a:latin typeface="Times New Roman"/>
                        <a:cs typeface="Times New Roman"/>
                      </a:endParaRPr>
                    </a:p>
                  </a:txBody>
                  <a:tcPr marL="0" marR="0" marT="0" marB="0">
                    <a:lnR w="9525">
                      <a:solidFill>
                        <a:srgbClr val="000000"/>
                      </a:solidFill>
                      <a:prstDash val="solid"/>
                    </a:lnR>
                  </a:tcPr>
                </a:tc>
                <a:tc>
                  <a:txBody>
                    <a:bodyPr/>
                    <a:lstStyle/>
                    <a:p>
                      <a:pPr marR="94615" algn="r">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4</a:t>
                      </a:r>
                      <a:endParaRPr sz="2100" baseline="-20833">
                        <a:latin typeface="Comic Sans MS"/>
                        <a:cs typeface="Comic Sans MS"/>
                      </a:endParaRPr>
                    </a:p>
                  </a:txBody>
                  <a:tcPr marL="0" marR="0" marT="0" marB="0">
                    <a:lnL w="9525">
                      <a:solidFill>
                        <a:srgbClr val="000000"/>
                      </a:solidFill>
                      <a:prstDash val="solid"/>
                    </a:lnL>
                  </a:tcPr>
                </a:tc>
                <a:tc>
                  <a:txBody>
                    <a:bodyPr/>
                    <a:lstStyle/>
                    <a:p>
                      <a:pPr marL="12192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86690">
                        <a:lnSpc>
                          <a:spcPct val="100000"/>
                        </a:lnSpc>
                      </a:pPr>
                      <a:r>
                        <a:rPr sz="2200" dirty="0">
                          <a:latin typeface="Times New Roman"/>
                          <a:cs typeface="Times New Roman"/>
                        </a:rPr>
                        <a:t>3</a:t>
                      </a:r>
                      <a:endParaRPr sz="2200">
                        <a:latin typeface="Times New Roman"/>
                        <a:cs typeface="Times New Roman"/>
                      </a:endParaRPr>
                    </a:p>
                  </a:txBody>
                  <a:tcPr marL="0" marR="0" marT="0" marB="0"/>
                </a:tc>
                <a:tc>
                  <a:txBody>
                    <a:bodyPr/>
                    <a:lstStyle/>
                    <a:p>
                      <a:pPr marL="114935">
                        <a:lnSpc>
                          <a:spcPct val="100000"/>
                        </a:lnSpc>
                      </a:pPr>
                      <a:r>
                        <a:rPr sz="2200" spc="-5" dirty="0">
                          <a:latin typeface="Times New Roman"/>
                          <a:cs typeface="Times New Roman"/>
                        </a:rPr>
                        <a:t>75</a:t>
                      </a:r>
                      <a:endParaRPr sz="2200">
                        <a:latin typeface="Times New Roman"/>
                        <a:cs typeface="Times New Roman"/>
                      </a:endParaRPr>
                    </a:p>
                  </a:txBody>
                  <a:tcPr marL="0" marR="0" marT="0" marB="0"/>
                </a:tc>
                <a:tc>
                  <a:txBody>
                    <a:bodyPr/>
                    <a:lstStyle/>
                    <a:p>
                      <a:pPr marL="113664">
                        <a:lnSpc>
                          <a:spcPct val="100000"/>
                        </a:lnSpc>
                      </a:pPr>
                      <a:r>
                        <a:rPr sz="2200" spc="-5" dirty="0">
                          <a:latin typeface="Times New Roman"/>
                          <a:cs typeface="Times New Roman"/>
                        </a:rPr>
                        <a:t>78</a:t>
                      </a:r>
                      <a:endParaRPr sz="220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
        <p:nvSpPr>
          <p:cNvPr id="10" name="object 6"/>
          <p:cNvSpPr txBox="1"/>
          <p:nvPr/>
        </p:nvSpPr>
        <p:spPr>
          <a:xfrm>
            <a:off x="167136" y="481362"/>
            <a:ext cx="8657837" cy="875739"/>
          </a:xfrm>
          <a:prstGeom prst="rect">
            <a:avLst/>
          </a:prstGeom>
        </p:spPr>
        <p:txBody>
          <a:bodyPr vert="horz" wrap="square" lIns="0" tIns="0" rIns="0" bIns="0" rtlCol="0">
            <a:noAutofit/>
          </a:bodyPr>
          <a:lstStyle/>
          <a:p>
            <a:pPr algn="ctr">
              <a:lnSpc>
                <a:spcPct val="100000"/>
              </a:lnSpc>
            </a:pPr>
            <a:r>
              <a:rPr sz="4219" dirty="0">
                <a:solidFill>
                  <a:srgbClr val="000000"/>
                </a:solidFill>
                <a:latin typeface="+mj-lt"/>
                <a:cs typeface="Comic Sans MS"/>
              </a:rPr>
              <a:t>Clustered</a:t>
            </a:r>
            <a:r>
              <a:rPr sz="4219" spc="-27" dirty="0">
                <a:solidFill>
                  <a:srgbClr val="000000"/>
                </a:solidFill>
                <a:latin typeface="+mj-lt"/>
                <a:cs typeface="Comic Sans MS"/>
              </a:rPr>
              <a:t> </a:t>
            </a:r>
            <a:r>
              <a:rPr sz="4219" dirty="0">
                <a:solidFill>
                  <a:srgbClr val="000000"/>
                </a:solidFill>
                <a:latin typeface="+mj-lt"/>
                <a:cs typeface="Comic Sans MS"/>
              </a:rPr>
              <a:t>Aff</a:t>
            </a:r>
            <a:r>
              <a:rPr sz="4219" spc="4" dirty="0">
                <a:solidFill>
                  <a:srgbClr val="000000"/>
                </a:solidFill>
                <a:latin typeface="+mj-lt"/>
                <a:cs typeface="Comic Sans MS"/>
              </a:rPr>
              <a:t>i</a:t>
            </a:r>
            <a:r>
              <a:rPr sz="4219" dirty="0">
                <a:solidFill>
                  <a:srgbClr val="000000"/>
                </a:solidFill>
                <a:latin typeface="+mj-lt"/>
                <a:cs typeface="Comic Sans MS"/>
              </a:rPr>
              <a:t>nity</a:t>
            </a:r>
            <a:r>
              <a:rPr sz="4219" spc="-18" dirty="0">
                <a:solidFill>
                  <a:srgbClr val="000000"/>
                </a:solidFill>
                <a:latin typeface="+mj-lt"/>
                <a:cs typeface="Comic Sans MS"/>
              </a:rPr>
              <a:t> </a:t>
            </a:r>
            <a:r>
              <a:rPr sz="4219" dirty="0">
                <a:solidFill>
                  <a:srgbClr val="000000"/>
                </a:solidFill>
                <a:latin typeface="+mj-lt"/>
                <a:cs typeface="Comic Sans MS"/>
              </a:rPr>
              <a:t>Matrix</a:t>
            </a:r>
            <a:r>
              <a:rPr lang="en-US" sz="4219" dirty="0">
                <a:solidFill>
                  <a:srgbClr val="000000"/>
                </a:solidFill>
                <a:latin typeface="+mj-lt"/>
                <a:cs typeface="Comic Sans MS"/>
              </a:rPr>
              <a:t> Example</a:t>
            </a:r>
            <a:endParaRPr sz="4219" dirty="0">
              <a:solidFill>
                <a:srgbClr val="000000"/>
              </a:solidFill>
              <a:latin typeface="+mj-lt"/>
              <a:cs typeface="Comic Sans MS"/>
            </a:endParaRPr>
          </a:p>
        </p:txBody>
      </p:sp>
    </p:spTree>
    <p:extLst>
      <p:ext uri="{BB962C8B-B14F-4D97-AF65-F5344CB8AC3E}">
        <p14:creationId xmlns:p14="http://schemas.microsoft.com/office/powerpoint/2010/main" val="2424746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21181" y="2798781"/>
            <a:ext cx="1825997" cy="322169"/>
          </a:xfrm>
          <a:prstGeom prst="rect">
            <a:avLst/>
          </a:prstGeom>
        </p:spPr>
        <p:txBody>
          <a:bodyPr vert="horz" wrap="square" lIns="0" tIns="0" rIns="0" bIns="0" rtlCol="0">
            <a:noAutofit/>
          </a:bodyPr>
          <a:lstStyle/>
          <a:p>
            <a:pPr marL="11205" fontAlgn="auto">
              <a:spcBef>
                <a:spcPts val="0"/>
              </a:spcBef>
              <a:spcAft>
                <a:spcPts val="0"/>
              </a:spcAft>
              <a:tabLst>
                <a:tab pos="510969" algn="l"/>
                <a:tab pos="1034264" algn="l"/>
                <a:tab pos="1558681" algn="l"/>
              </a:tabLst>
            </a:pPr>
            <a:r>
              <a:rPr sz="1765" spc="-4" dirty="0">
                <a:solidFill>
                  <a:srgbClr val="CC3399"/>
                </a:solidFill>
                <a:latin typeface="Comic Sans MS"/>
                <a:ea typeface="+mn-ea"/>
                <a:cs typeface="Comic Sans MS"/>
              </a:rPr>
              <a:t>A</a:t>
            </a:r>
            <a:r>
              <a:rPr sz="1720" spc="13" baseline="-21367" dirty="0">
                <a:solidFill>
                  <a:srgbClr val="CC3399"/>
                </a:solidFill>
                <a:latin typeface="Comic Sans MS"/>
                <a:ea typeface="+mn-ea"/>
                <a:cs typeface="Comic Sans MS"/>
              </a:rPr>
              <a:t>1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3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2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4</a:t>
            </a:r>
            <a:endParaRPr sz="1720" baseline="-21367">
              <a:solidFill>
                <a:prstClr val="black"/>
              </a:solidFill>
              <a:latin typeface="Comic Sans MS"/>
              <a:ea typeface="+mn-ea"/>
              <a:cs typeface="Comic Sans MS"/>
            </a:endParaRPr>
          </a:p>
        </p:txBody>
      </p:sp>
      <p:sp>
        <p:nvSpPr>
          <p:cNvPr id="4" name="object 4"/>
          <p:cNvSpPr/>
          <p:nvPr/>
        </p:nvSpPr>
        <p:spPr>
          <a:xfrm>
            <a:off x="7233397" y="3105374"/>
            <a:ext cx="67236" cy="1613578"/>
          </a:xfrm>
          <a:custGeom>
            <a:avLst/>
            <a:gdLst/>
            <a:ahLst/>
            <a:cxnLst/>
            <a:rect l="l" t="t" r="r" b="b"/>
            <a:pathLst>
              <a:path w="76200" h="1828722">
                <a:moveTo>
                  <a:pt x="0" y="0"/>
                </a:moveTo>
                <a:lnTo>
                  <a:pt x="34802" y="16826"/>
                </a:lnTo>
                <a:lnTo>
                  <a:pt x="61225" y="61733"/>
                </a:lnTo>
                <a:lnTo>
                  <a:pt x="73028" y="108812"/>
                </a:lnTo>
                <a:lnTo>
                  <a:pt x="76200" y="1676400"/>
                </a:lnTo>
                <a:lnTo>
                  <a:pt x="75642" y="1694929"/>
                </a:lnTo>
                <a:lnTo>
                  <a:pt x="67797" y="1746046"/>
                </a:lnTo>
                <a:lnTo>
                  <a:pt x="52063" y="1787725"/>
                </a:lnTo>
                <a:lnTo>
                  <a:pt x="21856" y="1822546"/>
                </a:lnTo>
                <a:lnTo>
                  <a:pt x="13091" y="1826679"/>
                </a:lnTo>
                <a:lnTo>
                  <a:pt x="3971" y="1828722"/>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5" name="object 5"/>
          <p:cNvSpPr txBox="1"/>
          <p:nvPr/>
        </p:nvSpPr>
        <p:spPr>
          <a:xfrm>
            <a:off x="4644951" y="4884510"/>
            <a:ext cx="2949388" cy="255494"/>
          </a:xfrm>
          <a:prstGeom prst="rect">
            <a:avLst/>
          </a:prstGeom>
        </p:spPr>
        <p:txBody>
          <a:bodyPr vert="horz" wrap="square" lIns="0" tIns="0" rIns="0" bIns="0" rtlCol="0">
            <a:noAutofit/>
          </a:bodyPr>
          <a:lstStyle/>
          <a:p>
            <a:pPr marL="11205" fontAlgn="auto">
              <a:spcBef>
                <a:spcPts val="0"/>
              </a:spcBef>
              <a:spcAft>
                <a:spcPts val="0"/>
              </a:spcAft>
            </a:pPr>
            <a:r>
              <a:rPr sz="1588" spc="-9" dirty="0">
                <a:solidFill>
                  <a:srgbClr val="006600"/>
                </a:solidFill>
                <a:latin typeface="Comic Sans MS"/>
                <a:ea typeface="+mn-ea"/>
                <a:cs typeface="Comic Sans MS"/>
              </a:rPr>
              <a:t>C</a:t>
            </a:r>
            <a:r>
              <a:rPr sz="1588" dirty="0">
                <a:solidFill>
                  <a:srgbClr val="006600"/>
                </a:solidFill>
                <a:latin typeface="Comic Sans MS"/>
                <a:ea typeface="+mn-ea"/>
                <a:cs typeface="Comic Sans MS"/>
              </a:rPr>
              <a:t>lust</a:t>
            </a:r>
            <a:r>
              <a:rPr sz="1588" spc="-4" dirty="0">
                <a:solidFill>
                  <a:srgbClr val="006600"/>
                </a:solidFill>
                <a:latin typeface="Comic Sans MS"/>
                <a:ea typeface="+mn-ea"/>
                <a:cs typeface="Comic Sans MS"/>
              </a:rPr>
              <a:t>e</a:t>
            </a:r>
            <a:r>
              <a:rPr sz="1588" dirty="0">
                <a:solidFill>
                  <a:srgbClr val="006600"/>
                </a:solidFill>
                <a:latin typeface="Comic Sans MS"/>
                <a:ea typeface="+mn-ea"/>
                <a:cs typeface="Comic Sans MS"/>
              </a:rPr>
              <a:t>red Aff</a:t>
            </a:r>
            <a:r>
              <a:rPr sz="1588" spc="-9" dirty="0">
                <a:solidFill>
                  <a:srgbClr val="006600"/>
                </a:solidFill>
                <a:latin typeface="Comic Sans MS"/>
                <a:ea typeface="+mn-ea"/>
                <a:cs typeface="Comic Sans MS"/>
              </a:rPr>
              <a:t>i</a:t>
            </a:r>
            <a:r>
              <a:rPr sz="1588" dirty="0">
                <a:solidFill>
                  <a:srgbClr val="006600"/>
                </a:solidFill>
                <a:latin typeface="Comic Sans MS"/>
                <a:ea typeface="+mn-ea"/>
                <a:cs typeface="Comic Sans MS"/>
              </a:rPr>
              <a:t>nity</a:t>
            </a:r>
            <a:r>
              <a:rPr sz="1588" spc="-22" dirty="0">
                <a:solidFill>
                  <a:srgbClr val="006600"/>
                </a:solidFill>
                <a:latin typeface="Comic Sans MS"/>
                <a:ea typeface="+mn-ea"/>
                <a:cs typeface="Comic Sans MS"/>
              </a:rPr>
              <a:t> </a:t>
            </a:r>
            <a:r>
              <a:rPr sz="1588" spc="-9" dirty="0">
                <a:solidFill>
                  <a:srgbClr val="006600"/>
                </a:solidFill>
                <a:latin typeface="Comic Sans MS"/>
                <a:ea typeface="+mn-ea"/>
                <a:cs typeface="Comic Sans MS"/>
              </a:rPr>
              <a:t>M</a:t>
            </a:r>
            <a:r>
              <a:rPr sz="1588" dirty="0">
                <a:solidFill>
                  <a:srgbClr val="006600"/>
                </a:solidFill>
                <a:latin typeface="Comic Sans MS"/>
                <a:ea typeface="+mn-ea"/>
                <a:cs typeface="Comic Sans MS"/>
              </a:rPr>
              <a:t>atrix</a:t>
            </a:r>
            <a:r>
              <a:rPr sz="1588" spc="-9" dirty="0">
                <a:solidFill>
                  <a:srgbClr val="006600"/>
                </a:solidFill>
                <a:latin typeface="Comic Sans MS"/>
                <a:ea typeface="+mn-ea"/>
                <a:cs typeface="Comic Sans MS"/>
              </a:rPr>
              <a:t> </a:t>
            </a:r>
            <a:r>
              <a:rPr sz="1588" dirty="0">
                <a:solidFill>
                  <a:srgbClr val="006600"/>
                </a:solidFill>
                <a:latin typeface="Comic Sans MS"/>
                <a:ea typeface="+mn-ea"/>
                <a:cs typeface="Comic Sans MS"/>
              </a:rPr>
              <a:t>(</a:t>
            </a:r>
            <a:r>
              <a:rPr sz="1588" spc="-9" dirty="0">
                <a:solidFill>
                  <a:srgbClr val="006600"/>
                </a:solidFill>
                <a:latin typeface="Comic Sans MS"/>
                <a:ea typeface="+mn-ea"/>
                <a:cs typeface="Comic Sans MS"/>
              </a:rPr>
              <a:t>C</a:t>
            </a:r>
            <a:r>
              <a:rPr sz="1588" dirty="0">
                <a:solidFill>
                  <a:srgbClr val="006600"/>
                </a:solidFill>
                <a:latin typeface="Comic Sans MS"/>
                <a:ea typeface="+mn-ea"/>
                <a:cs typeface="Comic Sans MS"/>
              </a:rPr>
              <a:t>A)</a:t>
            </a:r>
            <a:endParaRPr sz="1588">
              <a:solidFill>
                <a:prstClr val="black"/>
              </a:solidFill>
              <a:latin typeface="Comic Sans MS"/>
              <a:ea typeface="+mn-ea"/>
              <a:cs typeface="Comic Sans MS"/>
            </a:endParaRPr>
          </a:p>
        </p:txBody>
      </p:sp>
      <p:sp>
        <p:nvSpPr>
          <p:cNvPr id="6" name="object 6"/>
          <p:cNvSpPr txBox="1"/>
          <p:nvPr/>
        </p:nvSpPr>
        <p:spPr>
          <a:xfrm>
            <a:off x="825334" y="1960712"/>
            <a:ext cx="7527571" cy="282829"/>
          </a:xfrm>
          <a:prstGeom prst="rect">
            <a:avLst/>
          </a:prstGeom>
        </p:spPr>
        <p:txBody>
          <a:bodyPr vert="horz" wrap="square" lIns="0" tIns="0" rIns="0" bIns="0" rtlCol="0">
            <a:noAutofit/>
          </a:bodyPr>
          <a:lstStyle/>
          <a:p>
            <a:pPr marL="11205" fontAlgn="auto">
              <a:spcBef>
                <a:spcPts val="0"/>
              </a:spcBef>
              <a:spcAft>
                <a:spcPts val="0"/>
              </a:spcAft>
            </a:pPr>
            <a:r>
              <a:rPr sz="2250" dirty="0">
                <a:solidFill>
                  <a:srgbClr val="000000"/>
                </a:solidFill>
                <a:latin typeface="+mj-lt"/>
                <a:ea typeface="+mn-ea"/>
                <a:cs typeface="Comic Sans MS"/>
              </a:rPr>
              <a:t>The</a:t>
            </a:r>
            <a:r>
              <a:rPr sz="2250" spc="-9" dirty="0">
                <a:solidFill>
                  <a:srgbClr val="000000"/>
                </a:solidFill>
                <a:latin typeface="+mj-lt"/>
                <a:ea typeface="+mn-ea"/>
                <a:cs typeface="Comic Sans MS"/>
              </a:rPr>
              <a:t> </a:t>
            </a:r>
            <a:r>
              <a:rPr sz="2250" dirty="0">
                <a:solidFill>
                  <a:srgbClr val="000000"/>
                </a:solidFill>
                <a:latin typeface="+mj-lt"/>
                <a:ea typeface="+mn-ea"/>
                <a:cs typeface="Comic Sans MS"/>
              </a:rPr>
              <a:t>rows </a:t>
            </a:r>
            <a:r>
              <a:rPr sz="2250" spc="-13" dirty="0">
                <a:solidFill>
                  <a:srgbClr val="000000"/>
                </a:solidFill>
                <a:latin typeface="+mj-lt"/>
                <a:ea typeface="+mn-ea"/>
                <a:cs typeface="Comic Sans MS"/>
              </a:rPr>
              <a:t>a</a:t>
            </a:r>
            <a:r>
              <a:rPr sz="2250" dirty="0">
                <a:solidFill>
                  <a:srgbClr val="000000"/>
                </a:solidFill>
                <a:latin typeface="+mj-lt"/>
                <a:ea typeface="+mn-ea"/>
                <a:cs typeface="Comic Sans MS"/>
              </a:rPr>
              <a:t>re orga</a:t>
            </a:r>
            <a:r>
              <a:rPr sz="2250" spc="-9" dirty="0">
                <a:solidFill>
                  <a:srgbClr val="000000"/>
                </a:solidFill>
                <a:latin typeface="+mj-lt"/>
                <a:ea typeface="+mn-ea"/>
                <a:cs typeface="Comic Sans MS"/>
              </a:rPr>
              <a:t>n</a:t>
            </a:r>
            <a:r>
              <a:rPr sz="2250" dirty="0">
                <a:solidFill>
                  <a:srgbClr val="000000"/>
                </a:solidFill>
                <a:latin typeface="+mj-lt"/>
                <a:ea typeface="+mn-ea"/>
                <a:cs typeface="Comic Sans MS"/>
              </a:rPr>
              <a:t>ized in</a:t>
            </a:r>
            <a:r>
              <a:rPr sz="2250" spc="-4" dirty="0">
                <a:solidFill>
                  <a:srgbClr val="000000"/>
                </a:solidFill>
                <a:latin typeface="+mj-lt"/>
                <a:ea typeface="+mn-ea"/>
                <a:cs typeface="Comic Sans MS"/>
              </a:rPr>
              <a:t> </a:t>
            </a:r>
            <a:r>
              <a:rPr sz="2250" dirty="0">
                <a:solidFill>
                  <a:srgbClr val="000000"/>
                </a:solidFill>
                <a:latin typeface="+mj-lt"/>
                <a:ea typeface="+mn-ea"/>
                <a:cs typeface="Comic Sans MS"/>
              </a:rPr>
              <a:t>the</a:t>
            </a:r>
            <a:r>
              <a:rPr sz="2250" spc="-9" dirty="0">
                <a:solidFill>
                  <a:srgbClr val="000000"/>
                </a:solidFill>
                <a:latin typeface="+mj-lt"/>
                <a:ea typeface="+mn-ea"/>
                <a:cs typeface="Comic Sans MS"/>
              </a:rPr>
              <a:t> </a:t>
            </a:r>
            <a:r>
              <a:rPr sz="2250" dirty="0">
                <a:solidFill>
                  <a:srgbClr val="000000"/>
                </a:solidFill>
                <a:latin typeface="+mj-lt"/>
                <a:ea typeface="+mn-ea"/>
                <a:cs typeface="Comic Sans MS"/>
              </a:rPr>
              <a:t>s</a:t>
            </a:r>
            <a:r>
              <a:rPr sz="2250" spc="-9" dirty="0">
                <a:solidFill>
                  <a:srgbClr val="000000"/>
                </a:solidFill>
                <a:latin typeface="+mj-lt"/>
                <a:ea typeface="+mn-ea"/>
                <a:cs typeface="Comic Sans MS"/>
              </a:rPr>
              <a:t>a</a:t>
            </a:r>
            <a:r>
              <a:rPr sz="2250" dirty="0">
                <a:solidFill>
                  <a:srgbClr val="000000"/>
                </a:solidFill>
                <a:latin typeface="+mj-lt"/>
                <a:ea typeface="+mn-ea"/>
                <a:cs typeface="Comic Sans MS"/>
              </a:rPr>
              <a:t>me</a:t>
            </a:r>
            <a:r>
              <a:rPr sz="2250" spc="4" dirty="0">
                <a:solidFill>
                  <a:srgbClr val="000000"/>
                </a:solidFill>
                <a:latin typeface="+mj-lt"/>
                <a:ea typeface="+mn-ea"/>
                <a:cs typeface="Comic Sans MS"/>
              </a:rPr>
              <a:t> </a:t>
            </a:r>
            <a:r>
              <a:rPr sz="2250" dirty="0">
                <a:solidFill>
                  <a:srgbClr val="000000"/>
                </a:solidFill>
                <a:latin typeface="+mj-lt"/>
                <a:ea typeface="+mn-ea"/>
                <a:cs typeface="Comic Sans MS"/>
              </a:rPr>
              <a:t>ord</a:t>
            </a:r>
            <a:r>
              <a:rPr sz="2250" spc="-9" dirty="0">
                <a:solidFill>
                  <a:srgbClr val="000000"/>
                </a:solidFill>
                <a:latin typeface="+mj-lt"/>
                <a:ea typeface="+mn-ea"/>
                <a:cs typeface="Comic Sans MS"/>
              </a:rPr>
              <a:t>e</a:t>
            </a:r>
            <a:r>
              <a:rPr sz="2250" dirty="0">
                <a:solidFill>
                  <a:srgbClr val="000000"/>
                </a:solidFill>
                <a:latin typeface="+mj-lt"/>
                <a:ea typeface="+mn-ea"/>
                <a:cs typeface="Comic Sans MS"/>
              </a:rPr>
              <a:t>r </a:t>
            </a:r>
            <a:r>
              <a:rPr sz="2250" spc="-9" dirty="0">
                <a:solidFill>
                  <a:srgbClr val="000000"/>
                </a:solidFill>
                <a:latin typeface="+mj-lt"/>
                <a:ea typeface="+mn-ea"/>
                <a:cs typeface="Comic Sans MS"/>
              </a:rPr>
              <a:t>a</a:t>
            </a:r>
            <a:r>
              <a:rPr sz="2250" dirty="0">
                <a:solidFill>
                  <a:srgbClr val="000000"/>
                </a:solidFill>
                <a:latin typeface="+mj-lt"/>
                <a:ea typeface="+mn-ea"/>
                <a:cs typeface="Comic Sans MS"/>
              </a:rPr>
              <a:t>s</a:t>
            </a:r>
            <a:r>
              <a:rPr sz="2250" spc="4" dirty="0">
                <a:solidFill>
                  <a:srgbClr val="000000"/>
                </a:solidFill>
                <a:latin typeface="+mj-lt"/>
                <a:ea typeface="+mn-ea"/>
                <a:cs typeface="Comic Sans MS"/>
              </a:rPr>
              <a:t> </a:t>
            </a:r>
            <a:r>
              <a:rPr sz="2250" dirty="0">
                <a:solidFill>
                  <a:srgbClr val="000000"/>
                </a:solidFill>
                <a:latin typeface="+mj-lt"/>
                <a:ea typeface="+mn-ea"/>
                <a:cs typeface="Comic Sans MS"/>
              </a:rPr>
              <a:t>the</a:t>
            </a:r>
            <a:r>
              <a:rPr sz="2250" spc="-18" dirty="0">
                <a:solidFill>
                  <a:srgbClr val="000000"/>
                </a:solidFill>
                <a:latin typeface="+mj-lt"/>
                <a:ea typeface="+mn-ea"/>
                <a:cs typeface="Comic Sans MS"/>
              </a:rPr>
              <a:t> </a:t>
            </a:r>
            <a:r>
              <a:rPr sz="2250" dirty="0">
                <a:solidFill>
                  <a:srgbClr val="000000"/>
                </a:solidFill>
                <a:latin typeface="+mj-lt"/>
                <a:ea typeface="+mn-ea"/>
                <a:cs typeface="Comic Sans MS"/>
              </a:rPr>
              <a:t>co</a:t>
            </a:r>
            <a:r>
              <a:rPr sz="2250" spc="4" dirty="0">
                <a:solidFill>
                  <a:srgbClr val="000000"/>
                </a:solidFill>
                <a:latin typeface="+mj-lt"/>
                <a:ea typeface="+mn-ea"/>
                <a:cs typeface="Comic Sans MS"/>
              </a:rPr>
              <a:t>l</a:t>
            </a:r>
            <a:r>
              <a:rPr sz="2250" dirty="0">
                <a:solidFill>
                  <a:srgbClr val="000000"/>
                </a:solidFill>
                <a:latin typeface="+mj-lt"/>
                <a:ea typeface="+mn-ea"/>
                <a:cs typeface="Comic Sans MS"/>
              </a:rPr>
              <a:t>umns.</a:t>
            </a:r>
          </a:p>
        </p:txBody>
      </p:sp>
      <p:sp>
        <p:nvSpPr>
          <p:cNvPr id="7" name="object 7"/>
          <p:cNvSpPr txBox="1"/>
          <p:nvPr/>
        </p:nvSpPr>
        <p:spPr>
          <a:xfrm>
            <a:off x="1789915" y="2786119"/>
            <a:ext cx="1825997" cy="322169"/>
          </a:xfrm>
          <a:prstGeom prst="rect">
            <a:avLst/>
          </a:prstGeom>
        </p:spPr>
        <p:txBody>
          <a:bodyPr vert="horz" wrap="square" lIns="0" tIns="0" rIns="0" bIns="0" rtlCol="0">
            <a:noAutofit/>
          </a:bodyPr>
          <a:lstStyle/>
          <a:p>
            <a:pPr marL="11205" fontAlgn="auto">
              <a:spcBef>
                <a:spcPts val="0"/>
              </a:spcBef>
              <a:spcAft>
                <a:spcPts val="0"/>
              </a:spcAft>
              <a:tabLst>
                <a:tab pos="510969" algn="l"/>
                <a:tab pos="1034264" algn="l"/>
                <a:tab pos="1558681" algn="l"/>
              </a:tabLst>
            </a:pPr>
            <a:r>
              <a:rPr sz="1765" spc="-4" dirty="0">
                <a:solidFill>
                  <a:srgbClr val="CC3399"/>
                </a:solidFill>
                <a:latin typeface="Comic Sans MS"/>
                <a:ea typeface="+mn-ea"/>
                <a:cs typeface="Comic Sans MS"/>
              </a:rPr>
              <a:t>A</a:t>
            </a:r>
            <a:r>
              <a:rPr sz="1720" spc="13" baseline="-21367" dirty="0">
                <a:solidFill>
                  <a:srgbClr val="CC3399"/>
                </a:solidFill>
                <a:latin typeface="Comic Sans MS"/>
                <a:ea typeface="+mn-ea"/>
                <a:cs typeface="Comic Sans MS"/>
              </a:rPr>
              <a:t>1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3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2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4</a:t>
            </a:r>
            <a:endParaRPr sz="1720" baseline="-21367">
              <a:solidFill>
                <a:prstClr val="black"/>
              </a:solidFill>
              <a:latin typeface="Comic Sans MS"/>
              <a:ea typeface="+mn-ea"/>
              <a:cs typeface="Comic Sans MS"/>
            </a:endParaRPr>
          </a:p>
        </p:txBody>
      </p:sp>
      <p:sp>
        <p:nvSpPr>
          <p:cNvPr id="8" name="object 8"/>
          <p:cNvSpPr/>
          <p:nvPr/>
        </p:nvSpPr>
        <p:spPr>
          <a:xfrm>
            <a:off x="3602691" y="3092824"/>
            <a:ext cx="67236" cy="1613474"/>
          </a:xfrm>
          <a:custGeom>
            <a:avLst/>
            <a:gdLst/>
            <a:ahLst/>
            <a:cxnLst/>
            <a:rect l="l" t="t" r="r" b="b"/>
            <a:pathLst>
              <a:path w="76200" h="1828604">
                <a:moveTo>
                  <a:pt x="0" y="0"/>
                </a:moveTo>
                <a:lnTo>
                  <a:pt x="34802" y="16803"/>
                </a:lnTo>
                <a:lnTo>
                  <a:pt x="61225" y="61679"/>
                </a:lnTo>
                <a:lnTo>
                  <a:pt x="73028" y="108766"/>
                </a:lnTo>
                <a:lnTo>
                  <a:pt x="76200" y="1676400"/>
                </a:lnTo>
                <a:lnTo>
                  <a:pt x="75641" y="1694939"/>
                </a:lnTo>
                <a:lnTo>
                  <a:pt x="67786" y="1746061"/>
                </a:lnTo>
                <a:lnTo>
                  <a:pt x="52034" y="1787713"/>
                </a:lnTo>
                <a:lnTo>
                  <a:pt x="21793" y="1822468"/>
                </a:lnTo>
                <a:lnTo>
                  <a:pt x="13019" y="1826581"/>
                </a:lnTo>
                <a:lnTo>
                  <a:pt x="3890" y="1828604"/>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0" name="object 10"/>
          <p:cNvSpPr txBox="1"/>
          <p:nvPr/>
        </p:nvSpPr>
        <p:spPr>
          <a:xfrm>
            <a:off x="1013729" y="4871870"/>
            <a:ext cx="2949388" cy="255494"/>
          </a:xfrm>
          <a:prstGeom prst="rect">
            <a:avLst/>
          </a:prstGeom>
        </p:spPr>
        <p:txBody>
          <a:bodyPr vert="horz" wrap="square" lIns="0" tIns="0" rIns="0" bIns="0" rtlCol="0">
            <a:noAutofit/>
          </a:bodyPr>
          <a:lstStyle/>
          <a:p>
            <a:pPr marL="11205" fontAlgn="auto">
              <a:spcBef>
                <a:spcPts val="0"/>
              </a:spcBef>
              <a:spcAft>
                <a:spcPts val="0"/>
              </a:spcAft>
            </a:pPr>
            <a:r>
              <a:rPr sz="1588" spc="-9" dirty="0">
                <a:solidFill>
                  <a:srgbClr val="006600"/>
                </a:solidFill>
                <a:latin typeface="Comic Sans MS"/>
                <a:ea typeface="+mn-ea"/>
                <a:cs typeface="Comic Sans MS"/>
              </a:rPr>
              <a:t>C</a:t>
            </a:r>
            <a:r>
              <a:rPr sz="1588" dirty="0">
                <a:solidFill>
                  <a:srgbClr val="006600"/>
                </a:solidFill>
                <a:latin typeface="Comic Sans MS"/>
                <a:ea typeface="+mn-ea"/>
                <a:cs typeface="Comic Sans MS"/>
              </a:rPr>
              <a:t>lust</a:t>
            </a:r>
            <a:r>
              <a:rPr sz="1588" spc="-4" dirty="0">
                <a:solidFill>
                  <a:srgbClr val="006600"/>
                </a:solidFill>
                <a:latin typeface="Comic Sans MS"/>
                <a:ea typeface="+mn-ea"/>
                <a:cs typeface="Comic Sans MS"/>
              </a:rPr>
              <a:t>e</a:t>
            </a:r>
            <a:r>
              <a:rPr sz="1588" dirty="0">
                <a:solidFill>
                  <a:srgbClr val="006600"/>
                </a:solidFill>
                <a:latin typeface="Comic Sans MS"/>
                <a:ea typeface="+mn-ea"/>
                <a:cs typeface="Comic Sans MS"/>
              </a:rPr>
              <a:t>red Aff</a:t>
            </a:r>
            <a:r>
              <a:rPr sz="1588" spc="-9" dirty="0">
                <a:solidFill>
                  <a:srgbClr val="006600"/>
                </a:solidFill>
                <a:latin typeface="Comic Sans MS"/>
                <a:ea typeface="+mn-ea"/>
                <a:cs typeface="Comic Sans MS"/>
              </a:rPr>
              <a:t>i</a:t>
            </a:r>
            <a:r>
              <a:rPr sz="1588" dirty="0">
                <a:solidFill>
                  <a:srgbClr val="006600"/>
                </a:solidFill>
                <a:latin typeface="Comic Sans MS"/>
                <a:ea typeface="+mn-ea"/>
                <a:cs typeface="Comic Sans MS"/>
              </a:rPr>
              <a:t>nity</a:t>
            </a:r>
            <a:r>
              <a:rPr sz="1588" spc="-22" dirty="0">
                <a:solidFill>
                  <a:srgbClr val="006600"/>
                </a:solidFill>
                <a:latin typeface="Comic Sans MS"/>
                <a:ea typeface="+mn-ea"/>
                <a:cs typeface="Comic Sans MS"/>
              </a:rPr>
              <a:t> </a:t>
            </a:r>
            <a:r>
              <a:rPr sz="1588" spc="-9" dirty="0">
                <a:solidFill>
                  <a:srgbClr val="006600"/>
                </a:solidFill>
                <a:latin typeface="Comic Sans MS"/>
                <a:ea typeface="+mn-ea"/>
                <a:cs typeface="Comic Sans MS"/>
              </a:rPr>
              <a:t>M</a:t>
            </a:r>
            <a:r>
              <a:rPr sz="1588" dirty="0">
                <a:solidFill>
                  <a:srgbClr val="006600"/>
                </a:solidFill>
                <a:latin typeface="Comic Sans MS"/>
                <a:ea typeface="+mn-ea"/>
                <a:cs typeface="Comic Sans MS"/>
              </a:rPr>
              <a:t>atrix</a:t>
            </a:r>
            <a:r>
              <a:rPr sz="1588" spc="-9" dirty="0">
                <a:solidFill>
                  <a:srgbClr val="006600"/>
                </a:solidFill>
                <a:latin typeface="Comic Sans MS"/>
                <a:ea typeface="+mn-ea"/>
                <a:cs typeface="Comic Sans MS"/>
              </a:rPr>
              <a:t> </a:t>
            </a:r>
            <a:r>
              <a:rPr sz="1588" dirty="0">
                <a:solidFill>
                  <a:srgbClr val="006600"/>
                </a:solidFill>
                <a:latin typeface="Comic Sans MS"/>
                <a:ea typeface="+mn-ea"/>
                <a:cs typeface="Comic Sans MS"/>
              </a:rPr>
              <a:t>(</a:t>
            </a:r>
            <a:r>
              <a:rPr sz="1588" spc="-9" dirty="0">
                <a:solidFill>
                  <a:srgbClr val="006600"/>
                </a:solidFill>
                <a:latin typeface="Comic Sans MS"/>
                <a:ea typeface="+mn-ea"/>
                <a:cs typeface="Comic Sans MS"/>
              </a:rPr>
              <a:t>C</a:t>
            </a:r>
            <a:r>
              <a:rPr sz="1588" dirty="0">
                <a:solidFill>
                  <a:srgbClr val="006600"/>
                </a:solidFill>
                <a:latin typeface="Comic Sans MS"/>
                <a:ea typeface="+mn-ea"/>
                <a:cs typeface="Comic Sans MS"/>
              </a:rPr>
              <a:t>A)</a:t>
            </a:r>
            <a:endParaRPr sz="1588">
              <a:solidFill>
                <a:prstClr val="black"/>
              </a:solidFill>
              <a:latin typeface="Comic Sans MS"/>
              <a:ea typeface="+mn-ea"/>
              <a:cs typeface="Comic Sans MS"/>
            </a:endParaRPr>
          </a:p>
        </p:txBody>
      </p:sp>
      <p:graphicFrame>
        <p:nvGraphicFramePr>
          <p:cNvPr id="9" name="object 9"/>
          <p:cNvGraphicFramePr>
            <a:graphicFrameLocks noGrp="1"/>
          </p:cNvGraphicFramePr>
          <p:nvPr/>
        </p:nvGraphicFramePr>
        <p:xfrm>
          <a:off x="1240827" y="3186906"/>
          <a:ext cx="5969851" cy="1596953"/>
        </p:xfrm>
        <a:graphic>
          <a:graphicData uri="http://schemas.openxmlformats.org/drawingml/2006/table">
            <a:tbl>
              <a:tblPr firstRow="1" bandRow="1">
                <a:tableStyleId>{2D5ABB26-0587-4C30-8999-92F81FD0307C}</a:tableStyleId>
              </a:tblPr>
              <a:tblGrid>
                <a:gridCol w="412165">
                  <a:extLst>
                    <a:ext uri="{9D8B030D-6E8A-4147-A177-3AD203B41FA5}">
                      <a16:colId xmlns:a16="http://schemas.microsoft.com/office/drawing/2014/main" val="20000"/>
                    </a:ext>
                  </a:extLst>
                </a:gridCol>
                <a:gridCol w="445667">
                  <a:extLst>
                    <a:ext uri="{9D8B030D-6E8A-4147-A177-3AD203B41FA5}">
                      <a16:colId xmlns:a16="http://schemas.microsoft.com/office/drawing/2014/main" val="20001"/>
                    </a:ext>
                  </a:extLst>
                </a:gridCol>
                <a:gridCol w="527044">
                  <a:extLst>
                    <a:ext uri="{9D8B030D-6E8A-4147-A177-3AD203B41FA5}">
                      <a16:colId xmlns:a16="http://schemas.microsoft.com/office/drawing/2014/main" val="20002"/>
                    </a:ext>
                  </a:extLst>
                </a:gridCol>
                <a:gridCol w="530373">
                  <a:extLst>
                    <a:ext uri="{9D8B030D-6E8A-4147-A177-3AD203B41FA5}">
                      <a16:colId xmlns:a16="http://schemas.microsoft.com/office/drawing/2014/main" val="20003"/>
                    </a:ext>
                  </a:extLst>
                </a:gridCol>
                <a:gridCol w="513804">
                  <a:extLst>
                    <a:ext uri="{9D8B030D-6E8A-4147-A177-3AD203B41FA5}">
                      <a16:colId xmlns:a16="http://schemas.microsoft.com/office/drawing/2014/main" val="20004"/>
                    </a:ext>
                  </a:extLst>
                </a:gridCol>
                <a:gridCol w="1613815">
                  <a:extLst>
                    <a:ext uri="{9D8B030D-6E8A-4147-A177-3AD203B41FA5}">
                      <a16:colId xmlns:a16="http://schemas.microsoft.com/office/drawing/2014/main" val="20005"/>
                    </a:ext>
                  </a:extLst>
                </a:gridCol>
                <a:gridCol w="445556">
                  <a:extLst>
                    <a:ext uri="{9D8B030D-6E8A-4147-A177-3AD203B41FA5}">
                      <a16:colId xmlns:a16="http://schemas.microsoft.com/office/drawing/2014/main" val="20006"/>
                    </a:ext>
                  </a:extLst>
                </a:gridCol>
                <a:gridCol w="527044">
                  <a:extLst>
                    <a:ext uri="{9D8B030D-6E8A-4147-A177-3AD203B41FA5}">
                      <a16:colId xmlns:a16="http://schemas.microsoft.com/office/drawing/2014/main" val="20007"/>
                    </a:ext>
                  </a:extLst>
                </a:gridCol>
                <a:gridCol w="530373">
                  <a:extLst>
                    <a:ext uri="{9D8B030D-6E8A-4147-A177-3AD203B41FA5}">
                      <a16:colId xmlns:a16="http://schemas.microsoft.com/office/drawing/2014/main" val="20008"/>
                    </a:ext>
                  </a:extLst>
                </a:gridCol>
                <a:gridCol w="424010">
                  <a:extLst>
                    <a:ext uri="{9D8B030D-6E8A-4147-A177-3AD203B41FA5}">
                      <a16:colId xmlns:a16="http://schemas.microsoft.com/office/drawing/2014/main" val="20009"/>
                    </a:ext>
                  </a:extLst>
                </a:gridCol>
              </a:tblGrid>
              <a:tr h="389572">
                <a:tc>
                  <a:txBody>
                    <a:bodyPr/>
                    <a:lstStyle/>
                    <a:p>
                      <a:pPr marL="25400">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1</a:t>
                      </a:r>
                      <a:endParaRPr sz="2100" baseline="-20833">
                        <a:latin typeface="Comic Sans MS"/>
                        <a:cs typeface="Comic Sans MS"/>
                      </a:endParaRPr>
                    </a:p>
                  </a:txBody>
                  <a:tcPr marL="0" marR="0" marT="0" marB="0">
                    <a:lnR w="9525">
                      <a:solidFill>
                        <a:srgbClr val="000000"/>
                      </a:solidFill>
                      <a:prstDash val="solid"/>
                    </a:lnR>
                  </a:tcPr>
                </a:tc>
                <a:tc>
                  <a:txBody>
                    <a:bodyPr/>
                    <a:lstStyle/>
                    <a:p>
                      <a:pPr marL="43815">
                        <a:lnSpc>
                          <a:spcPct val="100000"/>
                        </a:lnSpc>
                      </a:pPr>
                      <a:r>
                        <a:rPr sz="2200" spc="-5" dirty="0">
                          <a:latin typeface="Times New Roman"/>
                          <a:cs typeface="Times New Roman"/>
                        </a:rPr>
                        <a:t>45</a:t>
                      </a:r>
                      <a:endParaRPr sz="2200">
                        <a:latin typeface="Times New Roman"/>
                        <a:cs typeface="Times New Roman"/>
                      </a:endParaRPr>
                    </a:p>
                  </a:txBody>
                  <a:tcPr marL="0" marR="0" marT="0" marB="0">
                    <a:lnL w="9525">
                      <a:solidFill>
                        <a:srgbClr val="000000"/>
                      </a:solidFill>
                      <a:prstDash val="solid"/>
                    </a:lnL>
                  </a:tcPr>
                </a:tc>
                <a:tc>
                  <a:txBody>
                    <a:bodyPr/>
                    <a:lstStyle/>
                    <a:p>
                      <a:pPr marL="145415">
                        <a:lnSpc>
                          <a:spcPct val="100000"/>
                        </a:lnSpc>
                      </a:pPr>
                      <a:r>
                        <a:rPr sz="2200" spc="-5" dirty="0">
                          <a:latin typeface="Times New Roman"/>
                          <a:cs typeface="Times New Roman"/>
                        </a:rPr>
                        <a:t>45</a:t>
                      </a:r>
                      <a:endParaRPr sz="2200">
                        <a:latin typeface="Times New Roman"/>
                        <a:cs typeface="Times New Roman"/>
                      </a:endParaRPr>
                    </a:p>
                  </a:txBody>
                  <a:tcPr marL="0" marR="0" marT="0" marB="0"/>
                </a:tc>
                <a:tc>
                  <a:txBody>
                    <a:bodyPr/>
                    <a:lstStyle/>
                    <a:p>
                      <a:pPr marR="635" algn="ctr">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15240" algn="ctr">
                        <a:lnSpc>
                          <a:spcPct val="100000"/>
                        </a:lnSpc>
                      </a:pPr>
                      <a:r>
                        <a:rPr sz="2200" dirty="0">
                          <a:latin typeface="Times New Roman"/>
                          <a:cs typeface="Times New Roman"/>
                        </a:rPr>
                        <a:t>0</a:t>
                      </a:r>
                      <a:endParaRPr sz="2200">
                        <a:latin typeface="Times New Roman"/>
                        <a:cs typeface="Times New Roman"/>
                      </a:endParaRPr>
                    </a:p>
                  </a:txBody>
                  <a:tcPr marL="0" marR="0" marT="0" marB="0">
                    <a:lnR w="9525">
                      <a:solidFill>
                        <a:srgbClr val="000000"/>
                      </a:solidFill>
                      <a:prstDash val="solid"/>
                    </a:lnR>
                  </a:tcPr>
                </a:tc>
                <a:tc>
                  <a:txBody>
                    <a:bodyPr/>
                    <a:lstStyle/>
                    <a:p>
                      <a:pPr marR="121920" algn="r">
                        <a:lnSpc>
                          <a:spcPct val="100000"/>
                        </a:lnSpc>
                      </a:pPr>
                      <a:r>
                        <a:rPr sz="2100" spc="-10" dirty="0">
                          <a:solidFill>
                            <a:srgbClr val="C97800"/>
                          </a:solidFill>
                          <a:latin typeface="Comic Sans MS"/>
                          <a:cs typeface="Comic Sans MS"/>
                        </a:rPr>
                        <a:t>A</a:t>
                      </a:r>
                      <a:r>
                        <a:rPr sz="2100" spc="0" baseline="-20833" dirty="0">
                          <a:solidFill>
                            <a:srgbClr val="C97800"/>
                          </a:solidFill>
                          <a:latin typeface="Comic Sans MS"/>
                          <a:cs typeface="Comic Sans MS"/>
                        </a:rPr>
                        <a:t>1</a:t>
                      </a:r>
                      <a:endParaRPr sz="2100" baseline="-20833">
                        <a:latin typeface="Comic Sans MS"/>
                        <a:cs typeface="Comic Sans MS"/>
                      </a:endParaRPr>
                    </a:p>
                  </a:txBody>
                  <a:tcPr marL="0" marR="0" marT="0" marB="0">
                    <a:lnL w="9525">
                      <a:solidFill>
                        <a:srgbClr val="000000"/>
                      </a:solidFill>
                      <a:prstDash val="solid"/>
                    </a:lnL>
                    <a:lnR w="9525">
                      <a:solidFill>
                        <a:srgbClr val="000000"/>
                      </a:solidFill>
                      <a:prstDash val="solid"/>
                    </a:lnR>
                  </a:tcPr>
                </a:tc>
                <a:tc>
                  <a:txBody>
                    <a:bodyPr/>
                    <a:lstStyle/>
                    <a:p>
                      <a:pPr marL="43180">
                        <a:lnSpc>
                          <a:spcPct val="100000"/>
                        </a:lnSpc>
                      </a:pPr>
                      <a:r>
                        <a:rPr sz="2200" spc="-5" dirty="0">
                          <a:latin typeface="Times New Roman"/>
                          <a:cs typeface="Times New Roman"/>
                        </a:rPr>
                        <a:t>45</a:t>
                      </a:r>
                      <a:endParaRPr sz="2200">
                        <a:latin typeface="Times New Roman"/>
                        <a:cs typeface="Times New Roman"/>
                      </a:endParaRPr>
                    </a:p>
                  </a:txBody>
                  <a:tcPr marL="0" marR="0" marT="0" marB="0">
                    <a:lnL w="9525">
                      <a:solidFill>
                        <a:srgbClr val="000000"/>
                      </a:solidFill>
                      <a:prstDash val="solid"/>
                    </a:lnL>
                  </a:tcPr>
                </a:tc>
                <a:tc>
                  <a:txBody>
                    <a:bodyPr/>
                    <a:lstStyle/>
                    <a:p>
                      <a:pPr marL="145415">
                        <a:lnSpc>
                          <a:spcPct val="100000"/>
                        </a:lnSpc>
                      </a:pPr>
                      <a:r>
                        <a:rPr sz="2200" spc="-5" dirty="0">
                          <a:latin typeface="Times New Roman"/>
                          <a:cs typeface="Times New Roman"/>
                        </a:rPr>
                        <a:t>45</a:t>
                      </a:r>
                      <a:endParaRPr sz="2200">
                        <a:latin typeface="Times New Roman"/>
                        <a:cs typeface="Times New Roman"/>
                      </a:endParaRPr>
                    </a:p>
                  </a:txBody>
                  <a:tcPr marL="0" marR="0" marT="0" marB="0"/>
                </a:tc>
                <a:tc>
                  <a:txBody>
                    <a:bodyPr/>
                    <a:lstStyle/>
                    <a:p>
                      <a:pPr marR="635" algn="ctr">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217804">
                        <a:lnSpc>
                          <a:spcPct val="100000"/>
                        </a:lnSpc>
                      </a:pPr>
                      <a:r>
                        <a:rPr sz="2200" dirty="0">
                          <a:latin typeface="Times New Roman"/>
                          <a:cs typeface="Times New Roman"/>
                        </a:rPr>
                        <a:t>0</a:t>
                      </a:r>
                      <a:endParaRPr sz="2200">
                        <a:latin typeface="Times New Roman"/>
                        <a:cs typeface="Times New Roman"/>
                      </a:endParaRPr>
                    </a:p>
                  </a:txBody>
                  <a:tcPr marL="0" marR="0" marT="0" marB="0"/>
                </a:tc>
                <a:extLst>
                  <a:ext uri="{0D108BD9-81ED-4DB2-BD59-A6C34878D82A}">
                    <a16:rowId xmlns:a16="http://schemas.microsoft.com/office/drawing/2014/main" val="10000"/>
                  </a:ext>
                </a:extLst>
              </a:tr>
              <a:tr h="400645">
                <a:tc>
                  <a:txBody>
                    <a:bodyPr/>
                    <a:lstStyle/>
                    <a:p>
                      <a:pPr marL="25400">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2</a:t>
                      </a:r>
                      <a:endParaRPr sz="2100" baseline="-20833">
                        <a:latin typeface="Comic Sans MS"/>
                        <a:cs typeface="Comic Sans MS"/>
                      </a:endParaRPr>
                    </a:p>
                  </a:txBody>
                  <a:tcPr marL="0" marR="0" marT="0" marB="0">
                    <a:lnR w="9525">
                      <a:solidFill>
                        <a:srgbClr val="000000"/>
                      </a:solidFill>
                      <a:prstDash val="solid"/>
                    </a:lnR>
                  </a:tcPr>
                </a:tc>
                <a:tc>
                  <a:txBody>
                    <a:bodyPr/>
                    <a:lstStyle/>
                    <a:p>
                      <a:pPr marL="117475">
                        <a:lnSpc>
                          <a:spcPct val="100000"/>
                        </a:lnSpc>
                      </a:pPr>
                      <a:r>
                        <a:rPr sz="2200" dirty="0">
                          <a:latin typeface="Times New Roman"/>
                          <a:cs typeface="Times New Roman"/>
                        </a:rPr>
                        <a:t>0</a:t>
                      </a:r>
                      <a:endParaRPr sz="2200">
                        <a:latin typeface="Times New Roman"/>
                        <a:cs typeface="Times New Roman"/>
                      </a:endParaRPr>
                    </a:p>
                  </a:txBody>
                  <a:tcPr marL="0" marR="0" marT="0" marB="0">
                    <a:lnL w="9525">
                      <a:solidFill>
                        <a:srgbClr val="000000"/>
                      </a:solidFill>
                      <a:prstDash val="solid"/>
                    </a:lnL>
                  </a:tcPr>
                </a:tc>
                <a:tc>
                  <a:txBody>
                    <a:bodyPr/>
                    <a:lstStyle/>
                    <a:p>
                      <a:pPr marR="1270" algn="ctr">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137795">
                        <a:lnSpc>
                          <a:spcPct val="100000"/>
                        </a:lnSpc>
                      </a:pPr>
                      <a:r>
                        <a:rPr sz="2200" spc="-5" dirty="0">
                          <a:latin typeface="Times New Roman"/>
                          <a:cs typeface="Times New Roman"/>
                        </a:rPr>
                        <a:t>80</a:t>
                      </a:r>
                      <a:endParaRPr sz="2200">
                        <a:latin typeface="Times New Roman"/>
                        <a:cs typeface="Times New Roman"/>
                      </a:endParaRPr>
                    </a:p>
                  </a:txBody>
                  <a:tcPr marL="0" marR="0" marT="0" marB="0"/>
                </a:tc>
                <a:tc>
                  <a:txBody>
                    <a:bodyPr/>
                    <a:lstStyle/>
                    <a:p>
                      <a:pPr marL="141605">
                        <a:lnSpc>
                          <a:spcPct val="100000"/>
                        </a:lnSpc>
                      </a:pPr>
                      <a:r>
                        <a:rPr sz="2200" spc="-5" dirty="0">
                          <a:latin typeface="Times New Roman"/>
                          <a:cs typeface="Times New Roman"/>
                        </a:rPr>
                        <a:t>75</a:t>
                      </a:r>
                      <a:endParaRPr sz="2200">
                        <a:latin typeface="Times New Roman"/>
                        <a:cs typeface="Times New Roman"/>
                      </a:endParaRPr>
                    </a:p>
                  </a:txBody>
                  <a:tcPr marL="0" marR="0" marT="0" marB="0">
                    <a:lnR w="9525">
                      <a:solidFill>
                        <a:srgbClr val="000000"/>
                      </a:solidFill>
                      <a:prstDash val="solid"/>
                    </a:lnR>
                  </a:tcPr>
                </a:tc>
                <a:tc>
                  <a:txBody>
                    <a:bodyPr/>
                    <a:lstStyle/>
                    <a:p>
                      <a:pPr marR="89535" algn="r">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3</a:t>
                      </a:r>
                      <a:endParaRPr sz="2100" baseline="-20833">
                        <a:latin typeface="Comic Sans MS"/>
                        <a:cs typeface="Comic Sans MS"/>
                      </a:endParaRPr>
                    </a:p>
                  </a:txBody>
                  <a:tcPr marL="0" marR="0" marT="0" marB="0">
                    <a:lnL w="9525">
                      <a:solidFill>
                        <a:srgbClr val="000000"/>
                      </a:solidFill>
                      <a:prstDash val="solid"/>
                    </a:lnL>
                    <a:lnR w="9525">
                      <a:solidFill>
                        <a:srgbClr val="000000"/>
                      </a:solidFill>
                      <a:prstDash val="solid"/>
                    </a:lnR>
                  </a:tcPr>
                </a:tc>
                <a:tc>
                  <a:txBody>
                    <a:bodyPr/>
                    <a:lstStyle/>
                    <a:p>
                      <a:pPr marL="43180">
                        <a:lnSpc>
                          <a:spcPct val="100000"/>
                        </a:lnSpc>
                      </a:pPr>
                      <a:r>
                        <a:rPr sz="2200" spc="-5" dirty="0">
                          <a:latin typeface="Times New Roman"/>
                          <a:cs typeface="Times New Roman"/>
                        </a:rPr>
                        <a:t>45</a:t>
                      </a:r>
                      <a:endParaRPr sz="2200">
                        <a:latin typeface="Times New Roman"/>
                        <a:cs typeface="Times New Roman"/>
                      </a:endParaRPr>
                    </a:p>
                  </a:txBody>
                  <a:tcPr marL="0" marR="0" marT="0" marB="0">
                    <a:lnL w="9525">
                      <a:solidFill>
                        <a:srgbClr val="000000"/>
                      </a:solidFill>
                      <a:prstDash val="solid"/>
                    </a:lnL>
                  </a:tcPr>
                </a:tc>
                <a:tc>
                  <a:txBody>
                    <a:bodyPr/>
                    <a:lstStyle/>
                    <a:p>
                      <a:pPr marL="142875">
                        <a:lnSpc>
                          <a:spcPct val="100000"/>
                        </a:lnSpc>
                      </a:pPr>
                      <a:r>
                        <a:rPr sz="2200" spc="-5" dirty="0">
                          <a:latin typeface="Times New Roman"/>
                          <a:cs typeface="Times New Roman"/>
                        </a:rPr>
                        <a:t>53</a:t>
                      </a:r>
                      <a:endParaRPr sz="2200">
                        <a:latin typeface="Times New Roman"/>
                        <a:cs typeface="Times New Roman"/>
                      </a:endParaRPr>
                    </a:p>
                  </a:txBody>
                  <a:tcPr marL="0" marR="0" marT="0" marB="0"/>
                </a:tc>
                <a:tc>
                  <a:txBody>
                    <a:bodyPr/>
                    <a:lstStyle/>
                    <a:p>
                      <a:pPr marR="635" algn="ctr">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220345">
                        <a:lnSpc>
                          <a:spcPct val="100000"/>
                        </a:lnSpc>
                      </a:pPr>
                      <a:r>
                        <a:rPr sz="2200" dirty="0">
                          <a:latin typeface="Times New Roman"/>
                          <a:cs typeface="Times New Roman"/>
                        </a:rPr>
                        <a:t>3</a:t>
                      </a:r>
                      <a:endParaRPr sz="2200">
                        <a:latin typeface="Times New Roman"/>
                        <a:cs typeface="Times New Roman"/>
                      </a:endParaRPr>
                    </a:p>
                  </a:txBody>
                  <a:tcPr marL="0" marR="0" marT="0" marB="0"/>
                </a:tc>
                <a:extLst>
                  <a:ext uri="{0D108BD9-81ED-4DB2-BD59-A6C34878D82A}">
                    <a16:rowId xmlns:a16="http://schemas.microsoft.com/office/drawing/2014/main" val="10001"/>
                  </a:ext>
                </a:extLst>
              </a:tr>
              <a:tr h="398635">
                <a:tc>
                  <a:txBody>
                    <a:bodyPr/>
                    <a:lstStyle/>
                    <a:p>
                      <a:pPr marL="25400">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3</a:t>
                      </a:r>
                      <a:endParaRPr sz="2100" baseline="-20833">
                        <a:latin typeface="Comic Sans MS"/>
                        <a:cs typeface="Comic Sans MS"/>
                      </a:endParaRPr>
                    </a:p>
                  </a:txBody>
                  <a:tcPr marL="0" marR="0" marT="0" marB="0">
                    <a:lnR w="9525">
                      <a:solidFill>
                        <a:srgbClr val="000000"/>
                      </a:solidFill>
                      <a:prstDash val="solid"/>
                    </a:lnR>
                  </a:tcPr>
                </a:tc>
                <a:tc>
                  <a:txBody>
                    <a:bodyPr/>
                    <a:lstStyle/>
                    <a:p>
                      <a:pPr marL="43815">
                        <a:lnSpc>
                          <a:spcPct val="100000"/>
                        </a:lnSpc>
                      </a:pPr>
                      <a:r>
                        <a:rPr sz="2200" spc="-5" dirty="0">
                          <a:latin typeface="Times New Roman"/>
                          <a:cs typeface="Times New Roman"/>
                        </a:rPr>
                        <a:t>45</a:t>
                      </a:r>
                      <a:endParaRPr sz="2200">
                        <a:latin typeface="Times New Roman"/>
                        <a:cs typeface="Times New Roman"/>
                      </a:endParaRPr>
                    </a:p>
                  </a:txBody>
                  <a:tcPr marL="0" marR="0" marT="0" marB="0">
                    <a:lnL w="9525">
                      <a:solidFill>
                        <a:srgbClr val="000000"/>
                      </a:solidFill>
                      <a:prstDash val="solid"/>
                    </a:lnL>
                  </a:tcPr>
                </a:tc>
                <a:tc>
                  <a:txBody>
                    <a:bodyPr/>
                    <a:lstStyle/>
                    <a:p>
                      <a:pPr marL="142875">
                        <a:lnSpc>
                          <a:spcPct val="100000"/>
                        </a:lnSpc>
                      </a:pPr>
                      <a:r>
                        <a:rPr sz="2200" spc="-5" dirty="0">
                          <a:latin typeface="Times New Roman"/>
                          <a:cs typeface="Times New Roman"/>
                        </a:rPr>
                        <a:t>53</a:t>
                      </a:r>
                      <a:endParaRPr sz="2200">
                        <a:latin typeface="Times New Roman"/>
                        <a:cs typeface="Times New Roman"/>
                      </a:endParaRPr>
                    </a:p>
                  </a:txBody>
                  <a:tcPr marL="0" marR="0" marT="0" marB="0"/>
                </a:tc>
                <a:tc>
                  <a:txBody>
                    <a:bodyPr/>
                    <a:lstStyle/>
                    <a:p>
                      <a:pPr marR="635" algn="ctr">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20320" algn="ctr">
                        <a:lnSpc>
                          <a:spcPct val="100000"/>
                        </a:lnSpc>
                      </a:pPr>
                      <a:r>
                        <a:rPr sz="2200" dirty="0">
                          <a:latin typeface="Times New Roman"/>
                          <a:cs typeface="Times New Roman"/>
                        </a:rPr>
                        <a:t>3</a:t>
                      </a:r>
                      <a:endParaRPr sz="2200">
                        <a:latin typeface="Times New Roman"/>
                        <a:cs typeface="Times New Roman"/>
                      </a:endParaRPr>
                    </a:p>
                  </a:txBody>
                  <a:tcPr marL="0" marR="0" marT="0" marB="0">
                    <a:lnR w="9525">
                      <a:solidFill>
                        <a:srgbClr val="000000"/>
                      </a:solidFill>
                      <a:prstDash val="solid"/>
                    </a:lnR>
                  </a:tcPr>
                </a:tc>
                <a:tc>
                  <a:txBody>
                    <a:bodyPr/>
                    <a:lstStyle/>
                    <a:p>
                      <a:pPr marR="89535" algn="r">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2</a:t>
                      </a:r>
                      <a:endParaRPr sz="2100" baseline="-20833">
                        <a:latin typeface="Comic Sans MS"/>
                        <a:cs typeface="Comic Sans MS"/>
                      </a:endParaRPr>
                    </a:p>
                  </a:txBody>
                  <a:tcPr marL="0" marR="0" marT="0" marB="0">
                    <a:lnL w="9525">
                      <a:solidFill>
                        <a:srgbClr val="000000"/>
                      </a:solidFill>
                      <a:prstDash val="solid"/>
                    </a:lnL>
                    <a:lnR w="9525">
                      <a:solidFill>
                        <a:srgbClr val="000000"/>
                      </a:solidFill>
                      <a:prstDash val="solid"/>
                    </a:lnR>
                  </a:tcPr>
                </a:tc>
                <a:tc>
                  <a:txBody>
                    <a:bodyPr/>
                    <a:lstStyle/>
                    <a:p>
                      <a:pPr marL="116839">
                        <a:lnSpc>
                          <a:spcPct val="100000"/>
                        </a:lnSpc>
                      </a:pPr>
                      <a:r>
                        <a:rPr sz="2200" dirty="0">
                          <a:latin typeface="Times New Roman"/>
                          <a:cs typeface="Times New Roman"/>
                        </a:rPr>
                        <a:t>0</a:t>
                      </a:r>
                      <a:endParaRPr sz="2200">
                        <a:latin typeface="Times New Roman"/>
                        <a:cs typeface="Times New Roman"/>
                      </a:endParaRPr>
                    </a:p>
                  </a:txBody>
                  <a:tcPr marL="0" marR="0" marT="0" marB="0">
                    <a:lnL w="9525">
                      <a:solidFill>
                        <a:srgbClr val="000000"/>
                      </a:solidFill>
                      <a:prstDash val="solid"/>
                    </a:lnL>
                  </a:tcPr>
                </a:tc>
                <a:tc>
                  <a:txBody>
                    <a:bodyPr/>
                    <a:lstStyle/>
                    <a:p>
                      <a:pPr marR="1270" algn="ctr">
                        <a:lnSpc>
                          <a:spcPct val="100000"/>
                        </a:lnSpc>
                      </a:pPr>
                      <a:r>
                        <a:rPr sz="2200" dirty="0">
                          <a:latin typeface="Times New Roman"/>
                          <a:cs typeface="Times New Roman"/>
                        </a:rPr>
                        <a:t>5</a:t>
                      </a:r>
                      <a:endParaRPr sz="2200">
                        <a:latin typeface="Times New Roman"/>
                        <a:cs typeface="Times New Roman"/>
                      </a:endParaRPr>
                    </a:p>
                  </a:txBody>
                  <a:tcPr marL="0" marR="0" marT="0" marB="0"/>
                </a:tc>
                <a:tc>
                  <a:txBody>
                    <a:bodyPr/>
                    <a:lstStyle/>
                    <a:p>
                      <a:pPr marL="137795">
                        <a:lnSpc>
                          <a:spcPct val="100000"/>
                        </a:lnSpc>
                      </a:pPr>
                      <a:r>
                        <a:rPr sz="2200" spc="-5" dirty="0">
                          <a:latin typeface="Times New Roman"/>
                          <a:cs typeface="Times New Roman"/>
                        </a:rPr>
                        <a:t>80</a:t>
                      </a:r>
                      <a:endParaRPr sz="2200">
                        <a:latin typeface="Times New Roman"/>
                        <a:cs typeface="Times New Roman"/>
                      </a:endParaRPr>
                    </a:p>
                  </a:txBody>
                  <a:tcPr marL="0" marR="0" marT="0" marB="0"/>
                </a:tc>
                <a:tc>
                  <a:txBody>
                    <a:bodyPr/>
                    <a:lstStyle/>
                    <a:p>
                      <a:pPr marL="141605">
                        <a:lnSpc>
                          <a:spcPct val="100000"/>
                        </a:lnSpc>
                      </a:pPr>
                      <a:r>
                        <a:rPr sz="2200" spc="-5" dirty="0">
                          <a:latin typeface="Times New Roman"/>
                          <a:cs typeface="Times New Roman"/>
                        </a:rPr>
                        <a:t>75</a:t>
                      </a:r>
                      <a:endParaRPr sz="2200">
                        <a:latin typeface="Times New Roman"/>
                        <a:cs typeface="Times New Roman"/>
                      </a:endParaRPr>
                    </a:p>
                  </a:txBody>
                  <a:tcPr marL="0" marR="0" marT="0" marB="0"/>
                </a:tc>
                <a:extLst>
                  <a:ext uri="{0D108BD9-81ED-4DB2-BD59-A6C34878D82A}">
                    <a16:rowId xmlns:a16="http://schemas.microsoft.com/office/drawing/2014/main" val="10002"/>
                  </a:ext>
                </a:extLst>
              </a:tr>
              <a:tr h="408101">
                <a:tc>
                  <a:txBody>
                    <a:bodyPr/>
                    <a:lstStyle/>
                    <a:p>
                      <a:pPr marL="25400">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4</a:t>
                      </a:r>
                      <a:endParaRPr sz="2100" baseline="-20833">
                        <a:latin typeface="Comic Sans MS"/>
                        <a:cs typeface="Comic Sans MS"/>
                      </a:endParaRPr>
                    </a:p>
                  </a:txBody>
                  <a:tcPr marL="0" marR="0" marT="0" marB="0"/>
                </a:tc>
                <a:tc>
                  <a:txBody>
                    <a:bodyPr/>
                    <a:lstStyle/>
                    <a:p>
                      <a:pPr marL="12192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2540" algn="ctr">
                        <a:lnSpc>
                          <a:spcPct val="100000"/>
                        </a:lnSpc>
                      </a:pPr>
                      <a:r>
                        <a:rPr sz="2200" dirty="0">
                          <a:latin typeface="Times New Roman"/>
                          <a:cs typeface="Times New Roman"/>
                        </a:rPr>
                        <a:t>3</a:t>
                      </a:r>
                      <a:endParaRPr sz="2200">
                        <a:latin typeface="Times New Roman"/>
                        <a:cs typeface="Times New Roman"/>
                      </a:endParaRPr>
                    </a:p>
                  </a:txBody>
                  <a:tcPr marL="0" marR="0" marT="0" marB="0"/>
                </a:tc>
                <a:tc>
                  <a:txBody>
                    <a:bodyPr/>
                    <a:lstStyle/>
                    <a:p>
                      <a:pPr marL="145415">
                        <a:lnSpc>
                          <a:spcPct val="100000"/>
                        </a:lnSpc>
                      </a:pPr>
                      <a:r>
                        <a:rPr sz="2200" spc="-5" dirty="0">
                          <a:latin typeface="Times New Roman"/>
                          <a:cs typeface="Times New Roman"/>
                        </a:rPr>
                        <a:t>75</a:t>
                      </a:r>
                      <a:endParaRPr sz="2200">
                        <a:latin typeface="Times New Roman"/>
                        <a:cs typeface="Times New Roman"/>
                      </a:endParaRPr>
                    </a:p>
                  </a:txBody>
                  <a:tcPr marL="0" marR="0" marT="0" marB="0"/>
                </a:tc>
                <a:tc>
                  <a:txBody>
                    <a:bodyPr/>
                    <a:lstStyle/>
                    <a:p>
                      <a:pPr marL="141605">
                        <a:lnSpc>
                          <a:spcPct val="100000"/>
                        </a:lnSpc>
                      </a:pPr>
                      <a:r>
                        <a:rPr sz="2200" spc="-5" dirty="0">
                          <a:latin typeface="Times New Roman"/>
                          <a:cs typeface="Times New Roman"/>
                        </a:rPr>
                        <a:t>78</a:t>
                      </a:r>
                      <a:endParaRPr sz="2200">
                        <a:latin typeface="Times New Roman"/>
                        <a:cs typeface="Times New Roman"/>
                      </a:endParaRPr>
                    </a:p>
                  </a:txBody>
                  <a:tcPr marL="0" marR="0" marT="0" marB="0">
                    <a:lnR w="9525">
                      <a:solidFill>
                        <a:srgbClr val="000000"/>
                      </a:solidFill>
                      <a:prstDash val="solid"/>
                    </a:lnR>
                  </a:tcPr>
                </a:tc>
                <a:tc>
                  <a:txBody>
                    <a:bodyPr/>
                    <a:lstStyle/>
                    <a:p>
                      <a:pPr marR="94615" algn="r">
                        <a:lnSpc>
                          <a:spcPct val="100000"/>
                        </a:lnSpc>
                      </a:pPr>
                      <a:r>
                        <a:rPr sz="2100" spc="-5" dirty="0">
                          <a:solidFill>
                            <a:srgbClr val="C97800"/>
                          </a:solidFill>
                          <a:latin typeface="Comic Sans MS"/>
                          <a:cs typeface="Comic Sans MS"/>
                        </a:rPr>
                        <a:t>A</a:t>
                      </a:r>
                      <a:r>
                        <a:rPr sz="2100" spc="0" baseline="-20833" dirty="0">
                          <a:solidFill>
                            <a:srgbClr val="C97800"/>
                          </a:solidFill>
                          <a:latin typeface="Comic Sans MS"/>
                          <a:cs typeface="Comic Sans MS"/>
                        </a:rPr>
                        <a:t>4</a:t>
                      </a:r>
                      <a:endParaRPr sz="2100" baseline="-20833">
                        <a:latin typeface="Comic Sans MS"/>
                        <a:cs typeface="Comic Sans MS"/>
                      </a:endParaRPr>
                    </a:p>
                  </a:txBody>
                  <a:tcPr marL="0" marR="0" marT="0" marB="0">
                    <a:lnL w="9525">
                      <a:solidFill>
                        <a:srgbClr val="000000"/>
                      </a:solidFill>
                      <a:prstDash val="solid"/>
                    </a:lnL>
                  </a:tcPr>
                </a:tc>
                <a:tc>
                  <a:txBody>
                    <a:bodyPr/>
                    <a:lstStyle/>
                    <a:p>
                      <a:pPr marL="121920">
                        <a:lnSpc>
                          <a:spcPct val="100000"/>
                        </a:lnSpc>
                      </a:pPr>
                      <a:r>
                        <a:rPr sz="2200" dirty="0">
                          <a:latin typeface="Times New Roman"/>
                          <a:cs typeface="Times New Roman"/>
                        </a:rPr>
                        <a:t>0</a:t>
                      </a:r>
                      <a:endParaRPr sz="2200">
                        <a:latin typeface="Times New Roman"/>
                        <a:cs typeface="Times New Roman"/>
                      </a:endParaRPr>
                    </a:p>
                  </a:txBody>
                  <a:tcPr marL="0" marR="0" marT="0" marB="0"/>
                </a:tc>
                <a:tc>
                  <a:txBody>
                    <a:bodyPr/>
                    <a:lstStyle/>
                    <a:p>
                      <a:pPr marL="2540" algn="ctr">
                        <a:lnSpc>
                          <a:spcPct val="100000"/>
                        </a:lnSpc>
                      </a:pPr>
                      <a:r>
                        <a:rPr sz="2200" dirty="0">
                          <a:latin typeface="Times New Roman"/>
                          <a:cs typeface="Times New Roman"/>
                        </a:rPr>
                        <a:t>3</a:t>
                      </a:r>
                      <a:endParaRPr sz="2200">
                        <a:latin typeface="Times New Roman"/>
                        <a:cs typeface="Times New Roman"/>
                      </a:endParaRPr>
                    </a:p>
                  </a:txBody>
                  <a:tcPr marL="0" marR="0" marT="0" marB="0"/>
                </a:tc>
                <a:tc>
                  <a:txBody>
                    <a:bodyPr/>
                    <a:lstStyle/>
                    <a:p>
                      <a:pPr marL="145415">
                        <a:lnSpc>
                          <a:spcPct val="100000"/>
                        </a:lnSpc>
                      </a:pPr>
                      <a:r>
                        <a:rPr sz="2200" spc="-5" dirty="0">
                          <a:latin typeface="Times New Roman"/>
                          <a:cs typeface="Times New Roman"/>
                        </a:rPr>
                        <a:t>75</a:t>
                      </a:r>
                      <a:endParaRPr sz="2200">
                        <a:latin typeface="Times New Roman"/>
                        <a:cs typeface="Times New Roman"/>
                      </a:endParaRPr>
                    </a:p>
                  </a:txBody>
                  <a:tcPr marL="0" marR="0" marT="0" marB="0"/>
                </a:tc>
                <a:tc>
                  <a:txBody>
                    <a:bodyPr/>
                    <a:lstStyle/>
                    <a:p>
                      <a:pPr marL="141605">
                        <a:lnSpc>
                          <a:spcPct val="100000"/>
                        </a:lnSpc>
                      </a:pPr>
                      <a:r>
                        <a:rPr sz="2200" spc="-5" dirty="0">
                          <a:latin typeface="Times New Roman"/>
                          <a:cs typeface="Times New Roman"/>
                        </a:rPr>
                        <a:t>78</a:t>
                      </a:r>
                      <a:endParaRPr sz="2200" dirty="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11" name="object 6"/>
          <p:cNvSpPr txBox="1"/>
          <p:nvPr/>
        </p:nvSpPr>
        <p:spPr>
          <a:xfrm>
            <a:off x="167136" y="481362"/>
            <a:ext cx="8657837" cy="875739"/>
          </a:xfrm>
          <a:prstGeom prst="rect">
            <a:avLst/>
          </a:prstGeom>
        </p:spPr>
        <p:txBody>
          <a:bodyPr vert="horz" wrap="square" lIns="0" tIns="0" rIns="0" bIns="0" rtlCol="0">
            <a:noAutofit/>
          </a:bodyPr>
          <a:lstStyle/>
          <a:p>
            <a:pPr algn="ctr">
              <a:lnSpc>
                <a:spcPct val="100000"/>
              </a:lnSpc>
            </a:pPr>
            <a:r>
              <a:rPr sz="4219" dirty="0">
                <a:solidFill>
                  <a:srgbClr val="000000"/>
                </a:solidFill>
                <a:latin typeface="+mj-lt"/>
                <a:cs typeface="Comic Sans MS"/>
              </a:rPr>
              <a:t>Clustered</a:t>
            </a:r>
            <a:r>
              <a:rPr sz="4219" spc="-27" dirty="0">
                <a:solidFill>
                  <a:srgbClr val="000000"/>
                </a:solidFill>
                <a:latin typeface="+mj-lt"/>
                <a:cs typeface="Comic Sans MS"/>
              </a:rPr>
              <a:t> </a:t>
            </a:r>
            <a:r>
              <a:rPr sz="4219" dirty="0">
                <a:solidFill>
                  <a:srgbClr val="000000"/>
                </a:solidFill>
                <a:latin typeface="+mj-lt"/>
                <a:cs typeface="Comic Sans MS"/>
              </a:rPr>
              <a:t>Aff</a:t>
            </a:r>
            <a:r>
              <a:rPr sz="4219" spc="4" dirty="0">
                <a:solidFill>
                  <a:srgbClr val="000000"/>
                </a:solidFill>
                <a:latin typeface="+mj-lt"/>
                <a:cs typeface="Comic Sans MS"/>
              </a:rPr>
              <a:t>i</a:t>
            </a:r>
            <a:r>
              <a:rPr sz="4219" dirty="0">
                <a:solidFill>
                  <a:srgbClr val="000000"/>
                </a:solidFill>
                <a:latin typeface="+mj-lt"/>
                <a:cs typeface="Comic Sans MS"/>
              </a:rPr>
              <a:t>nity</a:t>
            </a:r>
            <a:r>
              <a:rPr sz="4219" spc="-18" dirty="0">
                <a:solidFill>
                  <a:srgbClr val="000000"/>
                </a:solidFill>
                <a:latin typeface="+mj-lt"/>
                <a:cs typeface="Comic Sans MS"/>
              </a:rPr>
              <a:t> </a:t>
            </a:r>
            <a:r>
              <a:rPr sz="4219" dirty="0">
                <a:solidFill>
                  <a:srgbClr val="000000"/>
                </a:solidFill>
                <a:latin typeface="+mj-lt"/>
                <a:cs typeface="Comic Sans MS"/>
              </a:rPr>
              <a:t>Matrix</a:t>
            </a:r>
            <a:r>
              <a:rPr lang="en-US" sz="4219" dirty="0">
                <a:solidFill>
                  <a:srgbClr val="000000"/>
                </a:solidFill>
                <a:latin typeface="+mj-lt"/>
                <a:cs typeface="Comic Sans MS"/>
              </a:rPr>
              <a:t> Example</a:t>
            </a:r>
            <a:endParaRPr sz="4219" dirty="0">
              <a:solidFill>
                <a:srgbClr val="000000"/>
              </a:solidFill>
              <a:latin typeface="+mj-lt"/>
              <a:cs typeface="Comic Sans MS"/>
            </a:endParaRPr>
          </a:p>
        </p:txBody>
      </p:sp>
    </p:spTree>
    <p:extLst>
      <p:ext uri="{BB962C8B-B14F-4D97-AF65-F5344CB8AC3E}">
        <p14:creationId xmlns:p14="http://schemas.microsoft.com/office/powerpoint/2010/main" val="2919480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319028" y="1651000"/>
            <a:ext cx="7781364" cy="1778000"/>
          </a:xfrm>
          <a:noFill/>
          <a:ln/>
        </p:spPr>
        <p:txBody>
          <a:bodyPr/>
          <a:lstStyle/>
          <a:p>
            <a:pPr marL="0" indent="1588">
              <a:buNone/>
            </a:pPr>
            <a:r>
              <a:rPr lang="en-US" dirty="0"/>
              <a:t>How can you divide a set of clustered attributes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into two (or more) sets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i</a:t>
            </a:r>
            <a:r>
              <a:rPr lang="en-US" dirty="0"/>
              <a:t>} and {</a:t>
            </a:r>
            <a:r>
              <a:rPr lang="en-US" i="1" dirty="0"/>
              <a:t>A</a:t>
            </a:r>
            <a:r>
              <a:rPr lang="en-US" i="1" baseline="-25000" dirty="0"/>
              <a:t>i</a:t>
            </a:r>
            <a:r>
              <a:rPr lang="en-US" dirty="0"/>
              <a:t>, …, </a:t>
            </a:r>
            <a:r>
              <a:rPr lang="en-US" i="1" dirty="0"/>
              <a:t>A</a:t>
            </a:r>
            <a:r>
              <a:rPr lang="en-US" i="1" baseline="-25000" dirty="0"/>
              <a:t>n</a:t>
            </a:r>
            <a:r>
              <a:rPr lang="en-US" dirty="0"/>
              <a:t>} such that there are no (or minimal) applications that access both (or more than one) of the sets.</a:t>
            </a:r>
          </a:p>
        </p:txBody>
      </p:sp>
      <p:sp>
        <p:nvSpPr>
          <p:cNvPr id="92163" name="Rectangle 3"/>
          <p:cNvSpPr>
            <a:spLocks noGrp="1" noChangeArrowheads="1"/>
          </p:cNvSpPr>
          <p:nvPr>
            <p:ph type="title"/>
          </p:nvPr>
        </p:nvSpPr>
        <p:spPr>
          <a:noFill/>
          <a:ln/>
        </p:spPr>
        <p:txBody>
          <a:bodyPr/>
          <a:lstStyle/>
          <a:p>
            <a:r>
              <a:rPr lang="en-US"/>
              <a:t>VF – Algorithm</a:t>
            </a:r>
          </a:p>
        </p:txBody>
      </p:sp>
      <p:sp>
        <p:nvSpPr>
          <p:cNvPr id="2" name="Footer Placeholder 1">
            <a:extLst>
              <a:ext uri="{FF2B5EF4-FFF2-40B4-BE49-F238E27FC236}">
                <a16:creationId xmlns:a16="http://schemas.microsoft.com/office/drawing/2014/main" id="{7E1A0C08-68B4-B54B-B2DF-BE22975B1E8E}"/>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2CEACAC-0889-7542-9C55-9D76EB90DB66}"/>
              </a:ext>
            </a:extLst>
          </p:cNvPr>
          <p:cNvSpPr>
            <a:spLocks noGrp="1"/>
          </p:cNvSpPr>
          <p:nvPr>
            <p:ph type="sldNum" sz="quarter" idx="4"/>
          </p:nvPr>
        </p:nvSpPr>
        <p:spPr/>
        <p:txBody>
          <a:bodyPr/>
          <a:lstStyle/>
          <a:p>
            <a:fld id="{FD96158B-4539-3C43-9DE5-94C547866200}" type="slidenum">
              <a:rPr lang="en-US" smtClean="0"/>
              <a:t>42</a:t>
            </a:fld>
            <a:endParaRPr lang="en-US"/>
          </a:p>
        </p:txBody>
      </p:sp>
      <p:pic>
        <p:nvPicPr>
          <p:cNvPr id="6" name="Picture 5" descr="A screenshot of a social media post&#10;&#10;Description automatically generated">
            <a:extLst>
              <a:ext uri="{FF2B5EF4-FFF2-40B4-BE49-F238E27FC236}">
                <a16:creationId xmlns:a16="http://schemas.microsoft.com/office/drawing/2014/main" id="{C4774F38-62C1-4F44-9241-90DFC6D8540C}"/>
              </a:ext>
            </a:extLst>
          </p:cNvPr>
          <p:cNvPicPr>
            <a:picLocks noChangeAspect="1"/>
          </p:cNvPicPr>
          <p:nvPr/>
        </p:nvPicPr>
        <p:blipFill>
          <a:blip r:embed="rId2"/>
          <a:stretch>
            <a:fillRect/>
          </a:stretch>
        </p:blipFill>
        <p:spPr>
          <a:xfrm>
            <a:off x="2854052" y="3237696"/>
            <a:ext cx="3086100" cy="2910754"/>
          </a:xfrm>
          <a:prstGeom prst="rect">
            <a:avLst/>
          </a:prstGeom>
        </p:spPr>
      </p:pic>
    </p:spTree>
    <p:extLst>
      <p:ext uri="{BB962C8B-B14F-4D97-AF65-F5344CB8AC3E}">
        <p14:creationId xmlns:p14="http://schemas.microsoft.com/office/powerpoint/2010/main" val="2478474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457200" y="1666981"/>
            <a:ext cx="8043862" cy="4114800"/>
          </a:xfrm>
          <a:noFill/>
          <a:ln/>
        </p:spPr>
        <p:txBody>
          <a:bodyPr/>
          <a:lstStyle/>
          <a:p>
            <a:pPr>
              <a:lnSpc>
                <a:spcPct val="80000"/>
              </a:lnSpc>
              <a:buNone/>
              <a:tabLst>
                <a:tab pos="965150" algn="l"/>
                <a:tab pos="1320733" algn="l"/>
              </a:tabLst>
            </a:pPr>
            <a:r>
              <a:rPr lang="en-US" dirty="0"/>
              <a:t>Define</a:t>
            </a:r>
          </a:p>
          <a:p>
            <a:pPr lvl="1">
              <a:lnSpc>
                <a:spcPct val="80000"/>
              </a:lnSpc>
              <a:buNone/>
              <a:tabLst>
                <a:tab pos="965150" algn="l"/>
                <a:tab pos="1320733" algn="l"/>
              </a:tabLst>
            </a:pPr>
            <a:r>
              <a:rPr lang="en-US" i="1" dirty="0"/>
              <a:t>TQ</a:t>
            </a:r>
            <a:r>
              <a:rPr lang="en-US" dirty="0"/>
              <a:t>	=	set of applications that access only </a:t>
            </a:r>
            <a:r>
              <a:rPr lang="en-US" i="1" dirty="0"/>
              <a:t>TA</a:t>
            </a:r>
          </a:p>
          <a:p>
            <a:pPr lvl="1">
              <a:lnSpc>
                <a:spcPct val="80000"/>
              </a:lnSpc>
              <a:buNone/>
              <a:tabLst>
                <a:tab pos="965150" algn="l"/>
                <a:tab pos="1320733" algn="l"/>
              </a:tabLst>
            </a:pPr>
            <a:r>
              <a:rPr lang="en-US" i="1" dirty="0"/>
              <a:t>BQ</a:t>
            </a:r>
            <a:r>
              <a:rPr lang="en-US" dirty="0"/>
              <a:t>	=	set of applications that access only </a:t>
            </a:r>
            <a:r>
              <a:rPr lang="en-US" i="1" dirty="0"/>
              <a:t>BA</a:t>
            </a:r>
          </a:p>
          <a:p>
            <a:pPr lvl="1">
              <a:lnSpc>
                <a:spcPct val="80000"/>
              </a:lnSpc>
              <a:buNone/>
              <a:tabLst>
                <a:tab pos="965150" algn="l"/>
                <a:tab pos="1320733" algn="l"/>
              </a:tabLst>
            </a:pPr>
            <a:r>
              <a:rPr lang="en-US" i="1" dirty="0"/>
              <a:t>OQ</a:t>
            </a:r>
            <a:r>
              <a:rPr lang="en-US" dirty="0"/>
              <a:t>	=	set of applications that access both </a:t>
            </a:r>
            <a:r>
              <a:rPr lang="en-US" i="1" dirty="0"/>
              <a:t>TA</a:t>
            </a:r>
            <a:r>
              <a:rPr lang="en-US" dirty="0"/>
              <a:t> and </a:t>
            </a:r>
            <a:r>
              <a:rPr lang="en-US" i="1" dirty="0"/>
              <a:t>BA</a:t>
            </a:r>
          </a:p>
          <a:p>
            <a:pPr>
              <a:lnSpc>
                <a:spcPct val="80000"/>
              </a:lnSpc>
              <a:buNone/>
              <a:tabLst>
                <a:tab pos="965150" algn="l"/>
                <a:tab pos="1320733" algn="l"/>
              </a:tabLst>
            </a:pPr>
            <a:r>
              <a:rPr lang="en-US" dirty="0"/>
              <a:t>and</a:t>
            </a:r>
          </a:p>
          <a:p>
            <a:pPr lvl="1">
              <a:lnSpc>
                <a:spcPct val="80000"/>
              </a:lnSpc>
              <a:buNone/>
              <a:tabLst>
                <a:tab pos="1130682" algn="l"/>
                <a:tab pos="1320431" algn="l"/>
              </a:tabLst>
            </a:pPr>
            <a:r>
              <a:rPr lang="en-US" i="1" dirty="0"/>
              <a:t>CTQ</a:t>
            </a:r>
            <a:r>
              <a:rPr lang="en-US" dirty="0"/>
              <a:t> =	total number of accesses to attributes by applications 		that access only </a:t>
            </a:r>
            <a:r>
              <a:rPr lang="en-US" i="1" dirty="0"/>
              <a:t>TA</a:t>
            </a:r>
          </a:p>
          <a:p>
            <a:pPr lvl="1">
              <a:lnSpc>
                <a:spcPct val="80000"/>
              </a:lnSpc>
              <a:buNone/>
              <a:tabLst>
                <a:tab pos="1130682" algn="l"/>
                <a:tab pos="1320431" algn="l"/>
              </a:tabLst>
            </a:pPr>
            <a:r>
              <a:rPr lang="en-US" i="1" dirty="0"/>
              <a:t>CBQ</a:t>
            </a:r>
            <a:r>
              <a:rPr lang="en-US" dirty="0"/>
              <a:t> =	total number of accesses to attributes by applications 		that access only </a:t>
            </a:r>
            <a:r>
              <a:rPr lang="en-US" i="1" dirty="0"/>
              <a:t>BA</a:t>
            </a:r>
          </a:p>
          <a:p>
            <a:pPr lvl="1">
              <a:lnSpc>
                <a:spcPct val="80000"/>
              </a:lnSpc>
              <a:buNone/>
              <a:tabLst>
                <a:tab pos="1130682" algn="l"/>
                <a:tab pos="1320431" algn="l"/>
              </a:tabLst>
            </a:pPr>
            <a:r>
              <a:rPr lang="en-US" i="1" dirty="0"/>
              <a:t>COQ</a:t>
            </a:r>
            <a:r>
              <a:rPr lang="en-US" dirty="0"/>
              <a:t> =	total number of accesses to attributes by applications 		that access both </a:t>
            </a:r>
            <a:r>
              <a:rPr lang="en-US" i="1" dirty="0"/>
              <a:t>TA</a:t>
            </a:r>
            <a:r>
              <a:rPr lang="en-US" dirty="0"/>
              <a:t> and </a:t>
            </a:r>
            <a:r>
              <a:rPr lang="en-US" i="1" dirty="0"/>
              <a:t>BA</a:t>
            </a:r>
          </a:p>
          <a:p>
            <a:pPr>
              <a:lnSpc>
                <a:spcPct val="80000"/>
              </a:lnSpc>
              <a:buNone/>
              <a:tabLst>
                <a:tab pos="1130682" algn="l"/>
                <a:tab pos="1320431" algn="l"/>
              </a:tabLst>
            </a:pPr>
            <a:r>
              <a:rPr lang="en-US" dirty="0"/>
              <a:t>Then find the point along the diagonal that maximizes</a:t>
            </a:r>
          </a:p>
        </p:txBody>
      </p:sp>
      <p:sp>
        <p:nvSpPr>
          <p:cNvPr id="93187" name="Rectangle 3"/>
          <p:cNvSpPr>
            <a:spLocks noGrp="1" noChangeArrowheads="1"/>
          </p:cNvSpPr>
          <p:nvPr>
            <p:ph type="title"/>
          </p:nvPr>
        </p:nvSpPr>
        <p:spPr>
          <a:noFill/>
          <a:ln/>
        </p:spPr>
        <p:txBody>
          <a:bodyPr/>
          <a:lstStyle/>
          <a:p>
            <a:r>
              <a:rPr lang="en-US"/>
              <a:t>VF – ALgorithm</a:t>
            </a:r>
          </a:p>
        </p:txBody>
      </p:sp>
      <p:sp>
        <p:nvSpPr>
          <p:cNvPr id="93188" name="Rectangle 4"/>
          <p:cNvSpPr>
            <a:spLocks noChangeArrowheads="1"/>
          </p:cNvSpPr>
          <p:nvPr/>
        </p:nvSpPr>
        <p:spPr bwMode="auto">
          <a:xfrm>
            <a:off x="2372432" y="60547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93189" name="Rectangle 5"/>
          <p:cNvSpPr>
            <a:spLocks noChangeArrowheads="1"/>
          </p:cNvSpPr>
          <p:nvPr/>
        </p:nvSpPr>
        <p:spPr bwMode="auto">
          <a:xfrm>
            <a:off x="2372432" y="60547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93190" name="Rectangle 6"/>
          <p:cNvSpPr>
            <a:spLocks noChangeArrowheads="1"/>
          </p:cNvSpPr>
          <p:nvPr/>
        </p:nvSpPr>
        <p:spPr bwMode="auto">
          <a:xfrm>
            <a:off x="2578119" y="5555486"/>
            <a:ext cx="2199317" cy="3927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i="1" dirty="0">
                <a:solidFill>
                  <a:srgbClr val="000000"/>
                </a:solidFill>
                <a:latin typeface="+mn-lt"/>
              </a:rPr>
              <a:t>CTQ</a:t>
            </a:r>
            <a:r>
              <a:rPr lang="en-US" sz="1969" dirty="0">
                <a:solidFill>
                  <a:srgbClr val="000000"/>
                </a:solidFill>
                <a:latin typeface="+mn-lt"/>
                <a:sym typeface="Symbol"/>
              </a:rPr>
              <a:t></a:t>
            </a:r>
            <a:r>
              <a:rPr lang="en-US" sz="1969" i="1" dirty="0">
                <a:solidFill>
                  <a:srgbClr val="000000"/>
                </a:solidFill>
                <a:latin typeface="+mn-lt"/>
              </a:rPr>
              <a:t>CBQ</a:t>
            </a:r>
            <a:r>
              <a:rPr lang="en-US" sz="1969" dirty="0">
                <a:solidFill>
                  <a:srgbClr val="000000"/>
                </a:solidFill>
                <a:latin typeface="+mn-lt"/>
                <a:sym typeface="Symbol"/>
              </a:rPr>
              <a:t></a:t>
            </a:r>
            <a:r>
              <a:rPr lang="en-US" sz="1969" i="1" dirty="0">
                <a:solidFill>
                  <a:srgbClr val="000000"/>
                </a:solidFill>
                <a:latin typeface="+mn-lt"/>
              </a:rPr>
              <a:t>COQ</a:t>
            </a:r>
            <a:r>
              <a:rPr lang="en-US" sz="1969" baseline="30000" dirty="0">
                <a:solidFill>
                  <a:srgbClr val="000000"/>
                </a:solidFill>
                <a:latin typeface="+mn-lt"/>
              </a:rPr>
              <a:t>2</a:t>
            </a:r>
          </a:p>
        </p:txBody>
      </p:sp>
      <p:sp>
        <p:nvSpPr>
          <p:cNvPr id="2" name="Footer Placeholder 1">
            <a:extLst>
              <a:ext uri="{FF2B5EF4-FFF2-40B4-BE49-F238E27FC236}">
                <a16:creationId xmlns:a16="http://schemas.microsoft.com/office/drawing/2014/main" id="{79E2424B-0CB5-FD4A-8180-73140F7E7343}"/>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5AFC59E-8E8A-9C4D-857E-B764D67C074C}"/>
              </a:ext>
            </a:extLst>
          </p:cNvPr>
          <p:cNvSpPr>
            <a:spLocks noGrp="1"/>
          </p:cNvSpPr>
          <p:nvPr>
            <p:ph type="sldNum" sz="quarter" idx="4"/>
          </p:nvPr>
        </p:nvSpPr>
        <p:spPr/>
        <p:txBody>
          <a:bodyPr/>
          <a:lstStyle/>
          <a:p>
            <a:fld id="{FD96158B-4539-3C43-9DE5-94C547866200}" type="slidenum">
              <a:rPr lang="en-US" smtClean="0"/>
              <a:t>43</a:t>
            </a:fld>
            <a:endParaRPr lang="en-US"/>
          </a:p>
        </p:txBody>
      </p:sp>
    </p:spTree>
    <p:extLst>
      <p:ext uri="{BB962C8B-B14F-4D97-AF65-F5344CB8AC3E}">
        <p14:creationId xmlns:p14="http://schemas.microsoft.com/office/powerpoint/2010/main" val="2628866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01058" y="3259510"/>
            <a:ext cx="387390" cy="358532"/>
          </a:xfrm>
          <a:custGeom>
            <a:avLst/>
            <a:gdLst/>
            <a:ahLst/>
            <a:cxnLst/>
            <a:rect l="l" t="t" r="r" b="b"/>
            <a:pathLst>
              <a:path w="1066800" h="762000">
                <a:moveTo>
                  <a:pt x="0" y="762000"/>
                </a:moveTo>
                <a:lnTo>
                  <a:pt x="1066800" y="762000"/>
                </a:lnTo>
                <a:lnTo>
                  <a:pt x="1066800" y="0"/>
                </a:lnTo>
                <a:lnTo>
                  <a:pt x="0" y="0"/>
                </a:lnTo>
                <a:lnTo>
                  <a:pt x="0" y="762000"/>
                </a:lnTo>
                <a:close/>
              </a:path>
            </a:pathLst>
          </a:custGeom>
          <a:solidFill>
            <a:srgbClr val="FFFF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 name="object 3"/>
          <p:cNvSpPr/>
          <p:nvPr/>
        </p:nvSpPr>
        <p:spPr>
          <a:xfrm>
            <a:off x="938625" y="2138979"/>
            <a:ext cx="1479253" cy="1102099"/>
          </a:xfrm>
          <a:custGeom>
            <a:avLst/>
            <a:gdLst/>
            <a:ahLst/>
            <a:cxnLst/>
            <a:rect l="l" t="t" r="r" b="b"/>
            <a:pathLst>
              <a:path w="990600" h="762000">
                <a:moveTo>
                  <a:pt x="0" y="762000"/>
                </a:moveTo>
                <a:lnTo>
                  <a:pt x="990600" y="762000"/>
                </a:lnTo>
                <a:lnTo>
                  <a:pt x="990600" y="0"/>
                </a:lnTo>
                <a:lnTo>
                  <a:pt x="0" y="0"/>
                </a:lnTo>
                <a:lnTo>
                  <a:pt x="0" y="762000"/>
                </a:lnTo>
                <a:close/>
              </a:path>
            </a:pathLst>
          </a:custGeom>
          <a:solidFill>
            <a:srgbClr val="46FFD1"/>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4" name="object 4"/>
          <p:cNvSpPr txBox="1"/>
          <p:nvPr/>
        </p:nvSpPr>
        <p:spPr>
          <a:xfrm>
            <a:off x="2083603" y="3310873"/>
            <a:ext cx="825874" cy="340099"/>
          </a:xfrm>
          <a:prstGeom prst="rect">
            <a:avLst/>
          </a:prstGeom>
        </p:spPr>
        <p:txBody>
          <a:bodyPr vert="horz" wrap="square" lIns="0" tIns="0" rIns="0" bIns="0" rtlCol="0">
            <a:noAutofit/>
          </a:bodyPr>
          <a:lstStyle/>
          <a:p>
            <a:pPr marL="11205" fontAlgn="auto">
              <a:spcBef>
                <a:spcPts val="0"/>
              </a:spcBef>
              <a:spcAft>
                <a:spcPts val="0"/>
              </a:spcAft>
              <a:tabLst>
                <a:tab pos="537862" algn="l"/>
              </a:tabLst>
            </a:pPr>
            <a:r>
              <a:rPr sz="2162" spc="-4" dirty="0">
                <a:solidFill>
                  <a:prstClr val="black"/>
                </a:solidFill>
                <a:latin typeface="Times New Roman"/>
                <a:ea typeface="+mn-ea"/>
                <a:cs typeface="Times New Roman"/>
              </a:rPr>
              <a:t>7</a:t>
            </a:r>
            <a:r>
              <a:rPr sz="2162" dirty="0">
                <a:solidFill>
                  <a:prstClr val="black"/>
                </a:solidFill>
                <a:latin typeface="Times New Roman"/>
                <a:ea typeface="+mn-ea"/>
                <a:cs typeface="Times New Roman"/>
              </a:rPr>
              <a:t>5	</a:t>
            </a:r>
            <a:r>
              <a:rPr sz="2162" spc="-4" dirty="0">
                <a:solidFill>
                  <a:prstClr val="black"/>
                </a:solidFill>
                <a:latin typeface="Times New Roman"/>
                <a:ea typeface="+mn-ea"/>
                <a:cs typeface="Times New Roman"/>
              </a:rPr>
              <a:t>78</a:t>
            </a:r>
            <a:endParaRPr sz="2162" dirty="0">
              <a:solidFill>
                <a:prstClr val="black"/>
              </a:solidFill>
              <a:latin typeface="Times New Roman"/>
              <a:ea typeface="+mn-ea"/>
              <a:cs typeface="Times New Roman"/>
            </a:endParaRPr>
          </a:p>
        </p:txBody>
      </p:sp>
      <p:sp>
        <p:nvSpPr>
          <p:cNvPr id="5" name="object 5"/>
          <p:cNvSpPr txBox="1"/>
          <p:nvPr/>
        </p:nvSpPr>
        <p:spPr>
          <a:xfrm>
            <a:off x="498293" y="1707559"/>
            <a:ext cx="2363881" cy="1940859"/>
          </a:xfrm>
          <a:prstGeom prst="rect">
            <a:avLst/>
          </a:prstGeom>
        </p:spPr>
        <p:txBody>
          <a:bodyPr vert="horz" wrap="square" lIns="0" tIns="0" rIns="0" bIns="0" rtlCol="0">
            <a:noAutofit/>
          </a:bodyPr>
          <a:lstStyle/>
          <a:p>
            <a:pPr marL="549068" fontAlgn="auto">
              <a:spcBef>
                <a:spcPts val="0"/>
              </a:spcBef>
              <a:spcAft>
                <a:spcPts val="0"/>
              </a:spcAft>
              <a:tabLst>
                <a:tab pos="1049392" algn="l"/>
                <a:tab pos="1572127" algn="l"/>
                <a:tab pos="2096543" algn="l"/>
              </a:tabLst>
            </a:pPr>
            <a:r>
              <a:rPr sz="1765" spc="-4" dirty="0">
                <a:solidFill>
                  <a:srgbClr val="CC3399"/>
                </a:solidFill>
                <a:latin typeface="Comic Sans MS"/>
                <a:ea typeface="+mn-ea"/>
                <a:cs typeface="Comic Sans MS"/>
              </a:rPr>
              <a:t>A</a:t>
            </a:r>
            <a:r>
              <a:rPr sz="1720" spc="13" baseline="-21367" dirty="0">
                <a:solidFill>
                  <a:srgbClr val="CC3399"/>
                </a:solidFill>
                <a:latin typeface="Comic Sans MS"/>
                <a:ea typeface="+mn-ea"/>
                <a:cs typeface="Comic Sans MS"/>
              </a:rPr>
              <a:t>1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3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2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4</a:t>
            </a:r>
            <a:endParaRPr sz="1720" baseline="-21367" dirty="0">
              <a:solidFill>
                <a:prstClr val="black"/>
              </a:solidFill>
              <a:latin typeface="Comic Sans MS"/>
              <a:ea typeface="+mn-ea"/>
              <a:cs typeface="Comic Sans MS"/>
            </a:endParaRPr>
          </a:p>
          <a:p>
            <a:pPr fontAlgn="auto">
              <a:lnSpc>
                <a:spcPts val="750"/>
              </a:lnSpc>
              <a:spcBef>
                <a:spcPts val="20"/>
              </a:spcBef>
              <a:spcAft>
                <a:spcPts val="0"/>
              </a:spcAft>
            </a:pPr>
            <a:endParaRPr sz="750" dirty="0">
              <a:solidFill>
                <a:prstClr val="black"/>
              </a:solidFill>
              <a:latin typeface="Calibri"/>
              <a:ea typeface="+mn-ea"/>
              <a:cs typeface="+mn-cs"/>
            </a:endParaRPr>
          </a:p>
          <a:p>
            <a:pPr marL="11205" fontAlgn="auto">
              <a:spcBef>
                <a:spcPts val="0"/>
              </a:spcBef>
              <a:spcAft>
                <a:spcPts val="0"/>
              </a:spcAft>
              <a:tabLst>
                <a:tab pos="526097" algn="l"/>
                <a:tab pos="1057236" algn="l"/>
                <a:tab pos="1651126" algn="l"/>
                <a:tab pos="2178343" algn="l"/>
              </a:tabLs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1	</a:t>
            </a:r>
            <a:r>
              <a:rPr sz="3243" u="sng" spc="-6" baseline="2267" dirty="0">
                <a:solidFill>
                  <a:prstClr val="black"/>
                </a:solidFill>
                <a:latin typeface="Times New Roman"/>
                <a:ea typeface="+mn-ea"/>
                <a:cs typeface="Times New Roman"/>
              </a:rPr>
              <a:t>4</a:t>
            </a:r>
            <a:r>
              <a:rPr sz="3243" u="sng" baseline="2267" dirty="0">
                <a:solidFill>
                  <a:prstClr val="black"/>
                </a:solidFill>
                <a:latin typeface="Times New Roman"/>
                <a:ea typeface="+mn-ea"/>
                <a:cs typeface="Times New Roman"/>
              </a:rPr>
              <a:t>5</a:t>
            </a:r>
            <a:r>
              <a:rPr sz="3243" baseline="2267" dirty="0">
                <a:solidFill>
                  <a:prstClr val="black"/>
                </a:solidFill>
                <a:latin typeface="Times New Roman"/>
                <a:ea typeface="+mn-ea"/>
                <a:cs typeface="Times New Roman"/>
              </a:rPr>
              <a:t>	</a:t>
            </a:r>
            <a:r>
              <a:rPr sz="3243" u="sng" spc="-6" baseline="2267" dirty="0">
                <a:solidFill>
                  <a:prstClr val="black"/>
                </a:solidFill>
                <a:latin typeface="Times New Roman"/>
                <a:ea typeface="+mn-ea"/>
                <a:cs typeface="Times New Roman"/>
              </a:rPr>
              <a:t>4</a:t>
            </a:r>
            <a:r>
              <a:rPr sz="3243" u="sng" baseline="2267" dirty="0">
                <a:solidFill>
                  <a:prstClr val="black"/>
                </a:solidFill>
                <a:latin typeface="Times New Roman"/>
                <a:ea typeface="+mn-ea"/>
                <a:cs typeface="Times New Roman"/>
              </a:rPr>
              <a:t>5</a:t>
            </a:r>
            <a:r>
              <a:rPr sz="3243" baseline="2267" dirty="0">
                <a:solidFill>
                  <a:prstClr val="black"/>
                </a:solidFill>
                <a:latin typeface="Times New Roman"/>
                <a:ea typeface="+mn-ea"/>
                <a:cs typeface="Times New Roman"/>
              </a:rPr>
              <a:t>	0	0</a:t>
            </a:r>
          </a:p>
          <a:p>
            <a:pPr fontAlgn="auto">
              <a:lnSpc>
                <a:spcPts val="574"/>
              </a:lnSpc>
              <a:spcBef>
                <a:spcPts val="24"/>
              </a:spcBef>
              <a:spcAft>
                <a:spcPts val="0"/>
              </a:spcAft>
            </a:pPr>
            <a:endParaRPr sz="574" dirty="0">
              <a:solidFill>
                <a:prstClr val="black"/>
              </a:solidFill>
              <a:latin typeface="Calibri"/>
              <a:ea typeface="+mn-ea"/>
              <a:cs typeface="+mn-cs"/>
            </a:endParaRPr>
          </a:p>
          <a:p>
            <a:pPr marL="526097" fontAlgn="auto">
              <a:spcBef>
                <a:spcPts val="0"/>
              </a:spcBef>
              <a:spcAft>
                <a:spcPts val="0"/>
              </a:spcAft>
              <a:tabLst>
                <a:tab pos="1054995" algn="l"/>
                <a:tab pos="1651126" algn="l"/>
                <a:tab pos="2180584" algn="l"/>
              </a:tabLst>
            </a:pPr>
            <a:r>
              <a:rPr sz="2162" spc="-4" dirty="0">
                <a:solidFill>
                  <a:prstClr val="black"/>
                </a:solidFill>
                <a:latin typeface="Times New Roman"/>
                <a:ea typeface="+mn-ea"/>
                <a:cs typeface="Times New Roman"/>
              </a:rPr>
              <a:t>4</a:t>
            </a:r>
            <a:r>
              <a:rPr sz="2162" dirty="0">
                <a:solidFill>
                  <a:prstClr val="black"/>
                </a:solidFill>
                <a:latin typeface="Times New Roman"/>
                <a:ea typeface="+mn-ea"/>
                <a:cs typeface="Times New Roman"/>
              </a:rPr>
              <a:t>5	</a:t>
            </a:r>
            <a:r>
              <a:rPr sz="2162" u="sng" spc="-4" dirty="0">
                <a:solidFill>
                  <a:prstClr val="black"/>
                </a:solidFill>
                <a:latin typeface="Times New Roman"/>
                <a:ea typeface="+mn-ea"/>
                <a:cs typeface="Times New Roman"/>
              </a:rPr>
              <a:t>5</a:t>
            </a:r>
            <a:r>
              <a:rPr sz="2162" u="sng" dirty="0">
                <a:solidFill>
                  <a:prstClr val="black"/>
                </a:solidFill>
                <a:latin typeface="Times New Roman"/>
                <a:ea typeface="+mn-ea"/>
                <a:cs typeface="Times New Roman"/>
              </a:rPr>
              <a:t>3</a:t>
            </a:r>
            <a:r>
              <a:rPr sz="2162" dirty="0">
                <a:solidFill>
                  <a:prstClr val="black"/>
                </a:solidFill>
                <a:latin typeface="Times New Roman"/>
                <a:ea typeface="+mn-ea"/>
                <a:cs typeface="Times New Roman"/>
              </a:rPr>
              <a:t>	</a:t>
            </a:r>
            <a:r>
              <a:rPr sz="2162" u="sng" dirty="0">
                <a:solidFill>
                  <a:prstClr val="black"/>
                </a:solidFill>
                <a:latin typeface="Times New Roman"/>
                <a:ea typeface="+mn-ea"/>
                <a:cs typeface="Times New Roman"/>
              </a:rPr>
              <a:t>5</a:t>
            </a:r>
            <a:r>
              <a:rPr sz="2162" dirty="0">
                <a:solidFill>
                  <a:prstClr val="black"/>
                </a:solidFill>
                <a:latin typeface="Times New Roman"/>
                <a:ea typeface="+mn-ea"/>
                <a:cs typeface="Times New Roman"/>
              </a:rPr>
              <a:t>	</a:t>
            </a:r>
            <a:r>
              <a:rPr sz="2162" u="sng" dirty="0">
                <a:solidFill>
                  <a:prstClr val="black"/>
                </a:solidFill>
                <a:latin typeface="Times New Roman"/>
                <a:ea typeface="+mn-ea"/>
                <a:cs typeface="Times New Roman"/>
              </a:rPr>
              <a:t>3</a:t>
            </a:r>
          </a:p>
          <a:p>
            <a:pPr fontAlgn="auto">
              <a:lnSpc>
                <a:spcPts val="662"/>
              </a:lnSpc>
              <a:spcBef>
                <a:spcPts val="4"/>
              </a:spcBef>
              <a:spcAft>
                <a:spcPts val="0"/>
              </a:spcAft>
            </a:pPr>
            <a:endParaRPr sz="662" dirty="0">
              <a:solidFill>
                <a:prstClr val="black"/>
              </a:solidFill>
              <a:latin typeface="Calibri"/>
              <a:ea typeface="+mn-ea"/>
              <a:cs typeface="+mn-cs"/>
            </a:endParaRPr>
          </a:p>
          <a:p>
            <a:pPr marL="591088" fontAlgn="auto">
              <a:spcBef>
                <a:spcPts val="0"/>
              </a:spcBef>
              <a:spcAft>
                <a:spcPts val="0"/>
              </a:spcAft>
              <a:tabLst>
                <a:tab pos="1122228" algn="l"/>
              </a:tabLst>
            </a:pPr>
            <a:r>
              <a:rPr sz="2162" dirty="0">
                <a:solidFill>
                  <a:prstClr val="black"/>
                </a:solidFill>
                <a:latin typeface="Times New Roman"/>
                <a:ea typeface="+mn-ea"/>
                <a:cs typeface="Times New Roman"/>
              </a:rPr>
              <a:t>0	5</a:t>
            </a:r>
          </a:p>
          <a:p>
            <a:pPr fontAlgn="auto">
              <a:lnSpc>
                <a:spcPts val="662"/>
              </a:lnSpc>
              <a:spcBef>
                <a:spcPts val="9"/>
              </a:spcBef>
              <a:spcAft>
                <a:spcPts val="0"/>
              </a:spcAft>
            </a:pPr>
            <a:endParaRPr sz="662" dirty="0">
              <a:solidFill>
                <a:prstClr val="black"/>
              </a:solidFill>
              <a:latin typeface="Calibri"/>
              <a:ea typeface="+mn-ea"/>
              <a:cs typeface="+mn-cs"/>
            </a:endParaRPr>
          </a:p>
          <a:p>
            <a:pPr marL="591088" fontAlgn="auto">
              <a:spcBef>
                <a:spcPts val="0"/>
              </a:spcBef>
              <a:spcAft>
                <a:spcPts val="0"/>
              </a:spcAft>
              <a:tabLst>
                <a:tab pos="1123908" algn="l"/>
              </a:tabLst>
            </a:pPr>
            <a:r>
              <a:rPr sz="2162" dirty="0">
                <a:solidFill>
                  <a:prstClr val="black"/>
                </a:solidFill>
                <a:latin typeface="Times New Roman"/>
                <a:ea typeface="+mn-ea"/>
                <a:cs typeface="Times New Roman"/>
              </a:rPr>
              <a:t>0	3</a:t>
            </a:r>
          </a:p>
        </p:txBody>
      </p:sp>
      <p:sp>
        <p:nvSpPr>
          <p:cNvPr id="6" name="object 6"/>
          <p:cNvSpPr txBox="1"/>
          <p:nvPr/>
        </p:nvSpPr>
        <p:spPr>
          <a:xfrm>
            <a:off x="2060385" y="2919411"/>
            <a:ext cx="832597" cy="340099"/>
          </a:xfrm>
          <a:prstGeom prst="rect">
            <a:avLst/>
          </a:prstGeom>
        </p:spPr>
        <p:txBody>
          <a:bodyPr vert="horz" wrap="square" lIns="0" tIns="0" rIns="0" bIns="0" rtlCol="0">
            <a:noAutofit/>
          </a:bodyPr>
          <a:lstStyle/>
          <a:p>
            <a:pPr marL="11205" fontAlgn="auto">
              <a:spcBef>
                <a:spcPts val="0"/>
              </a:spcBef>
              <a:spcAft>
                <a:spcPts val="0"/>
              </a:spcAft>
              <a:tabLst>
                <a:tab pos="544026" algn="l"/>
              </a:tabLst>
            </a:pPr>
            <a:r>
              <a:rPr sz="2162" u="sng" spc="-4" dirty="0">
                <a:solidFill>
                  <a:prstClr val="black"/>
                </a:solidFill>
                <a:latin typeface="Times New Roman"/>
                <a:ea typeface="+mn-ea"/>
                <a:cs typeface="Times New Roman"/>
              </a:rPr>
              <a:t>8</a:t>
            </a:r>
            <a:r>
              <a:rPr sz="2162" u="sng" dirty="0">
                <a:solidFill>
                  <a:prstClr val="black"/>
                </a:solidFill>
                <a:latin typeface="Times New Roman"/>
                <a:ea typeface="+mn-ea"/>
                <a:cs typeface="Times New Roman"/>
              </a:rPr>
              <a:t>0</a:t>
            </a:r>
            <a:r>
              <a:rPr sz="2162" dirty="0">
                <a:solidFill>
                  <a:prstClr val="black"/>
                </a:solidFill>
                <a:latin typeface="Times New Roman"/>
                <a:ea typeface="+mn-ea"/>
                <a:cs typeface="Times New Roman"/>
              </a:rPr>
              <a:t>	</a:t>
            </a:r>
            <a:r>
              <a:rPr sz="2162" u="sng" spc="-4" dirty="0">
                <a:solidFill>
                  <a:prstClr val="black"/>
                </a:solidFill>
                <a:latin typeface="Times New Roman"/>
                <a:ea typeface="+mn-ea"/>
                <a:cs typeface="Times New Roman"/>
              </a:rPr>
              <a:t>75</a:t>
            </a:r>
            <a:endParaRPr sz="2162" u="sng" dirty="0">
              <a:solidFill>
                <a:prstClr val="black"/>
              </a:solidFill>
              <a:latin typeface="Times New Roman"/>
              <a:ea typeface="+mn-ea"/>
              <a:cs typeface="Times New Roman"/>
            </a:endParaRPr>
          </a:p>
        </p:txBody>
      </p:sp>
      <p:sp>
        <p:nvSpPr>
          <p:cNvPr id="7" name="object 7"/>
          <p:cNvSpPr txBox="1"/>
          <p:nvPr/>
        </p:nvSpPr>
        <p:spPr>
          <a:xfrm>
            <a:off x="472020" y="2405119"/>
            <a:ext cx="366426" cy="835958"/>
          </a:xfrm>
          <a:prstGeom prst="rect">
            <a:avLst/>
          </a:prstGeom>
        </p:spPr>
        <p:txBody>
          <a:bodyPr vert="horz" wrap="square" lIns="0" tIns="0" rIns="0" bIns="0" rtlCol="0">
            <a:noAutofit/>
          </a:bodyPr>
          <a:lstStyle/>
          <a:p>
            <a:pPr marL="11205" marR="11205" fontAlgn="auto">
              <a:lnSpc>
                <a:spcPct val="120000"/>
              </a:lnSpc>
              <a:spcBef>
                <a:spcPts val="0"/>
              </a:spcBef>
              <a:spcAft>
                <a:spcPts val="0"/>
              </a:spcAf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3</a:t>
            </a:r>
            <a:r>
              <a:rPr sz="2118" spc="-6" baseline="-20833" dirty="0">
                <a:solidFill>
                  <a:srgbClr val="C97800"/>
                </a:solidFill>
                <a:latin typeface="Comic Sans MS"/>
                <a:ea typeface="+mn-ea"/>
                <a:cs typeface="Comic Sans MS"/>
              </a:rPr>
              <a:t> </a:t>
            </a: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2</a:t>
            </a:r>
            <a:endParaRPr sz="2118" baseline="-20833" dirty="0">
              <a:solidFill>
                <a:prstClr val="black"/>
              </a:solidFill>
              <a:latin typeface="Comic Sans MS"/>
              <a:ea typeface="+mn-ea"/>
              <a:cs typeface="Comic Sans MS"/>
            </a:endParaRPr>
          </a:p>
        </p:txBody>
      </p:sp>
      <p:sp>
        <p:nvSpPr>
          <p:cNvPr id="8" name="object 8"/>
          <p:cNvSpPr txBox="1"/>
          <p:nvPr/>
        </p:nvSpPr>
        <p:spPr>
          <a:xfrm>
            <a:off x="510112" y="3244551"/>
            <a:ext cx="328333" cy="383801"/>
          </a:xfrm>
          <a:prstGeom prst="rect">
            <a:avLst/>
          </a:prstGeom>
        </p:spPr>
        <p:txBody>
          <a:bodyPr vert="horz" wrap="square" lIns="0" tIns="0" rIns="0" bIns="0" rtlCol="0">
            <a:noAutofit/>
          </a:bodyPr>
          <a:lstStyle/>
          <a:p>
            <a:pPr marL="11205" fontAlgn="auto">
              <a:spcBef>
                <a:spcPts val="0"/>
              </a:spcBef>
              <a:spcAft>
                <a:spcPts val="0"/>
              </a:spcAf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4</a:t>
            </a:r>
            <a:endParaRPr sz="2118" baseline="-20833">
              <a:solidFill>
                <a:prstClr val="black"/>
              </a:solidFill>
              <a:latin typeface="Comic Sans MS"/>
              <a:ea typeface="+mn-ea"/>
              <a:cs typeface="Comic Sans MS"/>
            </a:endParaRPr>
          </a:p>
        </p:txBody>
      </p:sp>
      <p:sp>
        <p:nvSpPr>
          <p:cNvPr id="9" name="object 9"/>
          <p:cNvSpPr/>
          <p:nvPr/>
        </p:nvSpPr>
        <p:spPr>
          <a:xfrm>
            <a:off x="910610" y="2084533"/>
            <a:ext cx="134471" cy="1546172"/>
          </a:xfrm>
          <a:custGeom>
            <a:avLst/>
            <a:gdLst/>
            <a:ahLst/>
            <a:cxnLst/>
            <a:rect l="l" t="t" r="r" b="b"/>
            <a:pathLst>
              <a:path w="152400" h="1752328">
                <a:moveTo>
                  <a:pt x="152400" y="1752328"/>
                </a:moveTo>
                <a:lnTo>
                  <a:pt x="108723" y="1746231"/>
                </a:lnTo>
                <a:lnTo>
                  <a:pt x="69979" y="1729118"/>
                </a:lnTo>
                <a:lnTo>
                  <a:pt x="38024" y="1702760"/>
                </a:lnTo>
                <a:lnTo>
                  <a:pt x="14713" y="1668928"/>
                </a:lnTo>
                <a:lnTo>
                  <a:pt x="1900" y="1629389"/>
                </a:lnTo>
                <a:lnTo>
                  <a:pt x="0" y="145778"/>
                </a:lnTo>
                <a:lnTo>
                  <a:pt x="730" y="131399"/>
                </a:lnTo>
                <a:lnTo>
                  <a:pt x="11139" y="90901"/>
                </a:lnTo>
                <a:lnTo>
                  <a:pt x="32430" y="55742"/>
                </a:lnTo>
                <a:lnTo>
                  <a:pt x="62748" y="27692"/>
                </a:lnTo>
                <a:lnTo>
                  <a:pt x="100240" y="8522"/>
                </a:lnTo>
                <a:lnTo>
                  <a:pt x="128302" y="1548"/>
                </a:lnTo>
                <a:lnTo>
                  <a:pt x="143048" y="0"/>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2" name="object 12"/>
          <p:cNvSpPr txBox="1"/>
          <p:nvPr/>
        </p:nvSpPr>
        <p:spPr>
          <a:xfrm>
            <a:off x="622958" y="480283"/>
            <a:ext cx="3544173" cy="742950"/>
          </a:xfrm>
          <a:prstGeom prst="rect">
            <a:avLst/>
          </a:prstGeom>
        </p:spPr>
        <p:txBody>
          <a:bodyPr vert="horz" wrap="square" lIns="0" tIns="0" rIns="0" bIns="0" rtlCol="0">
            <a:noAutofit/>
          </a:bodyPr>
          <a:lstStyle/>
          <a:p>
            <a:pPr marL="11205" fontAlgn="auto">
              <a:spcBef>
                <a:spcPts val="0"/>
              </a:spcBef>
              <a:spcAft>
                <a:spcPts val="0"/>
              </a:spcAft>
            </a:pPr>
            <a:r>
              <a:rPr sz="4764" dirty="0">
                <a:solidFill>
                  <a:srgbClr val="000000"/>
                </a:solidFill>
                <a:latin typeface="+mj-lt"/>
                <a:ea typeface="+mn-ea"/>
                <a:cs typeface="Comic Sans MS"/>
              </a:rPr>
              <a:t>Partitio</a:t>
            </a:r>
            <a:r>
              <a:rPr sz="4764" spc="9" dirty="0">
                <a:solidFill>
                  <a:srgbClr val="000000"/>
                </a:solidFill>
                <a:latin typeface="+mj-lt"/>
                <a:ea typeface="+mn-ea"/>
                <a:cs typeface="Comic Sans MS"/>
              </a:rPr>
              <a:t>n</a:t>
            </a:r>
            <a:r>
              <a:rPr sz="4764" dirty="0">
                <a:solidFill>
                  <a:srgbClr val="000000"/>
                </a:solidFill>
                <a:latin typeface="+mj-lt"/>
                <a:ea typeface="+mn-ea"/>
                <a:cs typeface="Comic Sans MS"/>
              </a:rPr>
              <a:t>ing</a:t>
            </a:r>
          </a:p>
        </p:txBody>
      </p:sp>
      <p:sp>
        <p:nvSpPr>
          <p:cNvPr id="25" name="object 25"/>
          <p:cNvSpPr/>
          <p:nvPr/>
        </p:nvSpPr>
        <p:spPr>
          <a:xfrm>
            <a:off x="420289" y="1653204"/>
            <a:ext cx="2015714" cy="1587873"/>
          </a:xfrm>
          <a:custGeom>
            <a:avLst/>
            <a:gdLst/>
            <a:ahLst/>
            <a:cxnLst/>
            <a:rect l="l" t="t" r="r" b="b"/>
            <a:pathLst>
              <a:path w="2284476" h="1799589">
                <a:moveTo>
                  <a:pt x="0" y="1799589"/>
                </a:moveTo>
                <a:lnTo>
                  <a:pt x="2284476" y="1799589"/>
                </a:lnTo>
                <a:lnTo>
                  <a:pt x="2284476" y="0"/>
                </a:lnTo>
                <a:lnTo>
                  <a:pt x="0" y="0"/>
                </a:lnTo>
                <a:lnTo>
                  <a:pt x="0" y="1799589"/>
                </a:lnTo>
                <a:close/>
              </a:path>
            </a:pathLst>
          </a:custGeom>
          <a:ln w="19050">
            <a:solidFill>
              <a:srgbClr val="FF0000"/>
            </a:solidFill>
            <a:prstDash val="lgDash"/>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8" name="Rectangle 6"/>
          <p:cNvSpPr>
            <a:spLocks noChangeArrowheads="1"/>
          </p:cNvSpPr>
          <p:nvPr/>
        </p:nvSpPr>
        <p:spPr bwMode="auto">
          <a:xfrm>
            <a:off x="498293" y="4058335"/>
            <a:ext cx="2329009" cy="1604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86" tIns="44449" rIns="90486" bIns="44449">
            <a:spAutoFit/>
          </a:bodyPr>
          <a:lstStyle/>
          <a:p>
            <a:pPr algn="l"/>
            <a:r>
              <a:rPr lang="en-US" sz="1969" i="1" dirty="0" err="1">
                <a:solidFill>
                  <a:srgbClr val="000000"/>
                </a:solidFill>
                <a:latin typeface="Book Antiqua"/>
              </a:rPr>
              <a:t>CTQ</a:t>
            </a:r>
            <a:r>
              <a:rPr lang="en-US" sz="1969" dirty="0" err="1">
                <a:solidFill>
                  <a:srgbClr val="000000"/>
                </a:solidFill>
                <a:latin typeface="Symbol" charset="0"/>
                <a:sym typeface="Symbol"/>
              </a:rPr>
              <a:t></a:t>
            </a:r>
            <a:r>
              <a:rPr lang="en-US" sz="1969" i="1" dirty="0" err="1">
                <a:solidFill>
                  <a:srgbClr val="000000"/>
                </a:solidFill>
                <a:latin typeface="Book Antiqua"/>
              </a:rPr>
              <a:t>CBQ</a:t>
            </a:r>
            <a:r>
              <a:rPr lang="en-US" sz="1969" dirty="0" err="1">
                <a:solidFill>
                  <a:srgbClr val="000000"/>
                </a:solidFill>
                <a:latin typeface="Symbol" charset="0"/>
                <a:sym typeface="Symbol"/>
              </a:rPr>
              <a:t></a:t>
            </a:r>
            <a:r>
              <a:rPr lang="en-US" sz="1969" i="1" dirty="0" err="1">
                <a:solidFill>
                  <a:srgbClr val="000000"/>
                </a:solidFill>
                <a:latin typeface="Book Antiqua"/>
              </a:rPr>
              <a:t>COQ</a:t>
            </a:r>
            <a:r>
              <a:rPr lang="en-US" sz="1969" baseline="30000" dirty="0" err="1">
                <a:solidFill>
                  <a:srgbClr val="000000"/>
                </a:solidFill>
                <a:latin typeface="Book Antiqua"/>
              </a:rPr>
              <a:t>2</a:t>
            </a:r>
            <a:r>
              <a:rPr lang="en-US" sz="1969" baseline="30000" dirty="0">
                <a:solidFill>
                  <a:srgbClr val="000000"/>
                </a:solidFill>
                <a:latin typeface="Book Antiqua"/>
              </a:rPr>
              <a:t>  </a:t>
            </a:r>
            <a:r>
              <a:rPr lang="en-US" sz="1969" dirty="0">
                <a:solidFill>
                  <a:srgbClr val="000000"/>
                </a:solidFill>
                <a:latin typeface="Book Antiqua"/>
              </a:rPr>
              <a:t>= (45+53+80+45+5) *(78)-(75+3)</a:t>
            </a:r>
            <a:r>
              <a:rPr lang="en-US" sz="1969" baseline="30000" dirty="0">
                <a:solidFill>
                  <a:srgbClr val="000000"/>
                </a:solidFill>
                <a:latin typeface="Book Antiqua"/>
              </a:rPr>
              <a:t>2</a:t>
            </a:r>
            <a:r>
              <a:rPr lang="en-US" sz="1969" dirty="0">
                <a:solidFill>
                  <a:srgbClr val="000000"/>
                </a:solidFill>
                <a:latin typeface="Book Antiqua"/>
              </a:rPr>
              <a:t> = 228*78-78*78 = 11,700</a:t>
            </a:r>
          </a:p>
        </p:txBody>
      </p:sp>
      <p:sp>
        <p:nvSpPr>
          <p:cNvPr id="29" name="object 2"/>
          <p:cNvSpPr/>
          <p:nvPr/>
        </p:nvSpPr>
        <p:spPr>
          <a:xfrm>
            <a:off x="4976624" y="3052846"/>
            <a:ext cx="941294" cy="672353"/>
          </a:xfrm>
          <a:custGeom>
            <a:avLst/>
            <a:gdLst/>
            <a:ahLst/>
            <a:cxnLst/>
            <a:rect l="l" t="t" r="r" b="b"/>
            <a:pathLst>
              <a:path w="1066800" h="762000">
                <a:moveTo>
                  <a:pt x="0" y="762000"/>
                </a:moveTo>
                <a:lnTo>
                  <a:pt x="1066800" y="762000"/>
                </a:lnTo>
                <a:lnTo>
                  <a:pt x="1066800" y="0"/>
                </a:lnTo>
                <a:lnTo>
                  <a:pt x="0" y="0"/>
                </a:lnTo>
                <a:lnTo>
                  <a:pt x="0" y="762000"/>
                </a:lnTo>
                <a:close/>
              </a:path>
            </a:pathLst>
          </a:custGeom>
          <a:solidFill>
            <a:srgbClr val="FFFF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0" name="object 3"/>
          <p:cNvSpPr/>
          <p:nvPr/>
        </p:nvSpPr>
        <p:spPr>
          <a:xfrm>
            <a:off x="3968094" y="2246135"/>
            <a:ext cx="874059" cy="672353"/>
          </a:xfrm>
          <a:custGeom>
            <a:avLst/>
            <a:gdLst/>
            <a:ahLst/>
            <a:cxnLst/>
            <a:rect l="l" t="t" r="r" b="b"/>
            <a:pathLst>
              <a:path w="990600" h="762000">
                <a:moveTo>
                  <a:pt x="0" y="762000"/>
                </a:moveTo>
                <a:lnTo>
                  <a:pt x="990600" y="762000"/>
                </a:lnTo>
                <a:lnTo>
                  <a:pt x="990600" y="0"/>
                </a:lnTo>
                <a:lnTo>
                  <a:pt x="0" y="0"/>
                </a:lnTo>
                <a:lnTo>
                  <a:pt x="0" y="762000"/>
                </a:lnTo>
                <a:close/>
              </a:path>
            </a:pathLst>
          </a:custGeom>
          <a:solidFill>
            <a:srgbClr val="46FFD1"/>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1" name="object 4"/>
          <p:cNvSpPr txBox="1"/>
          <p:nvPr/>
        </p:nvSpPr>
        <p:spPr>
          <a:xfrm>
            <a:off x="5113073" y="3418029"/>
            <a:ext cx="825874" cy="340099"/>
          </a:xfrm>
          <a:prstGeom prst="rect">
            <a:avLst/>
          </a:prstGeom>
        </p:spPr>
        <p:txBody>
          <a:bodyPr vert="horz" wrap="square" lIns="0" tIns="0" rIns="0" bIns="0" rtlCol="0">
            <a:noAutofit/>
          </a:bodyPr>
          <a:lstStyle/>
          <a:p>
            <a:pPr marL="11205" fontAlgn="auto">
              <a:spcBef>
                <a:spcPts val="0"/>
              </a:spcBef>
              <a:spcAft>
                <a:spcPts val="0"/>
              </a:spcAft>
              <a:tabLst>
                <a:tab pos="537862" algn="l"/>
              </a:tabLst>
            </a:pPr>
            <a:r>
              <a:rPr sz="2162" spc="-4" dirty="0">
                <a:solidFill>
                  <a:prstClr val="black"/>
                </a:solidFill>
                <a:latin typeface="Times New Roman"/>
                <a:ea typeface="+mn-ea"/>
                <a:cs typeface="Times New Roman"/>
              </a:rPr>
              <a:t>7</a:t>
            </a:r>
            <a:r>
              <a:rPr sz="2162" dirty="0">
                <a:solidFill>
                  <a:prstClr val="black"/>
                </a:solidFill>
                <a:latin typeface="Times New Roman"/>
                <a:ea typeface="+mn-ea"/>
                <a:cs typeface="Times New Roman"/>
              </a:rPr>
              <a:t>5	</a:t>
            </a:r>
            <a:r>
              <a:rPr sz="2162" spc="-4" dirty="0">
                <a:solidFill>
                  <a:prstClr val="black"/>
                </a:solidFill>
                <a:latin typeface="Times New Roman"/>
                <a:ea typeface="+mn-ea"/>
                <a:cs typeface="Times New Roman"/>
              </a:rPr>
              <a:t>78</a:t>
            </a:r>
            <a:endParaRPr sz="2162">
              <a:solidFill>
                <a:prstClr val="black"/>
              </a:solidFill>
              <a:latin typeface="Times New Roman"/>
              <a:ea typeface="+mn-ea"/>
              <a:cs typeface="Times New Roman"/>
            </a:endParaRPr>
          </a:p>
        </p:txBody>
      </p:sp>
      <p:sp>
        <p:nvSpPr>
          <p:cNvPr id="32" name="object 5"/>
          <p:cNvSpPr txBox="1"/>
          <p:nvPr/>
        </p:nvSpPr>
        <p:spPr>
          <a:xfrm>
            <a:off x="3539583" y="1817285"/>
            <a:ext cx="2363881" cy="1940859"/>
          </a:xfrm>
          <a:prstGeom prst="rect">
            <a:avLst/>
          </a:prstGeom>
        </p:spPr>
        <p:txBody>
          <a:bodyPr vert="horz" wrap="square" lIns="0" tIns="0" rIns="0" bIns="0" rtlCol="0">
            <a:noAutofit/>
          </a:bodyPr>
          <a:lstStyle/>
          <a:p>
            <a:pPr marL="549068" fontAlgn="auto">
              <a:spcBef>
                <a:spcPts val="0"/>
              </a:spcBef>
              <a:spcAft>
                <a:spcPts val="0"/>
              </a:spcAft>
              <a:tabLst>
                <a:tab pos="1049392" algn="l"/>
                <a:tab pos="1572127" algn="l"/>
                <a:tab pos="2096543" algn="l"/>
              </a:tabLst>
            </a:pPr>
            <a:r>
              <a:rPr sz="1765" spc="-4" dirty="0">
                <a:solidFill>
                  <a:srgbClr val="CC3399"/>
                </a:solidFill>
                <a:latin typeface="Comic Sans MS"/>
                <a:ea typeface="+mn-ea"/>
                <a:cs typeface="Comic Sans MS"/>
              </a:rPr>
              <a:t>A</a:t>
            </a:r>
            <a:r>
              <a:rPr sz="1720" spc="13" baseline="-21367" dirty="0">
                <a:solidFill>
                  <a:srgbClr val="CC3399"/>
                </a:solidFill>
                <a:latin typeface="Comic Sans MS"/>
                <a:ea typeface="+mn-ea"/>
                <a:cs typeface="Comic Sans MS"/>
              </a:rPr>
              <a:t>1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3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2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4</a:t>
            </a:r>
            <a:endParaRPr sz="1720" baseline="-21367" dirty="0">
              <a:solidFill>
                <a:prstClr val="black"/>
              </a:solidFill>
              <a:latin typeface="Comic Sans MS"/>
              <a:ea typeface="+mn-ea"/>
              <a:cs typeface="Comic Sans MS"/>
            </a:endParaRPr>
          </a:p>
          <a:p>
            <a:pPr fontAlgn="auto">
              <a:lnSpc>
                <a:spcPts val="750"/>
              </a:lnSpc>
              <a:spcBef>
                <a:spcPts val="20"/>
              </a:spcBef>
              <a:spcAft>
                <a:spcPts val="0"/>
              </a:spcAft>
            </a:pPr>
            <a:endParaRPr sz="750" dirty="0">
              <a:solidFill>
                <a:prstClr val="black"/>
              </a:solidFill>
              <a:latin typeface="Calibri"/>
              <a:ea typeface="+mn-ea"/>
              <a:cs typeface="+mn-cs"/>
            </a:endParaRPr>
          </a:p>
          <a:p>
            <a:pPr marL="11205" fontAlgn="auto">
              <a:spcBef>
                <a:spcPts val="0"/>
              </a:spcBef>
              <a:spcAft>
                <a:spcPts val="0"/>
              </a:spcAft>
              <a:tabLst>
                <a:tab pos="526097" algn="l"/>
                <a:tab pos="1057236" algn="l"/>
                <a:tab pos="1651126" algn="l"/>
                <a:tab pos="2178343" algn="l"/>
              </a:tabLs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1	</a:t>
            </a:r>
            <a:r>
              <a:rPr sz="3243" spc="-6" baseline="2267" dirty="0">
                <a:solidFill>
                  <a:prstClr val="black"/>
                </a:solidFill>
                <a:latin typeface="Times New Roman"/>
                <a:ea typeface="+mn-ea"/>
                <a:cs typeface="Times New Roman"/>
              </a:rPr>
              <a:t>4</a:t>
            </a:r>
            <a:r>
              <a:rPr sz="3243" baseline="2267" dirty="0">
                <a:solidFill>
                  <a:prstClr val="black"/>
                </a:solidFill>
                <a:latin typeface="Times New Roman"/>
                <a:ea typeface="+mn-ea"/>
                <a:cs typeface="Times New Roman"/>
              </a:rPr>
              <a:t>5	</a:t>
            </a:r>
            <a:r>
              <a:rPr sz="3243" spc="-6" baseline="2267" dirty="0">
                <a:solidFill>
                  <a:prstClr val="black"/>
                </a:solidFill>
                <a:latin typeface="Times New Roman"/>
                <a:ea typeface="+mn-ea"/>
                <a:cs typeface="Times New Roman"/>
              </a:rPr>
              <a:t>4</a:t>
            </a:r>
            <a:r>
              <a:rPr sz="3243" baseline="2267" dirty="0">
                <a:solidFill>
                  <a:prstClr val="black"/>
                </a:solidFill>
                <a:latin typeface="Times New Roman"/>
                <a:ea typeface="+mn-ea"/>
                <a:cs typeface="Times New Roman"/>
              </a:rPr>
              <a:t>5	0	0</a:t>
            </a:r>
          </a:p>
          <a:p>
            <a:pPr fontAlgn="auto">
              <a:lnSpc>
                <a:spcPts val="574"/>
              </a:lnSpc>
              <a:spcBef>
                <a:spcPts val="24"/>
              </a:spcBef>
              <a:spcAft>
                <a:spcPts val="0"/>
              </a:spcAft>
            </a:pPr>
            <a:endParaRPr sz="574" dirty="0">
              <a:solidFill>
                <a:prstClr val="black"/>
              </a:solidFill>
              <a:latin typeface="Calibri"/>
              <a:ea typeface="+mn-ea"/>
              <a:cs typeface="+mn-cs"/>
            </a:endParaRPr>
          </a:p>
          <a:p>
            <a:pPr marL="526097" fontAlgn="auto">
              <a:spcBef>
                <a:spcPts val="0"/>
              </a:spcBef>
              <a:spcAft>
                <a:spcPts val="0"/>
              </a:spcAft>
              <a:tabLst>
                <a:tab pos="1054995" algn="l"/>
                <a:tab pos="1651126" algn="l"/>
                <a:tab pos="2180584" algn="l"/>
              </a:tabLst>
            </a:pPr>
            <a:r>
              <a:rPr sz="2162" spc="-4" dirty="0">
                <a:solidFill>
                  <a:prstClr val="black"/>
                </a:solidFill>
                <a:latin typeface="Times New Roman"/>
                <a:ea typeface="+mn-ea"/>
                <a:cs typeface="Times New Roman"/>
              </a:rPr>
              <a:t>4</a:t>
            </a:r>
            <a:r>
              <a:rPr sz="2162" dirty="0">
                <a:solidFill>
                  <a:prstClr val="black"/>
                </a:solidFill>
                <a:latin typeface="Times New Roman"/>
                <a:ea typeface="+mn-ea"/>
                <a:cs typeface="Times New Roman"/>
              </a:rPr>
              <a:t>5	</a:t>
            </a:r>
            <a:r>
              <a:rPr sz="2162" spc="-4" dirty="0">
                <a:solidFill>
                  <a:prstClr val="black"/>
                </a:solidFill>
                <a:latin typeface="Times New Roman"/>
                <a:ea typeface="+mn-ea"/>
                <a:cs typeface="Times New Roman"/>
              </a:rPr>
              <a:t>5</a:t>
            </a:r>
            <a:r>
              <a:rPr sz="2162" dirty="0">
                <a:solidFill>
                  <a:prstClr val="black"/>
                </a:solidFill>
                <a:latin typeface="Times New Roman"/>
                <a:ea typeface="+mn-ea"/>
                <a:cs typeface="Times New Roman"/>
              </a:rPr>
              <a:t>3	5	3</a:t>
            </a:r>
          </a:p>
          <a:p>
            <a:pPr fontAlgn="auto">
              <a:lnSpc>
                <a:spcPts val="662"/>
              </a:lnSpc>
              <a:spcBef>
                <a:spcPts val="4"/>
              </a:spcBef>
              <a:spcAft>
                <a:spcPts val="0"/>
              </a:spcAft>
            </a:pPr>
            <a:endParaRPr sz="662" dirty="0">
              <a:solidFill>
                <a:prstClr val="black"/>
              </a:solidFill>
              <a:latin typeface="Calibri"/>
              <a:ea typeface="+mn-ea"/>
              <a:cs typeface="+mn-cs"/>
            </a:endParaRPr>
          </a:p>
          <a:p>
            <a:pPr marL="591088" fontAlgn="auto">
              <a:spcBef>
                <a:spcPts val="0"/>
              </a:spcBef>
              <a:spcAft>
                <a:spcPts val="0"/>
              </a:spcAft>
              <a:tabLst>
                <a:tab pos="1122228" algn="l"/>
              </a:tabLst>
            </a:pPr>
            <a:r>
              <a:rPr sz="2162" dirty="0">
                <a:solidFill>
                  <a:prstClr val="black"/>
                </a:solidFill>
                <a:latin typeface="Times New Roman"/>
                <a:ea typeface="+mn-ea"/>
                <a:cs typeface="Times New Roman"/>
              </a:rPr>
              <a:t>0	5</a:t>
            </a:r>
          </a:p>
          <a:p>
            <a:pPr fontAlgn="auto">
              <a:lnSpc>
                <a:spcPts val="662"/>
              </a:lnSpc>
              <a:spcBef>
                <a:spcPts val="9"/>
              </a:spcBef>
              <a:spcAft>
                <a:spcPts val="0"/>
              </a:spcAft>
            </a:pPr>
            <a:endParaRPr sz="662" dirty="0">
              <a:solidFill>
                <a:prstClr val="black"/>
              </a:solidFill>
              <a:latin typeface="Calibri"/>
              <a:ea typeface="+mn-ea"/>
              <a:cs typeface="+mn-cs"/>
            </a:endParaRPr>
          </a:p>
          <a:p>
            <a:pPr marL="591088" fontAlgn="auto">
              <a:spcBef>
                <a:spcPts val="0"/>
              </a:spcBef>
              <a:spcAft>
                <a:spcPts val="0"/>
              </a:spcAft>
              <a:tabLst>
                <a:tab pos="1123908" algn="l"/>
              </a:tabLst>
            </a:pPr>
            <a:r>
              <a:rPr sz="2162" dirty="0">
                <a:solidFill>
                  <a:prstClr val="black"/>
                </a:solidFill>
                <a:latin typeface="Times New Roman"/>
                <a:ea typeface="+mn-ea"/>
                <a:cs typeface="Times New Roman"/>
              </a:rPr>
              <a:t>0	3</a:t>
            </a:r>
          </a:p>
        </p:txBody>
      </p:sp>
      <p:sp>
        <p:nvSpPr>
          <p:cNvPr id="33" name="object 6"/>
          <p:cNvSpPr txBox="1"/>
          <p:nvPr/>
        </p:nvSpPr>
        <p:spPr>
          <a:xfrm>
            <a:off x="5106430" y="3003403"/>
            <a:ext cx="832597" cy="340099"/>
          </a:xfrm>
          <a:prstGeom prst="rect">
            <a:avLst/>
          </a:prstGeom>
        </p:spPr>
        <p:txBody>
          <a:bodyPr vert="horz" wrap="square" lIns="0" tIns="0" rIns="0" bIns="0" rtlCol="0">
            <a:noAutofit/>
          </a:bodyPr>
          <a:lstStyle/>
          <a:p>
            <a:pPr marL="11205" fontAlgn="auto">
              <a:spcBef>
                <a:spcPts val="0"/>
              </a:spcBef>
              <a:spcAft>
                <a:spcPts val="0"/>
              </a:spcAft>
              <a:tabLst>
                <a:tab pos="544026" algn="l"/>
              </a:tabLst>
            </a:pPr>
            <a:r>
              <a:rPr sz="2162" spc="-4" dirty="0">
                <a:solidFill>
                  <a:prstClr val="black"/>
                </a:solidFill>
                <a:latin typeface="Times New Roman"/>
                <a:ea typeface="+mn-ea"/>
                <a:cs typeface="Times New Roman"/>
              </a:rPr>
              <a:t>8</a:t>
            </a:r>
            <a:r>
              <a:rPr sz="2162" dirty="0">
                <a:solidFill>
                  <a:prstClr val="black"/>
                </a:solidFill>
                <a:latin typeface="Times New Roman"/>
                <a:ea typeface="+mn-ea"/>
                <a:cs typeface="Times New Roman"/>
              </a:rPr>
              <a:t>0	</a:t>
            </a:r>
            <a:r>
              <a:rPr sz="2162" spc="-4" dirty="0">
                <a:solidFill>
                  <a:prstClr val="black"/>
                </a:solidFill>
                <a:latin typeface="Times New Roman"/>
                <a:ea typeface="+mn-ea"/>
                <a:cs typeface="Times New Roman"/>
              </a:rPr>
              <a:t>75</a:t>
            </a:r>
            <a:endParaRPr sz="2162">
              <a:solidFill>
                <a:prstClr val="black"/>
              </a:solidFill>
              <a:latin typeface="Times New Roman"/>
              <a:ea typeface="+mn-ea"/>
              <a:cs typeface="Times New Roman"/>
            </a:endParaRPr>
          </a:p>
        </p:txBody>
      </p:sp>
      <p:sp>
        <p:nvSpPr>
          <p:cNvPr id="34" name="object 7"/>
          <p:cNvSpPr txBox="1"/>
          <p:nvPr/>
        </p:nvSpPr>
        <p:spPr>
          <a:xfrm>
            <a:off x="3518474" y="2512275"/>
            <a:ext cx="349441" cy="835958"/>
          </a:xfrm>
          <a:prstGeom prst="rect">
            <a:avLst/>
          </a:prstGeom>
        </p:spPr>
        <p:txBody>
          <a:bodyPr vert="horz" wrap="square" lIns="0" tIns="0" rIns="0" bIns="0" rtlCol="0">
            <a:noAutofit/>
          </a:bodyPr>
          <a:lstStyle/>
          <a:p>
            <a:pPr marL="11205" marR="11205" fontAlgn="auto">
              <a:lnSpc>
                <a:spcPct val="120000"/>
              </a:lnSpc>
              <a:spcBef>
                <a:spcPts val="0"/>
              </a:spcBef>
              <a:spcAft>
                <a:spcPts val="0"/>
              </a:spcAf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3</a:t>
            </a:r>
            <a:r>
              <a:rPr sz="2118" spc="-6" baseline="-20833" dirty="0">
                <a:solidFill>
                  <a:srgbClr val="C97800"/>
                </a:solidFill>
                <a:latin typeface="Comic Sans MS"/>
                <a:ea typeface="+mn-ea"/>
                <a:cs typeface="Comic Sans MS"/>
              </a:rPr>
              <a:t> </a:t>
            </a: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2</a:t>
            </a:r>
            <a:endParaRPr sz="2118" baseline="-20833" dirty="0">
              <a:solidFill>
                <a:prstClr val="black"/>
              </a:solidFill>
              <a:latin typeface="Comic Sans MS"/>
              <a:ea typeface="+mn-ea"/>
              <a:cs typeface="Comic Sans MS"/>
            </a:endParaRPr>
          </a:p>
        </p:txBody>
      </p:sp>
      <p:sp>
        <p:nvSpPr>
          <p:cNvPr id="35" name="object 8"/>
          <p:cNvSpPr txBox="1"/>
          <p:nvPr/>
        </p:nvSpPr>
        <p:spPr>
          <a:xfrm>
            <a:off x="3539582" y="3351707"/>
            <a:ext cx="328333" cy="383801"/>
          </a:xfrm>
          <a:prstGeom prst="rect">
            <a:avLst/>
          </a:prstGeom>
        </p:spPr>
        <p:txBody>
          <a:bodyPr vert="horz" wrap="square" lIns="0" tIns="0" rIns="0" bIns="0" rtlCol="0">
            <a:noAutofit/>
          </a:bodyPr>
          <a:lstStyle/>
          <a:p>
            <a:pPr marL="11205" fontAlgn="auto">
              <a:spcBef>
                <a:spcPts val="0"/>
              </a:spcBef>
              <a:spcAft>
                <a:spcPts val="0"/>
              </a:spcAf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4</a:t>
            </a:r>
            <a:endParaRPr sz="2118" baseline="-20833">
              <a:solidFill>
                <a:prstClr val="black"/>
              </a:solidFill>
              <a:latin typeface="Comic Sans MS"/>
              <a:ea typeface="+mn-ea"/>
              <a:cs typeface="Comic Sans MS"/>
            </a:endParaRPr>
          </a:p>
        </p:txBody>
      </p:sp>
      <p:sp>
        <p:nvSpPr>
          <p:cNvPr id="36" name="object 9"/>
          <p:cNvSpPr/>
          <p:nvPr/>
        </p:nvSpPr>
        <p:spPr>
          <a:xfrm>
            <a:off x="3940079" y="2191689"/>
            <a:ext cx="134471" cy="1546172"/>
          </a:xfrm>
          <a:custGeom>
            <a:avLst/>
            <a:gdLst/>
            <a:ahLst/>
            <a:cxnLst/>
            <a:rect l="l" t="t" r="r" b="b"/>
            <a:pathLst>
              <a:path w="152400" h="1752328">
                <a:moveTo>
                  <a:pt x="152400" y="1752328"/>
                </a:moveTo>
                <a:lnTo>
                  <a:pt x="108723" y="1746231"/>
                </a:lnTo>
                <a:lnTo>
                  <a:pt x="69979" y="1729118"/>
                </a:lnTo>
                <a:lnTo>
                  <a:pt x="38024" y="1702760"/>
                </a:lnTo>
                <a:lnTo>
                  <a:pt x="14713" y="1668928"/>
                </a:lnTo>
                <a:lnTo>
                  <a:pt x="1900" y="1629389"/>
                </a:lnTo>
                <a:lnTo>
                  <a:pt x="0" y="145778"/>
                </a:lnTo>
                <a:lnTo>
                  <a:pt x="730" y="131399"/>
                </a:lnTo>
                <a:lnTo>
                  <a:pt x="11139" y="90901"/>
                </a:lnTo>
                <a:lnTo>
                  <a:pt x="32430" y="55742"/>
                </a:lnTo>
                <a:lnTo>
                  <a:pt x="62748" y="27692"/>
                </a:lnTo>
                <a:lnTo>
                  <a:pt x="100240" y="8522"/>
                </a:lnTo>
                <a:lnTo>
                  <a:pt x="128302" y="1548"/>
                </a:lnTo>
                <a:lnTo>
                  <a:pt x="143048" y="0"/>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7" name="object 25"/>
          <p:cNvSpPr/>
          <p:nvPr/>
        </p:nvSpPr>
        <p:spPr>
          <a:xfrm>
            <a:off x="3449759" y="1760361"/>
            <a:ext cx="1444392" cy="1243042"/>
          </a:xfrm>
          <a:custGeom>
            <a:avLst/>
            <a:gdLst/>
            <a:ahLst/>
            <a:cxnLst/>
            <a:rect l="l" t="t" r="r" b="b"/>
            <a:pathLst>
              <a:path w="2284476" h="1799589">
                <a:moveTo>
                  <a:pt x="0" y="1799589"/>
                </a:moveTo>
                <a:lnTo>
                  <a:pt x="2284476" y="1799589"/>
                </a:lnTo>
                <a:lnTo>
                  <a:pt x="2284476" y="0"/>
                </a:lnTo>
                <a:lnTo>
                  <a:pt x="0" y="0"/>
                </a:lnTo>
                <a:lnTo>
                  <a:pt x="0" y="1799589"/>
                </a:lnTo>
                <a:close/>
              </a:path>
            </a:pathLst>
          </a:custGeom>
          <a:ln w="19050">
            <a:solidFill>
              <a:srgbClr val="FF0000"/>
            </a:solidFill>
            <a:prstDash val="lgDash"/>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8" name="object 2"/>
          <p:cNvSpPr/>
          <p:nvPr/>
        </p:nvSpPr>
        <p:spPr>
          <a:xfrm>
            <a:off x="7446508" y="2618911"/>
            <a:ext cx="1306725" cy="1106288"/>
          </a:xfrm>
          <a:custGeom>
            <a:avLst/>
            <a:gdLst/>
            <a:ahLst/>
            <a:cxnLst/>
            <a:rect l="l" t="t" r="r" b="b"/>
            <a:pathLst>
              <a:path w="1066800" h="762000">
                <a:moveTo>
                  <a:pt x="0" y="762000"/>
                </a:moveTo>
                <a:lnTo>
                  <a:pt x="1066800" y="762000"/>
                </a:lnTo>
                <a:lnTo>
                  <a:pt x="1066800" y="0"/>
                </a:lnTo>
                <a:lnTo>
                  <a:pt x="0" y="0"/>
                </a:lnTo>
                <a:lnTo>
                  <a:pt x="0" y="762000"/>
                </a:lnTo>
                <a:close/>
              </a:path>
            </a:pathLst>
          </a:custGeom>
          <a:solidFill>
            <a:srgbClr val="FFFF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9" name="object 3"/>
          <p:cNvSpPr/>
          <p:nvPr/>
        </p:nvSpPr>
        <p:spPr>
          <a:xfrm>
            <a:off x="6803409" y="2246135"/>
            <a:ext cx="553275" cy="372775"/>
          </a:xfrm>
          <a:custGeom>
            <a:avLst/>
            <a:gdLst/>
            <a:ahLst/>
            <a:cxnLst/>
            <a:rect l="l" t="t" r="r" b="b"/>
            <a:pathLst>
              <a:path w="990600" h="762000">
                <a:moveTo>
                  <a:pt x="0" y="762000"/>
                </a:moveTo>
                <a:lnTo>
                  <a:pt x="990600" y="762000"/>
                </a:lnTo>
                <a:lnTo>
                  <a:pt x="990600" y="0"/>
                </a:lnTo>
                <a:lnTo>
                  <a:pt x="0" y="0"/>
                </a:lnTo>
                <a:lnTo>
                  <a:pt x="0" y="762000"/>
                </a:lnTo>
                <a:close/>
              </a:path>
            </a:pathLst>
          </a:custGeom>
          <a:solidFill>
            <a:srgbClr val="46FFD1"/>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40" name="object 4"/>
          <p:cNvSpPr txBox="1"/>
          <p:nvPr/>
        </p:nvSpPr>
        <p:spPr>
          <a:xfrm>
            <a:off x="7948388" y="3418029"/>
            <a:ext cx="825874" cy="340099"/>
          </a:xfrm>
          <a:prstGeom prst="rect">
            <a:avLst/>
          </a:prstGeom>
        </p:spPr>
        <p:txBody>
          <a:bodyPr vert="horz" wrap="square" lIns="0" tIns="0" rIns="0" bIns="0" rtlCol="0">
            <a:noAutofit/>
          </a:bodyPr>
          <a:lstStyle/>
          <a:p>
            <a:pPr marL="11205" fontAlgn="auto">
              <a:spcBef>
                <a:spcPts val="0"/>
              </a:spcBef>
              <a:spcAft>
                <a:spcPts val="0"/>
              </a:spcAft>
              <a:tabLst>
                <a:tab pos="537862" algn="l"/>
              </a:tabLst>
            </a:pPr>
            <a:r>
              <a:rPr sz="2162" spc="-4" dirty="0">
                <a:solidFill>
                  <a:prstClr val="black"/>
                </a:solidFill>
                <a:latin typeface="Times New Roman"/>
                <a:ea typeface="+mn-ea"/>
                <a:cs typeface="Times New Roman"/>
              </a:rPr>
              <a:t>7</a:t>
            </a:r>
            <a:r>
              <a:rPr sz="2162" dirty="0">
                <a:solidFill>
                  <a:prstClr val="black"/>
                </a:solidFill>
                <a:latin typeface="Times New Roman"/>
                <a:ea typeface="+mn-ea"/>
                <a:cs typeface="Times New Roman"/>
              </a:rPr>
              <a:t>5	</a:t>
            </a:r>
            <a:r>
              <a:rPr sz="2162" spc="-4" dirty="0">
                <a:solidFill>
                  <a:prstClr val="black"/>
                </a:solidFill>
                <a:latin typeface="Times New Roman"/>
                <a:ea typeface="+mn-ea"/>
                <a:cs typeface="Times New Roman"/>
              </a:rPr>
              <a:t>78</a:t>
            </a:r>
            <a:endParaRPr sz="2162" dirty="0">
              <a:solidFill>
                <a:prstClr val="black"/>
              </a:solidFill>
              <a:latin typeface="Times New Roman"/>
              <a:ea typeface="+mn-ea"/>
              <a:cs typeface="Times New Roman"/>
            </a:endParaRPr>
          </a:p>
        </p:txBody>
      </p:sp>
      <p:sp>
        <p:nvSpPr>
          <p:cNvPr id="41" name="object 5"/>
          <p:cNvSpPr txBox="1"/>
          <p:nvPr/>
        </p:nvSpPr>
        <p:spPr>
          <a:xfrm>
            <a:off x="6374898" y="1842556"/>
            <a:ext cx="2363881" cy="1940859"/>
          </a:xfrm>
          <a:prstGeom prst="rect">
            <a:avLst/>
          </a:prstGeom>
        </p:spPr>
        <p:txBody>
          <a:bodyPr vert="horz" wrap="square" lIns="0" tIns="0" rIns="0" bIns="0" rtlCol="0">
            <a:noAutofit/>
          </a:bodyPr>
          <a:lstStyle/>
          <a:p>
            <a:pPr marL="549068" fontAlgn="auto">
              <a:spcBef>
                <a:spcPts val="0"/>
              </a:spcBef>
              <a:spcAft>
                <a:spcPts val="0"/>
              </a:spcAft>
              <a:tabLst>
                <a:tab pos="1049392" algn="l"/>
                <a:tab pos="1572127" algn="l"/>
                <a:tab pos="2096543" algn="l"/>
              </a:tabLst>
            </a:pPr>
            <a:r>
              <a:rPr sz="1765" spc="-4" dirty="0">
                <a:solidFill>
                  <a:srgbClr val="CC3399"/>
                </a:solidFill>
                <a:latin typeface="Comic Sans MS"/>
                <a:ea typeface="+mn-ea"/>
                <a:cs typeface="Comic Sans MS"/>
              </a:rPr>
              <a:t>A</a:t>
            </a:r>
            <a:r>
              <a:rPr sz="1720" spc="13" baseline="-21367" dirty="0">
                <a:solidFill>
                  <a:srgbClr val="CC3399"/>
                </a:solidFill>
                <a:latin typeface="Comic Sans MS"/>
                <a:ea typeface="+mn-ea"/>
                <a:cs typeface="Comic Sans MS"/>
              </a:rPr>
              <a:t>1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3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2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4</a:t>
            </a:r>
            <a:endParaRPr sz="1720" baseline="-21367" dirty="0">
              <a:solidFill>
                <a:prstClr val="black"/>
              </a:solidFill>
              <a:latin typeface="Comic Sans MS"/>
              <a:ea typeface="+mn-ea"/>
              <a:cs typeface="Comic Sans MS"/>
            </a:endParaRPr>
          </a:p>
          <a:p>
            <a:pPr fontAlgn="auto">
              <a:lnSpc>
                <a:spcPts val="750"/>
              </a:lnSpc>
              <a:spcBef>
                <a:spcPts val="20"/>
              </a:spcBef>
              <a:spcAft>
                <a:spcPts val="0"/>
              </a:spcAft>
            </a:pPr>
            <a:endParaRPr sz="750" dirty="0">
              <a:solidFill>
                <a:prstClr val="black"/>
              </a:solidFill>
              <a:latin typeface="Calibri"/>
              <a:ea typeface="+mn-ea"/>
              <a:cs typeface="+mn-cs"/>
            </a:endParaRPr>
          </a:p>
          <a:p>
            <a:pPr marL="11205" fontAlgn="auto">
              <a:spcBef>
                <a:spcPts val="0"/>
              </a:spcBef>
              <a:spcAft>
                <a:spcPts val="0"/>
              </a:spcAft>
              <a:tabLst>
                <a:tab pos="526097" algn="l"/>
                <a:tab pos="1057236" algn="l"/>
                <a:tab pos="1651126" algn="l"/>
                <a:tab pos="2178343" algn="l"/>
              </a:tabLs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1	</a:t>
            </a:r>
            <a:r>
              <a:rPr sz="3243" spc="-6" baseline="2267" dirty="0">
                <a:solidFill>
                  <a:prstClr val="black"/>
                </a:solidFill>
                <a:latin typeface="Times New Roman"/>
                <a:ea typeface="+mn-ea"/>
                <a:cs typeface="Times New Roman"/>
              </a:rPr>
              <a:t>4</a:t>
            </a:r>
            <a:r>
              <a:rPr sz="3243" baseline="2267" dirty="0">
                <a:solidFill>
                  <a:prstClr val="black"/>
                </a:solidFill>
                <a:latin typeface="Times New Roman"/>
                <a:ea typeface="+mn-ea"/>
                <a:cs typeface="Times New Roman"/>
              </a:rPr>
              <a:t>5	</a:t>
            </a:r>
            <a:r>
              <a:rPr sz="3243" spc="-6" baseline="2267" dirty="0">
                <a:solidFill>
                  <a:prstClr val="black"/>
                </a:solidFill>
                <a:latin typeface="Times New Roman"/>
                <a:ea typeface="+mn-ea"/>
                <a:cs typeface="Times New Roman"/>
              </a:rPr>
              <a:t>4</a:t>
            </a:r>
            <a:r>
              <a:rPr sz="3243" baseline="2267" dirty="0">
                <a:solidFill>
                  <a:prstClr val="black"/>
                </a:solidFill>
                <a:latin typeface="Times New Roman"/>
                <a:ea typeface="+mn-ea"/>
                <a:cs typeface="Times New Roman"/>
              </a:rPr>
              <a:t>5	0	0</a:t>
            </a:r>
          </a:p>
          <a:p>
            <a:pPr fontAlgn="auto">
              <a:lnSpc>
                <a:spcPts val="574"/>
              </a:lnSpc>
              <a:spcBef>
                <a:spcPts val="24"/>
              </a:spcBef>
              <a:spcAft>
                <a:spcPts val="0"/>
              </a:spcAft>
            </a:pPr>
            <a:endParaRPr sz="574" dirty="0">
              <a:solidFill>
                <a:prstClr val="black"/>
              </a:solidFill>
              <a:latin typeface="Calibri"/>
              <a:ea typeface="+mn-ea"/>
              <a:cs typeface="+mn-cs"/>
            </a:endParaRPr>
          </a:p>
          <a:p>
            <a:pPr marL="526097" fontAlgn="auto">
              <a:spcBef>
                <a:spcPts val="0"/>
              </a:spcBef>
              <a:spcAft>
                <a:spcPts val="0"/>
              </a:spcAft>
              <a:tabLst>
                <a:tab pos="1054995" algn="l"/>
                <a:tab pos="1651126" algn="l"/>
                <a:tab pos="2180584" algn="l"/>
              </a:tabLst>
            </a:pPr>
            <a:r>
              <a:rPr sz="2162" spc="-4" dirty="0">
                <a:solidFill>
                  <a:prstClr val="black"/>
                </a:solidFill>
                <a:latin typeface="Times New Roman"/>
                <a:ea typeface="+mn-ea"/>
                <a:cs typeface="Times New Roman"/>
              </a:rPr>
              <a:t>4</a:t>
            </a:r>
            <a:r>
              <a:rPr sz="2162" dirty="0">
                <a:solidFill>
                  <a:prstClr val="black"/>
                </a:solidFill>
                <a:latin typeface="Times New Roman"/>
                <a:ea typeface="+mn-ea"/>
                <a:cs typeface="Times New Roman"/>
              </a:rPr>
              <a:t>5	</a:t>
            </a:r>
            <a:r>
              <a:rPr sz="2162" spc="-4" dirty="0">
                <a:solidFill>
                  <a:prstClr val="black"/>
                </a:solidFill>
                <a:latin typeface="Times New Roman"/>
                <a:ea typeface="+mn-ea"/>
                <a:cs typeface="Times New Roman"/>
              </a:rPr>
              <a:t>5</a:t>
            </a:r>
            <a:r>
              <a:rPr sz="2162" dirty="0">
                <a:solidFill>
                  <a:prstClr val="black"/>
                </a:solidFill>
                <a:latin typeface="Times New Roman"/>
                <a:ea typeface="+mn-ea"/>
                <a:cs typeface="Times New Roman"/>
              </a:rPr>
              <a:t>3	5	3</a:t>
            </a:r>
          </a:p>
          <a:p>
            <a:pPr fontAlgn="auto">
              <a:lnSpc>
                <a:spcPts val="662"/>
              </a:lnSpc>
              <a:spcBef>
                <a:spcPts val="4"/>
              </a:spcBef>
              <a:spcAft>
                <a:spcPts val="0"/>
              </a:spcAft>
            </a:pPr>
            <a:endParaRPr sz="662" dirty="0">
              <a:solidFill>
                <a:prstClr val="black"/>
              </a:solidFill>
              <a:latin typeface="Calibri"/>
              <a:ea typeface="+mn-ea"/>
              <a:cs typeface="+mn-cs"/>
            </a:endParaRPr>
          </a:p>
          <a:p>
            <a:pPr marL="591088" fontAlgn="auto">
              <a:spcBef>
                <a:spcPts val="0"/>
              </a:spcBef>
              <a:spcAft>
                <a:spcPts val="0"/>
              </a:spcAft>
              <a:tabLst>
                <a:tab pos="1122228" algn="l"/>
              </a:tabLst>
            </a:pPr>
            <a:r>
              <a:rPr sz="2162" dirty="0">
                <a:solidFill>
                  <a:prstClr val="black"/>
                </a:solidFill>
                <a:latin typeface="Times New Roman"/>
                <a:ea typeface="+mn-ea"/>
                <a:cs typeface="Times New Roman"/>
              </a:rPr>
              <a:t>0	5</a:t>
            </a:r>
          </a:p>
          <a:p>
            <a:pPr fontAlgn="auto">
              <a:lnSpc>
                <a:spcPts val="662"/>
              </a:lnSpc>
              <a:spcBef>
                <a:spcPts val="9"/>
              </a:spcBef>
              <a:spcAft>
                <a:spcPts val="0"/>
              </a:spcAft>
            </a:pPr>
            <a:endParaRPr sz="662" dirty="0">
              <a:solidFill>
                <a:prstClr val="black"/>
              </a:solidFill>
              <a:latin typeface="Calibri"/>
              <a:ea typeface="+mn-ea"/>
              <a:cs typeface="+mn-cs"/>
            </a:endParaRPr>
          </a:p>
          <a:p>
            <a:pPr marL="591088" fontAlgn="auto">
              <a:spcBef>
                <a:spcPts val="0"/>
              </a:spcBef>
              <a:spcAft>
                <a:spcPts val="0"/>
              </a:spcAft>
              <a:tabLst>
                <a:tab pos="1123908" algn="l"/>
              </a:tabLst>
            </a:pPr>
            <a:r>
              <a:rPr sz="2162" dirty="0">
                <a:solidFill>
                  <a:prstClr val="black"/>
                </a:solidFill>
                <a:latin typeface="Times New Roman"/>
                <a:ea typeface="+mn-ea"/>
                <a:cs typeface="Times New Roman"/>
              </a:rPr>
              <a:t>0	3</a:t>
            </a:r>
          </a:p>
        </p:txBody>
      </p:sp>
      <p:sp>
        <p:nvSpPr>
          <p:cNvPr id="42" name="object 6"/>
          <p:cNvSpPr txBox="1"/>
          <p:nvPr/>
        </p:nvSpPr>
        <p:spPr>
          <a:xfrm>
            <a:off x="7941745" y="3003403"/>
            <a:ext cx="832597" cy="340099"/>
          </a:xfrm>
          <a:prstGeom prst="rect">
            <a:avLst/>
          </a:prstGeom>
        </p:spPr>
        <p:txBody>
          <a:bodyPr vert="horz" wrap="square" lIns="0" tIns="0" rIns="0" bIns="0" rtlCol="0">
            <a:noAutofit/>
          </a:bodyPr>
          <a:lstStyle/>
          <a:p>
            <a:pPr marL="11205" fontAlgn="auto">
              <a:spcBef>
                <a:spcPts val="0"/>
              </a:spcBef>
              <a:spcAft>
                <a:spcPts val="0"/>
              </a:spcAft>
              <a:tabLst>
                <a:tab pos="544026" algn="l"/>
              </a:tabLst>
            </a:pPr>
            <a:r>
              <a:rPr sz="2162" spc="-4" dirty="0">
                <a:solidFill>
                  <a:prstClr val="black"/>
                </a:solidFill>
                <a:latin typeface="Times New Roman"/>
                <a:ea typeface="+mn-ea"/>
                <a:cs typeface="Times New Roman"/>
              </a:rPr>
              <a:t>8</a:t>
            </a:r>
            <a:r>
              <a:rPr sz="2162" dirty="0">
                <a:solidFill>
                  <a:prstClr val="black"/>
                </a:solidFill>
                <a:latin typeface="Times New Roman"/>
                <a:ea typeface="+mn-ea"/>
                <a:cs typeface="Times New Roman"/>
              </a:rPr>
              <a:t>0	</a:t>
            </a:r>
            <a:r>
              <a:rPr sz="2162" spc="-4" dirty="0">
                <a:solidFill>
                  <a:prstClr val="black"/>
                </a:solidFill>
                <a:latin typeface="Times New Roman"/>
                <a:ea typeface="+mn-ea"/>
                <a:cs typeface="Times New Roman"/>
              </a:rPr>
              <a:t>75</a:t>
            </a:r>
            <a:endParaRPr sz="2162" dirty="0">
              <a:solidFill>
                <a:prstClr val="black"/>
              </a:solidFill>
              <a:latin typeface="Times New Roman"/>
              <a:ea typeface="+mn-ea"/>
              <a:cs typeface="Times New Roman"/>
            </a:endParaRPr>
          </a:p>
        </p:txBody>
      </p:sp>
      <p:sp>
        <p:nvSpPr>
          <p:cNvPr id="43" name="object 7"/>
          <p:cNvSpPr txBox="1"/>
          <p:nvPr/>
        </p:nvSpPr>
        <p:spPr>
          <a:xfrm>
            <a:off x="6339335" y="2512275"/>
            <a:ext cx="363895" cy="835958"/>
          </a:xfrm>
          <a:prstGeom prst="rect">
            <a:avLst/>
          </a:prstGeom>
        </p:spPr>
        <p:txBody>
          <a:bodyPr vert="horz" wrap="square" lIns="0" tIns="0" rIns="0" bIns="0" rtlCol="0">
            <a:noAutofit/>
          </a:bodyPr>
          <a:lstStyle/>
          <a:p>
            <a:pPr marL="11205" marR="11205" fontAlgn="auto">
              <a:lnSpc>
                <a:spcPct val="120000"/>
              </a:lnSpc>
              <a:spcBef>
                <a:spcPts val="0"/>
              </a:spcBef>
              <a:spcAft>
                <a:spcPts val="0"/>
              </a:spcAf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3</a:t>
            </a:r>
            <a:r>
              <a:rPr sz="2118" spc="-6" baseline="-20833" dirty="0">
                <a:solidFill>
                  <a:srgbClr val="C97800"/>
                </a:solidFill>
                <a:latin typeface="Comic Sans MS"/>
                <a:ea typeface="+mn-ea"/>
                <a:cs typeface="Comic Sans MS"/>
              </a:rPr>
              <a:t> </a:t>
            </a: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2</a:t>
            </a:r>
            <a:endParaRPr sz="2118" baseline="-20833" dirty="0">
              <a:solidFill>
                <a:prstClr val="black"/>
              </a:solidFill>
              <a:latin typeface="Comic Sans MS"/>
              <a:ea typeface="+mn-ea"/>
              <a:cs typeface="Comic Sans MS"/>
            </a:endParaRPr>
          </a:p>
        </p:txBody>
      </p:sp>
      <p:sp>
        <p:nvSpPr>
          <p:cNvPr id="44" name="object 8"/>
          <p:cNvSpPr txBox="1"/>
          <p:nvPr/>
        </p:nvSpPr>
        <p:spPr>
          <a:xfrm>
            <a:off x="6374897" y="3351707"/>
            <a:ext cx="328333" cy="383801"/>
          </a:xfrm>
          <a:prstGeom prst="rect">
            <a:avLst/>
          </a:prstGeom>
        </p:spPr>
        <p:txBody>
          <a:bodyPr vert="horz" wrap="square" lIns="0" tIns="0" rIns="0" bIns="0" rtlCol="0">
            <a:noAutofit/>
          </a:bodyPr>
          <a:lstStyle/>
          <a:p>
            <a:pPr marL="11205" fontAlgn="auto">
              <a:spcBef>
                <a:spcPts val="0"/>
              </a:spcBef>
              <a:spcAft>
                <a:spcPts val="0"/>
              </a:spcAf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4</a:t>
            </a:r>
            <a:endParaRPr sz="2118" baseline="-20833">
              <a:solidFill>
                <a:prstClr val="black"/>
              </a:solidFill>
              <a:latin typeface="Comic Sans MS"/>
              <a:ea typeface="+mn-ea"/>
              <a:cs typeface="Comic Sans MS"/>
            </a:endParaRPr>
          </a:p>
        </p:txBody>
      </p:sp>
      <p:sp>
        <p:nvSpPr>
          <p:cNvPr id="45" name="object 9"/>
          <p:cNvSpPr/>
          <p:nvPr/>
        </p:nvSpPr>
        <p:spPr>
          <a:xfrm>
            <a:off x="6775394" y="2191689"/>
            <a:ext cx="134471" cy="1546172"/>
          </a:xfrm>
          <a:custGeom>
            <a:avLst/>
            <a:gdLst/>
            <a:ahLst/>
            <a:cxnLst/>
            <a:rect l="l" t="t" r="r" b="b"/>
            <a:pathLst>
              <a:path w="152400" h="1752328">
                <a:moveTo>
                  <a:pt x="152400" y="1752328"/>
                </a:moveTo>
                <a:lnTo>
                  <a:pt x="108723" y="1746231"/>
                </a:lnTo>
                <a:lnTo>
                  <a:pt x="69979" y="1729118"/>
                </a:lnTo>
                <a:lnTo>
                  <a:pt x="38024" y="1702760"/>
                </a:lnTo>
                <a:lnTo>
                  <a:pt x="14713" y="1668928"/>
                </a:lnTo>
                <a:lnTo>
                  <a:pt x="1900" y="1629389"/>
                </a:lnTo>
                <a:lnTo>
                  <a:pt x="0" y="145778"/>
                </a:lnTo>
                <a:lnTo>
                  <a:pt x="730" y="131399"/>
                </a:lnTo>
                <a:lnTo>
                  <a:pt x="11139" y="90901"/>
                </a:lnTo>
                <a:lnTo>
                  <a:pt x="32430" y="55742"/>
                </a:lnTo>
                <a:lnTo>
                  <a:pt x="62748" y="27692"/>
                </a:lnTo>
                <a:lnTo>
                  <a:pt x="100240" y="8522"/>
                </a:lnTo>
                <a:lnTo>
                  <a:pt x="128302" y="1548"/>
                </a:lnTo>
                <a:lnTo>
                  <a:pt x="143048" y="0"/>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46" name="object 25"/>
          <p:cNvSpPr/>
          <p:nvPr/>
        </p:nvSpPr>
        <p:spPr>
          <a:xfrm>
            <a:off x="6285074" y="1760361"/>
            <a:ext cx="1071611" cy="858549"/>
          </a:xfrm>
          <a:custGeom>
            <a:avLst/>
            <a:gdLst/>
            <a:ahLst/>
            <a:cxnLst/>
            <a:rect l="l" t="t" r="r" b="b"/>
            <a:pathLst>
              <a:path w="2284476" h="1799589">
                <a:moveTo>
                  <a:pt x="0" y="1799589"/>
                </a:moveTo>
                <a:lnTo>
                  <a:pt x="2284476" y="1799589"/>
                </a:lnTo>
                <a:lnTo>
                  <a:pt x="2284476" y="0"/>
                </a:lnTo>
                <a:lnTo>
                  <a:pt x="0" y="0"/>
                </a:lnTo>
                <a:lnTo>
                  <a:pt x="0" y="1799589"/>
                </a:lnTo>
                <a:close/>
              </a:path>
            </a:pathLst>
          </a:custGeom>
          <a:ln w="19050">
            <a:solidFill>
              <a:srgbClr val="FF0000"/>
            </a:solidFill>
            <a:prstDash val="lgDash"/>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47" name="Rectangle 6"/>
          <p:cNvSpPr>
            <a:spLocks noChangeArrowheads="1"/>
          </p:cNvSpPr>
          <p:nvPr/>
        </p:nvSpPr>
        <p:spPr bwMode="auto">
          <a:xfrm>
            <a:off x="3458126" y="4087199"/>
            <a:ext cx="2329009" cy="1604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86" tIns="44449" rIns="90486" bIns="44449">
            <a:spAutoFit/>
          </a:bodyPr>
          <a:lstStyle/>
          <a:p>
            <a:pPr algn="l"/>
            <a:r>
              <a:rPr lang="en-US" sz="1969" i="1" dirty="0" err="1">
                <a:solidFill>
                  <a:srgbClr val="000000"/>
                </a:solidFill>
                <a:latin typeface="Book Antiqua"/>
              </a:rPr>
              <a:t>CTQ</a:t>
            </a:r>
            <a:r>
              <a:rPr lang="en-US" sz="1969" dirty="0" err="1">
                <a:solidFill>
                  <a:srgbClr val="000000"/>
                </a:solidFill>
                <a:latin typeface="Symbol" charset="0"/>
                <a:sym typeface="Symbol"/>
              </a:rPr>
              <a:t></a:t>
            </a:r>
            <a:r>
              <a:rPr lang="en-US" sz="1969" i="1" dirty="0" err="1">
                <a:solidFill>
                  <a:srgbClr val="000000"/>
                </a:solidFill>
                <a:latin typeface="Book Antiqua"/>
              </a:rPr>
              <a:t>CBQ</a:t>
            </a:r>
            <a:r>
              <a:rPr lang="en-US" sz="1969" dirty="0" err="1">
                <a:solidFill>
                  <a:srgbClr val="000000"/>
                </a:solidFill>
                <a:latin typeface="Symbol" charset="0"/>
                <a:sym typeface="Symbol"/>
              </a:rPr>
              <a:t></a:t>
            </a:r>
            <a:r>
              <a:rPr lang="en-US" sz="1969" i="1" dirty="0" err="1">
                <a:solidFill>
                  <a:srgbClr val="000000"/>
                </a:solidFill>
                <a:latin typeface="Book Antiqua"/>
              </a:rPr>
              <a:t>COQ</a:t>
            </a:r>
            <a:r>
              <a:rPr lang="en-US" sz="1969" baseline="30000" dirty="0" err="1">
                <a:solidFill>
                  <a:srgbClr val="000000"/>
                </a:solidFill>
                <a:latin typeface="Book Antiqua"/>
              </a:rPr>
              <a:t>2</a:t>
            </a:r>
            <a:r>
              <a:rPr lang="en-US" sz="1969" baseline="30000" dirty="0">
                <a:solidFill>
                  <a:srgbClr val="000000"/>
                </a:solidFill>
                <a:latin typeface="Book Antiqua"/>
              </a:rPr>
              <a:t>  </a:t>
            </a:r>
            <a:r>
              <a:rPr lang="en-US" sz="1969" dirty="0">
                <a:solidFill>
                  <a:srgbClr val="000000"/>
                </a:solidFill>
                <a:latin typeface="Book Antiqua"/>
              </a:rPr>
              <a:t>= (45+53+45) *(80+78+75)-(5+3)</a:t>
            </a:r>
            <a:r>
              <a:rPr lang="en-US" sz="1969" baseline="30000" dirty="0">
                <a:solidFill>
                  <a:srgbClr val="000000"/>
                </a:solidFill>
                <a:latin typeface="Book Antiqua"/>
              </a:rPr>
              <a:t>2</a:t>
            </a:r>
            <a:r>
              <a:rPr lang="en-US" sz="1969" dirty="0">
                <a:solidFill>
                  <a:srgbClr val="000000"/>
                </a:solidFill>
                <a:latin typeface="Book Antiqua"/>
              </a:rPr>
              <a:t> = 643*233-64          = 149,755</a:t>
            </a:r>
          </a:p>
        </p:txBody>
      </p:sp>
      <p:sp>
        <p:nvSpPr>
          <p:cNvPr id="48" name="Rectangle 6"/>
          <p:cNvSpPr>
            <a:spLocks noChangeArrowheads="1"/>
          </p:cNvSpPr>
          <p:nvPr/>
        </p:nvSpPr>
        <p:spPr bwMode="auto">
          <a:xfrm>
            <a:off x="6445333" y="4102774"/>
            <a:ext cx="2329009" cy="19079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86" tIns="44449" rIns="90486" bIns="44449">
            <a:spAutoFit/>
          </a:bodyPr>
          <a:lstStyle/>
          <a:p>
            <a:pPr algn="l"/>
            <a:r>
              <a:rPr lang="en-US" sz="1969" i="1" dirty="0" err="1">
                <a:solidFill>
                  <a:srgbClr val="000000"/>
                </a:solidFill>
                <a:latin typeface="Book Antiqua"/>
              </a:rPr>
              <a:t>CTQ</a:t>
            </a:r>
            <a:r>
              <a:rPr lang="en-US" sz="1969" dirty="0" err="1">
                <a:solidFill>
                  <a:srgbClr val="000000"/>
                </a:solidFill>
                <a:latin typeface="Symbol" charset="0"/>
                <a:sym typeface="Symbol"/>
              </a:rPr>
              <a:t></a:t>
            </a:r>
            <a:r>
              <a:rPr lang="en-US" sz="1969" i="1" dirty="0" err="1">
                <a:solidFill>
                  <a:srgbClr val="000000"/>
                </a:solidFill>
                <a:latin typeface="Book Antiqua"/>
              </a:rPr>
              <a:t>CBQ</a:t>
            </a:r>
            <a:r>
              <a:rPr lang="en-US" sz="1969" dirty="0" err="1">
                <a:solidFill>
                  <a:srgbClr val="000000"/>
                </a:solidFill>
                <a:latin typeface="Symbol" charset="0"/>
                <a:sym typeface="Symbol"/>
              </a:rPr>
              <a:t></a:t>
            </a:r>
            <a:r>
              <a:rPr lang="en-US" sz="1969" i="1" dirty="0" err="1">
                <a:solidFill>
                  <a:srgbClr val="000000"/>
                </a:solidFill>
                <a:latin typeface="Book Antiqua"/>
              </a:rPr>
              <a:t>COQ</a:t>
            </a:r>
            <a:r>
              <a:rPr lang="en-US" sz="1969" baseline="30000" dirty="0" err="1">
                <a:solidFill>
                  <a:srgbClr val="000000"/>
                </a:solidFill>
                <a:latin typeface="Book Antiqua"/>
              </a:rPr>
              <a:t>2</a:t>
            </a:r>
            <a:r>
              <a:rPr lang="en-US" sz="1969" baseline="30000" dirty="0">
                <a:solidFill>
                  <a:srgbClr val="000000"/>
                </a:solidFill>
                <a:latin typeface="Book Antiqua"/>
              </a:rPr>
              <a:t>  </a:t>
            </a:r>
            <a:r>
              <a:rPr lang="en-US" sz="1969" dirty="0">
                <a:solidFill>
                  <a:srgbClr val="000000"/>
                </a:solidFill>
                <a:latin typeface="Book Antiqua"/>
              </a:rPr>
              <a:t>= (45)*(53+80+78+75+5+3)-(45)</a:t>
            </a:r>
            <a:r>
              <a:rPr lang="en-US" sz="1969" baseline="30000" dirty="0">
                <a:solidFill>
                  <a:srgbClr val="000000"/>
                </a:solidFill>
                <a:latin typeface="Book Antiqua"/>
              </a:rPr>
              <a:t>2</a:t>
            </a:r>
            <a:r>
              <a:rPr lang="en-US" sz="1969" dirty="0">
                <a:solidFill>
                  <a:srgbClr val="000000"/>
                </a:solidFill>
                <a:latin typeface="Book Antiqua"/>
              </a:rPr>
              <a:t> = 45*294-45*45 = 11,205</a:t>
            </a:r>
          </a:p>
        </p:txBody>
      </p:sp>
    </p:spTree>
    <p:extLst>
      <p:ext uri="{BB962C8B-B14F-4D97-AF65-F5344CB8AC3E}">
        <p14:creationId xmlns:p14="http://schemas.microsoft.com/office/powerpoint/2010/main" val="986799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74322" y="2945690"/>
            <a:ext cx="941294" cy="672353"/>
          </a:xfrm>
          <a:custGeom>
            <a:avLst/>
            <a:gdLst/>
            <a:ahLst/>
            <a:cxnLst/>
            <a:rect l="l" t="t" r="r" b="b"/>
            <a:pathLst>
              <a:path w="1066800" h="762000">
                <a:moveTo>
                  <a:pt x="0" y="762000"/>
                </a:moveTo>
                <a:lnTo>
                  <a:pt x="1066800" y="762000"/>
                </a:lnTo>
                <a:lnTo>
                  <a:pt x="1066800" y="0"/>
                </a:lnTo>
                <a:lnTo>
                  <a:pt x="0" y="0"/>
                </a:lnTo>
                <a:lnTo>
                  <a:pt x="0" y="762000"/>
                </a:lnTo>
                <a:close/>
              </a:path>
            </a:pathLst>
          </a:custGeom>
          <a:solidFill>
            <a:srgbClr val="FFFF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 name="object 3"/>
          <p:cNvSpPr/>
          <p:nvPr/>
        </p:nvSpPr>
        <p:spPr>
          <a:xfrm>
            <a:off x="4665793" y="2138979"/>
            <a:ext cx="874059" cy="672353"/>
          </a:xfrm>
          <a:custGeom>
            <a:avLst/>
            <a:gdLst/>
            <a:ahLst/>
            <a:cxnLst/>
            <a:rect l="l" t="t" r="r" b="b"/>
            <a:pathLst>
              <a:path w="990600" h="762000">
                <a:moveTo>
                  <a:pt x="0" y="762000"/>
                </a:moveTo>
                <a:lnTo>
                  <a:pt x="990600" y="762000"/>
                </a:lnTo>
                <a:lnTo>
                  <a:pt x="990600" y="0"/>
                </a:lnTo>
                <a:lnTo>
                  <a:pt x="0" y="0"/>
                </a:lnTo>
                <a:lnTo>
                  <a:pt x="0" y="762000"/>
                </a:lnTo>
                <a:close/>
              </a:path>
            </a:pathLst>
          </a:custGeom>
          <a:solidFill>
            <a:srgbClr val="46FFD1"/>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4" name="object 4"/>
          <p:cNvSpPr txBox="1"/>
          <p:nvPr/>
        </p:nvSpPr>
        <p:spPr>
          <a:xfrm>
            <a:off x="5810771" y="3310873"/>
            <a:ext cx="825874" cy="340099"/>
          </a:xfrm>
          <a:prstGeom prst="rect">
            <a:avLst/>
          </a:prstGeom>
        </p:spPr>
        <p:txBody>
          <a:bodyPr vert="horz" wrap="square" lIns="0" tIns="0" rIns="0" bIns="0" rtlCol="0">
            <a:noAutofit/>
          </a:bodyPr>
          <a:lstStyle/>
          <a:p>
            <a:pPr marL="11205" fontAlgn="auto">
              <a:spcBef>
                <a:spcPts val="0"/>
              </a:spcBef>
              <a:spcAft>
                <a:spcPts val="0"/>
              </a:spcAft>
              <a:tabLst>
                <a:tab pos="537862" algn="l"/>
              </a:tabLst>
            </a:pPr>
            <a:r>
              <a:rPr sz="2162" spc="-4" dirty="0">
                <a:solidFill>
                  <a:prstClr val="black"/>
                </a:solidFill>
                <a:latin typeface="Times New Roman"/>
                <a:ea typeface="+mn-ea"/>
                <a:cs typeface="Times New Roman"/>
              </a:rPr>
              <a:t>7</a:t>
            </a:r>
            <a:r>
              <a:rPr sz="2162" dirty="0">
                <a:solidFill>
                  <a:prstClr val="black"/>
                </a:solidFill>
                <a:latin typeface="Times New Roman"/>
                <a:ea typeface="+mn-ea"/>
                <a:cs typeface="Times New Roman"/>
              </a:rPr>
              <a:t>5	</a:t>
            </a:r>
            <a:r>
              <a:rPr sz="2162" spc="-4" dirty="0">
                <a:solidFill>
                  <a:prstClr val="black"/>
                </a:solidFill>
                <a:latin typeface="Times New Roman"/>
                <a:ea typeface="+mn-ea"/>
                <a:cs typeface="Times New Roman"/>
              </a:rPr>
              <a:t>78</a:t>
            </a:r>
            <a:endParaRPr sz="2162">
              <a:solidFill>
                <a:prstClr val="black"/>
              </a:solidFill>
              <a:latin typeface="Times New Roman"/>
              <a:ea typeface="+mn-ea"/>
              <a:cs typeface="Times New Roman"/>
            </a:endParaRPr>
          </a:p>
        </p:txBody>
      </p:sp>
      <p:sp>
        <p:nvSpPr>
          <p:cNvPr id="5" name="object 5"/>
          <p:cNvSpPr txBox="1"/>
          <p:nvPr/>
        </p:nvSpPr>
        <p:spPr>
          <a:xfrm>
            <a:off x="4237281" y="1710129"/>
            <a:ext cx="2363881" cy="1940859"/>
          </a:xfrm>
          <a:prstGeom prst="rect">
            <a:avLst/>
          </a:prstGeom>
        </p:spPr>
        <p:txBody>
          <a:bodyPr vert="horz" wrap="square" lIns="0" tIns="0" rIns="0" bIns="0" rtlCol="0">
            <a:noAutofit/>
          </a:bodyPr>
          <a:lstStyle/>
          <a:p>
            <a:pPr marL="549068" fontAlgn="auto">
              <a:spcBef>
                <a:spcPts val="0"/>
              </a:spcBef>
              <a:spcAft>
                <a:spcPts val="0"/>
              </a:spcAft>
              <a:tabLst>
                <a:tab pos="1049392" algn="l"/>
                <a:tab pos="1572127" algn="l"/>
                <a:tab pos="2096543" algn="l"/>
              </a:tabLst>
            </a:pPr>
            <a:r>
              <a:rPr sz="1765" spc="-4" dirty="0">
                <a:solidFill>
                  <a:srgbClr val="CC3399"/>
                </a:solidFill>
                <a:latin typeface="Comic Sans MS"/>
                <a:ea typeface="+mn-ea"/>
                <a:cs typeface="Comic Sans MS"/>
              </a:rPr>
              <a:t>A</a:t>
            </a:r>
            <a:r>
              <a:rPr sz="1720" spc="13" baseline="-21367" dirty="0">
                <a:solidFill>
                  <a:srgbClr val="CC3399"/>
                </a:solidFill>
                <a:latin typeface="Comic Sans MS"/>
                <a:ea typeface="+mn-ea"/>
                <a:cs typeface="Comic Sans MS"/>
              </a:rPr>
              <a:t>1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3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2	</a:t>
            </a:r>
            <a:r>
              <a:rPr sz="1765" spc="-4" dirty="0">
                <a:solidFill>
                  <a:srgbClr val="CC3399"/>
                </a:solidFill>
                <a:latin typeface="Comic Sans MS"/>
                <a:ea typeface="+mn-ea"/>
                <a:cs typeface="Comic Sans MS"/>
              </a:rPr>
              <a:t>A</a:t>
            </a:r>
            <a:r>
              <a:rPr sz="1720" spc="20" baseline="-21367" dirty="0">
                <a:solidFill>
                  <a:srgbClr val="CC3399"/>
                </a:solidFill>
                <a:latin typeface="Comic Sans MS"/>
                <a:ea typeface="+mn-ea"/>
                <a:cs typeface="Comic Sans MS"/>
              </a:rPr>
              <a:t>4</a:t>
            </a:r>
            <a:endParaRPr sz="1720" baseline="-21367" dirty="0">
              <a:solidFill>
                <a:prstClr val="black"/>
              </a:solidFill>
              <a:latin typeface="Comic Sans MS"/>
              <a:ea typeface="+mn-ea"/>
              <a:cs typeface="Comic Sans MS"/>
            </a:endParaRPr>
          </a:p>
          <a:p>
            <a:pPr fontAlgn="auto">
              <a:lnSpc>
                <a:spcPts val="750"/>
              </a:lnSpc>
              <a:spcBef>
                <a:spcPts val="20"/>
              </a:spcBef>
              <a:spcAft>
                <a:spcPts val="0"/>
              </a:spcAft>
            </a:pPr>
            <a:endParaRPr sz="750" dirty="0">
              <a:solidFill>
                <a:prstClr val="black"/>
              </a:solidFill>
              <a:latin typeface="Calibri"/>
              <a:ea typeface="+mn-ea"/>
              <a:cs typeface="+mn-cs"/>
            </a:endParaRPr>
          </a:p>
          <a:p>
            <a:pPr marL="11205" fontAlgn="auto">
              <a:spcBef>
                <a:spcPts val="0"/>
              </a:spcBef>
              <a:spcAft>
                <a:spcPts val="0"/>
              </a:spcAft>
              <a:tabLst>
                <a:tab pos="526097" algn="l"/>
                <a:tab pos="1057236" algn="l"/>
                <a:tab pos="1651126" algn="l"/>
                <a:tab pos="2178343" algn="l"/>
              </a:tabLs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1	</a:t>
            </a:r>
            <a:r>
              <a:rPr sz="3243" spc="-6" baseline="2267" dirty="0">
                <a:solidFill>
                  <a:prstClr val="black"/>
                </a:solidFill>
                <a:latin typeface="Times New Roman"/>
                <a:ea typeface="+mn-ea"/>
                <a:cs typeface="Times New Roman"/>
              </a:rPr>
              <a:t>4</a:t>
            </a:r>
            <a:r>
              <a:rPr sz="3243" baseline="2267" dirty="0">
                <a:solidFill>
                  <a:prstClr val="black"/>
                </a:solidFill>
                <a:latin typeface="Times New Roman"/>
                <a:ea typeface="+mn-ea"/>
                <a:cs typeface="Times New Roman"/>
              </a:rPr>
              <a:t>5	</a:t>
            </a:r>
            <a:r>
              <a:rPr sz="3243" spc="-6" baseline="2267" dirty="0">
                <a:solidFill>
                  <a:prstClr val="black"/>
                </a:solidFill>
                <a:latin typeface="Times New Roman"/>
                <a:ea typeface="+mn-ea"/>
                <a:cs typeface="Times New Roman"/>
              </a:rPr>
              <a:t>4</a:t>
            </a:r>
            <a:r>
              <a:rPr sz="3243" baseline="2267" dirty="0">
                <a:solidFill>
                  <a:prstClr val="black"/>
                </a:solidFill>
                <a:latin typeface="Times New Roman"/>
                <a:ea typeface="+mn-ea"/>
                <a:cs typeface="Times New Roman"/>
              </a:rPr>
              <a:t>5	0	0</a:t>
            </a:r>
          </a:p>
          <a:p>
            <a:pPr fontAlgn="auto">
              <a:lnSpc>
                <a:spcPts val="574"/>
              </a:lnSpc>
              <a:spcBef>
                <a:spcPts val="24"/>
              </a:spcBef>
              <a:spcAft>
                <a:spcPts val="0"/>
              </a:spcAft>
            </a:pPr>
            <a:endParaRPr sz="574" dirty="0">
              <a:solidFill>
                <a:prstClr val="black"/>
              </a:solidFill>
              <a:latin typeface="Calibri"/>
              <a:ea typeface="+mn-ea"/>
              <a:cs typeface="+mn-cs"/>
            </a:endParaRPr>
          </a:p>
          <a:p>
            <a:pPr marL="526097" fontAlgn="auto">
              <a:spcBef>
                <a:spcPts val="0"/>
              </a:spcBef>
              <a:spcAft>
                <a:spcPts val="0"/>
              </a:spcAft>
              <a:tabLst>
                <a:tab pos="1054995" algn="l"/>
                <a:tab pos="1651126" algn="l"/>
                <a:tab pos="2180584" algn="l"/>
              </a:tabLst>
            </a:pPr>
            <a:r>
              <a:rPr sz="2162" spc="-4" dirty="0">
                <a:solidFill>
                  <a:prstClr val="black"/>
                </a:solidFill>
                <a:latin typeface="Times New Roman"/>
                <a:ea typeface="+mn-ea"/>
                <a:cs typeface="Times New Roman"/>
              </a:rPr>
              <a:t>4</a:t>
            </a:r>
            <a:r>
              <a:rPr sz="2162" dirty="0">
                <a:solidFill>
                  <a:prstClr val="black"/>
                </a:solidFill>
                <a:latin typeface="Times New Roman"/>
                <a:ea typeface="+mn-ea"/>
                <a:cs typeface="Times New Roman"/>
              </a:rPr>
              <a:t>5	</a:t>
            </a:r>
            <a:r>
              <a:rPr sz="2162" spc="-4" dirty="0">
                <a:solidFill>
                  <a:prstClr val="black"/>
                </a:solidFill>
                <a:latin typeface="Times New Roman"/>
                <a:ea typeface="+mn-ea"/>
                <a:cs typeface="Times New Roman"/>
              </a:rPr>
              <a:t>5</a:t>
            </a:r>
            <a:r>
              <a:rPr sz="2162" dirty="0">
                <a:solidFill>
                  <a:prstClr val="black"/>
                </a:solidFill>
                <a:latin typeface="Times New Roman"/>
                <a:ea typeface="+mn-ea"/>
                <a:cs typeface="Times New Roman"/>
              </a:rPr>
              <a:t>3	5	3</a:t>
            </a:r>
          </a:p>
          <a:p>
            <a:pPr fontAlgn="auto">
              <a:lnSpc>
                <a:spcPts val="662"/>
              </a:lnSpc>
              <a:spcBef>
                <a:spcPts val="4"/>
              </a:spcBef>
              <a:spcAft>
                <a:spcPts val="0"/>
              </a:spcAft>
            </a:pPr>
            <a:endParaRPr sz="662" dirty="0">
              <a:solidFill>
                <a:prstClr val="black"/>
              </a:solidFill>
              <a:latin typeface="Calibri"/>
              <a:ea typeface="+mn-ea"/>
              <a:cs typeface="+mn-cs"/>
            </a:endParaRPr>
          </a:p>
          <a:p>
            <a:pPr marL="591088" fontAlgn="auto">
              <a:spcBef>
                <a:spcPts val="0"/>
              </a:spcBef>
              <a:spcAft>
                <a:spcPts val="0"/>
              </a:spcAft>
              <a:tabLst>
                <a:tab pos="1122228" algn="l"/>
              </a:tabLst>
            </a:pPr>
            <a:r>
              <a:rPr sz="2162" dirty="0">
                <a:solidFill>
                  <a:prstClr val="black"/>
                </a:solidFill>
                <a:latin typeface="Times New Roman"/>
                <a:ea typeface="+mn-ea"/>
                <a:cs typeface="Times New Roman"/>
              </a:rPr>
              <a:t>0	5</a:t>
            </a:r>
          </a:p>
          <a:p>
            <a:pPr fontAlgn="auto">
              <a:lnSpc>
                <a:spcPts val="662"/>
              </a:lnSpc>
              <a:spcBef>
                <a:spcPts val="9"/>
              </a:spcBef>
              <a:spcAft>
                <a:spcPts val="0"/>
              </a:spcAft>
            </a:pPr>
            <a:endParaRPr sz="662" dirty="0">
              <a:solidFill>
                <a:prstClr val="black"/>
              </a:solidFill>
              <a:latin typeface="Calibri"/>
              <a:ea typeface="+mn-ea"/>
              <a:cs typeface="+mn-cs"/>
            </a:endParaRPr>
          </a:p>
          <a:p>
            <a:pPr marL="591088" fontAlgn="auto">
              <a:spcBef>
                <a:spcPts val="0"/>
              </a:spcBef>
              <a:spcAft>
                <a:spcPts val="0"/>
              </a:spcAft>
              <a:tabLst>
                <a:tab pos="1123908" algn="l"/>
              </a:tabLst>
            </a:pPr>
            <a:r>
              <a:rPr sz="2162" dirty="0">
                <a:solidFill>
                  <a:prstClr val="black"/>
                </a:solidFill>
                <a:latin typeface="Times New Roman"/>
                <a:ea typeface="+mn-ea"/>
                <a:cs typeface="Times New Roman"/>
              </a:rPr>
              <a:t>0	3</a:t>
            </a:r>
          </a:p>
        </p:txBody>
      </p:sp>
      <p:sp>
        <p:nvSpPr>
          <p:cNvPr id="6" name="object 6"/>
          <p:cNvSpPr txBox="1"/>
          <p:nvPr/>
        </p:nvSpPr>
        <p:spPr>
          <a:xfrm>
            <a:off x="5804128" y="2896246"/>
            <a:ext cx="832597" cy="340099"/>
          </a:xfrm>
          <a:prstGeom prst="rect">
            <a:avLst/>
          </a:prstGeom>
        </p:spPr>
        <p:txBody>
          <a:bodyPr vert="horz" wrap="square" lIns="0" tIns="0" rIns="0" bIns="0" rtlCol="0">
            <a:noAutofit/>
          </a:bodyPr>
          <a:lstStyle/>
          <a:p>
            <a:pPr marL="11205" fontAlgn="auto">
              <a:spcBef>
                <a:spcPts val="0"/>
              </a:spcBef>
              <a:spcAft>
                <a:spcPts val="0"/>
              </a:spcAft>
              <a:tabLst>
                <a:tab pos="544026" algn="l"/>
              </a:tabLst>
            </a:pPr>
            <a:r>
              <a:rPr sz="2162" spc="-4" dirty="0">
                <a:solidFill>
                  <a:prstClr val="black"/>
                </a:solidFill>
                <a:latin typeface="Times New Roman"/>
                <a:ea typeface="+mn-ea"/>
                <a:cs typeface="Times New Roman"/>
              </a:rPr>
              <a:t>8</a:t>
            </a:r>
            <a:r>
              <a:rPr sz="2162" dirty="0">
                <a:solidFill>
                  <a:prstClr val="black"/>
                </a:solidFill>
                <a:latin typeface="Times New Roman"/>
                <a:ea typeface="+mn-ea"/>
                <a:cs typeface="Times New Roman"/>
              </a:rPr>
              <a:t>0	</a:t>
            </a:r>
            <a:r>
              <a:rPr sz="2162" spc="-4" dirty="0">
                <a:solidFill>
                  <a:prstClr val="black"/>
                </a:solidFill>
                <a:latin typeface="Times New Roman"/>
                <a:ea typeface="+mn-ea"/>
                <a:cs typeface="Times New Roman"/>
              </a:rPr>
              <a:t>75</a:t>
            </a:r>
            <a:endParaRPr sz="2162">
              <a:solidFill>
                <a:prstClr val="black"/>
              </a:solidFill>
              <a:latin typeface="Times New Roman"/>
              <a:ea typeface="+mn-ea"/>
              <a:cs typeface="Times New Roman"/>
            </a:endParaRPr>
          </a:p>
        </p:txBody>
      </p:sp>
      <p:sp>
        <p:nvSpPr>
          <p:cNvPr id="7" name="object 7"/>
          <p:cNvSpPr txBox="1"/>
          <p:nvPr/>
        </p:nvSpPr>
        <p:spPr>
          <a:xfrm>
            <a:off x="4211960" y="2405119"/>
            <a:ext cx="376518" cy="835958"/>
          </a:xfrm>
          <a:prstGeom prst="rect">
            <a:avLst/>
          </a:prstGeom>
        </p:spPr>
        <p:txBody>
          <a:bodyPr vert="horz" wrap="square" lIns="0" tIns="0" rIns="0" bIns="0" rtlCol="0">
            <a:noAutofit/>
          </a:bodyPr>
          <a:lstStyle/>
          <a:p>
            <a:pPr marL="11205" marR="11205" fontAlgn="auto">
              <a:lnSpc>
                <a:spcPct val="120000"/>
              </a:lnSpc>
              <a:spcBef>
                <a:spcPts val="0"/>
              </a:spcBef>
              <a:spcAft>
                <a:spcPts val="0"/>
              </a:spcAf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3</a:t>
            </a:r>
            <a:r>
              <a:rPr sz="2118" spc="-6" baseline="-20833" dirty="0">
                <a:solidFill>
                  <a:srgbClr val="C97800"/>
                </a:solidFill>
                <a:latin typeface="Comic Sans MS"/>
                <a:ea typeface="+mn-ea"/>
                <a:cs typeface="Comic Sans MS"/>
              </a:rPr>
              <a:t> </a:t>
            </a: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2</a:t>
            </a:r>
            <a:endParaRPr sz="2118" baseline="-20833" dirty="0">
              <a:solidFill>
                <a:prstClr val="black"/>
              </a:solidFill>
              <a:latin typeface="Comic Sans MS"/>
              <a:ea typeface="+mn-ea"/>
              <a:cs typeface="Comic Sans MS"/>
            </a:endParaRPr>
          </a:p>
        </p:txBody>
      </p:sp>
      <p:sp>
        <p:nvSpPr>
          <p:cNvPr id="8" name="object 8"/>
          <p:cNvSpPr txBox="1"/>
          <p:nvPr/>
        </p:nvSpPr>
        <p:spPr>
          <a:xfrm>
            <a:off x="4237280" y="3244551"/>
            <a:ext cx="328333" cy="383801"/>
          </a:xfrm>
          <a:prstGeom prst="rect">
            <a:avLst/>
          </a:prstGeom>
        </p:spPr>
        <p:txBody>
          <a:bodyPr vert="horz" wrap="square" lIns="0" tIns="0" rIns="0" bIns="0" rtlCol="0">
            <a:noAutofit/>
          </a:bodyPr>
          <a:lstStyle/>
          <a:p>
            <a:pPr marL="11205" fontAlgn="auto">
              <a:spcBef>
                <a:spcPts val="0"/>
              </a:spcBef>
              <a:spcAft>
                <a:spcPts val="0"/>
              </a:spcAft>
            </a:pPr>
            <a:r>
              <a:rPr sz="2118" spc="-4" dirty="0">
                <a:solidFill>
                  <a:srgbClr val="C97800"/>
                </a:solidFill>
                <a:latin typeface="Comic Sans MS"/>
                <a:ea typeface="+mn-ea"/>
                <a:cs typeface="Comic Sans MS"/>
              </a:rPr>
              <a:t>A</a:t>
            </a:r>
            <a:r>
              <a:rPr sz="2118" spc="-13" baseline="-20833" dirty="0">
                <a:solidFill>
                  <a:srgbClr val="C97800"/>
                </a:solidFill>
                <a:latin typeface="Comic Sans MS"/>
                <a:ea typeface="+mn-ea"/>
                <a:cs typeface="Comic Sans MS"/>
              </a:rPr>
              <a:t>4</a:t>
            </a:r>
            <a:endParaRPr sz="2118" baseline="-20833">
              <a:solidFill>
                <a:prstClr val="black"/>
              </a:solidFill>
              <a:latin typeface="Comic Sans MS"/>
              <a:ea typeface="+mn-ea"/>
              <a:cs typeface="Comic Sans MS"/>
            </a:endParaRPr>
          </a:p>
        </p:txBody>
      </p:sp>
      <p:sp>
        <p:nvSpPr>
          <p:cNvPr id="9" name="object 9"/>
          <p:cNvSpPr/>
          <p:nvPr/>
        </p:nvSpPr>
        <p:spPr>
          <a:xfrm>
            <a:off x="4637777" y="2084533"/>
            <a:ext cx="134471" cy="1546172"/>
          </a:xfrm>
          <a:custGeom>
            <a:avLst/>
            <a:gdLst/>
            <a:ahLst/>
            <a:cxnLst/>
            <a:rect l="l" t="t" r="r" b="b"/>
            <a:pathLst>
              <a:path w="152400" h="1752328">
                <a:moveTo>
                  <a:pt x="152400" y="1752328"/>
                </a:moveTo>
                <a:lnTo>
                  <a:pt x="108723" y="1746231"/>
                </a:lnTo>
                <a:lnTo>
                  <a:pt x="69979" y="1729118"/>
                </a:lnTo>
                <a:lnTo>
                  <a:pt x="38024" y="1702760"/>
                </a:lnTo>
                <a:lnTo>
                  <a:pt x="14713" y="1668928"/>
                </a:lnTo>
                <a:lnTo>
                  <a:pt x="1900" y="1629389"/>
                </a:lnTo>
                <a:lnTo>
                  <a:pt x="0" y="145778"/>
                </a:lnTo>
                <a:lnTo>
                  <a:pt x="730" y="131399"/>
                </a:lnTo>
                <a:lnTo>
                  <a:pt x="11139" y="90901"/>
                </a:lnTo>
                <a:lnTo>
                  <a:pt x="32430" y="55742"/>
                </a:lnTo>
                <a:lnTo>
                  <a:pt x="62748" y="27692"/>
                </a:lnTo>
                <a:lnTo>
                  <a:pt x="100240" y="8522"/>
                </a:lnTo>
                <a:lnTo>
                  <a:pt x="128302" y="1548"/>
                </a:lnTo>
                <a:lnTo>
                  <a:pt x="143048" y="0"/>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0" name="object 10"/>
          <p:cNvSpPr/>
          <p:nvPr/>
        </p:nvSpPr>
        <p:spPr>
          <a:xfrm>
            <a:off x="6587601" y="2017059"/>
            <a:ext cx="67236" cy="1613474"/>
          </a:xfrm>
          <a:custGeom>
            <a:avLst/>
            <a:gdLst/>
            <a:ahLst/>
            <a:cxnLst/>
            <a:rect l="l" t="t" r="r" b="b"/>
            <a:pathLst>
              <a:path w="76200" h="1828604">
                <a:moveTo>
                  <a:pt x="0" y="0"/>
                </a:moveTo>
                <a:lnTo>
                  <a:pt x="34858" y="16803"/>
                </a:lnTo>
                <a:lnTo>
                  <a:pt x="61262" y="61679"/>
                </a:lnTo>
                <a:lnTo>
                  <a:pt x="73039" y="108766"/>
                </a:lnTo>
                <a:lnTo>
                  <a:pt x="76200" y="1676400"/>
                </a:lnTo>
                <a:lnTo>
                  <a:pt x="75643" y="1694939"/>
                </a:lnTo>
                <a:lnTo>
                  <a:pt x="67810" y="1746061"/>
                </a:lnTo>
                <a:lnTo>
                  <a:pt x="52083" y="1787713"/>
                </a:lnTo>
                <a:lnTo>
                  <a:pt x="21839" y="1822468"/>
                </a:lnTo>
                <a:lnTo>
                  <a:pt x="13051" y="1826581"/>
                </a:lnTo>
                <a:lnTo>
                  <a:pt x="3901" y="1828604"/>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1" name="object 11"/>
          <p:cNvSpPr txBox="1"/>
          <p:nvPr/>
        </p:nvSpPr>
        <p:spPr>
          <a:xfrm>
            <a:off x="4104155" y="3795880"/>
            <a:ext cx="2949388" cy="255494"/>
          </a:xfrm>
          <a:prstGeom prst="rect">
            <a:avLst/>
          </a:prstGeom>
        </p:spPr>
        <p:txBody>
          <a:bodyPr vert="horz" wrap="square" lIns="0" tIns="0" rIns="0" bIns="0" rtlCol="0">
            <a:noAutofit/>
          </a:bodyPr>
          <a:lstStyle/>
          <a:p>
            <a:pPr marL="11205" fontAlgn="auto">
              <a:spcBef>
                <a:spcPts val="0"/>
              </a:spcBef>
              <a:spcAft>
                <a:spcPts val="0"/>
              </a:spcAft>
            </a:pPr>
            <a:r>
              <a:rPr sz="1588" spc="-13" dirty="0">
                <a:solidFill>
                  <a:srgbClr val="006600"/>
                </a:solidFill>
                <a:latin typeface="Comic Sans MS"/>
                <a:ea typeface="+mn-ea"/>
                <a:cs typeface="Comic Sans MS"/>
              </a:rPr>
              <a:t>Cl</a:t>
            </a:r>
            <a:r>
              <a:rPr sz="1588" dirty="0">
                <a:solidFill>
                  <a:srgbClr val="006600"/>
                </a:solidFill>
                <a:latin typeface="Comic Sans MS"/>
                <a:ea typeface="+mn-ea"/>
                <a:cs typeface="Comic Sans MS"/>
              </a:rPr>
              <a:t>ustered</a:t>
            </a:r>
            <a:r>
              <a:rPr sz="1588" spc="4" dirty="0">
                <a:solidFill>
                  <a:srgbClr val="006600"/>
                </a:solidFill>
                <a:latin typeface="Comic Sans MS"/>
                <a:ea typeface="+mn-ea"/>
                <a:cs typeface="Comic Sans MS"/>
              </a:rPr>
              <a:t> </a:t>
            </a:r>
            <a:r>
              <a:rPr sz="1588" dirty="0">
                <a:solidFill>
                  <a:srgbClr val="006600"/>
                </a:solidFill>
                <a:latin typeface="Comic Sans MS"/>
                <a:ea typeface="+mn-ea"/>
                <a:cs typeface="Comic Sans MS"/>
              </a:rPr>
              <a:t>Affin</a:t>
            </a:r>
            <a:r>
              <a:rPr sz="1588" spc="-9" dirty="0">
                <a:solidFill>
                  <a:srgbClr val="006600"/>
                </a:solidFill>
                <a:latin typeface="Comic Sans MS"/>
                <a:ea typeface="+mn-ea"/>
                <a:cs typeface="Comic Sans MS"/>
              </a:rPr>
              <a:t>ity</a:t>
            </a:r>
            <a:r>
              <a:rPr sz="1588" spc="-18" dirty="0">
                <a:solidFill>
                  <a:srgbClr val="006600"/>
                </a:solidFill>
                <a:latin typeface="Comic Sans MS"/>
                <a:ea typeface="+mn-ea"/>
                <a:cs typeface="Comic Sans MS"/>
              </a:rPr>
              <a:t> </a:t>
            </a:r>
            <a:r>
              <a:rPr sz="1588" spc="-22" dirty="0">
                <a:solidFill>
                  <a:srgbClr val="006600"/>
                </a:solidFill>
                <a:latin typeface="Comic Sans MS"/>
                <a:ea typeface="+mn-ea"/>
                <a:cs typeface="Comic Sans MS"/>
              </a:rPr>
              <a:t>M</a:t>
            </a:r>
            <a:r>
              <a:rPr sz="1588" spc="-9" dirty="0">
                <a:solidFill>
                  <a:srgbClr val="006600"/>
                </a:solidFill>
                <a:latin typeface="Comic Sans MS"/>
                <a:ea typeface="+mn-ea"/>
                <a:cs typeface="Comic Sans MS"/>
              </a:rPr>
              <a:t>a</a:t>
            </a:r>
            <a:r>
              <a:rPr sz="1588" spc="-4" dirty="0">
                <a:solidFill>
                  <a:srgbClr val="006600"/>
                </a:solidFill>
                <a:latin typeface="Comic Sans MS"/>
                <a:ea typeface="+mn-ea"/>
                <a:cs typeface="Comic Sans MS"/>
              </a:rPr>
              <a:t>t</a:t>
            </a:r>
            <a:r>
              <a:rPr sz="1588" dirty="0">
                <a:solidFill>
                  <a:srgbClr val="006600"/>
                </a:solidFill>
                <a:latin typeface="Comic Sans MS"/>
                <a:ea typeface="+mn-ea"/>
                <a:cs typeface="Comic Sans MS"/>
              </a:rPr>
              <a:t>rix</a:t>
            </a:r>
            <a:r>
              <a:rPr sz="1588" spc="-9" dirty="0">
                <a:solidFill>
                  <a:srgbClr val="006600"/>
                </a:solidFill>
                <a:latin typeface="Comic Sans MS"/>
                <a:ea typeface="+mn-ea"/>
                <a:cs typeface="Comic Sans MS"/>
              </a:rPr>
              <a:t> </a:t>
            </a:r>
            <a:r>
              <a:rPr sz="1588" dirty="0">
                <a:solidFill>
                  <a:srgbClr val="006600"/>
                </a:solidFill>
                <a:latin typeface="Comic Sans MS"/>
                <a:ea typeface="+mn-ea"/>
                <a:cs typeface="Comic Sans MS"/>
              </a:rPr>
              <a:t>(CA)</a:t>
            </a:r>
            <a:endParaRPr sz="1588">
              <a:solidFill>
                <a:prstClr val="black"/>
              </a:solidFill>
              <a:latin typeface="Comic Sans MS"/>
              <a:ea typeface="+mn-ea"/>
              <a:cs typeface="Comic Sans MS"/>
            </a:endParaRPr>
          </a:p>
        </p:txBody>
      </p:sp>
      <p:sp>
        <p:nvSpPr>
          <p:cNvPr id="12" name="object 12"/>
          <p:cNvSpPr txBox="1"/>
          <p:nvPr/>
        </p:nvSpPr>
        <p:spPr>
          <a:xfrm>
            <a:off x="622958" y="480283"/>
            <a:ext cx="3544173" cy="742950"/>
          </a:xfrm>
          <a:prstGeom prst="rect">
            <a:avLst/>
          </a:prstGeom>
        </p:spPr>
        <p:txBody>
          <a:bodyPr vert="horz" wrap="square" lIns="0" tIns="0" rIns="0" bIns="0" rtlCol="0">
            <a:noAutofit/>
          </a:bodyPr>
          <a:lstStyle/>
          <a:p>
            <a:pPr marL="11205" fontAlgn="auto">
              <a:spcBef>
                <a:spcPts val="0"/>
              </a:spcBef>
              <a:spcAft>
                <a:spcPts val="0"/>
              </a:spcAft>
            </a:pPr>
            <a:r>
              <a:rPr sz="4764" dirty="0">
                <a:solidFill>
                  <a:srgbClr val="000000"/>
                </a:solidFill>
                <a:latin typeface="+mj-lt"/>
                <a:ea typeface="+mn-ea"/>
                <a:cs typeface="Comic Sans MS"/>
              </a:rPr>
              <a:t>Partitio</a:t>
            </a:r>
            <a:r>
              <a:rPr sz="4764" spc="9" dirty="0">
                <a:solidFill>
                  <a:srgbClr val="000000"/>
                </a:solidFill>
                <a:latin typeface="+mj-lt"/>
                <a:ea typeface="+mn-ea"/>
                <a:cs typeface="Comic Sans MS"/>
              </a:rPr>
              <a:t>n</a:t>
            </a:r>
            <a:r>
              <a:rPr sz="4764" dirty="0">
                <a:solidFill>
                  <a:srgbClr val="000000"/>
                </a:solidFill>
                <a:latin typeface="+mj-lt"/>
                <a:ea typeface="+mn-ea"/>
                <a:cs typeface="Comic Sans MS"/>
              </a:rPr>
              <a:t>ing</a:t>
            </a:r>
          </a:p>
        </p:txBody>
      </p:sp>
      <p:sp>
        <p:nvSpPr>
          <p:cNvPr id="13" name="object 13"/>
          <p:cNvSpPr/>
          <p:nvPr/>
        </p:nvSpPr>
        <p:spPr>
          <a:xfrm>
            <a:off x="672354" y="1680883"/>
            <a:ext cx="3174066" cy="3793191"/>
          </a:xfrm>
          <a:custGeom>
            <a:avLst/>
            <a:gdLst/>
            <a:ahLst/>
            <a:cxnLst/>
            <a:rect l="l" t="t" r="r" b="b"/>
            <a:pathLst>
              <a:path w="3597275" h="4298950">
                <a:moveTo>
                  <a:pt x="0" y="4298950"/>
                </a:moveTo>
                <a:lnTo>
                  <a:pt x="3597275" y="4298950"/>
                </a:lnTo>
                <a:lnTo>
                  <a:pt x="3597275" y="0"/>
                </a:lnTo>
                <a:lnTo>
                  <a:pt x="0" y="0"/>
                </a:lnTo>
                <a:lnTo>
                  <a:pt x="0" y="4298950"/>
                </a:lnTo>
                <a:close/>
              </a:path>
            </a:pathLst>
          </a:custGeom>
          <a:solidFill>
            <a:srgbClr val="CCCCFF"/>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4" name="object 14"/>
          <p:cNvSpPr txBox="1"/>
          <p:nvPr/>
        </p:nvSpPr>
        <p:spPr>
          <a:xfrm>
            <a:off x="741830" y="1710129"/>
            <a:ext cx="2944346" cy="3725956"/>
          </a:xfrm>
          <a:prstGeom prst="rect">
            <a:avLst/>
          </a:prstGeom>
        </p:spPr>
        <p:txBody>
          <a:bodyPr vert="horz" wrap="square" lIns="0" tIns="0" rIns="0" bIns="0" rtlCol="0">
            <a:noAutofit/>
          </a:bodyPr>
          <a:lstStyle/>
          <a:p>
            <a:pPr marL="11205" marR="95246" fontAlgn="auto">
              <a:spcBef>
                <a:spcPts val="0"/>
              </a:spcBef>
              <a:spcAft>
                <a:spcPts val="0"/>
              </a:spcAft>
            </a:pPr>
            <a:r>
              <a:rPr sz="1765" dirty="0">
                <a:solidFill>
                  <a:prstClr val="black"/>
                </a:solidFill>
                <a:latin typeface="Comic Sans MS"/>
                <a:ea typeface="+mn-ea"/>
                <a:cs typeface="Comic Sans MS"/>
              </a:rPr>
              <a:t>Find</a:t>
            </a:r>
            <a:r>
              <a:rPr sz="1765" spc="-4" dirty="0">
                <a:solidFill>
                  <a:prstClr val="black"/>
                </a:solidFill>
                <a:latin typeface="Comic Sans MS"/>
                <a:ea typeface="+mn-ea"/>
                <a:cs typeface="Comic Sans MS"/>
              </a:rPr>
              <a:t> </a:t>
            </a:r>
            <a:r>
              <a:rPr sz="1765" dirty="0">
                <a:solidFill>
                  <a:prstClr val="black"/>
                </a:solidFill>
                <a:latin typeface="Comic Sans MS"/>
                <a:ea typeface="+mn-ea"/>
                <a:cs typeface="Comic Sans MS"/>
              </a:rPr>
              <a:t>t</a:t>
            </a:r>
            <a:r>
              <a:rPr sz="1765" spc="-9" dirty="0">
                <a:solidFill>
                  <a:prstClr val="black"/>
                </a:solidFill>
                <a:latin typeface="Comic Sans MS"/>
                <a:ea typeface="+mn-ea"/>
                <a:cs typeface="Comic Sans MS"/>
              </a:rPr>
              <a:t>h</a:t>
            </a:r>
            <a:r>
              <a:rPr sz="1765" dirty="0">
                <a:solidFill>
                  <a:prstClr val="black"/>
                </a:solidFill>
                <a:latin typeface="Comic Sans MS"/>
                <a:ea typeface="+mn-ea"/>
                <a:cs typeface="Comic Sans MS"/>
              </a:rPr>
              <a:t>e</a:t>
            </a:r>
            <a:r>
              <a:rPr sz="1765" spc="-4" dirty="0">
                <a:solidFill>
                  <a:prstClr val="black"/>
                </a:solidFill>
                <a:latin typeface="Comic Sans MS"/>
                <a:ea typeface="+mn-ea"/>
                <a:cs typeface="Comic Sans MS"/>
              </a:rPr>
              <a:t> </a:t>
            </a:r>
            <a:r>
              <a:rPr sz="1765" dirty="0">
                <a:solidFill>
                  <a:prstClr val="black"/>
                </a:solidFill>
                <a:latin typeface="Comic Sans MS"/>
                <a:ea typeface="+mn-ea"/>
                <a:cs typeface="Comic Sans MS"/>
              </a:rPr>
              <a:t>s</a:t>
            </a:r>
            <a:r>
              <a:rPr sz="1765" spc="-9" dirty="0">
                <a:solidFill>
                  <a:prstClr val="black"/>
                </a:solidFill>
                <a:latin typeface="Comic Sans MS"/>
                <a:ea typeface="+mn-ea"/>
                <a:cs typeface="Comic Sans MS"/>
              </a:rPr>
              <a:t>e</a:t>
            </a:r>
            <a:r>
              <a:rPr sz="1765" dirty="0">
                <a:solidFill>
                  <a:prstClr val="black"/>
                </a:solidFill>
                <a:latin typeface="Comic Sans MS"/>
                <a:ea typeface="+mn-ea"/>
                <a:cs typeface="Comic Sans MS"/>
              </a:rPr>
              <a:t>ts of</a:t>
            </a:r>
            <a:r>
              <a:rPr sz="1765" spc="-9" dirty="0">
                <a:solidFill>
                  <a:prstClr val="black"/>
                </a:solidFill>
                <a:latin typeface="Comic Sans MS"/>
                <a:ea typeface="+mn-ea"/>
                <a:cs typeface="Comic Sans MS"/>
              </a:rPr>
              <a:t> a</a:t>
            </a:r>
            <a:r>
              <a:rPr sz="1765" dirty="0">
                <a:solidFill>
                  <a:prstClr val="black"/>
                </a:solidFill>
                <a:latin typeface="Comic Sans MS"/>
                <a:ea typeface="+mn-ea"/>
                <a:cs typeface="Comic Sans MS"/>
              </a:rPr>
              <a:t>t</a:t>
            </a:r>
            <a:r>
              <a:rPr sz="1765" spc="4" dirty="0">
                <a:solidFill>
                  <a:prstClr val="black"/>
                </a:solidFill>
                <a:latin typeface="Comic Sans MS"/>
                <a:ea typeface="+mn-ea"/>
                <a:cs typeface="Comic Sans MS"/>
              </a:rPr>
              <a:t>t</a:t>
            </a:r>
            <a:r>
              <a:rPr sz="1765" dirty="0">
                <a:solidFill>
                  <a:prstClr val="black"/>
                </a:solidFill>
                <a:latin typeface="Comic Sans MS"/>
                <a:ea typeface="+mn-ea"/>
                <a:cs typeface="Comic Sans MS"/>
              </a:rPr>
              <a:t>ribut</a:t>
            </a:r>
            <a:r>
              <a:rPr sz="1765" spc="-9" dirty="0">
                <a:solidFill>
                  <a:prstClr val="black"/>
                </a:solidFill>
                <a:latin typeface="Comic Sans MS"/>
                <a:ea typeface="+mn-ea"/>
                <a:cs typeface="Comic Sans MS"/>
              </a:rPr>
              <a:t>e</a:t>
            </a:r>
            <a:r>
              <a:rPr sz="1765" dirty="0">
                <a:solidFill>
                  <a:prstClr val="black"/>
                </a:solidFill>
                <a:latin typeface="Comic Sans MS"/>
                <a:ea typeface="+mn-ea"/>
                <a:cs typeface="Comic Sans MS"/>
              </a:rPr>
              <a:t>s th</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t</a:t>
            </a:r>
            <a:r>
              <a:rPr sz="1765" spc="-18" dirty="0">
                <a:solidFill>
                  <a:prstClr val="black"/>
                </a:solidFill>
                <a:latin typeface="Comic Sans MS"/>
                <a:ea typeface="+mn-ea"/>
                <a:cs typeface="Comic Sans MS"/>
              </a:rPr>
              <a:t> </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re</a:t>
            </a:r>
            <a:r>
              <a:rPr sz="1765" spc="9" dirty="0">
                <a:solidFill>
                  <a:prstClr val="black"/>
                </a:solidFill>
                <a:latin typeface="Comic Sans MS"/>
                <a:ea typeface="+mn-ea"/>
                <a:cs typeface="Comic Sans MS"/>
              </a:rPr>
              <a:t> </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cce</a:t>
            </a:r>
            <a:r>
              <a:rPr sz="1765" spc="-4" dirty="0">
                <a:solidFill>
                  <a:prstClr val="black"/>
                </a:solidFill>
                <a:latin typeface="Comic Sans MS"/>
                <a:ea typeface="+mn-ea"/>
                <a:cs typeface="Comic Sans MS"/>
              </a:rPr>
              <a:t>s</a:t>
            </a:r>
            <a:r>
              <a:rPr sz="1765" dirty="0">
                <a:solidFill>
                  <a:prstClr val="black"/>
                </a:solidFill>
                <a:latin typeface="Comic Sans MS"/>
                <a:ea typeface="+mn-ea"/>
                <a:cs typeface="Comic Sans MS"/>
              </a:rPr>
              <a:t>s</a:t>
            </a:r>
            <a:r>
              <a:rPr sz="1765" spc="-9" dirty="0">
                <a:solidFill>
                  <a:prstClr val="black"/>
                </a:solidFill>
                <a:latin typeface="Comic Sans MS"/>
                <a:ea typeface="+mn-ea"/>
                <a:cs typeface="Comic Sans MS"/>
              </a:rPr>
              <a:t>e</a:t>
            </a:r>
            <a:r>
              <a:rPr sz="1765" dirty="0">
                <a:solidFill>
                  <a:prstClr val="black"/>
                </a:solidFill>
                <a:latin typeface="Comic Sans MS"/>
                <a:ea typeface="+mn-ea"/>
                <a:cs typeface="Comic Sans MS"/>
              </a:rPr>
              <a:t>d,</a:t>
            </a:r>
            <a:r>
              <a:rPr sz="1765" spc="4" dirty="0">
                <a:solidFill>
                  <a:prstClr val="black"/>
                </a:solidFill>
                <a:latin typeface="Comic Sans MS"/>
                <a:ea typeface="+mn-ea"/>
                <a:cs typeface="Comic Sans MS"/>
              </a:rPr>
              <a:t> </a:t>
            </a:r>
            <a:r>
              <a:rPr sz="1765" dirty="0">
                <a:solidFill>
                  <a:prstClr val="black"/>
                </a:solidFill>
                <a:latin typeface="Comic Sans MS"/>
                <a:ea typeface="+mn-ea"/>
                <a:cs typeface="Comic Sans MS"/>
              </a:rPr>
              <a:t>for</a:t>
            </a:r>
            <a:r>
              <a:rPr sz="1765" spc="-13" dirty="0">
                <a:solidFill>
                  <a:prstClr val="black"/>
                </a:solidFill>
                <a:latin typeface="Comic Sans MS"/>
                <a:ea typeface="+mn-ea"/>
                <a:cs typeface="Comic Sans MS"/>
              </a:rPr>
              <a:t> </a:t>
            </a:r>
            <a:r>
              <a:rPr sz="1765" dirty="0">
                <a:solidFill>
                  <a:prstClr val="black"/>
                </a:solidFill>
                <a:latin typeface="Comic Sans MS"/>
                <a:ea typeface="+mn-ea"/>
                <a:cs typeface="Comic Sans MS"/>
              </a:rPr>
              <a:t>the most</a:t>
            </a:r>
            <a:r>
              <a:rPr sz="1765" spc="-18" dirty="0">
                <a:solidFill>
                  <a:prstClr val="black"/>
                </a:solidFill>
                <a:latin typeface="Comic Sans MS"/>
                <a:ea typeface="+mn-ea"/>
                <a:cs typeface="Comic Sans MS"/>
              </a:rPr>
              <a:t> </a:t>
            </a:r>
            <a:r>
              <a:rPr sz="1765" dirty="0">
                <a:solidFill>
                  <a:prstClr val="black"/>
                </a:solidFill>
                <a:latin typeface="Comic Sans MS"/>
                <a:ea typeface="+mn-ea"/>
                <a:cs typeface="Comic Sans MS"/>
              </a:rPr>
              <a:t>p</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rt, by distinct</a:t>
            </a:r>
            <a:r>
              <a:rPr sz="1765" spc="-18" dirty="0">
                <a:solidFill>
                  <a:prstClr val="black"/>
                </a:solidFill>
                <a:latin typeface="Comic Sans MS"/>
                <a:ea typeface="+mn-ea"/>
                <a:cs typeface="Comic Sans MS"/>
              </a:rPr>
              <a:t> </a:t>
            </a:r>
            <a:r>
              <a:rPr sz="1765" dirty="0">
                <a:solidFill>
                  <a:prstClr val="black"/>
                </a:solidFill>
                <a:latin typeface="Comic Sans MS"/>
                <a:ea typeface="+mn-ea"/>
                <a:cs typeface="Comic Sans MS"/>
              </a:rPr>
              <a:t>s</a:t>
            </a:r>
            <a:r>
              <a:rPr sz="1765" spc="-9" dirty="0">
                <a:solidFill>
                  <a:prstClr val="black"/>
                </a:solidFill>
                <a:latin typeface="Comic Sans MS"/>
                <a:ea typeface="+mn-ea"/>
                <a:cs typeface="Comic Sans MS"/>
              </a:rPr>
              <a:t>e</a:t>
            </a:r>
            <a:r>
              <a:rPr sz="1765" dirty="0">
                <a:solidFill>
                  <a:prstClr val="black"/>
                </a:solidFill>
                <a:latin typeface="Comic Sans MS"/>
                <a:ea typeface="+mn-ea"/>
                <a:cs typeface="Comic Sans MS"/>
              </a:rPr>
              <a:t>ts of</a:t>
            </a:r>
            <a:r>
              <a:rPr sz="1765" spc="-9" dirty="0">
                <a:solidFill>
                  <a:prstClr val="black"/>
                </a:solidFill>
                <a:latin typeface="Comic Sans MS"/>
                <a:ea typeface="+mn-ea"/>
                <a:cs typeface="Comic Sans MS"/>
              </a:rPr>
              <a:t> a</a:t>
            </a:r>
            <a:r>
              <a:rPr sz="1765" dirty="0">
                <a:solidFill>
                  <a:prstClr val="black"/>
                </a:solidFill>
                <a:latin typeface="Comic Sans MS"/>
                <a:ea typeface="+mn-ea"/>
                <a:cs typeface="Comic Sans MS"/>
              </a:rPr>
              <a:t>p</a:t>
            </a:r>
            <a:r>
              <a:rPr sz="1765" spc="-9" dirty="0">
                <a:solidFill>
                  <a:prstClr val="black"/>
                </a:solidFill>
                <a:latin typeface="Comic Sans MS"/>
                <a:ea typeface="+mn-ea"/>
                <a:cs typeface="Comic Sans MS"/>
              </a:rPr>
              <a:t>p</a:t>
            </a:r>
            <a:r>
              <a:rPr sz="1765" dirty="0">
                <a:solidFill>
                  <a:prstClr val="black"/>
                </a:solidFill>
                <a:latin typeface="Comic Sans MS"/>
                <a:ea typeface="+mn-ea"/>
                <a:cs typeface="Comic Sans MS"/>
              </a:rPr>
              <a:t>lication</a:t>
            </a:r>
            <a:r>
              <a:rPr sz="1765" spc="-9" dirty="0">
                <a:solidFill>
                  <a:prstClr val="black"/>
                </a:solidFill>
                <a:latin typeface="Comic Sans MS"/>
                <a:ea typeface="+mn-ea"/>
                <a:cs typeface="Comic Sans MS"/>
              </a:rPr>
              <a:t>s</a:t>
            </a:r>
            <a:r>
              <a:rPr sz="1765" dirty="0">
                <a:solidFill>
                  <a:prstClr val="black"/>
                </a:solidFill>
                <a:latin typeface="Comic Sans MS"/>
                <a:ea typeface="+mn-ea"/>
                <a:cs typeface="Comic Sans MS"/>
              </a:rPr>
              <a:t>.</a:t>
            </a:r>
          </a:p>
          <a:p>
            <a:pPr fontAlgn="auto">
              <a:lnSpc>
                <a:spcPts val="882"/>
              </a:lnSpc>
              <a:spcBef>
                <a:spcPts val="0"/>
              </a:spcBef>
              <a:spcAft>
                <a:spcPts val="0"/>
              </a:spcAft>
            </a:pPr>
            <a:endParaRPr sz="882" dirty="0">
              <a:solidFill>
                <a:prstClr val="black"/>
              </a:solidFill>
              <a:latin typeface="Calibri"/>
              <a:ea typeface="+mn-ea"/>
              <a:cs typeface="+mn-cs"/>
            </a:endParaRPr>
          </a:p>
          <a:p>
            <a:pPr fontAlgn="auto">
              <a:lnSpc>
                <a:spcPts val="1235"/>
              </a:lnSpc>
              <a:spcBef>
                <a:spcPts val="0"/>
              </a:spcBef>
              <a:spcAft>
                <a:spcPts val="0"/>
              </a:spcAft>
            </a:pPr>
            <a:endParaRPr sz="1235" dirty="0">
              <a:solidFill>
                <a:prstClr val="black"/>
              </a:solidFill>
              <a:latin typeface="Calibri"/>
              <a:ea typeface="+mn-ea"/>
              <a:cs typeface="+mn-cs"/>
            </a:endParaRPr>
          </a:p>
          <a:p>
            <a:pPr marL="11205" marR="11205" fontAlgn="auto">
              <a:spcBef>
                <a:spcPts val="0"/>
              </a:spcBef>
              <a:spcAft>
                <a:spcPts val="0"/>
              </a:spcAft>
            </a:pPr>
            <a:r>
              <a:rPr sz="1765" spc="4" dirty="0">
                <a:solidFill>
                  <a:prstClr val="black"/>
                </a:solidFill>
                <a:latin typeface="Comic Sans MS"/>
                <a:ea typeface="+mn-ea"/>
                <a:cs typeface="Comic Sans MS"/>
              </a:rPr>
              <a:t>W</a:t>
            </a:r>
            <a:r>
              <a:rPr sz="1765" dirty="0">
                <a:solidFill>
                  <a:prstClr val="black"/>
                </a:solidFill>
                <a:latin typeface="Comic Sans MS"/>
                <a:ea typeface="+mn-ea"/>
                <a:cs typeface="Comic Sans MS"/>
              </a:rPr>
              <a:t>e</a:t>
            </a:r>
            <a:r>
              <a:rPr sz="1765" spc="-4" dirty="0">
                <a:solidFill>
                  <a:prstClr val="black"/>
                </a:solidFill>
                <a:latin typeface="Comic Sans MS"/>
                <a:ea typeface="+mn-ea"/>
                <a:cs typeface="Comic Sans MS"/>
              </a:rPr>
              <a:t> </a:t>
            </a:r>
            <a:r>
              <a:rPr sz="1765" dirty="0">
                <a:solidFill>
                  <a:prstClr val="black"/>
                </a:solidFill>
                <a:latin typeface="Comic Sans MS"/>
                <a:ea typeface="+mn-ea"/>
                <a:cs typeface="Comic Sans MS"/>
              </a:rPr>
              <a:t>lo</a:t>
            </a:r>
            <a:r>
              <a:rPr sz="1765" spc="4" dirty="0">
                <a:solidFill>
                  <a:prstClr val="black"/>
                </a:solidFill>
                <a:latin typeface="Comic Sans MS"/>
                <a:ea typeface="+mn-ea"/>
                <a:cs typeface="Comic Sans MS"/>
              </a:rPr>
              <a:t>o</a:t>
            </a:r>
            <a:r>
              <a:rPr sz="1765" dirty="0">
                <a:solidFill>
                  <a:prstClr val="black"/>
                </a:solidFill>
                <a:latin typeface="Comic Sans MS"/>
                <a:ea typeface="+mn-ea"/>
                <a:cs typeface="Comic Sans MS"/>
              </a:rPr>
              <a:t>k</a:t>
            </a:r>
            <a:r>
              <a:rPr sz="1765" spc="-22" dirty="0">
                <a:solidFill>
                  <a:prstClr val="black"/>
                </a:solidFill>
                <a:latin typeface="Comic Sans MS"/>
                <a:ea typeface="+mn-ea"/>
                <a:cs typeface="Comic Sans MS"/>
              </a:rPr>
              <a:t> </a:t>
            </a:r>
            <a:r>
              <a:rPr sz="1765" dirty="0">
                <a:solidFill>
                  <a:prstClr val="black"/>
                </a:solidFill>
                <a:latin typeface="Comic Sans MS"/>
                <a:ea typeface="+mn-ea"/>
                <a:cs typeface="Comic Sans MS"/>
              </a:rPr>
              <a:t>for</a:t>
            </a:r>
            <a:r>
              <a:rPr sz="1765" spc="-13" dirty="0">
                <a:solidFill>
                  <a:prstClr val="black"/>
                </a:solidFill>
                <a:latin typeface="Comic Sans MS"/>
                <a:ea typeface="+mn-ea"/>
                <a:cs typeface="Comic Sans MS"/>
              </a:rPr>
              <a:t> </a:t>
            </a:r>
            <a:r>
              <a:rPr sz="1765" dirty="0">
                <a:solidFill>
                  <a:prstClr val="black"/>
                </a:solidFill>
                <a:latin typeface="Comic Sans MS"/>
                <a:ea typeface="+mn-ea"/>
                <a:cs typeface="Comic Sans MS"/>
              </a:rPr>
              <a:t>dividing points </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long </a:t>
            </a:r>
            <a:r>
              <a:rPr sz="1765" spc="4" dirty="0">
                <a:solidFill>
                  <a:prstClr val="black"/>
                </a:solidFill>
                <a:latin typeface="Comic Sans MS"/>
                <a:ea typeface="+mn-ea"/>
                <a:cs typeface="Comic Sans MS"/>
              </a:rPr>
              <a:t>t</a:t>
            </a:r>
            <a:r>
              <a:rPr sz="1765" spc="-9" dirty="0">
                <a:solidFill>
                  <a:prstClr val="black"/>
                </a:solidFill>
                <a:latin typeface="Comic Sans MS"/>
                <a:ea typeface="+mn-ea"/>
                <a:cs typeface="Comic Sans MS"/>
              </a:rPr>
              <a:t>h</a:t>
            </a:r>
            <a:r>
              <a:rPr sz="1765" dirty="0">
                <a:solidFill>
                  <a:prstClr val="black"/>
                </a:solidFill>
                <a:latin typeface="Comic Sans MS"/>
                <a:ea typeface="+mn-ea"/>
                <a:cs typeface="Comic Sans MS"/>
              </a:rPr>
              <a:t>e</a:t>
            </a:r>
            <a:r>
              <a:rPr sz="1765" spc="-18" dirty="0">
                <a:solidFill>
                  <a:prstClr val="black"/>
                </a:solidFill>
                <a:latin typeface="Comic Sans MS"/>
                <a:ea typeface="+mn-ea"/>
                <a:cs typeface="Comic Sans MS"/>
              </a:rPr>
              <a:t> </a:t>
            </a:r>
            <a:r>
              <a:rPr sz="1765" dirty="0">
                <a:solidFill>
                  <a:prstClr val="black"/>
                </a:solidFill>
                <a:latin typeface="Comic Sans MS"/>
                <a:ea typeface="+mn-ea"/>
                <a:cs typeface="Comic Sans MS"/>
              </a:rPr>
              <a:t>diagon</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l such</a:t>
            </a:r>
            <a:r>
              <a:rPr sz="1765" spc="-13" dirty="0">
                <a:solidFill>
                  <a:prstClr val="black"/>
                </a:solidFill>
                <a:latin typeface="Comic Sans MS"/>
                <a:ea typeface="+mn-ea"/>
                <a:cs typeface="Comic Sans MS"/>
              </a:rPr>
              <a:t> </a:t>
            </a:r>
            <a:r>
              <a:rPr sz="1765" dirty="0">
                <a:solidFill>
                  <a:prstClr val="black"/>
                </a:solidFill>
                <a:latin typeface="Comic Sans MS"/>
                <a:ea typeface="+mn-ea"/>
                <a:cs typeface="Comic Sans MS"/>
              </a:rPr>
              <a:t>th</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t</a:t>
            </a:r>
          </a:p>
          <a:p>
            <a:pPr fontAlgn="auto">
              <a:lnSpc>
                <a:spcPts val="838"/>
              </a:lnSpc>
              <a:spcBef>
                <a:spcPts val="11"/>
              </a:spcBef>
              <a:spcAft>
                <a:spcPts val="0"/>
              </a:spcAft>
            </a:pPr>
            <a:endParaRPr sz="838" dirty="0">
              <a:solidFill>
                <a:prstClr val="black"/>
              </a:solidFill>
              <a:latin typeface="Calibri"/>
              <a:ea typeface="+mn-ea"/>
              <a:cs typeface="+mn-cs"/>
            </a:endParaRPr>
          </a:p>
          <a:p>
            <a:pPr marL="366418" marR="268371" indent="-203378" fontAlgn="auto">
              <a:spcBef>
                <a:spcPts val="0"/>
              </a:spcBef>
              <a:spcAft>
                <a:spcPts val="0"/>
              </a:spcAft>
              <a:buFont typeface="Comic Sans MS"/>
              <a:buChar char="•"/>
              <a:tabLst>
                <a:tab pos="365859" algn="l"/>
              </a:tabLst>
            </a:pPr>
            <a:r>
              <a:rPr sz="1765" dirty="0">
                <a:solidFill>
                  <a:prstClr val="black"/>
                </a:solidFill>
                <a:latin typeface="Comic Sans MS"/>
                <a:ea typeface="+mn-ea"/>
                <a:cs typeface="Comic Sans MS"/>
              </a:rPr>
              <a:t>To</a:t>
            </a:r>
            <a:r>
              <a:rPr sz="1765" spc="4" dirty="0">
                <a:solidFill>
                  <a:prstClr val="black"/>
                </a:solidFill>
                <a:latin typeface="Comic Sans MS"/>
                <a:ea typeface="+mn-ea"/>
                <a:cs typeface="Comic Sans MS"/>
              </a:rPr>
              <a:t>t</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l</a:t>
            </a:r>
            <a:r>
              <a:rPr sz="1765" spc="-18" dirty="0">
                <a:solidFill>
                  <a:prstClr val="black"/>
                </a:solidFill>
                <a:latin typeface="Comic Sans MS"/>
                <a:ea typeface="+mn-ea"/>
                <a:cs typeface="Comic Sans MS"/>
              </a:rPr>
              <a:t> </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cc</a:t>
            </a:r>
            <a:r>
              <a:rPr sz="1765" spc="-4" dirty="0">
                <a:solidFill>
                  <a:prstClr val="black"/>
                </a:solidFill>
                <a:latin typeface="Comic Sans MS"/>
                <a:ea typeface="+mn-ea"/>
                <a:cs typeface="Comic Sans MS"/>
              </a:rPr>
              <a:t>e</a:t>
            </a:r>
            <a:r>
              <a:rPr sz="1765" dirty="0">
                <a:solidFill>
                  <a:prstClr val="black"/>
                </a:solidFill>
                <a:latin typeface="Comic Sans MS"/>
                <a:ea typeface="+mn-ea"/>
                <a:cs typeface="Comic Sans MS"/>
              </a:rPr>
              <a:t>s</a:t>
            </a:r>
            <a:r>
              <a:rPr sz="1765" spc="-9" dirty="0">
                <a:solidFill>
                  <a:prstClr val="black"/>
                </a:solidFill>
                <a:latin typeface="Comic Sans MS"/>
                <a:ea typeface="+mn-ea"/>
                <a:cs typeface="Comic Sans MS"/>
              </a:rPr>
              <a:t>se</a:t>
            </a:r>
            <a:r>
              <a:rPr sz="1765" dirty="0">
                <a:solidFill>
                  <a:prstClr val="black"/>
                </a:solidFill>
                <a:latin typeface="Comic Sans MS"/>
                <a:ea typeface="+mn-ea"/>
                <a:cs typeface="Comic Sans MS"/>
              </a:rPr>
              <a:t>s</a:t>
            </a:r>
            <a:r>
              <a:rPr sz="1765" spc="13" dirty="0">
                <a:solidFill>
                  <a:prstClr val="black"/>
                </a:solidFill>
                <a:latin typeface="Comic Sans MS"/>
                <a:ea typeface="+mn-ea"/>
                <a:cs typeface="Comic Sans MS"/>
              </a:rPr>
              <a:t> </a:t>
            </a:r>
            <a:r>
              <a:rPr sz="1765" dirty="0">
                <a:solidFill>
                  <a:prstClr val="black"/>
                </a:solidFill>
                <a:latin typeface="Comic Sans MS"/>
                <a:ea typeface="+mn-ea"/>
                <a:cs typeface="Comic Sans MS"/>
              </a:rPr>
              <a:t>to</a:t>
            </a:r>
            <a:r>
              <a:rPr sz="1765" spc="-18" dirty="0">
                <a:solidFill>
                  <a:prstClr val="black"/>
                </a:solidFill>
                <a:latin typeface="Comic Sans MS"/>
                <a:ea typeface="+mn-ea"/>
                <a:cs typeface="Comic Sans MS"/>
              </a:rPr>
              <a:t> </a:t>
            </a:r>
            <a:r>
              <a:rPr sz="1765" dirty="0">
                <a:solidFill>
                  <a:prstClr val="black"/>
                </a:solidFill>
                <a:latin typeface="Comic Sans MS"/>
                <a:ea typeface="+mn-ea"/>
                <a:cs typeface="Comic Sans MS"/>
              </a:rPr>
              <a:t>only one fragme</a:t>
            </a:r>
            <a:r>
              <a:rPr sz="1765" spc="-13" dirty="0">
                <a:solidFill>
                  <a:prstClr val="black"/>
                </a:solidFill>
                <a:latin typeface="Comic Sans MS"/>
                <a:ea typeface="+mn-ea"/>
                <a:cs typeface="Comic Sans MS"/>
              </a:rPr>
              <a:t>n</a:t>
            </a:r>
            <a:r>
              <a:rPr sz="1765" dirty="0">
                <a:solidFill>
                  <a:prstClr val="black"/>
                </a:solidFill>
                <a:latin typeface="Comic Sans MS"/>
                <a:ea typeface="+mn-ea"/>
                <a:cs typeface="Comic Sans MS"/>
              </a:rPr>
              <a:t>t</a:t>
            </a:r>
            <a:r>
              <a:rPr sz="1765" spc="-9" dirty="0">
                <a:solidFill>
                  <a:prstClr val="black"/>
                </a:solidFill>
                <a:latin typeface="Comic Sans MS"/>
                <a:ea typeface="+mn-ea"/>
                <a:cs typeface="Comic Sans MS"/>
              </a:rPr>
              <a:t> a</a:t>
            </a:r>
            <a:r>
              <a:rPr sz="1765" dirty="0">
                <a:solidFill>
                  <a:prstClr val="black"/>
                </a:solidFill>
                <a:latin typeface="Comic Sans MS"/>
                <a:ea typeface="+mn-ea"/>
                <a:cs typeface="Comic Sans MS"/>
              </a:rPr>
              <a:t>re maxi</a:t>
            </a:r>
            <a:r>
              <a:rPr sz="1765" spc="4" dirty="0">
                <a:solidFill>
                  <a:prstClr val="black"/>
                </a:solidFill>
                <a:latin typeface="Comic Sans MS"/>
                <a:ea typeface="+mn-ea"/>
                <a:cs typeface="Comic Sans MS"/>
              </a:rPr>
              <a:t>m</a:t>
            </a:r>
            <a:r>
              <a:rPr sz="1765" dirty="0">
                <a:solidFill>
                  <a:prstClr val="black"/>
                </a:solidFill>
                <a:latin typeface="Comic Sans MS"/>
                <a:ea typeface="+mn-ea"/>
                <a:cs typeface="Comic Sans MS"/>
              </a:rPr>
              <a:t>ized,</a:t>
            </a:r>
            <a:r>
              <a:rPr sz="1765" spc="-35" dirty="0">
                <a:solidFill>
                  <a:prstClr val="black"/>
                </a:solidFill>
                <a:latin typeface="Comic Sans MS"/>
                <a:ea typeface="+mn-ea"/>
                <a:cs typeface="Comic Sans MS"/>
              </a:rPr>
              <a:t> </a:t>
            </a:r>
            <a:r>
              <a:rPr sz="1765" dirty="0">
                <a:solidFill>
                  <a:prstClr val="black"/>
                </a:solidFill>
                <a:latin typeface="Comic Sans MS"/>
                <a:ea typeface="+mn-ea"/>
                <a:cs typeface="Comic Sans MS"/>
              </a:rPr>
              <a:t>w</a:t>
            </a:r>
            <a:r>
              <a:rPr sz="1765" spc="-9" dirty="0">
                <a:solidFill>
                  <a:prstClr val="black"/>
                </a:solidFill>
                <a:latin typeface="Comic Sans MS"/>
                <a:ea typeface="+mn-ea"/>
                <a:cs typeface="Comic Sans MS"/>
              </a:rPr>
              <a:t>h</a:t>
            </a:r>
            <a:r>
              <a:rPr sz="1765" dirty="0">
                <a:solidFill>
                  <a:prstClr val="black"/>
                </a:solidFill>
                <a:latin typeface="Comic Sans MS"/>
                <a:ea typeface="+mn-ea"/>
                <a:cs typeface="Comic Sans MS"/>
              </a:rPr>
              <a:t>ile</a:t>
            </a:r>
          </a:p>
          <a:p>
            <a:pPr fontAlgn="auto">
              <a:lnSpc>
                <a:spcPts val="838"/>
              </a:lnSpc>
              <a:spcBef>
                <a:spcPts val="9"/>
              </a:spcBef>
              <a:spcAft>
                <a:spcPts val="0"/>
              </a:spcAft>
              <a:buFont typeface="Comic Sans MS"/>
              <a:buChar char="•"/>
            </a:pPr>
            <a:endParaRPr sz="838" dirty="0">
              <a:solidFill>
                <a:prstClr val="black"/>
              </a:solidFill>
              <a:latin typeface="Calibri"/>
              <a:ea typeface="+mn-ea"/>
              <a:cs typeface="+mn-cs"/>
            </a:endParaRPr>
          </a:p>
          <a:p>
            <a:pPr marL="366418" marR="121019" indent="-203378" algn="just" fontAlgn="auto">
              <a:spcBef>
                <a:spcPts val="0"/>
              </a:spcBef>
              <a:spcAft>
                <a:spcPts val="0"/>
              </a:spcAft>
              <a:buFont typeface="Comic Sans MS"/>
              <a:buChar char="•"/>
              <a:tabLst>
                <a:tab pos="365859" algn="l"/>
              </a:tabLst>
            </a:pPr>
            <a:r>
              <a:rPr sz="1765" dirty="0">
                <a:solidFill>
                  <a:prstClr val="black"/>
                </a:solidFill>
                <a:latin typeface="Comic Sans MS"/>
                <a:ea typeface="+mn-ea"/>
                <a:cs typeface="Comic Sans MS"/>
              </a:rPr>
              <a:t>T</a:t>
            </a:r>
            <a:r>
              <a:rPr sz="1765" spc="4" dirty="0">
                <a:solidFill>
                  <a:prstClr val="black"/>
                </a:solidFill>
                <a:latin typeface="Comic Sans MS"/>
                <a:ea typeface="+mn-ea"/>
                <a:cs typeface="Comic Sans MS"/>
              </a:rPr>
              <a:t>o</a:t>
            </a:r>
            <a:r>
              <a:rPr sz="1765" dirty="0">
                <a:solidFill>
                  <a:prstClr val="black"/>
                </a:solidFill>
                <a:latin typeface="Comic Sans MS"/>
                <a:ea typeface="+mn-ea"/>
                <a:cs typeface="Comic Sans MS"/>
              </a:rPr>
              <a:t>tal</a:t>
            </a:r>
            <a:r>
              <a:rPr sz="1765" spc="-22" dirty="0">
                <a:solidFill>
                  <a:prstClr val="black"/>
                </a:solidFill>
                <a:latin typeface="Comic Sans MS"/>
                <a:ea typeface="+mn-ea"/>
                <a:cs typeface="Comic Sans MS"/>
              </a:rPr>
              <a:t> </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cce</a:t>
            </a:r>
            <a:r>
              <a:rPr sz="1765" spc="-4" dirty="0">
                <a:solidFill>
                  <a:prstClr val="black"/>
                </a:solidFill>
                <a:latin typeface="Comic Sans MS"/>
                <a:ea typeface="+mn-ea"/>
                <a:cs typeface="Comic Sans MS"/>
              </a:rPr>
              <a:t>s</a:t>
            </a:r>
            <a:r>
              <a:rPr sz="1765" dirty="0">
                <a:solidFill>
                  <a:prstClr val="black"/>
                </a:solidFill>
                <a:latin typeface="Comic Sans MS"/>
                <a:ea typeface="+mn-ea"/>
                <a:cs typeface="Comic Sans MS"/>
              </a:rPr>
              <a:t>s</a:t>
            </a:r>
            <a:r>
              <a:rPr sz="1765" spc="-9" dirty="0">
                <a:solidFill>
                  <a:prstClr val="black"/>
                </a:solidFill>
                <a:latin typeface="Comic Sans MS"/>
                <a:ea typeface="+mn-ea"/>
                <a:cs typeface="Comic Sans MS"/>
              </a:rPr>
              <a:t>e</a:t>
            </a:r>
            <a:r>
              <a:rPr sz="1765" dirty="0">
                <a:solidFill>
                  <a:prstClr val="black"/>
                </a:solidFill>
                <a:latin typeface="Comic Sans MS"/>
                <a:ea typeface="+mn-ea"/>
                <a:cs typeface="Comic Sans MS"/>
              </a:rPr>
              <a:t>s</a:t>
            </a:r>
            <a:r>
              <a:rPr sz="1765" spc="13" dirty="0">
                <a:solidFill>
                  <a:prstClr val="black"/>
                </a:solidFill>
                <a:latin typeface="Comic Sans MS"/>
                <a:ea typeface="+mn-ea"/>
                <a:cs typeface="Comic Sans MS"/>
              </a:rPr>
              <a:t> </a:t>
            </a:r>
            <a:r>
              <a:rPr sz="1765" dirty="0">
                <a:solidFill>
                  <a:prstClr val="black"/>
                </a:solidFill>
                <a:latin typeface="Comic Sans MS"/>
                <a:ea typeface="+mn-ea"/>
                <a:cs typeface="Comic Sans MS"/>
              </a:rPr>
              <a:t>to</a:t>
            </a:r>
            <a:r>
              <a:rPr sz="1765" spc="-18" dirty="0">
                <a:solidFill>
                  <a:prstClr val="black"/>
                </a:solidFill>
                <a:latin typeface="Comic Sans MS"/>
                <a:ea typeface="+mn-ea"/>
                <a:cs typeface="Comic Sans MS"/>
              </a:rPr>
              <a:t> </a:t>
            </a:r>
            <a:r>
              <a:rPr sz="1765" dirty="0">
                <a:solidFill>
                  <a:prstClr val="black"/>
                </a:solidFill>
                <a:latin typeface="Comic Sans MS"/>
                <a:ea typeface="+mn-ea"/>
                <a:cs typeface="Comic Sans MS"/>
              </a:rPr>
              <a:t>more th</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n one</a:t>
            </a:r>
            <a:r>
              <a:rPr sz="1765" spc="-4" dirty="0">
                <a:solidFill>
                  <a:prstClr val="black"/>
                </a:solidFill>
                <a:latin typeface="Comic Sans MS"/>
                <a:ea typeface="+mn-ea"/>
                <a:cs typeface="Comic Sans MS"/>
              </a:rPr>
              <a:t> </a:t>
            </a:r>
            <a:r>
              <a:rPr sz="1765" dirty="0">
                <a:solidFill>
                  <a:prstClr val="black"/>
                </a:solidFill>
                <a:latin typeface="Comic Sans MS"/>
                <a:ea typeface="+mn-ea"/>
                <a:cs typeface="Comic Sans MS"/>
              </a:rPr>
              <a:t>fragme</a:t>
            </a:r>
            <a:r>
              <a:rPr sz="1765" spc="-13" dirty="0">
                <a:solidFill>
                  <a:prstClr val="black"/>
                </a:solidFill>
                <a:latin typeface="Comic Sans MS"/>
                <a:ea typeface="+mn-ea"/>
                <a:cs typeface="Comic Sans MS"/>
              </a:rPr>
              <a:t>n</a:t>
            </a:r>
            <a:r>
              <a:rPr sz="1765" dirty="0">
                <a:solidFill>
                  <a:prstClr val="black"/>
                </a:solidFill>
                <a:latin typeface="Comic Sans MS"/>
                <a:ea typeface="+mn-ea"/>
                <a:cs typeface="Comic Sans MS"/>
              </a:rPr>
              <a:t>ts</a:t>
            </a:r>
            <a:r>
              <a:rPr sz="1765" spc="-13" dirty="0">
                <a:solidFill>
                  <a:prstClr val="black"/>
                </a:solidFill>
                <a:latin typeface="Comic Sans MS"/>
                <a:ea typeface="+mn-ea"/>
                <a:cs typeface="Comic Sans MS"/>
              </a:rPr>
              <a:t> </a:t>
            </a:r>
            <a:r>
              <a:rPr sz="1765" spc="-9" dirty="0">
                <a:solidFill>
                  <a:prstClr val="black"/>
                </a:solidFill>
                <a:latin typeface="Comic Sans MS"/>
                <a:ea typeface="+mn-ea"/>
                <a:cs typeface="Comic Sans MS"/>
              </a:rPr>
              <a:t>a</a:t>
            </a:r>
            <a:r>
              <a:rPr sz="1765" dirty="0">
                <a:solidFill>
                  <a:prstClr val="black"/>
                </a:solidFill>
                <a:latin typeface="Comic Sans MS"/>
                <a:ea typeface="+mn-ea"/>
                <a:cs typeface="Comic Sans MS"/>
              </a:rPr>
              <a:t>re minimized.</a:t>
            </a:r>
          </a:p>
        </p:txBody>
      </p:sp>
      <p:sp>
        <p:nvSpPr>
          <p:cNvPr id="15" name="object 15"/>
          <p:cNvSpPr txBox="1"/>
          <p:nvPr/>
        </p:nvSpPr>
        <p:spPr>
          <a:xfrm>
            <a:off x="5040069" y="4318859"/>
            <a:ext cx="1052232" cy="551329"/>
          </a:xfrm>
          <a:prstGeom prst="rect">
            <a:avLst/>
          </a:prstGeom>
        </p:spPr>
        <p:txBody>
          <a:bodyPr vert="horz" wrap="square" lIns="0" tIns="0" rIns="0" bIns="0" rtlCol="0">
            <a:noAutofit/>
          </a:bodyPr>
          <a:lstStyle/>
          <a:p>
            <a:pPr marL="11205" fontAlgn="auto">
              <a:spcBef>
                <a:spcPts val="0"/>
              </a:spcBef>
              <a:spcAft>
                <a:spcPts val="0"/>
              </a:spcAft>
            </a:pPr>
            <a:r>
              <a:rPr sz="1765" dirty="0">
                <a:solidFill>
                  <a:prstClr val="black"/>
                </a:solidFill>
                <a:latin typeface="Comic Sans MS"/>
                <a:ea typeface="+mn-ea"/>
                <a:cs typeface="Comic Sans MS"/>
              </a:rPr>
              <a:t>C</a:t>
            </a:r>
            <a:r>
              <a:rPr sz="1765" spc="4" dirty="0">
                <a:solidFill>
                  <a:prstClr val="black"/>
                </a:solidFill>
                <a:latin typeface="Comic Sans MS"/>
                <a:ea typeface="+mn-ea"/>
                <a:cs typeface="Comic Sans MS"/>
              </a:rPr>
              <a:t>l</a:t>
            </a:r>
            <a:r>
              <a:rPr sz="1765" dirty="0">
                <a:solidFill>
                  <a:prstClr val="black"/>
                </a:solidFill>
                <a:latin typeface="Comic Sans MS"/>
                <a:ea typeface="+mn-ea"/>
                <a:cs typeface="Comic Sans MS"/>
              </a:rPr>
              <a:t>uster</a:t>
            </a:r>
            <a:r>
              <a:rPr sz="1765" spc="-18" dirty="0">
                <a:solidFill>
                  <a:prstClr val="black"/>
                </a:solidFill>
                <a:latin typeface="Comic Sans MS"/>
                <a:ea typeface="+mn-ea"/>
                <a:cs typeface="Comic Sans MS"/>
              </a:rPr>
              <a:t> </a:t>
            </a:r>
            <a:r>
              <a:rPr sz="1765" dirty="0">
                <a:solidFill>
                  <a:prstClr val="black"/>
                </a:solidFill>
                <a:latin typeface="Comic Sans MS"/>
                <a:ea typeface="+mn-ea"/>
                <a:cs typeface="Comic Sans MS"/>
              </a:rPr>
              <a:t>1:</a:t>
            </a:r>
            <a:endParaRPr sz="1765">
              <a:solidFill>
                <a:prstClr val="black"/>
              </a:solidFill>
              <a:latin typeface="Comic Sans MS"/>
              <a:ea typeface="+mn-ea"/>
              <a:cs typeface="Comic Sans MS"/>
            </a:endParaRPr>
          </a:p>
          <a:p>
            <a:pPr marL="11205" fontAlgn="auto">
              <a:spcBef>
                <a:spcPts val="0"/>
              </a:spcBef>
              <a:spcAft>
                <a:spcPts val="0"/>
              </a:spcAft>
            </a:pPr>
            <a:r>
              <a:rPr sz="1765" dirty="0">
                <a:solidFill>
                  <a:prstClr val="black"/>
                </a:solidFill>
                <a:latin typeface="Comic Sans MS"/>
                <a:ea typeface="+mn-ea"/>
                <a:cs typeface="Comic Sans MS"/>
              </a:rPr>
              <a:t>C</a:t>
            </a:r>
            <a:r>
              <a:rPr sz="1765" spc="4" dirty="0">
                <a:solidFill>
                  <a:prstClr val="black"/>
                </a:solidFill>
                <a:latin typeface="Comic Sans MS"/>
                <a:ea typeface="+mn-ea"/>
                <a:cs typeface="Comic Sans MS"/>
              </a:rPr>
              <a:t>l</a:t>
            </a:r>
            <a:r>
              <a:rPr sz="1765" dirty="0">
                <a:solidFill>
                  <a:prstClr val="black"/>
                </a:solidFill>
                <a:latin typeface="Comic Sans MS"/>
                <a:ea typeface="+mn-ea"/>
                <a:cs typeface="Comic Sans MS"/>
              </a:rPr>
              <a:t>uster</a:t>
            </a:r>
            <a:r>
              <a:rPr sz="1765" spc="-18" dirty="0">
                <a:solidFill>
                  <a:prstClr val="black"/>
                </a:solidFill>
                <a:latin typeface="Comic Sans MS"/>
                <a:ea typeface="+mn-ea"/>
                <a:cs typeface="Comic Sans MS"/>
              </a:rPr>
              <a:t> </a:t>
            </a:r>
            <a:r>
              <a:rPr sz="1765" dirty="0">
                <a:solidFill>
                  <a:prstClr val="black"/>
                </a:solidFill>
                <a:latin typeface="Comic Sans MS"/>
                <a:ea typeface="+mn-ea"/>
                <a:cs typeface="Comic Sans MS"/>
              </a:rPr>
              <a:t>2:</a:t>
            </a:r>
            <a:endParaRPr sz="1765">
              <a:solidFill>
                <a:prstClr val="black"/>
              </a:solidFill>
              <a:latin typeface="Comic Sans MS"/>
              <a:ea typeface="+mn-ea"/>
              <a:cs typeface="Comic Sans MS"/>
            </a:endParaRPr>
          </a:p>
        </p:txBody>
      </p:sp>
      <p:sp>
        <p:nvSpPr>
          <p:cNvPr id="16" name="object 16"/>
          <p:cNvSpPr txBox="1"/>
          <p:nvPr/>
        </p:nvSpPr>
        <p:spPr>
          <a:xfrm>
            <a:off x="6302129" y="4318860"/>
            <a:ext cx="851647" cy="591110"/>
          </a:xfrm>
          <a:prstGeom prst="rect">
            <a:avLst/>
          </a:prstGeom>
        </p:spPr>
        <p:txBody>
          <a:bodyPr vert="horz" wrap="square" lIns="0" tIns="0" rIns="0" bIns="0" rtlCol="0">
            <a:noAutofit/>
          </a:bodyPr>
          <a:lstStyle/>
          <a:p>
            <a:pPr marL="47063" marR="11205" indent="-36418" fontAlgn="auto">
              <a:spcBef>
                <a:spcPts val="0"/>
              </a:spcBef>
              <a:spcAft>
                <a:spcPts val="0"/>
              </a:spcAft>
            </a:pPr>
            <a:r>
              <a:rPr sz="1765" spc="4" dirty="0">
                <a:solidFill>
                  <a:prstClr val="black"/>
                </a:solidFill>
                <a:latin typeface="Comic Sans MS"/>
                <a:ea typeface="+mn-ea"/>
                <a:cs typeface="Comic Sans MS"/>
              </a:rPr>
              <a:t>A</a:t>
            </a:r>
            <a:r>
              <a:rPr sz="1720" spc="13" baseline="-21367" dirty="0">
                <a:solidFill>
                  <a:prstClr val="black"/>
                </a:solidFill>
                <a:latin typeface="Comic Sans MS"/>
                <a:ea typeface="+mn-ea"/>
                <a:cs typeface="Comic Sans MS"/>
              </a:rPr>
              <a:t>1 </a:t>
            </a:r>
            <a:r>
              <a:rPr sz="1720" spc="-250" baseline="-21367" dirty="0">
                <a:solidFill>
                  <a:prstClr val="black"/>
                </a:solidFill>
                <a:latin typeface="Comic Sans MS"/>
                <a:ea typeface="+mn-ea"/>
                <a:cs typeface="Comic Sans MS"/>
              </a:rPr>
              <a:t> </a:t>
            </a:r>
            <a:r>
              <a:rPr sz="1765" dirty="0">
                <a:solidFill>
                  <a:prstClr val="black"/>
                </a:solidFill>
                <a:latin typeface="Comic Sans MS"/>
                <a:ea typeface="+mn-ea"/>
                <a:cs typeface="Comic Sans MS"/>
              </a:rPr>
              <a:t>&amp;</a:t>
            </a:r>
            <a:r>
              <a:rPr sz="1765" spc="4" dirty="0">
                <a:solidFill>
                  <a:prstClr val="black"/>
                </a:solidFill>
                <a:latin typeface="Comic Sans MS"/>
                <a:ea typeface="+mn-ea"/>
                <a:cs typeface="Comic Sans MS"/>
              </a:rPr>
              <a:t> </a:t>
            </a:r>
            <a:r>
              <a:rPr sz="1765" dirty="0">
                <a:solidFill>
                  <a:prstClr val="black"/>
                </a:solidFill>
                <a:latin typeface="Comic Sans MS"/>
                <a:ea typeface="+mn-ea"/>
                <a:cs typeface="Comic Sans MS"/>
              </a:rPr>
              <a:t>A</a:t>
            </a:r>
            <a:r>
              <a:rPr sz="1720" spc="20" baseline="-21367" dirty="0">
                <a:solidFill>
                  <a:prstClr val="black"/>
                </a:solidFill>
                <a:latin typeface="Comic Sans MS"/>
                <a:ea typeface="+mn-ea"/>
                <a:cs typeface="Comic Sans MS"/>
              </a:rPr>
              <a:t>3</a:t>
            </a:r>
            <a:r>
              <a:rPr sz="1720" spc="6" baseline="-21367" dirty="0">
                <a:solidFill>
                  <a:prstClr val="black"/>
                </a:solidFill>
                <a:latin typeface="Comic Sans MS"/>
                <a:ea typeface="+mn-ea"/>
                <a:cs typeface="Comic Sans MS"/>
              </a:rPr>
              <a:t> </a:t>
            </a:r>
            <a:r>
              <a:rPr sz="1765" spc="4" dirty="0">
                <a:solidFill>
                  <a:prstClr val="black"/>
                </a:solidFill>
                <a:latin typeface="Comic Sans MS"/>
                <a:ea typeface="+mn-ea"/>
                <a:cs typeface="Comic Sans MS"/>
              </a:rPr>
              <a:t>A</a:t>
            </a:r>
            <a:r>
              <a:rPr sz="1720" spc="20" baseline="-21367" dirty="0">
                <a:solidFill>
                  <a:prstClr val="black"/>
                </a:solidFill>
                <a:latin typeface="Comic Sans MS"/>
                <a:ea typeface="+mn-ea"/>
                <a:cs typeface="Comic Sans MS"/>
              </a:rPr>
              <a:t>2 </a:t>
            </a:r>
            <a:r>
              <a:rPr sz="1720" spc="-250" baseline="-21367" dirty="0">
                <a:solidFill>
                  <a:prstClr val="black"/>
                </a:solidFill>
                <a:latin typeface="Comic Sans MS"/>
                <a:ea typeface="+mn-ea"/>
                <a:cs typeface="Comic Sans MS"/>
              </a:rPr>
              <a:t> </a:t>
            </a:r>
            <a:r>
              <a:rPr sz="1765" dirty="0">
                <a:solidFill>
                  <a:prstClr val="black"/>
                </a:solidFill>
                <a:latin typeface="Comic Sans MS"/>
                <a:ea typeface="+mn-ea"/>
                <a:cs typeface="Comic Sans MS"/>
              </a:rPr>
              <a:t>&amp;</a:t>
            </a:r>
            <a:r>
              <a:rPr sz="1765" spc="4" dirty="0">
                <a:solidFill>
                  <a:prstClr val="black"/>
                </a:solidFill>
                <a:latin typeface="Comic Sans MS"/>
                <a:ea typeface="+mn-ea"/>
                <a:cs typeface="Comic Sans MS"/>
              </a:rPr>
              <a:t> </a:t>
            </a:r>
            <a:r>
              <a:rPr sz="1765" dirty="0">
                <a:solidFill>
                  <a:prstClr val="black"/>
                </a:solidFill>
                <a:latin typeface="Comic Sans MS"/>
                <a:ea typeface="+mn-ea"/>
                <a:cs typeface="Comic Sans MS"/>
              </a:rPr>
              <a:t>A</a:t>
            </a:r>
            <a:r>
              <a:rPr sz="1720" spc="20" baseline="-21367" dirty="0">
                <a:solidFill>
                  <a:prstClr val="black"/>
                </a:solidFill>
                <a:latin typeface="Comic Sans MS"/>
                <a:ea typeface="+mn-ea"/>
                <a:cs typeface="Comic Sans MS"/>
              </a:rPr>
              <a:t>4</a:t>
            </a:r>
            <a:endParaRPr sz="1720" baseline="-21367" dirty="0">
              <a:solidFill>
                <a:prstClr val="black"/>
              </a:solidFill>
              <a:latin typeface="Comic Sans MS"/>
              <a:ea typeface="+mn-ea"/>
              <a:cs typeface="Comic Sans MS"/>
            </a:endParaRPr>
          </a:p>
        </p:txBody>
      </p:sp>
      <p:sp>
        <p:nvSpPr>
          <p:cNvPr id="17" name="object 17"/>
          <p:cNvSpPr/>
          <p:nvPr/>
        </p:nvSpPr>
        <p:spPr>
          <a:xfrm>
            <a:off x="4235823" y="5014633"/>
            <a:ext cx="3765177" cy="565897"/>
          </a:xfrm>
          <a:custGeom>
            <a:avLst/>
            <a:gdLst/>
            <a:ahLst/>
            <a:cxnLst/>
            <a:rect l="l" t="t" r="r" b="b"/>
            <a:pathLst>
              <a:path w="4267200" h="641350">
                <a:moveTo>
                  <a:pt x="0" y="641350"/>
                </a:moveTo>
                <a:lnTo>
                  <a:pt x="4267200" y="641350"/>
                </a:lnTo>
                <a:lnTo>
                  <a:pt x="4267200" y="0"/>
                </a:lnTo>
                <a:lnTo>
                  <a:pt x="0" y="0"/>
                </a:lnTo>
                <a:lnTo>
                  <a:pt x="0" y="641350"/>
                </a:lnTo>
                <a:close/>
              </a:path>
            </a:pathLst>
          </a:custGeom>
          <a:solidFill>
            <a:srgbClr val="E8D1FF"/>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8" name="object 18"/>
          <p:cNvSpPr txBox="1"/>
          <p:nvPr/>
        </p:nvSpPr>
        <p:spPr>
          <a:xfrm>
            <a:off x="4305861" y="5045606"/>
            <a:ext cx="3465419" cy="532839"/>
          </a:xfrm>
          <a:prstGeom prst="rect">
            <a:avLst/>
          </a:prstGeom>
        </p:spPr>
        <p:txBody>
          <a:bodyPr vert="horz" wrap="square" lIns="0" tIns="0" rIns="0" bIns="0" rtlCol="0">
            <a:noAutofit/>
          </a:bodyPr>
          <a:lstStyle/>
          <a:p>
            <a:pPr marL="11205" fontAlgn="auto">
              <a:spcBef>
                <a:spcPts val="0"/>
              </a:spcBef>
              <a:spcAft>
                <a:spcPts val="0"/>
              </a:spcAft>
            </a:pPr>
            <a:r>
              <a:rPr sz="1588" dirty="0">
                <a:solidFill>
                  <a:srgbClr val="3333CC"/>
                </a:solidFill>
                <a:latin typeface="Comic Sans MS"/>
                <a:ea typeface="+mn-ea"/>
                <a:cs typeface="Comic Sans MS"/>
              </a:rPr>
              <a:t>T</a:t>
            </a:r>
            <a:r>
              <a:rPr sz="1588" spc="4" dirty="0">
                <a:solidFill>
                  <a:srgbClr val="3333CC"/>
                </a:solidFill>
                <a:latin typeface="Comic Sans MS"/>
                <a:ea typeface="+mn-ea"/>
                <a:cs typeface="Comic Sans MS"/>
              </a:rPr>
              <a:t>w</a:t>
            </a:r>
            <a:r>
              <a:rPr sz="1588" dirty="0">
                <a:solidFill>
                  <a:srgbClr val="3333CC"/>
                </a:solidFill>
                <a:latin typeface="Comic Sans MS"/>
                <a:ea typeface="+mn-ea"/>
                <a:cs typeface="Comic Sans MS"/>
              </a:rPr>
              <a:t>o vertical</a:t>
            </a:r>
            <a:r>
              <a:rPr sz="1588" spc="-13" dirty="0">
                <a:solidFill>
                  <a:srgbClr val="3333CC"/>
                </a:solidFill>
                <a:latin typeface="Comic Sans MS"/>
                <a:ea typeface="+mn-ea"/>
                <a:cs typeface="Comic Sans MS"/>
              </a:rPr>
              <a:t> </a:t>
            </a:r>
            <a:r>
              <a:rPr sz="1588" dirty="0">
                <a:solidFill>
                  <a:srgbClr val="3333CC"/>
                </a:solidFill>
                <a:latin typeface="Comic Sans MS"/>
                <a:ea typeface="+mn-ea"/>
                <a:cs typeface="Comic Sans MS"/>
              </a:rPr>
              <a:t>fragme</a:t>
            </a:r>
            <a:r>
              <a:rPr sz="1588" spc="4" dirty="0">
                <a:solidFill>
                  <a:srgbClr val="3333CC"/>
                </a:solidFill>
                <a:latin typeface="Comic Sans MS"/>
                <a:ea typeface="+mn-ea"/>
                <a:cs typeface="Comic Sans MS"/>
              </a:rPr>
              <a:t>n</a:t>
            </a:r>
            <a:r>
              <a:rPr sz="1588" dirty="0">
                <a:solidFill>
                  <a:srgbClr val="3333CC"/>
                </a:solidFill>
                <a:latin typeface="Comic Sans MS"/>
                <a:ea typeface="+mn-ea"/>
                <a:cs typeface="Comic Sans MS"/>
              </a:rPr>
              <a:t>ts:</a:t>
            </a:r>
            <a:endParaRPr sz="1588" dirty="0">
              <a:solidFill>
                <a:prstClr val="black"/>
              </a:solidFill>
              <a:latin typeface="Comic Sans MS"/>
              <a:ea typeface="+mn-ea"/>
              <a:cs typeface="Comic Sans MS"/>
            </a:endParaRPr>
          </a:p>
          <a:p>
            <a:pPr marL="191614" fontAlgn="auto">
              <a:spcBef>
                <a:spcPts val="0"/>
              </a:spcBef>
              <a:spcAft>
                <a:spcPts val="0"/>
              </a:spcAft>
              <a:tabLst>
                <a:tab pos="1630956" algn="l"/>
                <a:tab pos="2079735" algn="l"/>
              </a:tabLst>
            </a:pPr>
            <a:r>
              <a:rPr sz="1588" dirty="0">
                <a:solidFill>
                  <a:srgbClr val="3333CC"/>
                </a:solidFill>
                <a:latin typeface="Comic Sans MS"/>
                <a:ea typeface="+mn-ea"/>
                <a:cs typeface="Comic Sans MS"/>
              </a:rPr>
              <a:t>PRO</a:t>
            </a:r>
            <a:r>
              <a:rPr sz="1588" spc="4" dirty="0">
                <a:solidFill>
                  <a:srgbClr val="3333CC"/>
                </a:solidFill>
                <a:latin typeface="Comic Sans MS"/>
                <a:ea typeface="+mn-ea"/>
                <a:cs typeface="Comic Sans MS"/>
              </a:rPr>
              <a:t>J</a:t>
            </a:r>
            <a:r>
              <a:rPr sz="1588" dirty="0">
                <a:solidFill>
                  <a:srgbClr val="3333CC"/>
                </a:solidFill>
                <a:latin typeface="Comic Sans MS"/>
                <a:ea typeface="+mn-ea"/>
                <a:cs typeface="Comic Sans MS"/>
              </a:rPr>
              <a:t>1(A</a:t>
            </a:r>
            <a:r>
              <a:rPr sz="1588" spc="-6" baseline="-20833" dirty="0">
                <a:solidFill>
                  <a:srgbClr val="3333CC"/>
                </a:solidFill>
                <a:latin typeface="Comic Sans MS"/>
                <a:ea typeface="+mn-ea"/>
                <a:cs typeface="Comic Sans MS"/>
              </a:rPr>
              <a:t>1</a:t>
            </a:r>
            <a:r>
              <a:rPr sz="1588" spc="-4" dirty="0">
                <a:solidFill>
                  <a:srgbClr val="3333CC"/>
                </a:solidFill>
                <a:latin typeface="Comic Sans MS"/>
                <a:ea typeface="+mn-ea"/>
                <a:cs typeface="Comic Sans MS"/>
              </a:rPr>
              <a:t>, A</a:t>
            </a:r>
            <a:r>
              <a:rPr sz="1588" spc="-6" baseline="-20833" dirty="0">
                <a:solidFill>
                  <a:srgbClr val="3333CC"/>
                </a:solidFill>
                <a:latin typeface="Comic Sans MS"/>
                <a:ea typeface="+mn-ea"/>
                <a:cs typeface="Comic Sans MS"/>
              </a:rPr>
              <a:t>3</a:t>
            </a:r>
            <a:r>
              <a:rPr sz="1588" dirty="0">
                <a:solidFill>
                  <a:srgbClr val="3333CC"/>
                </a:solidFill>
                <a:latin typeface="Comic Sans MS"/>
                <a:ea typeface="+mn-ea"/>
                <a:cs typeface="Comic Sans MS"/>
              </a:rPr>
              <a:t>)	a</a:t>
            </a:r>
            <a:r>
              <a:rPr sz="1588" spc="4" dirty="0">
                <a:solidFill>
                  <a:srgbClr val="3333CC"/>
                </a:solidFill>
                <a:latin typeface="Comic Sans MS"/>
                <a:ea typeface="+mn-ea"/>
                <a:cs typeface="Comic Sans MS"/>
              </a:rPr>
              <a:t>n</a:t>
            </a:r>
            <a:r>
              <a:rPr sz="1588" dirty="0">
                <a:solidFill>
                  <a:srgbClr val="3333CC"/>
                </a:solidFill>
                <a:latin typeface="Comic Sans MS"/>
                <a:ea typeface="+mn-ea"/>
                <a:cs typeface="Comic Sans MS"/>
              </a:rPr>
              <a:t>d	PR</a:t>
            </a:r>
            <a:r>
              <a:rPr sz="1588" spc="4" dirty="0">
                <a:solidFill>
                  <a:srgbClr val="3333CC"/>
                </a:solidFill>
                <a:latin typeface="Comic Sans MS"/>
                <a:ea typeface="+mn-ea"/>
                <a:cs typeface="Comic Sans MS"/>
              </a:rPr>
              <a:t>O</a:t>
            </a:r>
            <a:r>
              <a:rPr sz="1588" dirty="0">
                <a:solidFill>
                  <a:srgbClr val="3333CC"/>
                </a:solidFill>
                <a:latin typeface="Comic Sans MS"/>
                <a:ea typeface="+mn-ea"/>
                <a:cs typeface="Comic Sans MS"/>
              </a:rPr>
              <a:t>J</a:t>
            </a:r>
            <a:r>
              <a:rPr sz="1588" spc="9" dirty="0">
                <a:solidFill>
                  <a:srgbClr val="3333CC"/>
                </a:solidFill>
                <a:latin typeface="Comic Sans MS"/>
                <a:ea typeface="+mn-ea"/>
                <a:cs typeface="Comic Sans MS"/>
              </a:rPr>
              <a:t>2</a:t>
            </a:r>
            <a:r>
              <a:rPr sz="1588" dirty="0">
                <a:solidFill>
                  <a:srgbClr val="3333CC"/>
                </a:solidFill>
                <a:latin typeface="Comic Sans MS"/>
                <a:ea typeface="+mn-ea"/>
                <a:cs typeface="Comic Sans MS"/>
              </a:rPr>
              <a:t>(A</a:t>
            </a:r>
            <a:r>
              <a:rPr sz="1588" spc="-6" baseline="-20833" dirty="0">
                <a:solidFill>
                  <a:srgbClr val="3333CC"/>
                </a:solidFill>
                <a:latin typeface="Comic Sans MS"/>
                <a:ea typeface="+mn-ea"/>
                <a:cs typeface="Comic Sans MS"/>
              </a:rPr>
              <a:t>2</a:t>
            </a:r>
            <a:r>
              <a:rPr sz="1588" spc="-4" dirty="0">
                <a:solidFill>
                  <a:srgbClr val="3333CC"/>
                </a:solidFill>
                <a:latin typeface="Comic Sans MS"/>
                <a:ea typeface="+mn-ea"/>
                <a:cs typeface="Comic Sans MS"/>
              </a:rPr>
              <a:t>,</a:t>
            </a:r>
            <a:r>
              <a:rPr sz="1588" spc="-18" dirty="0">
                <a:solidFill>
                  <a:srgbClr val="3333CC"/>
                </a:solidFill>
                <a:latin typeface="Comic Sans MS"/>
                <a:ea typeface="+mn-ea"/>
                <a:cs typeface="Comic Sans MS"/>
              </a:rPr>
              <a:t> </a:t>
            </a:r>
            <a:r>
              <a:rPr sz="1588" dirty="0">
                <a:solidFill>
                  <a:srgbClr val="3333CC"/>
                </a:solidFill>
                <a:latin typeface="Comic Sans MS"/>
                <a:ea typeface="+mn-ea"/>
                <a:cs typeface="Comic Sans MS"/>
              </a:rPr>
              <a:t>A</a:t>
            </a:r>
            <a:r>
              <a:rPr sz="1588" spc="-6" baseline="-20833" dirty="0">
                <a:solidFill>
                  <a:srgbClr val="3333CC"/>
                </a:solidFill>
                <a:latin typeface="Comic Sans MS"/>
                <a:ea typeface="+mn-ea"/>
                <a:cs typeface="Comic Sans MS"/>
              </a:rPr>
              <a:t>4</a:t>
            </a:r>
            <a:r>
              <a:rPr sz="1588" dirty="0">
                <a:solidFill>
                  <a:srgbClr val="3333CC"/>
                </a:solidFill>
                <a:latin typeface="Comic Sans MS"/>
                <a:ea typeface="+mn-ea"/>
                <a:cs typeface="Comic Sans MS"/>
              </a:rPr>
              <a:t>)</a:t>
            </a:r>
            <a:endParaRPr sz="1588" dirty="0">
              <a:solidFill>
                <a:prstClr val="black"/>
              </a:solidFill>
              <a:latin typeface="Comic Sans MS"/>
              <a:ea typeface="+mn-ea"/>
              <a:cs typeface="Comic Sans MS"/>
            </a:endParaRPr>
          </a:p>
        </p:txBody>
      </p:sp>
      <p:sp>
        <p:nvSpPr>
          <p:cNvPr id="19" name="object 19"/>
          <p:cNvSpPr/>
          <p:nvPr/>
        </p:nvSpPr>
        <p:spPr>
          <a:xfrm>
            <a:off x="6595671" y="923654"/>
            <a:ext cx="1472640" cy="1653138"/>
          </a:xfrm>
          <a:custGeom>
            <a:avLst/>
            <a:gdLst/>
            <a:ahLst/>
            <a:cxnLst/>
            <a:rect l="l" t="t" r="r" b="b"/>
            <a:pathLst>
              <a:path w="1668992" h="1873557">
                <a:moveTo>
                  <a:pt x="990244" y="0"/>
                </a:moveTo>
                <a:lnTo>
                  <a:pt x="936990" y="1912"/>
                </a:lnTo>
                <a:lnTo>
                  <a:pt x="883662" y="9270"/>
                </a:lnTo>
                <a:lnTo>
                  <a:pt x="830500" y="22174"/>
                </a:lnTo>
                <a:lnTo>
                  <a:pt x="777739" y="40726"/>
                </a:lnTo>
                <a:lnTo>
                  <a:pt x="725616" y="65026"/>
                </a:lnTo>
                <a:lnTo>
                  <a:pt x="674370" y="95176"/>
                </a:lnTo>
                <a:lnTo>
                  <a:pt x="625170" y="130583"/>
                </a:lnTo>
                <a:lnTo>
                  <a:pt x="579083" y="170380"/>
                </a:lnTo>
                <a:lnTo>
                  <a:pt x="536186" y="214261"/>
                </a:lnTo>
                <a:lnTo>
                  <a:pt x="496558" y="261919"/>
                </a:lnTo>
                <a:lnTo>
                  <a:pt x="460277" y="313046"/>
                </a:lnTo>
                <a:lnTo>
                  <a:pt x="427421" y="367337"/>
                </a:lnTo>
                <a:lnTo>
                  <a:pt x="398036" y="424556"/>
                </a:lnTo>
                <a:lnTo>
                  <a:pt x="372294" y="484178"/>
                </a:lnTo>
                <a:lnTo>
                  <a:pt x="350180" y="546115"/>
                </a:lnTo>
                <a:lnTo>
                  <a:pt x="331803" y="609986"/>
                </a:lnTo>
                <a:lnTo>
                  <a:pt x="317240" y="675486"/>
                </a:lnTo>
                <a:lnTo>
                  <a:pt x="306570" y="742306"/>
                </a:lnTo>
                <a:lnTo>
                  <a:pt x="299871" y="810140"/>
                </a:lnTo>
                <a:lnTo>
                  <a:pt x="297221" y="878681"/>
                </a:lnTo>
                <a:lnTo>
                  <a:pt x="298698" y="947622"/>
                </a:lnTo>
                <a:lnTo>
                  <a:pt x="304379" y="1016655"/>
                </a:lnTo>
                <a:lnTo>
                  <a:pt x="314343" y="1085475"/>
                </a:lnTo>
                <a:lnTo>
                  <a:pt x="328668" y="1153773"/>
                </a:lnTo>
                <a:lnTo>
                  <a:pt x="347432" y="1221244"/>
                </a:lnTo>
                <a:lnTo>
                  <a:pt x="370712" y="1287579"/>
                </a:lnTo>
                <a:lnTo>
                  <a:pt x="0" y="1873557"/>
                </a:lnTo>
                <a:lnTo>
                  <a:pt x="530986" y="1555422"/>
                </a:lnTo>
                <a:lnTo>
                  <a:pt x="1435031" y="1555422"/>
                </a:lnTo>
                <a:lnTo>
                  <a:pt x="1469655" y="1513787"/>
                </a:lnTo>
                <a:lnTo>
                  <a:pt x="1505936" y="1462666"/>
                </a:lnTo>
                <a:lnTo>
                  <a:pt x="1538792" y="1408384"/>
                </a:lnTo>
                <a:lnTo>
                  <a:pt x="1568146" y="1351246"/>
                </a:lnTo>
                <a:lnTo>
                  <a:pt x="1593919" y="1291560"/>
                </a:lnTo>
                <a:lnTo>
                  <a:pt x="1616033" y="1229632"/>
                </a:lnTo>
                <a:lnTo>
                  <a:pt x="1634410" y="1165770"/>
                </a:lnTo>
                <a:lnTo>
                  <a:pt x="1648973" y="1100280"/>
                </a:lnTo>
                <a:lnTo>
                  <a:pt x="1659643" y="1033469"/>
                </a:lnTo>
                <a:lnTo>
                  <a:pt x="1666342" y="965644"/>
                </a:lnTo>
                <a:lnTo>
                  <a:pt x="1668992" y="897111"/>
                </a:lnTo>
                <a:lnTo>
                  <a:pt x="1667515" y="828178"/>
                </a:lnTo>
                <a:lnTo>
                  <a:pt x="1661834" y="759151"/>
                </a:lnTo>
                <a:lnTo>
                  <a:pt x="1651870" y="690337"/>
                </a:lnTo>
                <a:lnTo>
                  <a:pt x="1637545" y="622043"/>
                </a:lnTo>
                <a:lnTo>
                  <a:pt x="1618781" y="554575"/>
                </a:lnTo>
                <a:lnTo>
                  <a:pt x="1595501" y="488241"/>
                </a:lnTo>
                <a:lnTo>
                  <a:pt x="1568105" y="424483"/>
                </a:lnTo>
                <a:lnTo>
                  <a:pt x="1537394" y="364898"/>
                </a:lnTo>
                <a:lnTo>
                  <a:pt x="1503492" y="309368"/>
                </a:lnTo>
                <a:lnTo>
                  <a:pt x="1466675" y="258069"/>
                </a:lnTo>
                <a:lnTo>
                  <a:pt x="1427178" y="211101"/>
                </a:lnTo>
                <a:lnTo>
                  <a:pt x="1385239" y="168566"/>
                </a:lnTo>
                <a:lnTo>
                  <a:pt x="1341094" y="130564"/>
                </a:lnTo>
                <a:lnTo>
                  <a:pt x="1294982" y="97197"/>
                </a:lnTo>
                <a:lnTo>
                  <a:pt x="1247138" y="68566"/>
                </a:lnTo>
                <a:lnTo>
                  <a:pt x="1197800" y="44773"/>
                </a:lnTo>
                <a:lnTo>
                  <a:pt x="1147205" y="25918"/>
                </a:lnTo>
                <a:lnTo>
                  <a:pt x="1095589" y="12104"/>
                </a:lnTo>
                <a:lnTo>
                  <a:pt x="1043190" y="3430"/>
                </a:lnTo>
                <a:lnTo>
                  <a:pt x="990244" y="0"/>
                </a:lnTo>
                <a:close/>
              </a:path>
              <a:path w="1668992" h="1873557">
                <a:moveTo>
                  <a:pt x="1435031" y="1555422"/>
                </a:moveTo>
                <a:lnTo>
                  <a:pt x="530986" y="1555422"/>
                </a:lnTo>
                <a:lnTo>
                  <a:pt x="563178" y="1589778"/>
                </a:lnTo>
                <a:lnTo>
                  <a:pt x="596627" y="1621281"/>
                </a:lnTo>
                <a:lnTo>
                  <a:pt x="631227" y="1649914"/>
                </a:lnTo>
                <a:lnTo>
                  <a:pt x="666869" y="1675660"/>
                </a:lnTo>
                <a:lnTo>
                  <a:pt x="703449" y="1698501"/>
                </a:lnTo>
                <a:lnTo>
                  <a:pt x="740857" y="1718419"/>
                </a:lnTo>
                <a:lnTo>
                  <a:pt x="778989" y="1735397"/>
                </a:lnTo>
                <a:lnTo>
                  <a:pt x="817736" y="1749417"/>
                </a:lnTo>
                <a:lnTo>
                  <a:pt x="856993" y="1760461"/>
                </a:lnTo>
                <a:lnTo>
                  <a:pt x="896651" y="1768512"/>
                </a:lnTo>
                <a:lnTo>
                  <a:pt x="936605" y="1773552"/>
                </a:lnTo>
                <a:lnTo>
                  <a:pt x="976747" y="1775564"/>
                </a:lnTo>
                <a:lnTo>
                  <a:pt x="1016971" y="1774529"/>
                </a:lnTo>
                <a:lnTo>
                  <a:pt x="1057170" y="1770431"/>
                </a:lnTo>
                <a:lnTo>
                  <a:pt x="1097236" y="1763252"/>
                </a:lnTo>
                <a:lnTo>
                  <a:pt x="1137063" y="1752973"/>
                </a:lnTo>
                <a:lnTo>
                  <a:pt x="1176544" y="1739578"/>
                </a:lnTo>
                <a:lnTo>
                  <a:pt x="1215573" y="1723049"/>
                </a:lnTo>
                <a:lnTo>
                  <a:pt x="1254041" y="1703368"/>
                </a:lnTo>
                <a:lnTo>
                  <a:pt x="1291843" y="1680517"/>
                </a:lnTo>
                <a:lnTo>
                  <a:pt x="1341043" y="1645111"/>
                </a:lnTo>
                <a:lnTo>
                  <a:pt x="1387130" y="1605317"/>
                </a:lnTo>
                <a:lnTo>
                  <a:pt x="1430027" y="1561440"/>
                </a:lnTo>
                <a:lnTo>
                  <a:pt x="1435031" y="1555422"/>
                </a:lnTo>
                <a:close/>
              </a:path>
            </a:pathLst>
          </a:custGeom>
          <a:solidFill>
            <a:srgbClr val="2C2CB8"/>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0" name="object 20"/>
          <p:cNvSpPr/>
          <p:nvPr/>
        </p:nvSpPr>
        <p:spPr>
          <a:xfrm>
            <a:off x="6595671" y="923654"/>
            <a:ext cx="1472640" cy="1653138"/>
          </a:xfrm>
          <a:custGeom>
            <a:avLst/>
            <a:gdLst/>
            <a:ahLst/>
            <a:cxnLst/>
            <a:rect l="l" t="t" r="r" b="b"/>
            <a:pathLst>
              <a:path w="1668992" h="1873557">
                <a:moveTo>
                  <a:pt x="0" y="1873557"/>
                </a:moveTo>
                <a:lnTo>
                  <a:pt x="370712" y="1287579"/>
                </a:lnTo>
                <a:lnTo>
                  <a:pt x="347432" y="1221244"/>
                </a:lnTo>
                <a:lnTo>
                  <a:pt x="328668" y="1153773"/>
                </a:lnTo>
                <a:lnTo>
                  <a:pt x="314343" y="1085475"/>
                </a:lnTo>
                <a:lnTo>
                  <a:pt x="304379" y="1016655"/>
                </a:lnTo>
                <a:lnTo>
                  <a:pt x="298698" y="947622"/>
                </a:lnTo>
                <a:lnTo>
                  <a:pt x="297221" y="878681"/>
                </a:lnTo>
                <a:lnTo>
                  <a:pt x="299871" y="810140"/>
                </a:lnTo>
                <a:lnTo>
                  <a:pt x="306570" y="742306"/>
                </a:lnTo>
                <a:lnTo>
                  <a:pt x="317240" y="675486"/>
                </a:lnTo>
                <a:lnTo>
                  <a:pt x="331803" y="609986"/>
                </a:lnTo>
                <a:lnTo>
                  <a:pt x="350180" y="546115"/>
                </a:lnTo>
                <a:lnTo>
                  <a:pt x="372294" y="484178"/>
                </a:lnTo>
                <a:lnTo>
                  <a:pt x="398067" y="424483"/>
                </a:lnTo>
                <a:lnTo>
                  <a:pt x="427421" y="367337"/>
                </a:lnTo>
                <a:lnTo>
                  <a:pt x="460277" y="313046"/>
                </a:lnTo>
                <a:lnTo>
                  <a:pt x="496558" y="261919"/>
                </a:lnTo>
                <a:lnTo>
                  <a:pt x="536186" y="214261"/>
                </a:lnTo>
                <a:lnTo>
                  <a:pt x="579083" y="170380"/>
                </a:lnTo>
                <a:lnTo>
                  <a:pt x="625170" y="130583"/>
                </a:lnTo>
                <a:lnTo>
                  <a:pt x="674370" y="95176"/>
                </a:lnTo>
                <a:lnTo>
                  <a:pt x="725616" y="65026"/>
                </a:lnTo>
                <a:lnTo>
                  <a:pt x="777739" y="40726"/>
                </a:lnTo>
                <a:lnTo>
                  <a:pt x="830500" y="22174"/>
                </a:lnTo>
                <a:lnTo>
                  <a:pt x="883662" y="9270"/>
                </a:lnTo>
                <a:lnTo>
                  <a:pt x="936990" y="1912"/>
                </a:lnTo>
                <a:lnTo>
                  <a:pt x="990244" y="0"/>
                </a:lnTo>
                <a:lnTo>
                  <a:pt x="1043190" y="3430"/>
                </a:lnTo>
                <a:lnTo>
                  <a:pt x="1095589" y="12104"/>
                </a:lnTo>
                <a:lnTo>
                  <a:pt x="1147205" y="25918"/>
                </a:lnTo>
                <a:lnTo>
                  <a:pt x="1197800" y="44773"/>
                </a:lnTo>
                <a:lnTo>
                  <a:pt x="1247138" y="68566"/>
                </a:lnTo>
                <a:lnTo>
                  <a:pt x="1294982" y="97197"/>
                </a:lnTo>
                <a:lnTo>
                  <a:pt x="1341094" y="130564"/>
                </a:lnTo>
                <a:lnTo>
                  <a:pt x="1385239" y="168566"/>
                </a:lnTo>
                <a:lnTo>
                  <a:pt x="1427178" y="211101"/>
                </a:lnTo>
                <a:lnTo>
                  <a:pt x="1466675" y="258069"/>
                </a:lnTo>
                <a:lnTo>
                  <a:pt x="1503492" y="309368"/>
                </a:lnTo>
                <a:lnTo>
                  <a:pt x="1537394" y="364898"/>
                </a:lnTo>
                <a:lnTo>
                  <a:pt x="1568142" y="424556"/>
                </a:lnTo>
                <a:lnTo>
                  <a:pt x="1595501" y="488241"/>
                </a:lnTo>
                <a:lnTo>
                  <a:pt x="1618781" y="554575"/>
                </a:lnTo>
                <a:lnTo>
                  <a:pt x="1637545" y="622043"/>
                </a:lnTo>
                <a:lnTo>
                  <a:pt x="1651870" y="690337"/>
                </a:lnTo>
                <a:lnTo>
                  <a:pt x="1661834" y="759151"/>
                </a:lnTo>
                <a:lnTo>
                  <a:pt x="1667515" y="828178"/>
                </a:lnTo>
                <a:lnTo>
                  <a:pt x="1668992" y="897111"/>
                </a:lnTo>
                <a:lnTo>
                  <a:pt x="1666342" y="965644"/>
                </a:lnTo>
                <a:lnTo>
                  <a:pt x="1659643" y="1033469"/>
                </a:lnTo>
                <a:lnTo>
                  <a:pt x="1648973" y="1100280"/>
                </a:lnTo>
                <a:lnTo>
                  <a:pt x="1634410" y="1165770"/>
                </a:lnTo>
                <a:lnTo>
                  <a:pt x="1616033" y="1229632"/>
                </a:lnTo>
                <a:lnTo>
                  <a:pt x="1593919" y="1291560"/>
                </a:lnTo>
                <a:lnTo>
                  <a:pt x="1568146" y="1351246"/>
                </a:lnTo>
                <a:lnTo>
                  <a:pt x="1538792" y="1408384"/>
                </a:lnTo>
                <a:lnTo>
                  <a:pt x="1505936" y="1462666"/>
                </a:lnTo>
                <a:lnTo>
                  <a:pt x="1469655" y="1513787"/>
                </a:lnTo>
                <a:lnTo>
                  <a:pt x="1430027" y="1561440"/>
                </a:lnTo>
                <a:lnTo>
                  <a:pt x="1387130" y="1605317"/>
                </a:lnTo>
                <a:lnTo>
                  <a:pt x="1341043" y="1645111"/>
                </a:lnTo>
                <a:lnTo>
                  <a:pt x="1291843" y="1680517"/>
                </a:lnTo>
                <a:lnTo>
                  <a:pt x="1254041" y="1703368"/>
                </a:lnTo>
                <a:lnTo>
                  <a:pt x="1215573" y="1723049"/>
                </a:lnTo>
                <a:lnTo>
                  <a:pt x="1176544" y="1739578"/>
                </a:lnTo>
                <a:lnTo>
                  <a:pt x="1137063" y="1752973"/>
                </a:lnTo>
                <a:lnTo>
                  <a:pt x="1097236" y="1763252"/>
                </a:lnTo>
                <a:lnTo>
                  <a:pt x="1057170" y="1770431"/>
                </a:lnTo>
                <a:lnTo>
                  <a:pt x="1016971" y="1774529"/>
                </a:lnTo>
                <a:lnTo>
                  <a:pt x="976747" y="1775564"/>
                </a:lnTo>
                <a:lnTo>
                  <a:pt x="936605" y="1773552"/>
                </a:lnTo>
                <a:lnTo>
                  <a:pt x="896651" y="1768512"/>
                </a:lnTo>
                <a:lnTo>
                  <a:pt x="856993" y="1760461"/>
                </a:lnTo>
                <a:lnTo>
                  <a:pt x="817736" y="1749417"/>
                </a:lnTo>
                <a:lnTo>
                  <a:pt x="778989" y="1735397"/>
                </a:lnTo>
                <a:lnTo>
                  <a:pt x="740857" y="1718419"/>
                </a:lnTo>
                <a:lnTo>
                  <a:pt x="703449" y="1698501"/>
                </a:lnTo>
                <a:lnTo>
                  <a:pt x="666869" y="1675660"/>
                </a:lnTo>
                <a:lnTo>
                  <a:pt x="631227" y="1649914"/>
                </a:lnTo>
                <a:lnTo>
                  <a:pt x="596627" y="1621281"/>
                </a:lnTo>
                <a:lnTo>
                  <a:pt x="563178" y="1589778"/>
                </a:lnTo>
                <a:lnTo>
                  <a:pt x="530986" y="1555422"/>
                </a:lnTo>
                <a:lnTo>
                  <a:pt x="0" y="1873557"/>
                </a:lnTo>
                <a:close/>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1" name="object 21"/>
          <p:cNvSpPr txBox="1"/>
          <p:nvPr/>
        </p:nvSpPr>
        <p:spPr>
          <a:xfrm>
            <a:off x="7049844" y="1053577"/>
            <a:ext cx="829235" cy="1304364"/>
          </a:xfrm>
          <a:prstGeom prst="rect">
            <a:avLst/>
          </a:prstGeom>
        </p:spPr>
        <p:txBody>
          <a:bodyPr vert="horz" wrap="square" lIns="0" tIns="0" rIns="0" bIns="0" rtlCol="0">
            <a:noAutofit/>
          </a:bodyPr>
          <a:lstStyle/>
          <a:p>
            <a:pPr marL="11205" marR="11205" fontAlgn="auto">
              <a:spcBef>
                <a:spcPts val="0"/>
              </a:spcBef>
              <a:spcAft>
                <a:spcPts val="0"/>
              </a:spcAft>
            </a:pPr>
            <a:r>
              <a:rPr sz="1412" spc="-18" dirty="0">
                <a:solidFill>
                  <a:srgbClr val="FFFFFF"/>
                </a:solidFill>
                <a:latin typeface="Comic Sans MS"/>
                <a:ea typeface="+mn-ea"/>
                <a:cs typeface="Comic Sans MS"/>
              </a:rPr>
              <a:t>A</a:t>
            </a:r>
            <a:r>
              <a:rPr sz="1389" spc="13" baseline="-21164" dirty="0">
                <a:solidFill>
                  <a:srgbClr val="FFFFFF"/>
                </a:solidFill>
                <a:latin typeface="Comic Sans MS"/>
                <a:ea typeface="+mn-ea"/>
                <a:cs typeface="Comic Sans MS"/>
              </a:rPr>
              <a:t>4 </a:t>
            </a:r>
            <a:r>
              <a:rPr sz="1389" spc="-191" baseline="-21164" dirty="0">
                <a:solidFill>
                  <a:srgbClr val="FFFFFF"/>
                </a:solidFill>
                <a:latin typeface="Comic Sans MS"/>
                <a:ea typeface="+mn-ea"/>
                <a:cs typeface="Comic Sans MS"/>
              </a:rPr>
              <a:t> </a:t>
            </a:r>
            <a:r>
              <a:rPr sz="1412" spc="-9" dirty="0">
                <a:solidFill>
                  <a:srgbClr val="FFFFFF"/>
                </a:solidFill>
                <a:latin typeface="Comic Sans MS"/>
                <a:ea typeface="+mn-ea"/>
                <a:cs typeface="Comic Sans MS"/>
              </a:rPr>
              <a:t>and</a:t>
            </a:r>
            <a:r>
              <a:rPr sz="1412" spc="-4" dirty="0">
                <a:solidFill>
                  <a:srgbClr val="FFFFFF"/>
                </a:solidFill>
                <a:latin typeface="Comic Sans MS"/>
                <a:ea typeface="+mn-ea"/>
                <a:cs typeface="Comic Sans MS"/>
              </a:rPr>
              <a:t> </a:t>
            </a:r>
            <a:r>
              <a:rPr sz="1412" spc="-18" dirty="0">
                <a:solidFill>
                  <a:srgbClr val="FFFFFF"/>
                </a:solidFill>
                <a:latin typeface="Comic Sans MS"/>
                <a:ea typeface="+mn-ea"/>
                <a:cs typeface="Comic Sans MS"/>
              </a:rPr>
              <a:t>A</a:t>
            </a:r>
            <a:r>
              <a:rPr sz="1389" spc="13" baseline="-21164" dirty="0">
                <a:solidFill>
                  <a:srgbClr val="FFFFFF"/>
                </a:solidFill>
                <a:latin typeface="Comic Sans MS"/>
                <a:ea typeface="+mn-ea"/>
                <a:cs typeface="Comic Sans MS"/>
              </a:rPr>
              <a:t>3</a:t>
            </a:r>
            <a:r>
              <a:rPr sz="1389" spc="6" baseline="-21164" dirty="0">
                <a:solidFill>
                  <a:srgbClr val="FFFFFF"/>
                </a:solidFill>
                <a:latin typeface="Comic Sans MS"/>
                <a:ea typeface="+mn-ea"/>
                <a:cs typeface="Comic Sans MS"/>
              </a:rPr>
              <a:t> </a:t>
            </a:r>
            <a:r>
              <a:rPr sz="1412" spc="-9" dirty="0">
                <a:solidFill>
                  <a:srgbClr val="FFFFFF"/>
                </a:solidFill>
                <a:latin typeface="Comic Sans MS"/>
                <a:ea typeface="+mn-ea"/>
                <a:cs typeface="Comic Sans MS"/>
              </a:rPr>
              <a:t>are usua</a:t>
            </a:r>
            <a:r>
              <a:rPr sz="1412" spc="-13" dirty="0">
                <a:solidFill>
                  <a:srgbClr val="FFFFFF"/>
                </a:solidFill>
                <a:latin typeface="Comic Sans MS"/>
                <a:ea typeface="+mn-ea"/>
                <a:cs typeface="Comic Sans MS"/>
              </a:rPr>
              <a:t>l</a:t>
            </a:r>
            <a:r>
              <a:rPr sz="1412" spc="-9" dirty="0">
                <a:solidFill>
                  <a:srgbClr val="FFFFFF"/>
                </a:solidFill>
                <a:latin typeface="Comic Sans MS"/>
                <a:ea typeface="+mn-ea"/>
                <a:cs typeface="Comic Sans MS"/>
              </a:rPr>
              <a:t>ly not a</a:t>
            </a:r>
            <a:r>
              <a:rPr sz="1412" spc="-13" dirty="0">
                <a:solidFill>
                  <a:srgbClr val="FFFFFF"/>
                </a:solidFill>
                <a:latin typeface="Comic Sans MS"/>
                <a:ea typeface="+mn-ea"/>
                <a:cs typeface="Comic Sans MS"/>
              </a:rPr>
              <a:t>c</a:t>
            </a:r>
            <a:r>
              <a:rPr sz="1412" spc="-9" dirty="0">
                <a:solidFill>
                  <a:srgbClr val="FFFFFF"/>
                </a:solidFill>
                <a:latin typeface="Comic Sans MS"/>
                <a:ea typeface="+mn-ea"/>
                <a:cs typeface="Comic Sans MS"/>
              </a:rPr>
              <a:t>cessed to</a:t>
            </a:r>
            <a:r>
              <a:rPr sz="1412" spc="-4" dirty="0">
                <a:solidFill>
                  <a:srgbClr val="FFFFFF"/>
                </a:solidFill>
                <a:latin typeface="Comic Sans MS"/>
                <a:ea typeface="+mn-ea"/>
                <a:cs typeface="Comic Sans MS"/>
              </a:rPr>
              <a:t>g</a:t>
            </a:r>
            <a:r>
              <a:rPr sz="1412" spc="-9" dirty="0">
                <a:solidFill>
                  <a:srgbClr val="FFFFFF"/>
                </a:solidFill>
                <a:latin typeface="Comic Sans MS"/>
                <a:ea typeface="+mn-ea"/>
                <a:cs typeface="Comic Sans MS"/>
              </a:rPr>
              <a:t>ether</a:t>
            </a:r>
            <a:endParaRPr sz="1412" dirty="0">
              <a:solidFill>
                <a:prstClr val="black"/>
              </a:solidFill>
              <a:latin typeface="Comic Sans MS"/>
              <a:ea typeface="+mn-ea"/>
              <a:cs typeface="Comic Sans MS"/>
            </a:endParaRPr>
          </a:p>
        </p:txBody>
      </p:sp>
      <p:sp>
        <p:nvSpPr>
          <p:cNvPr id="22" name="object 22"/>
          <p:cNvSpPr/>
          <p:nvPr/>
        </p:nvSpPr>
        <p:spPr>
          <a:xfrm>
            <a:off x="6553536" y="2610351"/>
            <a:ext cx="1582030" cy="1316700"/>
          </a:xfrm>
          <a:custGeom>
            <a:avLst/>
            <a:gdLst/>
            <a:ahLst/>
            <a:cxnLst/>
            <a:rect l="l" t="t" r="r" b="b"/>
            <a:pathLst>
              <a:path w="1792967" h="1492260">
                <a:moveTo>
                  <a:pt x="1141662" y="0"/>
                </a:moveTo>
                <a:lnTo>
                  <a:pt x="1090074" y="2632"/>
                </a:lnTo>
                <a:lnTo>
                  <a:pt x="1039380" y="9920"/>
                </a:lnTo>
                <a:lnTo>
                  <a:pt x="989770" y="21702"/>
                </a:lnTo>
                <a:lnTo>
                  <a:pt x="941436" y="37820"/>
                </a:lnTo>
                <a:lnTo>
                  <a:pt x="894568" y="58113"/>
                </a:lnTo>
                <a:lnTo>
                  <a:pt x="849356" y="82422"/>
                </a:lnTo>
                <a:lnTo>
                  <a:pt x="805992" y="110588"/>
                </a:lnTo>
                <a:lnTo>
                  <a:pt x="764666" y="142449"/>
                </a:lnTo>
                <a:lnTo>
                  <a:pt x="725570" y="177848"/>
                </a:lnTo>
                <a:lnTo>
                  <a:pt x="688892" y="216623"/>
                </a:lnTo>
                <a:lnTo>
                  <a:pt x="654825" y="258615"/>
                </a:lnTo>
                <a:lnTo>
                  <a:pt x="623559" y="303665"/>
                </a:lnTo>
                <a:lnTo>
                  <a:pt x="595284" y="351612"/>
                </a:lnTo>
                <a:lnTo>
                  <a:pt x="570192" y="402298"/>
                </a:lnTo>
                <a:lnTo>
                  <a:pt x="548473" y="455561"/>
                </a:lnTo>
                <a:lnTo>
                  <a:pt x="530317" y="511244"/>
                </a:lnTo>
                <a:lnTo>
                  <a:pt x="515916" y="569184"/>
                </a:lnTo>
                <a:lnTo>
                  <a:pt x="505459" y="629224"/>
                </a:lnTo>
                <a:lnTo>
                  <a:pt x="0" y="791784"/>
                </a:lnTo>
                <a:lnTo>
                  <a:pt x="513968" y="913704"/>
                </a:lnTo>
                <a:lnTo>
                  <a:pt x="523979" y="957602"/>
                </a:lnTo>
                <a:lnTo>
                  <a:pt x="536169" y="1000355"/>
                </a:lnTo>
                <a:lnTo>
                  <a:pt x="550464" y="1041883"/>
                </a:lnTo>
                <a:lnTo>
                  <a:pt x="566790" y="1082106"/>
                </a:lnTo>
                <a:lnTo>
                  <a:pt x="585073" y="1120945"/>
                </a:lnTo>
                <a:lnTo>
                  <a:pt x="605237" y="1158318"/>
                </a:lnTo>
                <a:lnTo>
                  <a:pt x="627209" y="1194146"/>
                </a:lnTo>
                <a:lnTo>
                  <a:pt x="650915" y="1228349"/>
                </a:lnTo>
                <a:lnTo>
                  <a:pt x="676280" y="1260848"/>
                </a:lnTo>
                <a:lnTo>
                  <a:pt x="703230" y="1291561"/>
                </a:lnTo>
                <a:lnTo>
                  <a:pt x="731691" y="1320410"/>
                </a:lnTo>
                <a:lnTo>
                  <a:pt x="761588" y="1347313"/>
                </a:lnTo>
                <a:lnTo>
                  <a:pt x="792847" y="1372191"/>
                </a:lnTo>
                <a:lnTo>
                  <a:pt x="825394" y="1394965"/>
                </a:lnTo>
                <a:lnTo>
                  <a:pt x="859155" y="1415553"/>
                </a:lnTo>
                <a:lnTo>
                  <a:pt x="894054" y="1433876"/>
                </a:lnTo>
                <a:lnTo>
                  <a:pt x="930019" y="1449854"/>
                </a:lnTo>
                <a:lnTo>
                  <a:pt x="966974" y="1463407"/>
                </a:lnTo>
                <a:lnTo>
                  <a:pt x="1004845" y="1474455"/>
                </a:lnTo>
                <a:lnTo>
                  <a:pt x="1043558" y="1482918"/>
                </a:lnTo>
                <a:lnTo>
                  <a:pt x="1096363" y="1490075"/>
                </a:lnTo>
                <a:lnTo>
                  <a:pt x="1148655" y="1492260"/>
                </a:lnTo>
                <a:lnTo>
                  <a:pt x="1200243" y="1489631"/>
                </a:lnTo>
                <a:lnTo>
                  <a:pt x="1250937" y="1482349"/>
                </a:lnTo>
                <a:lnTo>
                  <a:pt x="1300547" y="1470574"/>
                </a:lnTo>
                <a:lnTo>
                  <a:pt x="1348881" y="1454463"/>
                </a:lnTo>
                <a:lnTo>
                  <a:pt x="1395749" y="1434178"/>
                </a:lnTo>
                <a:lnTo>
                  <a:pt x="1440961" y="1409878"/>
                </a:lnTo>
                <a:lnTo>
                  <a:pt x="1484325" y="1381722"/>
                </a:lnTo>
                <a:lnTo>
                  <a:pt x="1525651" y="1349870"/>
                </a:lnTo>
                <a:lnTo>
                  <a:pt x="1564747" y="1314481"/>
                </a:lnTo>
                <a:lnTo>
                  <a:pt x="1601425" y="1275715"/>
                </a:lnTo>
                <a:lnTo>
                  <a:pt x="1635492" y="1233732"/>
                </a:lnTo>
                <a:lnTo>
                  <a:pt x="1666758" y="1188691"/>
                </a:lnTo>
                <a:lnTo>
                  <a:pt x="1695033" y="1140751"/>
                </a:lnTo>
                <a:lnTo>
                  <a:pt x="1720125" y="1090072"/>
                </a:lnTo>
                <a:lnTo>
                  <a:pt x="1741844" y="1036814"/>
                </a:lnTo>
                <a:lnTo>
                  <a:pt x="1760000" y="981136"/>
                </a:lnTo>
                <a:lnTo>
                  <a:pt x="1774401" y="923197"/>
                </a:lnTo>
                <a:lnTo>
                  <a:pt x="1784857" y="863158"/>
                </a:lnTo>
                <a:lnTo>
                  <a:pt x="1791072" y="802344"/>
                </a:lnTo>
                <a:lnTo>
                  <a:pt x="1792967" y="742118"/>
                </a:lnTo>
                <a:lnTo>
                  <a:pt x="1790683" y="682702"/>
                </a:lnTo>
                <a:lnTo>
                  <a:pt x="1784357" y="624314"/>
                </a:lnTo>
                <a:lnTo>
                  <a:pt x="1774128" y="567175"/>
                </a:lnTo>
                <a:lnTo>
                  <a:pt x="1760136" y="511504"/>
                </a:lnTo>
                <a:lnTo>
                  <a:pt x="1742518" y="457521"/>
                </a:lnTo>
                <a:lnTo>
                  <a:pt x="1721414" y="405446"/>
                </a:lnTo>
                <a:lnTo>
                  <a:pt x="1696963" y="355499"/>
                </a:lnTo>
                <a:lnTo>
                  <a:pt x="1669303" y="307899"/>
                </a:lnTo>
                <a:lnTo>
                  <a:pt x="1638574" y="262865"/>
                </a:lnTo>
                <a:lnTo>
                  <a:pt x="1604913" y="220619"/>
                </a:lnTo>
                <a:lnTo>
                  <a:pt x="1568459" y="181379"/>
                </a:lnTo>
                <a:lnTo>
                  <a:pt x="1529353" y="145365"/>
                </a:lnTo>
                <a:lnTo>
                  <a:pt x="1487731" y="112797"/>
                </a:lnTo>
                <a:lnTo>
                  <a:pt x="1443733" y="83895"/>
                </a:lnTo>
                <a:lnTo>
                  <a:pt x="1397499" y="58878"/>
                </a:lnTo>
                <a:lnTo>
                  <a:pt x="1349165" y="37966"/>
                </a:lnTo>
                <a:lnTo>
                  <a:pt x="1298872" y="21379"/>
                </a:lnTo>
                <a:lnTo>
                  <a:pt x="1246758" y="9337"/>
                </a:lnTo>
                <a:lnTo>
                  <a:pt x="1193954" y="2181"/>
                </a:lnTo>
                <a:lnTo>
                  <a:pt x="1141662" y="0"/>
                </a:lnTo>
                <a:close/>
              </a:path>
            </a:pathLst>
          </a:custGeom>
          <a:solidFill>
            <a:srgbClr val="2C2CB8"/>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3" name="object 23"/>
          <p:cNvSpPr/>
          <p:nvPr/>
        </p:nvSpPr>
        <p:spPr>
          <a:xfrm>
            <a:off x="6553536" y="2610351"/>
            <a:ext cx="1582030" cy="1316700"/>
          </a:xfrm>
          <a:custGeom>
            <a:avLst/>
            <a:gdLst/>
            <a:ahLst/>
            <a:cxnLst/>
            <a:rect l="l" t="t" r="r" b="b"/>
            <a:pathLst>
              <a:path w="1792967" h="1492260">
                <a:moveTo>
                  <a:pt x="0" y="791784"/>
                </a:moveTo>
                <a:lnTo>
                  <a:pt x="505459" y="629224"/>
                </a:lnTo>
                <a:lnTo>
                  <a:pt x="515916" y="569184"/>
                </a:lnTo>
                <a:lnTo>
                  <a:pt x="530317" y="511244"/>
                </a:lnTo>
                <a:lnTo>
                  <a:pt x="548473" y="455561"/>
                </a:lnTo>
                <a:lnTo>
                  <a:pt x="570192" y="402298"/>
                </a:lnTo>
                <a:lnTo>
                  <a:pt x="595284" y="351612"/>
                </a:lnTo>
                <a:lnTo>
                  <a:pt x="623559" y="303665"/>
                </a:lnTo>
                <a:lnTo>
                  <a:pt x="654825" y="258615"/>
                </a:lnTo>
                <a:lnTo>
                  <a:pt x="688892" y="216623"/>
                </a:lnTo>
                <a:lnTo>
                  <a:pt x="725570" y="177848"/>
                </a:lnTo>
                <a:lnTo>
                  <a:pt x="764666" y="142449"/>
                </a:lnTo>
                <a:lnTo>
                  <a:pt x="805992" y="110588"/>
                </a:lnTo>
                <a:lnTo>
                  <a:pt x="849356" y="82422"/>
                </a:lnTo>
                <a:lnTo>
                  <a:pt x="894568" y="58113"/>
                </a:lnTo>
                <a:lnTo>
                  <a:pt x="941436" y="37820"/>
                </a:lnTo>
                <a:lnTo>
                  <a:pt x="989770" y="21702"/>
                </a:lnTo>
                <a:lnTo>
                  <a:pt x="1039380" y="9920"/>
                </a:lnTo>
                <a:lnTo>
                  <a:pt x="1090074" y="2632"/>
                </a:lnTo>
                <a:lnTo>
                  <a:pt x="1141662" y="0"/>
                </a:lnTo>
                <a:lnTo>
                  <a:pt x="1193954" y="2181"/>
                </a:lnTo>
                <a:lnTo>
                  <a:pt x="1246758" y="9337"/>
                </a:lnTo>
                <a:lnTo>
                  <a:pt x="1298872" y="21379"/>
                </a:lnTo>
                <a:lnTo>
                  <a:pt x="1349165" y="37966"/>
                </a:lnTo>
                <a:lnTo>
                  <a:pt x="1397499" y="58878"/>
                </a:lnTo>
                <a:lnTo>
                  <a:pt x="1443733" y="83895"/>
                </a:lnTo>
                <a:lnTo>
                  <a:pt x="1487731" y="112797"/>
                </a:lnTo>
                <a:lnTo>
                  <a:pt x="1529353" y="145365"/>
                </a:lnTo>
                <a:lnTo>
                  <a:pt x="1568459" y="181379"/>
                </a:lnTo>
                <a:lnTo>
                  <a:pt x="1604913" y="220619"/>
                </a:lnTo>
                <a:lnTo>
                  <a:pt x="1638574" y="262865"/>
                </a:lnTo>
                <a:lnTo>
                  <a:pt x="1669303" y="307899"/>
                </a:lnTo>
                <a:lnTo>
                  <a:pt x="1696963" y="355499"/>
                </a:lnTo>
                <a:lnTo>
                  <a:pt x="1721414" y="405446"/>
                </a:lnTo>
                <a:lnTo>
                  <a:pt x="1742518" y="457521"/>
                </a:lnTo>
                <a:lnTo>
                  <a:pt x="1760136" y="511504"/>
                </a:lnTo>
                <a:lnTo>
                  <a:pt x="1774128" y="567175"/>
                </a:lnTo>
                <a:lnTo>
                  <a:pt x="1784357" y="624314"/>
                </a:lnTo>
                <a:lnTo>
                  <a:pt x="1790683" y="682702"/>
                </a:lnTo>
                <a:lnTo>
                  <a:pt x="1792967" y="742118"/>
                </a:lnTo>
                <a:lnTo>
                  <a:pt x="1791072" y="802344"/>
                </a:lnTo>
                <a:lnTo>
                  <a:pt x="1784857" y="863158"/>
                </a:lnTo>
                <a:lnTo>
                  <a:pt x="1774401" y="923197"/>
                </a:lnTo>
                <a:lnTo>
                  <a:pt x="1760000" y="981136"/>
                </a:lnTo>
                <a:lnTo>
                  <a:pt x="1741844" y="1036814"/>
                </a:lnTo>
                <a:lnTo>
                  <a:pt x="1720125" y="1090072"/>
                </a:lnTo>
                <a:lnTo>
                  <a:pt x="1695033" y="1140751"/>
                </a:lnTo>
                <a:lnTo>
                  <a:pt x="1666758" y="1188691"/>
                </a:lnTo>
                <a:lnTo>
                  <a:pt x="1635492" y="1233732"/>
                </a:lnTo>
                <a:lnTo>
                  <a:pt x="1601425" y="1275715"/>
                </a:lnTo>
                <a:lnTo>
                  <a:pt x="1564747" y="1314481"/>
                </a:lnTo>
                <a:lnTo>
                  <a:pt x="1525651" y="1349870"/>
                </a:lnTo>
                <a:lnTo>
                  <a:pt x="1484325" y="1381722"/>
                </a:lnTo>
                <a:lnTo>
                  <a:pt x="1440961" y="1409878"/>
                </a:lnTo>
                <a:lnTo>
                  <a:pt x="1395749" y="1434178"/>
                </a:lnTo>
                <a:lnTo>
                  <a:pt x="1348881" y="1454463"/>
                </a:lnTo>
                <a:lnTo>
                  <a:pt x="1300547" y="1470574"/>
                </a:lnTo>
                <a:lnTo>
                  <a:pt x="1250937" y="1482349"/>
                </a:lnTo>
                <a:lnTo>
                  <a:pt x="1200243" y="1489631"/>
                </a:lnTo>
                <a:lnTo>
                  <a:pt x="1148655" y="1492260"/>
                </a:lnTo>
                <a:lnTo>
                  <a:pt x="1096363" y="1490075"/>
                </a:lnTo>
                <a:lnTo>
                  <a:pt x="1043558" y="1482918"/>
                </a:lnTo>
                <a:lnTo>
                  <a:pt x="1004845" y="1474455"/>
                </a:lnTo>
                <a:lnTo>
                  <a:pt x="966974" y="1463407"/>
                </a:lnTo>
                <a:lnTo>
                  <a:pt x="930019" y="1449854"/>
                </a:lnTo>
                <a:lnTo>
                  <a:pt x="894054" y="1433876"/>
                </a:lnTo>
                <a:lnTo>
                  <a:pt x="859155" y="1415553"/>
                </a:lnTo>
                <a:lnTo>
                  <a:pt x="825394" y="1394965"/>
                </a:lnTo>
                <a:lnTo>
                  <a:pt x="792847" y="1372191"/>
                </a:lnTo>
                <a:lnTo>
                  <a:pt x="761588" y="1347313"/>
                </a:lnTo>
                <a:lnTo>
                  <a:pt x="731691" y="1320410"/>
                </a:lnTo>
                <a:lnTo>
                  <a:pt x="703230" y="1291561"/>
                </a:lnTo>
                <a:lnTo>
                  <a:pt x="676280" y="1260848"/>
                </a:lnTo>
                <a:lnTo>
                  <a:pt x="650915" y="1228349"/>
                </a:lnTo>
                <a:lnTo>
                  <a:pt x="627209" y="1194146"/>
                </a:lnTo>
                <a:lnTo>
                  <a:pt x="605237" y="1158318"/>
                </a:lnTo>
                <a:lnTo>
                  <a:pt x="585073" y="1120945"/>
                </a:lnTo>
                <a:lnTo>
                  <a:pt x="566790" y="1082106"/>
                </a:lnTo>
                <a:lnTo>
                  <a:pt x="550464" y="1041883"/>
                </a:lnTo>
                <a:lnTo>
                  <a:pt x="536169" y="1000355"/>
                </a:lnTo>
                <a:lnTo>
                  <a:pt x="523979" y="957602"/>
                </a:lnTo>
                <a:lnTo>
                  <a:pt x="513968" y="913704"/>
                </a:lnTo>
                <a:lnTo>
                  <a:pt x="0" y="791784"/>
                </a:lnTo>
                <a:close/>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4" name="object 24"/>
          <p:cNvSpPr txBox="1"/>
          <p:nvPr/>
        </p:nvSpPr>
        <p:spPr>
          <a:xfrm>
            <a:off x="7150473" y="2830717"/>
            <a:ext cx="828675" cy="873499"/>
          </a:xfrm>
          <a:prstGeom prst="rect">
            <a:avLst/>
          </a:prstGeom>
        </p:spPr>
        <p:txBody>
          <a:bodyPr vert="horz" wrap="square" lIns="0" tIns="0" rIns="0" bIns="0" rtlCol="0">
            <a:noAutofit/>
          </a:bodyPr>
          <a:lstStyle/>
          <a:p>
            <a:pPr marL="11205" marR="11205" fontAlgn="auto">
              <a:spcBef>
                <a:spcPts val="0"/>
              </a:spcBef>
              <a:spcAft>
                <a:spcPts val="0"/>
              </a:spcAft>
            </a:pPr>
            <a:r>
              <a:rPr sz="1412" spc="-18" dirty="0">
                <a:solidFill>
                  <a:srgbClr val="FFFFFF"/>
                </a:solidFill>
                <a:latin typeface="Comic Sans MS"/>
                <a:ea typeface="+mn-ea"/>
                <a:cs typeface="Comic Sans MS"/>
              </a:rPr>
              <a:t>A</a:t>
            </a:r>
            <a:r>
              <a:rPr sz="1389" spc="6" baseline="-21164" dirty="0">
                <a:solidFill>
                  <a:srgbClr val="FFFFFF"/>
                </a:solidFill>
                <a:latin typeface="Comic Sans MS"/>
                <a:ea typeface="+mn-ea"/>
                <a:cs typeface="Comic Sans MS"/>
              </a:rPr>
              <a:t>4 </a:t>
            </a:r>
            <a:r>
              <a:rPr sz="1389" spc="-184" baseline="-21164" dirty="0">
                <a:solidFill>
                  <a:srgbClr val="FFFFFF"/>
                </a:solidFill>
                <a:latin typeface="Comic Sans MS"/>
                <a:ea typeface="+mn-ea"/>
                <a:cs typeface="Comic Sans MS"/>
              </a:rPr>
              <a:t> </a:t>
            </a:r>
            <a:r>
              <a:rPr sz="1412" spc="-9" dirty="0">
                <a:solidFill>
                  <a:srgbClr val="FFFFFF"/>
                </a:solidFill>
                <a:latin typeface="Comic Sans MS"/>
                <a:ea typeface="+mn-ea"/>
                <a:cs typeface="Comic Sans MS"/>
              </a:rPr>
              <a:t>and </a:t>
            </a:r>
            <a:r>
              <a:rPr sz="1412" spc="-18" dirty="0">
                <a:solidFill>
                  <a:srgbClr val="FFFFFF"/>
                </a:solidFill>
                <a:latin typeface="Comic Sans MS"/>
                <a:ea typeface="+mn-ea"/>
                <a:cs typeface="Comic Sans MS"/>
              </a:rPr>
              <a:t>A</a:t>
            </a:r>
            <a:r>
              <a:rPr sz="1389" spc="6" baseline="-21164" dirty="0">
                <a:solidFill>
                  <a:srgbClr val="FFFFFF"/>
                </a:solidFill>
                <a:latin typeface="Comic Sans MS"/>
                <a:ea typeface="+mn-ea"/>
                <a:cs typeface="Comic Sans MS"/>
              </a:rPr>
              <a:t>2</a:t>
            </a:r>
            <a:r>
              <a:rPr sz="1389" baseline="-21164" dirty="0">
                <a:solidFill>
                  <a:srgbClr val="FFFFFF"/>
                </a:solidFill>
                <a:latin typeface="Comic Sans MS"/>
                <a:ea typeface="+mn-ea"/>
                <a:cs typeface="Comic Sans MS"/>
              </a:rPr>
              <a:t> </a:t>
            </a:r>
            <a:r>
              <a:rPr sz="1412" spc="-9" dirty="0">
                <a:solidFill>
                  <a:srgbClr val="FFFFFF"/>
                </a:solidFill>
                <a:latin typeface="Comic Sans MS"/>
                <a:ea typeface="+mn-ea"/>
                <a:cs typeface="Comic Sans MS"/>
              </a:rPr>
              <a:t>are</a:t>
            </a:r>
            <a:r>
              <a:rPr sz="1412" spc="9" dirty="0">
                <a:solidFill>
                  <a:srgbClr val="FFFFFF"/>
                </a:solidFill>
                <a:latin typeface="Comic Sans MS"/>
                <a:ea typeface="+mn-ea"/>
                <a:cs typeface="Comic Sans MS"/>
              </a:rPr>
              <a:t> </a:t>
            </a:r>
            <a:r>
              <a:rPr sz="1412" spc="-9" dirty="0">
                <a:solidFill>
                  <a:srgbClr val="FFFFFF"/>
                </a:solidFill>
                <a:latin typeface="Comic Sans MS"/>
                <a:ea typeface="+mn-ea"/>
                <a:cs typeface="Comic Sans MS"/>
              </a:rPr>
              <a:t>often a</a:t>
            </a:r>
            <a:r>
              <a:rPr sz="1412" spc="-13" dirty="0">
                <a:solidFill>
                  <a:srgbClr val="FFFFFF"/>
                </a:solidFill>
                <a:latin typeface="Comic Sans MS"/>
                <a:ea typeface="+mn-ea"/>
                <a:cs typeface="Comic Sans MS"/>
              </a:rPr>
              <a:t>c</a:t>
            </a:r>
            <a:r>
              <a:rPr sz="1412" spc="-9" dirty="0">
                <a:solidFill>
                  <a:srgbClr val="FFFFFF"/>
                </a:solidFill>
                <a:latin typeface="Comic Sans MS"/>
                <a:ea typeface="+mn-ea"/>
                <a:cs typeface="Comic Sans MS"/>
              </a:rPr>
              <a:t>cessed to</a:t>
            </a:r>
            <a:r>
              <a:rPr sz="1412" spc="-4" dirty="0">
                <a:solidFill>
                  <a:srgbClr val="FFFFFF"/>
                </a:solidFill>
                <a:latin typeface="Comic Sans MS"/>
                <a:ea typeface="+mn-ea"/>
                <a:cs typeface="Comic Sans MS"/>
              </a:rPr>
              <a:t>g</a:t>
            </a:r>
            <a:r>
              <a:rPr sz="1412" spc="-9" dirty="0">
                <a:solidFill>
                  <a:srgbClr val="FFFFFF"/>
                </a:solidFill>
                <a:latin typeface="Comic Sans MS"/>
                <a:ea typeface="+mn-ea"/>
                <a:cs typeface="Comic Sans MS"/>
              </a:rPr>
              <a:t>ether</a:t>
            </a:r>
            <a:endParaRPr sz="1412" dirty="0">
              <a:solidFill>
                <a:prstClr val="black"/>
              </a:solidFill>
              <a:latin typeface="Comic Sans MS"/>
              <a:ea typeface="+mn-ea"/>
              <a:cs typeface="Comic Sans MS"/>
            </a:endParaRPr>
          </a:p>
        </p:txBody>
      </p:sp>
      <p:sp>
        <p:nvSpPr>
          <p:cNvPr id="25" name="object 25"/>
          <p:cNvSpPr/>
          <p:nvPr/>
        </p:nvSpPr>
        <p:spPr>
          <a:xfrm>
            <a:off x="4167131" y="1680883"/>
            <a:ext cx="2015714" cy="1587873"/>
          </a:xfrm>
          <a:custGeom>
            <a:avLst/>
            <a:gdLst/>
            <a:ahLst/>
            <a:cxnLst/>
            <a:rect l="l" t="t" r="r" b="b"/>
            <a:pathLst>
              <a:path w="2284476" h="1799589">
                <a:moveTo>
                  <a:pt x="0" y="1799589"/>
                </a:moveTo>
                <a:lnTo>
                  <a:pt x="2284476" y="1799589"/>
                </a:lnTo>
                <a:lnTo>
                  <a:pt x="2284476" y="0"/>
                </a:lnTo>
                <a:lnTo>
                  <a:pt x="0" y="0"/>
                </a:lnTo>
                <a:lnTo>
                  <a:pt x="0" y="1799589"/>
                </a:lnTo>
                <a:close/>
              </a:path>
            </a:pathLst>
          </a:custGeom>
          <a:ln w="19050">
            <a:solidFill>
              <a:srgbClr val="FF0000"/>
            </a:solidFill>
            <a:prstDash val="lgDash"/>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6" name="object 26"/>
          <p:cNvSpPr/>
          <p:nvPr/>
        </p:nvSpPr>
        <p:spPr>
          <a:xfrm>
            <a:off x="4670163" y="584947"/>
            <a:ext cx="2100431" cy="1199478"/>
          </a:xfrm>
          <a:prstGeom prst="rect">
            <a:avLst/>
          </a:prstGeom>
          <a:blipFill>
            <a:blip r:embed="rId2"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7" name="object 27"/>
          <p:cNvSpPr txBox="1"/>
          <p:nvPr/>
        </p:nvSpPr>
        <p:spPr>
          <a:xfrm>
            <a:off x="4866266" y="743519"/>
            <a:ext cx="1657350" cy="658906"/>
          </a:xfrm>
          <a:prstGeom prst="rect">
            <a:avLst/>
          </a:prstGeom>
        </p:spPr>
        <p:txBody>
          <a:bodyPr vert="horz" wrap="square" lIns="0" tIns="0" rIns="0" bIns="0" rtlCol="0">
            <a:noAutofit/>
          </a:bodyPr>
          <a:lstStyle/>
          <a:p>
            <a:pPr marL="11205" marR="11205" indent="-1681" fontAlgn="auto">
              <a:lnSpc>
                <a:spcPct val="100099"/>
              </a:lnSpc>
              <a:spcBef>
                <a:spcPts val="0"/>
              </a:spcBef>
              <a:spcAft>
                <a:spcPts val="0"/>
              </a:spcAft>
            </a:pPr>
            <a:r>
              <a:rPr sz="1412" spc="-9" dirty="0">
                <a:solidFill>
                  <a:srgbClr val="C2FFEF"/>
                </a:solidFill>
                <a:latin typeface="Comic Sans MS"/>
                <a:ea typeface="+mn-ea"/>
                <a:cs typeface="Comic Sans MS"/>
              </a:rPr>
              <a:t>Bad</a:t>
            </a:r>
            <a:r>
              <a:rPr sz="1412" spc="9" dirty="0">
                <a:solidFill>
                  <a:srgbClr val="C2FFEF"/>
                </a:solidFill>
                <a:latin typeface="Comic Sans MS"/>
                <a:ea typeface="+mn-ea"/>
                <a:cs typeface="Comic Sans MS"/>
              </a:rPr>
              <a:t> </a:t>
            </a:r>
            <a:r>
              <a:rPr sz="1412" spc="-9" dirty="0">
                <a:solidFill>
                  <a:srgbClr val="C2FFEF"/>
                </a:solidFill>
                <a:latin typeface="Comic Sans MS"/>
                <a:ea typeface="+mn-ea"/>
                <a:cs typeface="Comic Sans MS"/>
              </a:rPr>
              <a:t>group</a:t>
            </a:r>
            <a:r>
              <a:rPr sz="1412" spc="-13" dirty="0">
                <a:solidFill>
                  <a:srgbClr val="C2FFEF"/>
                </a:solidFill>
                <a:latin typeface="Comic Sans MS"/>
                <a:ea typeface="+mn-ea"/>
                <a:cs typeface="Comic Sans MS"/>
              </a:rPr>
              <a:t>i</a:t>
            </a:r>
            <a:r>
              <a:rPr sz="1412" spc="-9" dirty="0">
                <a:solidFill>
                  <a:srgbClr val="C2FFEF"/>
                </a:solidFill>
                <a:latin typeface="Comic Sans MS"/>
                <a:ea typeface="+mn-ea"/>
                <a:cs typeface="Comic Sans MS"/>
              </a:rPr>
              <a:t>ng</a:t>
            </a:r>
            <a:r>
              <a:rPr sz="1412" spc="4" dirty="0">
                <a:solidFill>
                  <a:srgbClr val="C2FFEF"/>
                </a:solidFill>
                <a:latin typeface="Comic Sans MS"/>
                <a:ea typeface="+mn-ea"/>
                <a:cs typeface="Comic Sans MS"/>
              </a:rPr>
              <a:t> </a:t>
            </a:r>
            <a:r>
              <a:rPr sz="1412" spc="-9" dirty="0">
                <a:solidFill>
                  <a:srgbClr val="C2FFEF"/>
                </a:solidFill>
                <a:latin typeface="Comic Sans MS"/>
                <a:ea typeface="+mn-ea"/>
                <a:cs typeface="Comic Sans MS"/>
              </a:rPr>
              <a:t>since</a:t>
            </a:r>
            <a:r>
              <a:rPr sz="1412" spc="-4" dirty="0">
                <a:solidFill>
                  <a:srgbClr val="C2FFEF"/>
                </a:solidFill>
                <a:latin typeface="Comic Sans MS"/>
                <a:ea typeface="+mn-ea"/>
                <a:cs typeface="Comic Sans MS"/>
              </a:rPr>
              <a:t> </a:t>
            </a:r>
            <a:r>
              <a:rPr sz="1412" spc="-18" dirty="0">
                <a:solidFill>
                  <a:srgbClr val="C2FFEF"/>
                </a:solidFill>
                <a:latin typeface="Comic Sans MS"/>
                <a:ea typeface="+mn-ea"/>
                <a:cs typeface="Comic Sans MS"/>
              </a:rPr>
              <a:t>A</a:t>
            </a:r>
            <a:r>
              <a:rPr sz="1389" baseline="-21164" dirty="0">
                <a:solidFill>
                  <a:srgbClr val="C2FFEF"/>
                </a:solidFill>
                <a:latin typeface="Comic Sans MS"/>
                <a:ea typeface="+mn-ea"/>
                <a:cs typeface="Comic Sans MS"/>
              </a:rPr>
              <a:t>1 </a:t>
            </a:r>
            <a:r>
              <a:rPr sz="1389" spc="-198" baseline="-21164" dirty="0">
                <a:solidFill>
                  <a:srgbClr val="C2FFEF"/>
                </a:solidFill>
                <a:latin typeface="Comic Sans MS"/>
                <a:ea typeface="+mn-ea"/>
                <a:cs typeface="Comic Sans MS"/>
              </a:rPr>
              <a:t> </a:t>
            </a:r>
            <a:r>
              <a:rPr sz="1412" spc="-9" dirty="0">
                <a:solidFill>
                  <a:srgbClr val="C2FFEF"/>
                </a:solidFill>
                <a:latin typeface="Comic Sans MS"/>
                <a:ea typeface="+mn-ea"/>
                <a:cs typeface="Comic Sans MS"/>
              </a:rPr>
              <a:t>and </a:t>
            </a:r>
            <a:r>
              <a:rPr sz="1412" spc="-18" dirty="0">
                <a:solidFill>
                  <a:srgbClr val="C2FFEF"/>
                </a:solidFill>
                <a:latin typeface="Comic Sans MS"/>
                <a:ea typeface="+mn-ea"/>
                <a:cs typeface="Comic Sans MS"/>
              </a:rPr>
              <a:t>A</a:t>
            </a:r>
            <a:r>
              <a:rPr sz="1389" spc="6" baseline="-21164" dirty="0">
                <a:solidFill>
                  <a:srgbClr val="C2FFEF"/>
                </a:solidFill>
                <a:latin typeface="Comic Sans MS"/>
                <a:ea typeface="+mn-ea"/>
                <a:cs typeface="Comic Sans MS"/>
              </a:rPr>
              <a:t>2 </a:t>
            </a:r>
            <a:r>
              <a:rPr sz="1389" spc="-184" baseline="-21164" dirty="0">
                <a:solidFill>
                  <a:srgbClr val="C2FFEF"/>
                </a:solidFill>
                <a:latin typeface="Comic Sans MS"/>
                <a:ea typeface="+mn-ea"/>
                <a:cs typeface="Comic Sans MS"/>
              </a:rPr>
              <a:t> </a:t>
            </a:r>
            <a:r>
              <a:rPr sz="1412" spc="-9" dirty="0">
                <a:solidFill>
                  <a:srgbClr val="C2FFEF"/>
                </a:solidFill>
                <a:latin typeface="Comic Sans MS"/>
                <a:ea typeface="+mn-ea"/>
                <a:cs typeface="Comic Sans MS"/>
              </a:rPr>
              <a:t>are</a:t>
            </a:r>
            <a:r>
              <a:rPr sz="1412" spc="9" dirty="0">
                <a:solidFill>
                  <a:srgbClr val="C2FFEF"/>
                </a:solidFill>
                <a:latin typeface="Comic Sans MS"/>
                <a:ea typeface="+mn-ea"/>
                <a:cs typeface="Comic Sans MS"/>
              </a:rPr>
              <a:t> </a:t>
            </a:r>
            <a:r>
              <a:rPr sz="1412" spc="-9" dirty="0">
                <a:solidFill>
                  <a:srgbClr val="C2FFEF"/>
                </a:solidFill>
                <a:latin typeface="Comic Sans MS"/>
                <a:ea typeface="+mn-ea"/>
                <a:cs typeface="Comic Sans MS"/>
              </a:rPr>
              <a:t>never a</a:t>
            </a:r>
            <a:r>
              <a:rPr sz="1412" spc="-13" dirty="0">
                <a:solidFill>
                  <a:srgbClr val="C2FFEF"/>
                </a:solidFill>
                <a:latin typeface="Comic Sans MS"/>
                <a:ea typeface="+mn-ea"/>
                <a:cs typeface="Comic Sans MS"/>
              </a:rPr>
              <a:t>c</a:t>
            </a:r>
            <a:r>
              <a:rPr sz="1412" spc="-9" dirty="0">
                <a:solidFill>
                  <a:srgbClr val="C2FFEF"/>
                </a:solidFill>
                <a:latin typeface="Comic Sans MS"/>
                <a:ea typeface="+mn-ea"/>
                <a:cs typeface="Comic Sans MS"/>
              </a:rPr>
              <a:t>cessed</a:t>
            </a:r>
            <a:r>
              <a:rPr sz="1412" spc="13" dirty="0">
                <a:solidFill>
                  <a:srgbClr val="C2FFEF"/>
                </a:solidFill>
                <a:latin typeface="Comic Sans MS"/>
                <a:ea typeface="+mn-ea"/>
                <a:cs typeface="Comic Sans MS"/>
              </a:rPr>
              <a:t> </a:t>
            </a:r>
            <a:r>
              <a:rPr sz="1412" spc="-9" dirty="0">
                <a:solidFill>
                  <a:srgbClr val="C2FFEF"/>
                </a:solidFill>
                <a:latin typeface="Comic Sans MS"/>
                <a:ea typeface="+mn-ea"/>
                <a:cs typeface="Comic Sans MS"/>
              </a:rPr>
              <a:t>to</a:t>
            </a:r>
            <a:r>
              <a:rPr sz="1412" spc="-4" dirty="0">
                <a:solidFill>
                  <a:srgbClr val="C2FFEF"/>
                </a:solidFill>
                <a:latin typeface="Comic Sans MS"/>
                <a:ea typeface="+mn-ea"/>
                <a:cs typeface="Comic Sans MS"/>
              </a:rPr>
              <a:t>g</a:t>
            </a:r>
            <a:r>
              <a:rPr sz="1412" spc="-9" dirty="0">
                <a:solidFill>
                  <a:srgbClr val="C2FFEF"/>
                </a:solidFill>
                <a:latin typeface="Comic Sans MS"/>
                <a:ea typeface="+mn-ea"/>
                <a:cs typeface="Comic Sans MS"/>
              </a:rPr>
              <a:t>ether</a:t>
            </a:r>
            <a:endParaRPr sz="1412" dirty="0">
              <a:solidFill>
                <a:prstClr val="black"/>
              </a:solidFill>
              <a:latin typeface="Comic Sans MS"/>
              <a:ea typeface="+mn-ea"/>
              <a:cs typeface="Comic Sans MS"/>
            </a:endParaRPr>
          </a:p>
        </p:txBody>
      </p:sp>
    </p:spTree>
    <p:extLst>
      <p:ext uri="{BB962C8B-B14F-4D97-AF65-F5344CB8AC3E}">
        <p14:creationId xmlns:p14="http://schemas.microsoft.com/office/powerpoint/2010/main" val="2066382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323528" y="1052736"/>
            <a:ext cx="8643938" cy="4759523"/>
          </a:xfrm>
          <a:noFill/>
          <a:ln/>
        </p:spPr>
        <p:txBody>
          <a:bodyPr/>
          <a:lstStyle/>
          <a:p>
            <a:pPr>
              <a:spcBef>
                <a:spcPct val="40000"/>
              </a:spcBef>
              <a:buSzPct val="95000"/>
            </a:pPr>
            <a:r>
              <a:rPr lang="en-US" sz="2250" dirty="0"/>
              <a:t>More than two clusters</a:t>
            </a:r>
          </a:p>
          <a:p>
            <a:pPr lvl="1">
              <a:lnSpc>
                <a:spcPct val="100000"/>
              </a:lnSpc>
              <a:spcBef>
                <a:spcPct val="40000"/>
              </a:spcBef>
            </a:pPr>
            <a:r>
              <a:rPr lang="en-US" sz="2250" i="1" dirty="0"/>
              <a:t>m</a:t>
            </a:r>
            <a:r>
              <a:rPr lang="en-US" sz="2250" dirty="0"/>
              <a:t>-way partitioning</a:t>
            </a:r>
          </a:p>
          <a:p>
            <a:pPr lvl="1">
              <a:spcBef>
                <a:spcPct val="40000"/>
              </a:spcBef>
            </a:pPr>
            <a:r>
              <a:rPr lang="en-US" sz="2250" dirty="0"/>
              <a:t>try 1, 2, …, </a:t>
            </a:r>
            <a:r>
              <a:rPr lang="en-US" sz="2250" i="1" dirty="0"/>
              <a:t>m–</a:t>
            </a:r>
            <a:r>
              <a:rPr lang="en-US" sz="2250" dirty="0"/>
              <a:t>1 split points along diagonal and try to find the best point (maximizing </a:t>
            </a:r>
            <a:r>
              <a:rPr lang="en-US" sz="2250" i="1" dirty="0"/>
              <a:t>Z = CTQ</a:t>
            </a:r>
            <a:r>
              <a:rPr lang="en-US" sz="2250" dirty="0">
                <a:latin typeface="Symbol" charset="0"/>
                <a:sym typeface="Symbol"/>
              </a:rPr>
              <a:t></a:t>
            </a:r>
            <a:r>
              <a:rPr lang="en-US" sz="2250" i="1" dirty="0"/>
              <a:t>CBQ</a:t>
            </a:r>
            <a:r>
              <a:rPr lang="en-US" sz="2250" dirty="0">
                <a:latin typeface="Symbol" charset="0"/>
                <a:sym typeface="Symbol"/>
              </a:rPr>
              <a:t></a:t>
            </a:r>
            <a:r>
              <a:rPr lang="en-US" sz="2250" i="1" dirty="0"/>
              <a:t>COQ</a:t>
            </a:r>
            <a:r>
              <a:rPr lang="en-US" sz="2250" baseline="30000" dirty="0"/>
              <a:t>2 </a:t>
            </a:r>
            <a:r>
              <a:rPr lang="en-US" sz="2250" dirty="0"/>
              <a:t>) for each of these </a:t>
            </a:r>
          </a:p>
          <a:p>
            <a:pPr lvl="1">
              <a:lnSpc>
                <a:spcPct val="100000"/>
              </a:lnSpc>
              <a:spcBef>
                <a:spcPct val="40000"/>
              </a:spcBef>
            </a:pPr>
            <a:r>
              <a:rPr lang="en-US" sz="2250" dirty="0"/>
              <a:t>Cost </a:t>
            </a:r>
            <a:r>
              <a:rPr lang="en-US" sz="2250" i="1" dirty="0"/>
              <a:t>O</a:t>
            </a:r>
            <a:r>
              <a:rPr lang="en-US" sz="2250" dirty="0"/>
              <a:t>(</a:t>
            </a:r>
            <a:r>
              <a:rPr lang="en-US" sz="2250" dirty="0" err="1"/>
              <a:t>2</a:t>
            </a:r>
            <a:r>
              <a:rPr lang="en-US" sz="2250" i="1" baseline="30000" dirty="0" err="1"/>
              <a:t>m</a:t>
            </a:r>
            <a:r>
              <a:rPr lang="en-US" sz="2250" dirty="0"/>
              <a:t>)</a:t>
            </a:r>
          </a:p>
          <a:p>
            <a:pPr>
              <a:spcBef>
                <a:spcPct val="40000"/>
              </a:spcBef>
              <a:buSzPct val="95000"/>
            </a:pPr>
            <a:r>
              <a:rPr lang="en-US" sz="2250" dirty="0"/>
              <a:t>Alternative solution</a:t>
            </a:r>
          </a:p>
          <a:p>
            <a:pPr lvl="1">
              <a:spcBef>
                <a:spcPct val="40000"/>
              </a:spcBef>
              <a:buSzPct val="95000"/>
            </a:pPr>
            <a:r>
              <a:rPr lang="en-US" sz="2109" dirty="0"/>
              <a:t>Recursively apply the binary partitioning algorithm to each of the fragments obtained during the previous iteration</a:t>
            </a:r>
          </a:p>
          <a:p>
            <a:pPr lvl="1">
              <a:lnSpc>
                <a:spcPct val="100000"/>
              </a:lnSpc>
              <a:spcBef>
                <a:spcPct val="40000"/>
              </a:spcBef>
            </a:pPr>
            <a:r>
              <a:rPr lang="en-US" sz="2250" dirty="0"/>
              <a:t>Shift a row up and a column left and apply the algorithm to find the “best” partitioning point. Do this for all possible shifts</a:t>
            </a:r>
          </a:p>
          <a:p>
            <a:pPr lvl="1">
              <a:spcBef>
                <a:spcPct val="40000"/>
              </a:spcBef>
            </a:pPr>
            <a:r>
              <a:rPr lang="en-US" sz="2250" dirty="0"/>
              <a:t>Cost </a:t>
            </a:r>
            <a:r>
              <a:rPr lang="en-US" sz="2250" i="1" dirty="0"/>
              <a:t>O</a:t>
            </a:r>
            <a:r>
              <a:rPr lang="en-US" sz="2250" dirty="0"/>
              <a:t>(</a:t>
            </a:r>
            <a:r>
              <a:rPr lang="en-US" sz="2250" i="1" dirty="0" err="1"/>
              <a:t>n</a:t>
            </a:r>
            <a:r>
              <a:rPr lang="en-US" sz="2250" baseline="30000" dirty="0" err="1"/>
              <a:t>2</a:t>
            </a:r>
            <a:r>
              <a:rPr lang="en-US" sz="2250" dirty="0"/>
              <a:t>), where </a:t>
            </a:r>
            <a:r>
              <a:rPr lang="en-US" sz="2250" i="1" dirty="0"/>
              <a:t>n</a:t>
            </a:r>
            <a:r>
              <a:rPr lang="en-US" sz="2250" dirty="0"/>
              <a:t> = number of attributes</a:t>
            </a:r>
          </a:p>
          <a:p>
            <a:pPr lvl="1">
              <a:lnSpc>
                <a:spcPct val="100000"/>
              </a:lnSpc>
              <a:spcBef>
                <a:spcPct val="40000"/>
              </a:spcBef>
            </a:pPr>
            <a:endParaRPr lang="en-US" sz="2250" dirty="0"/>
          </a:p>
        </p:txBody>
      </p:sp>
      <p:sp>
        <p:nvSpPr>
          <p:cNvPr id="94211" name="Rectangle 3"/>
          <p:cNvSpPr>
            <a:spLocks noGrp="1" noChangeArrowheads="1"/>
          </p:cNvSpPr>
          <p:nvPr>
            <p:ph type="title"/>
          </p:nvPr>
        </p:nvSpPr>
        <p:spPr>
          <a:noFill/>
          <a:ln/>
        </p:spPr>
        <p:txBody>
          <a:bodyPr/>
          <a:lstStyle/>
          <a:p>
            <a:r>
              <a:rPr lang="en-US"/>
              <a:t>VF – Algorithm</a:t>
            </a:r>
          </a:p>
        </p:txBody>
      </p:sp>
    </p:spTree>
    <p:extLst>
      <p:ext uri="{BB962C8B-B14F-4D97-AF65-F5344CB8AC3E}">
        <p14:creationId xmlns:p14="http://schemas.microsoft.com/office/powerpoint/2010/main" val="1708513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title"/>
          </p:nvPr>
        </p:nvSpPr>
        <p:spPr>
          <a:noFill/>
          <a:ln/>
        </p:spPr>
        <p:txBody>
          <a:bodyPr/>
          <a:lstStyle/>
          <a:p>
            <a:r>
              <a:rPr lang="en-US"/>
              <a:t>VF – Correctness</a:t>
            </a:r>
          </a:p>
        </p:txBody>
      </p:sp>
      <p:sp>
        <p:nvSpPr>
          <p:cNvPr id="95234" name="Rectangle 2"/>
          <p:cNvSpPr>
            <a:spLocks noGrp="1" noChangeArrowheads="1"/>
          </p:cNvSpPr>
          <p:nvPr>
            <p:ph idx="1"/>
          </p:nvPr>
        </p:nvSpPr>
        <p:spPr>
          <a:xfrm>
            <a:off x="457200" y="1484784"/>
            <a:ext cx="8229600" cy="4709120"/>
          </a:xfrm>
          <a:noFill/>
          <a:ln/>
        </p:spPr>
        <p:txBody>
          <a:bodyPr/>
          <a:lstStyle/>
          <a:p>
            <a:pPr marL="9525" indent="9525">
              <a:lnSpc>
                <a:spcPct val="100000"/>
              </a:lnSpc>
              <a:buFont typeface="Monotype Sorts" charset="0"/>
              <a:buNone/>
            </a:pPr>
            <a:r>
              <a:rPr lang="en-US" dirty="0"/>
              <a:t>A relation </a:t>
            </a:r>
            <a:r>
              <a:rPr lang="en-US" i="1" dirty="0"/>
              <a:t>R</a:t>
            </a:r>
            <a:r>
              <a:rPr lang="en-US" dirty="0"/>
              <a:t>, defined over attribute set </a:t>
            </a:r>
            <a:r>
              <a:rPr lang="en-US" i="1" dirty="0"/>
              <a:t>A </a:t>
            </a:r>
            <a:r>
              <a:rPr lang="en-US" dirty="0"/>
              <a:t>and key </a:t>
            </a:r>
            <a:r>
              <a:rPr lang="en-US" i="1" dirty="0"/>
              <a:t>K</a:t>
            </a:r>
            <a:r>
              <a:rPr lang="en-US" dirty="0"/>
              <a:t>, generates the vertical partitioning </a:t>
            </a:r>
            <a:r>
              <a:rPr lang="en-US" i="1" dirty="0"/>
              <a:t>F</a:t>
            </a:r>
            <a:r>
              <a:rPr lang="en-US" i="1" baseline="-25000"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r</a:t>
            </a:r>
            <a:r>
              <a:rPr lang="en-US" dirty="0"/>
              <a:t>}.</a:t>
            </a:r>
          </a:p>
          <a:p>
            <a:pPr>
              <a:lnSpc>
                <a:spcPct val="100000"/>
              </a:lnSpc>
            </a:pPr>
            <a:r>
              <a:rPr lang="en-US" dirty="0">
                <a:solidFill>
                  <a:schemeClr val="tx2"/>
                </a:solidFill>
              </a:rPr>
              <a:t>Completeness</a:t>
            </a:r>
            <a:endParaRPr lang="en-US" dirty="0"/>
          </a:p>
          <a:p>
            <a:pPr lvl="1">
              <a:lnSpc>
                <a:spcPct val="100000"/>
              </a:lnSpc>
            </a:pPr>
            <a:r>
              <a:rPr lang="en-US" dirty="0"/>
              <a:t>The following should be true for </a:t>
            </a:r>
            <a:r>
              <a:rPr lang="en-US" i="1" dirty="0"/>
              <a:t>A</a:t>
            </a:r>
            <a:r>
              <a:rPr lang="en-US" dirty="0"/>
              <a:t>:</a:t>
            </a:r>
          </a:p>
          <a:p>
            <a:pPr lvl="4">
              <a:lnSpc>
                <a:spcPct val="100000"/>
              </a:lnSpc>
              <a:buFontTx/>
              <a:buNone/>
            </a:pPr>
            <a:r>
              <a:rPr lang="en-US" sz="1617" i="1" dirty="0"/>
              <a:t>A</a:t>
            </a:r>
            <a:r>
              <a:rPr lang="en-US" sz="1617" dirty="0"/>
              <a:t> = </a:t>
            </a:r>
            <a:r>
              <a:rPr lang="en-US" sz="2250" dirty="0">
                <a:latin typeface="Symbol" charset="0"/>
                <a:sym typeface="Symbol"/>
              </a:rPr>
              <a:t></a:t>
            </a:r>
            <a:r>
              <a:rPr lang="en-US" sz="1617" dirty="0"/>
              <a:t> </a:t>
            </a:r>
            <a:r>
              <a:rPr lang="en-US" sz="1617" i="1" dirty="0" err="1"/>
              <a:t>A</a:t>
            </a:r>
            <a:r>
              <a:rPr lang="en-US" sz="1617" i="1" baseline="-25000" dirty="0" err="1"/>
              <a:t>R</a:t>
            </a:r>
            <a:r>
              <a:rPr lang="en-US" sz="1617" i="1" baseline="-50000" dirty="0" err="1"/>
              <a:t>i</a:t>
            </a:r>
            <a:endParaRPr lang="en-US" sz="1617" i="1" dirty="0"/>
          </a:p>
          <a:p>
            <a:pPr>
              <a:lnSpc>
                <a:spcPct val="100000"/>
              </a:lnSpc>
            </a:pPr>
            <a:r>
              <a:rPr lang="en-US" dirty="0">
                <a:solidFill>
                  <a:schemeClr val="tx2"/>
                </a:solidFill>
              </a:rPr>
              <a:t>Reconstruction</a:t>
            </a:r>
            <a:endParaRPr lang="en-US" dirty="0"/>
          </a:p>
          <a:p>
            <a:pPr lvl="1">
              <a:lnSpc>
                <a:spcPct val="100000"/>
              </a:lnSpc>
            </a:pPr>
            <a:r>
              <a:rPr lang="en-US" dirty="0"/>
              <a:t>Reconstruction can be achieved by</a:t>
            </a:r>
          </a:p>
          <a:p>
            <a:pPr lvl="4">
              <a:lnSpc>
                <a:spcPct val="100000"/>
              </a:lnSpc>
              <a:buFontTx/>
              <a:buNone/>
            </a:pPr>
            <a:r>
              <a:rPr lang="en-US" sz="1617" i="1" dirty="0"/>
              <a:t>R</a:t>
            </a:r>
            <a:r>
              <a:rPr lang="en-US" sz="1617" dirty="0"/>
              <a:t> = </a:t>
            </a:r>
            <a:r>
              <a:rPr lang="en-US" sz="2250" dirty="0">
                <a:latin typeface="MS PGothic"/>
                <a:ea typeface="MS PGothic"/>
              </a:rPr>
              <a:t>⋈</a:t>
            </a:r>
            <a:r>
              <a:rPr lang="en-US" sz="1617" i="1" baseline="-25000" dirty="0"/>
              <a:t>K</a:t>
            </a:r>
            <a:r>
              <a:rPr lang="en-US" sz="1828" dirty="0">
                <a:latin typeface="NSymbol" charset="0"/>
              </a:rPr>
              <a:t> </a:t>
            </a:r>
            <a:r>
              <a:rPr lang="en-US" sz="1617" i="1" dirty="0"/>
              <a:t>R</a:t>
            </a:r>
            <a:r>
              <a:rPr lang="en-US" sz="1617" i="1" baseline="-25000" dirty="0"/>
              <a:t>i</a:t>
            </a:r>
            <a:r>
              <a:rPr lang="en-US" sz="1617" i="1" dirty="0"/>
              <a:t>, </a:t>
            </a:r>
            <a:r>
              <a:rPr lang="en-US" sz="1617" dirty="0">
                <a:latin typeface="Symbol" charset="0"/>
                <a:sym typeface="Symbol"/>
              </a:rPr>
              <a:t></a:t>
            </a:r>
            <a:r>
              <a:rPr lang="en-US" sz="1617" i="1" dirty="0"/>
              <a:t>R</a:t>
            </a:r>
            <a:r>
              <a:rPr lang="en-US" sz="1617" i="1" baseline="-25000" dirty="0"/>
              <a:t>i</a:t>
            </a:r>
            <a:r>
              <a:rPr lang="en-US" sz="1617" dirty="0"/>
              <a:t> </a:t>
            </a:r>
            <a:r>
              <a:rPr lang="en-US" sz="1617" dirty="0">
                <a:latin typeface="Symbol" charset="0"/>
                <a:sym typeface="Symbol"/>
              </a:rPr>
              <a:t> </a:t>
            </a:r>
            <a:r>
              <a:rPr lang="en-US" sz="1617" i="1" dirty="0"/>
              <a:t>F</a:t>
            </a:r>
            <a:r>
              <a:rPr lang="en-US" sz="1617" i="1" baseline="-25000" dirty="0"/>
              <a:t>R    </a:t>
            </a:r>
            <a:endParaRPr lang="en-US" sz="1617" i="1" dirty="0"/>
          </a:p>
          <a:p>
            <a:pPr>
              <a:lnSpc>
                <a:spcPct val="100000"/>
              </a:lnSpc>
            </a:pPr>
            <a:r>
              <a:rPr lang="en-US" dirty="0" err="1">
                <a:solidFill>
                  <a:schemeClr val="tx2"/>
                </a:solidFill>
              </a:rPr>
              <a:t>Disjointness</a:t>
            </a:r>
            <a:endParaRPr lang="en-US" dirty="0"/>
          </a:p>
          <a:p>
            <a:pPr lvl="1">
              <a:lnSpc>
                <a:spcPct val="100000"/>
              </a:lnSpc>
              <a:spcBef>
                <a:spcPts val="300"/>
              </a:spcBef>
            </a:pPr>
            <a:r>
              <a:rPr lang="en-US" dirty="0"/>
              <a:t>TID's are not considered to be overlapping since they are maintained by the system</a:t>
            </a:r>
          </a:p>
          <a:p>
            <a:pPr lvl="1">
              <a:lnSpc>
                <a:spcPct val="100000"/>
              </a:lnSpc>
              <a:spcBef>
                <a:spcPts val="300"/>
              </a:spcBef>
            </a:pPr>
            <a:r>
              <a:rPr lang="en-US" dirty="0"/>
              <a:t>Duplicated keys are not considered to be overlapping</a:t>
            </a:r>
          </a:p>
        </p:txBody>
      </p:sp>
      <p:sp>
        <p:nvSpPr>
          <p:cNvPr id="2" name="Footer Placeholder 1">
            <a:extLst>
              <a:ext uri="{FF2B5EF4-FFF2-40B4-BE49-F238E27FC236}">
                <a16:creationId xmlns:a16="http://schemas.microsoft.com/office/drawing/2014/main" id="{A4D327EC-9CA5-8F43-AC21-3C51AA2612D8}"/>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CE486E0-E055-7440-92CA-37A3D96C8EA8}"/>
              </a:ext>
            </a:extLst>
          </p:cNvPr>
          <p:cNvSpPr>
            <a:spLocks noGrp="1"/>
          </p:cNvSpPr>
          <p:nvPr>
            <p:ph type="sldNum" sz="quarter" idx="4"/>
          </p:nvPr>
        </p:nvSpPr>
        <p:spPr/>
        <p:txBody>
          <a:bodyPr/>
          <a:lstStyle/>
          <a:p>
            <a:fld id="{FD96158B-4539-3C43-9DE5-94C547866200}" type="slidenum">
              <a:rPr lang="en-US" smtClean="0"/>
              <a:t>47</a:t>
            </a:fld>
            <a:endParaRPr lang="en-US"/>
          </a:p>
        </p:txBody>
      </p:sp>
    </p:spTree>
    <p:extLst>
      <p:ext uri="{BB962C8B-B14F-4D97-AF65-F5344CB8AC3E}">
        <p14:creationId xmlns:p14="http://schemas.microsoft.com/office/powerpoint/2010/main" val="1436038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471" y="1"/>
            <a:ext cx="101156" cy="101076"/>
          </a:xfrm>
          <a:prstGeom prst="rect">
            <a:avLst/>
          </a:prstGeom>
          <a:blipFill>
            <a:blip r:embed="rId2"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 name="object 3"/>
          <p:cNvSpPr txBox="1"/>
          <p:nvPr/>
        </p:nvSpPr>
        <p:spPr>
          <a:xfrm>
            <a:off x="513565" y="228153"/>
            <a:ext cx="7493373" cy="391085"/>
          </a:xfrm>
          <a:prstGeom prst="rect">
            <a:avLst/>
          </a:prstGeom>
        </p:spPr>
        <p:txBody>
          <a:bodyPr vert="horz" wrap="square" lIns="0" tIns="0" rIns="0" bIns="0" rtlCol="0">
            <a:noAutofit/>
          </a:bodyPr>
          <a:lstStyle/>
          <a:p>
            <a:pPr marL="11205" fontAlgn="auto">
              <a:spcBef>
                <a:spcPts val="0"/>
              </a:spcBef>
              <a:spcAft>
                <a:spcPts val="0"/>
              </a:spcAft>
            </a:pPr>
            <a:r>
              <a:rPr sz="4219" dirty="0">
                <a:solidFill>
                  <a:srgbClr val="000000"/>
                </a:solidFill>
                <a:latin typeface="+mj-lt"/>
                <a:ea typeface="+mn-ea"/>
                <a:cs typeface="Comic Sans MS"/>
              </a:rPr>
              <a:t>Vertical Clustering—Replication without Fragments</a:t>
            </a:r>
          </a:p>
        </p:txBody>
      </p:sp>
      <p:sp>
        <p:nvSpPr>
          <p:cNvPr id="4" name="object 4"/>
          <p:cNvSpPr/>
          <p:nvPr/>
        </p:nvSpPr>
        <p:spPr>
          <a:xfrm>
            <a:off x="1333501" y="1700808"/>
            <a:ext cx="5513294" cy="1047526"/>
          </a:xfrm>
          <a:custGeom>
            <a:avLst/>
            <a:gdLst/>
            <a:ahLst/>
            <a:cxnLst/>
            <a:rect l="l" t="t" r="r" b="b"/>
            <a:pathLst>
              <a:path w="6248400" h="1187196">
                <a:moveTo>
                  <a:pt x="6248400" y="0"/>
                </a:moveTo>
                <a:lnTo>
                  <a:pt x="6248400" y="1187195"/>
                </a:lnTo>
                <a:lnTo>
                  <a:pt x="0" y="1187196"/>
                </a:lnTo>
                <a:lnTo>
                  <a:pt x="0" y="0"/>
                </a:lnTo>
                <a:lnTo>
                  <a:pt x="6248400" y="0"/>
                </a:lnTo>
                <a:close/>
              </a:path>
            </a:pathLst>
          </a:custGeom>
          <a:solidFill>
            <a:srgbClr val="FFE1C3"/>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5" name="object 5"/>
          <p:cNvSpPr txBox="1"/>
          <p:nvPr/>
        </p:nvSpPr>
        <p:spPr>
          <a:xfrm>
            <a:off x="1403649" y="1739355"/>
            <a:ext cx="5331199" cy="969309"/>
          </a:xfrm>
          <a:prstGeom prst="rect">
            <a:avLst/>
          </a:prstGeom>
        </p:spPr>
        <p:txBody>
          <a:bodyPr vert="horz" wrap="square" lIns="0" tIns="0" rIns="0" bIns="0" rtlCol="0">
            <a:noAutofit/>
          </a:bodyPr>
          <a:lstStyle/>
          <a:p>
            <a:pPr marL="11205" marR="11205" fontAlgn="auto">
              <a:lnSpc>
                <a:spcPts val="2533"/>
              </a:lnSpc>
              <a:spcBef>
                <a:spcPts val="0"/>
              </a:spcBef>
              <a:spcAft>
                <a:spcPts val="0"/>
              </a:spcAft>
            </a:pPr>
            <a:r>
              <a:rPr sz="2118" spc="-4" dirty="0">
                <a:solidFill>
                  <a:srgbClr val="7F007F"/>
                </a:solidFill>
                <a:latin typeface="Comic Sans MS"/>
                <a:ea typeface="+mn-ea"/>
                <a:cs typeface="Comic Sans MS"/>
              </a:rPr>
              <a:t>I</a:t>
            </a:r>
            <a:r>
              <a:rPr sz="2118" dirty="0">
                <a:solidFill>
                  <a:srgbClr val="7F007F"/>
                </a:solidFill>
                <a:latin typeface="Comic Sans MS"/>
                <a:ea typeface="+mn-ea"/>
                <a:cs typeface="Comic Sans MS"/>
              </a:rPr>
              <a:t>n</a:t>
            </a:r>
            <a:r>
              <a:rPr sz="2118" spc="-4" dirty="0">
                <a:solidFill>
                  <a:srgbClr val="7F007F"/>
                </a:solidFill>
                <a:latin typeface="Comic Sans MS"/>
                <a:ea typeface="+mn-ea"/>
                <a:cs typeface="Comic Sans MS"/>
              </a:rPr>
              <a:t> evaluatin</a:t>
            </a:r>
            <a:r>
              <a:rPr sz="2118" dirty="0">
                <a:solidFill>
                  <a:srgbClr val="7F007F"/>
                </a:solidFill>
                <a:latin typeface="Comic Sans MS"/>
                <a:ea typeface="+mn-ea"/>
                <a:cs typeface="Comic Sans MS"/>
              </a:rPr>
              <a:t>g </a:t>
            </a:r>
            <a:r>
              <a:rPr sz="2118" spc="-18" dirty="0">
                <a:solidFill>
                  <a:srgbClr val="7F007F"/>
                </a:solidFill>
                <a:latin typeface="Comic Sans MS"/>
                <a:ea typeface="+mn-ea"/>
                <a:cs typeface="Comic Sans MS"/>
              </a:rPr>
              <a:t>th</a:t>
            </a:r>
            <a:r>
              <a:rPr sz="2118" spc="-13" dirty="0">
                <a:solidFill>
                  <a:srgbClr val="7F007F"/>
                </a:solidFill>
                <a:latin typeface="Comic Sans MS"/>
                <a:ea typeface="+mn-ea"/>
                <a:cs typeface="Comic Sans MS"/>
              </a:rPr>
              <a:t>e </a:t>
            </a:r>
            <a:r>
              <a:rPr sz="2118" spc="-4" dirty="0">
                <a:solidFill>
                  <a:srgbClr val="7F007F"/>
                </a:solidFill>
                <a:latin typeface="Comic Sans MS"/>
                <a:ea typeface="+mn-ea"/>
                <a:cs typeface="Comic Sans MS"/>
              </a:rPr>
              <a:t>convenienc</a:t>
            </a:r>
            <a:r>
              <a:rPr sz="2118" dirty="0">
                <a:solidFill>
                  <a:srgbClr val="7F007F"/>
                </a:solidFill>
                <a:latin typeface="Comic Sans MS"/>
                <a:ea typeface="+mn-ea"/>
                <a:cs typeface="Comic Sans MS"/>
              </a:rPr>
              <a:t>e</a:t>
            </a:r>
            <a:r>
              <a:rPr sz="2118" spc="-4" dirty="0">
                <a:solidFill>
                  <a:srgbClr val="7F007F"/>
                </a:solidFill>
                <a:latin typeface="Comic Sans MS"/>
                <a:ea typeface="+mn-ea"/>
                <a:cs typeface="Comic Sans MS"/>
              </a:rPr>
              <a:t> o</a:t>
            </a:r>
            <a:r>
              <a:rPr sz="2118" dirty="0">
                <a:solidFill>
                  <a:srgbClr val="7F007F"/>
                </a:solidFill>
                <a:latin typeface="Comic Sans MS"/>
                <a:ea typeface="+mn-ea"/>
                <a:cs typeface="Comic Sans MS"/>
              </a:rPr>
              <a:t>f </a:t>
            </a:r>
            <a:r>
              <a:rPr sz="2118" spc="-4" dirty="0">
                <a:solidFill>
                  <a:srgbClr val="7F007F"/>
                </a:solidFill>
                <a:latin typeface="Comic Sans MS"/>
                <a:ea typeface="+mn-ea"/>
                <a:cs typeface="Comic Sans MS"/>
              </a:rPr>
              <a:t>vertical clustering</a:t>
            </a:r>
            <a:r>
              <a:rPr sz="2118" dirty="0">
                <a:solidFill>
                  <a:srgbClr val="7F007F"/>
                </a:solidFill>
                <a:latin typeface="Comic Sans MS"/>
                <a:ea typeface="+mn-ea"/>
                <a:cs typeface="Comic Sans MS"/>
              </a:rPr>
              <a:t>,</a:t>
            </a:r>
            <a:r>
              <a:rPr sz="2118" spc="-4" dirty="0">
                <a:solidFill>
                  <a:srgbClr val="7F007F"/>
                </a:solidFill>
                <a:latin typeface="Comic Sans MS"/>
                <a:ea typeface="+mn-ea"/>
                <a:cs typeface="Comic Sans MS"/>
              </a:rPr>
              <a:t> i</a:t>
            </a:r>
            <a:r>
              <a:rPr sz="2118" dirty="0">
                <a:solidFill>
                  <a:srgbClr val="7F007F"/>
                </a:solidFill>
                <a:latin typeface="Comic Sans MS"/>
                <a:ea typeface="+mn-ea"/>
                <a:cs typeface="Comic Sans MS"/>
              </a:rPr>
              <a:t>t</a:t>
            </a:r>
            <a:r>
              <a:rPr sz="2118" spc="-4" dirty="0">
                <a:solidFill>
                  <a:srgbClr val="7F007F"/>
                </a:solidFill>
                <a:latin typeface="Comic Sans MS"/>
                <a:ea typeface="+mn-ea"/>
                <a:cs typeface="Comic Sans MS"/>
              </a:rPr>
              <a:t> i</a:t>
            </a:r>
            <a:r>
              <a:rPr sz="2118" dirty="0">
                <a:solidFill>
                  <a:srgbClr val="7F007F"/>
                </a:solidFill>
                <a:latin typeface="Comic Sans MS"/>
                <a:ea typeface="+mn-ea"/>
                <a:cs typeface="Comic Sans MS"/>
              </a:rPr>
              <a:t>s </a:t>
            </a:r>
            <a:r>
              <a:rPr sz="2118" spc="-4" dirty="0">
                <a:solidFill>
                  <a:srgbClr val="7F007F"/>
                </a:solidFill>
                <a:latin typeface="Comic Sans MS"/>
                <a:ea typeface="+mn-ea"/>
                <a:cs typeface="Comic Sans MS"/>
              </a:rPr>
              <a:t>importan</a:t>
            </a:r>
            <a:r>
              <a:rPr sz="2118" dirty="0">
                <a:solidFill>
                  <a:srgbClr val="7F007F"/>
                </a:solidFill>
                <a:latin typeface="Comic Sans MS"/>
                <a:ea typeface="+mn-ea"/>
                <a:cs typeface="Comic Sans MS"/>
              </a:rPr>
              <a:t>t</a:t>
            </a:r>
            <a:r>
              <a:rPr sz="2118" spc="-4" dirty="0">
                <a:solidFill>
                  <a:srgbClr val="7F007F"/>
                </a:solidFill>
                <a:latin typeface="Comic Sans MS"/>
                <a:ea typeface="+mn-ea"/>
                <a:cs typeface="Comic Sans MS"/>
              </a:rPr>
              <a:t> </a:t>
            </a:r>
            <a:r>
              <a:rPr sz="2118" spc="-18" dirty="0">
                <a:solidFill>
                  <a:srgbClr val="7F007F"/>
                </a:solidFill>
                <a:latin typeface="Comic Sans MS"/>
                <a:ea typeface="+mn-ea"/>
                <a:cs typeface="Comic Sans MS"/>
              </a:rPr>
              <a:t>tha</a:t>
            </a:r>
            <a:r>
              <a:rPr sz="2118" spc="-13" dirty="0">
                <a:solidFill>
                  <a:srgbClr val="7F007F"/>
                </a:solidFill>
                <a:latin typeface="Comic Sans MS"/>
                <a:ea typeface="+mn-ea"/>
                <a:cs typeface="Comic Sans MS"/>
              </a:rPr>
              <a:t>t </a:t>
            </a:r>
            <a:r>
              <a:rPr sz="2118" spc="-18" dirty="0">
                <a:solidFill>
                  <a:srgbClr val="7F007F"/>
                </a:solidFill>
                <a:latin typeface="Comic Sans MS"/>
                <a:ea typeface="+mn-ea"/>
                <a:cs typeface="Comic Sans MS"/>
              </a:rPr>
              <a:t>overlapping</a:t>
            </a:r>
            <a:r>
              <a:rPr sz="2118" spc="-13" dirty="0">
                <a:solidFill>
                  <a:srgbClr val="7F007F"/>
                </a:solidFill>
                <a:latin typeface="Comic Sans MS"/>
                <a:ea typeface="+mn-ea"/>
                <a:cs typeface="Comic Sans MS"/>
              </a:rPr>
              <a:t> attribute</a:t>
            </a:r>
            <a:r>
              <a:rPr sz="2118" dirty="0">
                <a:solidFill>
                  <a:srgbClr val="7F007F"/>
                </a:solidFill>
                <a:latin typeface="Comic Sans MS"/>
                <a:ea typeface="+mn-ea"/>
                <a:cs typeface="Comic Sans MS"/>
              </a:rPr>
              <a:t>s</a:t>
            </a:r>
            <a:r>
              <a:rPr sz="2118" spc="-4" dirty="0">
                <a:solidFill>
                  <a:srgbClr val="7F007F"/>
                </a:solidFill>
                <a:latin typeface="Comic Sans MS"/>
                <a:ea typeface="+mn-ea"/>
                <a:cs typeface="Comic Sans MS"/>
              </a:rPr>
              <a:t> ar</a:t>
            </a:r>
            <a:r>
              <a:rPr sz="2118" dirty="0">
                <a:solidFill>
                  <a:srgbClr val="7F007F"/>
                </a:solidFill>
                <a:latin typeface="Comic Sans MS"/>
                <a:ea typeface="+mn-ea"/>
                <a:cs typeface="Comic Sans MS"/>
              </a:rPr>
              <a:t>e</a:t>
            </a:r>
            <a:r>
              <a:rPr sz="2118" spc="-4" dirty="0">
                <a:solidFill>
                  <a:srgbClr val="7F007F"/>
                </a:solidFill>
                <a:latin typeface="Comic Sans MS"/>
                <a:ea typeface="+mn-ea"/>
                <a:cs typeface="Comic Sans MS"/>
              </a:rPr>
              <a:t> no</a:t>
            </a:r>
            <a:r>
              <a:rPr sz="2118" dirty="0">
                <a:solidFill>
                  <a:srgbClr val="7F007F"/>
                </a:solidFill>
                <a:latin typeface="Comic Sans MS"/>
                <a:ea typeface="+mn-ea"/>
                <a:cs typeface="Comic Sans MS"/>
              </a:rPr>
              <a:t>t</a:t>
            </a:r>
            <a:r>
              <a:rPr sz="2118" spc="-4" dirty="0">
                <a:solidFill>
                  <a:srgbClr val="7F007F"/>
                </a:solidFill>
                <a:latin typeface="Comic Sans MS"/>
                <a:ea typeface="+mn-ea"/>
                <a:cs typeface="Comic Sans MS"/>
              </a:rPr>
              <a:t> </a:t>
            </a:r>
            <a:r>
              <a:rPr sz="2118" spc="-18" dirty="0">
                <a:solidFill>
                  <a:srgbClr val="7F007F"/>
                </a:solidFill>
                <a:latin typeface="Comic Sans MS"/>
                <a:ea typeface="+mn-ea"/>
                <a:cs typeface="Comic Sans MS"/>
              </a:rPr>
              <a:t>heavil</a:t>
            </a:r>
            <a:r>
              <a:rPr sz="2118" spc="-13" dirty="0">
                <a:solidFill>
                  <a:srgbClr val="7F007F"/>
                </a:solidFill>
                <a:latin typeface="Comic Sans MS"/>
                <a:ea typeface="+mn-ea"/>
                <a:cs typeface="Comic Sans MS"/>
              </a:rPr>
              <a:t>y</a:t>
            </a:r>
            <a:r>
              <a:rPr sz="2118" spc="-4" dirty="0">
                <a:solidFill>
                  <a:srgbClr val="7F007F"/>
                </a:solidFill>
                <a:latin typeface="Comic Sans MS"/>
                <a:ea typeface="+mn-ea"/>
                <a:cs typeface="Comic Sans MS"/>
              </a:rPr>
              <a:t> updated.</a:t>
            </a:r>
            <a:endParaRPr sz="2118">
              <a:solidFill>
                <a:prstClr val="black"/>
              </a:solidFill>
              <a:latin typeface="Comic Sans MS"/>
              <a:ea typeface="+mn-ea"/>
              <a:cs typeface="Comic Sans MS"/>
            </a:endParaRPr>
          </a:p>
        </p:txBody>
      </p:sp>
      <p:sp>
        <p:nvSpPr>
          <p:cNvPr id="6" name="object 6"/>
          <p:cNvSpPr txBox="1"/>
          <p:nvPr/>
        </p:nvSpPr>
        <p:spPr>
          <a:xfrm>
            <a:off x="1322295" y="2902751"/>
            <a:ext cx="867895" cy="282388"/>
          </a:xfrm>
          <a:prstGeom prst="rect">
            <a:avLst/>
          </a:prstGeom>
        </p:spPr>
        <p:txBody>
          <a:bodyPr vert="horz" wrap="square" lIns="0" tIns="0" rIns="0" bIns="0" rtlCol="0">
            <a:noAutofit/>
          </a:bodyPr>
          <a:lstStyle/>
          <a:p>
            <a:pPr marL="11205" fontAlgn="auto">
              <a:spcBef>
                <a:spcPts val="0"/>
              </a:spcBef>
              <a:spcAft>
                <a:spcPts val="0"/>
              </a:spcAft>
            </a:pPr>
            <a:r>
              <a:rPr sz="1588" u="heavy" spc="-9" dirty="0">
                <a:solidFill>
                  <a:prstClr val="black"/>
                </a:solidFill>
                <a:latin typeface="Comic Sans MS"/>
                <a:ea typeface="+mn-ea"/>
                <a:cs typeface="Comic Sans MS"/>
              </a:rPr>
              <a:t>Exampl</a:t>
            </a:r>
            <a:r>
              <a:rPr sz="1588" u="heavy" spc="-13" dirty="0">
                <a:solidFill>
                  <a:prstClr val="black"/>
                </a:solidFill>
                <a:latin typeface="Comic Sans MS"/>
                <a:ea typeface="+mn-ea"/>
                <a:cs typeface="Comic Sans MS"/>
              </a:rPr>
              <a:t>e</a:t>
            </a:r>
            <a:r>
              <a:rPr sz="1765" spc="-9" dirty="0">
                <a:solidFill>
                  <a:prstClr val="black"/>
                </a:solidFill>
                <a:latin typeface="Comic Sans MS"/>
                <a:ea typeface="+mn-ea"/>
                <a:cs typeface="Comic Sans MS"/>
              </a:rPr>
              <a:t>:</a:t>
            </a:r>
            <a:endParaRPr sz="1765">
              <a:solidFill>
                <a:prstClr val="black"/>
              </a:solidFill>
              <a:latin typeface="Comic Sans MS"/>
              <a:ea typeface="+mn-ea"/>
              <a:cs typeface="Comic Sans MS"/>
            </a:endParaRPr>
          </a:p>
        </p:txBody>
      </p:sp>
      <p:sp>
        <p:nvSpPr>
          <p:cNvPr id="7" name="object 7"/>
          <p:cNvSpPr txBox="1"/>
          <p:nvPr/>
        </p:nvSpPr>
        <p:spPr>
          <a:xfrm>
            <a:off x="2841139" y="2947575"/>
            <a:ext cx="3550584" cy="228599"/>
          </a:xfrm>
          <a:prstGeom prst="rect">
            <a:avLst/>
          </a:prstGeom>
        </p:spPr>
        <p:txBody>
          <a:bodyPr vert="horz" wrap="square" lIns="0" tIns="0" rIns="0" bIns="0" rtlCol="0">
            <a:noAutofit/>
          </a:bodyPr>
          <a:lstStyle/>
          <a:p>
            <a:pPr marL="11205" fontAlgn="auto">
              <a:spcBef>
                <a:spcPts val="0"/>
              </a:spcBef>
              <a:spcAft>
                <a:spcPts val="0"/>
              </a:spcAft>
            </a:pPr>
            <a:r>
              <a:rPr sz="1412" dirty="0">
                <a:solidFill>
                  <a:prstClr val="black"/>
                </a:solidFill>
                <a:latin typeface="Comic Sans MS"/>
                <a:ea typeface="+mn-ea"/>
                <a:cs typeface="Comic Sans MS"/>
              </a:rPr>
              <a:t>EMP(</a:t>
            </a:r>
            <a:r>
              <a:rPr sz="1235" u="heavy" spc="-13" dirty="0">
                <a:solidFill>
                  <a:prstClr val="black"/>
                </a:solidFill>
                <a:latin typeface="Comic Sans MS"/>
                <a:ea typeface="+mn-ea"/>
                <a:cs typeface="Comic Sans MS"/>
              </a:rPr>
              <a:t>ENUM</a:t>
            </a:r>
            <a:r>
              <a:rPr sz="1235" spc="-9" dirty="0">
                <a:solidFill>
                  <a:prstClr val="black"/>
                </a:solidFill>
                <a:latin typeface="Comic Sans MS"/>
                <a:ea typeface="+mn-ea"/>
                <a:cs typeface="Comic Sans MS"/>
              </a:rPr>
              <a:t>,NAME,SAL,TAX,MGRNUM,DNUM</a:t>
            </a:r>
            <a:r>
              <a:rPr sz="1412" spc="-9" dirty="0">
                <a:solidFill>
                  <a:prstClr val="black"/>
                </a:solidFill>
                <a:latin typeface="Comic Sans MS"/>
                <a:ea typeface="+mn-ea"/>
                <a:cs typeface="Comic Sans MS"/>
              </a:rPr>
              <a:t>)</a:t>
            </a:r>
            <a:endParaRPr sz="1412" dirty="0">
              <a:solidFill>
                <a:prstClr val="black"/>
              </a:solidFill>
              <a:latin typeface="Comic Sans MS"/>
              <a:ea typeface="+mn-ea"/>
              <a:cs typeface="Comic Sans MS"/>
            </a:endParaRPr>
          </a:p>
        </p:txBody>
      </p:sp>
      <p:sp>
        <p:nvSpPr>
          <p:cNvPr id="8" name="object 8"/>
          <p:cNvSpPr/>
          <p:nvPr/>
        </p:nvSpPr>
        <p:spPr>
          <a:xfrm>
            <a:off x="3952315" y="3212930"/>
            <a:ext cx="45719" cy="365759"/>
          </a:xfrm>
          <a:custGeom>
            <a:avLst/>
            <a:gdLst/>
            <a:ahLst/>
            <a:cxnLst/>
            <a:rect l="l" t="t" r="r" b="b"/>
            <a:pathLst>
              <a:path w="51815" h="414527">
                <a:moveTo>
                  <a:pt x="51815" y="0"/>
                </a:moveTo>
                <a:lnTo>
                  <a:pt x="0" y="414527"/>
                </a:lnTo>
              </a:path>
            </a:pathLst>
          </a:custGeom>
          <a:ln w="9144">
            <a:solidFill>
              <a:srgbClr val="CC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9" name="object 9"/>
          <p:cNvSpPr/>
          <p:nvPr/>
        </p:nvSpPr>
        <p:spPr>
          <a:xfrm>
            <a:off x="3954332" y="3127541"/>
            <a:ext cx="88078" cy="92784"/>
          </a:xfrm>
          <a:custGeom>
            <a:avLst/>
            <a:gdLst/>
            <a:ahLst/>
            <a:cxnLst/>
            <a:rect l="l" t="t" r="r" b="b"/>
            <a:pathLst>
              <a:path w="99822" h="105156">
                <a:moveTo>
                  <a:pt x="99822" y="105156"/>
                </a:moveTo>
                <a:lnTo>
                  <a:pt x="62484" y="0"/>
                </a:lnTo>
                <a:lnTo>
                  <a:pt x="0" y="92963"/>
                </a:lnTo>
                <a:lnTo>
                  <a:pt x="99822" y="105156"/>
                </a:lnTo>
                <a:close/>
              </a:path>
            </a:pathLst>
          </a:custGeom>
          <a:solidFill>
            <a:srgbClr val="CC00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0" name="object 10"/>
          <p:cNvSpPr/>
          <p:nvPr/>
        </p:nvSpPr>
        <p:spPr>
          <a:xfrm>
            <a:off x="3908611" y="3571967"/>
            <a:ext cx="88078" cy="93456"/>
          </a:xfrm>
          <a:custGeom>
            <a:avLst/>
            <a:gdLst/>
            <a:ahLst/>
            <a:cxnLst/>
            <a:rect l="l" t="t" r="r" b="b"/>
            <a:pathLst>
              <a:path w="99822" h="105917">
                <a:moveTo>
                  <a:pt x="99822" y="12191"/>
                </a:moveTo>
                <a:lnTo>
                  <a:pt x="0" y="0"/>
                </a:lnTo>
                <a:lnTo>
                  <a:pt x="38100" y="105917"/>
                </a:lnTo>
                <a:lnTo>
                  <a:pt x="99822" y="12191"/>
                </a:lnTo>
                <a:close/>
              </a:path>
            </a:pathLst>
          </a:custGeom>
          <a:solidFill>
            <a:srgbClr val="CC00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1" name="object 11"/>
          <p:cNvSpPr/>
          <p:nvPr/>
        </p:nvSpPr>
        <p:spPr>
          <a:xfrm>
            <a:off x="4422963" y="3212930"/>
            <a:ext cx="45719" cy="365759"/>
          </a:xfrm>
          <a:custGeom>
            <a:avLst/>
            <a:gdLst/>
            <a:ahLst/>
            <a:cxnLst/>
            <a:rect l="l" t="t" r="r" b="b"/>
            <a:pathLst>
              <a:path w="51815" h="414527">
                <a:moveTo>
                  <a:pt x="51815" y="0"/>
                </a:moveTo>
                <a:lnTo>
                  <a:pt x="0" y="414527"/>
                </a:lnTo>
              </a:path>
            </a:pathLst>
          </a:custGeom>
          <a:ln w="9144">
            <a:solidFill>
              <a:srgbClr val="CC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2" name="object 12"/>
          <p:cNvSpPr/>
          <p:nvPr/>
        </p:nvSpPr>
        <p:spPr>
          <a:xfrm>
            <a:off x="4424979" y="3127541"/>
            <a:ext cx="88078" cy="92784"/>
          </a:xfrm>
          <a:custGeom>
            <a:avLst/>
            <a:gdLst/>
            <a:ahLst/>
            <a:cxnLst/>
            <a:rect l="l" t="t" r="r" b="b"/>
            <a:pathLst>
              <a:path w="99822" h="105156">
                <a:moveTo>
                  <a:pt x="99822" y="105156"/>
                </a:moveTo>
                <a:lnTo>
                  <a:pt x="62484" y="0"/>
                </a:lnTo>
                <a:lnTo>
                  <a:pt x="0" y="92963"/>
                </a:lnTo>
                <a:lnTo>
                  <a:pt x="99822" y="105156"/>
                </a:lnTo>
                <a:close/>
              </a:path>
            </a:pathLst>
          </a:custGeom>
          <a:solidFill>
            <a:srgbClr val="CC00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3" name="object 13"/>
          <p:cNvSpPr/>
          <p:nvPr/>
        </p:nvSpPr>
        <p:spPr>
          <a:xfrm>
            <a:off x="4379259" y="3571967"/>
            <a:ext cx="88078" cy="93456"/>
          </a:xfrm>
          <a:custGeom>
            <a:avLst/>
            <a:gdLst/>
            <a:ahLst/>
            <a:cxnLst/>
            <a:rect l="l" t="t" r="r" b="b"/>
            <a:pathLst>
              <a:path w="99822" h="105917">
                <a:moveTo>
                  <a:pt x="99822" y="12191"/>
                </a:moveTo>
                <a:lnTo>
                  <a:pt x="0" y="0"/>
                </a:lnTo>
                <a:lnTo>
                  <a:pt x="38100" y="105917"/>
                </a:lnTo>
                <a:lnTo>
                  <a:pt x="99822" y="12191"/>
                </a:lnTo>
                <a:close/>
              </a:path>
            </a:pathLst>
          </a:custGeom>
          <a:solidFill>
            <a:srgbClr val="CC00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4" name="object 14"/>
          <p:cNvSpPr/>
          <p:nvPr/>
        </p:nvSpPr>
        <p:spPr>
          <a:xfrm>
            <a:off x="4759139" y="3212930"/>
            <a:ext cx="45719" cy="365759"/>
          </a:xfrm>
          <a:custGeom>
            <a:avLst/>
            <a:gdLst/>
            <a:ahLst/>
            <a:cxnLst/>
            <a:rect l="l" t="t" r="r" b="b"/>
            <a:pathLst>
              <a:path w="51815" h="414527">
                <a:moveTo>
                  <a:pt x="51815" y="0"/>
                </a:moveTo>
                <a:lnTo>
                  <a:pt x="0" y="414527"/>
                </a:lnTo>
              </a:path>
            </a:pathLst>
          </a:custGeom>
          <a:ln w="9144">
            <a:solidFill>
              <a:srgbClr val="CC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5" name="object 15"/>
          <p:cNvSpPr/>
          <p:nvPr/>
        </p:nvSpPr>
        <p:spPr>
          <a:xfrm>
            <a:off x="4761156" y="3127541"/>
            <a:ext cx="88078" cy="92784"/>
          </a:xfrm>
          <a:custGeom>
            <a:avLst/>
            <a:gdLst/>
            <a:ahLst/>
            <a:cxnLst/>
            <a:rect l="l" t="t" r="r" b="b"/>
            <a:pathLst>
              <a:path w="99822" h="105156">
                <a:moveTo>
                  <a:pt x="99822" y="105156"/>
                </a:moveTo>
                <a:lnTo>
                  <a:pt x="62484" y="0"/>
                </a:lnTo>
                <a:lnTo>
                  <a:pt x="0" y="92963"/>
                </a:lnTo>
                <a:lnTo>
                  <a:pt x="99822" y="105156"/>
                </a:lnTo>
                <a:close/>
              </a:path>
            </a:pathLst>
          </a:custGeom>
          <a:solidFill>
            <a:srgbClr val="CC00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6" name="object 16"/>
          <p:cNvSpPr/>
          <p:nvPr/>
        </p:nvSpPr>
        <p:spPr>
          <a:xfrm>
            <a:off x="4715435" y="3571967"/>
            <a:ext cx="88078" cy="93456"/>
          </a:xfrm>
          <a:custGeom>
            <a:avLst/>
            <a:gdLst/>
            <a:ahLst/>
            <a:cxnLst/>
            <a:rect l="l" t="t" r="r" b="b"/>
            <a:pathLst>
              <a:path w="99822" h="105917">
                <a:moveTo>
                  <a:pt x="99822" y="12191"/>
                </a:moveTo>
                <a:lnTo>
                  <a:pt x="0" y="0"/>
                </a:lnTo>
                <a:lnTo>
                  <a:pt x="38100" y="105917"/>
                </a:lnTo>
                <a:lnTo>
                  <a:pt x="99822" y="12191"/>
                </a:lnTo>
                <a:close/>
              </a:path>
            </a:pathLst>
          </a:custGeom>
          <a:solidFill>
            <a:srgbClr val="CC00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7" name="object 17"/>
          <p:cNvSpPr/>
          <p:nvPr/>
        </p:nvSpPr>
        <p:spPr>
          <a:xfrm>
            <a:off x="4289837" y="3229739"/>
            <a:ext cx="917089" cy="400049"/>
          </a:xfrm>
          <a:custGeom>
            <a:avLst/>
            <a:gdLst/>
            <a:ahLst/>
            <a:cxnLst/>
            <a:rect l="l" t="t" r="r" b="b"/>
            <a:pathLst>
              <a:path w="1039368" h="453389">
                <a:moveTo>
                  <a:pt x="0" y="0"/>
                </a:moveTo>
                <a:lnTo>
                  <a:pt x="1039368" y="453389"/>
                </a:lnTo>
              </a:path>
            </a:pathLst>
          </a:custGeom>
          <a:ln w="9144">
            <a:solidFill>
              <a:srgbClr val="0000CC"/>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8" name="object 18"/>
          <p:cNvSpPr/>
          <p:nvPr/>
        </p:nvSpPr>
        <p:spPr>
          <a:xfrm>
            <a:off x="4211170" y="3189396"/>
            <a:ext cx="98163" cy="81354"/>
          </a:xfrm>
          <a:custGeom>
            <a:avLst/>
            <a:gdLst/>
            <a:ahLst/>
            <a:cxnLst/>
            <a:rect l="l" t="t" r="r" b="b"/>
            <a:pathLst>
              <a:path w="111251" h="92202">
                <a:moveTo>
                  <a:pt x="111251" y="0"/>
                </a:moveTo>
                <a:lnTo>
                  <a:pt x="0" y="6096"/>
                </a:lnTo>
                <a:lnTo>
                  <a:pt x="70865" y="92202"/>
                </a:lnTo>
                <a:lnTo>
                  <a:pt x="111251" y="0"/>
                </a:lnTo>
                <a:close/>
              </a:path>
            </a:pathLst>
          </a:custGeom>
          <a:solidFill>
            <a:srgbClr val="0000CC"/>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9" name="object 19"/>
          <p:cNvSpPr/>
          <p:nvPr/>
        </p:nvSpPr>
        <p:spPr>
          <a:xfrm>
            <a:off x="5188100" y="3589448"/>
            <a:ext cx="98835" cy="81354"/>
          </a:xfrm>
          <a:custGeom>
            <a:avLst/>
            <a:gdLst/>
            <a:ahLst/>
            <a:cxnLst/>
            <a:rect l="l" t="t" r="r" b="b"/>
            <a:pathLst>
              <a:path w="112013" h="92201">
                <a:moveTo>
                  <a:pt x="112013" y="86105"/>
                </a:moveTo>
                <a:lnTo>
                  <a:pt x="39624" y="0"/>
                </a:lnTo>
                <a:lnTo>
                  <a:pt x="0" y="92201"/>
                </a:lnTo>
                <a:lnTo>
                  <a:pt x="112013" y="86105"/>
                </a:lnTo>
                <a:close/>
              </a:path>
            </a:pathLst>
          </a:custGeom>
          <a:solidFill>
            <a:srgbClr val="0000CC"/>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0" name="object 20"/>
          <p:cNvSpPr/>
          <p:nvPr/>
        </p:nvSpPr>
        <p:spPr>
          <a:xfrm>
            <a:off x="5442249" y="3210912"/>
            <a:ext cx="91440" cy="369794"/>
          </a:xfrm>
          <a:custGeom>
            <a:avLst/>
            <a:gdLst/>
            <a:ahLst/>
            <a:cxnLst/>
            <a:rect l="l" t="t" r="r" b="b"/>
            <a:pathLst>
              <a:path w="103632" h="419100">
                <a:moveTo>
                  <a:pt x="0" y="0"/>
                </a:moveTo>
                <a:lnTo>
                  <a:pt x="103632" y="419100"/>
                </a:lnTo>
              </a:path>
            </a:pathLst>
          </a:custGeom>
          <a:ln w="9144">
            <a:solidFill>
              <a:srgbClr val="0000CC"/>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1" name="object 21"/>
          <p:cNvSpPr/>
          <p:nvPr/>
        </p:nvSpPr>
        <p:spPr>
          <a:xfrm>
            <a:off x="5399890" y="3127541"/>
            <a:ext cx="85389" cy="96145"/>
          </a:xfrm>
          <a:custGeom>
            <a:avLst/>
            <a:gdLst/>
            <a:ahLst/>
            <a:cxnLst/>
            <a:rect l="l" t="t" r="r" b="b"/>
            <a:pathLst>
              <a:path w="96774" h="108965">
                <a:moveTo>
                  <a:pt x="96774" y="84582"/>
                </a:moveTo>
                <a:lnTo>
                  <a:pt x="24384" y="0"/>
                </a:lnTo>
                <a:lnTo>
                  <a:pt x="0" y="108965"/>
                </a:lnTo>
                <a:lnTo>
                  <a:pt x="96774" y="84582"/>
                </a:lnTo>
                <a:close/>
              </a:path>
            </a:pathLst>
          </a:custGeom>
          <a:solidFill>
            <a:srgbClr val="0000CC"/>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2" name="object 22"/>
          <p:cNvSpPr/>
          <p:nvPr/>
        </p:nvSpPr>
        <p:spPr>
          <a:xfrm>
            <a:off x="5491330" y="3568604"/>
            <a:ext cx="85389" cy="96818"/>
          </a:xfrm>
          <a:custGeom>
            <a:avLst/>
            <a:gdLst/>
            <a:ahLst/>
            <a:cxnLst/>
            <a:rect l="l" t="t" r="r" b="b"/>
            <a:pathLst>
              <a:path w="96774" h="109727">
                <a:moveTo>
                  <a:pt x="96774" y="0"/>
                </a:moveTo>
                <a:lnTo>
                  <a:pt x="0" y="24384"/>
                </a:lnTo>
                <a:lnTo>
                  <a:pt x="73151" y="109727"/>
                </a:lnTo>
                <a:lnTo>
                  <a:pt x="96774" y="0"/>
                </a:lnTo>
                <a:close/>
              </a:path>
            </a:pathLst>
          </a:custGeom>
          <a:solidFill>
            <a:srgbClr val="0000CC"/>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3" name="object 23"/>
          <p:cNvSpPr/>
          <p:nvPr/>
        </p:nvSpPr>
        <p:spPr>
          <a:xfrm>
            <a:off x="5912895" y="3210912"/>
            <a:ext cx="91440" cy="369794"/>
          </a:xfrm>
          <a:custGeom>
            <a:avLst/>
            <a:gdLst/>
            <a:ahLst/>
            <a:cxnLst/>
            <a:rect l="l" t="t" r="r" b="b"/>
            <a:pathLst>
              <a:path w="103632" h="419100">
                <a:moveTo>
                  <a:pt x="103632" y="0"/>
                </a:moveTo>
                <a:lnTo>
                  <a:pt x="0" y="419100"/>
                </a:lnTo>
              </a:path>
            </a:pathLst>
          </a:custGeom>
          <a:ln w="9144">
            <a:solidFill>
              <a:srgbClr val="0000CC"/>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4" name="object 24"/>
          <p:cNvSpPr/>
          <p:nvPr/>
        </p:nvSpPr>
        <p:spPr>
          <a:xfrm>
            <a:off x="5961977" y="3127541"/>
            <a:ext cx="85389" cy="96145"/>
          </a:xfrm>
          <a:custGeom>
            <a:avLst/>
            <a:gdLst/>
            <a:ahLst/>
            <a:cxnLst/>
            <a:rect l="l" t="t" r="r" b="b"/>
            <a:pathLst>
              <a:path w="96774" h="108965">
                <a:moveTo>
                  <a:pt x="96774" y="108965"/>
                </a:moveTo>
                <a:lnTo>
                  <a:pt x="73151" y="0"/>
                </a:lnTo>
                <a:lnTo>
                  <a:pt x="0" y="84582"/>
                </a:lnTo>
                <a:lnTo>
                  <a:pt x="96774" y="108965"/>
                </a:lnTo>
                <a:close/>
              </a:path>
            </a:pathLst>
          </a:custGeom>
          <a:solidFill>
            <a:srgbClr val="0000CC"/>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5" name="object 25"/>
          <p:cNvSpPr/>
          <p:nvPr/>
        </p:nvSpPr>
        <p:spPr>
          <a:xfrm>
            <a:off x="5870538" y="3568604"/>
            <a:ext cx="85389" cy="96818"/>
          </a:xfrm>
          <a:custGeom>
            <a:avLst/>
            <a:gdLst/>
            <a:ahLst/>
            <a:cxnLst/>
            <a:rect l="l" t="t" r="r" b="b"/>
            <a:pathLst>
              <a:path w="96774" h="109727">
                <a:moveTo>
                  <a:pt x="96774" y="24384"/>
                </a:moveTo>
                <a:lnTo>
                  <a:pt x="0" y="0"/>
                </a:lnTo>
                <a:lnTo>
                  <a:pt x="24383" y="109727"/>
                </a:lnTo>
                <a:lnTo>
                  <a:pt x="96774" y="24384"/>
                </a:lnTo>
                <a:close/>
              </a:path>
            </a:pathLst>
          </a:custGeom>
          <a:solidFill>
            <a:srgbClr val="0000CC"/>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6" name="object 26"/>
          <p:cNvSpPr/>
          <p:nvPr/>
        </p:nvSpPr>
        <p:spPr>
          <a:xfrm>
            <a:off x="2664087" y="3664751"/>
            <a:ext cx="2183802" cy="456528"/>
          </a:xfrm>
          <a:custGeom>
            <a:avLst/>
            <a:gdLst/>
            <a:ahLst/>
            <a:cxnLst/>
            <a:rect l="l" t="t" r="r" b="b"/>
            <a:pathLst>
              <a:path w="2474976" h="517398">
                <a:moveTo>
                  <a:pt x="2474976" y="0"/>
                </a:moveTo>
                <a:lnTo>
                  <a:pt x="2474976" y="517398"/>
                </a:lnTo>
                <a:lnTo>
                  <a:pt x="0" y="517398"/>
                </a:lnTo>
                <a:lnTo>
                  <a:pt x="0" y="0"/>
                </a:lnTo>
                <a:lnTo>
                  <a:pt x="2474976" y="0"/>
                </a:lnTo>
                <a:close/>
              </a:path>
            </a:pathLst>
          </a:custGeom>
          <a:solidFill>
            <a:srgbClr val="FFC9C9"/>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7" name="object 27"/>
          <p:cNvSpPr/>
          <p:nvPr/>
        </p:nvSpPr>
        <p:spPr>
          <a:xfrm>
            <a:off x="5286263" y="3664751"/>
            <a:ext cx="1053576" cy="456528"/>
          </a:xfrm>
          <a:custGeom>
            <a:avLst/>
            <a:gdLst/>
            <a:ahLst/>
            <a:cxnLst/>
            <a:rect l="l" t="t" r="r" b="b"/>
            <a:pathLst>
              <a:path w="1194053" h="517398">
                <a:moveTo>
                  <a:pt x="1194053" y="0"/>
                </a:moveTo>
                <a:lnTo>
                  <a:pt x="1194053" y="517398"/>
                </a:lnTo>
                <a:lnTo>
                  <a:pt x="0" y="517398"/>
                </a:lnTo>
                <a:lnTo>
                  <a:pt x="0" y="0"/>
                </a:lnTo>
                <a:lnTo>
                  <a:pt x="1194053" y="0"/>
                </a:lnTo>
                <a:close/>
              </a:path>
            </a:pathLst>
          </a:custGeom>
          <a:solidFill>
            <a:srgbClr val="CCCCFF"/>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8" name="object 28"/>
          <p:cNvSpPr txBox="1"/>
          <p:nvPr/>
        </p:nvSpPr>
        <p:spPr>
          <a:xfrm>
            <a:off x="2734235" y="3696798"/>
            <a:ext cx="2043953" cy="389405"/>
          </a:xfrm>
          <a:prstGeom prst="rect">
            <a:avLst/>
          </a:prstGeom>
        </p:spPr>
        <p:txBody>
          <a:bodyPr vert="horz" wrap="square" lIns="0" tIns="0" rIns="0" bIns="0" rtlCol="0">
            <a:noAutofit/>
          </a:bodyPr>
          <a:lstStyle/>
          <a:p>
            <a:pPr marL="707065" marR="11205" indent="-695859" fontAlgn="auto">
              <a:spcBef>
                <a:spcPts val="0"/>
              </a:spcBef>
              <a:spcAft>
                <a:spcPts val="0"/>
              </a:spcAft>
            </a:pPr>
            <a:r>
              <a:rPr sz="1235" spc="-9" dirty="0">
                <a:solidFill>
                  <a:prstClr val="black"/>
                </a:solidFill>
                <a:latin typeface="Comic Sans MS"/>
                <a:ea typeface="+mn-ea"/>
                <a:cs typeface="Comic Sans MS"/>
              </a:rPr>
              <a:t>Administrative</a:t>
            </a:r>
            <a:r>
              <a:rPr sz="1235" spc="-4" dirty="0">
                <a:solidFill>
                  <a:prstClr val="black"/>
                </a:solidFill>
                <a:latin typeface="Comic Sans MS"/>
                <a:ea typeface="+mn-ea"/>
                <a:cs typeface="Comic Sans MS"/>
              </a:rPr>
              <a:t> </a:t>
            </a:r>
            <a:r>
              <a:rPr sz="1235" spc="-9" dirty="0">
                <a:solidFill>
                  <a:prstClr val="black"/>
                </a:solidFill>
                <a:latin typeface="Comic Sans MS"/>
                <a:ea typeface="+mn-ea"/>
                <a:cs typeface="Comic Sans MS"/>
              </a:rPr>
              <a:t>Applicati</a:t>
            </a:r>
            <a:r>
              <a:rPr sz="1235" spc="-4" dirty="0">
                <a:solidFill>
                  <a:prstClr val="black"/>
                </a:solidFill>
                <a:latin typeface="Comic Sans MS"/>
                <a:ea typeface="+mn-ea"/>
                <a:cs typeface="Comic Sans MS"/>
              </a:rPr>
              <a:t>o</a:t>
            </a:r>
            <a:r>
              <a:rPr sz="1235" spc="-9" dirty="0">
                <a:solidFill>
                  <a:prstClr val="black"/>
                </a:solidFill>
                <a:latin typeface="Comic Sans MS"/>
                <a:ea typeface="+mn-ea"/>
                <a:cs typeface="Comic Sans MS"/>
              </a:rPr>
              <a:t>ns</a:t>
            </a:r>
            <a:r>
              <a:rPr sz="1235" spc="-4" dirty="0">
                <a:solidFill>
                  <a:prstClr val="black"/>
                </a:solidFill>
                <a:latin typeface="Comic Sans MS"/>
                <a:ea typeface="+mn-ea"/>
                <a:cs typeface="Comic Sans MS"/>
              </a:rPr>
              <a:t> </a:t>
            </a:r>
            <a:r>
              <a:rPr sz="1235" spc="-13" dirty="0">
                <a:solidFill>
                  <a:prstClr val="black"/>
                </a:solidFill>
                <a:latin typeface="Comic Sans MS"/>
                <a:ea typeface="+mn-ea"/>
                <a:cs typeface="Comic Sans MS"/>
              </a:rPr>
              <a:t>a</a:t>
            </a:r>
            <a:r>
              <a:rPr sz="1235" spc="-9" dirty="0">
                <a:solidFill>
                  <a:prstClr val="black"/>
                </a:solidFill>
                <a:latin typeface="Comic Sans MS"/>
                <a:ea typeface="+mn-ea"/>
                <a:cs typeface="Comic Sans MS"/>
              </a:rPr>
              <a:t>t</a:t>
            </a:r>
            <a:r>
              <a:rPr sz="1235" spc="-4" dirty="0">
                <a:solidFill>
                  <a:prstClr val="black"/>
                </a:solidFill>
                <a:latin typeface="Comic Sans MS"/>
                <a:ea typeface="+mn-ea"/>
                <a:cs typeface="Comic Sans MS"/>
              </a:rPr>
              <a:t> </a:t>
            </a:r>
            <a:r>
              <a:rPr sz="1235" spc="-13" dirty="0">
                <a:solidFill>
                  <a:prstClr val="black"/>
                </a:solidFill>
                <a:latin typeface="Comic Sans MS"/>
                <a:ea typeface="+mn-ea"/>
                <a:cs typeface="Comic Sans MS"/>
              </a:rPr>
              <a:t>Sit</a:t>
            </a:r>
            <a:r>
              <a:rPr sz="1235" spc="-9" dirty="0">
                <a:solidFill>
                  <a:prstClr val="black"/>
                </a:solidFill>
                <a:latin typeface="Comic Sans MS"/>
                <a:ea typeface="+mn-ea"/>
                <a:cs typeface="Comic Sans MS"/>
              </a:rPr>
              <a:t>e</a:t>
            </a:r>
            <a:r>
              <a:rPr sz="1235" spc="-4" dirty="0">
                <a:solidFill>
                  <a:prstClr val="black"/>
                </a:solidFill>
                <a:latin typeface="Comic Sans MS"/>
                <a:ea typeface="+mn-ea"/>
                <a:cs typeface="Comic Sans MS"/>
              </a:rPr>
              <a:t> </a:t>
            </a:r>
            <a:r>
              <a:rPr sz="1235" spc="-9" dirty="0">
                <a:solidFill>
                  <a:prstClr val="black"/>
                </a:solidFill>
                <a:latin typeface="Comic Sans MS"/>
                <a:ea typeface="+mn-ea"/>
                <a:cs typeface="Comic Sans MS"/>
              </a:rPr>
              <a:t>1</a:t>
            </a:r>
            <a:endParaRPr sz="1235">
              <a:solidFill>
                <a:prstClr val="black"/>
              </a:solidFill>
              <a:latin typeface="Comic Sans MS"/>
              <a:ea typeface="+mn-ea"/>
              <a:cs typeface="Comic Sans MS"/>
            </a:endParaRPr>
          </a:p>
        </p:txBody>
      </p:sp>
      <p:sp>
        <p:nvSpPr>
          <p:cNvPr id="29" name="object 29"/>
          <p:cNvSpPr txBox="1"/>
          <p:nvPr/>
        </p:nvSpPr>
        <p:spPr>
          <a:xfrm>
            <a:off x="5356413" y="3696798"/>
            <a:ext cx="913840" cy="389405"/>
          </a:xfrm>
          <a:prstGeom prst="rect">
            <a:avLst/>
          </a:prstGeom>
        </p:spPr>
        <p:txBody>
          <a:bodyPr vert="horz" wrap="square" lIns="0" tIns="0" rIns="0" bIns="0" rtlCol="0">
            <a:noAutofit/>
          </a:bodyPr>
          <a:lstStyle/>
          <a:p>
            <a:pPr marL="71715" marR="11205" indent="-60509" fontAlgn="auto">
              <a:spcBef>
                <a:spcPts val="0"/>
              </a:spcBef>
              <a:spcAft>
                <a:spcPts val="0"/>
              </a:spcAft>
            </a:pPr>
            <a:r>
              <a:rPr sz="1235" spc="-9" dirty="0">
                <a:solidFill>
                  <a:prstClr val="black"/>
                </a:solidFill>
                <a:latin typeface="Comic Sans MS"/>
                <a:ea typeface="+mn-ea"/>
                <a:cs typeface="Comic Sans MS"/>
              </a:rPr>
              <a:t>Applications at </a:t>
            </a:r>
            <a:r>
              <a:rPr sz="1235" spc="-4" dirty="0">
                <a:solidFill>
                  <a:prstClr val="black"/>
                </a:solidFill>
                <a:latin typeface="Comic Sans MS"/>
                <a:ea typeface="+mn-ea"/>
                <a:cs typeface="Comic Sans MS"/>
              </a:rPr>
              <a:t>all </a:t>
            </a:r>
            <a:r>
              <a:rPr sz="1235" spc="-9" dirty="0">
                <a:solidFill>
                  <a:prstClr val="black"/>
                </a:solidFill>
                <a:latin typeface="Comic Sans MS"/>
                <a:ea typeface="+mn-ea"/>
                <a:cs typeface="Comic Sans MS"/>
              </a:rPr>
              <a:t>sites</a:t>
            </a:r>
            <a:endParaRPr sz="1235">
              <a:solidFill>
                <a:prstClr val="black"/>
              </a:solidFill>
              <a:latin typeface="Comic Sans MS"/>
              <a:ea typeface="+mn-ea"/>
              <a:cs typeface="Comic Sans MS"/>
            </a:endParaRPr>
          </a:p>
        </p:txBody>
      </p:sp>
      <p:sp>
        <p:nvSpPr>
          <p:cNvPr id="30" name="object 30"/>
          <p:cNvSpPr/>
          <p:nvPr/>
        </p:nvSpPr>
        <p:spPr>
          <a:xfrm>
            <a:off x="862854" y="4390220"/>
            <a:ext cx="4437529" cy="792704"/>
          </a:xfrm>
          <a:custGeom>
            <a:avLst/>
            <a:gdLst/>
            <a:ahLst/>
            <a:cxnLst/>
            <a:rect l="l" t="t" r="r" b="b"/>
            <a:pathLst>
              <a:path w="5029200" h="898398">
                <a:moveTo>
                  <a:pt x="5029200" y="0"/>
                </a:moveTo>
                <a:lnTo>
                  <a:pt x="5029200" y="898398"/>
                </a:lnTo>
                <a:lnTo>
                  <a:pt x="0" y="898398"/>
                </a:lnTo>
                <a:lnTo>
                  <a:pt x="0" y="0"/>
                </a:lnTo>
                <a:lnTo>
                  <a:pt x="5029200" y="0"/>
                </a:lnTo>
                <a:close/>
              </a:path>
            </a:pathLst>
          </a:custGeom>
          <a:solidFill>
            <a:srgbClr val="D9FFF5"/>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1" name="object 31"/>
          <p:cNvSpPr/>
          <p:nvPr/>
        </p:nvSpPr>
        <p:spPr>
          <a:xfrm>
            <a:off x="3014383" y="5264279"/>
            <a:ext cx="4357519" cy="792704"/>
          </a:xfrm>
          <a:custGeom>
            <a:avLst/>
            <a:gdLst/>
            <a:ahLst/>
            <a:cxnLst/>
            <a:rect l="l" t="t" r="r" b="b"/>
            <a:pathLst>
              <a:path w="4938521" h="898398">
                <a:moveTo>
                  <a:pt x="4938521" y="0"/>
                </a:moveTo>
                <a:lnTo>
                  <a:pt x="4938521" y="898398"/>
                </a:lnTo>
                <a:lnTo>
                  <a:pt x="0" y="898398"/>
                </a:lnTo>
                <a:lnTo>
                  <a:pt x="0" y="0"/>
                </a:lnTo>
                <a:lnTo>
                  <a:pt x="4938521" y="0"/>
                </a:lnTo>
                <a:close/>
              </a:path>
            </a:pathLst>
          </a:custGeom>
          <a:solidFill>
            <a:srgbClr val="D8D8D8"/>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2" name="object 32"/>
          <p:cNvSpPr txBox="1"/>
          <p:nvPr/>
        </p:nvSpPr>
        <p:spPr>
          <a:xfrm>
            <a:off x="933002" y="4422044"/>
            <a:ext cx="6368863" cy="1598519"/>
          </a:xfrm>
          <a:prstGeom prst="rect">
            <a:avLst/>
          </a:prstGeom>
        </p:spPr>
        <p:txBody>
          <a:bodyPr vert="horz" wrap="square" lIns="0" tIns="0" rIns="0" bIns="0" rtlCol="0">
            <a:noAutofit/>
          </a:bodyPr>
          <a:lstStyle/>
          <a:p>
            <a:pPr marL="11205" fontAlgn="auto">
              <a:spcBef>
                <a:spcPts val="0"/>
              </a:spcBef>
              <a:spcAft>
                <a:spcPts val="0"/>
              </a:spcAft>
            </a:pPr>
            <a:r>
              <a:rPr sz="1412" b="1" spc="-4" dirty="0">
                <a:solidFill>
                  <a:srgbClr val="7F007F"/>
                </a:solidFill>
                <a:latin typeface="Comic Sans MS"/>
                <a:ea typeface="+mn-ea"/>
                <a:cs typeface="Comic Sans MS"/>
              </a:rPr>
              <a:t>Ba</a:t>
            </a:r>
            <a:r>
              <a:rPr sz="1412" b="1" dirty="0">
                <a:solidFill>
                  <a:srgbClr val="7F007F"/>
                </a:solidFill>
                <a:latin typeface="Comic Sans MS"/>
                <a:ea typeface="+mn-ea"/>
                <a:cs typeface="Comic Sans MS"/>
              </a:rPr>
              <a:t>d </a:t>
            </a:r>
            <a:r>
              <a:rPr sz="1412" b="1" spc="-4" dirty="0">
                <a:solidFill>
                  <a:srgbClr val="7F007F"/>
                </a:solidFill>
                <a:latin typeface="Comic Sans MS"/>
                <a:ea typeface="+mn-ea"/>
                <a:cs typeface="Comic Sans MS"/>
              </a:rPr>
              <a:t>Fragmentation</a:t>
            </a:r>
            <a:r>
              <a:rPr sz="1412" b="1" dirty="0">
                <a:solidFill>
                  <a:srgbClr val="7F007F"/>
                </a:solidFill>
                <a:latin typeface="Comic Sans MS"/>
                <a:ea typeface="+mn-ea"/>
                <a:cs typeface="Comic Sans MS"/>
              </a:rPr>
              <a:t>:</a:t>
            </a:r>
            <a:r>
              <a:rPr sz="1412" b="1" spc="221" dirty="0">
                <a:solidFill>
                  <a:srgbClr val="7F007F"/>
                </a:solidFill>
                <a:latin typeface="Comic Sans MS"/>
                <a:ea typeface="+mn-ea"/>
                <a:cs typeface="Comic Sans MS"/>
              </a:rPr>
              <a:t> </a:t>
            </a:r>
            <a:r>
              <a:rPr sz="1412" spc="-4" dirty="0">
                <a:solidFill>
                  <a:prstClr val="black"/>
                </a:solidFill>
                <a:latin typeface="Comic Sans MS"/>
                <a:ea typeface="+mn-ea"/>
                <a:cs typeface="Comic Sans MS"/>
              </a:rPr>
              <a:t>NAM</a:t>
            </a:r>
            <a:r>
              <a:rPr sz="1412" dirty="0">
                <a:solidFill>
                  <a:prstClr val="black"/>
                </a:solidFill>
                <a:latin typeface="Comic Sans MS"/>
                <a:ea typeface="+mn-ea"/>
                <a:cs typeface="Comic Sans MS"/>
              </a:rPr>
              <a:t>E</a:t>
            </a:r>
            <a:r>
              <a:rPr sz="1412" spc="-4" dirty="0">
                <a:solidFill>
                  <a:prstClr val="black"/>
                </a:solidFill>
                <a:latin typeface="Comic Sans MS"/>
                <a:ea typeface="+mn-ea"/>
                <a:cs typeface="Comic Sans MS"/>
              </a:rPr>
              <a:t> n</a:t>
            </a:r>
            <a:r>
              <a:rPr sz="1412" spc="-9" dirty="0">
                <a:solidFill>
                  <a:prstClr val="black"/>
                </a:solidFill>
                <a:latin typeface="Comic Sans MS"/>
                <a:ea typeface="+mn-ea"/>
                <a:cs typeface="Comic Sans MS"/>
              </a:rPr>
              <a:t>o</a:t>
            </a:r>
            <a:r>
              <a:rPr sz="1412" dirty="0">
                <a:solidFill>
                  <a:prstClr val="black"/>
                </a:solidFill>
                <a:latin typeface="Comic Sans MS"/>
                <a:ea typeface="+mn-ea"/>
                <a:cs typeface="Comic Sans MS"/>
              </a:rPr>
              <a:t>t</a:t>
            </a:r>
            <a:r>
              <a:rPr sz="1412" spc="-4" dirty="0">
                <a:solidFill>
                  <a:prstClr val="black"/>
                </a:solidFill>
                <a:latin typeface="Comic Sans MS"/>
                <a:ea typeface="+mn-ea"/>
                <a:cs typeface="Comic Sans MS"/>
              </a:rPr>
              <a:t> availabl</a:t>
            </a:r>
            <a:r>
              <a:rPr sz="1412" dirty="0">
                <a:solidFill>
                  <a:prstClr val="black"/>
                </a:solidFill>
                <a:latin typeface="Comic Sans MS"/>
                <a:ea typeface="+mn-ea"/>
                <a:cs typeface="Comic Sans MS"/>
              </a:rPr>
              <a:t>e</a:t>
            </a:r>
            <a:r>
              <a:rPr sz="1412" spc="-4" dirty="0">
                <a:solidFill>
                  <a:prstClr val="black"/>
                </a:solidFill>
                <a:latin typeface="Comic Sans MS"/>
                <a:ea typeface="+mn-ea"/>
                <a:cs typeface="Comic Sans MS"/>
              </a:rPr>
              <a:t> i</a:t>
            </a:r>
            <a:r>
              <a:rPr sz="1412" dirty="0">
                <a:solidFill>
                  <a:prstClr val="black"/>
                </a:solidFill>
                <a:latin typeface="Comic Sans MS"/>
                <a:ea typeface="+mn-ea"/>
                <a:cs typeface="Comic Sans MS"/>
              </a:rPr>
              <a:t>n</a:t>
            </a:r>
            <a:r>
              <a:rPr sz="1412" spc="-4" dirty="0">
                <a:solidFill>
                  <a:prstClr val="black"/>
                </a:solidFill>
                <a:latin typeface="Comic Sans MS"/>
                <a:ea typeface="+mn-ea"/>
                <a:cs typeface="Comic Sans MS"/>
              </a:rPr>
              <a:t> EMP2</a:t>
            </a:r>
            <a:endParaRPr sz="1412" dirty="0">
              <a:solidFill>
                <a:prstClr val="black"/>
              </a:solidFill>
              <a:latin typeface="Comic Sans MS"/>
              <a:ea typeface="+mn-ea"/>
              <a:cs typeface="Comic Sans MS"/>
            </a:endParaRPr>
          </a:p>
          <a:p>
            <a:pPr marL="817439" indent="-403397" fontAlgn="auto">
              <a:spcBef>
                <a:spcPts val="256"/>
              </a:spcBef>
              <a:spcAft>
                <a:spcPts val="0"/>
              </a:spcAft>
              <a:buFont typeface="Comic Sans MS"/>
              <a:buAutoNum type="arabicPeriod"/>
              <a:tabLst>
                <a:tab pos="817439" algn="l"/>
              </a:tabLst>
            </a:pPr>
            <a:r>
              <a:rPr sz="1412" dirty="0">
                <a:solidFill>
                  <a:prstClr val="black"/>
                </a:solidFill>
                <a:latin typeface="Comic Sans MS"/>
                <a:ea typeface="+mn-ea"/>
                <a:cs typeface="Comic Sans MS"/>
              </a:rPr>
              <a:t>EMP1(</a:t>
            </a:r>
            <a:r>
              <a:rPr sz="1412" u="heavy" dirty="0">
                <a:solidFill>
                  <a:prstClr val="black"/>
                </a:solidFill>
                <a:latin typeface="Comic Sans MS"/>
                <a:ea typeface="+mn-ea"/>
                <a:cs typeface="Comic Sans MS"/>
              </a:rPr>
              <a:t>E</a:t>
            </a:r>
            <a:r>
              <a:rPr sz="1412" u="heavy" spc="-4" dirty="0">
                <a:solidFill>
                  <a:prstClr val="black"/>
                </a:solidFill>
                <a:latin typeface="Comic Sans MS"/>
                <a:ea typeface="+mn-ea"/>
                <a:cs typeface="Comic Sans MS"/>
              </a:rPr>
              <a:t>N</a:t>
            </a:r>
            <a:r>
              <a:rPr sz="1412" u="heavy" dirty="0">
                <a:solidFill>
                  <a:prstClr val="black"/>
                </a:solidFill>
                <a:latin typeface="Comic Sans MS"/>
                <a:ea typeface="+mn-ea"/>
                <a:cs typeface="Comic Sans MS"/>
              </a:rPr>
              <a:t>U</a:t>
            </a:r>
            <a:r>
              <a:rPr sz="1412" u="heavy" spc="-9" dirty="0">
                <a:solidFill>
                  <a:prstClr val="black"/>
                </a:solidFill>
                <a:latin typeface="Comic Sans MS"/>
                <a:ea typeface="+mn-ea"/>
                <a:cs typeface="Comic Sans MS"/>
              </a:rPr>
              <a:t>M</a:t>
            </a:r>
            <a:r>
              <a:rPr sz="1412" spc="-4" dirty="0">
                <a:solidFill>
                  <a:prstClr val="black"/>
                </a:solidFill>
                <a:latin typeface="Comic Sans MS"/>
                <a:ea typeface="+mn-ea"/>
                <a:cs typeface="Comic Sans MS"/>
              </a:rPr>
              <a:t>,NAME,T</a:t>
            </a:r>
            <a:r>
              <a:rPr sz="1412" spc="4" dirty="0">
                <a:solidFill>
                  <a:prstClr val="black"/>
                </a:solidFill>
                <a:latin typeface="Comic Sans MS"/>
                <a:ea typeface="+mn-ea"/>
                <a:cs typeface="Comic Sans MS"/>
              </a:rPr>
              <a:t>A</a:t>
            </a:r>
            <a:r>
              <a:rPr sz="1412" spc="-4" dirty="0">
                <a:solidFill>
                  <a:prstClr val="black"/>
                </a:solidFill>
                <a:latin typeface="Comic Sans MS"/>
                <a:ea typeface="+mn-ea"/>
                <a:cs typeface="Comic Sans MS"/>
              </a:rPr>
              <a:t>X,S</a:t>
            </a:r>
            <a:r>
              <a:rPr sz="1412" dirty="0">
                <a:solidFill>
                  <a:prstClr val="black"/>
                </a:solidFill>
                <a:latin typeface="Comic Sans MS"/>
                <a:ea typeface="+mn-ea"/>
                <a:cs typeface="Comic Sans MS"/>
              </a:rPr>
              <a:t>A</a:t>
            </a:r>
            <a:r>
              <a:rPr sz="1412" spc="4" dirty="0">
                <a:solidFill>
                  <a:prstClr val="black"/>
                </a:solidFill>
                <a:latin typeface="Comic Sans MS"/>
                <a:ea typeface="+mn-ea"/>
                <a:cs typeface="Comic Sans MS"/>
              </a:rPr>
              <a:t>L</a:t>
            </a:r>
            <a:r>
              <a:rPr sz="1412" dirty="0">
                <a:solidFill>
                  <a:prstClr val="black"/>
                </a:solidFill>
                <a:latin typeface="Comic Sans MS"/>
                <a:ea typeface="+mn-ea"/>
                <a:cs typeface="Comic Sans MS"/>
              </a:rPr>
              <a:t>)</a:t>
            </a:r>
          </a:p>
          <a:p>
            <a:pPr marL="817439" indent="-403397" fontAlgn="auto">
              <a:spcBef>
                <a:spcPts val="256"/>
              </a:spcBef>
              <a:spcAft>
                <a:spcPts val="0"/>
              </a:spcAft>
              <a:buFont typeface="Comic Sans MS"/>
              <a:buAutoNum type="arabicPeriod"/>
              <a:tabLst>
                <a:tab pos="817439" algn="l"/>
              </a:tabLst>
            </a:pPr>
            <a:r>
              <a:rPr sz="1412" dirty="0">
                <a:solidFill>
                  <a:prstClr val="black"/>
                </a:solidFill>
                <a:latin typeface="Comic Sans MS"/>
                <a:ea typeface="+mn-ea"/>
                <a:cs typeface="Comic Sans MS"/>
              </a:rPr>
              <a:t>EMP2(</a:t>
            </a:r>
            <a:r>
              <a:rPr sz="1412" u="heavy" dirty="0">
                <a:solidFill>
                  <a:prstClr val="black"/>
                </a:solidFill>
                <a:latin typeface="Comic Sans MS"/>
                <a:ea typeface="+mn-ea"/>
                <a:cs typeface="Comic Sans MS"/>
              </a:rPr>
              <a:t>ENU</a:t>
            </a:r>
            <a:r>
              <a:rPr sz="1412" u="heavy" spc="-9" dirty="0">
                <a:solidFill>
                  <a:prstClr val="black"/>
                </a:solidFill>
                <a:latin typeface="Comic Sans MS"/>
                <a:ea typeface="+mn-ea"/>
                <a:cs typeface="Comic Sans MS"/>
              </a:rPr>
              <a:t>M</a:t>
            </a:r>
            <a:r>
              <a:rPr sz="1412" spc="-4" dirty="0">
                <a:solidFill>
                  <a:prstClr val="black"/>
                </a:solidFill>
                <a:latin typeface="Comic Sans MS"/>
                <a:ea typeface="+mn-ea"/>
                <a:cs typeface="Comic Sans MS"/>
              </a:rPr>
              <a:t>,MGRNUM,DNUM)</a:t>
            </a:r>
            <a:endParaRPr sz="1412" dirty="0">
              <a:solidFill>
                <a:prstClr val="black"/>
              </a:solidFill>
              <a:latin typeface="Comic Sans MS"/>
              <a:ea typeface="+mn-ea"/>
              <a:cs typeface="Comic Sans MS"/>
            </a:endParaRPr>
          </a:p>
          <a:p>
            <a:pPr fontAlgn="auto">
              <a:lnSpc>
                <a:spcPts val="1235"/>
              </a:lnSpc>
              <a:spcBef>
                <a:spcPts val="46"/>
              </a:spcBef>
              <a:spcAft>
                <a:spcPts val="0"/>
              </a:spcAft>
              <a:buFont typeface="Comic Sans MS"/>
              <a:buAutoNum type="arabicPeriod"/>
            </a:pPr>
            <a:endParaRPr sz="1235" dirty="0">
              <a:solidFill>
                <a:prstClr val="black"/>
              </a:solidFill>
              <a:latin typeface="Calibri"/>
              <a:ea typeface="+mn-ea"/>
              <a:cs typeface="+mn-cs"/>
            </a:endParaRPr>
          </a:p>
          <a:p>
            <a:pPr marL="2162655" fontAlgn="auto">
              <a:spcBef>
                <a:spcPts val="0"/>
              </a:spcBef>
              <a:spcAft>
                <a:spcPts val="0"/>
              </a:spcAft>
            </a:pPr>
            <a:r>
              <a:rPr sz="1412" b="1" spc="-4" dirty="0">
                <a:solidFill>
                  <a:srgbClr val="7F007F"/>
                </a:solidFill>
                <a:latin typeface="Comic Sans MS"/>
                <a:ea typeface="+mn-ea"/>
                <a:cs typeface="Comic Sans MS"/>
              </a:rPr>
              <a:t>Goo</a:t>
            </a:r>
            <a:r>
              <a:rPr sz="1412" b="1" dirty="0">
                <a:solidFill>
                  <a:srgbClr val="7F007F"/>
                </a:solidFill>
                <a:latin typeface="Comic Sans MS"/>
                <a:ea typeface="+mn-ea"/>
                <a:cs typeface="Comic Sans MS"/>
              </a:rPr>
              <a:t>d </a:t>
            </a:r>
            <a:r>
              <a:rPr sz="1412" b="1" spc="-4" dirty="0">
                <a:solidFill>
                  <a:srgbClr val="7F007F"/>
                </a:solidFill>
                <a:latin typeface="Comic Sans MS"/>
                <a:ea typeface="+mn-ea"/>
                <a:cs typeface="Comic Sans MS"/>
              </a:rPr>
              <a:t>Fragme</a:t>
            </a:r>
            <a:r>
              <a:rPr sz="1412" b="1" spc="4" dirty="0">
                <a:solidFill>
                  <a:srgbClr val="7F007F"/>
                </a:solidFill>
                <a:latin typeface="Comic Sans MS"/>
                <a:ea typeface="+mn-ea"/>
                <a:cs typeface="Comic Sans MS"/>
              </a:rPr>
              <a:t>n</a:t>
            </a:r>
            <a:r>
              <a:rPr sz="1412" b="1" dirty="0">
                <a:solidFill>
                  <a:srgbClr val="7F007F"/>
                </a:solidFill>
                <a:latin typeface="Comic Sans MS"/>
                <a:ea typeface="+mn-ea"/>
                <a:cs typeface="Comic Sans MS"/>
              </a:rPr>
              <a:t>t</a:t>
            </a:r>
            <a:r>
              <a:rPr sz="1412" b="1" spc="-4" dirty="0">
                <a:solidFill>
                  <a:srgbClr val="7F007F"/>
                </a:solidFill>
                <a:latin typeface="Comic Sans MS"/>
                <a:ea typeface="+mn-ea"/>
                <a:cs typeface="Comic Sans MS"/>
              </a:rPr>
              <a:t>ation</a:t>
            </a:r>
            <a:r>
              <a:rPr sz="1412" b="1" dirty="0">
                <a:solidFill>
                  <a:srgbClr val="7F007F"/>
                </a:solidFill>
                <a:latin typeface="Comic Sans MS"/>
                <a:ea typeface="+mn-ea"/>
                <a:cs typeface="Comic Sans MS"/>
              </a:rPr>
              <a:t>:</a:t>
            </a:r>
            <a:r>
              <a:rPr sz="1412" b="1" spc="224" dirty="0">
                <a:solidFill>
                  <a:srgbClr val="7F007F"/>
                </a:solidFill>
                <a:latin typeface="Comic Sans MS"/>
                <a:ea typeface="+mn-ea"/>
                <a:cs typeface="Comic Sans MS"/>
              </a:rPr>
              <a:t> </a:t>
            </a:r>
            <a:r>
              <a:rPr sz="1412" spc="-4" dirty="0">
                <a:solidFill>
                  <a:prstClr val="black"/>
                </a:solidFill>
                <a:latin typeface="Comic Sans MS"/>
                <a:ea typeface="+mn-ea"/>
                <a:cs typeface="Comic Sans MS"/>
              </a:rPr>
              <a:t>NAM</a:t>
            </a:r>
            <a:r>
              <a:rPr sz="1412" dirty="0">
                <a:solidFill>
                  <a:prstClr val="black"/>
                </a:solidFill>
                <a:latin typeface="Comic Sans MS"/>
                <a:ea typeface="+mn-ea"/>
                <a:cs typeface="Comic Sans MS"/>
              </a:rPr>
              <a:t>E</a:t>
            </a:r>
            <a:r>
              <a:rPr sz="1412" spc="-4" dirty="0">
                <a:solidFill>
                  <a:prstClr val="black"/>
                </a:solidFill>
                <a:latin typeface="Comic Sans MS"/>
                <a:ea typeface="+mn-ea"/>
                <a:cs typeface="Comic Sans MS"/>
              </a:rPr>
              <a:t> i</a:t>
            </a:r>
            <a:r>
              <a:rPr sz="1412" dirty="0">
                <a:solidFill>
                  <a:prstClr val="black"/>
                </a:solidFill>
                <a:latin typeface="Comic Sans MS"/>
                <a:ea typeface="+mn-ea"/>
                <a:cs typeface="Comic Sans MS"/>
              </a:rPr>
              <a:t>s</a:t>
            </a:r>
            <a:r>
              <a:rPr sz="1412" spc="-4" dirty="0">
                <a:solidFill>
                  <a:prstClr val="black"/>
                </a:solidFill>
                <a:latin typeface="Comic Sans MS"/>
                <a:ea typeface="+mn-ea"/>
                <a:cs typeface="Comic Sans MS"/>
              </a:rPr>
              <a:t> relativel</a:t>
            </a:r>
            <a:r>
              <a:rPr sz="1412" dirty="0">
                <a:solidFill>
                  <a:prstClr val="black"/>
                </a:solidFill>
                <a:latin typeface="Comic Sans MS"/>
                <a:ea typeface="+mn-ea"/>
                <a:cs typeface="Comic Sans MS"/>
              </a:rPr>
              <a:t>y</a:t>
            </a:r>
            <a:r>
              <a:rPr sz="1412" spc="-4" dirty="0">
                <a:solidFill>
                  <a:prstClr val="black"/>
                </a:solidFill>
                <a:latin typeface="Comic Sans MS"/>
                <a:ea typeface="+mn-ea"/>
                <a:cs typeface="Comic Sans MS"/>
              </a:rPr>
              <a:t> stable.</a:t>
            </a:r>
            <a:endParaRPr sz="1412" dirty="0">
              <a:solidFill>
                <a:prstClr val="black"/>
              </a:solidFill>
              <a:latin typeface="Comic Sans MS"/>
              <a:ea typeface="+mn-ea"/>
              <a:cs typeface="Comic Sans MS"/>
            </a:endParaRPr>
          </a:p>
          <a:p>
            <a:pPr marL="2968888" lvl="1" indent="-403397" fontAlgn="auto">
              <a:spcBef>
                <a:spcPts val="256"/>
              </a:spcBef>
              <a:spcAft>
                <a:spcPts val="0"/>
              </a:spcAft>
              <a:buFont typeface="Comic Sans MS"/>
              <a:buAutoNum type="arabicPeriod"/>
              <a:tabLst>
                <a:tab pos="2968888" algn="l"/>
              </a:tabLst>
            </a:pPr>
            <a:r>
              <a:rPr sz="1412" dirty="0">
                <a:solidFill>
                  <a:prstClr val="black"/>
                </a:solidFill>
                <a:latin typeface="Comic Sans MS"/>
                <a:ea typeface="+mn-ea"/>
                <a:cs typeface="Comic Sans MS"/>
              </a:rPr>
              <a:t>EMP1(</a:t>
            </a:r>
            <a:r>
              <a:rPr sz="1412" u="heavy" dirty="0">
                <a:solidFill>
                  <a:prstClr val="black"/>
                </a:solidFill>
                <a:latin typeface="Comic Sans MS"/>
                <a:ea typeface="+mn-ea"/>
                <a:cs typeface="Comic Sans MS"/>
              </a:rPr>
              <a:t>E</a:t>
            </a:r>
            <a:r>
              <a:rPr sz="1412" u="heavy" spc="-4" dirty="0">
                <a:solidFill>
                  <a:prstClr val="black"/>
                </a:solidFill>
                <a:latin typeface="Comic Sans MS"/>
                <a:ea typeface="+mn-ea"/>
                <a:cs typeface="Comic Sans MS"/>
              </a:rPr>
              <a:t>N</a:t>
            </a:r>
            <a:r>
              <a:rPr sz="1412" u="heavy" dirty="0">
                <a:solidFill>
                  <a:prstClr val="black"/>
                </a:solidFill>
                <a:latin typeface="Comic Sans MS"/>
                <a:ea typeface="+mn-ea"/>
                <a:cs typeface="Comic Sans MS"/>
              </a:rPr>
              <a:t>U</a:t>
            </a:r>
            <a:r>
              <a:rPr sz="1412" u="heavy" spc="-9" dirty="0">
                <a:solidFill>
                  <a:prstClr val="black"/>
                </a:solidFill>
                <a:latin typeface="Comic Sans MS"/>
                <a:ea typeface="+mn-ea"/>
                <a:cs typeface="Comic Sans MS"/>
              </a:rPr>
              <a:t>M</a:t>
            </a:r>
            <a:r>
              <a:rPr sz="1412" dirty="0">
                <a:solidFill>
                  <a:prstClr val="black"/>
                </a:solidFill>
                <a:latin typeface="Comic Sans MS"/>
                <a:ea typeface="+mn-ea"/>
                <a:cs typeface="Comic Sans MS"/>
              </a:rPr>
              <a:t>,</a:t>
            </a:r>
            <a:r>
              <a:rPr sz="1412" spc="-4" dirty="0">
                <a:solidFill>
                  <a:prstClr val="black"/>
                </a:solidFill>
                <a:latin typeface="Comic Sans MS"/>
                <a:ea typeface="+mn-ea"/>
                <a:cs typeface="Comic Sans MS"/>
              </a:rPr>
              <a:t> NAME</a:t>
            </a:r>
            <a:r>
              <a:rPr sz="1412" dirty="0">
                <a:solidFill>
                  <a:prstClr val="black"/>
                </a:solidFill>
                <a:latin typeface="Comic Sans MS"/>
                <a:ea typeface="+mn-ea"/>
                <a:cs typeface="Comic Sans MS"/>
              </a:rPr>
              <a:t>,</a:t>
            </a:r>
            <a:r>
              <a:rPr sz="1412" spc="-4" dirty="0">
                <a:solidFill>
                  <a:prstClr val="black"/>
                </a:solidFill>
                <a:latin typeface="Comic Sans MS"/>
                <a:ea typeface="+mn-ea"/>
                <a:cs typeface="Comic Sans MS"/>
              </a:rPr>
              <a:t> T</a:t>
            </a:r>
            <a:r>
              <a:rPr sz="1412" dirty="0">
                <a:solidFill>
                  <a:prstClr val="black"/>
                </a:solidFill>
                <a:latin typeface="Comic Sans MS"/>
                <a:ea typeface="+mn-ea"/>
                <a:cs typeface="Comic Sans MS"/>
              </a:rPr>
              <a:t>A</a:t>
            </a:r>
            <a:r>
              <a:rPr sz="1412" spc="-4" dirty="0">
                <a:solidFill>
                  <a:prstClr val="black"/>
                </a:solidFill>
                <a:latin typeface="Comic Sans MS"/>
                <a:ea typeface="+mn-ea"/>
                <a:cs typeface="Comic Sans MS"/>
              </a:rPr>
              <a:t>X</a:t>
            </a:r>
            <a:r>
              <a:rPr sz="1412" dirty="0">
                <a:solidFill>
                  <a:prstClr val="black"/>
                </a:solidFill>
                <a:latin typeface="Comic Sans MS"/>
                <a:ea typeface="+mn-ea"/>
                <a:cs typeface="Comic Sans MS"/>
              </a:rPr>
              <a:t>,</a:t>
            </a:r>
            <a:r>
              <a:rPr sz="1412" spc="-4" dirty="0">
                <a:solidFill>
                  <a:prstClr val="black"/>
                </a:solidFill>
                <a:latin typeface="Comic Sans MS"/>
                <a:ea typeface="+mn-ea"/>
                <a:cs typeface="Comic Sans MS"/>
              </a:rPr>
              <a:t> SAL)</a:t>
            </a:r>
            <a:endParaRPr sz="1412" dirty="0">
              <a:solidFill>
                <a:prstClr val="black"/>
              </a:solidFill>
              <a:latin typeface="Comic Sans MS"/>
              <a:ea typeface="+mn-ea"/>
              <a:cs typeface="Comic Sans MS"/>
            </a:endParaRPr>
          </a:p>
          <a:p>
            <a:pPr marL="2968888" lvl="1" indent="-403397" fontAlgn="auto">
              <a:spcBef>
                <a:spcPts val="260"/>
              </a:spcBef>
              <a:spcAft>
                <a:spcPts val="0"/>
              </a:spcAft>
              <a:buFont typeface="Comic Sans MS"/>
              <a:buAutoNum type="arabicPeriod"/>
              <a:tabLst>
                <a:tab pos="2968888" algn="l"/>
              </a:tabLst>
            </a:pPr>
            <a:r>
              <a:rPr sz="1412" dirty="0">
                <a:solidFill>
                  <a:prstClr val="black"/>
                </a:solidFill>
                <a:latin typeface="Comic Sans MS"/>
                <a:ea typeface="+mn-ea"/>
                <a:cs typeface="Comic Sans MS"/>
              </a:rPr>
              <a:t>EMP2(</a:t>
            </a:r>
            <a:r>
              <a:rPr sz="1412" u="heavy" dirty="0">
                <a:solidFill>
                  <a:prstClr val="black"/>
                </a:solidFill>
                <a:latin typeface="Comic Sans MS"/>
                <a:ea typeface="+mn-ea"/>
                <a:cs typeface="Comic Sans MS"/>
              </a:rPr>
              <a:t>ENU</a:t>
            </a:r>
            <a:r>
              <a:rPr sz="1412" u="heavy" spc="-9" dirty="0">
                <a:solidFill>
                  <a:prstClr val="black"/>
                </a:solidFill>
                <a:latin typeface="Comic Sans MS"/>
                <a:ea typeface="+mn-ea"/>
                <a:cs typeface="Comic Sans MS"/>
              </a:rPr>
              <a:t>M</a:t>
            </a:r>
            <a:r>
              <a:rPr sz="1412" dirty="0">
                <a:solidFill>
                  <a:prstClr val="black"/>
                </a:solidFill>
                <a:latin typeface="Comic Sans MS"/>
                <a:ea typeface="+mn-ea"/>
                <a:cs typeface="Comic Sans MS"/>
              </a:rPr>
              <a:t>,</a:t>
            </a:r>
            <a:r>
              <a:rPr sz="1412" spc="-9" dirty="0">
                <a:solidFill>
                  <a:prstClr val="black"/>
                </a:solidFill>
                <a:latin typeface="Comic Sans MS"/>
                <a:ea typeface="+mn-ea"/>
                <a:cs typeface="Comic Sans MS"/>
              </a:rPr>
              <a:t> </a:t>
            </a:r>
            <a:r>
              <a:rPr sz="1412" spc="-4" dirty="0">
                <a:solidFill>
                  <a:prstClr val="black"/>
                </a:solidFill>
                <a:latin typeface="Comic Sans MS"/>
                <a:ea typeface="+mn-ea"/>
                <a:cs typeface="Comic Sans MS"/>
              </a:rPr>
              <a:t>NAME</a:t>
            </a:r>
            <a:r>
              <a:rPr sz="1412" dirty="0">
                <a:solidFill>
                  <a:prstClr val="black"/>
                </a:solidFill>
                <a:latin typeface="Comic Sans MS"/>
                <a:ea typeface="+mn-ea"/>
                <a:cs typeface="Comic Sans MS"/>
              </a:rPr>
              <a:t>,</a:t>
            </a:r>
            <a:r>
              <a:rPr sz="1412" spc="-9" dirty="0">
                <a:solidFill>
                  <a:prstClr val="black"/>
                </a:solidFill>
                <a:latin typeface="Comic Sans MS"/>
                <a:ea typeface="+mn-ea"/>
                <a:cs typeface="Comic Sans MS"/>
              </a:rPr>
              <a:t> </a:t>
            </a:r>
            <a:r>
              <a:rPr sz="1412" spc="-4" dirty="0">
                <a:solidFill>
                  <a:prstClr val="black"/>
                </a:solidFill>
                <a:latin typeface="Comic Sans MS"/>
                <a:ea typeface="+mn-ea"/>
                <a:cs typeface="Comic Sans MS"/>
              </a:rPr>
              <a:t>MGRNUM</a:t>
            </a:r>
            <a:r>
              <a:rPr sz="1412" dirty="0">
                <a:solidFill>
                  <a:prstClr val="black"/>
                </a:solidFill>
                <a:latin typeface="Comic Sans MS"/>
                <a:ea typeface="+mn-ea"/>
                <a:cs typeface="Comic Sans MS"/>
              </a:rPr>
              <a:t>,</a:t>
            </a:r>
            <a:r>
              <a:rPr sz="1412" spc="-9" dirty="0">
                <a:solidFill>
                  <a:prstClr val="black"/>
                </a:solidFill>
                <a:latin typeface="Comic Sans MS"/>
                <a:ea typeface="+mn-ea"/>
                <a:cs typeface="Comic Sans MS"/>
              </a:rPr>
              <a:t> </a:t>
            </a:r>
            <a:r>
              <a:rPr sz="1412" spc="-4" dirty="0">
                <a:solidFill>
                  <a:prstClr val="black"/>
                </a:solidFill>
                <a:latin typeface="Comic Sans MS"/>
                <a:ea typeface="+mn-ea"/>
                <a:cs typeface="Comic Sans MS"/>
              </a:rPr>
              <a:t>DNUM)</a:t>
            </a:r>
            <a:endParaRPr sz="1412" dirty="0">
              <a:solidFill>
                <a:prstClr val="black"/>
              </a:solidFill>
              <a:latin typeface="Comic Sans MS"/>
              <a:ea typeface="+mn-ea"/>
              <a:cs typeface="Comic Sans MS"/>
            </a:endParaRPr>
          </a:p>
        </p:txBody>
      </p:sp>
    </p:spTree>
    <p:extLst>
      <p:ext uri="{BB962C8B-B14F-4D97-AF65-F5344CB8AC3E}">
        <p14:creationId xmlns:p14="http://schemas.microsoft.com/office/powerpoint/2010/main" val="3832126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t>Hybrid Fragmentation</a:t>
            </a:r>
          </a:p>
        </p:txBody>
      </p:sp>
      <p:sp>
        <p:nvSpPr>
          <p:cNvPr id="96270" name="Rectangle 14"/>
          <p:cNvSpPr>
            <a:spLocks noChangeArrowheads="1"/>
          </p:cNvSpPr>
          <p:nvPr/>
        </p:nvSpPr>
        <p:spPr bwMode="auto">
          <a:xfrm>
            <a:off x="3355975" y="5203826"/>
            <a:ext cx="3825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2" name="Footer Placeholder 1">
            <a:extLst>
              <a:ext uri="{FF2B5EF4-FFF2-40B4-BE49-F238E27FC236}">
                <a16:creationId xmlns:a16="http://schemas.microsoft.com/office/drawing/2014/main" id="{31188BB2-BA2A-C945-B961-9ED8163A9056}"/>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75E440E6-514F-5546-82B8-EB2660934DE7}"/>
              </a:ext>
            </a:extLst>
          </p:cNvPr>
          <p:cNvSpPr>
            <a:spLocks noGrp="1"/>
          </p:cNvSpPr>
          <p:nvPr>
            <p:ph type="sldNum" sz="quarter" idx="4"/>
          </p:nvPr>
        </p:nvSpPr>
        <p:spPr/>
        <p:txBody>
          <a:bodyPr/>
          <a:lstStyle/>
          <a:p>
            <a:fld id="{FD96158B-4539-3C43-9DE5-94C547866200}" type="slidenum">
              <a:rPr lang="en-US" smtClean="0"/>
              <a:t>49</a:t>
            </a:fld>
            <a:endParaRPr lang="en-US"/>
          </a:p>
        </p:txBody>
      </p:sp>
      <p:pic>
        <p:nvPicPr>
          <p:cNvPr id="5" name="Picture 4" descr="A picture containing object, clock&#10;&#10;Description automatically generated">
            <a:extLst>
              <a:ext uri="{FF2B5EF4-FFF2-40B4-BE49-F238E27FC236}">
                <a16:creationId xmlns:a16="http://schemas.microsoft.com/office/drawing/2014/main" id="{DFE99A3E-01CF-564B-90ED-5E5A1D3F102E}"/>
              </a:ext>
            </a:extLst>
          </p:cNvPr>
          <p:cNvPicPr>
            <a:picLocks noChangeAspect="1"/>
          </p:cNvPicPr>
          <p:nvPr/>
        </p:nvPicPr>
        <p:blipFill>
          <a:blip r:embed="rId3"/>
          <a:stretch>
            <a:fillRect/>
          </a:stretch>
        </p:blipFill>
        <p:spPr>
          <a:xfrm>
            <a:off x="2267744" y="1880828"/>
            <a:ext cx="5263785" cy="3096344"/>
          </a:xfrm>
          <a:prstGeom prst="rect">
            <a:avLst/>
          </a:prstGeom>
        </p:spPr>
      </p:pic>
    </p:spTree>
    <p:extLst>
      <p:ext uri="{BB962C8B-B14F-4D97-AF65-F5344CB8AC3E}">
        <p14:creationId xmlns:p14="http://schemas.microsoft.com/office/powerpoint/2010/main" val="41586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noFill/>
          <a:ln/>
        </p:spPr>
        <p:txBody>
          <a:bodyPr/>
          <a:lstStyle/>
          <a:p>
            <a:r>
              <a:rPr lang="en-US"/>
              <a:t>VF – Information Requirements</a:t>
            </a:r>
          </a:p>
        </p:txBody>
      </p:sp>
      <p:sp>
        <p:nvSpPr>
          <p:cNvPr id="81922" name="Rectangle 2"/>
          <p:cNvSpPr>
            <a:spLocks noGrp="1" noChangeArrowheads="1"/>
          </p:cNvSpPr>
          <p:nvPr>
            <p:ph idx="1"/>
          </p:nvPr>
        </p:nvSpPr>
        <p:spPr>
          <a:xfrm>
            <a:off x="241102" y="1750219"/>
            <a:ext cx="8178826" cy="4759523"/>
          </a:xfrm>
          <a:noFill/>
          <a:ln/>
        </p:spPr>
        <p:txBody>
          <a:bodyPr/>
          <a:lstStyle/>
          <a:p>
            <a:r>
              <a:rPr lang="en-US" dirty="0"/>
              <a:t>Application Information</a:t>
            </a:r>
          </a:p>
          <a:p>
            <a:pPr marL="742912" lvl="1"/>
            <a:r>
              <a:rPr lang="en-US" dirty="0">
                <a:solidFill>
                  <a:schemeClr val="tx2"/>
                </a:solidFill>
              </a:rPr>
              <a:t>Attribute affinities</a:t>
            </a:r>
            <a:endParaRPr lang="en-US" dirty="0"/>
          </a:p>
          <a:p>
            <a:pPr marL="1085795" lvl="2"/>
            <a:r>
              <a:rPr lang="en-US" dirty="0"/>
              <a:t>a measure that indicates how closely related the attributes are</a:t>
            </a:r>
          </a:p>
          <a:p>
            <a:pPr marL="1085795" lvl="2"/>
            <a:r>
              <a:rPr lang="en-US" dirty="0"/>
              <a:t>This is obtained from more primitive usage data</a:t>
            </a:r>
          </a:p>
          <a:p>
            <a:pPr marL="742912" lvl="1"/>
            <a:r>
              <a:rPr lang="en-US" dirty="0">
                <a:solidFill>
                  <a:schemeClr val="tx2"/>
                </a:solidFill>
              </a:rPr>
              <a:t>Attribute usage values</a:t>
            </a:r>
            <a:endParaRPr lang="en-US" dirty="0"/>
          </a:p>
          <a:p>
            <a:pPr marL="1085795" lvl="2"/>
            <a:r>
              <a:rPr lang="en-US" dirty="0"/>
              <a:t>Given a set of queries </a:t>
            </a:r>
            <a:r>
              <a:rPr lang="en-US" i="1" dirty="0"/>
              <a:t>Q</a:t>
            </a:r>
            <a:r>
              <a:rPr lang="en-US" dirty="0"/>
              <a:t> = {</a:t>
            </a:r>
            <a:r>
              <a:rPr lang="en-US" i="1" dirty="0"/>
              <a:t>q</a:t>
            </a:r>
            <a:r>
              <a:rPr lang="en-US" baseline="-25000" dirty="0"/>
              <a:t>1</a:t>
            </a:r>
            <a:r>
              <a:rPr lang="en-US" dirty="0"/>
              <a:t>, </a:t>
            </a:r>
            <a:r>
              <a:rPr lang="en-US" i="1" dirty="0"/>
              <a:t>q</a:t>
            </a:r>
            <a:r>
              <a:rPr lang="en-US" baseline="-25000" dirty="0"/>
              <a:t>2</a:t>
            </a:r>
            <a:r>
              <a:rPr lang="en-US" dirty="0"/>
              <a:t>,…, </a:t>
            </a:r>
            <a:r>
              <a:rPr lang="en-US" i="1" dirty="0" err="1"/>
              <a:t>q</a:t>
            </a:r>
            <a:r>
              <a:rPr lang="en-US" i="1" baseline="-25000" dirty="0" err="1"/>
              <a:t>q</a:t>
            </a:r>
            <a:r>
              <a:rPr lang="en-US" dirty="0"/>
              <a:t>} that will run on the relation           </a:t>
            </a:r>
            <a:r>
              <a:rPr lang="en-US" i="1" dirty="0"/>
              <a:t>R</a:t>
            </a:r>
            <a:r>
              <a:rPr lang="en-US" dirty="0"/>
              <a:t>[</a:t>
            </a:r>
            <a:r>
              <a:rPr lang="en-US" i="1" dirty="0"/>
              <a:t>A</a:t>
            </a:r>
            <a:r>
              <a:rPr lang="en-US" baseline="-25000" dirty="0"/>
              <a:t>1</a:t>
            </a:r>
            <a:r>
              <a:rPr lang="en-US" dirty="0"/>
              <a:t>, </a:t>
            </a:r>
            <a:r>
              <a:rPr lang="en-US" i="1" dirty="0"/>
              <a:t>A</a:t>
            </a:r>
            <a:r>
              <a:rPr lang="en-US" baseline="-25000" dirty="0"/>
              <a:t>2</a:t>
            </a:r>
            <a:r>
              <a:rPr lang="en-US" dirty="0"/>
              <a:t>,…, </a:t>
            </a:r>
            <a:r>
              <a:rPr lang="en-US" i="1" dirty="0"/>
              <a:t>A</a:t>
            </a:r>
            <a:r>
              <a:rPr lang="en-US" i="1" baseline="-25000" dirty="0"/>
              <a:t>n</a:t>
            </a:r>
            <a:r>
              <a:rPr lang="en-US" dirty="0"/>
              <a:t>],</a:t>
            </a:r>
          </a:p>
          <a:p>
            <a:pPr marL="1085795" lvl="2">
              <a:buNone/>
            </a:pPr>
            <a:endParaRPr lang="en-US" dirty="0"/>
          </a:p>
          <a:p>
            <a:pPr marL="1085795" lvl="2">
              <a:buNone/>
            </a:pPr>
            <a:endParaRPr lang="en-US" dirty="0"/>
          </a:p>
          <a:p>
            <a:pPr marL="1085795" lvl="2">
              <a:buNone/>
            </a:pPr>
            <a:endParaRPr lang="en-US" dirty="0"/>
          </a:p>
          <a:p>
            <a:pPr marL="1085795" lvl="2">
              <a:buNone/>
            </a:pPr>
            <a:r>
              <a:rPr lang="en-US" dirty="0"/>
              <a:t>	</a:t>
            </a:r>
          </a:p>
          <a:p>
            <a:pPr marL="1085795" lvl="2">
              <a:buNone/>
            </a:pPr>
            <a:r>
              <a:rPr lang="en-US" i="1" dirty="0"/>
              <a:t>	use</a:t>
            </a:r>
            <a:r>
              <a:rPr lang="en-US" dirty="0"/>
              <a:t>(</a:t>
            </a:r>
            <a:r>
              <a:rPr lang="en-US" i="1" dirty="0"/>
              <a:t>q</a:t>
            </a:r>
            <a:r>
              <a:rPr lang="en-US" i="1" baseline="-25000" dirty="0"/>
              <a:t>i</a:t>
            </a:r>
            <a:r>
              <a:rPr lang="en-US" i="1" dirty="0"/>
              <a:t>,*</a:t>
            </a:r>
            <a:r>
              <a:rPr lang="en-US" dirty="0"/>
              <a:t>)</a:t>
            </a:r>
            <a:r>
              <a:rPr lang="en-US" i="1" dirty="0"/>
              <a:t> </a:t>
            </a:r>
            <a:r>
              <a:rPr lang="en-US" dirty="0"/>
              <a:t>can be defined accordingly</a:t>
            </a:r>
          </a:p>
        </p:txBody>
      </p:sp>
      <p:sp>
        <p:nvSpPr>
          <p:cNvPr id="81926" name="Rectangle 6"/>
          <p:cNvSpPr>
            <a:spLocks noChangeArrowheads="1"/>
          </p:cNvSpPr>
          <p:nvPr/>
        </p:nvSpPr>
        <p:spPr bwMode="auto">
          <a:xfrm>
            <a:off x="3250390" y="4799014"/>
            <a:ext cx="298156"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l"/>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1927" name="Rectangle 7"/>
          <p:cNvSpPr>
            <a:spLocks noChangeArrowheads="1"/>
          </p:cNvSpPr>
          <p:nvPr/>
        </p:nvSpPr>
        <p:spPr bwMode="auto">
          <a:xfrm>
            <a:off x="2095419" y="4786315"/>
            <a:ext cx="1224945" cy="34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a:solidFill>
                  <a:srgbClr val="000000"/>
                </a:solidFill>
                <a:latin typeface="Book Antiqua"/>
              </a:rPr>
              <a:t>use</a:t>
            </a:r>
            <a:r>
              <a:rPr lang="en-US" sz="1828" dirty="0">
                <a:solidFill>
                  <a:srgbClr val="000000"/>
                </a:solidFill>
                <a:latin typeface="Book Antiqua"/>
              </a:rPr>
              <a:t>(</a:t>
            </a:r>
            <a:r>
              <a:rPr lang="en-US" sz="1828" i="1" dirty="0" err="1">
                <a:latin typeface="Book Antiqua"/>
              </a:rPr>
              <a:t>q</a:t>
            </a:r>
            <a:r>
              <a:rPr lang="en-US" sz="1828" i="1" baseline="-25000" dirty="0" err="1">
                <a:latin typeface="Book Antiqua"/>
              </a:rPr>
              <a:t>i</a:t>
            </a:r>
            <a:r>
              <a:rPr lang="en-US" sz="1828" i="1" dirty="0" err="1">
                <a:latin typeface="Book Antiqua"/>
              </a:rPr>
              <a:t>,A</a:t>
            </a:r>
            <a:r>
              <a:rPr lang="en-US" sz="1828" i="1" baseline="-25000" dirty="0" err="1">
                <a:latin typeface="Book Antiqua"/>
              </a:rPr>
              <a:t>j</a:t>
            </a:r>
            <a:r>
              <a:rPr lang="en-US" sz="1828" dirty="0">
                <a:latin typeface="Book Antiqua"/>
              </a:rPr>
              <a:t>) =</a:t>
            </a:r>
          </a:p>
        </p:txBody>
      </p:sp>
      <p:sp>
        <p:nvSpPr>
          <p:cNvPr id="81928" name="Rectangle 8"/>
          <p:cNvSpPr>
            <a:spLocks noChangeArrowheads="1"/>
          </p:cNvSpPr>
          <p:nvPr/>
        </p:nvSpPr>
        <p:spPr bwMode="auto">
          <a:xfrm>
            <a:off x="3559388" y="4633915"/>
            <a:ext cx="4254620" cy="34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1 if attribute </a:t>
            </a:r>
            <a:r>
              <a:rPr lang="en-US" sz="1828" i="1" dirty="0" err="1">
                <a:solidFill>
                  <a:srgbClr val="000000"/>
                </a:solidFill>
                <a:latin typeface="Book Antiqua"/>
              </a:rPr>
              <a:t>A</a:t>
            </a:r>
            <a:r>
              <a:rPr lang="en-US" sz="1687" i="1" baseline="-25000" dirty="0" err="1">
                <a:solidFill>
                  <a:srgbClr val="000000"/>
                </a:solidFill>
                <a:latin typeface="Book Antiqua"/>
              </a:rPr>
              <a:t>j</a:t>
            </a:r>
            <a:r>
              <a:rPr lang="en-US" sz="1828" dirty="0">
                <a:solidFill>
                  <a:srgbClr val="000000"/>
                </a:solidFill>
                <a:latin typeface="Book Antiqua"/>
              </a:rPr>
              <a:t> is referenced by query </a:t>
            </a:r>
            <a:r>
              <a:rPr lang="en-US" sz="1828" i="1" dirty="0">
                <a:solidFill>
                  <a:srgbClr val="000000"/>
                </a:solidFill>
                <a:latin typeface="Book Antiqua"/>
              </a:rPr>
              <a:t>q</a:t>
            </a:r>
            <a:r>
              <a:rPr lang="en-US" sz="1828" i="1" baseline="-25000" dirty="0">
                <a:solidFill>
                  <a:srgbClr val="000000"/>
                </a:solidFill>
                <a:latin typeface="Book Antiqua"/>
              </a:rPr>
              <a:t>i</a:t>
            </a:r>
          </a:p>
        </p:txBody>
      </p:sp>
      <p:sp>
        <p:nvSpPr>
          <p:cNvPr id="81929" name="Rectangle 9"/>
          <p:cNvSpPr>
            <a:spLocks noChangeArrowheads="1"/>
          </p:cNvSpPr>
          <p:nvPr/>
        </p:nvSpPr>
        <p:spPr bwMode="auto">
          <a:xfrm>
            <a:off x="3606073" y="4976815"/>
            <a:ext cx="1327537" cy="34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0 otherwise</a:t>
            </a:r>
          </a:p>
        </p:txBody>
      </p:sp>
      <p:sp>
        <p:nvSpPr>
          <p:cNvPr id="81930" name="Rectangle 10"/>
          <p:cNvSpPr>
            <a:spLocks noChangeArrowheads="1"/>
          </p:cNvSpPr>
          <p:nvPr/>
        </p:nvSpPr>
        <p:spPr bwMode="auto">
          <a:xfrm>
            <a:off x="3278188" y="4608515"/>
            <a:ext cx="243907" cy="34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pPr algn="l"/>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1931" name="Rectangle 11"/>
          <p:cNvSpPr>
            <a:spLocks noChangeArrowheads="1"/>
          </p:cNvSpPr>
          <p:nvPr/>
        </p:nvSpPr>
        <p:spPr bwMode="auto">
          <a:xfrm>
            <a:off x="3278188" y="5036355"/>
            <a:ext cx="243907" cy="34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pPr algn="l"/>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2" name="Footer Placeholder 1">
            <a:extLst>
              <a:ext uri="{FF2B5EF4-FFF2-40B4-BE49-F238E27FC236}">
                <a16:creationId xmlns:a16="http://schemas.microsoft.com/office/drawing/2014/main" id="{47FD6CD3-4DC0-4346-AC6E-60105EC6F99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5A8F33EB-6EE7-3F44-903F-F65226BA6157}"/>
              </a:ext>
            </a:extLst>
          </p:cNvPr>
          <p:cNvSpPr>
            <a:spLocks noGrp="1"/>
          </p:cNvSpPr>
          <p:nvPr>
            <p:ph type="sldNum" sz="quarter" idx="4"/>
          </p:nvPr>
        </p:nvSpPr>
        <p:spPr/>
        <p:txBody>
          <a:bodyPr/>
          <a:lstStyle/>
          <a:p>
            <a:fld id="{FD96158B-4539-3C43-9DE5-94C547866200}" type="slidenum">
              <a:rPr lang="en-US" smtClean="0"/>
              <a:t>5</a:t>
            </a:fld>
            <a:endParaRPr lang="en-US"/>
          </a:p>
        </p:txBody>
      </p:sp>
    </p:spTree>
    <p:extLst>
      <p:ext uri="{BB962C8B-B14F-4D97-AF65-F5344CB8AC3E}">
        <p14:creationId xmlns:p14="http://schemas.microsoft.com/office/powerpoint/2010/main" val="2328260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7226" y="332656"/>
            <a:ext cx="6779643" cy="434228"/>
          </a:xfrm>
          <a:prstGeom prst="rect">
            <a:avLst/>
          </a:prstGeom>
        </p:spPr>
        <p:txBody>
          <a:bodyPr vert="horz" wrap="square" lIns="0" tIns="0" rIns="0" bIns="0" rtlCol="0">
            <a:noAutofit/>
          </a:bodyPr>
          <a:lstStyle/>
          <a:p>
            <a:pPr marL="11205" fontAlgn="auto">
              <a:spcBef>
                <a:spcPts val="0"/>
              </a:spcBef>
              <a:spcAft>
                <a:spcPts val="0"/>
              </a:spcAft>
            </a:pPr>
            <a:r>
              <a:rPr lang="en-US" sz="4219" dirty="0"/>
              <a:t>Hybrid</a:t>
            </a:r>
            <a:r>
              <a:rPr sz="4219" spc="-9" dirty="0">
                <a:solidFill>
                  <a:srgbClr val="000000"/>
                </a:solidFill>
                <a:latin typeface="+mj-lt"/>
                <a:ea typeface="+mn-ea"/>
                <a:cs typeface="Comic Sans MS"/>
              </a:rPr>
              <a:t> </a:t>
            </a:r>
            <a:r>
              <a:rPr lang="en-US" sz="4219" dirty="0">
                <a:solidFill>
                  <a:srgbClr val="000000"/>
                </a:solidFill>
                <a:latin typeface="+mj-lt"/>
                <a:ea typeface="+mn-ea"/>
                <a:cs typeface="Comic Sans MS"/>
              </a:rPr>
              <a:t>Fragmentation</a:t>
            </a:r>
            <a:endParaRPr sz="4219" dirty="0">
              <a:solidFill>
                <a:srgbClr val="000000"/>
              </a:solidFill>
              <a:latin typeface="+mj-lt"/>
              <a:ea typeface="+mn-ea"/>
              <a:cs typeface="Comic Sans MS"/>
            </a:endParaRPr>
          </a:p>
        </p:txBody>
      </p:sp>
      <p:sp>
        <p:nvSpPr>
          <p:cNvPr id="3" name="object 3"/>
          <p:cNvSpPr/>
          <p:nvPr/>
        </p:nvSpPr>
        <p:spPr>
          <a:xfrm>
            <a:off x="1143000" y="3860187"/>
            <a:ext cx="2017059" cy="1546412"/>
          </a:xfrm>
          <a:custGeom>
            <a:avLst/>
            <a:gdLst/>
            <a:ahLst/>
            <a:cxnLst/>
            <a:rect l="l" t="t" r="r" b="b"/>
            <a:pathLst>
              <a:path w="2286000" h="1752600">
                <a:moveTo>
                  <a:pt x="0" y="1752600"/>
                </a:moveTo>
                <a:lnTo>
                  <a:pt x="2286000" y="1752600"/>
                </a:lnTo>
                <a:lnTo>
                  <a:pt x="2286000" y="0"/>
                </a:lnTo>
                <a:lnTo>
                  <a:pt x="0" y="0"/>
                </a:lnTo>
                <a:lnTo>
                  <a:pt x="0" y="1752600"/>
                </a:lnTo>
                <a:close/>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4" name="object 4"/>
          <p:cNvSpPr/>
          <p:nvPr/>
        </p:nvSpPr>
        <p:spPr>
          <a:xfrm>
            <a:off x="3361764" y="3860187"/>
            <a:ext cx="2891118" cy="1546412"/>
          </a:xfrm>
          <a:custGeom>
            <a:avLst/>
            <a:gdLst/>
            <a:ahLst/>
            <a:cxnLst/>
            <a:rect l="l" t="t" r="r" b="b"/>
            <a:pathLst>
              <a:path w="3276600" h="1752600">
                <a:moveTo>
                  <a:pt x="0" y="1752600"/>
                </a:moveTo>
                <a:lnTo>
                  <a:pt x="3276600" y="1752600"/>
                </a:lnTo>
                <a:lnTo>
                  <a:pt x="3276600" y="0"/>
                </a:lnTo>
                <a:lnTo>
                  <a:pt x="0" y="0"/>
                </a:lnTo>
                <a:lnTo>
                  <a:pt x="0" y="1752600"/>
                </a:lnTo>
                <a:close/>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5" name="object 5"/>
          <p:cNvSpPr txBox="1"/>
          <p:nvPr/>
        </p:nvSpPr>
        <p:spPr>
          <a:xfrm>
            <a:off x="727844" y="1340768"/>
            <a:ext cx="6874809" cy="2193428"/>
          </a:xfrm>
          <a:prstGeom prst="rect">
            <a:avLst/>
          </a:prstGeom>
        </p:spPr>
        <p:txBody>
          <a:bodyPr vert="horz" wrap="square" lIns="0" tIns="0" rIns="0" bIns="0" rtlCol="0">
            <a:noAutofit/>
          </a:bodyPr>
          <a:lstStyle/>
          <a:p>
            <a:pPr marL="11205" fontAlgn="auto">
              <a:spcBef>
                <a:spcPts val="0"/>
              </a:spcBef>
              <a:spcAft>
                <a:spcPts val="0"/>
              </a:spcAft>
            </a:pPr>
            <a:r>
              <a:rPr sz="2118" spc="-4" dirty="0">
                <a:solidFill>
                  <a:srgbClr val="3333CC"/>
                </a:solidFill>
                <a:latin typeface="Comic Sans MS"/>
                <a:ea typeface="+mn-ea"/>
                <a:cs typeface="Comic Sans MS"/>
              </a:rPr>
              <a:t>•</a:t>
            </a:r>
            <a:r>
              <a:rPr sz="2118" spc="-13" dirty="0">
                <a:solidFill>
                  <a:srgbClr val="3333CC"/>
                </a:solidFill>
                <a:latin typeface="Comic Sans MS"/>
                <a:ea typeface="+mn-ea"/>
                <a:cs typeface="Comic Sans MS"/>
              </a:rPr>
              <a:t>Apply horizo</a:t>
            </a:r>
            <a:r>
              <a:rPr sz="2118" spc="4" dirty="0">
                <a:solidFill>
                  <a:srgbClr val="3333CC"/>
                </a:solidFill>
                <a:latin typeface="Comic Sans MS"/>
                <a:ea typeface="+mn-ea"/>
                <a:cs typeface="Comic Sans MS"/>
              </a:rPr>
              <a:t>n</a:t>
            </a:r>
            <a:r>
              <a:rPr sz="2118" spc="-13" dirty="0">
                <a:solidFill>
                  <a:srgbClr val="3333CC"/>
                </a:solidFill>
                <a:latin typeface="Comic Sans MS"/>
                <a:ea typeface="+mn-ea"/>
                <a:cs typeface="Comic Sans MS"/>
              </a:rPr>
              <a:t>t</a:t>
            </a:r>
            <a:r>
              <a:rPr sz="2118" spc="-22" dirty="0">
                <a:solidFill>
                  <a:srgbClr val="3333CC"/>
                </a:solidFill>
                <a:latin typeface="Comic Sans MS"/>
                <a:ea typeface="+mn-ea"/>
                <a:cs typeface="Comic Sans MS"/>
              </a:rPr>
              <a:t>a</a:t>
            </a:r>
            <a:r>
              <a:rPr sz="2118" spc="-9" dirty="0">
                <a:solidFill>
                  <a:srgbClr val="3333CC"/>
                </a:solidFill>
                <a:latin typeface="Comic Sans MS"/>
                <a:ea typeface="+mn-ea"/>
                <a:cs typeface="Comic Sans MS"/>
              </a:rPr>
              <a:t>l fra</a:t>
            </a:r>
            <a:r>
              <a:rPr sz="2118" spc="-13" dirty="0">
                <a:solidFill>
                  <a:srgbClr val="3333CC"/>
                </a:solidFill>
                <a:latin typeface="Comic Sans MS"/>
                <a:ea typeface="+mn-ea"/>
                <a:cs typeface="Comic Sans MS"/>
              </a:rPr>
              <a:t>g</a:t>
            </a:r>
            <a:r>
              <a:rPr sz="2118" spc="-27" dirty="0">
                <a:solidFill>
                  <a:srgbClr val="3333CC"/>
                </a:solidFill>
                <a:latin typeface="Comic Sans MS"/>
                <a:ea typeface="+mn-ea"/>
                <a:cs typeface="Comic Sans MS"/>
              </a:rPr>
              <a:t>m</a:t>
            </a:r>
            <a:r>
              <a:rPr sz="2118" dirty="0">
                <a:solidFill>
                  <a:srgbClr val="3333CC"/>
                </a:solidFill>
                <a:latin typeface="Comic Sans MS"/>
                <a:ea typeface="+mn-ea"/>
                <a:cs typeface="Comic Sans MS"/>
              </a:rPr>
              <a:t>e</a:t>
            </a:r>
            <a:r>
              <a:rPr sz="2118" spc="4" dirty="0">
                <a:solidFill>
                  <a:srgbClr val="3333CC"/>
                </a:solidFill>
                <a:latin typeface="Comic Sans MS"/>
                <a:ea typeface="+mn-ea"/>
                <a:cs typeface="Comic Sans MS"/>
              </a:rPr>
              <a:t>n</a:t>
            </a:r>
            <a:r>
              <a:rPr sz="2118" spc="-13" dirty="0">
                <a:solidFill>
                  <a:srgbClr val="3333CC"/>
                </a:solidFill>
                <a:latin typeface="Comic Sans MS"/>
                <a:ea typeface="+mn-ea"/>
                <a:cs typeface="Comic Sans MS"/>
              </a:rPr>
              <a:t>t</a:t>
            </a:r>
            <a:r>
              <a:rPr sz="2118" spc="-22" dirty="0">
                <a:solidFill>
                  <a:srgbClr val="3333CC"/>
                </a:solidFill>
                <a:latin typeface="Comic Sans MS"/>
                <a:ea typeface="+mn-ea"/>
                <a:cs typeface="Comic Sans MS"/>
              </a:rPr>
              <a:t>a</a:t>
            </a:r>
            <a:r>
              <a:rPr sz="2118" dirty="0">
                <a:solidFill>
                  <a:srgbClr val="3333CC"/>
                </a:solidFill>
                <a:latin typeface="Comic Sans MS"/>
                <a:ea typeface="+mn-ea"/>
                <a:cs typeface="Comic Sans MS"/>
              </a:rPr>
              <a:t>tion</a:t>
            </a:r>
            <a:r>
              <a:rPr sz="2118" spc="-4" dirty="0">
                <a:solidFill>
                  <a:srgbClr val="3333CC"/>
                </a:solidFill>
                <a:latin typeface="Comic Sans MS"/>
                <a:ea typeface="+mn-ea"/>
                <a:cs typeface="Comic Sans MS"/>
              </a:rPr>
              <a:t> </a:t>
            </a:r>
            <a:r>
              <a:rPr sz="2118" dirty="0">
                <a:solidFill>
                  <a:srgbClr val="3333CC"/>
                </a:solidFill>
                <a:latin typeface="Comic Sans MS"/>
                <a:ea typeface="+mn-ea"/>
                <a:cs typeface="Comic Sans MS"/>
              </a:rPr>
              <a:t>to</a:t>
            </a:r>
            <a:r>
              <a:rPr sz="2118" spc="-13" dirty="0">
                <a:solidFill>
                  <a:srgbClr val="3333CC"/>
                </a:solidFill>
                <a:latin typeface="Comic Sans MS"/>
                <a:ea typeface="+mn-ea"/>
                <a:cs typeface="Comic Sans MS"/>
              </a:rPr>
              <a:t> </a:t>
            </a:r>
            <a:r>
              <a:rPr sz="2118" dirty="0">
                <a:solidFill>
                  <a:srgbClr val="3333CC"/>
                </a:solidFill>
                <a:latin typeface="Comic Sans MS"/>
                <a:ea typeface="+mn-ea"/>
                <a:cs typeface="Comic Sans MS"/>
              </a:rPr>
              <a:t>vertical</a:t>
            </a:r>
            <a:r>
              <a:rPr sz="2118" spc="-13" dirty="0">
                <a:solidFill>
                  <a:srgbClr val="3333CC"/>
                </a:solidFill>
                <a:latin typeface="Comic Sans MS"/>
                <a:ea typeface="+mn-ea"/>
                <a:cs typeface="Comic Sans MS"/>
              </a:rPr>
              <a:t> </a:t>
            </a:r>
            <a:r>
              <a:rPr sz="2118" dirty="0">
                <a:solidFill>
                  <a:srgbClr val="3333CC"/>
                </a:solidFill>
                <a:latin typeface="Comic Sans MS"/>
                <a:ea typeface="+mn-ea"/>
                <a:cs typeface="Comic Sans MS"/>
              </a:rPr>
              <a:t>frag</a:t>
            </a:r>
            <a:r>
              <a:rPr sz="2118" spc="-9" dirty="0">
                <a:solidFill>
                  <a:srgbClr val="3333CC"/>
                </a:solidFill>
                <a:latin typeface="Comic Sans MS"/>
                <a:ea typeface="+mn-ea"/>
                <a:cs typeface="Comic Sans MS"/>
              </a:rPr>
              <a:t>m</a:t>
            </a:r>
            <a:r>
              <a:rPr sz="2118" dirty="0">
                <a:solidFill>
                  <a:srgbClr val="3333CC"/>
                </a:solidFill>
                <a:latin typeface="Comic Sans MS"/>
                <a:ea typeface="+mn-ea"/>
                <a:cs typeface="Comic Sans MS"/>
              </a:rPr>
              <a:t>e</a:t>
            </a:r>
            <a:r>
              <a:rPr sz="2118" spc="4" dirty="0">
                <a:solidFill>
                  <a:srgbClr val="3333CC"/>
                </a:solidFill>
                <a:latin typeface="Comic Sans MS"/>
                <a:ea typeface="+mn-ea"/>
                <a:cs typeface="Comic Sans MS"/>
              </a:rPr>
              <a:t>n</a:t>
            </a:r>
            <a:r>
              <a:rPr sz="2118" dirty="0">
                <a:solidFill>
                  <a:srgbClr val="3333CC"/>
                </a:solidFill>
                <a:latin typeface="Comic Sans MS"/>
                <a:ea typeface="+mn-ea"/>
                <a:cs typeface="Comic Sans MS"/>
              </a:rPr>
              <a:t>ts.</a:t>
            </a:r>
            <a:endParaRPr sz="2118" dirty="0">
              <a:solidFill>
                <a:prstClr val="black"/>
              </a:solidFill>
              <a:latin typeface="Comic Sans MS"/>
              <a:ea typeface="+mn-ea"/>
              <a:cs typeface="Comic Sans MS"/>
            </a:endParaRPr>
          </a:p>
          <a:p>
            <a:pPr fontAlgn="auto">
              <a:lnSpc>
                <a:spcPts val="970"/>
              </a:lnSpc>
              <a:spcBef>
                <a:spcPts val="47"/>
              </a:spcBef>
              <a:spcAft>
                <a:spcPts val="0"/>
              </a:spcAft>
            </a:pPr>
            <a:endParaRPr sz="970" dirty="0">
              <a:solidFill>
                <a:prstClr val="black"/>
              </a:solidFill>
              <a:latin typeface="Calibri"/>
              <a:ea typeface="+mn-ea"/>
              <a:cs typeface="+mn-cs"/>
            </a:endParaRPr>
          </a:p>
          <a:p>
            <a:pPr marL="11205" fontAlgn="auto">
              <a:spcBef>
                <a:spcPts val="0"/>
              </a:spcBef>
              <a:spcAft>
                <a:spcPts val="0"/>
              </a:spcAft>
            </a:pPr>
            <a:r>
              <a:rPr sz="2118" spc="-4" dirty="0">
                <a:solidFill>
                  <a:srgbClr val="3333CC"/>
                </a:solidFill>
                <a:latin typeface="Comic Sans MS"/>
                <a:ea typeface="+mn-ea"/>
                <a:cs typeface="Comic Sans MS"/>
              </a:rPr>
              <a:t>•</a:t>
            </a:r>
            <a:r>
              <a:rPr sz="2118" spc="-13" dirty="0">
                <a:solidFill>
                  <a:srgbClr val="3333CC"/>
                </a:solidFill>
                <a:latin typeface="Comic Sans MS"/>
                <a:ea typeface="+mn-ea"/>
                <a:cs typeface="Comic Sans MS"/>
              </a:rPr>
              <a:t>Apply vertical </a:t>
            </a:r>
            <a:r>
              <a:rPr sz="2118" dirty="0">
                <a:solidFill>
                  <a:srgbClr val="3333CC"/>
                </a:solidFill>
                <a:latin typeface="Comic Sans MS"/>
                <a:ea typeface="+mn-ea"/>
                <a:cs typeface="Comic Sans MS"/>
              </a:rPr>
              <a:t>frag</a:t>
            </a:r>
            <a:r>
              <a:rPr sz="2118" spc="-9" dirty="0">
                <a:solidFill>
                  <a:srgbClr val="3333CC"/>
                </a:solidFill>
                <a:latin typeface="Comic Sans MS"/>
                <a:ea typeface="+mn-ea"/>
                <a:cs typeface="Comic Sans MS"/>
              </a:rPr>
              <a:t>m</a:t>
            </a:r>
            <a:r>
              <a:rPr sz="2118" dirty="0">
                <a:solidFill>
                  <a:srgbClr val="3333CC"/>
                </a:solidFill>
                <a:latin typeface="Comic Sans MS"/>
                <a:ea typeface="+mn-ea"/>
                <a:cs typeface="Comic Sans MS"/>
              </a:rPr>
              <a:t>e</a:t>
            </a:r>
            <a:r>
              <a:rPr sz="2118" spc="4" dirty="0">
                <a:solidFill>
                  <a:srgbClr val="3333CC"/>
                </a:solidFill>
                <a:latin typeface="Comic Sans MS"/>
                <a:ea typeface="+mn-ea"/>
                <a:cs typeface="Comic Sans MS"/>
              </a:rPr>
              <a:t>n</a:t>
            </a:r>
            <a:r>
              <a:rPr sz="2118" spc="-13" dirty="0">
                <a:solidFill>
                  <a:srgbClr val="3333CC"/>
                </a:solidFill>
                <a:latin typeface="Comic Sans MS"/>
                <a:ea typeface="+mn-ea"/>
                <a:cs typeface="Comic Sans MS"/>
              </a:rPr>
              <a:t>t</a:t>
            </a:r>
            <a:r>
              <a:rPr sz="2118" spc="-22" dirty="0">
                <a:solidFill>
                  <a:srgbClr val="3333CC"/>
                </a:solidFill>
                <a:latin typeface="Comic Sans MS"/>
                <a:ea typeface="+mn-ea"/>
                <a:cs typeface="Comic Sans MS"/>
              </a:rPr>
              <a:t>a</a:t>
            </a:r>
            <a:r>
              <a:rPr sz="2118" dirty="0">
                <a:solidFill>
                  <a:srgbClr val="3333CC"/>
                </a:solidFill>
                <a:latin typeface="Comic Sans MS"/>
                <a:ea typeface="+mn-ea"/>
                <a:cs typeface="Comic Sans MS"/>
              </a:rPr>
              <a:t>tion</a:t>
            </a:r>
            <a:r>
              <a:rPr sz="2118" spc="-4" dirty="0">
                <a:solidFill>
                  <a:srgbClr val="3333CC"/>
                </a:solidFill>
                <a:latin typeface="Comic Sans MS"/>
                <a:ea typeface="+mn-ea"/>
                <a:cs typeface="Comic Sans MS"/>
              </a:rPr>
              <a:t> </a:t>
            </a:r>
            <a:r>
              <a:rPr sz="2118" dirty="0">
                <a:solidFill>
                  <a:srgbClr val="3333CC"/>
                </a:solidFill>
                <a:latin typeface="Comic Sans MS"/>
                <a:ea typeface="+mn-ea"/>
                <a:cs typeface="Comic Sans MS"/>
              </a:rPr>
              <a:t>to</a:t>
            </a:r>
            <a:r>
              <a:rPr sz="2118" spc="-13" dirty="0">
                <a:solidFill>
                  <a:srgbClr val="3333CC"/>
                </a:solidFill>
                <a:latin typeface="Comic Sans MS"/>
                <a:ea typeface="+mn-ea"/>
                <a:cs typeface="Comic Sans MS"/>
              </a:rPr>
              <a:t> </a:t>
            </a:r>
            <a:r>
              <a:rPr sz="2118" dirty="0">
                <a:solidFill>
                  <a:srgbClr val="3333CC"/>
                </a:solidFill>
                <a:latin typeface="Comic Sans MS"/>
                <a:ea typeface="+mn-ea"/>
                <a:cs typeface="Comic Sans MS"/>
              </a:rPr>
              <a:t>horizontal</a:t>
            </a:r>
            <a:r>
              <a:rPr sz="2118" spc="-13" dirty="0">
                <a:solidFill>
                  <a:srgbClr val="3333CC"/>
                </a:solidFill>
                <a:latin typeface="Comic Sans MS"/>
                <a:ea typeface="+mn-ea"/>
                <a:cs typeface="Comic Sans MS"/>
              </a:rPr>
              <a:t> </a:t>
            </a:r>
            <a:r>
              <a:rPr sz="2118" dirty="0">
                <a:solidFill>
                  <a:srgbClr val="3333CC"/>
                </a:solidFill>
                <a:latin typeface="Comic Sans MS"/>
                <a:ea typeface="+mn-ea"/>
                <a:cs typeface="Comic Sans MS"/>
              </a:rPr>
              <a:t>frag</a:t>
            </a:r>
            <a:r>
              <a:rPr sz="2118" spc="-9" dirty="0">
                <a:solidFill>
                  <a:srgbClr val="3333CC"/>
                </a:solidFill>
                <a:latin typeface="Comic Sans MS"/>
                <a:ea typeface="+mn-ea"/>
                <a:cs typeface="Comic Sans MS"/>
              </a:rPr>
              <a:t>m</a:t>
            </a:r>
            <a:r>
              <a:rPr sz="2118" dirty="0">
                <a:solidFill>
                  <a:srgbClr val="3333CC"/>
                </a:solidFill>
                <a:latin typeface="Comic Sans MS"/>
                <a:ea typeface="+mn-ea"/>
                <a:cs typeface="Comic Sans MS"/>
              </a:rPr>
              <a:t>e</a:t>
            </a:r>
            <a:r>
              <a:rPr sz="2118" spc="4" dirty="0">
                <a:solidFill>
                  <a:srgbClr val="3333CC"/>
                </a:solidFill>
                <a:latin typeface="Comic Sans MS"/>
                <a:ea typeface="+mn-ea"/>
                <a:cs typeface="Comic Sans MS"/>
              </a:rPr>
              <a:t>n</a:t>
            </a:r>
            <a:r>
              <a:rPr sz="2118" dirty="0">
                <a:solidFill>
                  <a:srgbClr val="3333CC"/>
                </a:solidFill>
                <a:latin typeface="Comic Sans MS"/>
                <a:ea typeface="+mn-ea"/>
                <a:cs typeface="Comic Sans MS"/>
              </a:rPr>
              <a:t>ts.</a:t>
            </a:r>
            <a:endParaRPr sz="2118" dirty="0">
              <a:solidFill>
                <a:prstClr val="black"/>
              </a:solidFill>
              <a:latin typeface="Comic Sans MS"/>
              <a:ea typeface="+mn-ea"/>
              <a:cs typeface="Comic Sans MS"/>
            </a:endParaRPr>
          </a:p>
          <a:p>
            <a:pPr fontAlgn="auto">
              <a:lnSpc>
                <a:spcPts val="794"/>
              </a:lnSpc>
              <a:spcBef>
                <a:spcPts val="1"/>
              </a:spcBef>
              <a:spcAft>
                <a:spcPts val="0"/>
              </a:spcAft>
            </a:pPr>
            <a:endParaRPr sz="794" dirty="0">
              <a:solidFill>
                <a:prstClr val="black"/>
              </a:solidFill>
              <a:latin typeface="Calibri"/>
              <a:ea typeface="+mn-ea"/>
              <a:cs typeface="+mn-cs"/>
            </a:endParaRPr>
          </a:p>
          <a:p>
            <a:pPr fontAlgn="auto">
              <a:lnSpc>
                <a:spcPts val="882"/>
              </a:lnSpc>
              <a:spcBef>
                <a:spcPts val="0"/>
              </a:spcBef>
              <a:spcAft>
                <a:spcPts val="0"/>
              </a:spcAft>
            </a:pPr>
            <a:endParaRPr sz="882" dirty="0">
              <a:solidFill>
                <a:prstClr val="black"/>
              </a:solidFill>
              <a:latin typeface="Calibri"/>
              <a:ea typeface="+mn-ea"/>
              <a:cs typeface="+mn-cs"/>
            </a:endParaRPr>
          </a:p>
          <a:p>
            <a:pPr fontAlgn="auto">
              <a:lnSpc>
                <a:spcPts val="882"/>
              </a:lnSpc>
              <a:spcBef>
                <a:spcPts val="0"/>
              </a:spcBef>
              <a:spcAft>
                <a:spcPts val="0"/>
              </a:spcAft>
            </a:pPr>
            <a:endParaRPr sz="882" dirty="0">
              <a:solidFill>
                <a:prstClr val="black"/>
              </a:solidFill>
              <a:latin typeface="Calibri"/>
              <a:ea typeface="+mn-ea"/>
              <a:cs typeface="+mn-cs"/>
            </a:endParaRPr>
          </a:p>
          <a:p>
            <a:pPr marL="11205" marR="107572" fontAlgn="auto">
              <a:lnSpc>
                <a:spcPct val="100099"/>
              </a:lnSpc>
              <a:spcBef>
                <a:spcPts val="0"/>
              </a:spcBef>
              <a:spcAft>
                <a:spcPts val="0"/>
              </a:spcAft>
              <a:tabLst>
                <a:tab pos="970954" algn="l"/>
              </a:tabLst>
            </a:pPr>
            <a:r>
              <a:rPr sz="1588" u="heavy" spc="-13" dirty="0">
                <a:solidFill>
                  <a:prstClr val="black"/>
                </a:solidFill>
                <a:latin typeface="Comic Sans MS"/>
                <a:ea typeface="+mn-ea"/>
                <a:cs typeface="Comic Sans MS"/>
              </a:rPr>
              <a:t>E</a:t>
            </a:r>
            <a:r>
              <a:rPr sz="1588" u="heavy" spc="-9" dirty="0">
                <a:solidFill>
                  <a:prstClr val="black"/>
                </a:solidFill>
                <a:latin typeface="Comic Sans MS"/>
                <a:ea typeface="+mn-ea"/>
                <a:cs typeface="Comic Sans MS"/>
              </a:rPr>
              <a:t>xample</a:t>
            </a:r>
            <a:r>
              <a:rPr sz="1588" spc="-9" dirty="0">
                <a:solidFill>
                  <a:prstClr val="black"/>
                </a:solidFill>
                <a:latin typeface="Comic Sans MS"/>
                <a:ea typeface="+mn-ea"/>
                <a:cs typeface="Comic Sans MS"/>
              </a:rPr>
              <a:t>:	Ap</a:t>
            </a:r>
            <a:r>
              <a:rPr sz="1588" spc="-13" dirty="0">
                <a:solidFill>
                  <a:prstClr val="black"/>
                </a:solidFill>
                <a:latin typeface="Comic Sans MS"/>
                <a:ea typeface="+mn-ea"/>
                <a:cs typeface="Comic Sans MS"/>
              </a:rPr>
              <a:t>p</a:t>
            </a:r>
            <a:r>
              <a:rPr sz="1588" dirty="0">
                <a:solidFill>
                  <a:prstClr val="black"/>
                </a:solidFill>
                <a:latin typeface="Comic Sans MS"/>
                <a:ea typeface="+mn-ea"/>
                <a:cs typeface="Comic Sans MS"/>
              </a:rPr>
              <a:t>licatio</a:t>
            </a:r>
            <a:r>
              <a:rPr sz="1588" spc="9" dirty="0">
                <a:solidFill>
                  <a:prstClr val="black"/>
                </a:solidFill>
                <a:latin typeface="Comic Sans MS"/>
                <a:ea typeface="+mn-ea"/>
                <a:cs typeface="Comic Sans MS"/>
              </a:rPr>
              <a:t>n</a:t>
            </a:r>
            <a:r>
              <a:rPr sz="1588" spc="-9" dirty="0">
                <a:solidFill>
                  <a:prstClr val="black"/>
                </a:solidFill>
                <a:latin typeface="Comic Sans MS"/>
                <a:ea typeface="+mn-ea"/>
                <a:cs typeface="Comic Sans MS"/>
              </a:rPr>
              <a:t>s</a:t>
            </a:r>
            <a:r>
              <a:rPr sz="1588" spc="-31" dirty="0">
                <a:solidFill>
                  <a:prstClr val="black"/>
                </a:solidFill>
                <a:latin typeface="Comic Sans MS"/>
                <a:ea typeface="+mn-ea"/>
                <a:cs typeface="Comic Sans MS"/>
              </a:rPr>
              <a:t> </a:t>
            </a:r>
            <a:r>
              <a:rPr sz="1588" dirty="0">
                <a:solidFill>
                  <a:prstClr val="black"/>
                </a:solidFill>
                <a:latin typeface="Comic Sans MS"/>
                <a:ea typeface="+mn-ea"/>
                <a:cs typeface="Comic Sans MS"/>
              </a:rPr>
              <a:t>about</a:t>
            </a:r>
            <a:r>
              <a:rPr sz="1588" spc="13" dirty="0">
                <a:solidFill>
                  <a:prstClr val="black"/>
                </a:solidFill>
                <a:latin typeface="Comic Sans MS"/>
                <a:ea typeface="+mn-ea"/>
                <a:cs typeface="Comic Sans MS"/>
              </a:rPr>
              <a:t> </a:t>
            </a:r>
            <a:r>
              <a:rPr sz="1588" b="1" spc="-13" dirty="0">
                <a:solidFill>
                  <a:srgbClr val="C00000"/>
                </a:solidFill>
                <a:latin typeface="Comic Sans MS"/>
                <a:ea typeface="+mn-ea"/>
                <a:cs typeface="Comic Sans MS"/>
              </a:rPr>
              <a:t>work</a:t>
            </a:r>
            <a:r>
              <a:rPr sz="1588" b="1" spc="-212" dirty="0">
                <a:solidFill>
                  <a:srgbClr val="C00000"/>
                </a:solidFill>
                <a:latin typeface="Comic Sans MS"/>
                <a:ea typeface="+mn-ea"/>
                <a:cs typeface="Comic Sans MS"/>
              </a:rPr>
              <a:t> </a:t>
            </a:r>
            <a:r>
              <a:rPr sz="1588" spc="-9" dirty="0">
                <a:solidFill>
                  <a:prstClr val="black"/>
                </a:solidFill>
                <a:latin typeface="Comic Sans MS"/>
                <a:ea typeface="+mn-ea"/>
                <a:cs typeface="Comic Sans MS"/>
              </a:rPr>
              <a:t>at</a:t>
            </a:r>
            <a:r>
              <a:rPr sz="1588" spc="4" dirty="0">
                <a:solidFill>
                  <a:prstClr val="black"/>
                </a:solidFill>
                <a:latin typeface="Comic Sans MS"/>
                <a:ea typeface="+mn-ea"/>
                <a:cs typeface="Comic Sans MS"/>
              </a:rPr>
              <a:t> </a:t>
            </a:r>
            <a:r>
              <a:rPr sz="1588" spc="-9" dirty="0">
                <a:solidFill>
                  <a:prstClr val="black"/>
                </a:solidFill>
                <a:latin typeface="Comic Sans MS"/>
                <a:ea typeface="+mn-ea"/>
                <a:cs typeface="Comic Sans MS"/>
              </a:rPr>
              <a:t>each</a:t>
            </a:r>
            <a:r>
              <a:rPr sz="1588" spc="-4" dirty="0">
                <a:solidFill>
                  <a:prstClr val="black"/>
                </a:solidFill>
                <a:latin typeface="Comic Sans MS"/>
                <a:ea typeface="+mn-ea"/>
                <a:cs typeface="Comic Sans MS"/>
              </a:rPr>
              <a:t> </a:t>
            </a:r>
            <a:r>
              <a:rPr sz="1588" spc="-13" dirty="0">
                <a:solidFill>
                  <a:prstClr val="black"/>
                </a:solidFill>
                <a:latin typeface="Comic Sans MS"/>
                <a:ea typeface="+mn-ea"/>
                <a:cs typeface="Comic Sans MS"/>
              </a:rPr>
              <a:t>de</a:t>
            </a:r>
            <a:r>
              <a:rPr sz="1588" spc="-18" dirty="0">
                <a:solidFill>
                  <a:prstClr val="black"/>
                </a:solidFill>
                <a:latin typeface="Comic Sans MS"/>
                <a:ea typeface="+mn-ea"/>
                <a:cs typeface="Comic Sans MS"/>
              </a:rPr>
              <a:t>p</a:t>
            </a:r>
            <a:r>
              <a:rPr sz="1588" dirty="0">
                <a:solidFill>
                  <a:prstClr val="black"/>
                </a:solidFill>
                <a:latin typeface="Comic Sans MS"/>
                <a:ea typeface="+mn-ea"/>
                <a:cs typeface="Comic Sans MS"/>
              </a:rPr>
              <a:t>artme</a:t>
            </a:r>
            <a:r>
              <a:rPr sz="1588" spc="4" dirty="0">
                <a:solidFill>
                  <a:prstClr val="black"/>
                </a:solidFill>
                <a:latin typeface="Comic Sans MS"/>
                <a:ea typeface="+mn-ea"/>
                <a:cs typeface="Comic Sans MS"/>
              </a:rPr>
              <a:t>n</a:t>
            </a:r>
            <a:r>
              <a:rPr sz="1588" dirty="0">
                <a:solidFill>
                  <a:prstClr val="black"/>
                </a:solidFill>
                <a:latin typeface="Comic Sans MS"/>
                <a:ea typeface="+mn-ea"/>
                <a:cs typeface="Comic Sans MS"/>
              </a:rPr>
              <a:t>t ref</a:t>
            </a:r>
            <a:r>
              <a:rPr sz="1588" spc="-9" dirty="0">
                <a:solidFill>
                  <a:prstClr val="black"/>
                </a:solidFill>
                <a:latin typeface="Comic Sans MS"/>
                <a:ea typeface="+mn-ea"/>
                <a:cs typeface="Comic Sans MS"/>
              </a:rPr>
              <a:t>e</a:t>
            </a:r>
            <a:r>
              <a:rPr sz="1588" dirty="0">
                <a:solidFill>
                  <a:prstClr val="black"/>
                </a:solidFill>
                <a:latin typeface="Comic Sans MS"/>
                <a:ea typeface="+mn-ea"/>
                <a:cs typeface="Comic Sans MS"/>
              </a:rPr>
              <a:t>rence</a:t>
            </a:r>
            <a:r>
              <a:rPr sz="1588" spc="-4" dirty="0">
                <a:solidFill>
                  <a:prstClr val="black"/>
                </a:solidFill>
                <a:latin typeface="Comic Sans MS"/>
                <a:ea typeface="+mn-ea"/>
                <a:cs typeface="Comic Sans MS"/>
              </a:rPr>
              <a:t> </a:t>
            </a:r>
            <a:r>
              <a:rPr sz="1588" spc="4" dirty="0">
                <a:solidFill>
                  <a:prstClr val="black"/>
                </a:solidFill>
                <a:latin typeface="Comic Sans MS"/>
                <a:ea typeface="+mn-ea"/>
                <a:cs typeface="Comic Sans MS"/>
              </a:rPr>
              <a:t>t</a:t>
            </a:r>
            <a:r>
              <a:rPr sz="1588" spc="-9" dirty="0">
                <a:solidFill>
                  <a:prstClr val="black"/>
                </a:solidFill>
                <a:latin typeface="Comic Sans MS"/>
                <a:ea typeface="+mn-ea"/>
                <a:cs typeface="Comic Sans MS"/>
              </a:rPr>
              <a:t>upl</a:t>
            </a:r>
            <a:r>
              <a:rPr sz="1588" spc="-18" dirty="0">
                <a:solidFill>
                  <a:prstClr val="black"/>
                </a:solidFill>
                <a:latin typeface="Comic Sans MS"/>
                <a:ea typeface="+mn-ea"/>
                <a:cs typeface="Comic Sans MS"/>
              </a:rPr>
              <a:t>e</a:t>
            </a:r>
            <a:r>
              <a:rPr sz="1588" spc="-9" dirty="0">
                <a:solidFill>
                  <a:prstClr val="black"/>
                </a:solidFill>
                <a:latin typeface="Comic Sans MS"/>
                <a:ea typeface="+mn-ea"/>
                <a:cs typeface="Comic Sans MS"/>
              </a:rPr>
              <a:t>s of</a:t>
            </a:r>
            <a:r>
              <a:rPr sz="1588" spc="-4" dirty="0">
                <a:solidFill>
                  <a:prstClr val="black"/>
                </a:solidFill>
                <a:latin typeface="Comic Sans MS"/>
                <a:ea typeface="+mn-ea"/>
                <a:cs typeface="Comic Sans MS"/>
              </a:rPr>
              <a:t> </a:t>
            </a:r>
            <a:r>
              <a:rPr sz="1588" spc="-9" dirty="0">
                <a:solidFill>
                  <a:prstClr val="black"/>
                </a:solidFill>
                <a:latin typeface="Comic Sans MS"/>
                <a:ea typeface="+mn-ea"/>
                <a:cs typeface="Comic Sans MS"/>
              </a:rPr>
              <a:t>employe</a:t>
            </a:r>
            <a:r>
              <a:rPr sz="1588" spc="-13" dirty="0">
                <a:solidFill>
                  <a:prstClr val="black"/>
                </a:solidFill>
                <a:latin typeface="Comic Sans MS"/>
                <a:ea typeface="+mn-ea"/>
                <a:cs typeface="Comic Sans MS"/>
              </a:rPr>
              <a:t>e</a:t>
            </a:r>
            <a:r>
              <a:rPr sz="1588" spc="-9" dirty="0">
                <a:solidFill>
                  <a:prstClr val="black"/>
                </a:solidFill>
                <a:latin typeface="Comic Sans MS"/>
                <a:ea typeface="+mn-ea"/>
                <a:cs typeface="Comic Sans MS"/>
              </a:rPr>
              <a:t>s in the</a:t>
            </a:r>
            <a:r>
              <a:rPr sz="1588" spc="-13" dirty="0">
                <a:solidFill>
                  <a:prstClr val="black"/>
                </a:solidFill>
                <a:latin typeface="Comic Sans MS"/>
                <a:ea typeface="+mn-ea"/>
                <a:cs typeface="Comic Sans MS"/>
              </a:rPr>
              <a:t> de</a:t>
            </a:r>
            <a:r>
              <a:rPr sz="1588" spc="-18" dirty="0">
                <a:solidFill>
                  <a:prstClr val="black"/>
                </a:solidFill>
                <a:latin typeface="Comic Sans MS"/>
                <a:ea typeface="+mn-ea"/>
                <a:cs typeface="Comic Sans MS"/>
              </a:rPr>
              <a:t>p</a:t>
            </a:r>
            <a:r>
              <a:rPr sz="1588" dirty="0">
                <a:solidFill>
                  <a:prstClr val="black"/>
                </a:solidFill>
                <a:latin typeface="Comic Sans MS"/>
                <a:ea typeface="+mn-ea"/>
                <a:cs typeface="Comic Sans MS"/>
              </a:rPr>
              <a:t>artme</a:t>
            </a:r>
            <a:r>
              <a:rPr sz="1588" spc="4" dirty="0">
                <a:solidFill>
                  <a:prstClr val="black"/>
                </a:solidFill>
                <a:latin typeface="Comic Sans MS"/>
                <a:ea typeface="+mn-ea"/>
                <a:cs typeface="Comic Sans MS"/>
              </a:rPr>
              <a:t>n</a:t>
            </a:r>
            <a:r>
              <a:rPr sz="1588" dirty="0">
                <a:solidFill>
                  <a:prstClr val="black"/>
                </a:solidFill>
                <a:latin typeface="Comic Sans MS"/>
                <a:ea typeface="+mn-ea"/>
                <a:cs typeface="Comic Sans MS"/>
              </a:rPr>
              <a:t>ts</a:t>
            </a:r>
            <a:r>
              <a:rPr sz="1588" spc="13" dirty="0">
                <a:solidFill>
                  <a:prstClr val="black"/>
                </a:solidFill>
                <a:latin typeface="Comic Sans MS"/>
                <a:ea typeface="+mn-ea"/>
                <a:cs typeface="Comic Sans MS"/>
              </a:rPr>
              <a:t> </a:t>
            </a:r>
            <a:r>
              <a:rPr sz="1588" b="1" spc="-9" dirty="0">
                <a:solidFill>
                  <a:srgbClr val="C00000"/>
                </a:solidFill>
                <a:latin typeface="Comic Sans MS"/>
                <a:ea typeface="+mn-ea"/>
                <a:cs typeface="Comic Sans MS"/>
              </a:rPr>
              <a:t>loc</a:t>
            </a:r>
            <a:r>
              <a:rPr sz="1588" b="1" spc="-13" dirty="0">
                <a:solidFill>
                  <a:srgbClr val="C00000"/>
                </a:solidFill>
                <a:latin typeface="Comic Sans MS"/>
                <a:ea typeface="+mn-ea"/>
                <a:cs typeface="Comic Sans MS"/>
              </a:rPr>
              <a:t>a</a:t>
            </a:r>
            <a:r>
              <a:rPr sz="1588" b="1" dirty="0">
                <a:solidFill>
                  <a:srgbClr val="C00000"/>
                </a:solidFill>
                <a:latin typeface="Comic Sans MS"/>
                <a:ea typeface="+mn-ea"/>
                <a:cs typeface="Comic Sans MS"/>
              </a:rPr>
              <a:t>ted</a:t>
            </a:r>
            <a:r>
              <a:rPr sz="1588" b="1" spc="-4" dirty="0">
                <a:solidFill>
                  <a:srgbClr val="C00000"/>
                </a:solidFill>
                <a:latin typeface="Comic Sans MS"/>
                <a:ea typeface="+mn-ea"/>
                <a:cs typeface="Comic Sans MS"/>
              </a:rPr>
              <a:t> </a:t>
            </a:r>
            <a:r>
              <a:rPr sz="1588" b="1" spc="-18" dirty="0">
                <a:solidFill>
                  <a:srgbClr val="C00000"/>
                </a:solidFill>
                <a:latin typeface="Comic Sans MS"/>
                <a:ea typeface="+mn-ea"/>
                <a:cs typeface="Comic Sans MS"/>
              </a:rPr>
              <a:t>a</a:t>
            </a:r>
            <a:r>
              <a:rPr sz="1588" b="1" dirty="0">
                <a:solidFill>
                  <a:srgbClr val="C00000"/>
                </a:solidFill>
                <a:latin typeface="Comic Sans MS"/>
                <a:ea typeface="+mn-ea"/>
                <a:cs typeface="Comic Sans MS"/>
              </a:rPr>
              <a:t>round</a:t>
            </a:r>
            <a:r>
              <a:rPr sz="1588" b="1" spc="-4" dirty="0">
                <a:solidFill>
                  <a:srgbClr val="C00000"/>
                </a:solidFill>
                <a:latin typeface="Comic Sans MS"/>
                <a:ea typeface="+mn-ea"/>
                <a:cs typeface="Comic Sans MS"/>
              </a:rPr>
              <a:t> </a:t>
            </a:r>
            <a:r>
              <a:rPr sz="1588" b="1" spc="-9" dirty="0">
                <a:solidFill>
                  <a:srgbClr val="C00000"/>
                </a:solidFill>
                <a:latin typeface="Comic Sans MS"/>
                <a:ea typeface="+mn-ea"/>
                <a:cs typeface="Comic Sans MS"/>
              </a:rPr>
              <a:t>the</a:t>
            </a:r>
            <a:r>
              <a:rPr sz="1588" b="1" spc="-13" dirty="0">
                <a:solidFill>
                  <a:srgbClr val="C00000"/>
                </a:solidFill>
                <a:latin typeface="Comic Sans MS"/>
                <a:ea typeface="+mn-ea"/>
                <a:cs typeface="Comic Sans MS"/>
              </a:rPr>
              <a:t> </a:t>
            </a:r>
            <a:r>
              <a:rPr sz="1588" b="1" dirty="0">
                <a:solidFill>
                  <a:srgbClr val="C00000"/>
                </a:solidFill>
                <a:latin typeface="Comic Sans MS"/>
                <a:ea typeface="+mn-ea"/>
                <a:cs typeface="Comic Sans MS"/>
              </a:rPr>
              <a:t>site</a:t>
            </a:r>
            <a:r>
              <a:rPr sz="1588" b="1" spc="9" dirty="0">
                <a:solidFill>
                  <a:srgbClr val="C00000"/>
                </a:solidFill>
                <a:latin typeface="Comic Sans MS"/>
                <a:ea typeface="+mn-ea"/>
                <a:cs typeface="Comic Sans MS"/>
              </a:rPr>
              <a:t> </a:t>
            </a:r>
            <a:r>
              <a:rPr sz="1588" dirty="0">
                <a:solidFill>
                  <a:prstClr val="black"/>
                </a:solidFill>
                <a:latin typeface="Comic Sans MS"/>
                <a:ea typeface="+mn-ea"/>
                <a:cs typeface="Comic Sans MS"/>
              </a:rPr>
              <a:t>wi</a:t>
            </a:r>
            <a:r>
              <a:rPr sz="1588" spc="4" dirty="0">
                <a:solidFill>
                  <a:prstClr val="black"/>
                </a:solidFill>
                <a:latin typeface="Comic Sans MS"/>
                <a:ea typeface="+mn-ea"/>
                <a:cs typeface="Comic Sans MS"/>
              </a:rPr>
              <a:t>t</a:t>
            </a:r>
            <a:r>
              <a:rPr sz="1588" spc="-13" dirty="0">
                <a:solidFill>
                  <a:prstClr val="black"/>
                </a:solidFill>
                <a:latin typeface="Comic Sans MS"/>
                <a:ea typeface="+mn-ea"/>
                <a:cs typeface="Comic Sans MS"/>
              </a:rPr>
              <a:t>h</a:t>
            </a:r>
            <a:r>
              <a:rPr sz="1588" spc="-9" dirty="0">
                <a:solidFill>
                  <a:prstClr val="black"/>
                </a:solidFill>
                <a:latin typeface="Comic Sans MS"/>
                <a:ea typeface="+mn-ea"/>
                <a:cs typeface="Comic Sans MS"/>
              </a:rPr>
              <a:t> </a:t>
            </a:r>
            <a:r>
              <a:rPr sz="1588" dirty="0">
                <a:solidFill>
                  <a:prstClr val="black"/>
                </a:solidFill>
                <a:latin typeface="Comic Sans MS"/>
                <a:ea typeface="+mn-ea"/>
                <a:cs typeface="Comic Sans MS"/>
              </a:rPr>
              <a:t>80% probability.</a:t>
            </a:r>
            <a:endParaRPr lang="en-US" sz="1588" dirty="0">
              <a:solidFill>
                <a:prstClr val="black"/>
              </a:solidFill>
              <a:latin typeface="Comic Sans MS"/>
              <a:ea typeface="+mn-ea"/>
              <a:cs typeface="Comic Sans MS"/>
            </a:endParaRPr>
          </a:p>
          <a:p>
            <a:pPr marL="11205" marR="107572" fontAlgn="auto">
              <a:lnSpc>
                <a:spcPct val="100099"/>
              </a:lnSpc>
              <a:spcBef>
                <a:spcPts val="0"/>
              </a:spcBef>
              <a:spcAft>
                <a:spcPts val="0"/>
              </a:spcAft>
              <a:tabLst>
                <a:tab pos="970954" algn="l"/>
              </a:tabLst>
            </a:pPr>
            <a:r>
              <a:rPr lang="en-US" sz="1588" spc="-13" dirty="0">
                <a:solidFill>
                  <a:prstClr val="black"/>
                </a:solidFill>
                <a:latin typeface="Comic Sans MS"/>
                <a:ea typeface="+mn-ea"/>
                <a:cs typeface="Comic Sans MS"/>
              </a:rPr>
              <a:t>                    </a:t>
            </a:r>
            <a:r>
              <a:rPr sz="1588" spc="-13" dirty="0" err="1">
                <a:solidFill>
                  <a:prstClr val="black"/>
                </a:solidFill>
                <a:latin typeface="Comic Sans MS"/>
                <a:ea typeface="+mn-ea"/>
                <a:cs typeface="Comic Sans MS"/>
              </a:rPr>
              <a:t>EMP</a:t>
            </a:r>
            <a:r>
              <a:rPr sz="1588" spc="-13" dirty="0">
                <a:solidFill>
                  <a:prstClr val="black"/>
                </a:solidFill>
                <a:latin typeface="Comic Sans MS"/>
                <a:ea typeface="+mn-ea"/>
                <a:cs typeface="Comic Sans MS"/>
              </a:rPr>
              <a:t>(</a:t>
            </a:r>
            <a:r>
              <a:rPr sz="1412" u="heavy" spc="-13" dirty="0" err="1">
                <a:solidFill>
                  <a:prstClr val="black"/>
                </a:solidFill>
                <a:latin typeface="Comic Sans MS"/>
                <a:ea typeface="+mn-ea"/>
                <a:cs typeface="Comic Sans MS"/>
              </a:rPr>
              <a:t>ENU</a:t>
            </a:r>
            <a:r>
              <a:rPr sz="1412" u="heavy" spc="-22" dirty="0" err="1">
                <a:solidFill>
                  <a:prstClr val="black"/>
                </a:solidFill>
                <a:latin typeface="Comic Sans MS"/>
                <a:ea typeface="+mn-ea"/>
                <a:cs typeface="Comic Sans MS"/>
              </a:rPr>
              <a:t>M</a:t>
            </a:r>
            <a:r>
              <a:rPr sz="1412" spc="-9" dirty="0">
                <a:solidFill>
                  <a:prstClr val="black"/>
                </a:solidFill>
                <a:latin typeface="Comic Sans MS"/>
                <a:ea typeface="+mn-ea"/>
                <a:cs typeface="Comic Sans MS"/>
              </a:rPr>
              <a:t>,</a:t>
            </a:r>
            <a:r>
              <a:rPr lang="en-US" sz="1412" spc="-9" dirty="0">
                <a:solidFill>
                  <a:prstClr val="black"/>
                </a:solidFill>
                <a:latin typeface="Comic Sans MS"/>
                <a:ea typeface="+mn-ea"/>
                <a:cs typeface="Comic Sans MS"/>
              </a:rPr>
              <a:t> </a:t>
            </a:r>
            <a:r>
              <a:rPr sz="1412" spc="-9" dirty="0">
                <a:solidFill>
                  <a:prstClr val="black"/>
                </a:solidFill>
                <a:latin typeface="Comic Sans MS"/>
                <a:ea typeface="+mn-ea"/>
                <a:cs typeface="Comic Sans MS"/>
              </a:rPr>
              <a:t>NA</a:t>
            </a:r>
            <a:r>
              <a:rPr sz="1412" spc="-22" dirty="0">
                <a:solidFill>
                  <a:prstClr val="black"/>
                </a:solidFill>
                <a:latin typeface="Comic Sans MS"/>
                <a:ea typeface="+mn-ea"/>
                <a:cs typeface="Comic Sans MS"/>
              </a:rPr>
              <a:t>M</a:t>
            </a:r>
            <a:r>
              <a:rPr sz="1412" spc="-9" dirty="0">
                <a:solidFill>
                  <a:prstClr val="black"/>
                </a:solidFill>
                <a:latin typeface="Comic Sans MS"/>
                <a:ea typeface="+mn-ea"/>
                <a:cs typeface="Comic Sans MS"/>
              </a:rPr>
              <a:t>E,</a:t>
            </a:r>
            <a:r>
              <a:rPr lang="en-US" sz="1412" spc="-9" dirty="0">
                <a:solidFill>
                  <a:prstClr val="black"/>
                </a:solidFill>
                <a:latin typeface="Comic Sans MS"/>
                <a:ea typeface="+mn-ea"/>
                <a:cs typeface="Comic Sans MS"/>
              </a:rPr>
              <a:t> </a:t>
            </a:r>
            <a:r>
              <a:rPr sz="1412" spc="-9" dirty="0">
                <a:solidFill>
                  <a:prstClr val="black"/>
                </a:solidFill>
                <a:latin typeface="Comic Sans MS"/>
                <a:ea typeface="+mn-ea"/>
                <a:cs typeface="Comic Sans MS"/>
              </a:rPr>
              <a:t>SAL,</a:t>
            </a:r>
            <a:r>
              <a:rPr lang="en-US" sz="1412" spc="-9" dirty="0">
                <a:solidFill>
                  <a:prstClr val="black"/>
                </a:solidFill>
                <a:latin typeface="Comic Sans MS"/>
                <a:ea typeface="+mn-ea"/>
                <a:cs typeface="Comic Sans MS"/>
              </a:rPr>
              <a:t> </a:t>
            </a:r>
            <a:r>
              <a:rPr sz="1412" spc="-9" dirty="0">
                <a:solidFill>
                  <a:prstClr val="black"/>
                </a:solidFill>
                <a:latin typeface="Comic Sans MS"/>
                <a:ea typeface="+mn-ea"/>
                <a:cs typeface="Comic Sans MS"/>
              </a:rPr>
              <a:t>TA</a:t>
            </a:r>
            <a:r>
              <a:rPr sz="1412" spc="-22" dirty="0">
                <a:solidFill>
                  <a:prstClr val="black"/>
                </a:solidFill>
                <a:latin typeface="Comic Sans MS"/>
                <a:ea typeface="+mn-ea"/>
                <a:cs typeface="Comic Sans MS"/>
              </a:rPr>
              <a:t>X</a:t>
            </a:r>
            <a:r>
              <a:rPr sz="1412" spc="4" dirty="0">
                <a:solidFill>
                  <a:prstClr val="black"/>
                </a:solidFill>
                <a:latin typeface="Comic Sans MS"/>
                <a:ea typeface="+mn-ea"/>
                <a:cs typeface="Comic Sans MS"/>
              </a:rPr>
              <a:t>,</a:t>
            </a:r>
            <a:r>
              <a:rPr lang="en-US" sz="1412" spc="4" dirty="0">
                <a:solidFill>
                  <a:prstClr val="black"/>
                </a:solidFill>
                <a:latin typeface="Comic Sans MS"/>
                <a:ea typeface="+mn-ea"/>
                <a:cs typeface="Comic Sans MS"/>
              </a:rPr>
              <a:t> </a:t>
            </a:r>
            <a:r>
              <a:rPr sz="1412" spc="-18" dirty="0" err="1">
                <a:solidFill>
                  <a:prstClr val="black"/>
                </a:solidFill>
                <a:latin typeface="Comic Sans MS"/>
                <a:ea typeface="+mn-ea"/>
                <a:cs typeface="Comic Sans MS"/>
              </a:rPr>
              <a:t>MG</a:t>
            </a:r>
            <a:r>
              <a:rPr sz="1412" spc="-13" dirty="0" err="1">
                <a:solidFill>
                  <a:prstClr val="black"/>
                </a:solidFill>
                <a:latin typeface="Comic Sans MS"/>
                <a:ea typeface="+mn-ea"/>
                <a:cs typeface="Comic Sans MS"/>
              </a:rPr>
              <a:t>RNU</a:t>
            </a:r>
            <a:r>
              <a:rPr sz="1412" spc="-18" dirty="0" err="1">
                <a:solidFill>
                  <a:prstClr val="black"/>
                </a:solidFill>
                <a:latin typeface="Comic Sans MS"/>
                <a:ea typeface="+mn-ea"/>
                <a:cs typeface="Comic Sans MS"/>
              </a:rPr>
              <a:t>M</a:t>
            </a:r>
            <a:r>
              <a:rPr sz="1412" spc="-9" dirty="0">
                <a:solidFill>
                  <a:prstClr val="black"/>
                </a:solidFill>
                <a:latin typeface="Comic Sans MS"/>
                <a:ea typeface="+mn-ea"/>
                <a:cs typeface="Comic Sans MS"/>
              </a:rPr>
              <a:t>,</a:t>
            </a:r>
            <a:r>
              <a:rPr lang="en-US" sz="1412" spc="-9" dirty="0">
                <a:solidFill>
                  <a:prstClr val="black"/>
                </a:solidFill>
                <a:latin typeface="Comic Sans MS"/>
                <a:ea typeface="+mn-ea"/>
                <a:cs typeface="Comic Sans MS"/>
              </a:rPr>
              <a:t> </a:t>
            </a:r>
            <a:r>
              <a:rPr sz="1412" spc="-9" dirty="0" err="1">
                <a:solidFill>
                  <a:prstClr val="black"/>
                </a:solidFill>
                <a:latin typeface="Comic Sans MS"/>
                <a:ea typeface="+mn-ea"/>
                <a:cs typeface="Comic Sans MS"/>
              </a:rPr>
              <a:t>DN</a:t>
            </a:r>
            <a:r>
              <a:rPr sz="1412" spc="-4" dirty="0" err="1">
                <a:solidFill>
                  <a:prstClr val="black"/>
                </a:solidFill>
                <a:latin typeface="Comic Sans MS"/>
                <a:ea typeface="+mn-ea"/>
                <a:cs typeface="Comic Sans MS"/>
              </a:rPr>
              <a:t>U</a:t>
            </a:r>
            <a:r>
              <a:rPr sz="1412" spc="-9" dirty="0" err="1">
                <a:solidFill>
                  <a:prstClr val="black"/>
                </a:solidFill>
                <a:latin typeface="Comic Sans MS"/>
                <a:ea typeface="+mn-ea"/>
                <a:cs typeface="Comic Sans MS"/>
              </a:rPr>
              <a:t>M</a:t>
            </a:r>
            <a:r>
              <a:rPr sz="1588" dirty="0">
                <a:solidFill>
                  <a:prstClr val="black"/>
                </a:solidFill>
                <a:latin typeface="Comic Sans MS"/>
                <a:ea typeface="+mn-ea"/>
                <a:cs typeface="Comic Sans MS"/>
              </a:rPr>
              <a:t>)</a:t>
            </a:r>
          </a:p>
          <a:p>
            <a:pPr fontAlgn="auto">
              <a:lnSpc>
                <a:spcPts val="794"/>
              </a:lnSpc>
              <a:spcBef>
                <a:spcPts val="18"/>
              </a:spcBef>
              <a:spcAft>
                <a:spcPts val="0"/>
              </a:spcAft>
            </a:pPr>
            <a:endParaRPr sz="794" dirty="0">
              <a:solidFill>
                <a:prstClr val="black"/>
              </a:solidFill>
              <a:latin typeface="Calibri"/>
              <a:ea typeface="+mn-ea"/>
              <a:cs typeface="+mn-cs"/>
            </a:endParaRPr>
          </a:p>
          <a:p>
            <a:pPr fontAlgn="auto">
              <a:lnSpc>
                <a:spcPts val="882"/>
              </a:lnSpc>
              <a:spcBef>
                <a:spcPts val="0"/>
              </a:spcBef>
              <a:spcAft>
                <a:spcPts val="0"/>
              </a:spcAft>
            </a:pPr>
            <a:endParaRPr sz="882" dirty="0">
              <a:solidFill>
                <a:prstClr val="black"/>
              </a:solidFill>
              <a:latin typeface="Calibri"/>
              <a:ea typeface="+mn-ea"/>
              <a:cs typeface="+mn-cs"/>
            </a:endParaRPr>
          </a:p>
          <a:p>
            <a:pPr marL="495842" fontAlgn="auto">
              <a:spcBef>
                <a:spcPts val="0"/>
              </a:spcBef>
              <a:spcAft>
                <a:spcPts val="0"/>
              </a:spcAft>
              <a:tabLst>
                <a:tab pos="1680259" algn="l"/>
                <a:tab pos="2153691" algn="l"/>
                <a:tab pos="2714524" algn="l"/>
                <a:tab pos="3377888" algn="l"/>
                <a:tab pos="4039011" algn="l"/>
                <a:tab pos="4946653" algn="l"/>
              </a:tabLst>
            </a:pPr>
            <a:r>
              <a:rPr sz="1235" dirty="0">
                <a:solidFill>
                  <a:prstClr val="black"/>
                </a:solidFill>
                <a:latin typeface="Comic Sans MS"/>
                <a:ea typeface="+mn-ea"/>
                <a:cs typeface="Comic Sans MS"/>
              </a:rPr>
              <a:t>E</a:t>
            </a:r>
            <a:r>
              <a:rPr sz="1235" spc="-4" dirty="0">
                <a:solidFill>
                  <a:prstClr val="black"/>
                </a:solidFill>
                <a:latin typeface="Comic Sans MS"/>
                <a:ea typeface="+mn-ea"/>
                <a:cs typeface="Comic Sans MS"/>
              </a:rPr>
              <a:t>N</a:t>
            </a:r>
            <a:r>
              <a:rPr sz="1235" dirty="0">
                <a:solidFill>
                  <a:prstClr val="black"/>
                </a:solidFill>
                <a:latin typeface="Comic Sans MS"/>
                <a:ea typeface="+mn-ea"/>
                <a:cs typeface="Comic Sans MS"/>
              </a:rPr>
              <a:t>UM </a:t>
            </a:r>
            <a:r>
              <a:rPr sz="1235" spc="-18" dirty="0">
                <a:solidFill>
                  <a:prstClr val="black"/>
                </a:solidFill>
                <a:latin typeface="Comic Sans MS"/>
                <a:ea typeface="+mn-ea"/>
                <a:cs typeface="Comic Sans MS"/>
              </a:rPr>
              <a:t> </a:t>
            </a:r>
            <a:r>
              <a:rPr sz="1235" dirty="0">
                <a:solidFill>
                  <a:prstClr val="black"/>
                </a:solidFill>
                <a:latin typeface="Comic Sans MS"/>
                <a:ea typeface="+mn-ea"/>
                <a:cs typeface="Comic Sans MS"/>
              </a:rPr>
              <a:t>NAME	TAX	SAL	E</a:t>
            </a:r>
            <a:r>
              <a:rPr sz="1235" spc="-4" dirty="0">
                <a:solidFill>
                  <a:prstClr val="black"/>
                </a:solidFill>
                <a:latin typeface="Comic Sans MS"/>
                <a:ea typeface="+mn-ea"/>
                <a:cs typeface="Comic Sans MS"/>
              </a:rPr>
              <a:t>N</a:t>
            </a:r>
            <a:r>
              <a:rPr sz="1235" dirty="0">
                <a:solidFill>
                  <a:prstClr val="black"/>
                </a:solidFill>
                <a:latin typeface="Comic Sans MS"/>
                <a:ea typeface="+mn-ea"/>
                <a:cs typeface="Comic Sans MS"/>
              </a:rPr>
              <a:t>UM	NAME	MG</a:t>
            </a:r>
            <a:r>
              <a:rPr sz="1235" spc="4" dirty="0">
                <a:solidFill>
                  <a:prstClr val="black"/>
                </a:solidFill>
                <a:latin typeface="Comic Sans MS"/>
                <a:ea typeface="+mn-ea"/>
                <a:cs typeface="Comic Sans MS"/>
              </a:rPr>
              <a:t>R</a:t>
            </a:r>
            <a:r>
              <a:rPr sz="1235" dirty="0">
                <a:solidFill>
                  <a:prstClr val="black"/>
                </a:solidFill>
                <a:latin typeface="Comic Sans MS"/>
                <a:ea typeface="+mn-ea"/>
                <a:cs typeface="Comic Sans MS"/>
              </a:rPr>
              <a:t>N</a:t>
            </a:r>
            <a:r>
              <a:rPr sz="1235" spc="-9" dirty="0">
                <a:solidFill>
                  <a:prstClr val="black"/>
                </a:solidFill>
                <a:latin typeface="Comic Sans MS"/>
                <a:ea typeface="+mn-ea"/>
                <a:cs typeface="Comic Sans MS"/>
              </a:rPr>
              <a:t>U</a:t>
            </a:r>
            <a:r>
              <a:rPr sz="1235" dirty="0">
                <a:solidFill>
                  <a:prstClr val="black"/>
                </a:solidFill>
                <a:latin typeface="Comic Sans MS"/>
                <a:ea typeface="+mn-ea"/>
                <a:cs typeface="Comic Sans MS"/>
              </a:rPr>
              <a:t>M	</a:t>
            </a:r>
            <a:r>
              <a:rPr sz="1235" spc="-9" dirty="0">
                <a:solidFill>
                  <a:prstClr val="black"/>
                </a:solidFill>
                <a:latin typeface="Comic Sans MS"/>
                <a:ea typeface="+mn-ea"/>
                <a:cs typeface="Comic Sans MS"/>
              </a:rPr>
              <a:t>D</a:t>
            </a:r>
            <a:r>
              <a:rPr sz="1235" dirty="0">
                <a:solidFill>
                  <a:prstClr val="black"/>
                </a:solidFill>
                <a:latin typeface="Comic Sans MS"/>
                <a:ea typeface="+mn-ea"/>
                <a:cs typeface="Comic Sans MS"/>
              </a:rPr>
              <a:t>N</a:t>
            </a:r>
            <a:r>
              <a:rPr sz="1235" spc="-9" dirty="0">
                <a:solidFill>
                  <a:prstClr val="black"/>
                </a:solidFill>
                <a:latin typeface="Comic Sans MS"/>
                <a:ea typeface="+mn-ea"/>
                <a:cs typeface="Comic Sans MS"/>
              </a:rPr>
              <a:t>U</a:t>
            </a:r>
            <a:r>
              <a:rPr sz="1235" dirty="0">
                <a:solidFill>
                  <a:prstClr val="black"/>
                </a:solidFill>
                <a:latin typeface="Comic Sans MS"/>
                <a:ea typeface="+mn-ea"/>
                <a:cs typeface="Comic Sans MS"/>
              </a:rPr>
              <a:t>M</a:t>
            </a:r>
          </a:p>
          <a:p>
            <a:pPr marL="3050688" marR="2310007" fontAlgn="auto">
              <a:lnSpc>
                <a:spcPct val="130100"/>
              </a:lnSpc>
              <a:spcBef>
                <a:spcPts val="132"/>
              </a:spcBef>
              <a:spcAft>
                <a:spcPts val="0"/>
              </a:spcAft>
            </a:pPr>
            <a:r>
              <a:rPr lang="en-US" sz="2118" spc="-13" dirty="0">
                <a:solidFill>
                  <a:srgbClr val="8041FF"/>
                </a:solidFill>
                <a:latin typeface="Comic Sans MS"/>
                <a:ea typeface="+mn-ea"/>
                <a:cs typeface="Comic Sans MS"/>
              </a:rPr>
              <a:t>New York</a:t>
            </a:r>
          </a:p>
          <a:p>
            <a:pPr marL="3050688" marR="2310007" fontAlgn="auto">
              <a:lnSpc>
                <a:spcPct val="130100"/>
              </a:lnSpc>
              <a:spcBef>
                <a:spcPts val="132"/>
              </a:spcBef>
              <a:spcAft>
                <a:spcPts val="0"/>
              </a:spcAft>
            </a:pPr>
            <a:r>
              <a:rPr sz="2118" spc="-9" dirty="0">
                <a:solidFill>
                  <a:srgbClr val="8041FF"/>
                </a:solidFill>
                <a:latin typeface="Comic Sans MS"/>
                <a:ea typeface="+mn-ea"/>
                <a:cs typeface="Comic Sans MS"/>
              </a:rPr>
              <a:t> </a:t>
            </a:r>
            <a:r>
              <a:rPr lang="en-US" sz="2118" spc="-9" dirty="0">
                <a:solidFill>
                  <a:srgbClr val="8041FF"/>
                </a:solidFill>
                <a:latin typeface="Comic Sans MS"/>
                <a:ea typeface="+mn-ea"/>
                <a:cs typeface="Comic Sans MS"/>
              </a:rPr>
              <a:t>Dallas</a:t>
            </a:r>
            <a:endParaRPr sz="2118" dirty="0">
              <a:solidFill>
                <a:prstClr val="black"/>
              </a:solidFill>
              <a:latin typeface="Comic Sans MS"/>
              <a:ea typeface="+mn-ea"/>
              <a:cs typeface="Comic Sans MS"/>
            </a:endParaRPr>
          </a:p>
          <a:p>
            <a:pPr fontAlgn="auto">
              <a:lnSpc>
                <a:spcPts val="1235"/>
              </a:lnSpc>
              <a:spcBef>
                <a:spcPts val="34"/>
              </a:spcBef>
              <a:spcAft>
                <a:spcPts val="0"/>
              </a:spcAft>
            </a:pPr>
            <a:endParaRPr sz="1235" dirty="0">
              <a:solidFill>
                <a:prstClr val="black"/>
              </a:solidFill>
              <a:latin typeface="Calibri"/>
              <a:ea typeface="+mn-ea"/>
              <a:cs typeface="+mn-cs"/>
            </a:endParaRPr>
          </a:p>
          <a:p>
            <a:pPr marR="36978" fontAlgn="auto">
              <a:spcBef>
                <a:spcPts val="0"/>
              </a:spcBef>
              <a:spcAft>
                <a:spcPts val="0"/>
              </a:spcAft>
            </a:pPr>
            <a:r>
              <a:rPr lang="en-US" sz="2118" spc="-13" dirty="0">
                <a:solidFill>
                  <a:srgbClr val="8041FF"/>
                </a:solidFill>
                <a:latin typeface="Comic Sans MS"/>
                <a:ea typeface="+mn-ea"/>
                <a:cs typeface="Comic Sans MS"/>
              </a:rPr>
              <a:t>                                       </a:t>
            </a:r>
            <a:r>
              <a:rPr sz="2118" spc="-13" dirty="0">
                <a:solidFill>
                  <a:srgbClr val="8041FF"/>
                </a:solidFill>
                <a:latin typeface="Comic Sans MS"/>
                <a:ea typeface="+mn-ea"/>
                <a:cs typeface="Comic Sans MS"/>
              </a:rPr>
              <a:t>Miami</a:t>
            </a:r>
            <a:endParaRPr sz="2118" dirty="0">
              <a:solidFill>
                <a:prstClr val="black"/>
              </a:solidFill>
              <a:latin typeface="Comic Sans MS"/>
              <a:ea typeface="+mn-ea"/>
              <a:cs typeface="Comic Sans MS"/>
            </a:endParaRPr>
          </a:p>
        </p:txBody>
      </p:sp>
      <p:sp>
        <p:nvSpPr>
          <p:cNvPr id="6" name="object 6"/>
          <p:cNvSpPr/>
          <p:nvPr/>
        </p:nvSpPr>
        <p:spPr>
          <a:xfrm>
            <a:off x="3361764" y="4330833"/>
            <a:ext cx="2891118" cy="0"/>
          </a:xfrm>
          <a:custGeom>
            <a:avLst/>
            <a:gdLst/>
            <a:ahLst/>
            <a:cxnLst/>
            <a:rect l="l" t="t" r="r" b="b"/>
            <a:pathLst>
              <a:path w="3276600">
                <a:moveTo>
                  <a:pt x="0" y="0"/>
                </a:moveTo>
                <a:lnTo>
                  <a:pt x="3276600" y="0"/>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7" name="object 7"/>
          <p:cNvSpPr/>
          <p:nvPr/>
        </p:nvSpPr>
        <p:spPr>
          <a:xfrm>
            <a:off x="3361764" y="4734245"/>
            <a:ext cx="2891118" cy="0"/>
          </a:xfrm>
          <a:custGeom>
            <a:avLst/>
            <a:gdLst/>
            <a:ahLst/>
            <a:cxnLst/>
            <a:rect l="l" t="t" r="r" b="b"/>
            <a:pathLst>
              <a:path w="3276600">
                <a:moveTo>
                  <a:pt x="0" y="0"/>
                </a:moveTo>
                <a:lnTo>
                  <a:pt x="3276600" y="0"/>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8" name="object 8"/>
          <p:cNvSpPr/>
          <p:nvPr/>
        </p:nvSpPr>
        <p:spPr>
          <a:xfrm>
            <a:off x="3193676" y="5406599"/>
            <a:ext cx="67236" cy="201706"/>
          </a:xfrm>
          <a:custGeom>
            <a:avLst/>
            <a:gdLst/>
            <a:ahLst/>
            <a:cxnLst/>
            <a:rect l="l" t="t" r="r" b="b"/>
            <a:pathLst>
              <a:path w="76200" h="228600">
                <a:moveTo>
                  <a:pt x="42799" y="63500"/>
                </a:moveTo>
                <a:lnTo>
                  <a:pt x="33274" y="63500"/>
                </a:lnTo>
                <a:lnTo>
                  <a:pt x="33274" y="228600"/>
                </a:lnTo>
                <a:lnTo>
                  <a:pt x="42799" y="228600"/>
                </a:lnTo>
                <a:lnTo>
                  <a:pt x="42799" y="63500"/>
                </a:lnTo>
                <a:close/>
              </a:path>
              <a:path w="76200" h="228600">
                <a:moveTo>
                  <a:pt x="38100" y="0"/>
                </a:moveTo>
                <a:lnTo>
                  <a:pt x="0" y="76200"/>
                </a:lnTo>
                <a:lnTo>
                  <a:pt x="33274" y="76200"/>
                </a:lnTo>
                <a:lnTo>
                  <a:pt x="33274" y="63500"/>
                </a:lnTo>
                <a:lnTo>
                  <a:pt x="69850" y="63500"/>
                </a:lnTo>
                <a:lnTo>
                  <a:pt x="38100" y="0"/>
                </a:lnTo>
                <a:close/>
              </a:path>
              <a:path w="76200" h="228600">
                <a:moveTo>
                  <a:pt x="69850" y="63500"/>
                </a:moveTo>
                <a:lnTo>
                  <a:pt x="42799" y="63500"/>
                </a:lnTo>
                <a:lnTo>
                  <a:pt x="42799" y="76200"/>
                </a:lnTo>
                <a:lnTo>
                  <a:pt x="76200" y="76200"/>
                </a:lnTo>
                <a:lnTo>
                  <a:pt x="69850" y="63500"/>
                </a:lnTo>
                <a:close/>
              </a:path>
            </a:pathLst>
          </a:custGeom>
          <a:solidFill>
            <a:srgbClr val="0000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9" name="object 9"/>
          <p:cNvSpPr txBox="1"/>
          <p:nvPr/>
        </p:nvSpPr>
        <p:spPr>
          <a:xfrm>
            <a:off x="1825101" y="5642370"/>
            <a:ext cx="1702174" cy="201146"/>
          </a:xfrm>
          <a:prstGeom prst="rect">
            <a:avLst/>
          </a:prstGeom>
        </p:spPr>
        <p:txBody>
          <a:bodyPr vert="horz" wrap="square" lIns="0" tIns="0" rIns="0" bIns="0" rtlCol="0">
            <a:noAutofit/>
          </a:bodyPr>
          <a:lstStyle/>
          <a:p>
            <a:pPr marL="11205" fontAlgn="auto">
              <a:spcBef>
                <a:spcPts val="0"/>
              </a:spcBef>
              <a:spcAft>
                <a:spcPts val="0"/>
              </a:spcAft>
            </a:pPr>
            <a:r>
              <a:rPr sz="1235" dirty="0">
                <a:solidFill>
                  <a:srgbClr val="CC3399"/>
                </a:solidFill>
                <a:latin typeface="Comic Sans MS"/>
                <a:ea typeface="+mn-ea"/>
                <a:cs typeface="Comic Sans MS"/>
              </a:rPr>
              <a:t>Ver</a:t>
            </a:r>
            <a:r>
              <a:rPr sz="1235" spc="-9" dirty="0">
                <a:solidFill>
                  <a:srgbClr val="CC3399"/>
                </a:solidFill>
                <a:latin typeface="Comic Sans MS"/>
                <a:ea typeface="+mn-ea"/>
                <a:cs typeface="Comic Sans MS"/>
              </a:rPr>
              <a:t>t</a:t>
            </a:r>
            <a:r>
              <a:rPr sz="1235" dirty="0">
                <a:solidFill>
                  <a:srgbClr val="CC3399"/>
                </a:solidFill>
                <a:latin typeface="Comic Sans MS"/>
                <a:ea typeface="+mn-ea"/>
                <a:cs typeface="Comic Sans MS"/>
              </a:rPr>
              <a:t>ical</a:t>
            </a:r>
            <a:r>
              <a:rPr sz="1235" spc="-9" dirty="0">
                <a:solidFill>
                  <a:srgbClr val="CC3399"/>
                </a:solidFill>
                <a:latin typeface="Comic Sans MS"/>
                <a:ea typeface="+mn-ea"/>
                <a:cs typeface="Comic Sans MS"/>
              </a:rPr>
              <a:t> f</a:t>
            </a:r>
            <a:r>
              <a:rPr sz="1235" dirty="0">
                <a:solidFill>
                  <a:srgbClr val="CC3399"/>
                </a:solidFill>
                <a:latin typeface="Comic Sans MS"/>
                <a:ea typeface="+mn-ea"/>
                <a:cs typeface="Comic Sans MS"/>
              </a:rPr>
              <a:t>ragme</a:t>
            </a:r>
            <a:r>
              <a:rPr sz="1235" spc="-4" dirty="0">
                <a:solidFill>
                  <a:srgbClr val="CC3399"/>
                </a:solidFill>
                <a:latin typeface="Comic Sans MS"/>
                <a:ea typeface="+mn-ea"/>
                <a:cs typeface="Comic Sans MS"/>
              </a:rPr>
              <a:t>n</a:t>
            </a:r>
            <a:r>
              <a:rPr sz="1235" dirty="0">
                <a:solidFill>
                  <a:srgbClr val="CC3399"/>
                </a:solidFill>
                <a:latin typeface="Comic Sans MS"/>
                <a:ea typeface="+mn-ea"/>
                <a:cs typeface="Comic Sans MS"/>
              </a:rPr>
              <a:t>tati</a:t>
            </a:r>
            <a:r>
              <a:rPr sz="1235" spc="4" dirty="0">
                <a:solidFill>
                  <a:srgbClr val="CC3399"/>
                </a:solidFill>
                <a:latin typeface="Comic Sans MS"/>
                <a:ea typeface="+mn-ea"/>
                <a:cs typeface="Comic Sans MS"/>
              </a:rPr>
              <a:t>o</a:t>
            </a:r>
            <a:r>
              <a:rPr sz="1235" dirty="0">
                <a:solidFill>
                  <a:srgbClr val="CC3399"/>
                </a:solidFill>
                <a:latin typeface="Comic Sans MS"/>
                <a:ea typeface="+mn-ea"/>
                <a:cs typeface="Comic Sans MS"/>
              </a:rPr>
              <a:t>n</a:t>
            </a:r>
            <a:endParaRPr sz="1235">
              <a:solidFill>
                <a:prstClr val="black"/>
              </a:solidFill>
              <a:latin typeface="Comic Sans MS"/>
              <a:ea typeface="+mn-ea"/>
              <a:cs typeface="Comic Sans MS"/>
            </a:endParaRPr>
          </a:p>
        </p:txBody>
      </p:sp>
      <p:sp>
        <p:nvSpPr>
          <p:cNvPr id="10" name="object 10"/>
          <p:cNvSpPr txBox="1"/>
          <p:nvPr/>
        </p:nvSpPr>
        <p:spPr>
          <a:xfrm>
            <a:off x="6525185" y="5507900"/>
            <a:ext cx="1086410" cy="577663"/>
          </a:xfrm>
          <a:prstGeom prst="rect">
            <a:avLst/>
          </a:prstGeom>
        </p:spPr>
        <p:txBody>
          <a:bodyPr vert="horz" wrap="square" lIns="0" tIns="0" rIns="0" bIns="0" rtlCol="0">
            <a:noAutofit/>
          </a:bodyPr>
          <a:lstStyle/>
          <a:p>
            <a:pPr marL="11205" marR="11205" fontAlgn="auto">
              <a:spcBef>
                <a:spcPts val="0"/>
              </a:spcBef>
              <a:spcAft>
                <a:spcPts val="0"/>
              </a:spcAft>
            </a:pPr>
            <a:r>
              <a:rPr sz="1235" dirty="0">
                <a:solidFill>
                  <a:srgbClr val="CC3399"/>
                </a:solidFill>
                <a:latin typeface="Comic Sans MS"/>
                <a:ea typeface="+mn-ea"/>
                <a:cs typeface="Comic Sans MS"/>
              </a:rPr>
              <a:t>H</a:t>
            </a:r>
            <a:r>
              <a:rPr sz="1235" spc="4" dirty="0">
                <a:solidFill>
                  <a:srgbClr val="CC3399"/>
                </a:solidFill>
                <a:latin typeface="Comic Sans MS"/>
                <a:ea typeface="+mn-ea"/>
                <a:cs typeface="Comic Sans MS"/>
              </a:rPr>
              <a:t>o</a:t>
            </a:r>
            <a:r>
              <a:rPr sz="1235" dirty="0">
                <a:solidFill>
                  <a:srgbClr val="CC3399"/>
                </a:solidFill>
                <a:latin typeface="Comic Sans MS"/>
                <a:ea typeface="+mn-ea"/>
                <a:cs typeface="Comic Sans MS"/>
              </a:rPr>
              <a:t>rizontal Fragme</a:t>
            </a:r>
            <a:r>
              <a:rPr sz="1235" spc="-9" dirty="0">
                <a:solidFill>
                  <a:srgbClr val="CC3399"/>
                </a:solidFill>
                <a:latin typeface="Comic Sans MS"/>
                <a:ea typeface="+mn-ea"/>
                <a:cs typeface="Comic Sans MS"/>
              </a:rPr>
              <a:t>n</a:t>
            </a:r>
            <a:r>
              <a:rPr sz="1235" dirty="0">
                <a:solidFill>
                  <a:srgbClr val="CC3399"/>
                </a:solidFill>
                <a:latin typeface="Comic Sans MS"/>
                <a:ea typeface="+mn-ea"/>
                <a:cs typeface="Comic Sans MS"/>
              </a:rPr>
              <a:t>tati</a:t>
            </a:r>
            <a:r>
              <a:rPr sz="1235" spc="4" dirty="0">
                <a:solidFill>
                  <a:srgbClr val="CC3399"/>
                </a:solidFill>
                <a:latin typeface="Comic Sans MS"/>
                <a:ea typeface="+mn-ea"/>
                <a:cs typeface="Comic Sans MS"/>
              </a:rPr>
              <a:t>o</a:t>
            </a:r>
            <a:r>
              <a:rPr sz="1235" dirty="0">
                <a:solidFill>
                  <a:srgbClr val="CC3399"/>
                </a:solidFill>
                <a:latin typeface="Comic Sans MS"/>
                <a:ea typeface="+mn-ea"/>
                <a:cs typeface="Comic Sans MS"/>
              </a:rPr>
              <a:t>n </a:t>
            </a:r>
            <a:r>
              <a:rPr sz="1235" dirty="0">
                <a:solidFill>
                  <a:srgbClr val="6F2F9F"/>
                </a:solidFill>
                <a:latin typeface="Comic Sans MS"/>
                <a:ea typeface="+mn-ea"/>
                <a:cs typeface="Comic Sans MS"/>
              </a:rPr>
              <a:t>(l</a:t>
            </a:r>
            <a:r>
              <a:rPr sz="1235" spc="4" dirty="0">
                <a:solidFill>
                  <a:srgbClr val="6F2F9F"/>
                </a:solidFill>
                <a:latin typeface="Comic Sans MS"/>
                <a:ea typeface="+mn-ea"/>
                <a:cs typeface="Comic Sans MS"/>
              </a:rPr>
              <a:t>o</a:t>
            </a:r>
            <a:r>
              <a:rPr sz="1235" dirty="0">
                <a:solidFill>
                  <a:srgbClr val="6F2F9F"/>
                </a:solidFill>
                <a:latin typeface="Comic Sans MS"/>
                <a:ea typeface="+mn-ea"/>
                <a:cs typeface="Comic Sans MS"/>
              </a:rPr>
              <a:t>cal</a:t>
            </a:r>
            <a:r>
              <a:rPr sz="1235" spc="-13" dirty="0">
                <a:solidFill>
                  <a:srgbClr val="6F2F9F"/>
                </a:solidFill>
                <a:latin typeface="Comic Sans MS"/>
                <a:ea typeface="+mn-ea"/>
                <a:cs typeface="Comic Sans MS"/>
              </a:rPr>
              <a:t> </a:t>
            </a:r>
            <a:r>
              <a:rPr sz="1235" dirty="0">
                <a:solidFill>
                  <a:srgbClr val="6F2F9F"/>
                </a:solidFill>
                <a:latin typeface="Comic Sans MS"/>
                <a:ea typeface="+mn-ea"/>
                <a:cs typeface="Comic Sans MS"/>
              </a:rPr>
              <a:t>work)</a:t>
            </a:r>
            <a:endParaRPr sz="1235">
              <a:solidFill>
                <a:prstClr val="black"/>
              </a:solidFill>
              <a:latin typeface="Comic Sans MS"/>
              <a:ea typeface="+mn-ea"/>
              <a:cs typeface="Comic Sans MS"/>
            </a:endParaRPr>
          </a:p>
        </p:txBody>
      </p:sp>
      <p:sp>
        <p:nvSpPr>
          <p:cNvPr id="11" name="object 11"/>
          <p:cNvSpPr/>
          <p:nvPr/>
        </p:nvSpPr>
        <p:spPr>
          <a:xfrm>
            <a:off x="6320118" y="4297215"/>
            <a:ext cx="537882" cy="67236"/>
          </a:xfrm>
          <a:custGeom>
            <a:avLst/>
            <a:gdLst/>
            <a:ahLst/>
            <a:cxnLst/>
            <a:rect l="l" t="t" r="r" b="b"/>
            <a:pathLst>
              <a:path w="609600" h="76200">
                <a:moveTo>
                  <a:pt x="76200" y="0"/>
                </a:moveTo>
                <a:lnTo>
                  <a:pt x="0" y="38100"/>
                </a:lnTo>
                <a:lnTo>
                  <a:pt x="76200" y="76200"/>
                </a:lnTo>
                <a:lnTo>
                  <a:pt x="76200" y="42799"/>
                </a:lnTo>
                <a:lnTo>
                  <a:pt x="63500" y="42799"/>
                </a:lnTo>
                <a:lnTo>
                  <a:pt x="63500" y="33274"/>
                </a:lnTo>
                <a:lnTo>
                  <a:pt x="76200" y="33274"/>
                </a:lnTo>
                <a:lnTo>
                  <a:pt x="76200" y="0"/>
                </a:lnTo>
                <a:close/>
              </a:path>
              <a:path w="609600" h="76200">
                <a:moveTo>
                  <a:pt x="76200" y="33274"/>
                </a:moveTo>
                <a:lnTo>
                  <a:pt x="63500" y="33274"/>
                </a:lnTo>
                <a:lnTo>
                  <a:pt x="63500" y="42799"/>
                </a:lnTo>
                <a:lnTo>
                  <a:pt x="76200" y="42799"/>
                </a:lnTo>
                <a:lnTo>
                  <a:pt x="76200" y="33274"/>
                </a:lnTo>
                <a:close/>
              </a:path>
              <a:path w="609600" h="76200">
                <a:moveTo>
                  <a:pt x="609600" y="33274"/>
                </a:moveTo>
                <a:lnTo>
                  <a:pt x="76200" y="33274"/>
                </a:lnTo>
                <a:lnTo>
                  <a:pt x="76200" y="42799"/>
                </a:lnTo>
                <a:lnTo>
                  <a:pt x="609600" y="42799"/>
                </a:lnTo>
                <a:lnTo>
                  <a:pt x="609600" y="33274"/>
                </a:lnTo>
                <a:close/>
              </a:path>
            </a:pathLst>
          </a:custGeom>
          <a:solidFill>
            <a:srgbClr val="0000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2" name="object 12"/>
          <p:cNvSpPr/>
          <p:nvPr/>
        </p:nvSpPr>
        <p:spPr>
          <a:xfrm>
            <a:off x="6858000" y="4330834"/>
            <a:ext cx="0" cy="1075764"/>
          </a:xfrm>
          <a:custGeom>
            <a:avLst/>
            <a:gdLst/>
            <a:ahLst/>
            <a:cxnLst/>
            <a:rect l="l" t="t" r="r" b="b"/>
            <a:pathLst>
              <a:path h="1219200">
                <a:moveTo>
                  <a:pt x="0" y="0"/>
                </a:moveTo>
                <a:lnTo>
                  <a:pt x="0" y="1219200"/>
                </a:lnTo>
              </a:path>
            </a:pathLst>
          </a:custGeom>
          <a:ln w="9525">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3" name="object 13"/>
          <p:cNvSpPr/>
          <p:nvPr/>
        </p:nvSpPr>
        <p:spPr>
          <a:xfrm>
            <a:off x="6320118" y="4700627"/>
            <a:ext cx="537882" cy="67236"/>
          </a:xfrm>
          <a:custGeom>
            <a:avLst/>
            <a:gdLst/>
            <a:ahLst/>
            <a:cxnLst/>
            <a:rect l="l" t="t" r="r" b="b"/>
            <a:pathLst>
              <a:path w="609600" h="76200">
                <a:moveTo>
                  <a:pt x="76200" y="0"/>
                </a:moveTo>
                <a:lnTo>
                  <a:pt x="0" y="38100"/>
                </a:lnTo>
                <a:lnTo>
                  <a:pt x="76200" y="76200"/>
                </a:lnTo>
                <a:lnTo>
                  <a:pt x="76200" y="42799"/>
                </a:lnTo>
                <a:lnTo>
                  <a:pt x="63500" y="42799"/>
                </a:lnTo>
                <a:lnTo>
                  <a:pt x="63500" y="33274"/>
                </a:lnTo>
                <a:lnTo>
                  <a:pt x="76200" y="33274"/>
                </a:lnTo>
                <a:lnTo>
                  <a:pt x="76200" y="0"/>
                </a:lnTo>
                <a:close/>
              </a:path>
              <a:path w="609600" h="76200">
                <a:moveTo>
                  <a:pt x="76200" y="33274"/>
                </a:moveTo>
                <a:lnTo>
                  <a:pt x="63500" y="33274"/>
                </a:lnTo>
                <a:lnTo>
                  <a:pt x="63500" y="42799"/>
                </a:lnTo>
                <a:lnTo>
                  <a:pt x="76200" y="42799"/>
                </a:lnTo>
                <a:lnTo>
                  <a:pt x="76200" y="33274"/>
                </a:lnTo>
                <a:close/>
              </a:path>
              <a:path w="609600" h="76200">
                <a:moveTo>
                  <a:pt x="609600" y="33274"/>
                </a:moveTo>
                <a:lnTo>
                  <a:pt x="76200" y="33274"/>
                </a:lnTo>
                <a:lnTo>
                  <a:pt x="76200" y="42799"/>
                </a:lnTo>
                <a:lnTo>
                  <a:pt x="609600" y="42799"/>
                </a:lnTo>
                <a:lnTo>
                  <a:pt x="609600" y="33274"/>
                </a:lnTo>
                <a:close/>
              </a:path>
            </a:pathLst>
          </a:custGeom>
          <a:solidFill>
            <a:srgbClr val="000000"/>
          </a:solid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4" name="object 14"/>
          <p:cNvSpPr/>
          <p:nvPr/>
        </p:nvSpPr>
        <p:spPr>
          <a:xfrm>
            <a:off x="1234440" y="4017517"/>
            <a:ext cx="1906793" cy="1269402"/>
          </a:xfrm>
          <a:prstGeom prst="rect">
            <a:avLst/>
          </a:prstGeom>
          <a:blipFill>
            <a:blip r:embed="rId2"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5" name="object 15"/>
          <p:cNvSpPr/>
          <p:nvPr/>
        </p:nvSpPr>
        <p:spPr>
          <a:xfrm>
            <a:off x="2737821" y="3971797"/>
            <a:ext cx="477371" cy="395343"/>
          </a:xfrm>
          <a:prstGeom prst="rect">
            <a:avLst/>
          </a:prstGeom>
          <a:blipFill>
            <a:blip r:embed="rId3"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6" name="object 16"/>
          <p:cNvSpPr/>
          <p:nvPr/>
        </p:nvSpPr>
        <p:spPr>
          <a:xfrm>
            <a:off x="1889313" y="4547331"/>
            <a:ext cx="847164" cy="622599"/>
          </a:xfrm>
          <a:prstGeom prst="rect">
            <a:avLst/>
          </a:prstGeom>
          <a:blipFill>
            <a:blip r:embed="rId4"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7" name="object 17"/>
          <p:cNvSpPr/>
          <p:nvPr/>
        </p:nvSpPr>
        <p:spPr>
          <a:xfrm>
            <a:off x="2333063" y="4502956"/>
            <a:ext cx="478716" cy="393998"/>
          </a:xfrm>
          <a:prstGeom prst="rect">
            <a:avLst/>
          </a:prstGeom>
          <a:blipFill>
            <a:blip r:embed="rId3"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8" name="object 18"/>
          <p:cNvSpPr/>
          <p:nvPr/>
        </p:nvSpPr>
        <p:spPr>
          <a:xfrm>
            <a:off x="1315794" y="3957166"/>
            <a:ext cx="1595377" cy="1096895"/>
          </a:xfrm>
          <a:prstGeom prst="rect">
            <a:avLst/>
          </a:prstGeom>
          <a:blipFill>
            <a:blip r:embed="rId5"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19" name="object 19"/>
          <p:cNvSpPr/>
          <p:nvPr/>
        </p:nvSpPr>
        <p:spPr>
          <a:xfrm>
            <a:off x="1784537" y="3953132"/>
            <a:ext cx="1130676" cy="813610"/>
          </a:xfrm>
          <a:prstGeom prst="rect">
            <a:avLst/>
          </a:prstGeom>
          <a:blipFill>
            <a:blip r:embed="rId6"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0" name="object 20"/>
          <p:cNvSpPr/>
          <p:nvPr/>
        </p:nvSpPr>
        <p:spPr>
          <a:xfrm>
            <a:off x="1495114" y="4791463"/>
            <a:ext cx="77254" cy="123228"/>
          </a:xfrm>
          <a:custGeom>
            <a:avLst/>
            <a:gdLst/>
            <a:ahLst/>
            <a:cxnLst/>
            <a:rect l="l" t="t" r="r" b="b"/>
            <a:pathLst>
              <a:path w="87554" h="139658">
                <a:moveTo>
                  <a:pt x="35911" y="8684"/>
                </a:moveTo>
                <a:lnTo>
                  <a:pt x="7135" y="49386"/>
                </a:lnTo>
                <a:lnTo>
                  <a:pt x="0" y="89871"/>
                </a:lnTo>
                <a:lnTo>
                  <a:pt x="269" y="101369"/>
                </a:lnTo>
                <a:lnTo>
                  <a:pt x="1734" y="112288"/>
                </a:lnTo>
                <a:lnTo>
                  <a:pt x="7029" y="127383"/>
                </a:lnTo>
                <a:lnTo>
                  <a:pt x="14962" y="136367"/>
                </a:lnTo>
                <a:lnTo>
                  <a:pt x="28445" y="139658"/>
                </a:lnTo>
                <a:lnTo>
                  <a:pt x="39987" y="138955"/>
                </a:lnTo>
                <a:lnTo>
                  <a:pt x="75991" y="107370"/>
                </a:lnTo>
                <a:lnTo>
                  <a:pt x="86732" y="66420"/>
                </a:lnTo>
                <a:lnTo>
                  <a:pt x="87554" y="54089"/>
                </a:lnTo>
                <a:lnTo>
                  <a:pt x="87183" y="42613"/>
                </a:lnTo>
                <a:lnTo>
                  <a:pt x="85716" y="31681"/>
                </a:lnTo>
                <a:lnTo>
                  <a:pt x="80704" y="14231"/>
                </a:lnTo>
                <a:lnTo>
                  <a:pt x="74759" y="3693"/>
                </a:lnTo>
                <a:lnTo>
                  <a:pt x="63449" y="0"/>
                </a:lnTo>
                <a:lnTo>
                  <a:pt x="52530" y="909"/>
                </a:lnTo>
                <a:lnTo>
                  <a:pt x="41024" y="5734"/>
                </a:lnTo>
                <a:lnTo>
                  <a:pt x="35911" y="8684"/>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1" name="object 21"/>
          <p:cNvSpPr/>
          <p:nvPr/>
        </p:nvSpPr>
        <p:spPr>
          <a:xfrm>
            <a:off x="1587985" y="4668131"/>
            <a:ext cx="122704" cy="184224"/>
          </a:xfrm>
          <a:custGeom>
            <a:avLst/>
            <a:gdLst/>
            <a:ahLst/>
            <a:cxnLst/>
            <a:rect l="l" t="t" r="r" b="b"/>
            <a:pathLst>
              <a:path w="139064" h="208787">
                <a:moveTo>
                  <a:pt x="11302" y="63880"/>
                </a:moveTo>
                <a:lnTo>
                  <a:pt x="13588" y="62610"/>
                </a:lnTo>
                <a:lnTo>
                  <a:pt x="18795" y="60197"/>
                </a:lnTo>
                <a:lnTo>
                  <a:pt x="26924" y="56514"/>
                </a:lnTo>
                <a:lnTo>
                  <a:pt x="33400" y="53593"/>
                </a:lnTo>
                <a:lnTo>
                  <a:pt x="38607" y="50926"/>
                </a:lnTo>
                <a:lnTo>
                  <a:pt x="42418" y="48513"/>
                </a:lnTo>
                <a:lnTo>
                  <a:pt x="46355" y="46227"/>
                </a:lnTo>
                <a:lnTo>
                  <a:pt x="52069" y="42544"/>
                </a:lnTo>
                <a:lnTo>
                  <a:pt x="59816" y="37718"/>
                </a:lnTo>
                <a:lnTo>
                  <a:pt x="67437" y="32892"/>
                </a:lnTo>
                <a:lnTo>
                  <a:pt x="73278" y="29209"/>
                </a:lnTo>
                <a:lnTo>
                  <a:pt x="77088" y="26796"/>
                </a:lnTo>
                <a:lnTo>
                  <a:pt x="81914" y="23875"/>
                </a:lnTo>
                <a:lnTo>
                  <a:pt x="89281" y="19938"/>
                </a:lnTo>
                <a:lnTo>
                  <a:pt x="99187" y="14858"/>
                </a:lnTo>
                <a:lnTo>
                  <a:pt x="108965" y="9778"/>
                </a:lnTo>
                <a:lnTo>
                  <a:pt x="116331" y="5714"/>
                </a:lnTo>
                <a:lnTo>
                  <a:pt x="121157" y="2793"/>
                </a:lnTo>
                <a:lnTo>
                  <a:pt x="124968" y="380"/>
                </a:lnTo>
                <a:lnTo>
                  <a:pt x="128524" y="0"/>
                </a:lnTo>
                <a:lnTo>
                  <a:pt x="131699" y="1396"/>
                </a:lnTo>
                <a:lnTo>
                  <a:pt x="135000" y="2793"/>
                </a:lnTo>
                <a:lnTo>
                  <a:pt x="137032" y="5714"/>
                </a:lnTo>
                <a:lnTo>
                  <a:pt x="138049" y="10159"/>
                </a:lnTo>
                <a:lnTo>
                  <a:pt x="139064" y="14477"/>
                </a:lnTo>
                <a:lnTo>
                  <a:pt x="138556" y="18922"/>
                </a:lnTo>
                <a:lnTo>
                  <a:pt x="136651" y="23494"/>
                </a:lnTo>
                <a:lnTo>
                  <a:pt x="134746" y="28193"/>
                </a:lnTo>
                <a:lnTo>
                  <a:pt x="131952" y="31622"/>
                </a:lnTo>
                <a:lnTo>
                  <a:pt x="128143" y="33908"/>
                </a:lnTo>
                <a:lnTo>
                  <a:pt x="119159" y="39091"/>
                </a:lnTo>
                <a:lnTo>
                  <a:pt x="106329" y="45980"/>
                </a:lnTo>
                <a:lnTo>
                  <a:pt x="92731" y="53118"/>
                </a:lnTo>
                <a:lnTo>
                  <a:pt x="83172" y="58625"/>
                </a:lnTo>
                <a:lnTo>
                  <a:pt x="84215" y="67568"/>
                </a:lnTo>
                <a:lnTo>
                  <a:pt x="86775" y="78931"/>
                </a:lnTo>
                <a:lnTo>
                  <a:pt x="90634" y="92821"/>
                </a:lnTo>
                <a:lnTo>
                  <a:pt x="95956" y="110563"/>
                </a:lnTo>
                <a:lnTo>
                  <a:pt x="100073" y="124722"/>
                </a:lnTo>
                <a:lnTo>
                  <a:pt x="103188" y="135985"/>
                </a:lnTo>
                <a:lnTo>
                  <a:pt x="105506" y="145041"/>
                </a:lnTo>
                <a:lnTo>
                  <a:pt x="107314" y="153288"/>
                </a:lnTo>
                <a:lnTo>
                  <a:pt x="108457" y="156971"/>
                </a:lnTo>
                <a:lnTo>
                  <a:pt x="110108" y="161797"/>
                </a:lnTo>
                <a:lnTo>
                  <a:pt x="111632" y="166750"/>
                </a:lnTo>
                <a:lnTo>
                  <a:pt x="112775" y="170433"/>
                </a:lnTo>
                <a:lnTo>
                  <a:pt x="113283" y="173100"/>
                </a:lnTo>
                <a:lnTo>
                  <a:pt x="114553" y="178815"/>
                </a:lnTo>
                <a:lnTo>
                  <a:pt x="114807" y="184657"/>
                </a:lnTo>
                <a:lnTo>
                  <a:pt x="113791" y="190499"/>
                </a:lnTo>
                <a:lnTo>
                  <a:pt x="112521" y="197992"/>
                </a:lnTo>
                <a:lnTo>
                  <a:pt x="109474" y="203199"/>
                </a:lnTo>
                <a:lnTo>
                  <a:pt x="104520" y="206120"/>
                </a:lnTo>
                <a:lnTo>
                  <a:pt x="101091" y="208279"/>
                </a:lnTo>
                <a:lnTo>
                  <a:pt x="97662" y="208787"/>
                </a:lnTo>
                <a:lnTo>
                  <a:pt x="87249" y="198119"/>
                </a:lnTo>
                <a:lnTo>
                  <a:pt x="86994" y="196341"/>
                </a:lnTo>
                <a:lnTo>
                  <a:pt x="86868" y="194055"/>
                </a:lnTo>
                <a:lnTo>
                  <a:pt x="86613" y="191642"/>
                </a:lnTo>
                <a:lnTo>
                  <a:pt x="86487" y="189864"/>
                </a:lnTo>
                <a:lnTo>
                  <a:pt x="86232" y="188721"/>
                </a:lnTo>
                <a:lnTo>
                  <a:pt x="85343" y="185165"/>
                </a:lnTo>
                <a:lnTo>
                  <a:pt x="83946" y="179958"/>
                </a:lnTo>
                <a:lnTo>
                  <a:pt x="81914" y="173100"/>
                </a:lnTo>
                <a:lnTo>
                  <a:pt x="80009" y="166242"/>
                </a:lnTo>
                <a:lnTo>
                  <a:pt x="78612" y="160908"/>
                </a:lnTo>
                <a:lnTo>
                  <a:pt x="77724" y="157352"/>
                </a:lnTo>
                <a:lnTo>
                  <a:pt x="75239" y="147162"/>
                </a:lnTo>
                <a:lnTo>
                  <a:pt x="71943" y="135214"/>
                </a:lnTo>
                <a:lnTo>
                  <a:pt x="67854" y="121487"/>
                </a:lnTo>
                <a:lnTo>
                  <a:pt x="62481" y="104228"/>
                </a:lnTo>
                <a:lnTo>
                  <a:pt x="58495" y="91093"/>
                </a:lnTo>
                <a:lnTo>
                  <a:pt x="55693" y="81507"/>
                </a:lnTo>
                <a:lnTo>
                  <a:pt x="49402" y="79755"/>
                </a:lnTo>
                <a:lnTo>
                  <a:pt x="36271" y="87319"/>
                </a:lnTo>
                <a:lnTo>
                  <a:pt x="24828" y="92916"/>
                </a:lnTo>
                <a:lnTo>
                  <a:pt x="15104" y="96572"/>
                </a:lnTo>
                <a:lnTo>
                  <a:pt x="7365" y="98805"/>
                </a:lnTo>
                <a:lnTo>
                  <a:pt x="2666" y="96011"/>
                </a:lnTo>
                <a:lnTo>
                  <a:pt x="888" y="88010"/>
                </a:lnTo>
                <a:lnTo>
                  <a:pt x="0" y="84073"/>
                </a:lnTo>
                <a:lnTo>
                  <a:pt x="381" y="79882"/>
                </a:lnTo>
                <a:lnTo>
                  <a:pt x="2031" y="75310"/>
                </a:lnTo>
                <a:lnTo>
                  <a:pt x="3809" y="69976"/>
                </a:lnTo>
                <a:lnTo>
                  <a:pt x="6984" y="66166"/>
                </a:lnTo>
                <a:lnTo>
                  <a:pt x="11302" y="63880"/>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2" name="object 22"/>
          <p:cNvSpPr/>
          <p:nvPr/>
        </p:nvSpPr>
        <p:spPr>
          <a:xfrm>
            <a:off x="1470680" y="4759026"/>
            <a:ext cx="126049" cy="187729"/>
          </a:xfrm>
          <a:custGeom>
            <a:avLst/>
            <a:gdLst/>
            <a:ahLst/>
            <a:cxnLst/>
            <a:rect l="l" t="t" r="r" b="b"/>
            <a:pathLst>
              <a:path w="142856" h="212760">
                <a:moveTo>
                  <a:pt x="56618" y="14332"/>
                </a:moveTo>
                <a:lnTo>
                  <a:pt x="70461" y="6861"/>
                </a:lnTo>
                <a:lnTo>
                  <a:pt x="83118" y="2089"/>
                </a:lnTo>
                <a:lnTo>
                  <a:pt x="94581" y="0"/>
                </a:lnTo>
                <a:lnTo>
                  <a:pt x="104843" y="578"/>
                </a:lnTo>
                <a:lnTo>
                  <a:pt x="137207" y="38400"/>
                </a:lnTo>
                <a:lnTo>
                  <a:pt x="142851" y="78441"/>
                </a:lnTo>
                <a:lnTo>
                  <a:pt x="142856" y="90686"/>
                </a:lnTo>
                <a:lnTo>
                  <a:pt x="141980" y="102613"/>
                </a:lnTo>
                <a:lnTo>
                  <a:pt x="133140" y="141041"/>
                </a:lnTo>
                <a:lnTo>
                  <a:pt x="114763" y="176906"/>
                </a:lnTo>
                <a:lnTo>
                  <a:pt x="76389" y="207169"/>
                </a:lnTo>
                <a:lnTo>
                  <a:pt x="52469" y="212760"/>
                </a:lnTo>
                <a:lnTo>
                  <a:pt x="41175" y="211759"/>
                </a:lnTo>
                <a:lnTo>
                  <a:pt x="10272" y="188576"/>
                </a:lnTo>
                <a:lnTo>
                  <a:pt x="679" y="149953"/>
                </a:lnTo>
                <a:lnTo>
                  <a:pt x="0" y="137444"/>
                </a:lnTo>
                <a:lnTo>
                  <a:pt x="270" y="125199"/>
                </a:lnTo>
                <a:lnTo>
                  <a:pt x="11406" y="74063"/>
                </a:lnTo>
                <a:lnTo>
                  <a:pt x="30309" y="38364"/>
                </a:lnTo>
                <a:lnTo>
                  <a:pt x="56618" y="14332"/>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3" name="object 23"/>
          <p:cNvSpPr/>
          <p:nvPr/>
        </p:nvSpPr>
        <p:spPr>
          <a:xfrm>
            <a:off x="1315794" y="4826262"/>
            <a:ext cx="155201" cy="227799"/>
          </a:xfrm>
          <a:custGeom>
            <a:avLst/>
            <a:gdLst/>
            <a:ahLst/>
            <a:cxnLst/>
            <a:rect l="l" t="t" r="r" b="b"/>
            <a:pathLst>
              <a:path w="175894" h="258172">
                <a:moveTo>
                  <a:pt x="13207" y="67037"/>
                </a:moveTo>
                <a:lnTo>
                  <a:pt x="17906" y="64116"/>
                </a:lnTo>
                <a:lnTo>
                  <a:pt x="24256" y="65894"/>
                </a:lnTo>
                <a:lnTo>
                  <a:pt x="32131" y="72244"/>
                </a:lnTo>
                <a:lnTo>
                  <a:pt x="43577" y="81215"/>
                </a:lnTo>
                <a:lnTo>
                  <a:pt x="77089" y="105209"/>
                </a:lnTo>
                <a:lnTo>
                  <a:pt x="119888" y="130342"/>
                </a:lnTo>
                <a:lnTo>
                  <a:pt x="140504" y="139945"/>
                </a:lnTo>
                <a:lnTo>
                  <a:pt x="144272" y="139173"/>
                </a:lnTo>
                <a:lnTo>
                  <a:pt x="143002" y="133331"/>
                </a:lnTo>
                <a:lnTo>
                  <a:pt x="140843" y="124187"/>
                </a:lnTo>
                <a:lnTo>
                  <a:pt x="136934" y="106712"/>
                </a:lnTo>
                <a:lnTo>
                  <a:pt x="127452" y="66237"/>
                </a:lnTo>
                <a:lnTo>
                  <a:pt x="118744" y="36557"/>
                </a:lnTo>
                <a:lnTo>
                  <a:pt x="116966" y="31604"/>
                </a:lnTo>
                <a:lnTo>
                  <a:pt x="115697" y="27540"/>
                </a:lnTo>
                <a:lnTo>
                  <a:pt x="115062" y="24492"/>
                </a:lnTo>
                <a:lnTo>
                  <a:pt x="115292" y="11911"/>
                </a:lnTo>
                <a:lnTo>
                  <a:pt x="122391" y="2168"/>
                </a:lnTo>
                <a:lnTo>
                  <a:pt x="129257" y="0"/>
                </a:lnTo>
                <a:lnTo>
                  <a:pt x="135474" y="2534"/>
                </a:lnTo>
                <a:lnTo>
                  <a:pt x="151221" y="37628"/>
                </a:lnTo>
                <a:lnTo>
                  <a:pt x="160902" y="81609"/>
                </a:lnTo>
                <a:lnTo>
                  <a:pt x="164473" y="98312"/>
                </a:lnTo>
                <a:lnTo>
                  <a:pt x="167460" y="112243"/>
                </a:lnTo>
                <a:lnTo>
                  <a:pt x="169890" y="123515"/>
                </a:lnTo>
                <a:lnTo>
                  <a:pt x="171791" y="132239"/>
                </a:lnTo>
                <a:lnTo>
                  <a:pt x="173190" y="138531"/>
                </a:lnTo>
                <a:lnTo>
                  <a:pt x="174244" y="143745"/>
                </a:lnTo>
                <a:lnTo>
                  <a:pt x="175132" y="150095"/>
                </a:lnTo>
                <a:lnTo>
                  <a:pt x="175894" y="158985"/>
                </a:lnTo>
                <a:lnTo>
                  <a:pt x="174154" y="172405"/>
                </a:lnTo>
                <a:lnTo>
                  <a:pt x="166257" y="181782"/>
                </a:lnTo>
                <a:lnTo>
                  <a:pt x="160909" y="185020"/>
                </a:lnTo>
                <a:lnTo>
                  <a:pt x="155194" y="185147"/>
                </a:lnTo>
                <a:lnTo>
                  <a:pt x="148209" y="182480"/>
                </a:lnTo>
                <a:lnTo>
                  <a:pt x="108092" y="163720"/>
                </a:lnTo>
                <a:lnTo>
                  <a:pt x="74328" y="143838"/>
                </a:lnTo>
                <a:lnTo>
                  <a:pt x="50106" y="127804"/>
                </a:lnTo>
                <a:lnTo>
                  <a:pt x="46628" y="142977"/>
                </a:lnTo>
                <a:lnTo>
                  <a:pt x="47299" y="154526"/>
                </a:lnTo>
                <a:lnTo>
                  <a:pt x="49910" y="166114"/>
                </a:lnTo>
                <a:lnTo>
                  <a:pt x="52851" y="178516"/>
                </a:lnTo>
                <a:lnTo>
                  <a:pt x="56949" y="195505"/>
                </a:lnTo>
                <a:lnTo>
                  <a:pt x="59618" y="206690"/>
                </a:lnTo>
                <a:lnTo>
                  <a:pt x="62786" y="225275"/>
                </a:lnTo>
                <a:lnTo>
                  <a:pt x="62983" y="239108"/>
                </a:lnTo>
                <a:lnTo>
                  <a:pt x="60322" y="248717"/>
                </a:lnTo>
                <a:lnTo>
                  <a:pt x="54913" y="254633"/>
                </a:lnTo>
                <a:lnTo>
                  <a:pt x="50165" y="257537"/>
                </a:lnTo>
                <a:lnTo>
                  <a:pt x="46100" y="258172"/>
                </a:lnTo>
                <a:lnTo>
                  <a:pt x="42418" y="256394"/>
                </a:lnTo>
                <a:lnTo>
                  <a:pt x="39369" y="254870"/>
                </a:lnTo>
                <a:lnTo>
                  <a:pt x="37210" y="251822"/>
                </a:lnTo>
                <a:lnTo>
                  <a:pt x="36321" y="247504"/>
                </a:lnTo>
                <a:lnTo>
                  <a:pt x="35559" y="244456"/>
                </a:lnTo>
                <a:lnTo>
                  <a:pt x="34797" y="239630"/>
                </a:lnTo>
                <a:lnTo>
                  <a:pt x="33781" y="233153"/>
                </a:lnTo>
                <a:lnTo>
                  <a:pt x="32765" y="226676"/>
                </a:lnTo>
                <a:lnTo>
                  <a:pt x="32003" y="221977"/>
                </a:lnTo>
                <a:lnTo>
                  <a:pt x="31241" y="218929"/>
                </a:lnTo>
                <a:lnTo>
                  <a:pt x="30225" y="214357"/>
                </a:lnTo>
                <a:lnTo>
                  <a:pt x="28828" y="207499"/>
                </a:lnTo>
                <a:lnTo>
                  <a:pt x="27050" y="198228"/>
                </a:lnTo>
                <a:lnTo>
                  <a:pt x="25272" y="189084"/>
                </a:lnTo>
                <a:lnTo>
                  <a:pt x="23875" y="182226"/>
                </a:lnTo>
                <a:lnTo>
                  <a:pt x="22859" y="177654"/>
                </a:lnTo>
                <a:lnTo>
                  <a:pt x="21843" y="172828"/>
                </a:lnTo>
                <a:lnTo>
                  <a:pt x="20065" y="165589"/>
                </a:lnTo>
                <a:lnTo>
                  <a:pt x="17779" y="156064"/>
                </a:lnTo>
                <a:lnTo>
                  <a:pt x="15366" y="146412"/>
                </a:lnTo>
                <a:lnTo>
                  <a:pt x="13588" y="139173"/>
                </a:lnTo>
                <a:lnTo>
                  <a:pt x="12572" y="134347"/>
                </a:lnTo>
                <a:lnTo>
                  <a:pt x="11556" y="129775"/>
                </a:lnTo>
                <a:lnTo>
                  <a:pt x="9652" y="123044"/>
                </a:lnTo>
                <a:lnTo>
                  <a:pt x="6857" y="114408"/>
                </a:lnTo>
                <a:lnTo>
                  <a:pt x="4063" y="105772"/>
                </a:lnTo>
                <a:lnTo>
                  <a:pt x="2031" y="99168"/>
                </a:lnTo>
                <a:lnTo>
                  <a:pt x="1015" y="94596"/>
                </a:lnTo>
                <a:lnTo>
                  <a:pt x="0" y="89897"/>
                </a:lnTo>
                <a:lnTo>
                  <a:pt x="762" y="84817"/>
                </a:lnTo>
                <a:lnTo>
                  <a:pt x="3175" y="79229"/>
                </a:lnTo>
                <a:lnTo>
                  <a:pt x="5715" y="73641"/>
                </a:lnTo>
                <a:lnTo>
                  <a:pt x="9016" y="69577"/>
                </a:lnTo>
                <a:lnTo>
                  <a:pt x="13207" y="67037"/>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4" name="object 24"/>
          <p:cNvSpPr/>
          <p:nvPr/>
        </p:nvSpPr>
        <p:spPr>
          <a:xfrm>
            <a:off x="1968313" y="4470683"/>
            <a:ext cx="556372" cy="447563"/>
          </a:xfrm>
          <a:prstGeom prst="rect">
            <a:avLst/>
          </a:prstGeom>
          <a:blipFill>
            <a:blip r:embed="rId7"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5" name="object 25"/>
          <p:cNvSpPr/>
          <p:nvPr/>
        </p:nvSpPr>
        <p:spPr>
          <a:xfrm>
            <a:off x="2189402" y="4651489"/>
            <a:ext cx="77281" cy="123155"/>
          </a:xfrm>
          <a:custGeom>
            <a:avLst/>
            <a:gdLst/>
            <a:ahLst/>
            <a:cxnLst/>
            <a:rect l="l" t="t" r="r" b="b"/>
            <a:pathLst>
              <a:path w="87585" h="139576">
                <a:moveTo>
                  <a:pt x="35944" y="8699"/>
                </a:moveTo>
                <a:lnTo>
                  <a:pt x="7062" y="49314"/>
                </a:lnTo>
                <a:lnTo>
                  <a:pt x="0" y="89901"/>
                </a:lnTo>
                <a:lnTo>
                  <a:pt x="251" y="101385"/>
                </a:lnTo>
                <a:lnTo>
                  <a:pt x="1675" y="112266"/>
                </a:lnTo>
                <a:lnTo>
                  <a:pt x="6990" y="127270"/>
                </a:lnTo>
                <a:lnTo>
                  <a:pt x="14894" y="136278"/>
                </a:lnTo>
                <a:lnTo>
                  <a:pt x="28362" y="139576"/>
                </a:lnTo>
                <a:lnTo>
                  <a:pt x="39933" y="138910"/>
                </a:lnTo>
                <a:lnTo>
                  <a:pt x="75993" y="107401"/>
                </a:lnTo>
                <a:lnTo>
                  <a:pt x="86758" y="66348"/>
                </a:lnTo>
                <a:lnTo>
                  <a:pt x="87585" y="54012"/>
                </a:lnTo>
                <a:lnTo>
                  <a:pt x="87216" y="42557"/>
                </a:lnTo>
                <a:lnTo>
                  <a:pt x="85749" y="31672"/>
                </a:lnTo>
                <a:lnTo>
                  <a:pt x="80725" y="14261"/>
                </a:lnTo>
                <a:lnTo>
                  <a:pt x="74747" y="3671"/>
                </a:lnTo>
                <a:lnTo>
                  <a:pt x="63452" y="0"/>
                </a:lnTo>
                <a:lnTo>
                  <a:pt x="52531" y="928"/>
                </a:lnTo>
                <a:lnTo>
                  <a:pt x="41010" y="5774"/>
                </a:lnTo>
                <a:lnTo>
                  <a:pt x="35944" y="8699"/>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6" name="object 26"/>
          <p:cNvSpPr/>
          <p:nvPr/>
        </p:nvSpPr>
        <p:spPr>
          <a:xfrm>
            <a:off x="2316031" y="4590863"/>
            <a:ext cx="53675" cy="63148"/>
          </a:xfrm>
          <a:custGeom>
            <a:avLst/>
            <a:gdLst/>
            <a:ahLst/>
            <a:cxnLst/>
            <a:rect l="l" t="t" r="r" b="b"/>
            <a:pathLst>
              <a:path w="60832" h="71568">
                <a:moveTo>
                  <a:pt x="0" y="10481"/>
                </a:moveTo>
                <a:lnTo>
                  <a:pt x="13715" y="71568"/>
                </a:lnTo>
                <a:lnTo>
                  <a:pt x="15239" y="70679"/>
                </a:lnTo>
                <a:lnTo>
                  <a:pt x="16637" y="69790"/>
                </a:lnTo>
                <a:lnTo>
                  <a:pt x="17906" y="69028"/>
                </a:lnTo>
                <a:lnTo>
                  <a:pt x="48378" y="44327"/>
                </a:lnTo>
                <a:lnTo>
                  <a:pt x="58038" y="27626"/>
                </a:lnTo>
                <a:lnTo>
                  <a:pt x="60070" y="22673"/>
                </a:lnTo>
                <a:lnTo>
                  <a:pt x="60832" y="19371"/>
                </a:lnTo>
                <a:lnTo>
                  <a:pt x="60451" y="17593"/>
                </a:lnTo>
                <a:lnTo>
                  <a:pt x="58546" y="9084"/>
                </a:lnTo>
                <a:lnTo>
                  <a:pt x="52196" y="3496"/>
                </a:lnTo>
                <a:lnTo>
                  <a:pt x="41275" y="1083"/>
                </a:lnTo>
                <a:lnTo>
                  <a:pt x="28869" y="0"/>
                </a:lnTo>
                <a:lnTo>
                  <a:pt x="16643" y="2364"/>
                </a:lnTo>
                <a:lnTo>
                  <a:pt x="10794" y="4766"/>
                </a:lnTo>
                <a:lnTo>
                  <a:pt x="7112" y="6798"/>
                </a:lnTo>
                <a:lnTo>
                  <a:pt x="0" y="10481"/>
                </a:lnTo>
                <a:close/>
              </a:path>
            </a:pathLst>
          </a:custGeom>
          <a:ln w="9143">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7" name="object 27"/>
          <p:cNvSpPr/>
          <p:nvPr/>
        </p:nvSpPr>
        <p:spPr>
          <a:xfrm>
            <a:off x="2164924" y="4619013"/>
            <a:ext cx="126121" cy="187693"/>
          </a:xfrm>
          <a:custGeom>
            <a:avLst/>
            <a:gdLst/>
            <a:ahLst/>
            <a:cxnLst/>
            <a:rect l="l" t="t" r="r" b="b"/>
            <a:pathLst>
              <a:path w="142937" h="212719">
                <a:moveTo>
                  <a:pt x="56702" y="14265"/>
                </a:moveTo>
                <a:lnTo>
                  <a:pt x="70520" y="6851"/>
                </a:lnTo>
                <a:lnTo>
                  <a:pt x="83141" y="2091"/>
                </a:lnTo>
                <a:lnTo>
                  <a:pt x="94581" y="0"/>
                </a:lnTo>
                <a:lnTo>
                  <a:pt x="104855" y="592"/>
                </a:lnTo>
                <a:lnTo>
                  <a:pt x="137267" y="38376"/>
                </a:lnTo>
                <a:lnTo>
                  <a:pt x="142930" y="78398"/>
                </a:lnTo>
                <a:lnTo>
                  <a:pt x="142937" y="90643"/>
                </a:lnTo>
                <a:lnTo>
                  <a:pt x="142060" y="102571"/>
                </a:lnTo>
                <a:lnTo>
                  <a:pt x="133217" y="141000"/>
                </a:lnTo>
                <a:lnTo>
                  <a:pt x="114836" y="176856"/>
                </a:lnTo>
                <a:lnTo>
                  <a:pt x="76465" y="207152"/>
                </a:lnTo>
                <a:lnTo>
                  <a:pt x="52512" y="212719"/>
                </a:lnTo>
                <a:lnTo>
                  <a:pt x="41205" y="211710"/>
                </a:lnTo>
                <a:lnTo>
                  <a:pt x="10281" y="188603"/>
                </a:lnTo>
                <a:lnTo>
                  <a:pt x="668" y="150002"/>
                </a:lnTo>
                <a:lnTo>
                  <a:pt x="0" y="137489"/>
                </a:lnTo>
                <a:lnTo>
                  <a:pt x="277" y="125233"/>
                </a:lnTo>
                <a:lnTo>
                  <a:pt x="11354" y="74122"/>
                </a:lnTo>
                <a:lnTo>
                  <a:pt x="30291" y="38464"/>
                </a:lnTo>
                <a:lnTo>
                  <a:pt x="56702" y="14265"/>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8" name="object 28"/>
          <p:cNvSpPr/>
          <p:nvPr/>
        </p:nvSpPr>
        <p:spPr>
          <a:xfrm>
            <a:off x="1968312" y="4682361"/>
            <a:ext cx="172682" cy="235883"/>
          </a:xfrm>
          <a:custGeom>
            <a:avLst/>
            <a:gdLst/>
            <a:ahLst/>
            <a:cxnLst/>
            <a:rect l="l" t="t" r="r" b="b"/>
            <a:pathLst>
              <a:path w="195706" h="267335">
                <a:moveTo>
                  <a:pt x="11556" y="104520"/>
                </a:moveTo>
                <a:lnTo>
                  <a:pt x="16382" y="101600"/>
                </a:lnTo>
                <a:lnTo>
                  <a:pt x="20700" y="101726"/>
                </a:lnTo>
                <a:lnTo>
                  <a:pt x="24637" y="104901"/>
                </a:lnTo>
                <a:lnTo>
                  <a:pt x="26924" y="106552"/>
                </a:lnTo>
                <a:lnTo>
                  <a:pt x="48705" y="143210"/>
                </a:lnTo>
                <a:lnTo>
                  <a:pt x="67097" y="179929"/>
                </a:lnTo>
                <a:lnTo>
                  <a:pt x="73905" y="194309"/>
                </a:lnTo>
                <a:lnTo>
                  <a:pt x="75839" y="184124"/>
                </a:lnTo>
                <a:lnTo>
                  <a:pt x="77270" y="172397"/>
                </a:lnTo>
                <a:lnTo>
                  <a:pt x="78297" y="159347"/>
                </a:lnTo>
                <a:lnTo>
                  <a:pt x="79021" y="145194"/>
                </a:lnTo>
                <a:lnTo>
                  <a:pt x="79648" y="126408"/>
                </a:lnTo>
                <a:lnTo>
                  <a:pt x="80283" y="112232"/>
                </a:lnTo>
                <a:lnTo>
                  <a:pt x="89259" y="64550"/>
                </a:lnTo>
                <a:lnTo>
                  <a:pt x="101853" y="53086"/>
                </a:lnTo>
                <a:lnTo>
                  <a:pt x="107314" y="54482"/>
                </a:lnTo>
                <a:lnTo>
                  <a:pt x="112013" y="60959"/>
                </a:lnTo>
                <a:lnTo>
                  <a:pt x="114300" y="64007"/>
                </a:lnTo>
                <a:lnTo>
                  <a:pt x="117220" y="70231"/>
                </a:lnTo>
                <a:lnTo>
                  <a:pt x="120903" y="79756"/>
                </a:lnTo>
                <a:lnTo>
                  <a:pt x="121919" y="82550"/>
                </a:lnTo>
                <a:lnTo>
                  <a:pt x="124459" y="89788"/>
                </a:lnTo>
                <a:lnTo>
                  <a:pt x="128524" y="101345"/>
                </a:lnTo>
                <a:lnTo>
                  <a:pt x="145677" y="142390"/>
                </a:lnTo>
                <a:lnTo>
                  <a:pt x="152445" y="157134"/>
                </a:lnTo>
                <a:lnTo>
                  <a:pt x="155039" y="150087"/>
                </a:lnTo>
                <a:lnTo>
                  <a:pt x="162360" y="102923"/>
                </a:lnTo>
                <a:lnTo>
                  <a:pt x="165583" y="60289"/>
                </a:lnTo>
                <a:lnTo>
                  <a:pt x="165626" y="45273"/>
                </a:lnTo>
                <a:lnTo>
                  <a:pt x="166079" y="30604"/>
                </a:lnTo>
                <a:lnTo>
                  <a:pt x="167736" y="19601"/>
                </a:lnTo>
                <a:lnTo>
                  <a:pt x="169799" y="11175"/>
                </a:lnTo>
                <a:lnTo>
                  <a:pt x="173355" y="5968"/>
                </a:lnTo>
                <a:lnTo>
                  <a:pt x="178434" y="2920"/>
                </a:lnTo>
                <a:lnTo>
                  <a:pt x="182244" y="507"/>
                </a:lnTo>
                <a:lnTo>
                  <a:pt x="195325" y="10159"/>
                </a:lnTo>
                <a:lnTo>
                  <a:pt x="195706" y="11683"/>
                </a:lnTo>
                <a:lnTo>
                  <a:pt x="195452" y="16509"/>
                </a:lnTo>
                <a:lnTo>
                  <a:pt x="194690" y="24511"/>
                </a:lnTo>
                <a:lnTo>
                  <a:pt x="194309" y="28320"/>
                </a:lnTo>
                <a:lnTo>
                  <a:pt x="193928" y="33019"/>
                </a:lnTo>
                <a:lnTo>
                  <a:pt x="193547" y="38481"/>
                </a:lnTo>
                <a:lnTo>
                  <a:pt x="193420" y="43561"/>
                </a:lnTo>
                <a:lnTo>
                  <a:pt x="193167" y="51307"/>
                </a:lnTo>
                <a:lnTo>
                  <a:pt x="189416" y="94852"/>
                </a:lnTo>
                <a:lnTo>
                  <a:pt x="185616" y="128223"/>
                </a:lnTo>
                <a:lnTo>
                  <a:pt x="183856" y="143892"/>
                </a:lnTo>
                <a:lnTo>
                  <a:pt x="182456" y="156837"/>
                </a:lnTo>
                <a:lnTo>
                  <a:pt x="181364" y="167447"/>
                </a:lnTo>
                <a:lnTo>
                  <a:pt x="180527" y="176107"/>
                </a:lnTo>
                <a:lnTo>
                  <a:pt x="179018" y="191860"/>
                </a:lnTo>
                <a:lnTo>
                  <a:pt x="177566" y="202434"/>
                </a:lnTo>
                <a:lnTo>
                  <a:pt x="175513" y="212978"/>
                </a:lnTo>
                <a:lnTo>
                  <a:pt x="171703" y="218947"/>
                </a:lnTo>
                <a:lnTo>
                  <a:pt x="165607" y="222631"/>
                </a:lnTo>
                <a:lnTo>
                  <a:pt x="162051" y="224789"/>
                </a:lnTo>
                <a:lnTo>
                  <a:pt x="158495" y="225678"/>
                </a:lnTo>
                <a:lnTo>
                  <a:pt x="155067" y="225044"/>
                </a:lnTo>
                <a:lnTo>
                  <a:pt x="151002" y="224409"/>
                </a:lnTo>
                <a:lnTo>
                  <a:pt x="148336" y="221869"/>
                </a:lnTo>
                <a:lnTo>
                  <a:pt x="147065" y="217550"/>
                </a:lnTo>
                <a:lnTo>
                  <a:pt x="142112" y="210438"/>
                </a:lnTo>
                <a:lnTo>
                  <a:pt x="138683" y="204342"/>
                </a:lnTo>
                <a:lnTo>
                  <a:pt x="136651" y="199262"/>
                </a:lnTo>
                <a:lnTo>
                  <a:pt x="132986" y="190836"/>
                </a:lnTo>
                <a:lnTo>
                  <a:pt x="128784" y="181015"/>
                </a:lnTo>
                <a:lnTo>
                  <a:pt x="124046" y="169804"/>
                </a:lnTo>
                <a:lnTo>
                  <a:pt x="118772" y="157207"/>
                </a:lnTo>
                <a:lnTo>
                  <a:pt x="112963" y="143228"/>
                </a:lnTo>
                <a:lnTo>
                  <a:pt x="109035" y="152548"/>
                </a:lnTo>
                <a:lnTo>
                  <a:pt x="102693" y="196328"/>
                </a:lnTo>
                <a:lnTo>
                  <a:pt x="100196" y="231788"/>
                </a:lnTo>
                <a:lnTo>
                  <a:pt x="101092" y="235331"/>
                </a:lnTo>
                <a:lnTo>
                  <a:pt x="101726" y="236854"/>
                </a:lnTo>
                <a:lnTo>
                  <a:pt x="102234" y="238887"/>
                </a:lnTo>
                <a:lnTo>
                  <a:pt x="103250" y="243585"/>
                </a:lnTo>
                <a:lnTo>
                  <a:pt x="102362" y="248538"/>
                </a:lnTo>
                <a:lnTo>
                  <a:pt x="99568" y="253619"/>
                </a:lnTo>
                <a:lnTo>
                  <a:pt x="97155" y="258063"/>
                </a:lnTo>
                <a:lnTo>
                  <a:pt x="93980" y="261365"/>
                </a:lnTo>
                <a:lnTo>
                  <a:pt x="90296" y="263651"/>
                </a:lnTo>
                <a:lnTo>
                  <a:pt x="85725" y="266445"/>
                </a:lnTo>
                <a:lnTo>
                  <a:pt x="81533" y="267334"/>
                </a:lnTo>
                <a:lnTo>
                  <a:pt x="77850" y="266319"/>
                </a:lnTo>
                <a:lnTo>
                  <a:pt x="73787" y="265303"/>
                </a:lnTo>
                <a:lnTo>
                  <a:pt x="71119" y="262000"/>
                </a:lnTo>
                <a:lnTo>
                  <a:pt x="69850" y="256666"/>
                </a:lnTo>
                <a:lnTo>
                  <a:pt x="63881" y="244982"/>
                </a:lnTo>
                <a:lnTo>
                  <a:pt x="42440" y="199493"/>
                </a:lnTo>
                <a:lnTo>
                  <a:pt x="19424" y="159191"/>
                </a:lnTo>
                <a:lnTo>
                  <a:pt x="2158" y="131318"/>
                </a:lnTo>
                <a:lnTo>
                  <a:pt x="1396" y="129539"/>
                </a:lnTo>
                <a:lnTo>
                  <a:pt x="1015" y="127634"/>
                </a:lnTo>
                <a:lnTo>
                  <a:pt x="0" y="123062"/>
                </a:lnTo>
                <a:lnTo>
                  <a:pt x="634" y="118490"/>
                </a:lnTo>
                <a:lnTo>
                  <a:pt x="2920" y="114045"/>
                </a:lnTo>
                <a:lnTo>
                  <a:pt x="4952" y="109981"/>
                </a:lnTo>
                <a:lnTo>
                  <a:pt x="7874" y="106806"/>
                </a:lnTo>
                <a:lnTo>
                  <a:pt x="11556" y="104520"/>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29" name="object 29"/>
          <p:cNvSpPr/>
          <p:nvPr/>
        </p:nvSpPr>
        <p:spPr>
          <a:xfrm>
            <a:off x="2402654" y="4470683"/>
            <a:ext cx="122032" cy="208541"/>
          </a:xfrm>
          <a:custGeom>
            <a:avLst/>
            <a:gdLst/>
            <a:ahLst/>
            <a:cxnLst/>
            <a:rect l="l" t="t" r="r" b="b"/>
            <a:pathLst>
              <a:path w="138303" h="236347">
                <a:moveTo>
                  <a:pt x="10794" y="43941"/>
                </a:moveTo>
                <a:lnTo>
                  <a:pt x="14605" y="41655"/>
                </a:lnTo>
                <a:lnTo>
                  <a:pt x="18161" y="41274"/>
                </a:lnTo>
                <a:lnTo>
                  <a:pt x="21336" y="42798"/>
                </a:lnTo>
                <a:lnTo>
                  <a:pt x="24511" y="44322"/>
                </a:lnTo>
                <a:lnTo>
                  <a:pt x="35150" y="92940"/>
                </a:lnTo>
                <a:lnTo>
                  <a:pt x="37098" y="104100"/>
                </a:lnTo>
                <a:lnTo>
                  <a:pt x="55442" y="62536"/>
                </a:lnTo>
                <a:lnTo>
                  <a:pt x="68572" y="27132"/>
                </a:lnTo>
                <a:lnTo>
                  <a:pt x="75745" y="9907"/>
                </a:lnTo>
                <a:lnTo>
                  <a:pt x="80920" y="3321"/>
                </a:lnTo>
                <a:lnTo>
                  <a:pt x="85598" y="380"/>
                </a:lnTo>
                <a:lnTo>
                  <a:pt x="89026" y="0"/>
                </a:lnTo>
                <a:lnTo>
                  <a:pt x="92456" y="1396"/>
                </a:lnTo>
                <a:lnTo>
                  <a:pt x="95885" y="2920"/>
                </a:lnTo>
                <a:lnTo>
                  <a:pt x="98043" y="5714"/>
                </a:lnTo>
                <a:lnTo>
                  <a:pt x="99060" y="10159"/>
                </a:lnTo>
                <a:lnTo>
                  <a:pt x="98796" y="15582"/>
                </a:lnTo>
                <a:lnTo>
                  <a:pt x="86171" y="56703"/>
                </a:lnTo>
                <a:lnTo>
                  <a:pt x="72161" y="93647"/>
                </a:lnTo>
                <a:lnTo>
                  <a:pt x="62973" y="116351"/>
                </a:lnTo>
                <a:lnTo>
                  <a:pt x="70763" y="128748"/>
                </a:lnTo>
                <a:lnTo>
                  <a:pt x="106505" y="144433"/>
                </a:lnTo>
                <a:lnTo>
                  <a:pt x="119887" y="146811"/>
                </a:lnTo>
                <a:lnTo>
                  <a:pt x="123951" y="145922"/>
                </a:lnTo>
                <a:lnTo>
                  <a:pt x="131318" y="144398"/>
                </a:lnTo>
                <a:lnTo>
                  <a:pt x="135890" y="147319"/>
                </a:lnTo>
                <a:lnTo>
                  <a:pt x="137541" y="154812"/>
                </a:lnTo>
                <a:lnTo>
                  <a:pt x="138303" y="158114"/>
                </a:lnTo>
                <a:lnTo>
                  <a:pt x="107236" y="182070"/>
                </a:lnTo>
                <a:lnTo>
                  <a:pt x="92913" y="179450"/>
                </a:lnTo>
                <a:lnTo>
                  <a:pt x="84100" y="176461"/>
                </a:lnTo>
                <a:lnTo>
                  <a:pt x="73352" y="172214"/>
                </a:lnTo>
                <a:lnTo>
                  <a:pt x="60085" y="166549"/>
                </a:lnTo>
                <a:lnTo>
                  <a:pt x="60960" y="210692"/>
                </a:lnTo>
                <a:lnTo>
                  <a:pt x="61722" y="213994"/>
                </a:lnTo>
                <a:lnTo>
                  <a:pt x="61594" y="217677"/>
                </a:lnTo>
                <a:lnTo>
                  <a:pt x="60579" y="221487"/>
                </a:lnTo>
                <a:lnTo>
                  <a:pt x="59309" y="226694"/>
                </a:lnTo>
                <a:lnTo>
                  <a:pt x="56515" y="230631"/>
                </a:lnTo>
                <a:lnTo>
                  <a:pt x="52197" y="233298"/>
                </a:lnTo>
                <a:lnTo>
                  <a:pt x="47243" y="236346"/>
                </a:lnTo>
                <a:lnTo>
                  <a:pt x="42672" y="236219"/>
                </a:lnTo>
                <a:lnTo>
                  <a:pt x="38735" y="233044"/>
                </a:lnTo>
                <a:lnTo>
                  <a:pt x="35687" y="230631"/>
                </a:lnTo>
                <a:lnTo>
                  <a:pt x="26142" y="192032"/>
                </a:lnTo>
                <a:lnTo>
                  <a:pt x="17614" y="149008"/>
                </a:lnTo>
                <a:lnTo>
                  <a:pt x="14297" y="132248"/>
                </a:lnTo>
                <a:lnTo>
                  <a:pt x="6137" y="91718"/>
                </a:lnTo>
                <a:lnTo>
                  <a:pt x="0" y="63372"/>
                </a:lnTo>
                <a:lnTo>
                  <a:pt x="507" y="58927"/>
                </a:lnTo>
                <a:lnTo>
                  <a:pt x="2286" y="54355"/>
                </a:lnTo>
                <a:lnTo>
                  <a:pt x="4191" y="49783"/>
                </a:lnTo>
                <a:lnTo>
                  <a:pt x="6985" y="46227"/>
                </a:lnTo>
                <a:lnTo>
                  <a:pt x="10794" y="43941"/>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0" name="object 30"/>
          <p:cNvSpPr/>
          <p:nvPr/>
        </p:nvSpPr>
        <p:spPr>
          <a:xfrm>
            <a:off x="2290035" y="4559769"/>
            <a:ext cx="128194" cy="180526"/>
          </a:xfrm>
          <a:custGeom>
            <a:avLst/>
            <a:gdLst/>
            <a:ahLst/>
            <a:cxnLst/>
            <a:rect l="l" t="t" r="r" b="b"/>
            <a:pathLst>
              <a:path w="145287" h="204597">
                <a:moveTo>
                  <a:pt x="13588" y="18414"/>
                </a:moveTo>
                <a:lnTo>
                  <a:pt x="30674" y="9771"/>
                </a:lnTo>
                <a:lnTo>
                  <a:pt x="37675" y="6296"/>
                </a:lnTo>
                <a:lnTo>
                  <a:pt x="46989" y="2031"/>
                </a:lnTo>
                <a:lnTo>
                  <a:pt x="55117" y="0"/>
                </a:lnTo>
                <a:lnTo>
                  <a:pt x="62229" y="0"/>
                </a:lnTo>
                <a:lnTo>
                  <a:pt x="103140" y="12329"/>
                </a:lnTo>
                <a:lnTo>
                  <a:pt x="117744" y="47136"/>
                </a:lnTo>
                <a:lnTo>
                  <a:pt x="116627" y="59288"/>
                </a:lnTo>
                <a:lnTo>
                  <a:pt x="111545" y="73155"/>
                </a:lnTo>
                <a:lnTo>
                  <a:pt x="106009" y="84650"/>
                </a:lnTo>
                <a:lnTo>
                  <a:pt x="99744" y="94626"/>
                </a:lnTo>
                <a:lnTo>
                  <a:pt x="111110" y="101915"/>
                </a:lnTo>
                <a:lnTo>
                  <a:pt x="122856" y="107470"/>
                </a:lnTo>
                <a:lnTo>
                  <a:pt x="134002" y="112536"/>
                </a:lnTo>
                <a:lnTo>
                  <a:pt x="141604" y="116712"/>
                </a:lnTo>
                <a:lnTo>
                  <a:pt x="143509" y="119506"/>
                </a:lnTo>
                <a:lnTo>
                  <a:pt x="144271" y="123189"/>
                </a:lnTo>
                <a:lnTo>
                  <a:pt x="145287" y="127507"/>
                </a:lnTo>
                <a:lnTo>
                  <a:pt x="144779" y="132080"/>
                </a:lnTo>
                <a:lnTo>
                  <a:pt x="142747" y="136778"/>
                </a:lnTo>
                <a:lnTo>
                  <a:pt x="140842" y="141477"/>
                </a:lnTo>
                <a:lnTo>
                  <a:pt x="137921" y="145033"/>
                </a:lnTo>
                <a:lnTo>
                  <a:pt x="134238" y="147319"/>
                </a:lnTo>
                <a:lnTo>
                  <a:pt x="130809" y="149351"/>
                </a:lnTo>
                <a:lnTo>
                  <a:pt x="127380" y="149606"/>
                </a:lnTo>
                <a:lnTo>
                  <a:pt x="123825" y="148208"/>
                </a:lnTo>
                <a:lnTo>
                  <a:pt x="111669" y="143821"/>
                </a:lnTo>
                <a:lnTo>
                  <a:pt x="99446" y="140744"/>
                </a:lnTo>
                <a:lnTo>
                  <a:pt x="87151" y="138985"/>
                </a:lnTo>
                <a:lnTo>
                  <a:pt x="74781" y="138551"/>
                </a:lnTo>
                <a:lnTo>
                  <a:pt x="62334" y="139450"/>
                </a:lnTo>
                <a:lnTo>
                  <a:pt x="58675" y="158838"/>
                </a:lnTo>
                <a:lnTo>
                  <a:pt x="58486" y="171445"/>
                </a:lnTo>
                <a:lnTo>
                  <a:pt x="59462" y="177664"/>
                </a:lnTo>
                <a:lnTo>
                  <a:pt x="60578" y="182499"/>
                </a:lnTo>
                <a:lnTo>
                  <a:pt x="60070" y="186944"/>
                </a:lnTo>
                <a:lnTo>
                  <a:pt x="58165" y="191515"/>
                </a:lnTo>
                <a:lnTo>
                  <a:pt x="56387" y="196087"/>
                </a:lnTo>
                <a:lnTo>
                  <a:pt x="53466" y="199516"/>
                </a:lnTo>
                <a:lnTo>
                  <a:pt x="49656" y="201930"/>
                </a:lnTo>
                <a:lnTo>
                  <a:pt x="45846" y="204215"/>
                </a:lnTo>
                <a:lnTo>
                  <a:pt x="42417" y="204596"/>
                </a:lnTo>
                <a:lnTo>
                  <a:pt x="39115" y="203200"/>
                </a:lnTo>
                <a:lnTo>
                  <a:pt x="35940" y="201675"/>
                </a:lnTo>
                <a:lnTo>
                  <a:pt x="33781" y="198755"/>
                </a:lnTo>
                <a:lnTo>
                  <a:pt x="32892" y="194309"/>
                </a:lnTo>
                <a:lnTo>
                  <a:pt x="30643" y="184082"/>
                </a:lnTo>
                <a:lnTo>
                  <a:pt x="27603" y="169830"/>
                </a:lnTo>
                <a:lnTo>
                  <a:pt x="24392" y="154695"/>
                </a:lnTo>
                <a:lnTo>
                  <a:pt x="22082" y="144140"/>
                </a:lnTo>
                <a:lnTo>
                  <a:pt x="1142" y="49530"/>
                </a:lnTo>
                <a:lnTo>
                  <a:pt x="0" y="44576"/>
                </a:lnTo>
                <a:lnTo>
                  <a:pt x="253" y="39243"/>
                </a:lnTo>
                <a:lnTo>
                  <a:pt x="1777" y="33655"/>
                </a:lnTo>
                <a:lnTo>
                  <a:pt x="3809" y="26543"/>
                </a:lnTo>
                <a:lnTo>
                  <a:pt x="7746" y="21462"/>
                </a:lnTo>
                <a:lnTo>
                  <a:pt x="13588" y="18414"/>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1" name="object 31"/>
          <p:cNvSpPr/>
          <p:nvPr/>
        </p:nvSpPr>
        <p:spPr>
          <a:xfrm>
            <a:off x="4584102" y="4446478"/>
            <a:ext cx="1744083" cy="1086522"/>
          </a:xfrm>
          <a:prstGeom prst="rect">
            <a:avLst/>
          </a:prstGeom>
          <a:blipFill>
            <a:blip r:embed="rId8"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2" name="object 32"/>
          <p:cNvSpPr/>
          <p:nvPr/>
        </p:nvSpPr>
        <p:spPr>
          <a:xfrm>
            <a:off x="5931498" y="4404792"/>
            <a:ext cx="473337" cy="388620"/>
          </a:xfrm>
          <a:prstGeom prst="rect">
            <a:avLst/>
          </a:prstGeom>
          <a:blipFill>
            <a:blip r:embed="rId9"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3" name="object 33"/>
          <p:cNvSpPr/>
          <p:nvPr/>
        </p:nvSpPr>
        <p:spPr>
          <a:xfrm>
            <a:off x="4671284" y="4402069"/>
            <a:ext cx="1438829" cy="880940"/>
          </a:xfrm>
          <a:prstGeom prst="rect">
            <a:avLst/>
          </a:prstGeom>
          <a:blipFill>
            <a:blip r:embed="rId10"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4" name="object 34"/>
          <p:cNvSpPr/>
          <p:nvPr/>
        </p:nvSpPr>
        <p:spPr>
          <a:xfrm>
            <a:off x="5293099" y="4398034"/>
            <a:ext cx="821121" cy="558984"/>
          </a:xfrm>
          <a:prstGeom prst="rect">
            <a:avLst/>
          </a:prstGeom>
          <a:blipFill>
            <a:blip r:embed="rId11"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5" name="object 35"/>
          <p:cNvSpPr/>
          <p:nvPr/>
        </p:nvSpPr>
        <p:spPr>
          <a:xfrm>
            <a:off x="4894579" y="5024984"/>
            <a:ext cx="78791" cy="121802"/>
          </a:xfrm>
          <a:custGeom>
            <a:avLst/>
            <a:gdLst/>
            <a:ahLst/>
            <a:cxnLst/>
            <a:rect l="l" t="t" r="r" b="b"/>
            <a:pathLst>
              <a:path w="89296" h="138043">
                <a:moveTo>
                  <a:pt x="39540" y="7555"/>
                </a:moveTo>
                <a:lnTo>
                  <a:pt x="8981" y="46946"/>
                </a:lnTo>
                <a:lnTo>
                  <a:pt x="237" y="87144"/>
                </a:lnTo>
                <a:lnTo>
                  <a:pt x="0" y="98650"/>
                </a:lnTo>
                <a:lnTo>
                  <a:pt x="964" y="109615"/>
                </a:lnTo>
                <a:lnTo>
                  <a:pt x="5617" y="124912"/>
                </a:lnTo>
                <a:lnTo>
                  <a:pt x="13184" y="134204"/>
                </a:lnTo>
                <a:lnTo>
                  <a:pt x="26473" y="138043"/>
                </a:lnTo>
                <a:lnTo>
                  <a:pt x="38035" y="137829"/>
                </a:lnTo>
                <a:lnTo>
                  <a:pt x="75433" y="107786"/>
                </a:lnTo>
                <a:lnTo>
                  <a:pt x="87845" y="67268"/>
                </a:lnTo>
                <a:lnTo>
                  <a:pt x="89296" y="43538"/>
                </a:lnTo>
                <a:lnTo>
                  <a:pt x="88273" y="32576"/>
                </a:lnTo>
                <a:lnTo>
                  <a:pt x="83969" y="14983"/>
                </a:lnTo>
                <a:lnTo>
                  <a:pt x="78470" y="4183"/>
                </a:lnTo>
                <a:lnTo>
                  <a:pt x="67294" y="0"/>
                </a:lnTo>
                <a:lnTo>
                  <a:pt x="56333" y="482"/>
                </a:lnTo>
                <a:lnTo>
                  <a:pt x="44648" y="4868"/>
                </a:lnTo>
                <a:lnTo>
                  <a:pt x="39540" y="7555"/>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6" name="object 36"/>
          <p:cNvSpPr/>
          <p:nvPr/>
        </p:nvSpPr>
        <p:spPr>
          <a:xfrm>
            <a:off x="5026734" y="4968447"/>
            <a:ext cx="53228" cy="62530"/>
          </a:xfrm>
          <a:custGeom>
            <a:avLst/>
            <a:gdLst/>
            <a:ahLst/>
            <a:cxnLst/>
            <a:rect l="l" t="t" r="r" b="b"/>
            <a:pathLst>
              <a:path w="60325" h="70867">
                <a:moveTo>
                  <a:pt x="0" y="9272"/>
                </a:moveTo>
                <a:lnTo>
                  <a:pt x="11049" y="70867"/>
                </a:lnTo>
                <a:lnTo>
                  <a:pt x="12700" y="69978"/>
                </a:lnTo>
                <a:lnTo>
                  <a:pt x="14224" y="69216"/>
                </a:lnTo>
                <a:lnTo>
                  <a:pt x="46882" y="45141"/>
                </a:lnTo>
                <a:lnTo>
                  <a:pt x="57276" y="28830"/>
                </a:lnTo>
                <a:lnTo>
                  <a:pt x="59436" y="24004"/>
                </a:lnTo>
                <a:lnTo>
                  <a:pt x="60325" y="20702"/>
                </a:lnTo>
                <a:lnTo>
                  <a:pt x="60071" y="18924"/>
                </a:lnTo>
                <a:lnTo>
                  <a:pt x="58547" y="10288"/>
                </a:lnTo>
                <a:lnTo>
                  <a:pt x="52324" y="4573"/>
                </a:lnTo>
                <a:lnTo>
                  <a:pt x="41656" y="1652"/>
                </a:lnTo>
                <a:lnTo>
                  <a:pt x="29264" y="0"/>
                </a:lnTo>
                <a:lnTo>
                  <a:pt x="17000" y="1858"/>
                </a:lnTo>
                <a:lnTo>
                  <a:pt x="11049" y="4065"/>
                </a:lnTo>
                <a:lnTo>
                  <a:pt x="7238" y="5843"/>
                </a:lnTo>
                <a:lnTo>
                  <a:pt x="0" y="9272"/>
                </a:lnTo>
                <a:close/>
              </a:path>
            </a:pathLst>
          </a:custGeom>
          <a:ln w="9143">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7" name="object 37"/>
          <p:cNvSpPr/>
          <p:nvPr/>
        </p:nvSpPr>
        <p:spPr>
          <a:xfrm>
            <a:off x="4869897" y="4992707"/>
            <a:ext cx="128159" cy="186003"/>
          </a:xfrm>
          <a:custGeom>
            <a:avLst/>
            <a:gdLst/>
            <a:ahLst/>
            <a:cxnLst/>
            <a:rect l="l" t="t" r="r" b="b"/>
            <a:pathLst>
              <a:path w="145247" h="210803">
                <a:moveTo>
                  <a:pt x="61797" y="12639"/>
                </a:moveTo>
                <a:lnTo>
                  <a:pt x="75911" y="5796"/>
                </a:lnTo>
                <a:lnTo>
                  <a:pt x="88740" y="1586"/>
                </a:lnTo>
                <a:lnTo>
                  <a:pt x="100285" y="0"/>
                </a:lnTo>
                <a:lnTo>
                  <a:pt x="110546" y="1030"/>
                </a:lnTo>
                <a:lnTo>
                  <a:pt x="141312" y="40154"/>
                </a:lnTo>
                <a:lnTo>
                  <a:pt x="145247" y="80342"/>
                </a:lnTo>
                <a:lnTo>
                  <a:pt x="144723" y="92574"/>
                </a:lnTo>
                <a:lnTo>
                  <a:pt x="132944" y="142475"/>
                </a:lnTo>
                <a:lnTo>
                  <a:pt x="113123" y="177575"/>
                </a:lnTo>
                <a:lnTo>
                  <a:pt x="73509" y="206221"/>
                </a:lnTo>
                <a:lnTo>
                  <a:pt x="49367" y="210803"/>
                </a:lnTo>
                <a:lnTo>
                  <a:pt x="38130" y="209330"/>
                </a:lnTo>
                <a:lnTo>
                  <a:pt x="8135" y="184917"/>
                </a:lnTo>
                <a:lnTo>
                  <a:pt x="154" y="145974"/>
                </a:lnTo>
                <a:lnTo>
                  <a:pt x="0" y="133451"/>
                </a:lnTo>
                <a:lnTo>
                  <a:pt x="783" y="121225"/>
                </a:lnTo>
                <a:lnTo>
                  <a:pt x="13995" y="70619"/>
                </a:lnTo>
                <a:lnTo>
                  <a:pt x="34359" y="35738"/>
                </a:lnTo>
                <a:lnTo>
                  <a:pt x="61797" y="12639"/>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8" name="object 38"/>
          <p:cNvSpPr/>
          <p:nvPr/>
        </p:nvSpPr>
        <p:spPr>
          <a:xfrm>
            <a:off x="4671283" y="5051147"/>
            <a:ext cx="176604" cy="231860"/>
          </a:xfrm>
          <a:custGeom>
            <a:avLst/>
            <a:gdLst/>
            <a:ahLst/>
            <a:cxnLst/>
            <a:rect l="l" t="t" r="r" b="b"/>
            <a:pathLst>
              <a:path w="200151" h="262775">
                <a:moveTo>
                  <a:pt x="12318" y="97155"/>
                </a:moveTo>
                <a:lnTo>
                  <a:pt x="17272" y="94488"/>
                </a:lnTo>
                <a:lnTo>
                  <a:pt x="21716" y="94742"/>
                </a:lnTo>
                <a:lnTo>
                  <a:pt x="25526" y="98044"/>
                </a:lnTo>
                <a:lnTo>
                  <a:pt x="47858" y="137330"/>
                </a:lnTo>
                <a:lnTo>
                  <a:pt x="64705" y="174732"/>
                </a:lnTo>
                <a:lnTo>
                  <a:pt x="70936" y="189375"/>
                </a:lnTo>
                <a:lnTo>
                  <a:pt x="73275" y="179323"/>
                </a:lnTo>
                <a:lnTo>
                  <a:pt x="75183" y="167679"/>
                </a:lnTo>
                <a:lnTo>
                  <a:pt x="76739" y="154670"/>
                </a:lnTo>
                <a:lnTo>
                  <a:pt x="78023" y="140520"/>
                </a:lnTo>
                <a:lnTo>
                  <a:pt x="79472" y="121847"/>
                </a:lnTo>
                <a:lnTo>
                  <a:pt x="80735" y="107731"/>
                </a:lnTo>
                <a:lnTo>
                  <a:pt x="91672" y="60421"/>
                </a:lnTo>
                <a:lnTo>
                  <a:pt x="104775" y="49530"/>
                </a:lnTo>
                <a:lnTo>
                  <a:pt x="110108" y="51181"/>
                </a:lnTo>
                <a:lnTo>
                  <a:pt x="114553" y="57785"/>
                </a:lnTo>
                <a:lnTo>
                  <a:pt x="116712" y="60960"/>
                </a:lnTo>
                <a:lnTo>
                  <a:pt x="119379" y="67310"/>
                </a:lnTo>
                <a:lnTo>
                  <a:pt x="122681" y="76962"/>
                </a:lnTo>
                <a:lnTo>
                  <a:pt x="123570" y="79883"/>
                </a:lnTo>
                <a:lnTo>
                  <a:pt x="125856" y="87122"/>
                </a:lnTo>
                <a:lnTo>
                  <a:pt x="139576" y="127363"/>
                </a:lnTo>
                <a:lnTo>
                  <a:pt x="150980" y="155511"/>
                </a:lnTo>
                <a:lnTo>
                  <a:pt x="153859" y="148602"/>
                </a:lnTo>
                <a:lnTo>
                  <a:pt x="163112" y="101744"/>
                </a:lnTo>
                <a:lnTo>
                  <a:pt x="168099" y="59315"/>
                </a:lnTo>
                <a:lnTo>
                  <a:pt x="168831" y="44203"/>
                </a:lnTo>
                <a:lnTo>
                  <a:pt x="169859" y="29648"/>
                </a:lnTo>
                <a:lnTo>
                  <a:pt x="190880" y="0"/>
                </a:lnTo>
                <a:lnTo>
                  <a:pt x="193928" y="1524"/>
                </a:lnTo>
                <a:lnTo>
                  <a:pt x="197103" y="2921"/>
                </a:lnTo>
                <a:lnTo>
                  <a:pt x="199008" y="5969"/>
                </a:lnTo>
                <a:lnTo>
                  <a:pt x="199898" y="10541"/>
                </a:lnTo>
                <a:lnTo>
                  <a:pt x="200151" y="12065"/>
                </a:lnTo>
                <a:lnTo>
                  <a:pt x="199770" y="16891"/>
                </a:lnTo>
                <a:lnTo>
                  <a:pt x="198754" y="24892"/>
                </a:lnTo>
                <a:lnTo>
                  <a:pt x="198247" y="28702"/>
                </a:lnTo>
                <a:lnTo>
                  <a:pt x="197612" y="33401"/>
                </a:lnTo>
                <a:lnTo>
                  <a:pt x="196976" y="38862"/>
                </a:lnTo>
                <a:lnTo>
                  <a:pt x="196595" y="43942"/>
                </a:lnTo>
                <a:lnTo>
                  <a:pt x="196087" y="51562"/>
                </a:lnTo>
                <a:lnTo>
                  <a:pt x="195199" y="61722"/>
                </a:lnTo>
                <a:lnTo>
                  <a:pt x="188286" y="109491"/>
                </a:lnTo>
                <a:lnTo>
                  <a:pt x="185310" y="128168"/>
                </a:lnTo>
                <a:lnTo>
                  <a:pt x="182882" y="143747"/>
                </a:lnTo>
                <a:lnTo>
                  <a:pt x="180939" y="156617"/>
                </a:lnTo>
                <a:lnTo>
                  <a:pt x="179420" y="167163"/>
                </a:lnTo>
                <a:lnTo>
                  <a:pt x="178265" y="175773"/>
                </a:lnTo>
                <a:lnTo>
                  <a:pt x="176077" y="191417"/>
                </a:lnTo>
                <a:lnTo>
                  <a:pt x="174144" y="201942"/>
                </a:lnTo>
                <a:lnTo>
                  <a:pt x="171703" y="212344"/>
                </a:lnTo>
                <a:lnTo>
                  <a:pt x="167639" y="218135"/>
                </a:lnTo>
                <a:lnTo>
                  <a:pt x="161416" y="221602"/>
                </a:lnTo>
                <a:lnTo>
                  <a:pt x="157733" y="223659"/>
                </a:lnTo>
                <a:lnTo>
                  <a:pt x="154050" y="224307"/>
                </a:lnTo>
                <a:lnTo>
                  <a:pt x="150622" y="223570"/>
                </a:lnTo>
                <a:lnTo>
                  <a:pt x="146685" y="222732"/>
                </a:lnTo>
                <a:lnTo>
                  <a:pt x="144144" y="220103"/>
                </a:lnTo>
                <a:lnTo>
                  <a:pt x="143001" y="215684"/>
                </a:lnTo>
                <a:lnTo>
                  <a:pt x="138429" y="208457"/>
                </a:lnTo>
                <a:lnTo>
                  <a:pt x="135254" y="202234"/>
                </a:lnTo>
                <a:lnTo>
                  <a:pt x="133476" y="197015"/>
                </a:lnTo>
                <a:lnTo>
                  <a:pt x="130166" y="188454"/>
                </a:lnTo>
                <a:lnTo>
                  <a:pt x="126369" y="178478"/>
                </a:lnTo>
                <a:lnTo>
                  <a:pt x="122091" y="167086"/>
                </a:lnTo>
                <a:lnTo>
                  <a:pt x="117335" y="154280"/>
                </a:lnTo>
                <a:lnTo>
                  <a:pt x="112106" y="140059"/>
                </a:lnTo>
                <a:lnTo>
                  <a:pt x="107811" y="149225"/>
                </a:lnTo>
                <a:lnTo>
                  <a:pt x="99642" y="192707"/>
                </a:lnTo>
                <a:lnTo>
                  <a:pt x="95589" y="228014"/>
                </a:lnTo>
                <a:lnTo>
                  <a:pt x="96392" y="231546"/>
                </a:lnTo>
                <a:lnTo>
                  <a:pt x="97027" y="233197"/>
                </a:lnTo>
                <a:lnTo>
                  <a:pt x="97408" y="235127"/>
                </a:lnTo>
                <a:lnTo>
                  <a:pt x="84454" y="259384"/>
                </a:lnTo>
                <a:lnTo>
                  <a:pt x="79628" y="262026"/>
                </a:lnTo>
                <a:lnTo>
                  <a:pt x="64262" y="251574"/>
                </a:lnTo>
                <a:lnTo>
                  <a:pt x="58800" y="239674"/>
                </a:lnTo>
                <a:lnTo>
                  <a:pt x="39276" y="193303"/>
                </a:lnTo>
                <a:lnTo>
                  <a:pt x="17948" y="152117"/>
                </a:lnTo>
                <a:lnTo>
                  <a:pt x="1777" y="123482"/>
                </a:lnTo>
                <a:lnTo>
                  <a:pt x="1142" y="121666"/>
                </a:lnTo>
                <a:lnTo>
                  <a:pt x="888" y="119761"/>
                </a:lnTo>
                <a:lnTo>
                  <a:pt x="0" y="115189"/>
                </a:lnTo>
                <a:lnTo>
                  <a:pt x="888" y="110617"/>
                </a:lnTo>
                <a:lnTo>
                  <a:pt x="3301" y="106299"/>
                </a:lnTo>
                <a:lnTo>
                  <a:pt x="5587" y="102362"/>
                </a:lnTo>
                <a:lnTo>
                  <a:pt x="8508" y="99314"/>
                </a:lnTo>
                <a:lnTo>
                  <a:pt x="12318" y="97155"/>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9" name="object 39"/>
          <p:cNvSpPr/>
          <p:nvPr/>
        </p:nvSpPr>
        <p:spPr>
          <a:xfrm>
            <a:off x="5116381" y="4854260"/>
            <a:ext cx="118334" cy="206748"/>
          </a:xfrm>
          <a:custGeom>
            <a:avLst/>
            <a:gdLst/>
            <a:ahLst/>
            <a:cxnLst/>
            <a:rect l="l" t="t" r="r" b="b"/>
            <a:pathLst>
              <a:path w="134112" h="234314">
                <a:moveTo>
                  <a:pt x="11557" y="40640"/>
                </a:moveTo>
                <a:lnTo>
                  <a:pt x="15494" y="38481"/>
                </a:lnTo>
                <a:lnTo>
                  <a:pt x="19050" y="38227"/>
                </a:lnTo>
                <a:lnTo>
                  <a:pt x="22098" y="39878"/>
                </a:lnTo>
                <a:lnTo>
                  <a:pt x="25273" y="41529"/>
                </a:lnTo>
                <a:lnTo>
                  <a:pt x="33829" y="90643"/>
                </a:lnTo>
                <a:lnTo>
                  <a:pt x="35346" y="101867"/>
                </a:lnTo>
                <a:lnTo>
                  <a:pt x="55337" y="61062"/>
                </a:lnTo>
                <a:lnTo>
                  <a:pt x="69907" y="26288"/>
                </a:lnTo>
                <a:lnTo>
                  <a:pt x="77809" y="9355"/>
                </a:lnTo>
                <a:lnTo>
                  <a:pt x="83249" y="2940"/>
                </a:lnTo>
                <a:lnTo>
                  <a:pt x="88011" y="254"/>
                </a:lnTo>
                <a:lnTo>
                  <a:pt x="91567" y="0"/>
                </a:lnTo>
                <a:lnTo>
                  <a:pt x="94869" y="1524"/>
                </a:lnTo>
                <a:lnTo>
                  <a:pt x="98171" y="3175"/>
                </a:lnTo>
                <a:lnTo>
                  <a:pt x="100330" y="6096"/>
                </a:lnTo>
                <a:lnTo>
                  <a:pt x="101092" y="10541"/>
                </a:lnTo>
                <a:lnTo>
                  <a:pt x="100630" y="15992"/>
                </a:lnTo>
                <a:lnTo>
                  <a:pt x="86259" y="56607"/>
                </a:lnTo>
                <a:lnTo>
                  <a:pt x="70729" y="92891"/>
                </a:lnTo>
                <a:lnTo>
                  <a:pt x="60609" y="115227"/>
                </a:lnTo>
                <a:lnTo>
                  <a:pt x="67886" y="127839"/>
                </a:lnTo>
                <a:lnTo>
                  <a:pt x="102966" y="144995"/>
                </a:lnTo>
                <a:lnTo>
                  <a:pt x="116205" y="147828"/>
                </a:lnTo>
                <a:lnTo>
                  <a:pt x="120396" y="147193"/>
                </a:lnTo>
                <a:lnTo>
                  <a:pt x="127762" y="146050"/>
                </a:lnTo>
                <a:lnTo>
                  <a:pt x="132207" y="149098"/>
                </a:lnTo>
                <a:lnTo>
                  <a:pt x="133604" y="156591"/>
                </a:lnTo>
                <a:lnTo>
                  <a:pt x="134112" y="160020"/>
                </a:lnTo>
                <a:lnTo>
                  <a:pt x="133858" y="163703"/>
                </a:lnTo>
                <a:lnTo>
                  <a:pt x="114127" y="182656"/>
                </a:lnTo>
                <a:lnTo>
                  <a:pt x="102288" y="182622"/>
                </a:lnTo>
                <a:lnTo>
                  <a:pt x="88158" y="179456"/>
                </a:lnTo>
                <a:lnTo>
                  <a:pt x="79374" y="176054"/>
                </a:lnTo>
                <a:lnTo>
                  <a:pt x="68783" y="171375"/>
                </a:lnTo>
                <a:lnTo>
                  <a:pt x="55834" y="165229"/>
                </a:lnTo>
                <a:lnTo>
                  <a:pt x="54610" y="209296"/>
                </a:lnTo>
                <a:lnTo>
                  <a:pt x="55245" y="212725"/>
                </a:lnTo>
                <a:lnTo>
                  <a:pt x="54991" y="216281"/>
                </a:lnTo>
                <a:lnTo>
                  <a:pt x="53975" y="220091"/>
                </a:lnTo>
                <a:lnTo>
                  <a:pt x="52324" y="225298"/>
                </a:lnTo>
                <a:lnTo>
                  <a:pt x="49403" y="229108"/>
                </a:lnTo>
                <a:lnTo>
                  <a:pt x="45085" y="231521"/>
                </a:lnTo>
                <a:lnTo>
                  <a:pt x="39878" y="234315"/>
                </a:lnTo>
                <a:lnTo>
                  <a:pt x="35433" y="234061"/>
                </a:lnTo>
                <a:lnTo>
                  <a:pt x="31623" y="230759"/>
                </a:lnTo>
                <a:lnTo>
                  <a:pt x="28575" y="228092"/>
                </a:lnTo>
                <a:lnTo>
                  <a:pt x="26670" y="224663"/>
                </a:lnTo>
                <a:lnTo>
                  <a:pt x="25908" y="220218"/>
                </a:lnTo>
                <a:lnTo>
                  <a:pt x="24351" y="211273"/>
                </a:lnTo>
                <a:lnTo>
                  <a:pt x="16359" y="161749"/>
                </a:lnTo>
                <a:lnTo>
                  <a:pt x="11324" y="129044"/>
                </a:lnTo>
                <a:lnTo>
                  <a:pt x="8959" y="113853"/>
                </a:lnTo>
                <a:lnTo>
                  <a:pt x="1545" y="68366"/>
                </a:lnTo>
                <a:lnTo>
                  <a:pt x="0" y="59563"/>
                </a:lnTo>
                <a:lnTo>
                  <a:pt x="635" y="55118"/>
                </a:lnTo>
                <a:lnTo>
                  <a:pt x="2667" y="50673"/>
                </a:lnTo>
                <a:lnTo>
                  <a:pt x="4699" y="46101"/>
                </a:lnTo>
                <a:lnTo>
                  <a:pt x="7620" y="42799"/>
                </a:lnTo>
                <a:lnTo>
                  <a:pt x="11557" y="40640"/>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40" name="object 40"/>
          <p:cNvSpPr/>
          <p:nvPr/>
        </p:nvSpPr>
        <p:spPr>
          <a:xfrm>
            <a:off x="5000737" y="4937627"/>
            <a:ext cx="125058" cy="179634"/>
          </a:xfrm>
          <a:custGeom>
            <a:avLst/>
            <a:gdLst/>
            <a:ahLst/>
            <a:cxnLst/>
            <a:rect l="l" t="t" r="r" b="b"/>
            <a:pathLst>
              <a:path w="141732" h="203586">
                <a:moveTo>
                  <a:pt x="14732" y="16388"/>
                </a:moveTo>
                <a:lnTo>
                  <a:pt x="32164" y="8413"/>
                </a:lnTo>
                <a:lnTo>
                  <a:pt x="39314" y="5160"/>
                </a:lnTo>
                <a:lnTo>
                  <a:pt x="52546" y="994"/>
                </a:lnTo>
                <a:lnTo>
                  <a:pt x="64037" y="0"/>
                </a:lnTo>
                <a:lnTo>
                  <a:pt x="80464" y="1993"/>
                </a:lnTo>
                <a:lnTo>
                  <a:pt x="111945" y="23855"/>
                </a:lnTo>
                <a:lnTo>
                  <a:pt x="117570" y="49341"/>
                </a:lnTo>
                <a:lnTo>
                  <a:pt x="115941" y="61485"/>
                </a:lnTo>
                <a:lnTo>
                  <a:pt x="110276" y="75134"/>
                </a:lnTo>
                <a:lnTo>
                  <a:pt x="104262" y="86379"/>
                </a:lnTo>
                <a:lnTo>
                  <a:pt x="97604" y="96084"/>
                </a:lnTo>
                <a:lnTo>
                  <a:pt x="108702" y="103814"/>
                </a:lnTo>
                <a:lnTo>
                  <a:pt x="120241" y="109833"/>
                </a:lnTo>
                <a:lnTo>
                  <a:pt x="131156" y="115331"/>
                </a:lnTo>
                <a:lnTo>
                  <a:pt x="138557" y="119893"/>
                </a:lnTo>
                <a:lnTo>
                  <a:pt x="140208" y="122687"/>
                </a:lnTo>
                <a:lnTo>
                  <a:pt x="140970" y="126497"/>
                </a:lnTo>
                <a:lnTo>
                  <a:pt x="141732" y="130815"/>
                </a:lnTo>
                <a:lnTo>
                  <a:pt x="140970" y="135260"/>
                </a:lnTo>
                <a:lnTo>
                  <a:pt x="138811" y="139959"/>
                </a:lnTo>
                <a:lnTo>
                  <a:pt x="136651" y="144531"/>
                </a:lnTo>
                <a:lnTo>
                  <a:pt x="133731" y="147960"/>
                </a:lnTo>
                <a:lnTo>
                  <a:pt x="129921" y="149992"/>
                </a:lnTo>
                <a:lnTo>
                  <a:pt x="126492" y="152024"/>
                </a:lnTo>
                <a:lnTo>
                  <a:pt x="122936" y="152151"/>
                </a:lnTo>
                <a:lnTo>
                  <a:pt x="119380" y="150500"/>
                </a:lnTo>
                <a:lnTo>
                  <a:pt x="107409" y="145600"/>
                </a:lnTo>
                <a:lnTo>
                  <a:pt x="95295" y="142028"/>
                </a:lnTo>
                <a:lnTo>
                  <a:pt x="83045" y="139781"/>
                </a:lnTo>
                <a:lnTo>
                  <a:pt x="70667" y="138854"/>
                </a:lnTo>
                <a:lnTo>
                  <a:pt x="58167" y="139245"/>
                </a:lnTo>
                <a:lnTo>
                  <a:pt x="53839" y="158510"/>
                </a:lnTo>
                <a:lnTo>
                  <a:pt x="53185" y="171105"/>
                </a:lnTo>
                <a:lnTo>
                  <a:pt x="53900" y="177317"/>
                </a:lnTo>
                <a:lnTo>
                  <a:pt x="54737" y="182123"/>
                </a:lnTo>
                <a:lnTo>
                  <a:pt x="54101" y="186568"/>
                </a:lnTo>
                <a:lnTo>
                  <a:pt x="35687" y="203586"/>
                </a:lnTo>
                <a:lnTo>
                  <a:pt x="32512" y="201935"/>
                </a:lnTo>
                <a:lnTo>
                  <a:pt x="29337" y="200284"/>
                </a:lnTo>
                <a:lnTo>
                  <a:pt x="27432" y="197236"/>
                </a:lnTo>
                <a:lnTo>
                  <a:pt x="26670" y="192918"/>
                </a:lnTo>
                <a:lnTo>
                  <a:pt x="24814" y="182547"/>
                </a:lnTo>
                <a:lnTo>
                  <a:pt x="22360" y="168252"/>
                </a:lnTo>
                <a:lnTo>
                  <a:pt x="19800" y="152984"/>
                </a:lnTo>
                <a:lnTo>
                  <a:pt x="17955" y="142329"/>
                </a:lnTo>
                <a:lnTo>
                  <a:pt x="888" y="46868"/>
                </a:lnTo>
                <a:lnTo>
                  <a:pt x="0" y="41788"/>
                </a:lnTo>
                <a:lnTo>
                  <a:pt x="508" y="36581"/>
                </a:lnTo>
                <a:lnTo>
                  <a:pt x="2286" y="30993"/>
                </a:lnTo>
                <a:lnTo>
                  <a:pt x="4699" y="23881"/>
                </a:lnTo>
                <a:lnTo>
                  <a:pt x="8762" y="19055"/>
                </a:lnTo>
                <a:lnTo>
                  <a:pt x="14732" y="16388"/>
                </a:lnTo>
                <a:close/>
              </a:path>
            </a:pathLst>
          </a:custGeom>
          <a:ln w="9144">
            <a:solidFill>
              <a:srgbClr val="000000"/>
            </a:solidFill>
          </a:ln>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Tree>
    <p:extLst>
      <p:ext uri="{BB962C8B-B14F-4D97-AF65-F5344CB8AC3E}">
        <p14:creationId xmlns:p14="http://schemas.microsoft.com/office/powerpoint/2010/main" val="3850168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18F6-4797-8C4C-B630-B7AE6992875B}"/>
              </a:ext>
            </a:extLst>
          </p:cNvPr>
          <p:cNvSpPr>
            <a:spLocks noGrp="1"/>
          </p:cNvSpPr>
          <p:nvPr>
            <p:ph type="title"/>
          </p:nvPr>
        </p:nvSpPr>
        <p:spPr/>
        <p:txBody>
          <a:bodyPr/>
          <a:lstStyle/>
          <a:p>
            <a:r>
              <a:rPr lang="en-US" dirty="0"/>
              <a:t>Reconstruction of HF</a:t>
            </a:r>
          </a:p>
        </p:txBody>
      </p:sp>
      <p:pic>
        <p:nvPicPr>
          <p:cNvPr id="7" name="Content Placeholder 6" descr="A picture containing object&#10;&#10;Description automatically generated">
            <a:extLst>
              <a:ext uri="{FF2B5EF4-FFF2-40B4-BE49-F238E27FC236}">
                <a16:creationId xmlns:a16="http://schemas.microsoft.com/office/drawing/2014/main" id="{F8AF1489-2ED3-8643-B22F-1360D29213DF}"/>
              </a:ext>
            </a:extLst>
          </p:cNvPr>
          <p:cNvPicPr>
            <a:picLocks noGrp="1" noChangeAspect="1"/>
          </p:cNvPicPr>
          <p:nvPr>
            <p:ph idx="1"/>
          </p:nvPr>
        </p:nvPicPr>
        <p:blipFill>
          <a:blip r:embed="rId2"/>
          <a:stretch>
            <a:fillRect/>
          </a:stretch>
        </p:blipFill>
        <p:spPr>
          <a:xfrm>
            <a:off x="2299269" y="1916832"/>
            <a:ext cx="5520613" cy="3312368"/>
          </a:xfrm>
        </p:spPr>
      </p:pic>
      <p:sp>
        <p:nvSpPr>
          <p:cNvPr id="4" name="Footer Placeholder 3">
            <a:extLst>
              <a:ext uri="{FF2B5EF4-FFF2-40B4-BE49-F238E27FC236}">
                <a16:creationId xmlns:a16="http://schemas.microsoft.com/office/drawing/2014/main" id="{C40CCCCC-E191-1A4F-B064-7B6E4043D3BD}"/>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7F05101F-6B42-064D-84D5-C3E9C6A27C72}"/>
              </a:ext>
            </a:extLst>
          </p:cNvPr>
          <p:cNvSpPr>
            <a:spLocks noGrp="1"/>
          </p:cNvSpPr>
          <p:nvPr>
            <p:ph type="sldNum" sz="quarter" idx="4"/>
          </p:nvPr>
        </p:nvSpPr>
        <p:spPr/>
        <p:txBody>
          <a:bodyPr/>
          <a:lstStyle/>
          <a:p>
            <a:fld id="{FD96158B-4539-3C43-9DE5-94C547866200}" type="slidenum">
              <a:rPr lang="en-US" smtClean="0"/>
              <a:t>51</a:t>
            </a:fld>
            <a:endParaRPr lang="en-US"/>
          </a:p>
        </p:txBody>
      </p:sp>
    </p:spTree>
    <p:extLst>
      <p:ext uri="{BB962C8B-B14F-4D97-AF65-F5344CB8AC3E}">
        <p14:creationId xmlns:p14="http://schemas.microsoft.com/office/powerpoint/2010/main" val="459037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0070C0"/>
                </a:solidFill>
                <a:cs typeface="Book Antiqua"/>
              </a:rPr>
              <a:t>Distributed and Parallel Database Design</a:t>
            </a:r>
          </a:p>
          <a:p>
            <a:pPr lvl="1"/>
            <a:r>
              <a:rPr lang="en-US" dirty="0">
                <a:solidFill>
                  <a:srgbClr val="0070C0">
                    <a:alpha val="25000"/>
                  </a:srgbClr>
                </a:solidFill>
                <a:cs typeface="Book Antiqua"/>
              </a:rPr>
              <a:t>Fragmentation</a:t>
            </a:r>
          </a:p>
          <a:p>
            <a:pPr lvl="1"/>
            <a:r>
              <a:rPr lang="en-US" dirty="0">
                <a:solidFill>
                  <a:srgbClr val="0070C0"/>
                </a:solidFill>
                <a:cs typeface="Book Antiqua"/>
              </a:rPr>
              <a:t>Data distribution</a:t>
            </a:r>
          </a:p>
          <a:p>
            <a:pPr lvl="1"/>
            <a:r>
              <a:rPr lang="en-US" dirty="0">
                <a:solidFill>
                  <a:srgbClr val="0070C0">
                    <a:alpha val="25000"/>
                  </a:srgbClr>
                </a:solidFill>
                <a:cs typeface="Book Antiqua"/>
              </a:rPr>
              <a:t>Adaptive approaches</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52</a:t>
            </a:fld>
            <a:endParaRPr lang="en-US"/>
          </a:p>
        </p:txBody>
      </p:sp>
    </p:spTree>
    <p:extLst>
      <p:ext uri="{BB962C8B-B14F-4D97-AF65-F5344CB8AC3E}">
        <p14:creationId xmlns:p14="http://schemas.microsoft.com/office/powerpoint/2010/main" val="2884683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r>
              <a:rPr lang="en-US" dirty="0"/>
              <a:t>Fragment Allocation</a:t>
            </a:r>
          </a:p>
        </p:txBody>
      </p:sp>
      <p:sp>
        <p:nvSpPr>
          <p:cNvPr id="98307" name="Rectangle 3"/>
          <p:cNvSpPr>
            <a:spLocks noGrp="1" noChangeArrowheads="1"/>
          </p:cNvSpPr>
          <p:nvPr>
            <p:ph idx="1"/>
          </p:nvPr>
        </p:nvSpPr>
        <p:spPr>
          <a:xfrm>
            <a:off x="457200" y="1412776"/>
            <a:ext cx="8229600" cy="4530725"/>
          </a:xfrm>
          <a:noFill/>
          <a:ln/>
        </p:spPr>
        <p:txBody>
          <a:bodyPr/>
          <a:lstStyle/>
          <a:p>
            <a:pPr>
              <a:lnSpc>
                <a:spcPct val="80000"/>
              </a:lnSpc>
            </a:pPr>
            <a:r>
              <a:rPr lang="en-US" dirty="0"/>
              <a:t>Problem Statement</a:t>
            </a:r>
          </a:p>
          <a:p>
            <a:pPr lvl="1">
              <a:buFont typeface="Monotype Sorts" charset="0"/>
              <a:buNone/>
            </a:pPr>
            <a:r>
              <a:rPr lang="en-US" dirty="0"/>
              <a:t>Given </a:t>
            </a:r>
          </a:p>
          <a:p>
            <a:pPr lvl="3">
              <a:buFont typeface="Monotype Sorts" charset="0"/>
              <a:buNone/>
            </a:pPr>
            <a:r>
              <a:rPr lang="en-US" sz="1617" i="1" dirty="0"/>
              <a:t>F</a:t>
            </a:r>
            <a:r>
              <a:rPr lang="en-US" sz="1617" dirty="0"/>
              <a:t> = {</a:t>
            </a:r>
            <a:r>
              <a:rPr lang="en-US" sz="1617" i="1" dirty="0"/>
              <a:t>F</a:t>
            </a:r>
            <a:r>
              <a:rPr lang="en-US" sz="1617" baseline="-25000" dirty="0"/>
              <a:t>1</a:t>
            </a:r>
            <a:r>
              <a:rPr lang="en-US" sz="1617" dirty="0"/>
              <a:t>, </a:t>
            </a:r>
            <a:r>
              <a:rPr lang="en-US" sz="1617" i="1" dirty="0"/>
              <a:t>F</a:t>
            </a:r>
            <a:r>
              <a:rPr lang="en-US" sz="1617" baseline="-25000" dirty="0"/>
              <a:t>2</a:t>
            </a:r>
            <a:r>
              <a:rPr lang="en-US" sz="1617" dirty="0"/>
              <a:t>, …, </a:t>
            </a:r>
            <a:r>
              <a:rPr lang="en-US" sz="1617" i="1" dirty="0" err="1"/>
              <a:t>F</a:t>
            </a:r>
            <a:r>
              <a:rPr lang="en-US" sz="1617" i="1" baseline="-25000" dirty="0" err="1"/>
              <a:t>n</a:t>
            </a:r>
            <a:r>
              <a:rPr lang="en-US" sz="1617" dirty="0"/>
              <a:t>} 	fragments</a:t>
            </a:r>
          </a:p>
          <a:p>
            <a:pPr lvl="3">
              <a:buFont typeface="Monotype Sorts" charset="0"/>
              <a:buNone/>
            </a:pPr>
            <a:r>
              <a:rPr lang="en-US" sz="1617" i="1" dirty="0"/>
              <a:t>S</a:t>
            </a:r>
            <a:r>
              <a:rPr lang="en-US" sz="1617" dirty="0"/>
              <a:t> ={</a:t>
            </a:r>
            <a:r>
              <a:rPr lang="en-US" sz="1617" i="1" dirty="0"/>
              <a:t>S</a:t>
            </a:r>
            <a:r>
              <a:rPr lang="en-US" sz="1617" baseline="-25000" dirty="0"/>
              <a:t>1</a:t>
            </a:r>
            <a:r>
              <a:rPr lang="en-US" sz="1617" dirty="0"/>
              <a:t>, </a:t>
            </a:r>
            <a:r>
              <a:rPr lang="en-US" sz="1617" i="1" dirty="0"/>
              <a:t>S</a:t>
            </a:r>
            <a:r>
              <a:rPr lang="en-US" sz="1617" baseline="-25000" dirty="0"/>
              <a:t>2</a:t>
            </a:r>
            <a:r>
              <a:rPr lang="en-US" sz="1617" dirty="0"/>
              <a:t>, …, </a:t>
            </a:r>
            <a:r>
              <a:rPr lang="en-US" sz="1617" i="1" dirty="0" err="1"/>
              <a:t>S</a:t>
            </a:r>
            <a:r>
              <a:rPr lang="en-US" sz="1617" i="1" baseline="-25000" dirty="0" err="1"/>
              <a:t>m</a:t>
            </a:r>
            <a:r>
              <a:rPr lang="en-US" sz="1617" dirty="0"/>
              <a:t>} 	network sites </a:t>
            </a:r>
          </a:p>
          <a:p>
            <a:pPr lvl="3">
              <a:buFont typeface="Monotype Sorts" charset="0"/>
              <a:buNone/>
            </a:pPr>
            <a:r>
              <a:rPr lang="en-US" sz="1617" i="1" dirty="0"/>
              <a:t>Q</a:t>
            </a:r>
            <a:r>
              <a:rPr lang="en-US" sz="1617" dirty="0"/>
              <a:t> = {</a:t>
            </a:r>
            <a:r>
              <a:rPr lang="en-US" sz="1617" i="1" dirty="0"/>
              <a:t>q</a:t>
            </a:r>
            <a:r>
              <a:rPr lang="en-US" sz="1617" baseline="-25000" dirty="0"/>
              <a:t>1</a:t>
            </a:r>
            <a:r>
              <a:rPr lang="en-US" sz="1617" dirty="0"/>
              <a:t>, </a:t>
            </a:r>
            <a:r>
              <a:rPr lang="en-US" sz="1617" i="1" dirty="0"/>
              <a:t>q</a:t>
            </a:r>
            <a:r>
              <a:rPr lang="en-US" sz="1617" baseline="-25000" dirty="0"/>
              <a:t>2</a:t>
            </a:r>
            <a:r>
              <a:rPr lang="en-US" sz="1617" dirty="0"/>
              <a:t>,…, </a:t>
            </a:r>
            <a:r>
              <a:rPr lang="en-US" sz="1617" i="1" dirty="0" err="1"/>
              <a:t>q</a:t>
            </a:r>
            <a:r>
              <a:rPr lang="en-US" sz="1617" i="1" baseline="-25000" dirty="0" err="1"/>
              <a:t>q</a:t>
            </a:r>
            <a:r>
              <a:rPr lang="en-US" sz="1617" dirty="0"/>
              <a:t>}	applications </a:t>
            </a:r>
          </a:p>
          <a:p>
            <a:pPr lvl="1">
              <a:buFont typeface="Monotype Sorts" charset="0"/>
              <a:buNone/>
            </a:pPr>
            <a:r>
              <a:rPr lang="en-US" dirty="0"/>
              <a:t>Find the "optimal" distribution of </a:t>
            </a:r>
            <a:r>
              <a:rPr lang="en-US" i="1" dirty="0"/>
              <a:t>F</a:t>
            </a:r>
            <a:r>
              <a:rPr lang="en-US" dirty="0"/>
              <a:t> to </a:t>
            </a:r>
            <a:r>
              <a:rPr lang="en-US" i="1" dirty="0"/>
              <a:t>S</a:t>
            </a:r>
            <a:r>
              <a:rPr lang="en-US" dirty="0"/>
              <a:t>.</a:t>
            </a:r>
          </a:p>
          <a:p>
            <a:r>
              <a:rPr lang="en-US" dirty="0"/>
              <a:t>Optimality</a:t>
            </a:r>
          </a:p>
          <a:p>
            <a:pPr lvl="1"/>
            <a:r>
              <a:rPr lang="en-US" dirty="0"/>
              <a:t>Minimal cost</a:t>
            </a:r>
          </a:p>
          <a:p>
            <a:pPr lvl="2"/>
            <a:r>
              <a:rPr lang="en-US" sz="1617" dirty="0"/>
              <a:t>Communication + storage + processing (read &amp; update)</a:t>
            </a:r>
          </a:p>
          <a:p>
            <a:pPr lvl="2"/>
            <a:r>
              <a:rPr lang="en-US" sz="1617" dirty="0"/>
              <a:t>Cost in terms of time (usually)</a:t>
            </a:r>
          </a:p>
          <a:p>
            <a:pPr lvl="1"/>
            <a:r>
              <a:rPr lang="en-US" dirty="0"/>
              <a:t>Performance</a:t>
            </a:r>
          </a:p>
          <a:p>
            <a:pPr lvl="2">
              <a:buFont typeface="Monotype Sorts" charset="0"/>
              <a:buNone/>
            </a:pPr>
            <a:r>
              <a:rPr lang="en-US" sz="1617" dirty="0"/>
              <a:t>Response time and/or throughput</a:t>
            </a:r>
          </a:p>
          <a:p>
            <a:pPr lvl="1"/>
            <a:r>
              <a:rPr lang="en-US" dirty="0"/>
              <a:t>Constraints</a:t>
            </a:r>
          </a:p>
          <a:p>
            <a:pPr lvl="2"/>
            <a:r>
              <a:rPr lang="en-US" sz="1617" dirty="0"/>
              <a:t>Per site constraints (storage &amp; processing)</a:t>
            </a:r>
          </a:p>
        </p:txBody>
      </p:sp>
      <p:sp>
        <p:nvSpPr>
          <p:cNvPr id="2" name="Footer Placeholder 1">
            <a:extLst>
              <a:ext uri="{FF2B5EF4-FFF2-40B4-BE49-F238E27FC236}">
                <a16:creationId xmlns:a16="http://schemas.microsoft.com/office/drawing/2014/main" id="{9C31433A-CE33-6442-84FF-6AA978628AC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FB341D49-C486-7340-83AE-862E3446048C}"/>
              </a:ext>
            </a:extLst>
          </p:cNvPr>
          <p:cNvSpPr>
            <a:spLocks noGrp="1"/>
          </p:cNvSpPr>
          <p:nvPr>
            <p:ph type="sldNum" sz="quarter" idx="4"/>
          </p:nvPr>
        </p:nvSpPr>
        <p:spPr/>
        <p:txBody>
          <a:bodyPr/>
          <a:lstStyle/>
          <a:p>
            <a:fld id="{FD96158B-4539-3C43-9DE5-94C547866200}" type="slidenum">
              <a:rPr lang="en-US" smtClean="0"/>
              <a:t>53</a:t>
            </a:fld>
            <a:endParaRPr lang="en-US"/>
          </a:p>
        </p:txBody>
      </p:sp>
    </p:spTree>
    <p:extLst>
      <p:ext uri="{BB962C8B-B14F-4D97-AF65-F5344CB8AC3E}">
        <p14:creationId xmlns:p14="http://schemas.microsoft.com/office/powerpoint/2010/main" val="295340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title"/>
          </p:nvPr>
        </p:nvSpPr>
        <p:spPr>
          <a:noFill/>
          <a:ln/>
        </p:spPr>
        <p:txBody>
          <a:bodyPr/>
          <a:lstStyle/>
          <a:p>
            <a:r>
              <a:rPr lang="en-US"/>
              <a:t>Allocation</a:t>
            </a:r>
          </a:p>
        </p:txBody>
      </p:sp>
      <p:sp>
        <p:nvSpPr>
          <p:cNvPr id="102402" name="Rectangle 2"/>
          <p:cNvSpPr>
            <a:spLocks noGrp="1" noChangeArrowheads="1"/>
          </p:cNvSpPr>
          <p:nvPr>
            <p:ph idx="1"/>
          </p:nvPr>
        </p:nvSpPr>
        <p:spPr>
          <a:xfrm>
            <a:off x="590872" y="1600200"/>
            <a:ext cx="8229600" cy="4530725"/>
          </a:xfrm>
          <a:noFill/>
          <a:ln/>
        </p:spPr>
        <p:txBody>
          <a:bodyPr/>
          <a:lstStyle/>
          <a:p>
            <a:pPr>
              <a:lnSpc>
                <a:spcPct val="100000"/>
              </a:lnSpc>
              <a:spcBef>
                <a:spcPct val="60000"/>
              </a:spcBef>
              <a:buFont typeface="Monotype Sorts" charset="0"/>
              <a:buNone/>
            </a:pPr>
            <a:r>
              <a:rPr lang="en-US" dirty="0"/>
              <a:t>File Allocation (</a:t>
            </a:r>
            <a:r>
              <a:rPr lang="en-US" dirty="0" err="1"/>
              <a:t>FAP</a:t>
            </a:r>
            <a:r>
              <a:rPr lang="en-US" dirty="0"/>
              <a:t>) vs Database Allocation (DAP):</a:t>
            </a:r>
          </a:p>
          <a:p>
            <a:pPr lvl="1">
              <a:lnSpc>
                <a:spcPct val="100000"/>
              </a:lnSpc>
              <a:spcBef>
                <a:spcPct val="60000"/>
              </a:spcBef>
            </a:pPr>
            <a:r>
              <a:rPr lang="en-US" dirty="0"/>
              <a:t>Fragments are not individual files</a:t>
            </a:r>
          </a:p>
          <a:p>
            <a:pPr lvl="2">
              <a:lnSpc>
                <a:spcPct val="100000"/>
              </a:lnSpc>
              <a:spcBef>
                <a:spcPct val="60000"/>
              </a:spcBef>
            </a:pPr>
            <a:r>
              <a:rPr lang="en-US" dirty="0"/>
              <a:t>relationships have to be maintained</a:t>
            </a:r>
          </a:p>
          <a:p>
            <a:pPr lvl="1">
              <a:lnSpc>
                <a:spcPct val="100000"/>
              </a:lnSpc>
              <a:spcBef>
                <a:spcPct val="60000"/>
              </a:spcBef>
            </a:pPr>
            <a:r>
              <a:rPr lang="en-US" dirty="0"/>
              <a:t>Access to databases is more complicated</a:t>
            </a:r>
          </a:p>
          <a:p>
            <a:pPr lvl="2">
              <a:lnSpc>
                <a:spcPct val="100000"/>
              </a:lnSpc>
              <a:spcBef>
                <a:spcPct val="60000"/>
              </a:spcBef>
            </a:pPr>
            <a:r>
              <a:rPr lang="en-US" dirty="0"/>
              <a:t>remote file access model not applicable</a:t>
            </a:r>
          </a:p>
          <a:p>
            <a:pPr lvl="2">
              <a:lnSpc>
                <a:spcPct val="100000"/>
              </a:lnSpc>
              <a:spcBef>
                <a:spcPct val="60000"/>
              </a:spcBef>
            </a:pPr>
            <a:r>
              <a:rPr lang="en-US" dirty="0"/>
              <a:t>relationship between allocation and query processing</a:t>
            </a:r>
          </a:p>
          <a:p>
            <a:pPr lvl="1">
              <a:lnSpc>
                <a:spcPct val="100000"/>
              </a:lnSpc>
              <a:spcBef>
                <a:spcPct val="60000"/>
              </a:spcBef>
            </a:pPr>
            <a:r>
              <a:rPr lang="en-US" dirty="0"/>
              <a:t>Cost of integrity enforcement should be considered</a:t>
            </a:r>
          </a:p>
          <a:p>
            <a:pPr lvl="1">
              <a:lnSpc>
                <a:spcPct val="100000"/>
              </a:lnSpc>
              <a:spcBef>
                <a:spcPct val="60000"/>
              </a:spcBef>
            </a:pPr>
            <a:r>
              <a:rPr lang="en-US" dirty="0"/>
              <a:t>Cost of concurrency control should be considered</a:t>
            </a:r>
          </a:p>
        </p:txBody>
      </p:sp>
      <p:sp>
        <p:nvSpPr>
          <p:cNvPr id="2" name="Footer Placeholder 1">
            <a:extLst>
              <a:ext uri="{FF2B5EF4-FFF2-40B4-BE49-F238E27FC236}">
                <a16:creationId xmlns:a16="http://schemas.microsoft.com/office/drawing/2014/main" id="{B8E8699C-DE70-1643-806A-BF82AF90D5EF}"/>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038C0E1-3E12-0549-B5A6-8238DE6416D6}"/>
              </a:ext>
            </a:extLst>
          </p:cNvPr>
          <p:cNvSpPr>
            <a:spLocks noGrp="1"/>
          </p:cNvSpPr>
          <p:nvPr>
            <p:ph type="sldNum" sz="quarter" idx="4"/>
          </p:nvPr>
        </p:nvSpPr>
        <p:spPr/>
        <p:txBody>
          <a:bodyPr/>
          <a:lstStyle/>
          <a:p>
            <a:fld id="{FD96158B-4539-3C43-9DE5-94C547866200}" type="slidenum">
              <a:rPr lang="en-US" smtClean="0"/>
              <a:t>54</a:t>
            </a:fld>
            <a:endParaRPr lang="en-US"/>
          </a:p>
        </p:txBody>
      </p:sp>
    </p:spTree>
    <p:extLst>
      <p:ext uri="{BB962C8B-B14F-4D97-AF65-F5344CB8AC3E}">
        <p14:creationId xmlns:p14="http://schemas.microsoft.com/office/powerpoint/2010/main" val="547197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ctr"/>
            <a:r>
              <a:rPr lang="en-US" dirty="0"/>
              <a:t>Allocation Alternatives</a:t>
            </a:r>
          </a:p>
        </p:txBody>
      </p:sp>
      <p:sp>
        <p:nvSpPr>
          <p:cNvPr id="25603" name="Rectangle 3"/>
          <p:cNvSpPr>
            <a:spLocks noGrp="1" noChangeArrowheads="1"/>
          </p:cNvSpPr>
          <p:nvPr>
            <p:ph idx="1"/>
          </p:nvPr>
        </p:nvSpPr>
        <p:spPr>
          <a:xfrm>
            <a:off x="475203" y="1556792"/>
            <a:ext cx="8211597" cy="2083826"/>
          </a:xfrm>
          <a:noFill/>
          <a:ln/>
        </p:spPr>
        <p:txBody>
          <a:bodyPr/>
          <a:lstStyle/>
          <a:p>
            <a:pPr>
              <a:lnSpc>
                <a:spcPct val="80000"/>
              </a:lnSpc>
            </a:pPr>
            <a:r>
              <a:rPr lang="en-US" sz="2531" dirty="0"/>
              <a:t>Non-replicated</a:t>
            </a:r>
          </a:p>
          <a:p>
            <a:pPr lvl="1">
              <a:lnSpc>
                <a:spcPct val="80000"/>
              </a:lnSpc>
            </a:pPr>
            <a:r>
              <a:rPr lang="en-US" sz="2531" dirty="0"/>
              <a:t>partitioned : each fragment resides at only one site</a:t>
            </a:r>
          </a:p>
          <a:p>
            <a:pPr>
              <a:lnSpc>
                <a:spcPct val="80000"/>
              </a:lnSpc>
            </a:pPr>
            <a:r>
              <a:rPr lang="en-US" sz="2531" dirty="0"/>
              <a:t>Replicated</a:t>
            </a:r>
          </a:p>
          <a:p>
            <a:pPr lvl="1">
              <a:lnSpc>
                <a:spcPct val="80000"/>
              </a:lnSpc>
            </a:pPr>
            <a:r>
              <a:rPr lang="en-US" sz="2531" dirty="0"/>
              <a:t>fully replicated : each fragment at each site</a:t>
            </a:r>
          </a:p>
          <a:p>
            <a:pPr lvl="1">
              <a:lnSpc>
                <a:spcPct val="80000"/>
              </a:lnSpc>
            </a:pPr>
            <a:r>
              <a:rPr lang="en-US" sz="2531" dirty="0"/>
              <a:t>partially replicated : each fragment at some of the sites</a:t>
            </a:r>
          </a:p>
          <a:p>
            <a:pPr>
              <a:lnSpc>
                <a:spcPct val="80000"/>
              </a:lnSpc>
            </a:pPr>
            <a:r>
              <a:rPr lang="en-US" sz="2531" dirty="0"/>
              <a:t>Rule of thumb:</a:t>
            </a:r>
          </a:p>
          <a:p>
            <a:pPr>
              <a:lnSpc>
                <a:spcPct val="80000"/>
              </a:lnSpc>
              <a:buFont typeface="Monotype Sorts" charset="0"/>
              <a:buNone/>
            </a:pPr>
            <a:endParaRPr lang="en-US" sz="2531" dirty="0"/>
          </a:p>
          <a:p>
            <a:pPr>
              <a:lnSpc>
                <a:spcPct val="80000"/>
              </a:lnSpc>
              <a:buFont typeface="Monotype Sorts" charset="0"/>
              <a:buNone/>
            </a:pPr>
            <a:endParaRPr lang="en-US" sz="2531" dirty="0"/>
          </a:p>
          <a:p>
            <a:pPr lvl="3">
              <a:lnSpc>
                <a:spcPct val="80000"/>
              </a:lnSpc>
              <a:buFont typeface="Monotype Sorts" charset="0"/>
              <a:buNone/>
            </a:pPr>
            <a:r>
              <a:rPr lang="en-US" sz="2531" dirty="0"/>
              <a:t>	</a:t>
            </a:r>
          </a:p>
          <a:p>
            <a:pPr>
              <a:lnSpc>
                <a:spcPct val="80000"/>
              </a:lnSpc>
            </a:pPr>
            <a:endParaRPr lang="en-US" sz="2531" dirty="0"/>
          </a:p>
        </p:txBody>
      </p:sp>
      <p:graphicFrame>
        <p:nvGraphicFramePr>
          <p:cNvPr id="2" name="Object 1"/>
          <p:cNvGraphicFramePr>
            <a:graphicFrameLocks noChangeAspect="1"/>
          </p:cNvGraphicFramePr>
          <p:nvPr>
            <p:extLst>
              <p:ext uri="{D42A27DB-BD31-4B8C-83A1-F6EECF244321}">
                <p14:modId xmlns:p14="http://schemas.microsoft.com/office/powerpoint/2010/main" val="806307869"/>
              </p:ext>
            </p:extLst>
          </p:nvPr>
        </p:nvGraphicFramePr>
        <p:xfrm>
          <a:off x="1115616" y="4293096"/>
          <a:ext cx="7290810" cy="1012613"/>
        </p:xfrm>
        <a:graphic>
          <a:graphicData uri="http://schemas.openxmlformats.org/presentationml/2006/ole">
            <mc:AlternateContent xmlns:mc="http://schemas.openxmlformats.org/markup-compatibility/2006">
              <mc:Choice xmlns:v="urn:schemas-microsoft-com:vml" Requires="v">
                <p:oleObj name="Equation" r:id="rId3" imgW="7175160" imgH="1015920" progId="Equation.3">
                  <p:embed/>
                </p:oleObj>
              </mc:Choice>
              <mc:Fallback>
                <p:oleObj name="Equation" r:id="rId3" imgW="7175160" imgH="1015920" progId="Equation.3">
                  <p:embed/>
                  <p:pic>
                    <p:nvPicPr>
                      <p:cNvPr id="0" name=""/>
                      <p:cNvPicPr>
                        <a:picLocks noChangeAspect="1" noChangeArrowheads="1"/>
                      </p:cNvPicPr>
                      <p:nvPr/>
                    </p:nvPicPr>
                    <p:blipFill>
                      <a:blip r:embed="rId4"/>
                      <a:srcRect/>
                      <a:stretch>
                        <a:fillRect/>
                      </a:stretch>
                    </p:blipFill>
                    <p:spPr bwMode="auto">
                      <a:xfrm>
                        <a:off x="1115616" y="4293096"/>
                        <a:ext cx="7290810" cy="10126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2858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p:spPr>
        <p:txBody>
          <a:bodyPr/>
          <a:lstStyle/>
          <a:p>
            <a:pPr algn="ctr"/>
            <a:r>
              <a:rPr lang="en-US" dirty="0"/>
              <a:t>Allocation – Information Requirements</a:t>
            </a:r>
          </a:p>
        </p:txBody>
      </p:sp>
      <p:sp>
        <p:nvSpPr>
          <p:cNvPr id="103427" name="Rectangle 3"/>
          <p:cNvSpPr>
            <a:spLocks noGrp="1" noChangeArrowheads="1"/>
          </p:cNvSpPr>
          <p:nvPr>
            <p:ph idx="1"/>
          </p:nvPr>
        </p:nvSpPr>
        <p:spPr>
          <a:xfrm>
            <a:off x="539552" y="1189757"/>
            <a:ext cx="8262228" cy="4759523"/>
          </a:xfrm>
          <a:noFill/>
          <a:ln/>
        </p:spPr>
        <p:txBody>
          <a:bodyPr/>
          <a:lstStyle/>
          <a:p>
            <a:pPr>
              <a:lnSpc>
                <a:spcPct val="85000"/>
              </a:lnSpc>
              <a:spcBef>
                <a:spcPct val="20000"/>
              </a:spcBef>
            </a:pPr>
            <a:r>
              <a:rPr lang="en-US" dirty="0"/>
              <a:t>Database Information</a:t>
            </a:r>
          </a:p>
          <a:p>
            <a:pPr lvl="1">
              <a:lnSpc>
                <a:spcPct val="85000"/>
              </a:lnSpc>
              <a:spcBef>
                <a:spcPct val="20000"/>
              </a:spcBef>
            </a:pPr>
            <a:r>
              <a:rPr lang="en-US" dirty="0"/>
              <a:t>selectivity of fragments (It is the number of tuples of a fragment that need to be accessed to process a query)</a:t>
            </a:r>
          </a:p>
          <a:p>
            <a:pPr lvl="1">
              <a:lnSpc>
                <a:spcPct val="85000"/>
              </a:lnSpc>
              <a:spcBef>
                <a:spcPct val="20000"/>
              </a:spcBef>
            </a:pPr>
            <a:r>
              <a:rPr lang="en-US" dirty="0"/>
              <a:t>size of a fragment </a:t>
            </a:r>
          </a:p>
          <a:p>
            <a:pPr>
              <a:lnSpc>
                <a:spcPct val="85000"/>
              </a:lnSpc>
              <a:spcBef>
                <a:spcPct val="20000"/>
              </a:spcBef>
            </a:pPr>
            <a:r>
              <a:rPr lang="en-US" dirty="0"/>
              <a:t>Application Information</a:t>
            </a:r>
          </a:p>
          <a:p>
            <a:pPr lvl="1">
              <a:lnSpc>
                <a:spcPct val="85000"/>
              </a:lnSpc>
              <a:spcBef>
                <a:spcPct val="20000"/>
              </a:spcBef>
            </a:pPr>
            <a:r>
              <a:rPr lang="en-US" dirty="0"/>
              <a:t>number of read accesses of a query to a fragment</a:t>
            </a:r>
          </a:p>
          <a:p>
            <a:pPr lvl="1">
              <a:lnSpc>
                <a:spcPct val="85000"/>
              </a:lnSpc>
              <a:spcBef>
                <a:spcPct val="20000"/>
              </a:spcBef>
            </a:pPr>
            <a:r>
              <a:rPr lang="en-US" dirty="0"/>
              <a:t>number of update accesses of query to a fragment</a:t>
            </a:r>
          </a:p>
          <a:p>
            <a:pPr lvl="1">
              <a:lnSpc>
                <a:spcPct val="85000"/>
              </a:lnSpc>
              <a:spcBef>
                <a:spcPct val="20000"/>
              </a:spcBef>
            </a:pPr>
            <a:r>
              <a:rPr lang="en-US" dirty="0"/>
              <a:t>A  matrix indicating which queries updates which fragments</a:t>
            </a:r>
          </a:p>
          <a:p>
            <a:pPr lvl="1">
              <a:lnSpc>
                <a:spcPct val="85000"/>
              </a:lnSpc>
              <a:spcBef>
                <a:spcPct val="20000"/>
              </a:spcBef>
            </a:pPr>
            <a:r>
              <a:rPr lang="en-US" dirty="0"/>
              <a:t>A similar matrix for retrievals</a:t>
            </a:r>
          </a:p>
          <a:p>
            <a:pPr lvl="1">
              <a:lnSpc>
                <a:spcPct val="85000"/>
              </a:lnSpc>
              <a:spcBef>
                <a:spcPct val="20000"/>
              </a:spcBef>
            </a:pPr>
            <a:r>
              <a:rPr lang="en-US" dirty="0"/>
              <a:t>originating site of each query </a:t>
            </a:r>
          </a:p>
          <a:p>
            <a:pPr>
              <a:lnSpc>
                <a:spcPct val="85000"/>
              </a:lnSpc>
              <a:spcBef>
                <a:spcPct val="20000"/>
              </a:spcBef>
            </a:pPr>
            <a:r>
              <a:rPr lang="en-US" dirty="0"/>
              <a:t>Site Information</a:t>
            </a:r>
          </a:p>
          <a:p>
            <a:pPr lvl="1">
              <a:lnSpc>
                <a:spcPct val="85000"/>
              </a:lnSpc>
              <a:spcBef>
                <a:spcPct val="20000"/>
              </a:spcBef>
            </a:pPr>
            <a:r>
              <a:rPr lang="en-US" dirty="0"/>
              <a:t>unit cost of storing data at a site </a:t>
            </a:r>
          </a:p>
          <a:p>
            <a:pPr lvl="1">
              <a:lnSpc>
                <a:spcPct val="85000"/>
              </a:lnSpc>
              <a:spcBef>
                <a:spcPct val="20000"/>
              </a:spcBef>
            </a:pPr>
            <a:r>
              <a:rPr lang="en-US" dirty="0"/>
              <a:t>unit cost of processing at a site</a:t>
            </a:r>
          </a:p>
          <a:p>
            <a:pPr>
              <a:lnSpc>
                <a:spcPct val="85000"/>
              </a:lnSpc>
              <a:spcBef>
                <a:spcPct val="20000"/>
              </a:spcBef>
            </a:pPr>
            <a:r>
              <a:rPr lang="en-US" dirty="0"/>
              <a:t>Network Information</a:t>
            </a:r>
          </a:p>
          <a:p>
            <a:pPr lvl="1">
              <a:lnSpc>
                <a:spcPct val="85000"/>
              </a:lnSpc>
              <a:spcBef>
                <a:spcPct val="20000"/>
              </a:spcBef>
            </a:pPr>
            <a:r>
              <a:rPr lang="en-US" dirty="0"/>
              <a:t>communication cost/frame between two sites</a:t>
            </a:r>
          </a:p>
          <a:p>
            <a:pPr lvl="1">
              <a:lnSpc>
                <a:spcPct val="85000"/>
              </a:lnSpc>
              <a:spcBef>
                <a:spcPct val="20000"/>
              </a:spcBef>
            </a:pPr>
            <a:r>
              <a:rPr lang="en-US" dirty="0"/>
              <a:t>frame size</a:t>
            </a:r>
          </a:p>
        </p:txBody>
      </p:sp>
    </p:spTree>
    <p:extLst>
      <p:ext uri="{BB962C8B-B14F-4D97-AF65-F5344CB8AC3E}">
        <p14:creationId xmlns:p14="http://schemas.microsoft.com/office/powerpoint/2010/main" val="844397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457200" y="1600201"/>
            <a:ext cx="8229600" cy="3591873"/>
          </a:xfrm>
          <a:noFill/>
          <a:ln/>
        </p:spPr>
        <p:txBody>
          <a:bodyPr/>
          <a:lstStyle/>
          <a:p>
            <a:pPr>
              <a:buFont typeface="Monotype Sorts" charset="0"/>
              <a:buNone/>
            </a:pPr>
            <a:r>
              <a:rPr lang="en-US" dirty="0">
                <a:solidFill>
                  <a:schemeClr val="hlink"/>
                </a:solidFill>
              </a:rPr>
              <a:t>General Form</a:t>
            </a:r>
            <a:r>
              <a:rPr lang="en-US" dirty="0"/>
              <a:t>		</a:t>
            </a:r>
          </a:p>
          <a:p>
            <a:pPr>
              <a:buFont typeface="Monotype Sorts" charset="0"/>
              <a:buNone/>
            </a:pPr>
            <a:r>
              <a:rPr lang="en-US" dirty="0"/>
              <a:t>			min(Total Cost)</a:t>
            </a:r>
          </a:p>
          <a:p>
            <a:pPr>
              <a:buFont typeface="Monotype Sorts" charset="0"/>
              <a:buNone/>
            </a:pPr>
            <a:r>
              <a:rPr lang="en-US" dirty="0"/>
              <a:t>		subject to</a:t>
            </a:r>
          </a:p>
          <a:p>
            <a:pPr>
              <a:buFont typeface="Monotype Sorts" charset="0"/>
              <a:buNone/>
            </a:pPr>
            <a:r>
              <a:rPr lang="en-US" dirty="0"/>
              <a:t>			response time constraint</a:t>
            </a:r>
          </a:p>
          <a:p>
            <a:pPr>
              <a:buFont typeface="Monotype Sorts" charset="0"/>
              <a:buNone/>
            </a:pPr>
            <a:r>
              <a:rPr lang="en-US" dirty="0"/>
              <a:t>			storage constraint</a:t>
            </a:r>
          </a:p>
          <a:p>
            <a:pPr>
              <a:buFont typeface="Monotype Sorts" charset="0"/>
              <a:buNone/>
            </a:pPr>
            <a:r>
              <a:rPr lang="en-US" dirty="0"/>
              <a:t>			processing constraint</a:t>
            </a:r>
          </a:p>
          <a:p>
            <a:pPr>
              <a:buFont typeface="Monotype Sorts" charset="0"/>
              <a:buNone/>
            </a:pPr>
            <a:endParaRPr lang="en-US" dirty="0"/>
          </a:p>
          <a:p>
            <a:pPr>
              <a:buFont typeface="Monotype Sorts" charset="0"/>
              <a:buNone/>
            </a:pPr>
            <a:r>
              <a:rPr lang="en-US" dirty="0">
                <a:solidFill>
                  <a:schemeClr val="hlink"/>
                </a:solidFill>
              </a:rPr>
              <a:t>Decision Variable</a:t>
            </a:r>
          </a:p>
        </p:txBody>
      </p:sp>
      <p:sp>
        <p:nvSpPr>
          <p:cNvPr id="105475" name="Rectangle 3"/>
          <p:cNvSpPr>
            <a:spLocks noGrp="1" noChangeArrowheads="1"/>
          </p:cNvSpPr>
          <p:nvPr>
            <p:ph type="title"/>
          </p:nvPr>
        </p:nvSpPr>
        <p:spPr>
          <a:noFill/>
          <a:ln/>
        </p:spPr>
        <p:txBody>
          <a:bodyPr/>
          <a:lstStyle/>
          <a:p>
            <a:r>
              <a:rPr lang="en-US"/>
              <a:t>Allocation Model</a:t>
            </a:r>
          </a:p>
        </p:txBody>
      </p:sp>
      <p:sp>
        <p:nvSpPr>
          <p:cNvPr id="105476" name="Rectangle 4"/>
          <p:cNvSpPr>
            <a:spLocks noChangeArrowheads="1"/>
          </p:cNvSpPr>
          <p:nvPr/>
        </p:nvSpPr>
        <p:spPr bwMode="auto">
          <a:xfrm>
            <a:off x="1894905" y="5506754"/>
            <a:ext cx="581888" cy="3927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i="1" dirty="0" err="1">
                <a:solidFill>
                  <a:srgbClr val="000000"/>
                </a:solidFill>
                <a:latin typeface="+mn-lt"/>
              </a:rPr>
              <a:t>x</a:t>
            </a:r>
            <a:r>
              <a:rPr lang="en-US" sz="1969" i="1" baseline="-25000" dirty="0" err="1">
                <a:solidFill>
                  <a:srgbClr val="000000"/>
                </a:solidFill>
                <a:latin typeface="+mn-lt"/>
              </a:rPr>
              <a:t>ij</a:t>
            </a:r>
            <a:r>
              <a:rPr lang="en-US" sz="1969" i="1" baseline="-25000" dirty="0">
                <a:solidFill>
                  <a:srgbClr val="000000"/>
                </a:solidFill>
                <a:latin typeface="+mn-lt"/>
              </a:rPr>
              <a:t> </a:t>
            </a:r>
            <a:r>
              <a:rPr lang="en-US" sz="1969" dirty="0">
                <a:solidFill>
                  <a:srgbClr val="000000"/>
                </a:solidFill>
                <a:latin typeface="+mn-lt"/>
                <a:sym typeface="Symbol"/>
              </a:rPr>
              <a:t></a:t>
            </a:r>
            <a:endParaRPr lang="en-US" sz="1969" dirty="0">
              <a:solidFill>
                <a:srgbClr val="000000"/>
              </a:solidFill>
              <a:latin typeface="+mn-lt"/>
            </a:endParaRPr>
          </a:p>
        </p:txBody>
      </p:sp>
      <p:sp>
        <p:nvSpPr>
          <p:cNvPr id="105477" name="Rectangle 5"/>
          <p:cNvSpPr>
            <a:spLocks noChangeArrowheads="1"/>
          </p:cNvSpPr>
          <p:nvPr/>
        </p:nvSpPr>
        <p:spPr bwMode="auto">
          <a:xfrm>
            <a:off x="2730379" y="5301208"/>
            <a:ext cx="3972238" cy="3927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dirty="0">
                <a:solidFill>
                  <a:srgbClr val="000000"/>
                </a:solidFill>
                <a:latin typeface="+mn-lt"/>
              </a:rPr>
              <a:t>1 if fragment </a:t>
            </a:r>
            <a:r>
              <a:rPr lang="en-US" sz="1969" i="1" dirty="0">
                <a:solidFill>
                  <a:srgbClr val="000000"/>
                </a:solidFill>
                <a:latin typeface="+mn-lt"/>
              </a:rPr>
              <a:t>F</a:t>
            </a:r>
            <a:r>
              <a:rPr lang="en-US" sz="1969" i="1" baseline="-25000" dirty="0">
                <a:solidFill>
                  <a:srgbClr val="000000"/>
                </a:solidFill>
                <a:latin typeface="+mn-lt"/>
              </a:rPr>
              <a:t>i</a:t>
            </a:r>
            <a:r>
              <a:rPr lang="en-US" sz="1969" i="1" dirty="0">
                <a:solidFill>
                  <a:srgbClr val="000000"/>
                </a:solidFill>
                <a:latin typeface="+mn-lt"/>
              </a:rPr>
              <a:t> </a:t>
            </a:r>
            <a:r>
              <a:rPr lang="en-US" sz="1969" dirty="0">
                <a:solidFill>
                  <a:srgbClr val="000000"/>
                </a:solidFill>
                <a:latin typeface="+mn-lt"/>
              </a:rPr>
              <a:t>is stored at site </a:t>
            </a:r>
            <a:r>
              <a:rPr lang="en-US" sz="1969" i="1" dirty="0" err="1">
                <a:solidFill>
                  <a:srgbClr val="000000"/>
                </a:solidFill>
                <a:latin typeface="+mn-lt"/>
              </a:rPr>
              <a:t>S</a:t>
            </a:r>
            <a:r>
              <a:rPr lang="en-US" sz="1969" i="1" baseline="-25000" dirty="0" err="1">
                <a:solidFill>
                  <a:srgbClr val="000000"/>
                </a:solidFill>
                <a:latin typeface="+mn-lt"/>
              </a:rPr>
              <a:t>j</a:t>
            </a:r>
            <a:r>
              <a:rPr lang="en-US" sz="1969" dirty="0">
                <a:solidFill>
                  <a:srgbClr val="000000"/>
                </a:solidFill>
                <a:latin typeface="+mn-lt"/>
              </a:rPr>
              <a:t> </a:t>
            </a:r>
          </a:p>
        </p:txBody>
      </p:sp>
      <p:sp>
        <p:nvSpPr>
          <p:cNvPr id="105478" name="Rectangle 6"/>
          <p:cNvSpPr>
            <a:spLocks noChangeArrowheads="1"/>
          </p:cNvSpPr>
          <p:nvPr/>
        </p:nvSpPr>
        <p:spPr bwMode="auto">
          <a:xfrm>
            <a:off x="2730379" y="5686970"/>
            <a:ext cx="1469951" cy="3927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dirty="0">
                <a:solidFill>
                  <a:srgbClr val="000000"/>
                </a:solidFill>
                <a:latin typeface="+mn-lt"/>
              </a:rPr>
              <a:t>0 otherwise</a:t>
            </a:r>
          </a:p>
        </p:txBody>
      </p:sp>
      <p:sp>
        <p:nvSpPr>
          <p:cNvPr id="2" name="Left Brace 1"/>
          <p:cNvSpPr/>
          <p:nvPr/>
        </p:nvSpPr>
        <p:spPr bwMode="auto">
          <a:xfrm>
            <a:off x="2496145" y="5324426"/>
            <a:ext cx="354414" cy="759459"/>
          </a:xfrm>
          <a:prstGeom prst="leftBrace">
            <a:avLst/>
          </a:prstGeom>
          <a:noFill/>
          <a:ln>
            <a:solidFill>
              <a:schemeClr val="tx2"/>
            </a:solidFill>
          </a:ln>
          <a:effectLst/>
        </p:spPr>
        <p:txBody>
          <a:bodyPr vert="horz" wrap="square" lIns="64294" tIns="32147" rIns="64294" bIns="32147" numCol="1" rtlCol="0" anchor="t" anchorCtr="0" compatLnSpc="1">
            <a:prstTxWarp prst="textNoShape">
              <a:avLst/>
            </a:prstTxWarp>
          </a:bodyPr>
          <a:lstStyle/>
          <a:p>
            <a:pPr algn="ctr" defTabSz="642915" eaLnBrk="1" hangingPunct="1"/>
            <a:endParaRPr lang="en-US" sz="2109" dirty="0">
              <a:solidFill>
                <a:srgbClr val="263750"/>
              </a:solidFill>
              <a:latin typeface="+mn-lt"/>
              <a:ea typeface="ヒラギノ明朝 ProN W3" charset="0"/>
              <a:cs typeface="ヒラギノ明朝 ProN W3" charset="0"/>
              <a:sym typeface="Palatino" charset="0"/>
            </a:endParaRPr>
          </a:p>
        </p:txBody>
      </p:sp>
      <p:sp>
        <p:nvSpPr>
          <p:cNvPr id="3" name="Footer Placeholder 2">
            <a:extLst>
              <a:ext uri="{FF2B5EF4-FFF2-40B4-BE49-F238E27FC236}">
                <a16:creationId xmlns:a16="http://schemas.microsoft.com/office/drawing/2014/main" id="{E739BDFC-CCB0-7441-B3F2-89D0F568362A}"/>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8A33EE08-DADC-AC40-A0EE-8EE598B77CA4}"/>
              </a:ext>
            </a:extLst>
          </p:cNvPr>
          <p:cNvSpPr>
            <a:spLocks noGrp="1"/>
          </p:cNvSpPr>
          <p:nvPr>
            <p:ph type="sldNum" sz="quarter" idx="4"/>
          </p:nvPr>
        </p:nvSpPr>
        <p:spPr/>
        <p:txBody>
          <a:bodyPr/>
          <a:lstStyle/>
          <a:p>
            <a:fld id="{FD96158B-4539-3C43-9DE5-94C547866200}" type="slidenum">
              <a:rPr lang="en-US" smtClean="0"/>
              <a:t>57</a:t>
            </a:fld>
            <a:endParaRPr lang="en-US" dirty="0"/>
          </a:p>
        </p:txBody>
      </p:sp>
    </p:spTree>
    <p:extLst>
      <p:ext uri="{BB962C8B-B14F-4D97-AF65-F5344CB8AC3E}">
        <p14:creationId xmlns:p14="http://schemas.microsoft.com/office/powerpoint/2010/main" val="2566721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457200" y="1392881"/>
            <a:ext cx="8229600" cy="4530725"/>
          </a:xfrm>
          <a:noFill/>
          <a:ln/>
        </p:spPr>
        <p:txBody>
          <a:bodyPr/>
          <a:lstStyle/>
          <a:p>
            <a:pPr>
              <a:lnSpc>
                <a:spcPct val="100000"/>
              </a:lnSpc>
              <a:spcBef>
                <a:spcPct val="60000"/>
              </a:spcBef>
            </a:pPr>
            <a:r>
              <a:rPr lang="en-US" dirty="0">
                <a:solidFill>
                  <a:schemeClr val="tx2"/>
                </a:solidFill>
              </a:rPr>
              <a:t>Total Cost</a:t>
            </a:r>
          </a:p>
          <a:p>
            <a:pPr lvl="1">
              <a:lnSpc>
                <a:spcPct val="100000"/>
              </a:lnSpc>
              <a:spcBef>
                <a:spcPct val="60000"/>
              </a:spcBef>
              <a:buFont typeface="Monotype Sorts" charset="0"/>
              <a:buNone/>
            </a:pPr>
            <a:endParaRPr lang="en-US" dirty="0"/>
          </a:p>
          <a:p>
            <a:pPr lvl="1">
              <a:lnSpc>
                <a:spcPct val="100000"/>
              </a:lnSpc>
              <a:spcBef>
                <a:spcPct val="60000"/>
              </a:spcBef>
              <a:buFont typeface="Monotype Sorts" charset="0"/>
              <a:buNone/>
            </a:pPr>
            <a:endParaRPr lang="en-US" dirty="0"/>
          </a:p>
          <a:p>
            <a:pPr lvl="1">
              <a:lnSpc>
                <a:spcPct val="100000"/>
              </a:lnSpc>
              <a:spcBef>
                <a:spcPct val="60000"/>
              </a:spcBef>
              <a:buFont typeface="Monotype Sorts" charset="0"/>
              <a:buNone/>
            </a:pPr>
            <a:endParaRPr lang="en-US" dirty="0"/>
          </a:p>
          <a:p>
            <a:pPr lvl="1">
              <a:lnSpc>
                <a:spcPct val="100000"/>
              </a:lnSpc>
              <a:spcBef>
                <a:spcPct val="60000"/>
              </a:spcBef>
              <a:buFont typeface="Monotype Sorts" charset="0"/>
              <a:buNone/>
            </a:pPr>
            <a:endParaRPr lang="en-US" dirty="0"/>
          </a:p>
          <a:p>
            <a:pPr>
              <a:lnSpc>
                <a:spcPct val="100000"/>
              </a:lnSpc>
              <a:spcBef>
                <a:spcPct val="60000"/>
              </a:spcBef>
            </a:pPr>
            <a:r>
              <a:rPr lang="en-US" dirty="0"/>
              <a:t>Storage Cost</a:t>
            </a:r>
            <a:r>
              <a:rPr lang="en-US" dirty="0">
                <a:solidFill>
                  <a:schemeClr val="bg2"/>
                </a:solidFill>
              </a:rPr>
              <a:t> </a:t>
            </a:r>
            <a:r>
              <a:rPr lang="en-US" dirty="0"/>
              <a:t>(of fragment </a:t>
            </a:r>
            <a:r>
              <a:rPr lang="en-US" i="1" dirty="0" err="1"/>
              <a:t>F</a:t>
            </a:r>
            <a:r>
              <a:rPr lang="en-US" i="1" baseline="-25000" dirty="0" err="1"/>
              <a:t>j</a:t>
            </a:r>
            <a:r>
              <a:rPr lang="en-US" i="1" dirty="0"/>
              <a:t> </a:t>
            </a:r>
            <a:r>
              <a:rPr lang="en-US" dirty="0"/>
              <a:t>at </a:t>
            </a:r>
            <a:r>
              <a:rPr lang="en-US" i="1" dirty="0" err="1"/>
              <a:t>S</a:t>
            </a:r>
            <a:r>
              <a:rPr lang="en-US" i="1" baseline="-25000" dirty="0" err="1"/>
              <a:t>k</a:t>
            </a:r>
            <a:r>
              <a:rPr lang="en-US" dirty="0"/>
              <a:t>)</a:t>
            </a:r>
          </a:p>
          <a:p>
            <a:pPr lvl="1">
              <a:lnSpc>
                <a:spcPct val="100000"/>
              </a:lnSpc>
              <a:spcBef>
                <a:spcPct val="60000"/>
              </a:spcBef>
              <a:buFont typeface="Monotype Sorts" charset="0"/>
              <a:buNone/>
            </a:pPr>
            <a:r>
              <a:rPr lang="en-US" dirty="0"/>
              <a:t>	</a:t>
            </a:r>
          </a:p>
          <a:p>
            <a:pPr>
              <a:lnSpc>
                <a:spcPct val="100000"/>
              </a:lnSpc>
              <a:spcBef>
                <a:spcPct val="60000"/>
              </a:spcBef>
            </a:pPr>
            <a:r>
              <a:rPr lang="en-US" dirty="0"/>
              <a:t>Query Processing Cost</a:t>
            </a:r>
            <a:r>
              <a:rPr lang="en-US" dirty="0">
                <a:solidFill>
                  <a:schemeClr val="bg2"/>
                </a:solidFill>
              </a:rPr>
              <a:t> </a:t>
            </a:r>
            <a:r>
              <a:rPr lang="en-US" dirty="0"/>
              <a:t>(for one query)</a:t>
            </a:r>
          </a:p>
          <a:p>
            <a:pPr lvl="1">
              <a:lnSpc>
                <a:spcPct val="100000"/>
              </a:lnSpc>
              <a:spcBef>
                <a:spcPct val="60000"/>
              </a:spcBef>
              <a:buFont typeface="Monotype Sorts" charset="0"/>
              <a:buNone/>
            </a:pPr>
            <a:r>
              <a:rPr lang="en-US" dirty="0"/>
              <a:t>	processing component + transmission component</a:t>
            </a:r>
          </a:p>
        </p:txBody>
      </p:sp>
      <p:sp>
        <p:nvSpPr>
          <p:cNvPr id="106499" name="Rectangle 3"/>
          <p:cNvSpPr>
            <a:spLocks noGrp="1" noChangeArrowheads="1"/>
          </p:cNvSpPr>
          <p:nvPr>
            <p:ph type="title"/>
          </p:nvPr>
        </p:nvSpPr>
        <p:spPr>
          <a:noFill/>
          <a:ln/>
        </p:spPr>
        <p:txBody>
          <a:bodyPr/>
          <a:lstStyle/>
          <a:p>
            <a:r>
              <a:rPr lang="en-US"/>
              <a:t>Allocation Model</a:t>
            </a:r>
          </a:p>
        </p:txBody>
      </p:sp>
      <p:sp>
        <p:nvSpPr>
          <p:cNvPr id="106500" name="Rectangle 4"/>
          <p:cNvSpPr>
            <a:spLocks noChangeArrowheads="1"/>
          </p:cNvSpPr>
          <p:nvPr/>
        </p:nvSpPr>
        <p:spPr bwMode="auto">
          <a:xfrm>
            <a:off x="1731082" y="49117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106501" name="Rectangle 5"/>
          <p:cNvSpPr>
            <a:spLocks noChangeArrowheads="1"/>
          </p:cNvSpPr>
          <p:nvPr/>
        </p:nvSpPr>
        <p:spPr bwMode="auto">
          <a:xfrm>
            <a:off x="1731082" y="49117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106502" name="Rectangle 6"/>
          <p:cNvSpPr>
            <a:spLocks noChangeArrowheads="1"/>
          </p:cNvSpPr>
          <p:nvPr/>
        </p:nvSpPr>
        <p:spPr bwMode="auto">
          <a:xfrm>
            <a:off x="1188752" y="4427791"/>
            <a:ext cx="442588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(unit storage cost at </a:t>
            </a:r>
            <a:r>
              <a:rPr lang="en-US" sz="1828" i="1" dirty="0" err="1">
                <a:solidFill>
                  <a:srgbClr val="000000"/>
                </a:solidFill>
                <a:latin typeface="+mn-lt"/>
              </a:rPr>
              <a:t>S</a:t>
            </a:r>
            <a:r>
              <a:rPr lang="en-US" sz="1828" i="1" baseline="-25000" dirty="0" err="1">
                <a:solidFill>
                  <a:srgbClr val="000000"/>
                </a:solidFill>
                <a:latin typeface="+mn-lt"/>
              </a:rPr>
              <a:t>k</a:t>
            </a:r>
            <a:r>
              <a:rPr lang="en-US" sz="1828" dirty="0">
                <a:solidFill>
                  <a:srgbClr val="000000"/>
                </a:solidFill>
                <a:latin typeface="+mn-lt"/>
              </a:rPr>
              <a:t>) </a:t>
            </a:r>
            <a:r>
              <a:rPr lang="en-US" sz="1828" dirty="0">
                <a:solidFill>
                  <a:srgbClr val="000000"/>
                </a:solidFill>
                <a:latin typeface="+mn-lt"/>
                <a:sym typeface="Symbol"/>
              </a:rPr>
              <a:t></a:t>
            </a:r>
            <a:r>
              <a:rPr lang="en-US" sz="1828" dirty="0">
                <a:solidFill>
                  <a:srgbClr val="000000"/>
                </a:solidFill>
                <a:latin typeface="+mn-lt"/>
              </a:rPr>
              <a:t> (size of </a:t>
            </a:r>
            <a:r>
              <a:rPr lang="en-US" sz="1828" i="1" dirty="0" err="1">
                <a:solidFill>
                  <a:srgbClr val="000000"/>
                </a:solidFill>
                <a:latin typeface="+mn-lt"/>
              </a:rPr>
              <a:t>F</a:t>
            </a:r>
            <a:r>
              <a:rPr lang="en-US" sz="1828" i="1" baseline="-25000" dirty="0" err="1">
                <a:solidFill>
                  <a:srgbClr val="000000"/>
                </a:solidFill>
                <a:latin typeface="+mn-lt"/>
              </a:rPr>
              <a:t>j</a:t>
            </a:r>
            <a:r>
              <a:rPr lang="en-US" sz="1828" dirty="0">
                <a:solidFill>
                  <a:srgbClr val="000000"/>
                </a:solidFill>
                <a:latin typeface="+mn-lt"/>
              </a:rPr>
              <a:t>) </a:t>
            </a:r>
            <a:r>
              <a:rPr lang="en-US" sz="1828" dirty="0">
                <a:solidFill>
                  <a:srgbClr val="000000"/>
                </a:solidFill>
                <a:latin typeface="+mn-lt"/>
                <a:sym typeface="Symbol"/>
              </a:rPr>
              <a:t></a:t>
            </a:r>
            <a:r>
              <a:rPr lang="en-US" sz="1828" dirty="0">
                <a:solidFill>
                  <a:srgbClr val="000000"/>
                </a:solidFill>
                <a:latin typeface="+mn-lt"/>
              </a:rPr>
              <a:t> </a:t>
            </a:r>
            <a:r>
              <a:rPr lang="en-US" sz="1828" i="1" dirty="0" err="1">
                <a:solidFill>
                  <a:srgbClr val="000000"/>
                </a:solidFill>
                <a:latin typeface="+mn-lt"/>
              </a:rPr>
              <a:t>x</a:t>
            </a:r>
            <a:r>
              <a:rPr lang="en-US" sz="1828" i="1" baseline="-25000" dirty="0" err="1">
                <a:solidFill>
                  <a:srgbClr val="000000"/>
                </a:solidFill>
                <a:latin typeface="+mn-lt"/>
              </a:rPr>
              <a:t>jk</a:t>
            </a:r>
            <a:endParaRPr lang="en-US" sz="1828" i="1" baseline="-25000" dirty="0">
              <a:solidFill>
                <a:srgbClr val="000000"/>
              </a:solidFill>
              <a:latin typeface="+mn-lt"/>
            </a:endParaRPr>
          </a:p>
        </p:txBody>
      </p:sp>
      <p:sp>
        <p:nvSpPr>
          <p:cNvPr id="106503" name="Rectangle 7"/>
          <p:cNvSpPr>
            <a:spLocks noChangeArrowheads="1"/>
          </p:cNvSpPr>
          <p:nvPr/>
        </p:nvSpPr>
        <p:spPr bwMode="auto">
          <a:xfrm>
            <a:off x="5903032" y="4797425"/>
            <a:ext cx="242051"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2" name="Group 1"/>
          <p:cNvGrpSpPr/>
          <p:nvPr/>
        </p:nvGrpSpPr>
        <p:grpSpPr>
          <a:xfrm>
            <a:off x="1187624" y="1850382"/>
            <a:ext cx="7152779" cy="1620116"/>
            <a:chOff x="1866438" y="3220616"/>
            <a:chExt cx="10172841" cy="2304166"/>
          </a:xfrm>
        </p:grpSpPr>
        <p:sp>
          <p:nvSpPr>
            <p:cNvPr id="106504" name="Rectangle 8"/>
            <p:cNvSpPr>
              <a:spLocks noChangeArrowheads="1"/>
            </p:cNvSpPr>
            <p:nvPr/>
          </p:nvSpPr>
          <p:spPr bwMode="auto">
            <a:xfrm>
              <a:off x="2308455" y="4809067"/>
              <a:ext cx="446842"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6505" name="Rectangle 9"/>
            <p:cNvSpPr>
              <a:spLocks noChangeArrowheads="1"/>
            </p:cNvSpPr>
            <p:nvPr/>
          </p:nvSpPr>
          <p:spPr bwMode="auto">
            <a:xfrm>
              <a:off x="3262041" y="3412526"/>
              <a:ext cx="3695956" cy="4898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query processing cost </a:t>
              </a:r>
              <a:r>
                <a:rPr lang="en-US" sz="1828" dirty="0">
                  <a:solidFill>
                    <a:srgbClr val="000000"/>
                  </a:solidFill>
                  <a:latin typeface="+mn-lt"/>
                  <a:sym typeface="Symbol"/>
                </a:rPr>
                <a:t></a:t>
              </a:r>
              <a:endParaRPr lang="en-US" sz="1828" dirty="0">
                <a:solidFill>
                  <a:srgbClr val="000000"/>
                </a:solidFill>
                <a:latin typeface="+mn-lt"/>
              </a:endParaRPr>
            </a:p>
          </p:txBody>
        </p:sp>
        <p:sp>
          <p:nvSpPr>
            <p:cNvPr id="106506" name="Rectangle 10"/>
            <p:cNvSpPr>
              <a:spLocks noChangeArrowheads="1"/>
            </p:cNvSpPr>
            <p:nvPr/>
          </p:nvSpPr>
          <p:spPr bwMode="auto">
            <a:xfrm>
              <a:off x="1866438" y="3940696"/>
              <a:ext cx="1584836"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queries</a:t>
              </a:r>
            </a:p>
          </p:txBody>
        </p:sp>
        <p:sp>
          <p:nvSpPr>
            <p:cNvPr id="106507" name="Rectangle 11"/>
            <p:cNvSpPr>
              <a:spLocks noChangeArrowheads="1"/>
            </p:cNvSpPr>
            <p:nvPr/>
          </p:nvSpPr>
          <p:spPr bwMode="auto">
            <a:xfrm>
              <a:off x="2131343" y="3220616"/>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6509" name="Rectangle 13"/>
            <p:cNvSpPr>
              <a:spLocks noChangeArrowheads="1"/>
            </p:cNvSpPr>
            <p:nvPr/>
          </p:nvSpPr>
          <p:spPr bwMode="auto">
            <a:xfrm>
              <a:off x="2615511" y="4483947"/>
              <a:ext cx="1007679"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6510" name="Rectangle 14"/>
            <p:cNvSpPr>
              <a:spLocks noChangeArrowheads="1"/>
            </p:cNvSpPr>
            <p:nvPr/>
          </p:nvSpPr>
          <p:spPr bwMode="auto">
            <a:xfrm>
              <a:off x="5433211" y="4508782"/>
              <a:ext cx="5159604" cy="4898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cost of storing a fragment at a site</a:t>
              </a:r>
            </a:p>
          </p:txBody>
        </p:sp>
        <p:sp>
          <p:nvSpPr>
            <p:cNvPr id="106511" name="Rectangle 15"/>
            <p:cNvSpPr>
              <a:spLocks noChangeArrowheads="1"/>
            </p:cNvSpPr>
            <p:nvPr/>
          </p:nvSpPr>
          <p:spPr bwMode="auto">
            <a:xfrm>
              <a:off x="4027197" y="5065771"/>
              <a:ext cx="1967846"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6512" name="Rectangle 16"/>
            <p:cNvSpPr>
              <a:spLocks noChangeArrowheads="1"/>
            </p:cNvSpPr>
            <p:nvPr/>
          </p:nvSpPr>
          <p:spPr bwMode="auto">
            <a:xfrm>
              <a:off x="4280747" y="4316871"/>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6513" name="Rectangle 17"/>
            <p:cNvSpPr>
              <a:spLocks noChangeArrowheads="1"/>
            </p:cNvSpPr>
            <p:nvPr/>
          </p:nvSpPr>
          <p:spPr bwMode="auto">
            <a:xfrm>
              <a:off x="2662884" y="5065772"/>
              <a:ext cx="1204105" cy="4590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6514" name="Rectangle 18"/>
            <p:cNvSpPr>
              <a:spLocks noChangeArrowheads="1"/>
            </p:cNvSpPr>
            <p:nvPr/>
          </p:nvSpPr>
          <p:spPr bwMode="auto">
            <a:xfrm>
              <a:off x="2871894" y="4316871"/>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6516" name="Rectangle 20"/>
            <p:cNvSpPr>
              <a:spLocks noChangeArrowheads="1"/>
            </p:cNvSpPr>
            <p:nvPr/>
          </p:nvSpPr>
          <p:spPr bwMode="auto">
            <a:xfrm>
              <a:off x="11592437" y="4483947"/>
              <a:ext cx="446842"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grpSp>
      <p:sp>
        <p:nvSpPr>
          <p:cNvPr id="3" name="Footer Placeholder 2">
            <a:extLst>
              <a:ext uri="{FF2B5EF4-FFF2-40B4-BE49-F238E27FC236}">
                <a16:creationId xmlns:a16="http://schemas.microsoft.com/office/drawing/2014/main" id="{ADB9E2CD-74A5-6B4E-B5FD-BC7EB5AFF562}"/>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59E3BB64-8CC3-ED45-A21C-1C9E3701B153}"/>
              </a:ext>
            </a:extLst>
          </p:cNvPr>
          <p:cNvSpPr>
            <a:spLocks noGrp="1"/>
          </p:cNvSpPr>
          <p:nvPr>
            <p:ph type="sldNum" sz="quarter" idx="4"/>
          </p:nvPr>
        </p:nvSpPr>
        <p:spPr/>
        <p:txBody>
          <a:bodyPr/>
          <a:lstStyle/>
          <a:p>
            <a:fld id="{FD96158B-4539-3C43-9DE5-94C547866200}" type="slidenum">
              <a:rPr lang="en-US" smtClean="0"/>
              <a:t>58</a:t>
            </a:fld>
            <a:endParaRPr lang="en-US"/>
          </a:p>
        </p:txBody>
      </p:sp>
    </p:spTree>
    <p:extLst>
      <p:ext uri="{BB962C8B-B14F-4D97-AF65-F5344CB8AC3E}">
        <p14:creationId xmlns:p14="http://schemas.microsoft.com/office/powerpoint/2010/main" val="2693877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title"/>
          </p:nvPr>
        </p:nvSpPr>
        <p:spPr>
          <a:noFill/>
          <a:ln/>
        </p:spPr>
        <p:txBody>
          <a:bodyPr/>
          <a:lstStyle/>
          <a:p>
            <a:r>
              <a:rPr lang="en-US"/>
              <a:t>Allocation Model</a:t>
            </a:r>
          </a:p>
        </p:txBody>
      </p:sp>
      <p:sp>
        <p:nvSpPr>
          <p:cNvPr id="107522" name="Rectangle 2"/>
          <p:cNvSpPr>
            <a:spLocks noGrp="1" noChangeArrowheads="1"/>
          </p:cNvSpPr>
          <p:nvPr>
            <p:ph idx="1"/>
          </p:nvPr>
        </p:nvSpPr>
        <p:spPr>
          <a:noFill/>
          <a:ln/>
        </p:spPr>
        <p:txBody>
          <a:bodyPr/>
          <a:lstStyle/>
          <a:p>
            <a:r>
              <a:rPr lang="en-US" dirty="0">
                <a:solidFill>
                  <a:schemeClr val="tx2"/>
                </a:solidFill>
              </a:rPr>
              <a:t>Query Processing Cost</a:t>
            </a:r>
            <a:endParaRPr lang="en-US" dirty="0">
              <a:solidFill>
                <a:schemeClr val="hlink"/>
              </a:solidFill>
            </a:endParaRPr>
          </a:p>
          <a:p>
            <a:pPr lvl="1">
              <a:buFont typeface="Monotype Sorts" charset="0"/>
              <a:buNone/>
            </a:pPr>
            <a:r>
              <a:rPr lang="en-US" dirty="0">
                <a:solidFill>
                  <a:schemeClr val="hlink"/>
                </a:solidFill>
              </a:rPr>
              <a:t>Processing component</a:t>
            </a:r>
            <a:endParaRPr lang="en-US" dirty="0"/>
          </a:p>
          <a:p>
            <a:pPr lvl="2">
              <a:buFont typeface="Monotype Sorts" charset="0"/>
              <a:buNone/>
            </a:pPr>
            <a:r>
              <a:rPr lang="en-US" dirty="0"/>
              <a:t>access cost + integrity enforcement cost + concurrency control cost</a:t>
            </a:r>
          </a:p>
          <a:p>
            <a:pPr lvl="2">
              <a:buFont typeface="Monotype Sorts" charset="0"/>
              <a:buNone/>
            </a:pPr>
            <a:endParaRPr lang="en-US" dirty="0"/>
          </a:p>
          <a:p>
            <a:pPr lvl="1"/>
            <a:r>
              <a:rPr lang="en-US" dirty="0"/>
              <a:t>Access cost</a:t>
            </a:r>
          </a:p>
          <a:p>
            <a:pPr lvl="1"/>
            <a:endParaRPr lang="en-US" dirty="0"/>
          </a:p>
          <a:p>
            <a:pPr lvl="1">
              <a:buFont typeface="Monotype Sorts" charset="0"/>
              <a:buNone/>
            </a:pPr>
            <a:endParaRPr lang="en-US" dirty="0"/>
          </a:p>
          <a:p>
            <a:pPr lvl="1">
              <a:buFont typeface="Monotype Sorts" charset="0"/>
              <a:buNone/>
            </a:pPr>
            <a:endParaRPr lang="en-US" dirty="0"/>
          </a:p>
          <a:p>
            <a:pPr lvl="1">
              <a:buFont typeface="Monotype Sorts" charset="0"/>
              <a:buNone/>
            </a:pPr>
            <a:endParaRPr lang="en-US" dirty="0"/>
          </a:p>
          <a:p>
            <a:pPr lvl="1"/>
            <a:r>
              <a:rPr lang="en-US" dirty="0"/>
              <a:t>Integrity enforcement and concurrency control costs</a:t>
            </a:r>
          </a:p>
          <a:p>
            <a:pPr lvl="2"/>
            <a:r>
              <a:rPr lang="en-US" dirty="0"/>
              <a:t>Can be similarly calculated</a:t>
            </a:r>
          </a:p>
        </p:txBody>
      </p:sp>
      <p:sp>
        <p:nvSpPr>
          <p:cNvPr id="107524" name="Rectangle 4"/>
          <p:cNvSpPr>
            <a:spLocks noChangeArrowheads="1"/>
          </p:cNvSpPr>
          <p:nvPr/>
        </p:nvSpPr>
        <p:spPr bwMode="auto">
          <a:xfrm>
            <a:off x="1540582" y="3734007"/>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107525" name="Rectangle 5"/>
          <p:cNvSpPr>
            <a:spLocks noChangeArrowheads="1"/>
          </p:cNvSpPr>
          <p:nvPr/>
        </p:nvSpPr>
        <p:spPr bwMode="auto">
          <a:xfrm>
            <a:off x="1540582" y="3734007"/>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107533" name="Rectangle 13"/>
          <p:cNvSpPr>
            <a:spLocks noChangeArrowheads="1"/>
          </p:cNvSpPr>
          <p:nvPr/>
        </p:nvSpPr>
        <p:spPr bwMode="auto">
          <a:xfrm>
            <a:off x="8925632" y="3248025"/>
            <a:ext cx="242051"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107534" name="Rectangle 14"/>
          <p:cNvSpPr>
            <a:spLocks noChangeArrowheads="1"/>
          </p:cNvSpPr>
          <p:nvPr/>
        </p:nvSpPr>
        <p:spPr bwMode="auto">
          <a:xfrm>
            <a:off x="2804232" y="3607007"/>
            <a:ext cx="2614495"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5" name="Group 4"/>
          <p:cNvGrpSpPr/>
          <p:nvPr/>
        </p:nvGrpSpPr>
        <p:grpSpPr>
          <a:xfrm>
            <a:off x="1187624" y="3429000"/>
            <a:ext cx="7205188" cy="1098137"/>
            <a:chOff x="1726780" y="4452337"/>
            <a:chExt cx="10247378" cy="1561796"/>
          </a:xfrm>
        </p:grpSpPr>
        <p:grpSp>
          <p:nvGrpSpPr>
            <p:cNvPr id="4" name="Group 3"/>
            <p:cNvGrpSpPr/>
            <p:nvPr/>
          </p:nvGrpSpPr>
          <p:grpSpPr>
            <a:xfrm>
              <a:off x="1726780" y="4452337"/>
              <a:ext cx="10247378" cy="1216462"/>
              <a:chOff x="1726780" y="4452337"/>
              <a:chExt cx="10247378" cy="1216462"/>
            </a:xfrm>
          </p:grpSpPr>
          <p:sp>
            <p:nvSpPr>
              <p:cNvPr id="107527" name="Rectangle 7"/>
              <p:cNvSpPr>
                <a:spLocks noChangeArrowheads="1"/>
              </p:cNvSpPr>
              <p:nvPr/>
            </p:nvSpPr>
            <p:spPr bwMode="auto">
              <a:xfrm>
                <a:off x="4523330" y="4732784"/>
                <a:ext cx="7450828"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(no. of update accesses+ no. of read accesses) </a:t>
                </a:r>
                <a:r>
                  <a:rPr lang="en-US" sz="1828" dirty="0">
                    <a:solidFill>
                      <a:srgbClr val="000000"/>
                    </a:solidFill>
                    <a:latin typeface="+mn-lt"/>
                    <a:sym typeface="Symbol"/>
                  </a:rPr>
                  <a:t></a:t>
                </a:r>
                <a:endParaRPr lang="en-US" sz="1828" dirty="0">
                  <a:solidFill>
                    <a:srgbClr val="000000"/>
                  </a:solidFill>
                  <a:latin typeface="+mn-lt"/>
                </a:endParaRPr>
              </a:p>
            </p:txBody>
          </p:sp>
          <p:sp>
            <p:nvSpPr>
              <p:cNvPr id="107528" name="Rectangle 8"/>
              <p:cNvSpPr>
                <a:spLocks noChangeArrowheads="1"/>
              </p:cNvSpPr>
              <p:nvPr/>
            </p:nvSpPr>
            <p:spPr bwMode="auto">
              <a:xfrm>
                <a:off x="3109154" y="5209789"/>
                <a:ext cx="1967846" cy="4590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7529" name="Rectangle 9"/>
              <p:cNvSpPr>
                <a:spLocks noChangeArrowheads="1"/>
              </p:cNvSpPr>
              <p:nvPr/>
            </p:nvSpPr>
            <p:spPr bwMode="auto">
              <a:xfrm>
                <a:off x="3458917" y="4452337"/>
                <a:ext cx="650108" cy="87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7530" name="Rectangle 10"/>
              <p:cNvSpPr>
                <a:spLocks noChangeArrowheads="1"/>
              </p:cNvSpPr>
              <p:nvPr/>
            </p:nvSpPr>
            <p:spPr bwMode="auto">
              <a:xfrm>
                <a:off x="1726780" y="5209788"/>
                <a:ext cx="1204104" cy="4590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7531" name="Rectangle 11"/>
              <p:cNvSpPr>
                <a:spLocks noChangeArrowheads="1"/>
              </p:cNvSpPr>
              <p:nvPr/>
            </p:nvSpPr>
            <p:spPr bwMode="auto">
              <a:xfrm>
                <a:off x="2013939" y="4452337"/>
                <a:ext cx="650108" cy="87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grpSp>
        <p:sp>
          <p:nvSpPr>
            <p:cNvPr id="107535" name="Rectangle 15"/>
            <p:cNvSpPr>
              <a:spLocks noChangeArrowheads="1"/>
            </p:cNvSpPr>
            <p:nvPr/>
          </p:nvSpPr>
          <p:spPr bwMode="auto">
            <a:xfrm>
              <a:off x="5932014" y="5486400"/>
              <a:ext cx="5227638"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err="1">
                  <a:solidFill>
                    <a:srgbClr val="000000"/>
                  </a:solidFill>
                  <a:latin typeface="+mn-lt"/>
                </a:rPr>
                <a:t>x</a:t>
              </a:r>
              <a:r>
                <a:rPr lang="en-US" sz="1828" i="1" baseline="-25000" dirty="0" err="1">
                  <a:solidFill>
                    <a:srgbClr val="000000"/>
                  </a:solidFill>
                  <a:latin typeface="+mn-lt"/>
                </a:rPr>
                <a:t>ij</a:t>
              </a:r>
              <a:r>
                <a:rPr lang="en-US" sz="1828" i="1" dirty="0">
                  <a:solidFill>
                    <a:srgbClr val="000000"/>
                  </a:solidFill>
                  <a:latin typeface="+mn-lt"/>
                </a:rPr>
                <a:t> </a:t>
              </a:r>
              <a:r>
                <a:rPr lang="en-US" sz="1828" dirty="0">
                  <a:solidFill>
                    <a:srgbClr val="000000"/>
                  </a:solidFill>
                  <a:latin typeface="+mn-lt"/>
                  <a:sym typeface="Symbol"/>
                </a:rPr>
                <a:t></a:t>
              </a:r>
              <a:r>
                <a:rPr lang="en-US" sz="1828" dirty="0">
                  <a:solidFill>
                    <a:srgbClr val="000000"/>
                  </a:solidFill>
                  <a:latin typeface="+mn-lt"/>
                </a:rPr>
                <a:t> local processing cost at a site</a:t>
              </a:r>
            </a:p>
          </p:txBody>
        </p:sp>
      </p:grpSp>
      <p:sp>
        <p:nvSpPr>
          <p:cNvPr id="2" name="Footer Placeholder 1">
            <a:extLst>
              <a:ext uri="{FF2B5EF4-FFF2-40B4-BE49-F238E27FC236}">
                <a16:creationId xmlns:a16="http://schemas.microsoft.com/office/drawing/2014/main" id="{BFC56C35-634B-814A-84A0-BF18EC76503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4421D41E-F470-5145-922D-92054C0763BB}"/>
              </a:ext>
            </a:extLst>
          </p:cNvPr>
          <p:cNvSpPr>
            <a:spLocks noGrp="1"/>
          </p:cNvSpPr>
          <p:nvPr>
            <p:ph type="sldNum" sz="quarter" idx="4"/>
          </p:nvPr>
        </p:nvSpPr>
        <p:spPr/>
        <p:txBody>
          <a:bodyPr/>
          <a:lstStyle/>
          <a:p>
            <a:fld id="{FD96158B-4539-3C43-9DE5-94C547866200}" type="slidenum">
              <a:rPr lang="en-US" smtClean="0"/>
              <a:t>59</a:t>
            </a:fld>
            <a:endParaRPr lang="en-US"/>
          </a:p>
        </p:txBody>
      </p:sp>
    </p:spTree>
    <p:extLst>
      <p:ext uri="{BB962C8B-B14F-4D97-AF65-F5344CB8AC3E}">
        <p14:creationId xmlns:p14="http://schemas.microsoft.com/office/powerpoint/2010/main" val="400596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title"/>
          </p:nvPr>
        </p:nvSpPr>
        <p:spPr>
          <a:noFill/>
          <a:ln/>
        </p:spPr>
        <p:txBody>
          <a:bodyPr/>
          <a:lstStyle/>
          <a:p>
            <a:r>
              <a:rPr lang="en-US"/>
              <a:t>VF – Definition of </a:t>
            </a:r>
            <a:r>
              <a:rPr lang="en-US" i="1"/>
              <a:t>use</a:t>
            </a:r>
            <a:r>
              <a:rPr lang="en-US"/>
              <a:t>(</a:t>
            </a:r>
            <a:r>
              <a:rPr lang="en-US" i="1"/>
              <a:t>q</a:t>
            </a:r>
            <a:r>
              <a:rPr lang="en-US" i="1" baseline="-25000"/>
              <a:t>i</a:t>
            </a:r>
            <a:r>
              <a:rPr lang="en-US"/>
              <a:t>,</a:t>
            </a:r>
            <a:r>
              <a:rPr lang="en-US" i="1"/>
              <a:t>A</a:t>
            </a:r>
            <a:r>
              <a:rPr lang="en-US" i="1" baseline="-25000"/>
              <a:t>j</a:t>
            </a:r>
            <a:r>
              <a:rPr lang="en-US"/>
              <a:t>)</a:t>
            </a:r>
          </a:p>
        </p:txBody>
      </p:sp>
      <p:sp>
        <p:nvSpPr>
          <p:cNvPr id="82946" name="Rectangle 2"/>
          <p:cNvSpPr>
            <a:spLocks noGrp="1" noChangeArrowheads="1"/>
          </p:cNvSpPr>
          <p:nvPr>
            <p:ph idx="1"/>
          </p:nvPr>
        </p:nvSpPr>
        <p:spPr>
          <a:xfrm>
            <a:off x="484819" y="1052736"/>
            <a:ext cx="8643938" cy="3003801"/>
          </a:xfrm>
          <a:noFill/>
          <a:ln/>
        </p:spPr>
        <p:txBody>
          <a:bodyPr/>
          <a:lstStyle/>
          <a:p>
            <a:pPr>
              <a:buNone/>
              <a:tabLst>
                <a:tab pos="571471" algn="l"/>
                <a:tab pos="1771560" algn="l"/>
                <a:tab pos="3543118" algn="l"/>
                <a:tab pos="3943148" algn="l"/>
                <a:tab pos="5143237" algn="l"/>
              </a:tabLst>
            </a:pPr>
            <a:r>
              <a:rPr lang="en-US" dirty="0"/>
              <a:t>Consider the following 4 queries for relation PROJ</a:t>
            </a:r>
          </a:p>
          <a:p>
            <a:pPr>
              <a:buNone/>
              <a:tabLst>
                <a:tab pos="571471" algn="l"/>
                <a:tab pos="1771560" algn="l"/>
                <a:tab pos="3543118" algn="l"/>
                <a:tab pos="3943148" algn="l"/>
                <a:tab pos="5143237" algn="l"/>
              </a:tabLst>
            </a:pPr>
            <a:r>
              <a:rPr lang="en-US" sz="1828" i="1" dirty="0"/>
              <a:t>q</a:t>
            </a:r>
            <a:r>
              <a:rPr lang="en-US" sz="1828" baseline="-25000" dirty="0"/>
              <a:t>1</a:t>
            </a:r>
            <a:r>
              <a:rPr lang="en-US" sz="1828" dirty="0"/>
              <a:t>:	</a:t>
            </a:r>
            <a:r>
              <a:rPr lang="en-US" sz="1828" b="1" dirty="0"/>
              <a:t>SELECT</a:t>
            </a:r>
            <a:r>
              <a:rPr lang="en-US" sz="1828" dirty="0"/>
              <a:t>	BUDGET	</a:t>
            </a:r>
            <a:r>
              <a:rPr lang="en-US" sz="1828" i="1" dirty="0"/>
              <a:t>q</a:t>
            </a:r>
            <a:r>
              <a:rPr lang="en-US" sz="1828" baseline="-25000" dirty="0"/>
              <a:t>2</a:t>
            </a:r>
            <a:r>
              <a:rPr lang="en-US" sz="1828" dirty="0"/>
              <a:t>:	</a:t>
            </a:r>
            <a:r>
              <a:rPr lang="en-US" sz="1828" b="1" dirty="0"/>
              <a:t>SELECT</a:t>
            </a:r>
            <a:r>
              <a:rPr lang="en-US" sz="1828" dirty="0"/>
              <a:t>	</a:t>
            </a:r>
            <a:r>
              <a:rPr lang="en-US" sz="1828" dirty="0" err="1"/>
              <a:t>PNAME</a:t>
            </a:r>
            <a:r>
              <a:rPr lang="en-US" sz="1828" dirty="0"/>
              <a:t>, BUDGET</a:t>
            </a:r>
          </a:p>
          <a:p>
            <a:pPr>
              <a:buNone/>
              <a:tabLst>
                <a:tab pos="571471" algn="l"/>
                <a:tab pos="1771560" algn="l"/>
                <a:tab pos="3543118" algn="l"/>
                <a:tab pos="3943148" algn="l"/>
                <a:tab pos="5143237" algn="l"/>
              </a:tabLst>
            </a:pPr>
            <a:r>
              <a:rPr lang="en-US" sz="1828" dirty="0"/>
              <a:t>	</a:t>
            </a:r>
            <a:r>
              <a:rPr lang="en-US" sz="1828" b="1" dirty="0"/>
              <a:t>FROM</a:t>
            </a:r>
            <a:r>
              <a:rPr lang="en-US" sz="1828" dirty="0"/>
              <a:t>	PROJ		</a:t>
            </a:r>
            <a:r>
              <a:rPr lang="en-US" sz="1828" b="1" dirty="0"/>
              <a:t>FROM</a:t>
            </a:r>
            <a:r>
              <a:rPr lang="en-US" sz="1828" dirty="0"/>
              <a:t>	PROJ</a:t>
            </a:r>
          </a:p>
          <a:p>
            <a:pPr>
              <a:buNone/>
              <a:tabLst>
                <a:tab pos="571471" algn="l"/>
                <a:tab pos="1771560" algn="l"/>
                <a:tab pos="3543118" algn="l"/>
                <a:tab pos="3943148" algn="l"/>
                <a:tab pos="5143237" algn="l"/>
              </a:tabLst>
            </a:pPr>
            <a:r>
              <a:rPr lang="en-US" sz="1828" dirty="0"/>
              <a:t>	</a:t>
            </a:r>
            <a:r>
              <a:rPr lang="en-US" sz="1828" b="1" dirty="0"/>
              <a:t>WHERE</a:t>
            </a:r>
            <a:r>
              <a:rPr lang="en-US" sz="1828" dirty="0"/>
              <a:t>	PNO=Value</a:t>
            </a:r>
          </a:p>
          <a:p>
            <a:pPr>
              <a:buNone/>
              <a:tabLst>
                <a:tab pos="571471" algn="l"/>
                <a:tab pos="1771560" algn="l"/>
                <a:tab pos="3543118" algn="l"/>
                <a:tab pos="3943148" algn="l"/>
                <a:tab pos="5143237" algn="l"/>
              </a:tabLst>
            </a:pPr>
            <a:r>
              <a:rPr lang="en-US" sz="1828" i="1" dirty="0"/>
              <a:t>q</a:t>
            </a:r>
            <a:r>
              <a:rPr lang="en-US" sz="1828" baseline="-25000" dirty="0"/>
              <a:t>3</a:t>
            </a:r>
            <a:r>
              <a:rPr lang="en-US" sz="1828" dirty="0"/>
              <a:t>:	</a:t>
            </a:r>
            <a:r>
              <a:rPr lang="en-US" sz="1828" b="1" dirty="0"/>
              <a:t>SELECT</a:t>
            </a:r>
            <a:r>
              <a:rPr lang="en-US" sz="1828" dirty="0"/>
              <a:t>	PNAME	</a:t>
            </a:r>
            <a:r>
              <a:rPr lang="en-US" sz="1828" i="1" dirty="0"/>
              <a:t>q</a:t>
            </a:r>
            <a:r>
              <a:rPr lang="en-US" sz="1828" baseline="-25000" dirty="0"/>
              <a:t>4</a:t>
            </a:r>
            <a:r>
              <a:rPr lang="en-US" sz="1828" dirty="0"/>
              <a:t>:	</a:t>
            </a:r>
            <a:r>
              <a:rPr lang="en-US" sz="1828" b="1" dirty="0"/>
              <a:t>SELECT	SUM</a:t>
            </a:r>
            <a:r>
              <a:rPr lang="en-US" sz="1828" dirty="0"/>
              <a:t>(BUDGET)</a:t>
            </a:r>
          </a:p>
          <a:p>
            <a:pPr>
              <a:buNone/>
              <a:tabLst>
                <a:tab pos="571471" algn="l"/>
                <a:tab pos="1771560" algn="l"/>
                <a:tab pos="3543118" algn="l"/>
                <a:tab pos="3943148" algn="l"/>
                <a:tab pos="5143237" algn="l"/>
              </a:tabLst>
            </a:pPr>
            <a:r>
              <a:rPr lang="en-US" sz="1828" dirty="0"/>
              <a:t>	</a:t>
            </a:r>
            <a:r>
              <a:rPr lang="en-US" sz="1828" b="1" dirty="0"/>
              <a:t>FROM</a:t>
            </a:r>
            <a:r>
              <a:rPr lang="en-US" sz="1828" dirty="0"/>
              <a:t>	PROJ		</a:t>
            </a:r>
            <a:r>
              <a:rPr lang="en-US" sz="1828" b="1" dirty="0"/>
              <a:t>FROM	</a:t>
            </a:r>
            <a:r>
              <a:rPr lang="en-US" sz="1828" dirty="0"/>
              <a:t>PROJ</a:t>
            </a:r>
          </a:p>
          <a:p>
            <a:pPr>
              <a:buNone/>
              <a:tabLst>
                <a:tab pos="571471" algn="l"/>
                <a:tab pos="1771560" algn="l"/>
                <a:tab pos="3543118" algn="l"/>
                <a:tab pos="3943148" algn="l"/>
                <a:tab pos="5143237" algn="l"/>
              </a:tabLst>
            </a:pPr>
            <a:r>
              <a:rPr lang="en-US" sz="1828" dirty="0"/>
              <a:t>	</a:t>
            </a:r>
            <a:r>
              <a:rPr lang="en-US" sz="1828" b="1" dirty="0"/>
              <a:t>WHERE</a:t>
            </a:r>
            <a:r>
              <a:rPr lang="en-US" sz="1828" dirty="0"/>
              <a:t>	LOC=Value		</a:t>
            </a:r>
            <a:r>
              <a:rPr lang="en-US" sz="1828" b="1" dirty="0"/>
              <a:t>WHERE</a:t>
            </a:r>
            <a:r>
              <a:rPr lang="en-US" sz="1828" dirty="0"/>
              <a:t>	LOC=Value</a:t>
            </a:r>
          </a:p>
          <a:p>
            <a:pPr>
              <a:buNone/>
              <a:tabLst>
                <a:tab pos="571471" algn="l"/>
                <a:tab pos="1771560" algn="l"/>
                <a:tab pos="3543118" algn="l"/>
                <a:tab pos="3943148" algn="l"/>
                <a:tab pos="5143237" algn="l"/>
              </a:tabLst>
            </a:pPr>
            <a:endParaRPr lang="en-US" sz="984" dirty="0"/>
          </a:p>
          <a:p>
            <a:pPr>
              <a:buNone/>
              <a:tabLst>
                <a:tab pos="571471" algn="l"/>
                <a:tab pos="1771560" algn="l"/>
                <a:tab pos="3543118" algn="l"/>
                <a:tab pos="3943148" algn="l"/>
                <a:tab pos="5143237" algn="l"/>
              </a:tabLst>
            </a:pPr>
            <a:r>
              <a:rPr lang="en-US" dirty="0"/>
              <a:t>Let </a:t>
            </a:r>
            <a:r>
              <a:rPr lang="en-US" i="1" dirty="0"/>
              <a:t>A</a:t>
            </a:r>
            <a:r>
              <a:rPr lang="en-US" baseline="-25000" dirty="0"/>
              <a:t>1</a:t>
            </a:r>
            <a:r>
              <a:rPr lang="en-US" dirty="0"/>
              <a:t>= PNO, </a:t>
            </a:r>
            <a:r>
              <a:rPr lang="en-US" i="1" dirty="0"/>
              <a:t>A</a:t>
            </a:r>
            <a:r>
              <a:rPr lang="en-US" baseline="-25000" dirty="0"/>
              <a:t>2</a:t>
            </a:r>
            <a:r>
              <a:rPr lang="en-US" dirty="0"/>
              <a:t>= PNAME, </a:t>
            </a:r>
            <a:r>
              <a:rPr lang="en-US" i="1" dirty="0"/>
              <a:t>A</a:t>
            </a:r>
            <a:r>
              <a:rPr lang="en-US" baseline="-25000" dirty="0"/>
              <a:t>3</a:t>
            </a:r>
            <a:r>
              <a:rPr lang="en-US" dirty="0"/>
              <a:t>= BUDGET, </a:t>
            </a:r>
            <a:r>
              <a:rPr lang="en-US" i="1" dirty="0"/>
              <a:t>A</a:t>
            </a:r>
            <a:r>
              <a:rPr lang="en-US" baseline="-25000" dirty="0"/>
              <a:t>4</a:t>
            </a:r>
            <a:r>
              <a:rPr lang="en-US" dirty="0"/>
              <a:t>= LOC</a:t>
            </a:r>
          </a:p>
        </p:txBody>
      </p:sp>
      <p:sp>
        <p:nvSpPr>
          <p:cNvPr id="82948" name="Rectangle 4"/>
          <p:cNvSpPr>
            <a:spLocks noChangeArrowheads="1"/>
          </p:cNvSpPr>
          <p:nvPr/>
        </p:nvSpPr>
        <p:spPr bwMode="auto">
          <a:xfrm>
            <a:off x="2957855" y="4402737"/>
            <a:ext cx="370291"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r>
              <a:rPr lang="en-US" sz="1828" baseline="-25000" dirty="0">
                <a:solidFill>
                  <a:srgbClr val="000000"/>
                </a:solidFill>
                <a:latin typeface="Book Antiqua"/>
              </a:rPr>
              <a:t>1</a:t>
            </a:r>
          </a:p>
        </p:txBody>
      </p:sp>
      <p:sp>
        <p:nvSpPr>
          <p:cNvPr id="82949" name="Rectangle 5"/>
          <p:cNvSpPr>
            <a:spLocks noChangeArrowheads="1"/>
          </p:cNvSpPr>
          <p:nvPr/>
        </p:nvSpPr>
        <p:spPr bwMode="auto">
          <a:xfrm>
            <a:off x="2957855" y="4834536"/>
            <a:ext cx="370291"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r>
              <a:rPr lang="en-US" sz="1828" baseline="-25000" dirty="0">
                <a:solidFill>
                  <a:srgbClr val="000000"/>
                </a:solidFill>
                <a:latin typeface="Book Antiqua"/>
              </a:rPr>
              <a:t>2</a:t>
            </a:r>
          </a:p>
        </p:txBody>
      </p:sp>
      <p:sp>
        <p:nvSpPr>
          <p:cNvPr id="82950" name="Rectangle 6"/>
          <p:cNvSpPr>
            <a:spLocks noChangeArrowheads="1"/>
          </p:cNvSpPr>
          <p:nvPr/>
        </p:nvSpPr>
        <p:spPr bwMode="auto">
          <a:xfrm>
            <a:off x="2945155" y="5228236"/>
            <a:ext cx="370291"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r>
              <a:rPr lang="en-US" sz="1828" baseline="-25000" dirty="0">
                <a:solidFill>
                  <a:srgbClr val="000000"/>
                </a:solidFill>
                <a:latin typeface="Book Antiqua"/>
              </a:rPr>
              <a:t>3</a:t>
            </a:r>
          </a:p>
        </p:txBody>
      </p:sp>
      <p:sp>
        <p:nvSpPr>
          <p:cNvPr id="82951" name="Rectangle 7"/>
          <p:cNvSpPr>
            <a:spLocks noChangeArrowheads="1"/>
          </p:cNvSpPr>
          <p:nvPr/>
        </p:nvSpPr>
        <p:spPr bwMode="auto">
          <a:xfrm>
            <a:off x="2956510" y="5660037"/>
            <a:ext cx="370291"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q</a:t>
            </a:r>
            <a:r>
              <a:rPr lang="en-US" sz="1828" baseline="-25000" dirty="0">
                <a:solidFill>
                  <a:srgbClr val="000000"/>
                </a:solidFill>
                <a:latin typeface="Book Antiqua"/>
              </a:rPr>
              <a:t>4</a:t>
            </a:r>
          </a:p>
        </p:txBody>
      </p:sp>
      <p:grpSp>
        <p:nvGrpSpPr>
          <p:cNvPr id="82954" name="Group 10"/>
          <p:cNvGrpSpPr>
            <a:grpSpLocks/>
          </p:cNvGrpSpPr>
          <p:nvPr/>
        </p:nvGrpSpPr>
        <p:grpSpPr bwMode="auto">
          <a:xfrm>
            <a:off x="3492500" y="4475762"/>
            <a:ext cx="179388" cy="1500188"/>
            <a:chOff x="2200" y="3052"/>
            <a:chExt cx="113" cy="945"/>
          </a:xfrm>
        </p:grpSpPr>
        <p:sp>
          <p:nvSpPr>
            <p:cNvPr id="82952" name="Line 8"/>
            <p:cNvSpPr>
              <a:spLocks noChangeShapeType="1"/>
            </p:cNvSpPr>
            <p:nvPr/>
          </p:nvSpPr>
          <p:spPr bwMode="auto">
            <a:xfrm>
              <a:off x="2204" y="3056"/>
              <a:ext cx="104"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2953" name="Freeform 9"/>
            <p:cNvSpPr>
              <a:spLocks/>
            </p:cNvSpPr>
            <p:nvPr/>
          </p:nvSpPr>
          <p:spPr bwMode="auto">
            <a:xfrm>
              <a:off x="2200" y="3052"/>
              <a:ext cx="113" cy="945"/>
            </a:xfrm>
            <a:custGeom>
              <a:avLst/>
              <a:gdLst>
                <a:gd name="T0" fmla="*/ 0 w 113"/>
                <a:gd name="T1" fmla="*/ 0 h 945"/>
                <a:gd name="T2" fmla="*/ 0 w 113"/>
                <a:gd name="T3" fmla="*/ 944 h 945"/>
                <a:gd name="T4" fmla="*/ 112 w 113"/>
                <a:gd name="T5" fmla="*/ 944 h 945"/>
              </a:gdLst>
              <a:ahLst/>
              <a:cxnLst>
                <a:cxn ang="0">
                  <a:pos x="T0" y="T1"/>
                </a:cxn>
                <a:cxn ang="0">
                  <a:pos x="T2" y="T3"/>
                </a:cxn>
                <a:cxn ang="0">
                  <a:pos x="T4" y="T5"/>
                </a:cxn>
              </a:cxnLst>
              <a:rect l="0" t="0" r="r" b="b"/>
              <a:pathLst>
                <a:path w="113" h="945">
                  <a:moveTo>
                    <a:pt x="0" y="0"/>
                  </a:moveTo>
                  <a:lnTo>
                    <a:pt x="0" y="944"/>
                  </a:lnTo>
                  <a:lnTo>
                    <a:pt x="112"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82955" name="Rectangle 11"/>
          <p:cNvSpPr>
            <a:spLocks noChangeArrowheads="1"/>
          </p:cNvSpPr>
          <p:nvPr/>
        </p:nvSpPr>
        <p:spPr bwMode="auto">
          <a:xfrm>
            <a:off x="3651362" y="4010434"/>
            <a:ext cx="431205"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r>
              <a:rPr lang="en-US" sz="1828" baseline="-25000" dirty="0">
                <a:solidFill>
                  <a:srgbClr val="000000"/>
                </a:solidFill>
                <a:latin typeface="Book Antiqua"/>
              </a:rPr>
              <a:t>1</a:t>
            </a:r>
          </a:p>
        </p:txBody>
      </p:sp>
      <p:grpSp>
        <p:nvGrpSpPr>
          <p:cNvPr id="82958" name="Group 14"/>
          <p:cNvGrpSpPr>
            <a:grpSpLocks/>
          </p:cNvGrpSpPr>
          <p:nvPr/>
        </p:nvGrpSpPr>
        <p:grpSpPr bwMode="auto">
          <a:xfrm>
            <a:off x="5600700" y="4475762"/>
            <a:ext cx="179388" cy="1500188"/>
            <a:chOff x="3528" y="3052"/>
            <a:chExt cx="113" cy="945"/>
          </a:xfrm>
        </p:grpSpPr>
        <p:sp>
          <p:nvSpPr>
            <p:cNvPr id="82956" name="Line 12"/>
            <p:cNvSpPr>
              <a:spLocks noChangeShapeType="1"/>
            </p:cNvSpPr>
            <p:nvPr/>
          </p:nvSpPr>
          <p:spPr bwMode="auto">
            <a:xfrm flipH="1">
              <a:off x="3528" y="3056"/>
              <a:ext cx="112"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2957" name="Freeform 13"/>
            <p:cNvSpPr>
              <a:spLocks/>
            </p:cNvSpPr>
            <p:nvPr/>
          </p:nvSpPr>
          <p:spPr bwMode="auto">
            <a:xfrm>
              <a:off x="3528" y="3052"/>
              <a:ext cx="113" cy="945"/>
            </a:xfrm>
            <a:custGeom>
              <a:avLst/>
              <a:gdLst>
                <a:gd name="T0" fmla="*/ 112 w 113"/>
                <a:gd name="T1" fmla="*/ 0 h 945"/>
                <a:gd name="T2" fmla="*/ 112 w 113"/>
                <a:gd name="T3" fmla="*/ 944 h 945"/>
                <a:gd name="T4" fmla="*/ 0 w 113"/>
                <a:gd name="T5" fmla="*/ 944 h 945"/>
              </a:gdLst>
              <a:ahLst/>
              <a:cxnLst>
                <a:cxn ang="0">
                  <a:pos x="T0" y="T1"/>
                </a:cxn>
                <a:cxn ang="0">
                  <a:pos x="T2" y="T3"/>
                </a:cxn>
                <a:cxn ang="0">
                  <a:pos x="T4" y="T5"/>
                </a:cxn>
              </a:cxnLst>
              <a:rect l="0" t="0" r="r" b="b"/>
              <a:pathLst>
                <a:path w="113" h="945">
                  <a:moveTo>
                    <a:pt x="112" y="0"/>
                  </a:moveTo>
                  <a:lnTo>
                    <a:pt x="112" y="944"/>
                  </a:lnTo>
                  <a:lnTo>
                    <a:pt x="0"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82959" name="Rectangle 15"/>
          <p:cNvSpPr>
            <a:spLocks noChangeArrowheads="1"/>
          </p:cNvSpPr>
          <p:nvPr/>
        </p:nvSpPr>
        <p:spPr bwMode="auto">
          <a:xfrm>
            <a:off x="3736222" y="4402737"/>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a:t>
            </a:r>
          </a:p>
        </p:txBody>
      </p:sp>
      <p:sp>
        <p:nvSpPr>
          <p:cNvPr id="82960" name="Rectangle 16"/>
          <p:cNvSpPr>
            <a:spLocks noChangeArrowheads="1"/>
          </p:cNvSpPr>
          <p:nvPr/>
        </p:nvSpPr>
        <p:spPr bwMode="auto">
          <a:xfrm>
            <a:off x="4256922" y="4402737"/>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2961" name="Rectangle 17"/>
          <p:cNvSpPr>
            <a:spLocks noChangeArrowheads="1"/>
          </p:cNvSpPr>
          <p:nvPr/>
        </p:nvSpPr>
        <p:spPr bwMode="auto">
          <a:xfrm>
            <a:off x="4828422" y="4402737"/>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a:t>
            </a:r>
          </a:p>
        </p:txBody>
      </p:sp>
      <p:sp>
        <p:nvSpPr>
          <p:cNvPr id="82962" name="Rectangle 18"/>
          <p:cNvSpPr>
            <a:spLocks noChangeArrowheads="1"/>
          </p:cNvSpPr>
          <p:nvPr/>
        </p:nvSpPr>
        <p:spPr bwMode="auto">
          <a:xfrm>
            <a:off x="5425321" y="4402737"/>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2963" name="Rectangle 19"/>
          <p:cNvSpPr>
            <a:spLocks noChangeArrowheads="1"/>
          </p:cNvSpPr>
          <p:nvPr/>
        </p:nvSpPr>
        <p:spPr bwMode="auto">
          <a:xfrm>
            <a:off x="3723522" y="483453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2964" name="Rectangle 20"/>
          <p:cNvSpPr>
            <a:spLocks noChangeArrowheads="1"/>
          </p:cNvSpPr>
          <p:nvPr/>
        </p:nvSpPr>
        <p:spPr bwMode="auto">
          <a:xfrm>
            <a:off x="5438022" y="483453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2965" name="Rectangle 21"/>
          <p:cNvSpPr>
            <a:spLocks noChangeArrowheads="1"/>
          </p:cNvSpPr>
          <p:nvPr/>
        </p:nvSpPr>
        <p:spPr bwMode="auto">
          <a:xfrm>
            <a:off x="4256922" y="483453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a:t>
            </a:r>
          </a:p>
        </p:txBody>
      </p:sp>
      <p:sp>
        <p:nvSpPr>
          <p:cNvPr id="82966" name="Rectangle 22"/>
          <p:cNvSpPr>
            <a:spLocks noChangeArrowheads="1"/>
          </p:cNvSpPr>
          <p:nvPr/>
        </p:nvSpPr>
        <p:spPr bwMode="auto">
          <a:xfrm>
            <a:off x="4828422" y="483453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a:t>
            </a:r>
          </a:p>
        </p:txBody>
      </p:sp>
      <p:sp>
        <p:nvSpPr>
          <p:cNvPr id="82967" name="Rectangle 23"/>
          <p:cNvSpPr>
            <a:spLocks noChangeArrowheads="1"/>
          </p:cNvSpPr>
          <p:nvPr/>
        </p:nvSpPr>
        <p:spPr bwMode="auto">
          <a:xfrm>
            <a:off x="3723522" y="522823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2968" name="Rectangle 24"/>
          <p:cNvSpPr>
            <a:spLocks noChangeArrowheads="1"/>
          </p:cNvSpPr>
          <p:nvPr/>
        </p:nvSpPr>
        <p:spPr bwMode="auto">
          <a:xfrm>
            <a:off x="4815722" y="522823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2969" name="Rectangle 25"/>
          <p:cNvSpPr>
            <a:spLocks noChangeArrowheads="1"/>
          </p:cNvSpPr>
          <p:nvPr/>
        </p:nvSpPr>
        <p:spPr bwMode="auto">
          <a:xfrm>
            <a:off x="4244222" y="522823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a:t>
            </a:r>
          </a:p>
        </p:txBody>
      </p:sp>
      <p:sp>
        <p:nvSpPr>
          <p:cNvPr id="82970" name="Rectangle 26"/>
          <p:cNvSpPr>
            <a:spLocks noChangeArrowheads="1"/>
          </p:cNvSpPr>
          <p:nvPr/>
        </p:nvSpPr>
        <p:spPr bwMode="auto">
          <a:xfrm>
            <a:off x="5425321" y="5228236"/>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a:t>
            </a:r>
          </a:p>
        </p:txBody>
      </p:sp>
      <p:sp>
        <p:nvSpPr>
          <p:cNvPr id="82971" name="Rectangle 27"/>
          <p:cNvSpPr>
            <a:spLocks noChangeArrowheads="1"/>
          </p:cNvSpPr>
          <p:nvPr/>
        </p:nvSpPr>
        <p:spPr bwMode="auto">
          <a:xfrm>
            <a:off x="3710821" y="5660037"/>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2972" name="Rectangle 28"/>
          <p:cNvSpPr>
            <a:spLocks noChangeArrowheads="1"/>
          </p:cNvSpPr>
          <p:nvPr/>
        </p:nvSpPr>
        <p:spPr bwMode="auto">
          <a:xfrm>
            <a:off x="4244222" y="5660037"/>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0</a:t>
            </a:r>
          </a:p>
        </p:txBody>
      </p:sp>
      <p:sp>
        <p:nvSpPr>
          <p:cNvPr id="82973" name="Rectangle 29"/>
          <p:cNvSpPr>
            <a:spLocks noChangeArrowheads="1"/>
          </p:cNvSpPr>
          <p:nvPr/>
        </p:nvSpPr>
        <p:spPr bwMode="auto">
          <a:xfrm>
            <a:off x="4815722" y="5660037"/>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a:t>
            </a:r>
          </a:p>
        </p:txBody>
      </p:sp>
      <p:sp>
        <p:nvSpPr>
          <p:cNvPr id="82974" name="Rectangle 30"/>
          <p:cNvSpPr>
            <a:spLocks noChangeArrowheads="1"/>
          </p:cNvSpPr>
          <p:nvPr/>
        </p:nvSpPr>
        <p:spPr bwMode="auto">
          <a:xfrm>
            <a:off x="5425321" y="5660037"/>
            <a:ext cx="29975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1</a:t>
            </a:r>
          </a:p>
        </p:txBody>
      </p:sp>
      <p:sp>
        <p:nvSpPr>
          <p:cNvPr id="82975" name="Rectangle 31"/>
          <p:cNvSpPr>
            <a:spLocks noChangeArrowheads="1"/>
          </p:cNvSpPr>
          <p:nvPr/>
        </p:nvSpPr>
        <p:spPr bwMode="auto">
          <a:xfrm>
            <a:off x="4176825" y="4010434"/>
            <a:ext cx="431205"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r>
              <a:rPr lang="en-US" sz="1828" baseline="-25000" dirty="0">
                <a:solidFill>
                  <a:srgbClr val="000000"/>
                </a:solidFill>
                <a:latin typeface="Book Antiqua"/>
              </a:rPr>
              <a:t>2</a:t>
            </a:r>
          </a:p>
        </p:txBody>
      </p:sp>
      <p:sp>
        <p:nvSpPr>
          <p:cNvPr id="82976" name="Rectangle 32"/>
          <p:cNvSpPr>
            <a:spLocks noChangeArrowheads="1"/>
          </p:cNvSpPr>
          <p:nvPr/>
        </p:nvSpPr>
        <p:spPr bwMode="auto">
          <a:xfrm>
            <a:off x="4737212" y="4010434"/>
            <a:ext cx="431205"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r>
              <a:rPr lang="en-US" sz="1828" baseline="-25000" dirty="0">
                <a:solidFill>
                  <a:srgbClr val="000000"/>
                </a:solidFill>
                <a:latin typeface="Book Antiqua"/>
              </a:rPr>
              <a:t>3</a:t>
            </a:r>
          </a:p>
        </p:txBody>
      </p:sp>
      <p:sp>
        <p:nvSpPr>
          <p:cNvPr id="82977" name="Rectangle 33"/>
          <p:cNvSpPr>
            <a:spLocks noChangeArrowheads="1"/>
          </p:cNvSpPr>
          <p:nvPr/>
        </p:nvSpPr>
        <p:spPr bwMode="auto">
          <a:xfrm>
            <a:off x="5295089" y="4010434"/>
            <a:ext cx="431205"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A</a:t>
            </a:r>
            <a:r>
              <a:rPr lang="en-US" sz="1828" baseline="-25000" dirty="0">
                <a:solidFill>
                  <a:srgbClr val="000000"/>
                </a:solidFill>
                <a:latin typeface="Book Antiqua"/>
              </a:rPr>
              <a:t>4</a:t>
            </a:r>
          </a:p>
        </p:txBody>
      </p:sp>
    </p:spTree>
    <p:extLst>
      <p:ext uri="{BB962C8B-B14F-4D97-AF65-F5344CB8AC3E}">
        <p14:creationId xmlns:p14="http://schemas.microsoft.com/office/powerpoint/2010/main" val="856149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noFill/>
          <a:ln/>
        </p:spPr>
        <p:txBody>
          <a:bodyPr/>
          <a:lstStyle/>
          <a:p>
            <a:r>
              <a:rPr lang="en-US" dirty="0">
                <a:solidFill>
                  <a:schemeClr val="tx2"/>
                </a:solidFill>
              </a:rPr>
              <a:t>Query Processing Cost</a:t>
            </a:r>
          </a:p>
          <a:p>
            <a:pPr lvl="1">
              <a:buFont typeface="Monotype Sorts" charset="0"/>
              <a:buNone/>
            </a:pPr>
            <a:r>
              <a:rPr lang="en-US" dirty="0">
                <a:solidFill>
                  <a:schemeClr val="hlink"/>
                </a:solidFill>
              </a:rPr>
              <a:t>Transmission component</a:t>
            </a:r>
            <a:endParaRPr lang="en-US" dirty="0"/>
          </a:p>
          <a:p>
            <a:pPr lvl="2">
              <a:buFont typeface="Monotype Sorts" charset="0"/>
              <a:buNone/>
            </a:pPr>
            <a:r>
              <a:rPr lang="en-US" dirty="0"/>
              <a:t>cost of processing updates + cost of processing retrievals</a:t>
            </a:r>
          </a:p>
          <a:p>
            <a:pPr lvl="1"/>
            <a:r>
              <a:rPr lang="en-US" dirty="0"/>
              <a:t>Cost of updates</a:t>
            </a:r>
          </a:p>
          <a:p>
            <a:pPr lvl="1">
              <a:buFont typeface="Monotype Sorts" charset="0"/>
              <a:buNone/>
            </a:pPr>
            <a:endParaRPr lang="en-US" dirty="0"/>
          </a:p>
          <a:p>
            <a:pPr lvl="1">
              <a:buFont typeface="Monotype Sorts" charset="0"/>
              <a:buNone/>
            </a:pPr>
            <a:endParaRPr lang="en-US" dirty="0"/>
          </a:p>
          <a:p>
            <a:pPr lvl="1">
              <a:buFont typeface="Monotype Sorts" charset="0"/>
              <a:buNone/>
            </a:pPr>
            <a:endParaRPr lang="en-US" dirty="0"/>
          </a:p>
          <a:p>
            <a:pPr lvl="1">
              <a:buFont typeface="Monotype Sorts" charset="0"/>
              <a:buNone/>
            </a:pPr>
            <a:endParaRPr lang="en-US" dirty="0"/>
          </a:p>
          <a:p>
            <a:pPr lvl="1"/>
            <a:r>
              <a:rPr lang="en-US" dirty="0"/>
              <a:t>Cost of Retrieval</a:t>
            </a:r>
          </a:p>
          <a:p>
            <a:endParaRPr lang="en-US" dirty="0"/>
          </a:p>
        </p:txBody>
      </p:sp>
      <p:sp>
        <p:nvSpPr>
          <p:cNvPr id="108547" name="Rectangle 3"/>
          <p:cNvSpPr>
            <a:spLocks noGrp="1" noChangeArrowheads="1"/>
          </p:cNvSpPr>
          <p:nvPr>
            <p:ph type="title"/>
          </p:nvPr>
        </p:nvSpPr>
        <p:spPr>
          <a:noFill/>
          <a:ln/>
        </p:spPr>
        <p:txBody>
          <a:bodyPr/>
          <a:lstStyle/>
          <a:p>
            <a:r>
              <a:rPr lang="en-US"/>
              <a:t>Allocation Model</a:t>
            </a:r>
          </a:p>
        </p:txBody>
      </p:sp>
      <p:grpSp>
        <p:nvGrpSpPr>
          <p:cNvPr id="2" name="Group 1"/>
          <p:cNvGrpSpPr/>
          <p:nvPr/>
        </p:nvGrpSpPr>
        <p:grpSpPr>
          <a:xfrm>
            <a:off x="1568557" y="3200400"/>
            <a:ext cx="5263740" cy="1475212"/>
            <a:chOff x="2230836" y="4551680"/>
            <a:chExt cx="7486209" cy="2098079"/>
          </a:xfrm>
        </p:grpSpPr>
        <p:sp>
          <p:nvSpPr>
            <p:cNvPr id="108548" name="Rectangle 4"/>
            <p:cNvSpPr>
              <a:spLocks noChangeArrowheads="1"/>
            </p:cNvSpPr>
            <p:nvPr/>
          </p:nvSpPr>
          <p:spPr bwMode="auto">
            <a:xfrm>
              <a:off x="2696792" y="5946986"/>
              <a:ext cx="446842"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8549" name="Rectangle 5"/>
            <p:cNvSpPr>
              <a:spLocks noChangeArrowheads="1"/>
            </p:cNvSpPr>
            <p:nvPr/>
          </p:nvSpPr>
          <p:spPr bwMode="auto">
            <a:xfrm>
              <a:off x="4486176" y="4718756"/>
              <a:ext cx="3716473" cy="4898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update message cost  </a:t>
              </a:r>
              <a:r>
                <a:rPr lang="en-US" sz="1828" dirty="0">
                  <a:solidFill>
                    <a:srgbClr val="000000"/>
                  </a:solidFill>
                  <a:latin typeface="+mn-lt"/>
                  <a:sym typeface="Symbol"/>
                </a:rPr>
                <a:t></a:t>
              </a:r>
              <a:endParaRPr lang="en-US" sz="1828" dirty="0">
                <a:solidFill>
                  <a:srgbClr val="000000"/>
                </a:solidFill>
                <a:latin typeface="+mn-lt"/>
              </a:endParaRPr>
            </a:p>
          </p:txBody>
        </p:sp>
        <p:sp>
          <p:nvSpPr>
            <p:cNvPr id="108550" name="Rectangle 6"/>
            <p:cNvSpPr>
              <a:spLocks noChangeArrowheads="1"/>
            </p:cNvSpPr>
            <p:nvPr/>
          </p:nvSpPr>
          <p:spPr bwMode="auto">
            <a:xfrm>
              <a:off x="3595150" y="5287639"/>
              <a:ext cx="1967847"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8551" name="Rectangle 7"/>
            <p:cNvSpPr>
              <a:spLocks noChangeArrowheads="1"/>
            </p:cNvSpPr>
            <p:nvPr/>
          </p:nvSpPr>
          <p:spPr bwMode="auto">
            <a:xfrm>
              <a:off x="3946598" y="4551680"/>
              <a:ext cx="650108" cy="87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52" name="Rectangle 8"/>
            <p:cNvSpPr>
              <a:spLocks noChangeArrowheads="1"/>
            </p:cNvSpPr>
            <p:nvPr/>
          </p:nvSpPr>
          <p:spPr bwMode="auto">
            <a:xfrm>
              <a:off x="2230836" y="5287639"/>
              <a:ext cx="1204105"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8553" name="Rectangle 9"/>
            <p:cNvSpPr>
              <a:spLocks noChangeArrowheads="1"/>
            </p:cNvSpPr>
            <p:nvPr/>
          </p:nvSpPr>
          <p:spPr bwMode="auto">
            <a:xfrm>
              <a:off x="2519682" y="4551680"/>
              <a:ext cx="650108" cy="87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55" name="Rectangle 11"/>
            <p:cNvSpPr>
              <a:spLocks noChangeArrowheads="1"/>
            </p:cNvSpPr>
            <p:nvPr/>
          </p:nvSpPr>
          <p:spPr bwMode="auto">
            <a:xfrm>
              <a:off x="3365093" y="5621867"/>
              <a:ext cx="1755462"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8556" name="Rectangle 12"/>
            <p:cNvSpPr>
              <a:spLocks noChangeArrowheads="1"/>
            </p:cNvSpPr>
            <p:nvPr/>
          </p:nvSpPr>
          <p:spPr bwMode="auto">
            <a:xfrm>
              <a:off x="6059847" y="5621866"/>
              <a:ext cx="3657198" cy="4898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acknowledgment cost   </a:t>
              </a:r>
            </a:p>
          </p:txBody>
        </p:sp>
        <p:sp>
          <p:nvSpPr>
            <p:cNvPr id="108557" name="Rectangle 13"/>
            <p:cNvSpPr>
              <a:spLocks noChangeArrowheads="1"/>
            </p:cNvSpPr>
            <p:nvPr/>
          </p:nvSpPr>
          <p:spPr bwMode="auto">
            <a:xfrm>
              <a:off x="4931753" y="6190749"/>
              <a:ext cx="1967847"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8558" name="Rectangle 14"/>
            <p:cNvSpPr>
              <a:spLocks noChangeArrowheads="1"/>
            </p:cNvSpPr>
            <p:nvPr/>
          </p:nvSpPr>
          <p:spPr bwMode="auto">
            <a:xfrm>
              <a:off x="5301263" y="5454791"/>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59" name="Rectangle 15"/>
            <p:cNvSpPr>
              <a:spLocks noChangeArrowheads="1"/>
            </p:cNvSpPr>
            <p:nvPr/>
          </p:nvSpPr>
          <p:spPr bwMode="auto">
            <a:xfrm>
              <a:off x="3567441" y="6190750"/>
              <a:ext cx="1204105"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8560" name="Rectangle 16"/>
            <p:cNvSpPr>
              <a:spLocks noChangeArrowheads="1"/>
            </p:cNvSpPr>
            <p:nvPr/>
          </p:nvSpPr>
          <p:spPr bwMode="auto">
            <a:xfrm>
              <a:off x="3856285" y="5454791"/>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grpSp>
      <p:grpSp>
        <p:nvGrpSpPr>
          <p:cNvPr id="3" name="Group 2"/>
          <p:cNvGrpSpPr/>
          <p:nvPr/>
        </p:nvGrpSpPr>
        <p:grpSpPr>
          <a:xfrm>
            <a:off x="1474689" y="5111750"/>
            <a:ext cx="6318931" cy="1148935"/>
            <a:chOff x="2097336" y="7270046"/>
            <a:chExt cx="8986924" cy="1634042"/>
          </a:xfrm>
        </p:grpSpPr>
        <p:sp>
          <p:nvSpPr>
            <p:cNvPr id="108562" name="Rectangle 18"/>
            <p:cNvSpPr>
              <a:spLocks noChangeArrowheads="1"/>
            </p:cNvSpPr>
            <p:nvPr/>
          </p:nvSpPr>
          <p:spPr bwMode="auto">
            <a:xfrm>
              <a:off x="2805165" y="8376355"/>
              <a:ext cx="446842"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8564" name="Rectangle 20"/>
            <p:cNvSpPr>
              <a:spLocks noChangeArrowheads="1"/>
            </p:cNvSpPr>
            <p:nvPr/>
          </p:nvSpPr>
          <p:spPr bwMode="auto">
            <a:xfrm>
              <a:off x="3484294" y="7469088"/>
              <a:ext cx="718502"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min</a:t>
              </a:r>
            </a:p>
          </p:txBody>
        </p:sp>
        <p:sp>
          <p:nvSpPr>
            <p:cNvPr id="108565" name="Rectangle 21"/>
            <p:cNvSpPr>
              <a:spLocks noChangeArrowheads="1"/>
            </p:cNvSpPr>
            <p:nvPr/>
          </p:nvSpPr>
          <p:spPr bwMode="auto">
            <a:xfrm>
              <a:off x="4102841" y="7679572"/>
              <a:ext cx="1037678" cy="3974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406" dirty="0">
                  <a:solidFill>
                    <a:srgbClr val="000000"/>
                  </a:solidFill>
                  <a:latin typeface="+mn-lt"/>
                </a:rPr>
                <a:t>all sites</a:t>
              </a:r>
            </a:p>
          </p:txBody>
        </p:sp>
        <p:sp>
          <p:nvSpPr>
            <p:cNvPr id="108566" name="Rectangle 22"/>
            <p:cNvSpPr>
              <a:spLocks noChangeArrowheads="1"/>
            </p:cNvSpPr>
            <p:nvPr/>
          </p:nvSpPr>
          <p:spPr bwMode="auto">
            <a:xfrm>
              <a:off x="2097336" y="8045152"/>
              <a:ext cx="1967846" cy="4590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8567" name="Rectangle 23"/>
            <p:cNvSpPr>
              <a:spLocks noChangeArrowheads="1"/>
            </p:cNvSpPr>
            <p:nvPr/>
          </p:nvSpPr>
          <p:spPr bwMode="auto">
            <a:xfrm>
              <a:off x="2628055" y="7270046"/>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68" name="Rectangle 24"/>
            <p:cNvSpPr>
              <a:spLocks noChangeArrowheads="1"/>
            </p:cNvSpPr>
            <p:nvPr/>
          </p:nvSpPr>
          <p:spPr bwMode="auto">
            <a:xfrm>
              <a:off x="5037467" y="7469088"/>
              <a:ext cx="4585088"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(cost of retrieval command  </a:t>
              </a:r>
              <a:r>
                <a:rPr lang="en-US" sz="1828" dirty="0">
                  <a:solidFill>
                    <a:srgbClr val="000000"/>
                  </a:solidFill>
                  <a:latin typeface="+mn-lt"/>
                  <a:sym typeface="Symbol"/>
                </a:rPr>
                <a:t></a:t>
              </a:r>
              <a:r>
                <a:rPr lang="en-US" sz="1828" dirty="0">
                  <a:solidFill>
                    <a:srgbClr val="000000"/>
                  </a:solidFill>
                  <a:latin typeface="+mn-lt"/>
                </a:rPr>
                <a:t> </a:t>
              </a:r>
            </a:p>
          </p:txBody>
        </p:sp>
        <p:sp>
          <p:nvSpPr>
            <p:cNvPr id="108570" name="Rectangle 26"/>
            <p:cNvSpPr>
              <a:spLocks noChangeArrowheads="1"/>
            </p:cNvSpPr>
            <p:nvPr/>
          </p:nvSpPr>
          <p:spPr bwMode="auto">
            <a:xfrm>
              <a:off x="6253311" y="8117161"/>
              <a:ext cx="4830949"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cost of sending back the result)</a:t>
              </a:r>
            </a:p>
          </p:txBody>
        </p:sp>
      </p:grpSp>
      <p:sp>
        <p:nvSpPr>
          <p:cNvPr id="4" name="Footer Placeholder 3">
            <a:extLst>
              <a:ext uri="{FF2B5EF4-FFF2-40B4-BE49-F238E27FC236}">
                <a16:creationId xmlns:a16="http://schemas.microsoft.com/office/drawing/2014/main" id="{15023225-DB28-074B-B421-C716F1718078}"/>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CF9305E4-A76A-D74A-B02B-3FC72363BEAC}"/>
              </a:ext>
            </a:extLst>
          </p:cNvPr>
          <p:cNvSpPr>
            <a:spLocks noGrp="1"/>
          </p:cNvSpPr>
          <p:nvPr>
            <p:ph type="sldNum" sz="quarter" idx="4"/>
          </p:nvPr>
        </p:nvSpPr>
        <p:spPr/>
        <p:txBody>
          <a:bodyPr/>
          <a:lstStyle/>
          <a:p>
            <a:fld id="{FD96158B-4539-3C43-9DE5-94C547866200}" type="slidenum">
              <a:rPr lang="en-US" smtClean="0"/>
              <a:t>60</a:t>
            </a:fld>
            <a:endParaRPr lang="en-US"/>
          </a:p>
        </p:txBody>
      </p:sp>
    </p:spTree>
    <p:extLst>
      <p:ext uri="{BB962C8B-B14F-4D97-AF65-F5344CB8AC3E}">
        <p14:creationId xmlns:p14="http://schemas.microsoft.com/office/powerpoint/2010/main" val="33688331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title"/>
          </p:nvPr>
        </p:nvSpPr>
        <p:spPr>
          <a:noFill/>
          <a:ln/>
        </p:spPr>
        <p:txBody>
          <a:bodyPr/>
          <a:lstStyle/>
          <a:p>
            <a:r>
              <a:rPr lang="en-US"/>
              <a:t>Allocation Model</a:t>
            </a:r>
          </a:p>
        </p:txBody>
      </p:sp>
      <p:sp>
        <p:nvSpPr>
          <p:cNvPr id="109570" name="Rectangle 2"/>
          <p:cNvSpPr>
            <a:spLocks noGrp="1" noChangeArrowheads="1"/>
          </p:cNvSpPr>
          <p:nvPr>
            <p:ph idx="1"/>
          </p:nvPr>
        </p:nvSpPr>
        <p:spPr>
          <a:xfrm>
            <a:off x="457200" y="1600200"/>
            <a:ext cx="8229600" cy="3436369"/>
          </a:xfrm>
          <a:noFill/>
          <a:ln/>
        </p:spPr>
        <p:txBody>
          <a:bodyPr/>
          <a:lstStyle/>
          <a:p>
            <a:pPr>
              <a:lnSpc>
                <a:spcPct val="100000"/>
              </a:lnSpc>
              <a:spcBef>
                <a:spcPct val="40000"/>
              </a:spcBef>
            </a:pPr>
            <a:r>
              <a:rPr lang="en-US" dirty="0">
                <a:solidFill>
                  <a:schemeClr val="tx2"/>
                </a:solidFill>
              </a:rPr>
              <a:t>Constraints</a:t>
            </a:r>
          </a:p>
          <a:p>
            <a:pPr lvl="1">
              <a:lnSpc>
                <a:spcPct val="100000"/>
              </a:lnSpc>
              <a:spcBef>
                <a:spcPct val="40000"/>
              </a:spcBef>
            </a:pPr>
            <a:r>
              <a:rPr lang="en-US" dirty="0"/>
              <a:t>Response Time</a:t>
            </a:r>
          </a:p>
          <a:p>
            <a:pPr lvl="2">
              <a:lnSpc>
                <a:spcPct val="100000"/>
              </a:lnSpc>
              <a:spcBef>
                <a:spcPct val="40000"/>
              </a:spcBef>
              <a:buFont typeface="Monotype Sorts" charset="0"/>
              <a:buNone/>
            </a:pPr>
            <a:r>
              <a:rPr lang="en-US" dirty="0"/>
              <a:t>execution time of query  ≤ max. allowable response time for that query		    </a:t>
            </a:r>
          </a:p>
          <a:p>
            <a:pPr lvl="1">
              <a:lnSpc>
                <a:spcPct val="100000"/>
              </a:lnSpc>
              <a:spcBef>
                <a:spcPct val="40000"/>
              </a:spcBef>
            </a:pPr>
            <a:r>
              <a:rPr lang="en-US" dirty="0"/>
              <a:t>Storage Constraint (for a site)</a:t>
            </a:r>
          </a:p>
          <a:p>
            <a:pPr lvl="1">
              <a:lnSpc>
                <a:spcPct val="100000"/>
              </a:lnSpc>
              <a:spcBef>
                <a:spcPct val="40000"/>
              </a:spcBef>
              <a:buFont typeface="Monotype Sorts" charset="0"/>
              <a:buNone/>
            </a:pPr>
            <a:endParaRPr lang="en-US" dirty="0"/>
          </a:p>
          <a:p>
            <a:pPr lvl="1">
              <a:lnSpc>
                <a:spcPct val="100000"/>
              </a:lnSpc>
              <a:spcBef>
                <a:spcPct val="40000"/>
              </a:spcBef>
              <a:buFont typeface="Monotype Sorts" charset="0"/>
              <a:buNone/>
            </a:pPr>
            <a:endParaRPr lang="en-US" dirty="0"/>
          </a:p>
          <a:p>
            <a:pPr lvl="1">
              <a:lnSpc>
                <a:spcPct val="100000"/>
              </a:lnSpc>
              <a:spcBef>
                <a:spcPct val="40000"/>
              </a:spcBef>
            </a:pPr>
            <a:r>
              <a:rPr lang="en-US" dirty="0"/>
              <a:t>Processing constraint (for a site)</a:t>
            </a:r>
          </a:p>
        </p:txBody>
      </p:sp>
      <p:sp>
        <p:nvSpPr>
          <p:cNvPr id="109572" name="Rectangle 4"/>
          <p:cNvSpPr>
            <a:spLocks noChangeArrowheads="1"/>
          </p:cNvSpPr>
          <p:nvPr/>
        </p:nvSpPr>
        <p:spPr bwMode="auto">
          <a:xfrm>
            <a:off x="2016832" y="44799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4" name="Group 3"/>
          <p:cNvGrpSpPr/>
          <p:nvPr/>
        </p:nvGrpSpPr>
        <p:grpSpPr>
          <a:xfrm>
            <a:off x="1475656" y="3541282"/>
            <a:ext cx="6420231" cy="891389"/>
            <a:chOff x="2167770" y="4732784"/>
            <a:chExt cx="9130995" cy="1267754"/>
          </a:xfrm>
        </p:grpSpPr>
        <p:sp>
          <p:nvSpPr>
            <p:cNvPr id="109573" name="Rectangle 5"/>
            <p:cNvSpPr>
              <a:spLocks noChangeArrowheads="1"/>
            </p:cNvSpPr>
            <p:nvPr/>
          </p:nvSpPr>
          <p:spPr bwMode="auto">
            <a:xfrm>
              <a:off x="3550072" y="4899860"/>
              <a:ext cx="7748693"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6" tIns="44449" rIns="90486" bIns="44449">
              <a:spAutoFit/>
            </a:bodyPr>
            <a:lstStyle/>
            <a:p>
              <a:r>
                <a:rPr lang="en-US" sz="1828" dirty="0">
                  <a:solidFill>
                    <a:srgbClr val="000000"/>
                  </a:solidFill>
                  <a:latin typeface="+mn-lt"/>
                </a:rPr>
                <a:t>storage requirement of a fragment at that site  </a:t>
              </a:r>
              <a:r>
                <a:rPr lang="en-US" sz="1828" dirty="0">
                  <a:solidFill>
                    <a:srgbClr val="000000"/>
                  </a:solidFill>
                  <a:latin typeface="+mn-lt"/>
                  <a:sym typeface="Symbol"/>
                </a:rPr>
                <a:t></a:t>
              </a:r>
              <a:r>
                <a:rPr lang="en-US" sz="1828" dirty="0">
                  <a:solidFill>
                    <a:srgbClr val="000000"/>
                  </a:solidFill>
                  <a:latin typeface="+mn-lt"/>
                </a:rPr>
                <a:t>     </a:t>
              </a:r>
            </a:p>
          </p:txBody>
        </p:sp>
        <p:sp>
          <p:nvSpPr>
            <p:cNvPr id="109574" name="Rectangle 6"/>
            <p:cNvSpPr>
              <a:spLocks noChangeArrowheads="1"/>
            </p:cNvSpPr>
            <p:nvPr/>
          </p:nvSpPr>
          <p:spPr bwMode="auto">
            <a:xfrm>
              <a:off x="2167770" y="5503629"/>
              <a:ext cx="2045000" cy="4969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dirty="0">
                  <a:solidFill>
                    <a:srgbClr val="000000"/>
                  </a:solidFill>
                  <a:latin typeface="+mn-lt"/>
                </a:rPr>
                <a:t>all fragments</a:t>
              </a:r>
            </a:p>
          </p:txBody>
        </p:sp>
        <p:sp>
          <p:nvSpPr>
            <p:cNvPr id="109575" name="Rectangle 7"/>
            <p:cNvSpPr>
              <a:spLocks noChangeArrowheads="1"/>
            </p:cNvSpPr>
            <p:nvPr/>
          </p:nvSpPr>
          <p:spPr bwMode="auto">
            <a:xfrm>
              <a:off x="2652321" y="4732784"/>
              <a:ext cx="727260" cy="9124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9576" name="Rectangle 8"/>
            <p:cNvSpPr>
              <a:spLocks noChangeArrowheads="1"/>
            </p:cNvSpPr>
            <p:nvPr/>
          </p:nvSpPr>
          <p:spPr bwMode="auto">
            <a:xfrm>
              <a:off x="5125327" y="5308848"/>
              <a:ext cx="4315708"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storage capacity at that site</a:t>
              </a:r>
            </a:p>
          </p:txBody>
        </p:sp>
      </p:grpSp>
      <p:sp>
        <p:nvSpPr>
          <p:cNvPr id="109577" name="Rectangle 9"/>
          <p:cNvSpPr>
            <a:spLocks noChangeArrowheads="1"/>
          </p:cNvSpPr>
          <p:nvPr/>
        </p:nvSpPr>
        <p:spPr bwMode="auto">
          <a:xfrm>
            <a:off x="2029532" y="61182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3" name="Group 2"/>
          <p:cNvGrpSpPr/>
          <p:nvPr/>
        </p:nvGrpSpPr>
        <p:grpSpPr>
          <a:xfrm>
            <a:off x="1666754" y="5085184"/>
            <a:ext cx="5466526" cy="868308"/>
            <a:chOff x="2370494" y="7595165"/>
            <a:chExt cx="7774615" cy="1234927"/>
          </a:xfrm>
        </p:grpSpPr>
        <p:sp>
          <p:nvSpPr>
            <p:cNvPr id="109578" name="Rectangle 10"/>
            <p:cNvSpPr>
              <a:spLocks noChangeArrowheads="1"/>
            </p:cNvSpPr>
            <p:nvPr/>
          </p:nvSpPr>
          <p:spPr bwMode="auto">
            <a:xfrm>
              <a:off x="3564515" y="7829128"/>
              <a:ext cx="653853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processing load of a query at that site  </a:t>
              </a:r>
              <a:r>
                <a:rPr lang="en-US" sz="1828" dirty="0">
                  <a:solidFill>
                    <a:srgbClr val="000000"/>
                  </a:solidFill>
                  <a:latin typeface="+mn-lt"/>
                  <a:sym typeface="Symbol"/>
                </a:rPr>
                <a:t></a:t>
              </a:r>
              <a:r>
                <a:rPr lang="en-US" sz="1828" dirty="0">
                  <a:solidFill>
                    <a:srgbClr val="000000"/>
                  </a:solidFill>
                  <a:latin typeface="+mn-lt"/>
                </a:rPr>
                <a:t>    </a:t>
              </a:r>
            </a:p>
          </p:txBody>
        </p:sp>
        <p:sp>
          <p:nvSpPr>
            <p:cNvPr id="109579" name="Rectangle 11"/>
            <p:cNvSpPr>
              <a:spLocks noChangeArrowheads="1"/>
            </p:cNvSpPr>
            <p:nvPr/>
          </p:nvSpPr>
          <p:spPr bwMode="auto">
            <a:xfrm>
              <a:off x="2370494" y="8333183"/>
              <a:ext cx="1661990" cy="4969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dirty="0">
                  <a:solidFill>
                    <a:srgbClr val="000000"/>
                  </a:solidFill>
                  <a:latin typeface="+mn-lt"/>
                </a:rPr>
                <a:t>all queries</a:t>
              </a:r>
            </a:p>
          </p:txBody>
        </p:sp>
        <p:sp>
          <p:nvSpPr>
            <p:cNvPr id="109580" name="Rectangle 12"/>
            <p:cNvSpPr>
              <a:spLocks noChangeArrowheads="1"/>
            </p:cNvSpPr>
            <p:nvPr/>
          </p:nvSpPr>
          <p:spPr bwMode="auto">
            <a:xfrm>
              <a:off x="2670382" y="7595165"/>
              <a:ext cx="727260" cy="91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9581" name="Rectangle 13"/>
            <p:cNvSpPr>
              <a:spLocks noChangeArrowheads="1"/>
            </p:cNvSpPr>
            <p:nvPr/>
          </p:nvSpPr>
          <p:spPr bwMode="auto">
            <a:xfrm>
              <a:off x="5362038" y="8261176"/>
              <a:ext cx="478307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processing capacity of that site</a:t>
              </a:r>
            </a:p>
          </p:txBody>
        </p:sp>
      </p:grpSp>
      <p:sp>
        <p:nvSpPr>
          <p:cNvPr id="2" name="Footer Placeholder 1">
            <a:extLst>
              <a:ext uri="{FF2B5EF4-FFF2-40B4-BE49-F238E27FC236}">
                <a16:creationId xmlns:a16="http://schemas.microsoft.com/office/drawing/2014/main" id="{4272F855-97DE-AB47-80F4-2C4F5BCF300E}"/>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E621F820-17FE-8946-99C5-802AB39DB7C9}"/>
              </a:ext>
            </a:extLst>
          </p:cNvPr>
          <p:cNvSpPr>
            <a:spLocks noGrp="1"/>
          </p:cNvSpPr>
          <p:nvPr>
            <p:ph type="sldNum" sz="quarter" idx="4"/>
          </p:nvPr>
        </p:nvSpPr>
        <p:spPr/>
        <p:txBody>
          <a:bodyPr/>
          <a:lstStyle/>
          <a:p>
            <a:fld id="{FD96158B-4539-3C43-9DE5-94C547866200}" type="slidenum">
              <a:rPr lang="en-US" smtClean="0"/>
              <a:t>61</a:t>
            </a:fld>
            <a:endParaRPr lang="en-US"/>
          </a:p>
        </p:txBody>
      </p:sp>
    </p:spTree>
    <p:extLst>
      <p:ext uri="{BB962C8B-B14F-4D97-AF65-F5344CB8AC3E}">
        <p14:creationId xmlns:p14="http://schemas.microsoft.com/office/powerpoint/2010/main" val="38066215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title"/>
          </p:nvPr>
        </p:nvSpPr>
        <p:spPr>
          <a:noFill/>
          <a:ln/>
        </p:spPr>
        <p:txBody>
          <a:bodyPr/>
          <a:lstStyle/>
          <a:p>
            <a:r>
              <a:rPr lang="en-US"/>
              <a:t>Allocation Model</a:t>
            </a:r>
          </a:p>
        </p:txBody>
      </p:sp>
      <p:sp>
        <p:nvSpPr>
          <p:cNvPr id="110594" name="Rectangle 2"/>
          <p:cNvSpPr>
            <a:spLocks noGrp="1" noChangeArrowheads="1"/>
          </p:cNvSpPr>
          <p:nvPr>
            <p:ph idx="1"/>
          </p:nvPr>
        </p:nvSpPr>
        <p:spPr>
          <a:noFill/>
          <a:ln/>
        </p:spPr>
        <p:txBody>
          <a:bodyPr/>
          <a:lstStyle/>
          <a:p>
            <a:pPr>
              <a:lnSpc>
                <a:spcPct val="100000"/>
              </a:lnSpc>
              <a:spcBef>
                <a:spcPct val="55000"/>
              </a:spcBef>
            </a:pPr>
            <a:r>
              <a:rPr lang="en-US" dirty="0"/>
              <a:t>Solution Methods</a:t>
            </a:r>
          </a:p>
          <a:p>
            <a:pPr lvl="1">
              <a:lnSpc>
                <a:spcPct val="100000"/>
              </a:lnSpc>
              <a:spcBef>
                <a:spcPct val="55000"/>
              </a:spcBef>
            </a:pPr>
            <a:r>
              <a:rPr lang="en-US" dirty="0"/>
              <a:t>FAP is NP-complete</a:t>
            </a:r>
          </a:p>
          <a:p>
            <a:pPr lvl="1">
              <a:lnSpc>
                <a:spcPct val="100000"/>
              </a:lnSpc>
              <a:spcBef>
                <a:spcPct val="55000"/>
              </a:spcBef>
            </a:pPr>
            <a:r>
              <a:rPr lang="en-US" dirty="0"/>
              <a:t>DAP also NP-complete</a:t>
            </a:r>
          </a:p>
          <a:p>
            <a:pPr>
              <a:lnSpc>
                <a:spcPct val="100000"/>
              </a:lnSpc>
              <a:spcBef>
                <a:spcPct val="55000"/>
              </a:spcBef>
            </a:pPr>
            <a:r>
              <a:rPr lang="en-US" dirty="0"/>
              <a:t>Heuristics based on</a:t>
            </a:r>
          </a:p>
          <a:p>
            <a:pPr lvl="1">
              <a:lnSpc>
                <a:spcPct val="100000"/>
              </a:lnSpc>
              <a:spcBef>
                <a:spcPct val="55000"/>
              </a:spcBef>
            </a:pPr>
            <a:r>
              <a:rPr lang="en-US" dirty="0"/>
              <a:t>single commodity warehouse location (for FAP)</a:t>
            </a:r>
          </a:p>
          <a:p>
            <a:pPr lvl="1">
              <a:lnSpc>
                <a:spcPct val="100000"/>
              </a:lnSpc>
              <a:spcBef>
                <a:spcPct val="55000"/>
              </a:spcBef>
            </a:pPr>
            <a:r>
              <a:rPr lang="en-US" dirty="0"/>
              <a:t>knapsack problem</a:t>
            </a:r>
          </a:p>
          <a:p>
            <a:pPr lvl="1">
              <a:lnSpc>
                <a:spcPct val="100000"/>
              </a:lnSpc>
              <a:spcBef>
                <a:spcPct val="55000"/>
              </a:spcBef>
            </a:pPr>
            <a:r>
              <a:rPr lang="en-US" dirty="0"/>
              <a:t>branch and bound techniques</a:t>
            </a:r>
          </a:p>
          <a:p>
            <a:pPr lvl="1">
              <a:lnSpc>
                <a:spcPct val="100000"/>
              </a:lnSpc>
              <a:spcBef>
                <a:spcPct val="55000"/>
              </a:spcBef>
            </a:pPr>
            <a:r>
              <a:rPr lang="en-US" dirty="0"/>
              <a:t>network flow</a:t>
            </a:r>
          </a:p>
        </p:txBody>
      </p:sp>
      <p:sp>
        <p:nvSpPr>
          <p:cNvPr id="2" name="Footer Placeholder 1">
            <a:extLst>
              <a:ext uri="{FF2B5EF4-FFF2-40B4-BE49-F238E27FC236}">
                <a16:creationId xmlns:a16="http://schemas.microsoft.com/office/drawing/2014/main" id="{FE47DD5B-BF2E-7548-9AF0-E0A03C29BF81}"/>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5643DAA-55F0-E642-A860-3AECED2690EA}"/>
              </a:ext>
            </a:extLst>
          </p:cNvPr>
          <p:cNvSpPr>
            <a:spLocks noGrp="1"/>
          </p:cNvSpPr>
          <p:nvPr>
            <p:ph type="sldNum" sz="quarter" idx="4"/>
          </p:nvPr>
        </p:nvSpPr>
        <p:spPr/>
        <p:txBody>
          <a:bodyPr/>
          <a:lstStyle/>
          <a:p>
            <a:fld id="{FD96158B-4539-3C43-9DE5-94C547866200}" type="slidenum">
              <a:rPr lang="en-US" smtClean="0"/>
              <a:t>62</a:t>
            </a:fld>
            <a:endParaRPr lang="en-US"/>
          </a:p>
        </p:txBody>
      </p:sp>
    </p:spTree>
    <p:extLst>
      <p:ext uri="{BB962C8B-B14F-4D97-AF65-F5344CB8AC3E}">
        <p14:creationId xmlns:p14="http://schemas.microsoft.com/office/powerpoint/2010/main" val="16661618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title"/>
          </p:nvPr>
        </p:nvSpPr>
        <p:spPr>
          <a:noFill/>
          <a:ln/>
        </p:spPr>
        <p:txBody>
          <a:bodyPr/>
          <a:lstStyle/>
          <a:p>
            <a:r>
              <a:rPr lang="en-US"/>
              <a:t>Allocation Model</a:t>
            </a:r>
          </a:p>
        </p:txBody>
      </p:sp>
      <p:sp>
        <p:nvSpPr>
          <p:cNvPr id="111618" name="Rectangle 2"/>
          <p:cNvSpPr>
            <a:spLocks noGrp="1" noChangeArrowheads="1"/>
          </p:cNvSpPr>
          <p:nvPr>
            <p:ph idx="1"/>
          </p:nvPr>
        </p:nvSpPr>
        <p:spPr>
          <a:noFill/>
          <a:ln/>
        </p:spPr>
        <p:txBody>
          <a:bodyPr/>
          <a:lstStyle/>
          <a:p>
            <a:pPr>
              <a:lnSpc>
                <a:spcPct val="110000"/>
              </a:lnSpc>
              <a:spcBef>
                <a:spcPct val="80000"/>
              </a:spcBef>
            </a:pPr>
            <a:r>
              <a:rPr lang="en-US" dirty="0"/>
              <a:t>Attempts to reduce the solution space</a:t>
            </a:r>
          </a:p>
          <a:p>
            <a:pPr lvl="1">
              <a:lnSpc>
                <a:spcPct val="110000"/>
              </a:lnSpc>
              <a:spcBef>
                <a:spcPct val="80000"/>
              </a:spcBef>
            </a:pPr>
            <a:r>
              <a:rPr lang="en-US" dirty="0"/>
              <a:t>assume all candidate </a:t>
            </a:r>
            <a:r>
              <a:rPr lang="en-US" dirty="0" err="1"/>
              <a:t>partitionings</a:t>
            </a:r>
            <a:r>
              <a:rPr lang="en-US" dirty="0"/>
              <a:t> known; </a:t>
            </a:r>
          </a:p>
          <a:p>
            <a:pPr lvl="1">
              <a:lnSpc>
                <a:spcPct val="110000"/>
              </a:lnSpc>
              <a:spcBef>
                <a:spcPct val="80000"/>
              </a:spcBef>
            </a:pPr>
            <a:r>
              <a:rPr lang="en-US" dirty="0"/>
              <a:t>select the “best” partitioning</a:t>
            </a:r>
          </a:p>
          <a:p>
            <a:pPr lvl="1">
              <a:lnSpc>
                <a:spcPct val="110000"/>
              </a:lnSpc>
              <a:spcBef>
                <a:spcPct val="80000"/>
              </a:spcBef>
            </a:pPr>
            <a:r>
              <a:rPr lang="en-US" dirty="0"/>
              <a:t>ignore replication at first</a:t>
            </a:r>
          </a:p>
          <a:p>
            <a:pPr lvl="1">
              <a:lnSpc>
                <a:spcPct val="110000"/>
              </a:lnSpc>
              <a:spcBef>
                <a:spcPct val="80000"/>
              </a:spcBef>
            </a:pPr>
            <a:r>
              <a:rPr lang="en-US" dirty="0"/>
              <a:t>sliding window on fragments</a:t>
            </a:r>
          </a:p>
        </p:txBody>
      </p:sp>
      <p:sp>
        <p:nvSpPr>
          <p:cNvPr id="2" name="Footer Placeholder 1">
            <a:extLst>
              <a:ext uri="{FF2B5EF4-FFF2-40B4-BE49-F238E27FC236}">
                <a16:creationId xmlns:a16="http://schemas.microsoft.com/office/drawing/2014/main" id="{096C2BBC-C98B-B44D-B705-C3733F7259F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CAFE7034-6170-A54D-8E06-53AC1C22C11E}"/>
              </a:ext>
            </a:extLst>
          </p:cNvPr>
          <p:cNvSpPr>
            <a:spLocks noGrp="1"/>
          </p:cNvSpPr>
          <p:nvPr>
            <p:ph type="sldNum" sz="quarter" idx="4"/>
          </p:nvPr>
        </p:nvSpPr>
        <p:spPr/>
        <p:txBody>
          <a:bodyPr/>
          <a:lstStyle/>
          <a:p>
            <a:fld id="{FD96158B-4539-3C43-9DE5-94C547866200}" type="slidenum">
              <a:rPr lang="en-US" smtClean="0"/>
              <a:t>63</a:t>
            </a:fld>
            <a:endParaRPr lang="en-US"/>
          </a:p>
        </p:txBody>
      </p:sp>
    </p:spTree>
    <p:extLst>
      <p:ext uri="{BB962C8B-B14F-4D97-AF65-F5344CB8AC3E}">
        <p14:creationId xmlns:p14="http://schemas.microsoft.com/office/powerpoint/2010/main" val="19466965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9" y="14992"/>
            <a:ext cx="9158959" cy="6843008"/>
          </a:xfrm>
          <a:prstGeom prst="rect">
            <a:avLst/>
          </a:prstGeom>
        </p:spPr>
      </p:pic>
    </p:spTree>
    <p:extLst>
      <p:ext uri="{BB962C8B-B14F-4D97-AF65-F5344CB8AC3E}">
        <p14:creationId xmlns:p14="http://schemas.microsoft.com/office/powerpoint/2010/main" val="15746135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 y="1212609"/>
            <a:ext cx="9112782" cy="5608643"/>
          </a:xfrm>
          <a:prstGeom prst="rect">
            <a:avLst/>
          </a:prstGeom>
        </p:spPr>
      </p:pic>
      <p:sp>
        <p:nvSpPr>
          <p:cNvPr id="4" name="object 3"/>
          <p:cNvSpPr txBox="1">
            <a:spLocks/>
          </p:cNvSpPr>
          <p:nvPr/>
        </p:nvSpPr>
        <p:spPr>
          <a:xfrm>
            <a:off x="116505" y="303154"/>
            <a:ext cx="8595679" cy="909456"/>
          </a:xfrm>
          <a:prstGeom prst="rect">
            <a:avLst/>
          </a:prstGeom>
        </p:spPr>
        <p:txBody>
          <a:bodyPr vert="horz" wrap="square" lIns="0" tIns="0" rIns="0" bIns="0" rtlCol="0">
            <a:noAutofit/>
          </a:bodyPr>
          <a:lstStyle>
            <a:lvl1pPr algn="l" defTabSz="1147481" rtl="0" eaLnBrk="1" latinLnBrk="0" hangingPunct="1">
              <a:lnSpc>
                <a:spcPct val="90000"/>
              </a:lnSpc>
              <a:spcBef>
                <a:spcPct val="0"/>
              </a:spcBef>
              <a:buNone/>
              <a:defRPr sz="5522" kern="1200">
                <a:solidFill>
                  <a:schemeClr val="tx1"/>
                </a:solidFill>
                <a:latin typeface="+mj-lt"/>
                <a:ea typeface="+mj-ea"/>
                <a:cs typeface="+mj-cs"/>
              </a:defRPr>
            </a:lvl1pPr>
          </a:lstStyle>
          <a:p>
            <a:pPr marL="373703" algn="ctr" fontAlgn="auto">
              <a:lnSpc>
                <a:spcPct val="100000"/>
              </a:lnSpc>
              <a:spcAft>
                <a:spcPts val="0"/>
              </a:spcAft>
            </a:pPr>
            <a:r>
              <a:rPr lang="en-US" sz="3797" spc="-13" dirty="0">
                <a:solidFill>
                  <a:srgbClr val="000000"/>
                </a:solidFill>
                <a:latin typeface="Didot"/>
                <a:cs typeface="Comic Sans MS"/>
              </a:rPr>
              <a:t>Allocation </a:t>
            </a:r>
            <a:r>
              <a:rPr lang="en-US" sz="3797" spc="-18" dirty="0">
                <a:solidFill>
                  <a:srgbClr val="000000"/>
                </a:solidFill>
                <a:latin typeface="Didot"/>
                <a:cs typeface="Comic Sans MS"/>
              </a:rPr>
              <a:t>of</a:t>
            </a:r>
            <a:r>
              <a:rPr lang="en-US" sz="3797" spc="4" dirty="0">
                <a:solidFill>
                  <a:srgbClr val="000000"/>
                </a:solidFill>
                <a:latin typeface="Didot"/>
                <a:cs typeface="Comic Sans MS"/>
              </a:rPr>
              <a:t> </a:t>
            </a:r>
            <a:r>
              <a:rPr lang="en-US" sz="3797" spc="-18" dirty="0">
                <a:solidFill>
                  <a:srgbClr val="000000"/>
                </a:solidFill>
                <a:latin typeface="Didot"/>
                <a:cs typeface="Comic Sans MS"/>
              </a:rPr>
              <a:t>Fragments</a:t>
            </a:r>
            <a:r>
              <a:rPr lang="en-US" sz="3797" spc="4" dirty="0">
                <a:solidFill>
                  <a:srgbClr val="000000"/>
                </a:solidFill>
                <a:latin typeface="Didot"/>
                <a:cs typeface="Comic Sans MS"/>
              </a:rPr>
              <a:t> </a:t>
            </a:r>
            <a:r>
              <a:rPr lang="en-US" sz="3797" spc="-13" dirty="0">
                <a:solidFill>
                  <a:srgbClr val="000000"/>
                </a:solidFill>
                <a:latin typeface="Didot"/>
                <a:cs typeface="Comic Sans MS"/>
              </a:rPr>
              <a:t>(1)</a:t>
            </a:r>
            <a:endParaRPr lang="en-US" sz="3797" dirty="0">
              <a:solidFill>
                <a:srgbClr val="000000"/>
              </a:solidFill>
              <a:latin typeface="Didot"/>
              <a:cs typeface="Comic Sans MS"/>
            </a:endParaRPr>
          </a:p>
        </p:txBody>
      </p:sp>
    </p:spTree>
    <p:extLst>
      <p:ext uri="{BB962C8B-B14F-4D97-AF65-F5344CB8AC3E}">
        <p14:creationId xmlns:p14="http://schemas.microsoft.com/office/powerpoint/2010/main" val="17604134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 y="1019856"/>
            <a:ext cx="9112781" cy="5852027"/>
          </a:xfrm>
          <a:prstGeom prst="rect">
            <a:avLst/>
          </a:prstGeom>
        </p:spPr>
      </p:pic>
      <p:sp>
        <p:nvSpPr>
          <p:cNvPr id="4" name="object 3"/>
          <p:cNvSpPr txBox="1">
            <a:spLocks noGrp="1"/>
          </p:cNvSpPr>
          <p:nvPr>
            <p:ph type="title"/>
          </p:nvPr>
        </p:nvSpPr>
        <p:spPr>
          <a:xfrm>
            <a:off x="116505" y="289902"/>
            <a:ext cx="8595679" cy="909456"/>
          </a:xfrm>
          <a:prstGeom prst="rect">
            <a:avLst/>
          </a:prstGeom>
        </p:spPr>
        <p:txBody>
          <a:bodyPr vert="horz" wrap="square" lIns="0" tIns="0" rIns="0" bIns="0" numCol="1" rtlCol="0" anchor="t" anchorCtr="0" compatLnSpc="1">
            <a:prstTxWarp prst="textNoShape">
              <a:avLst/>
            </a:prstTxWarp>
            <a:noAutofit/>
          </a:bodyPr>
          <a:lstStyle/>
          <a:p>
            <a:pPr marL="373703" algn="ctr"/>
            <a:r>
              <a:rPr sz="3797" spc="-13" dirty="0">
                <a:solidFill>
                  <a:srgbClr val="000000"/>
                </a:solidFill>
                <a:latin typeface="Didot"/>
                <a:cs typeface="Comic Sans MS"/>
              </a:rPr>
              <a:t>Allocation </a:t>
            </a:r>
            <a:r>
              <a:rPr sz="3797" spc="-18" dirty="0">
                <a:solidFill>
                  <a:srgbClr val="000000"/>
                </a:solidFill>
                <a:latin typeface="Didot"/>
                <a:cs typeface="Comic Sans MS"/>
              </a:rPr>
              <a:t>of</a:t>
            </a:r>
            <a:r>
              <a:rPr sz="3797" spc="4" dirty="0">
                <a:solidFill>
                  <a:srgbClr val="000000"/>
                </a:solidFill>
                <a:latin typeface="Didot"/>
                <a:cs typeface="Comic Sans MS"/>
              </a:rPr>
              <a:t> </a:t>
            </a:r>
            <a:r>
              <a:rPr sz="3797" spc="-18" dirty="0">
                <a:solidFill>
                  <a:srgbClr val="000000"/>
                </a:solidFill>
                <a:latin typeface="Didot"/>
                <a:cs typeface="Comic Sans MS"/>
              </a:rPr>
              <a:t>Fragments</a:t>
            </a:r>
            <a:r>
              <a:rPr sz="3797" spc="4" dirty="0">
                <a:solidFill>
                  <a:srgbClr val="000000"/>
                </a:solidFill>
                <a:latin typeface="Didot"/>
                <a:cs typeface="Comic Sans MS"/>
              </a:rPr>
              <a:t> </a:t>
            </a:r>
            <a:r>
              <a:rPr sz="3797" spc="-13" dirty="0">
                <a:solidFill>
                  <a:srgbClr val="000000"/>
                </a:solidFill>
                <a:latin typeface="Didot"/>
                <a:cs typeface="Comic Sans MS"/>
              </a:rPr>
              <a:t>(</a:t>
            </a:r>
            <a:r>
              <a:rPr lang="en-US" sz="3797" spc="-13" dirty="0">
                <a:solidFill>
                  <a:srgbClr val="000000"/>
                </a:solidFill>
                <a:latin typeface="Didot"/>
                <a:cs typeface="Comic Sans MS"/>
              </a:rPr>
              <a:t>2</a:t>
            </a:r>
            <a:r>
              <a:rPr sz="3797" spc="-13" dirty="0">
                <a:solidFill>
                  <a:srgbClr val="000000"/>
                </a:solidFill>
                <a:latin typeface="Didot"/>
                <a:cs typeface="Comic Sans MS"/>
              </a:rPr>
              <a:t>)</a:t>
            </a:r>
            <a:endParaRPr sz="3797" dirty="0">
              <a:solidFill>
                <a:srgbClr val="000000"/>
              </a:solidFill>
              <a:latin typeface="Didot"/>
              <a:cs typeface="Comic Sans MS"/>
            </a:endParaRPr>
          </a:p>
        </p:txBody>
      </p:sp>
    </p:spTree>
    <p:extLst>
      <p:ext uri="{BB962C8B-B14F-4D97-AF65-F5344CB8AC3E}">
        <p14:creationId xmlns:p14="http://schemas.microsoft.com/office/powerpoint/2010/main" val="9750618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2" y="1555667"/>
            <a:ext cx="9062882" cy="5280882"/>
          </a:xfrm>
          <a:prstGeom prst="rect">
            <a:avLst/>
          </a:prstGeom>
        </p:spPr>
      </p:pic>
      <p:sp>
        <p:nvSpPr>
          <p:cNvPr id="5" name="object 3"/>
          <p:cNvSpPr txBox="1">
            <a:spLocks noGrp="1"/>
          </p:cNvSpPr>
          <p:nvPr>
            <p:ph type="title"/>
          </p:nvPr>
        </p:nvSpPr>
        <p:spPr>
          <a:xfrm>
            <a:off x="319028" y="492424"/>
            <a:ext cx="8595679" cy="909456"/>
          </a:xfrm>
          <a:prstGeom prst="rect">
            <a:avLst/>
          </a:prstGeom>
        </p:spPr>
        <p:txBody>
          <a:bodyPr vert="horz" wrap="square" lIns="0" tIns="0" rIns="0" bIns="0" numCol="1" rtlCol="0" anchor="t" anchorCtr="0" compatLnSpc="1">
            <a:prstTxWarp prst="textNoShape">
              <a:avLst/>
            </a:prstTxWarp>
            <a:noAutofit/>
          </a:bodyPr>
          <a:lstStyle/>
          <a:p>
            <a:pPr marL="373703" algn="ctr"/>
            <a:r>
              <a:rPr sz="3797" spc="-13" dirty="0">
                <a:solidFill>
                  <a:srgbClr val="000000"/>
                </a:solidFill>
                <a:latin typeface="Didot"/>
                <a:cs typeface="Comic Sans MS"/>
              </a:rPr>
              <a:t>Allocation </a:t>
            </a:r>
            <a:r>
              <a:rPr sz="3797" spc="-18" dirty="0">
                <a:solidFill>
                  <a:srgbClr val="000000"/>
                </a:solidFill>
                <a:latin typeface="Didot"/>
                <a:cs typeface="Comic Sans MS"/>
              </a:rPr>
              <a:t>of</a:t>
            </a:r>
            <a:r>
              <a:rPr sz="3797" spc="4" dirty="0">
                <a:solidFill>
                  <a:srgbClr val="000000"/>
                </a:solidFill>
                <a:latin typeface="Didot"/>
                <a:cs typeface="Comic Sans MS"/>
              </a:rPr>
              <a:t> </a:t>
            </a:r>
            <a:r>
              <a:rPr sz="3797" spc="-18" dirty="0">
                <a:solidFill>
                  <a:srgbClr val="000000"/>
                </a:solidFill>
                <a:latin typeface="Didot"/>
                <a:cs typeface="Comic Sans MS"/>
              </a:rPr>
              <a:t>Fragments</a:t>
            </a:r>
            <a:r>
              <a:rPr sz="3797" spc="4" dirty="0">
                <a:solidFill>
                  <a:srgbClr val="000000"/>
                </a:solidFill>
                <a:latin typeface="Didot"/>
                <a:cs typeface="Comic Sans MS"/>
              </a:rPr>
              <a:t> </a:t>
            </a:r>
            <a:r>
              <a:rPr sz="3797" spc="-13" dirty="0">
                <a:solidFill>
                  <a:srgbClr val="000000"/>
                </a:solidFill>
                <a:latin typeface="Didot"/>
                <a:cs typeface="Comic Sans MS"/>
              </a:rPr>
              <a:t>(</a:t>
            </a:r>
            <a:r>
              <a:rPr lang="en-US" sz="3797" spc="-13" dirty="0">
                <a:solidFill>
                  <a:srgbClr val="000000"/>
                </a:solidFill>
                <a:latin typeface="Didot"/>
                <a:cs typeface="Comic Sans MS"/>
              </a:rPr>
              <a:t>3</a:t>
            </a:r>
            <a:r>
              <a:rPr sz="3797" spc="-13" dirty="0">
                <a:solidFill>
                  <a:srgbClr val="000000"/>
                </a:solidFill>
                <a:latin typeface="Didot"/>
                <a:cs typeface="Comic Sans MS"/>
              </a:rPr>
              <a:t>)</a:t>
            </a:r>
            <a:endParaRPr sz="3797" dirty="0">
              <a:solidFill>
                <a:srgbClr val="000000"/>
              </a:solidFill>
              <a:latin typeface="Didot"/>
              <a:cs typeface="Comic Sans MS"/>
            </a:endParaRPr>
          </a:p>
        </p:txBody>
      </p:sp>
    </p:spTree>
    <p:extLst>
      <p:ext uri="{BB962C8B-B14F-4D97-AF65-F5344CB8AC3E}">
        <p14:creationId xmlns:p14="http://schemas.microsoft.com/office/powerpoint/2010/main" val="41098403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1820" y="412610"/>
            <a:ext cx="2764380" cy="434228"/>
          </a:xfrm>
          <a:prstGeom prst="rect">
            <a:avLst/>
          </a:prstGeom>
        </p:spPr>
        <p:txBody>
          <a:bodyPr vert="horz" wrap="square" lIns="0" tIns="0" rIns="0" bIns="0" rtlCol="0">
            <a:noAutofit/>
          </a:bodyPr>
          <a:lstStyle/>
          <a:p>
            <a:pPr marL="11205" fontAlgn="auto">
              <a:spcBef>
                <a:spcPts val="0"/>
              </a:spcBef>
              <a:spcAft>
                <a:spcPts val="0"/>
              </a:spcAft>
            </a:pPr>
            <a:r>
              <a:rPr sz="3797" dirty="0">
                <a:solidFill>
                  <a:srgbClr val="000000"/>
                </a:solidFill>
                <a:latin typeface="Didot"/>
                <a:ea typeface="+mn-ea"/>
                <a:cs typeface="Comic Sans MS"/>
              </a:rPr>
              <a:t>SUMMARY</a:t>
            </a:r>
          </a:p>
        </p:txBody>
      </p:sp>
      <p:sp>
        <p:nvSpPr>
          <p:cNvPr id="3" name="object 3"/>
          <p:cNvSpPr txBox="1"/>
          <p:nvPr/>
        </p:nvSpPr>
        <p:spPr>
          <a:xfrm>
            <a:off x="539552" y="1052736"/>
            <a:ext cx="7947856" cy="5265585"/>
          </a:xfrm>
          <a:prstGeom prst="rect">
            <a:avLst/>
          </a:prstGeom>
        </p:spPr>
        <p:txBody>
          <a:bodyPr vert="horz" wrap="square" lIns="0" tIns="0" rIns="0" bIns="0" rtlCol="0">
            <a:noAutofit/>
          </a:bodyPr>
          <a:lstStyle/>
          <a:p>
            <a:pPr marL="11205" fontAlgn="auto">
              <a:spcBef>
                <a:spcPts val="0"/>
              </a:spcBef>
              <a:spcAft>
                <a:spcPts val="0"/>
              </a:spcAft>
            </a:pPr>
            <a:r>
              <a:rPr sz="1969" spc="-13" dirty="0">
                <a:solidFill>
                  <a:prstClr val="black"/>
                </a:solidFill>
                <a:latin typeface="Didot"/>
                <a:ea typeface="+mn-ea"/>
                <a:cs typeface="Comic Sans MS"/>
              </a:rPr>
              <a:t>Design of</a:t>
            </a:r>
            <a:r>
              <a:rPr sz="1969" spc="-4" dirty="0">
                <a:solidFill>
                  <a:prstClr val="black"/>
                </a:solidFill>
                <a:latin typeface="Didot"/>
                <a:ea typeface="+mn-ea"/>
                <a:cs typeface="Comic Sans MS"/>
              </a:rPr>
              <a:t> </a:t>
            </a:r>
            <a:r>
              <a:rPr sz="1969" spc="-13" dirty="0">
                <a:solidFill>
                  <a:prstClr val="black"/>
                </a:solidFill>
                <a:latin typeface="Didot"/>
                <a:ea typeface="+mn-ea"/>
                <a:cs typeface="Comic Sans MS"/>
              </a:rPr>
              <a:t>a</a:t>
            </a:r>
            <a:r>
              <a:rPr sz="1969" spc="-9" dirty="0">
                <a:solidFill>
                  <a:prstClr val="black"/>
                </a:solidFill>
                <a:latin typeface="Didot"/>
                <a:ea typeface="+mn-ea"/>
                <a:cs typeface="Comic Sans MS"/>
              </a:rPr>
              <a:t> </a:t>
            </a:r>
            <a:r>
              <a:rPr sz="1969" dirty="0">
                <a:solidFill>
                  <a:prstClr val="black"/>
                </a:solidFill>
                <a:latin typeface="Didot"/>
                <a:ea typeface="+mn-ea"/>
                <a:cs typeface="Comic Sans MS"/>
              </a:rPr>
              <a:t>di</a:t>
            </a:r>
            <a:r>
              <a:rPr sz="1969" spc="-13" dirty="0">
                <a:solidFill>
                  <a:prstClr val="black"/>
                </a:solidFill>
                <a:latin typeface="Didot"/>
                <a:ea typeface="+mn-ea"/>
                <a:cs typeface="Comic Sans MS"/>
              </a:rPr>
              <a:t>s</a:t>
            </a:r>
            <a:r>
              <a:rPr sz="1969" dirty="0">
                <a:solidFill>
                  <a:prstClr val="black"/>
                </a:solidFill>
                <a:latin typeface="Didot"/>
                <a:ea typeface="+mn-ea"/>
                <a:cs typeface="Comic Sans MS"/>
              </a:rPr>
              <a:t>tributed</a:t>
            </a:r>
            <a:r>
              <a:rPr sz="1969" spc="-4" dirty="0">
                <a:solidFill>
                  <a:prstClr val="black"/>
                </a:solidFill>
                <a:latin typeface="Didot"/>
                <a:ea typeface="+mn-ea"/>
                <a:cs typeface="Comic Sans MS"/>
              </a:rPr>
              <a:t> </a:t>
            </a:r>
            <a:r>
              <a:rPr sz="1969" dirty="0">
                <a:solidFill>
                  <a:prstClr val="black"/>
                </a:solidFill>
                <a:latin typeface="Didot"/>
                <a:ea typeface="+mn-ea"/>
                <a:cs typeface="Comic Sans MS"/>
              </a:rPr>
              <a:t>DB</a:t>
            </a:r>
            <a:r>
              <a:rPr sz="1969" spc="-4" dirty="0">
                <a:solidFill>
                  <a:prstClr val="black"/>
                </a:solidFill>
                <a:latin typeface="Didot"/>
                <a:ea typeface="+mn-ea"/>
                <a:cs typeface="Comic Sans MS"/>
              </a:rPr>
              <a:t> </a:t>
            </a:r>
            <a:r>
              <a:rPr sz="1969" spc="-13" dirty="0">
                <a:solidFill>
                  <a:prstClr val="black"/>
                </a:solidFill>
                <a:latin typeface="Didot"/>
                <a:ea typeface="+mn-ea"/>
                <a:cs typeface="Comic Sans MS"/>
              </a:rPr>
              <a:t>consists </a:t>
            </a:r>
            <a:r>
              <a:rPr sz="1969" dirty="0">
                <a:solidFill>
                  <a:prstClr val="black"/>
                </a:solidFill>
                <a:latin typeface="Didot"/>
                <a:ea typeface="+mn-ea"/>
                <a:cs typeface="Comic Sans MS"/>
              </a:rPr>
              <a:t>of</a:t>
            </a:r>
            <a:r>
              <a:rPr sz="1969" spc="-4" dirty="0">
                <a:solidFill>
                  <a:prstClr val="black"/>
                </a:solidFill>
                <a:latin typeface="Didot"/>
                <a:ea typeface="+mn-ea"/>
                <a:cs typeface="Comic Sans MS"/>
              </a:rPr>
              <a:t> </a:t>
            </a:r>
            <a:r>
              <a:rPr sz="1969" dirty="0">
                <a:solidFill>
                  <a:prstClr val="black"/>
                </a:solidFill>
                <a:latin typeface="Didot"/>
                <a:ea typeface="+mn-ea"/>
                <a:cs typeface="Comic Sans MS"/>
              </a:rPr>
              <a:t>four</a:t>
            </a:r>
            <a:r>
              <a:rPr sz="1969" spc="-4" dirty="0">
                <a:solidFill>
                  <a:prstClr val="black"/>
                </a:solidFill>
                <a:latin typeface="Didot"/>
                <a:ea typeface="+mn-ea"/>
                <a:cs typeface="Comic Sans MS"/>
              </a:rPr>
              <a:t> </a:t>
            </a:r>
            <a:r>
              <a:rPr sz="1969" spc="-13" dirty="0">
                <a:solidFill>
                  <a:prstClr val="black"/>
                </a:solidFill>
                <a:latin typeface="Didot"/>
                <a:ea typeface="+mn-ea"/>
                <a:cs typeface="Comic Sans MS"/>
              </a:rPr>
              <a:t>phases:</a:t>
            </a:r>
            <a:endParaRPr lang="en-US" sz="1969" spc="-13" dirty="0">
              <a:solidFill>
                <a:prstClr val="black"/>
              </a:solidFill>
              <a:latin typeface="Didot"/>
              <a:ea typeface="+mn-ea"/>
              <a:cs typeface="Comic Sans MS"/>
            </a:endParaRPr>
          </a:p>
          <a:p>
            <a:pPr marL="11205" fontAlgn="auto">
              <a:spcBef>
                <a:spcPts val="0"/>
              </a:spcBef>
              <a:spcAft>
                <a:spcPts val="0"/>
              </a:spcAft>
            </a:pPr>
            <a:endParaRPr lang="en-US" sz="1969" dirty="0">
              <a:solidFill>
                <a:prstClr val="black"/>
              </a:solidFill>
              <a:latin typeface="Didot"/>
              <a:ea typeface="+mn-ea"/>
              <a:cs typeface="Comic Sans MS"/>
            </a:endParaRPr>
          </a:p>
          <a:p>
            <a:pPr marL="332663" indent="-321457" fontAlgn="auto">
              <a:spcBef>
                <a:spcPts val="0"/>
              </a:spcBef>
              <a:spcAft>
                <a:spcPts val="0"/>
              </a:spcAft>
              <a:buFont typeface="Arial" panose="020B0604020202020204" pitchFamily="34" charset="0"/>
              <a:buChar char="•"/>
            </a:pPr>
            <a:r>
              <a:rPr sz="1969" dirty="0">
                <a:solidFill>
                  <a:prstClr val="black"/>
                </a:solidFill>
                <a:latin typeface="Didot"/>
                <a:ea typeface="+mn-ea"/>
                <a:cs typeface="Comic Sans MS"/>
              </a:rPr>
              <a:t>P</a:t>
            </a:r>
            <a:r>
              <a:rPr sz="1969" spc="-4" dirty="0">
                <a:solidFill>
                  <a:prstClr val="black"/>
                </a:solidFill>
                <a:latin typeface="Didot"/>
                <a:ea typeface="+mn-ea"/>
                <a:cs typeface="Comic Sans MS"/>
              </a:rPr>
              <a:t>h</a:t>
            </a:r>
            <a:r>
              <a:rPr sz="1969" spc="-9" dirty="0">
                <a:solidFill>
                  <a:prstClr val="black"/>
                </a:solidFill>
                <a:latin typeface="Didot"/>
                <a:ea typeface="+mn-ea"/>
                <a:cs typeface="Comic Sans MS"/>
              </a:rPr>
              <a:t>a</a:t>
            </a:r>
            <a:r>
              <a:rPr sz="1969" dirty="0">
                <a:solidFill>
                  <a:prstClr val="black"/>
                </a:solidFill>
                <a:latin typeface="Didot"/>
                <a:ea typeface="+mn-ea"/>
                <a:cs typeface="Comic Sans MS"/>
              </a:rPr>
              <a:t>se 1:</a:t>
            </a:r>
            <a:r>
              <a:rPr lang="en-US" sz="1969" dirty="0">
                <a:solidFill>
                  <a:prstClr val="black"/>
                </a:solidFill>
                <a:latin typeface="Didot"/>
                <a:ea typeface="+mn-ea"/>
                <a:cs typeface="Comic Sans MS"/>
              </a:rPr>
              <a:t> </a:t>
            </a:r>
            <a:r>
              <a:rPr sz="1969" dirty="0">
                <a:solidFill>
                  <a:srgbClr val="006F52"/>
                </a:solidFill>
                <a:latin typeface="Didot"/>
                <a:ea typeface="+mn-ea"/>
                <a:cs typeface="Comic Sans MS"/>
              </a:rPr>
              <a:t>G</a:t>
            </a:r>
            <a:r>
              <a:rPr sz="1969" spc="4" dirty="0">
                <a:solidFill>
                  <a:srgbClr val="006F52"/>
                </a:solidFill>
                <a:latin typeface="Didot"/>
                <a:ea typeface="+mn-ea"/>
                <a:cs typeface="Comic Sans MS"/>
              </a:rPr>
              <a:t>l</a:t>
            </a:r>
            <a:r>
              <a:rPr sz="1969" dirty="0">
                <a:solidFill>
                  <a:srgbClr val="006F52"/>
                </a:solidFill>
                <a:latin typeface="Didot"/>
                <a:ea typeface="+mn-ea"/>
                <a:cs typeface="Comic Sans MS"/>
              </a:rPr>
              <a:t>obal</a:t>
            </a:r>
            <a:r>
              <a:rPr sz="1969" spc="-13" dirty="0">
                <a:solidFill>
                  <a:srgbClr val="006F52"/>
                </a:solidFill>
                <a:latin typeface="Didot"/>
                <a:ea typeface="+mn-ea"/>
                <a:cs typeface="Comic Sans MS"/>
              </a:rPr>
              <a:t> </a:t>
            </a:r>
            <a:r>
              <a:rPr sz="1969" dirty="0">
                <a:solidFill>
                  <a:srgbClr val="006F52"/>
                </a:solidFill>
                <a:latin typeface="Didot"/>
                <a:ea typeface="+mn-ea"/>
                <a:cs typeface="Comic Sans MS"/>
              </a:rPr>
              <a:t>sc</a:t>
            </a:r>
            <a:r>
              <a:rPr sz="1969" spc="-9" dirty="0">
                <a:solidFill>
                  <a:srgbClr val="006F52"/>
                </a:solidFill>
                <a:latin typeface="Didot"/>
                <a:ea typeface="+mn-ea"/>
                <a:cs typeface="Comic Sans MS"/>
              </a:rPr>
              <a:t>he</a:t>
            </a:r>
            <a:r>
              <a:rPr sz="1969" dirty="0">
                <a:solidFill>
                  <a:srgbClr val="006F52"/>
                </a:solidFill>
                <a:latin typeface="Didot"/>
                <a:ea typeface="+mn-ea"/>
                <a:cs typeface="Comic Sans MS"/>
              </a:rPr>
              <a:t>ma</a:t>
            </a:r>
            <a:r>
              <a:rPr sz="1969" spc="-13" dirty="0">
                <a:solidFill>
                  <a:srgbClr val="006F52"/>
                </a:solidFill>
                <a:latin typeface="Didot"/>
                <a:ea typeface="+mn-ea"/>
                <a:cs typeface="Comic Sans MS"/>
              </a:rPr>
              <a:t> </a:t>
            </a:r>
            <a:r>
              <a:rPr sz="1969" dirty="0">
                <a:solidFill>
                  <a:srgbClr val="006F52"/>
                </a:solidFill>
                <a:latin typeface="Didot"/>
                <a:ea typeface="+mn-ea"/>
                <a:cs typeface="Comic Sans MS"/>
              </a:rPr>
              <a:t>d</a:t>
            </a:r>
            <a:r>
              <a:rPr sz="1969" spc="-9" dirty="0">
                <a:solidFill>
                  <a:srgbClr val="006F52"/>
                </a:solidFill>
                <a:latin typeface="Didot"/>
                <a:ea typeface="+mn-ea"/>
                <a:cs typeface="Comic Sans MS"/>
              </a:rPr>
              <a:t>e</a:t>
            </a:r>
            <a:r>
              <a:rPr sz="1969" dirty="0">
                <a:solidFill>
                  <a:srgbClr val="006F52"/>
                </a:solidFill>
                <a:latin typeface="Didot"/>
                <a:ea typeface="+mn-ea"/>
                <a:cs typeface="Comic Sans MS"/>
              </a:rPr>
              <a:t>sign</a:t>
            </a:r>
            <a:r>
              <a:rPr sz="1969" spc="13" dirty="0">
                <a:solidFill>
                  <a:srgbClr val="006F52"/>
                </a:solidFill>
                <a:latin typeface="Didot"/>
                <a:ea typeface="+mn-ea"/>
                <a:cs typeface="Comic Sans MS"/>
              </a:rPr>
              <a:t> </a:t>
            </a:r>
            <a:r>
              <a:rPr sz="1969" dirty="0">
                <a:solidFill>
                  <a:prstClr val="black"/>
                </a:solidFill>
                <a:latin typeface="Didot"/>
                <a:ea typeface="+mn-ea"/>
                <a:cs typeface="Comic Sans MS"/>
              </a:rPr>
              <a:t>(s</a:t>
            </a:r>
            <a:r>
              <a:rPr sz="1969" spc="-13" dirty="0">
                <a:solidFill>
                  <a:prstClr val="black"/>
                </a:solidFill>
                <a:latin typeface="Didot"/>
                <a:ea typeface="+mn-ea"/>
                <a:cs typeface="Comic Sans MS"/>
              </a:rPr>
              <a:t>a</a:t>
            </a:r>
            <a:r>
              <a:rPr sz="1969" dirty="0">
                <a:solidFill>
                  <a:prstClr val="black"/>
                </a:solidFill>
                <a:latin typeface="Didot"/>
                <a:ea typeface="+mn-ea"/>
                <a:cs typeface="Comic Sans MS"/>
              </a:rPr>
              <a:t>me</a:t>
            </a:r>
            <a:r>
              <a:rPr sz="1969" spc="4" dirty="0">
                <a:solidFill>
                  <a:prstClr val="black"/>
                </a:solidFill>
                <a:latin typeface="Didot"/>
                <a:ea typeface="+mn-ea"/>
                <a:cs typeface="Comic Sans MS"/>
              </a:rPr>
              <a:t> </a:t>
            </a:r>
            <a:r>
              <a:rPr sz="1969" spc="-9" dirty="0">
                <a:solidFill>
                  <a:prstClr val="black"/>
                </a:solidFill>
                <a:latin typeface="Didot"/>
                <a:ea typeface="+mn-ea"/>
                <a:cs typeface="Comic Sans MS"/>
              </a:rPr>
              <a:t>a</a:t>
            </a:r>
            <a:r>
              <a:rPr sz="1969" dirty="0">
                <a:solidFill>
                  <a:prstClr val="black"/>
                </a:solidFill>
                <a:latin typeface="Didot"/>
                <a:ea typeface="+mn-ea"/>
                <a:cs typeface="Comic Sans MS"/>
              </a:rPr>
              <a:t>s</a:t>
            </a:r>
            <a:r>
              <a:rPr sz="1969" spc="4" dirty="0">
                <a:solidFill>
                  <a:prstClr val="black"/>
                </a:solidFill>
                <a:latin typeface="Didot"/>
                <a:ea typeface="+mn-ea"/>
                <a:cs typeface="Comic Sans MS"/>
              </a:rPr>
              <a:t> </a:t>
            </a:r>
            <a:r>
              <a:rPr sz="1969" dirty="0">
                <a:solidFill>
                  <a:prstClr val="black"/>
                </a:solidFill>
                <a:latin typeface="Didot"/>
                <a:ea typeface="+mn-ea"/>
                <a:cs typeface="Comic Sans MS"/>
              </a:rPr>
              <a:t>in</a:t>
            </a:r>
            <a:r>
              <a:rPr sz="1969" spc="-4" dirty="0">
                <a:solidFill>
                  <a:prstClr val="black"/>
                </a:solidFill>
                <a:latin typeface="Didot"/>
                <a:ea typeface="+mn-ea"/>
                <a:cs typeface="Comic Sans MS"/>
              </a:rPr>
              <a:t> </a:t>
            </a:r>
            <a:r>
              <a:rPr sz="1969" dirty="0">
                <a:solidFill>
                  <a:prstClr val="black"/>
                </a:solidFill>
                <a:latin typeface="Didot"/>
                <a:ea typeface="+mn-ea"/>
                <a:cs typeface="Comic Sans MS"/>
              </a:rPr>
              <a:t>ce</a:t>
            </a:r>
            <a:r>
              <a:rPr sz="1969" spc="-9" dirty="0">
                <a:solidFill>
                  <a:prstClr val="black"/>
                </a:solidFill>
                <a:latin typeface="Didot"/>
                <a:ea typeface="+mn-ea"/>
                <a:cs typeface="Comic Sans MS"/>
              </a:rPr>
              <a:t>n</a:t>
            </a:r>
            <a:r>
              <a:rPr sz="1969" dirty="0">
                <a:solidFill>
                  <a:prstClr val="black"/>
                </a:solidFill>
                <a:latin typeface="Didot"/>
                <a:ea typeface="+mn-ea"/>
                <a:cs typeface="Comic Sans MS"/>
              </a:rPr>
              <a:t>tralized</a:t>
            </a:r>
            <a:r>
              <a:rPr sz="1969" spc="-4" dirty="0">
                <a:solidFill>
                  <a:prstClr val="black"/>
                </a:solidFill>
                <a:latin typeface="Didot"/>
                <a:ea typeface="+mn-ea"/>
                <a:cs typeface="Comic Sans MS"/>
              </a:rPr>
              <a:t> </a:t>
            </a:r>
            <a:r>
              <a:rPr sz="1969" dirty="0">
                <a:solidFill>
                  <a:prstClr val="black"/>
                </a:solidFill>
                <a:latin typeface="Didot"/>
                <a:ea typeface="+mn-ea"/>
                <a:cs typeface="Comic Sans MS"/>
              </a:rPr>
              <a:t>DB d</a:t>
            </a:r>
            <a:r>
              <a:rPr sz="1969" spc="-9" dirty="0">
                <a:solidFill>
                  <a:prstClr val="black"/>
                </a:solidFill>
                <a:latin typeface="Didot"/>
                <a:ea typeface="+mn-ea"/>
                <a:cs typeface="Comic Sans MS"/>
              </a:rPr>
              <a:t>e</a:t>
            </a:r>
            <a:r>
              <a:rPr sz="1969" dirty="0">
                <a:solidFill>
                  <a:prstClr val="black"/>
                </a:solidFill>
                <a:latin typeface="Didot"/>
                <a:ea typeface="+mn-ea"/>
                <a:cs typeface="Comic Sans MS"/>
              </a:rPr>
              <a:t>sign)</a:t>
            </a:r>
            <a:endParaRPr lang="en-US" sz="1969" dirty="0">
              <a:solidFill>
                <a:prstClr val="black"/>
              </a:solidFill>
              <a:latin typeface="Didot"/>
              <a:ea typeface="+mn-ea"/>
              <a:cs typeface="Comic Sans MS"/>
            </a:endParaRPr>
          </a:p>
          <a:p>
            <a:pPr marL="11205" fontAlgn="auto">
              <a:spcBef>
                <a:spcPts val="0"/>
              </a:spcBef>
              <a:spcAft>
                <a:spcPts val="0"/>
              </a:spcAft>
            </a:pPr>
            <a:endParaRPr lang="en-US" sz="1969" dirty="0">
              <a:solidFill>
                <a:prstClr val="black"/>
              </a:solidFill>
              <a:latin typeface="Didot"/>
              <a:ea typeface="+mn-ea"/>
              <a:cs typeface="Comic Sans MS"/>
            </a:endParaRPr>
          </a:p>
          <a:p>
            <a:pPr marL="332663" indent="-321457" fontAlgn="auto">
              <a:spcBef>
                <a:spcPts val="0"/>
              </a:spcBef>
              <a:spcAft>
                <a:spcPts val="0"/>
              </a:spcAft>
              <a:buFont typeface="Arial" panose="020B0604020202020204" pitchFamily="34" charset="0"/>
              <a:buChar char="•"/>
            </a:pPr>
            <a:r>
              <a:rPr sz="1969" dirty="0">
                <a:solidFill>
                  <a:prstClr val="black"/>
                </a:solidFill>
                <a:latin typeface="Didot"/>
                <a:ea typeface="+mn-ea"/>
                <a:cs typeface="Comic Sans MS"/>
              </a:rPr>
              <a:t>P</a:t>
            </a:r>
            <a:r>
              <a:rPr sz="1969" spc="-4" dirty="0">
                <a:solidFill>
                  <a:prstClr val="black"/>
                </a:solidFill>
                <a:latin typeface="Didot"/>
                <a:ea typeface="+mn-ea"/>
                <a:cs typeface="Comic Sans MS"/>
              </a:rPr>
              <a:t>h</a:t>
            </a:r>
            <a:r>
              <a:rPr sz="1969" spc="-9" dirty="0">
                <a:solidFill>
                  <a:prstClr val="black"/>
                </a:solidFill>
                <a:latin typeface="Didot"/>
                <a:ea typeface="+mn-ea"/>
                <a:cs typeface="Comic Sans MS"/>
              </a:rPr>
              <a:t>a</a:t>
            </a:r>
            <a:r>
              <a:rPr sz="1969" dirty="0">
                <a:solidFill>
                  <a:prstClr val="black"/>
                </a:solidFill>
                <a:latin typeface="Didot"/>
                <a:ea typeface="+mn-ea"/>
                <a:cs typeface="Comic Sans MS"/>
              </a:rPr>
              <a:t>se 2:</a:t>
            </a:r>
            <a:r>
              <a:rPr sz="1969" spc="4" dirty="0">
                <a:solidFill>
                  <a:prstClr val="black"/>
                </a:solidFill>
                <a:latin typeface="Didot"/>
                <a:ea typeface="+mn-ea"/>
                <a:cs typeface="Comic Sans MS"/>
              </a:rPr>
              <a:t> </a:t>
            </a:r>
            <a:r>
              <a:rPr sz="1969" dirty="0">
                <a:solidFill>
                  <a:srgbClr val="006F52"/>
                </a:solidFill>
                <a:latin typeface="Didot"/>
                <a:ea typeface="+mn-ea"/>
                <a:cs typeface="Comic Sans MS"/>
              </a:rPr>
              <a:t>F</a:t>
            </a:r>
            <a:r>
              <a:rPr sz="1969" spc="-9" dirty="0">
                <a:solidFill>
                  <a:srgbClr val="006F52"/>
                </a:solidFill>
                <a:latin typeface="Didot"/>
                <a:ea typeface="+mn-ea"/>
                <a:cs typeface="Comic Sans MS"/>
              </a:rPr>
              <a:t>ra</a:t>
            </a:r>
            <a:r>
              <a:rPr sz="1969" dirty="0">
                <a:solidFill>
                  <a:srgbClr val="006F52"/>
                </a:solidFill>
                <a:latin typeface="Didot"/>
                <a:ea typeface="+mn-ea"/>
                <a:cs typeface="Comic Sans MS"/>
              </a:rPr>
              <a:t>gm</a:t>
            </a:r>
            <a:r>
              <a:rPr sz="1969" spc="-9" dirty="0">
                <a:solidFill>
                  <a:srgbClr val="006F52"/>
                </a:solidFill>
                <a:latin typeface="Didot"/>
                <a:ea typeface="+mn-ea"/>
                <a:cs typeface="Comic Sans MS"/>
              </a:rPr>
              <a:t>e</a:t>
            </a:r>
            <a:r>
              <a:rPr sz="1969" dirty="0">
                <a:solidFill>
                  <a:srgbClr val="006F52"/>
                </a:solidFill>
                <a:latin typeface="Didot"/>
                <a:ea typeface="+mn-ea"/>
                <a:cs typeface="Comic Sans MS"/>
              </a:rPr>
              <a:t>nt</a:t>
            </a:r>
            <a:r>
              <a:rPr sz="1969" spc="-9" dirty="0">
                <a:solidFill>
                  <a:srgbClr val="006F52"/>
                </a:solidFill>
                <a:latin typeface="Didot"/>
                <a:ea typeface="+mn-ea"/>
                <a:cs typeface="Comic Sans MS"/>
              </a:rPr>
              <a:t>a</a:t>
            </a:r>
            <a:r>
              <a:rPr sz="1969" dirty="0">
                <a:solidFill>
                  <a:srgbClr val="006F52"/>
                </a:solidFill>
                <a:latin typeface="Didot"/>
                <a:ea typeface="+mn-ea"/>
                <a:cs typeface="Comic Sans MS"/>
              </a:rPr>
              <a:t>tion</a:t>
            </a:r>
            <a:endParaRPr lang="en-US" sz="1969" dirty="0">
              <a:solidFill>
                <a:prstClr val="black"/>
              </a:solidFill>
              <a:latin typeface="Didot"/>
              <a:ea typeface="+mn-ea"/>
              <a:cs typeface="Comic Sans MS"/>
            </a:endParaRPr>
          </a:p>
          <a:p>
            <a:pPr marL="654120" lvl="1" indent="-321457" fontAlgn="auto">
              <a:spcBef>
                <a:spcPts val="0"/>
              </a:spcBef>
              <a:spcAft>
                <a:spcPts val="0"/>
              </a:spcAft>
              <a:buFont typeface="Wingdings" panose="05000000000000000000" pitchFamily="2" charset="2"/>
              <a:buChar char="§"/>
            </a:pPr>
            <a:r>
              <a:rPr sz="1969" dirty="0">
                <a:solidFill>
                  <a:prstClr val="black"/>
                </a:solidFill>
                <a:latin typeface="Didot"/>
                <a:ea typeface="+mn-ea"/>
                <a:cs typeface="Comic Sans MS"/>
              </a:rPr>
              <a:t>Ho</a:t>
            </a:r>
            <a:r>
              <a:rPr sz="1969" spc="-9" dirty="0">
                <a:solidFill>
                  <a:prstClr val="black"/>
                </a:solidFill>
                <a:latin typeface="Didot"/>
                <a:ea typeface="+mn-ea"/>
                <a:cs typeface="Comic Sans MS"/>
              </a:rPr>
              <a:t>r</a:t>
            </a:r>
            <a:r>
              <a:rPr sz="1969" dirty="0">
                <a:solidFill>
                  <a:prstClr val="black"/>
                </a:solidFill>
                <a:latin typeface="Didot"/>
                <a:ea typeface="+mn-ea"/>
                <a:cs typeface="Comic Sans MS"/>
              </a:rPr>
              <a:t>izontal</a:t>
            </a:r>
            <a:r>
              <a:rPr sz="1969" spc="-18" dirty="0">
                <a:solidFill>
                  <a:prstClr val="black"/>
                </a:solidFill>
                <a:latin typeface="Didot"/>
                <a:ea typeface="+mn-ea"/>
                <a:cs typeface="Comic Sans MS"/>
              </a:rPr>
              <a:t> </a:t>
            </a:r>
            <a:r>
              <a:rPr sz="1969" dirty="0">
                <a:solidFill>
                  <a:prstClr val="black"/>
                </a:solidFill>
                <a:latin typeface="Didot"/>
                <a:ea typeface="+mn-ea"/>
                <a:cs typeface="Comic Sans MS"/>
              </a:rPr>
              <a:t>Fragmenta</a:t>
            </a:r>
            <a:r>
              <a:rPr sz="1969" spc="4" dirty="0">
                <a:solidFill>
                  <a:prstClr val="black"/>
                </a:solidFill>
                <a:latin typeface="Didot"/>
                <a:ea typeface="+mn-ea"/>
                <a:cs typeface="Comic Sans MS"/>
              </a:rPr>
              <a:t>t</a:t>
            </a:r>
            <a:r>
              <a:rPr sz="1969" dirty="0">
                <a:solidFill>
                  <a:prstClr val="black"/>
                </a:solidFill>
                <a:latin typeface="Didot"/>
                <a:ea typeface="+mn-ea"/>
                <a:cs typeface="Comic Sans MS"/>
              </a:rPr>
              <a:t>ion</a:t>
            </a:r>
            <a:endParaRPr lang="en-US" sz="1969" dirty="0">
              <a:solidFill>
                <a:prstClr val="black"/>
              </a:solidFill>
              <a:latin typeface="Didot"/>
              <a:ea typeface="+mn-ea"/>
              <a:cs typeface="Comic Sans MS"/>
            </a:endParaRPr>
          </a:p>
          <a:p>
            <a:pPr marL="975577" lvl="2" indent="-321457" fontAlgn="auto">
              <a:spcBef>
                <a:spcPts val="0"/>
              </a:spcBef>
              <a:spcAft>
                <a:spcPts val="0"/>
              </a:spcAft>
              <a:buFont typeface="Courier New" panose="02070309020205020404" pitchFamily="49" charset="0"/>
              <a:buChar char="o"/>
            </a:pPr>
            <a:r>
              <a:rPr sz="1969" spc="-9" dirty="0">
                <a:solidFill>
                  <a:prstClr val="black"/>
                </a:solidFill>
                <a:latin typeface="Didot"/>
                <a:ea typeface="+mn-ea"/>
                <a:cs typeface="Comic Sans MS"/>
              </a:rPr>
              <a:t>Pri</a:t>
            </a:r>
            <a:r>
              <a:rPr sz="1969" spc="-22" dirty="0">
                <a:solidFill>
                  <a:prstClr val="black"/>
                </a:solidFill>
                <a:latin typeface="Didot"/>
                <a:ea typeface="+mn-ea"/>
                <a:cs typeface="Comic Sans MS"/>
              </a:rPr>
              <a:t>m</a:t>
            </a:r>
            <a:r>
              <a:rPr sz="1969" spc="-9" dirty="0">
                <a:solidFill>
                  <a:prstClr val="black"/>
                </a:solidFill>
                <a:latin typeface="Didot"/>
                <a:ea typeface="+mn-ea"/>
                <a:cs typeface="Comic Sans MS"/>
              </a:rPr>
              <a:t>ary: </a:t>
            </a:r>
            <a:r>
              <a:rPr sz="1969" spc="31" dirty="0">
                <a:solidFill>
                  <a:prstClr val="black"/>
                </a:solidFill>
                <a:latin typeface="Didot"/>
                <a:ea typeface="+mn-ea"/>
                <a:cs typeface="Comic Sans MS"/>
              </a:rPr>
              <a:t> </a:t>
            </a:r>
            <a:r>
              <a:rPr sz="1969" spc="-13" dirty="0">
                <a:solidFill>
                  <a:prstClr val="black"/>
                </a:solidFill>
                <a:latin typeface="Didot"/>
                <a:ea typeface="+mn-ea"/>
                <a:cs typeface="Comic Sans MS"/>
              </a:rPr>
              <a:t>De</a:t>
            </a:r>
            <a:r>
              <a:rPr sz="1969" spc="-4" dirty="0">
                <a:solidFill>
                  <a:prstClr val="black"/>
                </a:solidFill>
                <a:latin typeface="Didot"/>
                <a:ea typeface="+mn-ea"/>
                <a:cs typeface="Comic Sans MS"/>
              </a:rPr>
              <a:t>t</a:t>
            </a:r>
            <a:r>
              <a:rPr sz="1969" spc="-9" dirty="0">
                <a:solidFill>
                  <a:prstClr val="black"/>
                </a:solidFill>
                <a:latin typeface="Didot"/>
                <a:ea typeface="+mn-ea"/>
                <a:cs typeface="Comic Sans MS"/>
              </a:rPr>
              <a:t>erment a</a:t>
            </a:r>
            <a:r>
              <a:rPr sz="1969" spc="-4" dirty="0">
                <a:solidFill>
                  <a:prstClr val="black"/>
                </a:solidFill>
                <a:latin typeface="Didot"/>
                <a:ea typeface="+mn-ea"/>
                <a:cs typeface="Comic Sans MS"/>
              </a:rPr>
              <a:t> </a:t>
            </a:r>
            <a:r>
              <a:rPr sz="1969" spc="-9" dirty="0">
                <a:solidFill>
                  <a:prstClr val="black"/>
                </a:solidFill>
                <a:latin typeface="Didot"/>
                <a:ea typeface="+mn-ea"/>
                <a:cs typeface="Comic Sans MS"/>
              </a:rPr>
              <a:t>co</a:t>
            </a:r>
            <a:r>
              <a:rPr sz="1969" spc="-22" dirty="0">
                <a:solidFill>
                  <a:prstClr val="black"/>
                </a:solidFill>
                <a:latin typeface="Didot"/>
                <a:ea typeface="+mn-ea"/>
                <a:cs typeface="Comic Sans MS"/>
              </a:rPr>
              <a:t>m</a:t>
            </a:r>
            <a:r>
              <a:rPr sz="1969" spc="-9" dirty="0">
                <a:solidFill>
                  <a:prstClr val="black"/>
                </a:solidFill>
                <a:latin typeface="Didot"/>
                <a:ea typeface="+mn-ea"/>
                <a:cs typeface="Comic Sans MS"/>
              </a:rPr>
              <a:t>p</a:t>
            </a:r>
            <a:r>
              <a:rPr sz="1969" spc="-13" dirty="0">
                <a:solidFill>
                  <a:prstClr val="black"/>
                </a:solidFill>
                <a:latin typeface="Didot"/>
                <a:ea typeface="+mn-ea"/>
                <a:cs typeface="Comic Sans MS"/>
              </a:rPr>
              <a:t>l</a:t>
            </a:r>
            <a:r>
              <a:rPr sz="1969" spc="-9" dirty="0">
                <a:solidFill>
                  <a:prstClr val="black"/>
                </a:solidFill>
                <a:latin typeface="Didot"/>
                <a:ea typeface="+mn-ea"/>
                <a:cs typeface="Comic Sans MS"/>
              </a:rPr>
              <a:t>ete</a:t>
            </a:r>
            <a:r>
              <a:rPr sz="1969" spc="-4" dirty="0">
                <a:solidFill>
                  <a:prstClr val="black"/>
                </a:solidFill>
                <a:latin typeface="Didot"/>
                <a:ea typeface="+mn-ea"/>
                <a:cs typeface="Comic Sans MS"/>
              </a:rPr>
              <a:t> </a:t>
            </a:r>
            <a:r>
              <a:rPr sz="1969" spc="-9" dirty="0">
                <a:solidFill>
                  <a:prstClr val="black"/>
                </a:solidFill>
                <a:latin typeface="Didot"/>
                <a:ea typeface="+mn-ea"/>
                <a:cs typeface="Comic Sans MS"/>
              </a:rPr>
              <a:t>a</a:t>
            </a:r>
            <a:r>
              <a:rPr sz="1969" spc="-4" dirty="0">
                <a:solidFill>
                  <a:prstClr val="black"/>
                </a:solidFill>
                <a:latin typeface="Didot"/>
                <a:ea typeface="+mn-ea"/>
                <a:cs typeface="Comic Sans MS"/>
              </a:rPr>
              <a:t>n</a:t>
            </a:r>
            <a:r>
              <a:rPr sz="1969" spc="-9" dirty="0">
                <a:solidFill>
                  <a:prstClr val="black"/>
                </a:solidFill>
                <a:latin typeface="Didot"/>
                <a:ea typeface="+mn-ea"/>
                <a:cs typeface="Comic Sans MS"/>
              </a:rPr>
              <a:t>d</a:t>
            </a:r>
            <a:r>
              <a:rPr sz="1969" spc="-4" dirty="0">
                <a:solidFill>
                  <a:prstClr val="black"/>
                </a:solidFill>
                <a:latin typeface="Didot"/>
                <a:ea typeface="+mn-ea"/>
                <a:cs typeface="Comic Sans MS"/>
              </a:rPr>
              <a:t> </a:t>
            </a:r>
            <a:r>
              <a:rPr sz="1969" spc="-13" dirty="0">
                <a:solidFill>
                  <a:prstClr val="black"/>
                </a:solidFill>
                <a:latin typeface="Didot"/>
                <a:ea typeface="+mn-ea"/>
                <a:cs typeface="Comic Sans MS"/>
              </a:rPr>
              <a:t>m</a:t>
            </a:r>
            <a:r>
              <a:rPr sz="1969" spc="-9" dirty="0">
                <a:solidFill>
                  <a:prstClr val="black"/>
                </a:solidFill>
                <a:latin typeface="Didot"/>
                <a:ea typeface="+mn-ea"/>
                <a:cs typeface="Comic Sans MS"/>
              </a:rPr>
              <a:t>ini</a:t>
            </a:r>
            <a:r>
              <a:rPr sz="1969" spc="-22" dirty="0">
                <a:solidFill>
                  <a:prstClr val="black"/>
                </a:solidFill>
                <a:latin typeface="Didot"/>
                <a:ea typeface="+mn-ea"/>
                <a:cs typeface="Comic Sans MS"/>
              </a:rPr>
              <a:t>m</a:t>
            </a:r>
            <a:r>
              <a:rPr sz="1969" spc="-9" dirty="0">
                <a:solidFill>
                  <a:prstClr val="black"/>
                </a:solidFill>
                <a:latin typeface="Didot"/>
                <a:ea typeface="+mn-ea"/>
                <a:cs typeface="Comic Sans MS"/>
              </a:rPr>
              <a:t>al</a:t>
            </a:r>
            <a:r>
              <a:rPr sz="1969" spc="13" dirty="0">
                <a:solidFill>
                  <a:prstClr val="black"/>
                </a:solidFill>
                <a:latin typeface="Didot"/>
                <a:ea typeface="+mn-ea"/>
                <a:cs typeface="Comic Sans MS"/>
              </a:rPr>
              <a:t> </a:t>
            </a:r>
            <a:r>
              <a:rPr sz="1969" spc="-9" dirty="0">
                <a:solidFill>
                  <a:prstClr val="black"/>
                </a:solidFill>
                <a:latin typeface="Didot"/>
                <a:ea typeface="+mn-ea"/>
                <a:cs typeface="Comic Sans MS"/>
              </a:rPr>
              <a:t>set</a:t>
            </a:r>
            <a:r>
              <a:rPr sz="1969" spc="-18" dirty="0">
                <a:solidFill>
                  <a:prstClr val="black"/>
                </a:solidFill>
                <a:latin typeface="Didot"/>
                <a:ea typeface="+mn-ea"/>
                <a:cs typeface="Comic Sans MS"/>
              </a:rPr>
              <a:t> </a:t>
            </a:r>
            <a:r>
              <a:rPr sz="1969" spc="-9" dirty="0">
                <a:solidFill>
                  <a:prstClr val="black"/>
                </a:solidFill>
                <a:latin typeface="Didot"/>
                <a:ea typeface="+mn-ea"/>
                <a:cs typeface="Comic Sans MS"/>
              </a:rPr>
              <a:t>of predic</a:t>
            </a:r>
            <a:r>
              <a:rPr sz="1969" spc="-13" dirty="0">
                <a:solidFill>
                  <a:prstClr val="black"/>
                </a:solidFill>
                <a:latin typeface="Didot"/>
                <a:ea typeface="+mn-ea"/>
                <a:cs typeface="Comic Sans MS"/>
              </a:rPr>
              <a:t>a</a:t>
            </a:r>
            <a:r>
              <a:rPr sz="1969" spc="-9" dirty="0">
                <a:solidFill>
                  <a:prstClr val="black"/>
                </a:solidFill>
                <a:latin typeface="Didot"/>
                <a:ea typeface="+mn-ea"/>
                <a:cs typeface="Comic Sans MS"/>
              </a:rPr>
              <a:t>tes</a:t>
            </a:r>
            <a:endParaRPr lang="en-US" sz="1969" dirty="0">
              <a:solidFill>
                <a:prstClr val="black"/>
              </a:solidFill>
              <a:latin typeface="Didot"/>
              <a:ea typeface="+mn-ea"/>
              <a:cs typeface="Comic Sans MS"/>
            </a:endParaRPr>
          </a:p>
          <a:p>
            <a:pPr marL="975577" lvl="2" indent="-321457" fontAlgn="auto">
              <a:spcBef>
                <a:spcPts val="0"/>
              </a:spcBef>
              <a:spcAft>
                <a:spcPts val="0"/>
              </a:spcAft>
              <a:buFont typeface="Courier New" panose="02070309020205020404" pitchFamily="49" charset="0"/>
              <a:buChar char="o"/>
            </a:pPr>
            <a:r>
              <a:rPr sz="1969" spc="-9" dirty="0">
                <a:solidFill>
                  <a:prstClr val="black"/>
                </a:solidFill>
                <a:latin typeface="Didot"/>
                <a:ea typeface="+mn-ea"/>
                <a:cs typeface="Comic Sans MS"/>
              </a:rPr>
              <a:t>Derived: </a:t>
            </a:r>
            <a:r>
              <a:rPr sz="1969" spc="-4" dirty="0">
                <a:solidFill>
                  <a:prstClr val="black"/>
                </a:solidFill>
                <a:latin typeface="Didot"/>
                <a:ea typeface="+mn-ea"/>
                <a:cs typeface="Comic Sans MS"/>
              </a:rPr>
              <a:t> </a:t>
            </a:r>
            <a:r>
              <a:rPr sz="1969" spc="-9" dirty="0">
                <a:solidFill>
                  <a:prstClr val="black"/>
                </a:solidFill>
                <a:latin typeface="Didot"/>
                <a:ea typeface="+mn-ea"/>
                <a:cs typeface="Comic Sans MS"/>
              </a:rPr>
              <a:t>Use </a:t>
            </a:r>
            <a:r>
              <a:rPr sz="1969" spc="-9" dirty="0" err="1">
                <a:solidFill>
                  <a:prstClr val="black"/>
                </a:solidFill>
                <a:latin typeface="Didot"/>
                <a:ea typeface="+mn-ea"/>
                <a:cs typeface="Comic Sans MS"/>
              </a:rPr>
              <a:t>semijoin</a:t>
            </a:r>
            <a:endParaRPr lang="en-US" sz="1969" dirty="0">
              <a:solidFill>
                <a:prstClr val="black"/>
              </a:solidFill>
              <a:latin typeface="Didot"/>
              <a:ea typeface="+mn-ea"/>
              <a:cs typeface="Comic Sans MS"/>
            </a:endParaRPr>
          </a:p>
          <a:p>
            <a:pPr marL="654120" lvl="1" indent="-321457" fontAlgn="auto">
              <a:spcBef>
                <a:spcPts val="0"/>
              </a:spcBef>
              <a:spcAft>
                <a:spcPts val="0"/>
              </a:spcAft>
              <a:buFont typeface="Wingdings" panose="05000000000000000000" pitchFamily="2" charset="2"/>
              <a:buChar char="§"/>
            </a:pPr>
            <a:r>
              <a:rPr sz="1969" spc="-22" dirty="0">
                <a:solidFill>
                  <a:prstClr val="black"/>
                </a:solidFill>
                <a:latin typeface="Didot"/>
                <a:ea typeface="+mn-ea"/>
                <a:cs typeface="Comic Sans MS"/>
              </a:rPr>
              <a:t>V</a:t>
            </a:r>
            <a:r>
              <a:rPr sz="1969" dirty="0">
                <a:solidFill>
                  <a:prstClr val="black"/>
                </a:solidFill>
                <a:latin typeface="Didot"/>
                <a:ea typeface="+mn-ea"/>
                <a:cs typeface="Comic Sans MS"/>
              </a:rPr>
              <a:t>ertical</a:t>
            </a:r>
            <a:r>
              <a:rPr sz="1969" spc="-4" dirty="0">
                <a:solidFill>
                  <a:prstClr val="black"/>
                </a:solidFill>
                <a:latin typeface="Didot"/>
                <a:ea typeface="+mn-ea"/>
                <a:cs typeface="Comic Sans MS"/>
              </a:rPr>
              <a:t> </a:t>
            </a:r>
            <a:r>
              <a:rPr sz="1969" spc="-9" dirty="0">
                <a:solidFill>
                  <a:prstClr val="black"/>
                </a:solidFill>
                <a:latin typeface="Didot"/>
                <a:ea typeface="+mn-ea"/>
                <a:cs typeface="Comic Sans MS"/>
              </a:rPr>
              <a:t>Fra</a:t>
            </a:r>
            <a:r>
              <a:rPr sz="1969" spc="-4" dirty="0">
                <a:solidFill>
                  <a:prstClr val="black"/>
                </a:solidFill>
                <a:latin typeface="Didot"/>
                <a:ea typeface="+mn-ea"/>
                <a:cs typeface="Comic Sans MS"/>
              </a:rPr>
              <a:t>g</a:t>
            </a:r>
            <a:r>
              <a:rPr sz="1969" dirty="0">
                <a:solidFill>
                  <a:prstClr val="black"/>
                </a:solidFill>
                <a:latin typeface="Didot"/>
                <a:ea typeface="+mn-ea"/>
                <a:cs typeface="Comic Sans MS"/>
              </a:rPr>
              <a:t>me</a:t>
            </a:r>
            <a:r>
              <a:rPr sz="1969" spc="4" dirty="0">
                <a:solidFill>
                  <a:prstClr val="black"/>
                </a:solidFill>
                <a:latin typeface="Didot"/>
                <a:ea typeface="+mn-ea"/>
                <a:cs typeface="Comic Sans MS"/>
              </a:rPr>
              <a:t>n</a:t>
            </a:r>
            <a:r>
              <a:rPr sz="1969" spc="-9" dirty="0">
                <a:solidFill>
                  <a:prstClr val="black"/>
                </a:solidFill>
                <a:latin typeface="Didot"/>
                <a:ea typeface="+mn-ea"/>
                <a:cs typeface="Comic Sans MS"/>
              </a:rPr>
              <a:t>t</a:t>
            </a:r>
            <a:r>
              <a:rPr sz="1969" spc="-4" dirty="0">
                <a:solidFill>
                  <a:prstClr val="black"/>
                </a:solidFill>
                <a:latin typeface="Didot"/>
                <a:ea typeface="+mn-ea"/>
                <a:cs typeface="Comic Sans MS"/>
              </a:rPr>
              <a:t>a</a:t>
            </a:r>
            <a:r>
              <a:rPr sz="1969" dirty="0">
                <a:solidFill>
                  <a:prstClr val="black"/>
                </a:solidFill>
                <a:latin typeface="Didot"/>
                <a:ea typeface="+mn-ea"/>
                <a:cs typeface="Comic Sans MS"/>
              </a:rPr>
              <a:t>tion</a:t>
            </a:r>
            <a:endParaRPr lang="en-US" sz="1969" dirty="0">
              <a:solidFill>
                <a:prstClr val="black"/>
              </a:solidFill>
              <a:latin typeface="Didot"/>
              <a:ea typeface="+mn-ea"/>
              <a:cs typeface="Comic Sans MS"/>
            </a:endParaRPr>
          </a:p>
          <a:p>
            <a:pPr marL="975577" lvl="2" indent="-321457" fontAlgn="auto">
              <a:spcBef>
                <a:spcPts val="0"/>
              </a:spcBef>
              <a:spcAft>
                <a:spcPts val="0"/>
              </a:spcAft>
              <a:buFont typeface="Courier New" panose="02070309020205020404" pitchFamily="49" charset="0"/>
              <a:buChar char="o"/>
            </a:pPr>
            <a:r>
              <a:rPr sz="1969" spc="-9" dirty="0">
                <a:solidFill>
                  <a:prstClr val="black"/>
                </a:solidFill>
                <a:latin typeface="Didot"/>
                <a:ea typeface="+mn-ea"/>
                <a:cs typeface="Comic Sans MS"/>
              </a:rPr>
              <a:t>Identify</a:t>
            </a:r>
            <a:r>
              <a:rPr sz="1969" spc="-4" dirty="0">
                <a:solidFill>
                  <a:prstClr val="black"/>
                </a:solidFill>
                <a:latin typeface="Didot"/>
                <a:ea typeface="+mn-ea"/>
                <a:cs typeface="Comic Sans MS"/>
              </a:rPr>
              <a:t> </a:t>
            </a:r>
            <a:r>
              <a:rPr sz="1969" spc="-9" dirty="0">
                <a:solidFill>
                  <a:prstClr val="black"/>
                </a:solidFill>
                <a:latin typeface="Didot"/>
                <a:ea typeface="+mn-ea"/>
                <a:cs typeface="Comic Sans MS"/>
              </a:rPr>
              <a:t>fragments su</a:t>
            </a:r>
            <a:r>
              <a:rPr sz="1969" spc="-18" dirty="0">
                <a:solidFill>
                  <a:prstClr val="black"/>
                </a:solidFill>
                <a:latin typeface="Didot"/>
                <a:ea typeface="+mn-ea"/>
                <a:cs typeface="Comic Sans MS"/>
              </a:rPr>
              <a:t>c</a:t>
            </a:r>
            <a:r>
              <a:rPr sz="1969" spc="-9" dirty="0">
                <a:solidFill>
                  <a:prstClr val="black"/>
                </a:solidFill>
                <a:latin typeface="Didot"/>
                <a:ea typeface="+mn-ea"/>
                <a:cs typeface="Comic Sans MS"/>
              </a:rPr>
              <a:t>h</a:t>
            </a:r>
            <a:r>
              <a:rPr sz="1969" spc="9" dirty="0">
                <a:solidFill>
                  <a:prstClr val="black"/>
                </a:solidFill>
                <a:latin typeface="Didot"/>
                <a:ea typeface="+mn-ea"/>
                <a:cs typeface="Comic Sans MS"/>
              </a:rPr>
              <a:t> </a:t>
            </a:r>
            <a:r>
              <a:rPr sz="1969" spc="-9" dirty="0">
                <a:solidFill>
                  <a:prstClr val="black"/>
                </a:solidFill>
                <a:latin typeface="Didot"/>
                <a:ea typeface="+mn-ea"/>
                <a:cs typeface="Comic Sans MS"/>
              </a:rPr>
              <a:t>that </a:t>
            </a:r>
            <a:r>
              <a:rPr sz="1969" spc="-22" dirty="0">
                <a:solidFill>
                  <a:prstClr val="black"/>
                </a:solidFill>
                <a:latin typeface="Didot"/>
                <a:ea typeface="+mn-ea"/>
                <a:cs typeface="Comic Sans MS"/>
              </a:rPr>
              <a:t>m</a:t>
            </a:r>
            <a:r>
              <a:rPr sz="1969" spc="-9" dirty="0">
                <a:solidFill>
                  <a:prstClr val="black"/>
                </a:solidFill>
                <a:latin typeface="Didot"/>
                <a:ea typeface="+mn-ea"/>
                <a:cs typeface="Comic Sans MS"/>
              </a:rPr>
              <a:t>any</a:t>
            </a:r>
            <a:r>
              <a:rPr sz="1969" spc="4" dirty="0">
                <a:solidFill>
                  <a:prstClr val="black"/>
                </a:solidFill>
                <a:latin typeface="Didot"/>
                <a:ea typeface="+mn-ea"/>
                <a:cs typeface="Comic Sans MS"/>
              </a:rPr>
              <a:t> </a:t>
            </a:r>
            <a:r>
              <a:rPr sz="1969" spc="-9" dirty="0">
                <a:solidFill>
                  <a:prstClr val="black"/>
                </a:solidFill>
                <a:latin typeface="Didot"/>
                <a:ea typeface="+mn-ea"/>
                <a:cs typeface="Comic Sans MS"/>
              </a:rPr>
              <a:t>a</a:t>
            </a:r>
            <a:r>
              <a:rPr sz="1969" spc="-13" dirty="0">
                <a:solidFill>
                  <a:prstClr val="black"/>
                </a:solidFill>
                <a:latin typeface="Didot"/>
                <a:ea typeface="+mn-ea"/>
                <a:cs typeface="Comic Sans MS"/>
              </a:rPr>
              <a:t>p</a:t>
            </a:r>
            <a:r>
              <a:rPr sz="1969" spc="-9" dirty="0">
                <a:solidFill>
                  <a:prstClr val="black"/>
                </a:solidFill>
                <a:latin typeface="Didot"/>
                <a:ea typeface="+mn-ea"/>
                <a:cs typeface="Comic Sans MS"/>
              </a:rPr>
              <a:t>p</a:t>
            </a:r>
            <a:r>
              <a:rPr sz="1969" spc="-13" dirty="0">
                <a:solidFill>
                  <a:prstClr val="black"/>
                </a:solidFill>
                <a:latin typeface="Didot"/>
                <a:ea typeface="+mn-ea"/>
                <a:cs typeface="Comic Sans MS"/>
              </a:rPr>
              <a:t>l</a:t>
            </a:r>
            <a:r>
              <a:rPr sz="1969" spc="-4" dirty="0">
                <a:solidFill>
                  <a:prstClr val="black"/>
                </a:solidFill>
                <a:latin typeface="Didot"/>
                <a:ea typeface="+mn-ea"/>
                <a:cs typeface="Comic Sans MS"/>
              </a:rPr>
              <a:t>i</a:t>
            </a:r>
            <a:r>
              <a:rPr sz="1969" spc="-18" dirty="0">
                <a:solidFill>
                  <a:prstClr val="black"/>
                </a:solidFill>
                <a:latin typeface="Didot"/>
                <a:ea typeface="+mn-ea"/>
                <a:cs typeface="Comic Sans MS"/>
              </a:rPr>
              <a:t>c</a:t>
            </a:r>
            <a:r>
              <a:rPr sz="1969" spc="-9" dirty="0">
                <a:solidFill>
                  <a:prstClr val="black"/>
                </a:solidFill>
                <a:latin typeface="Didot"/>
                <a:ea typeface="+mn-ea"/>
                <a:cs typeface="Comic Sans MS"/>
              </a:rPr>
              <a:t>ations</a:t>
            </a:r>
            <a:r>
              <a:rPr sz="1969" spc="22" dirty="0">
                <a:solidFill>
                  <a:prstClr val="black"/>
                </a:solidFill>
                <a:latin typeface="Didot"/>
                <a:ea typeface="+mn-ea"/>
                <a:cs typeface="Comic Sans MS"/>
              </a:rPr>
              <a:t> </a:t>
            </a:r>
            <a:r>
              <a:rPr sz="1969" spc="-13" dirty="0">
                <a:solidFill>
                  <a:prstClr val="black"/>
                </a:solidFill>
                <a:latin typeface="Didot"/>
                <a:ea typeface="+mn-ea"/>
                <a:cs typeface="Comic Sans MS"/>
              </a:rPr>
              <a:t>c</a:t>
            </a:r>
            <a:r>
              <a:rPr sz="1969" spc="-9" dirty="0">
                <a:solidFill>
                  <a:prstClr val="black"/>
                </a:solidFill>
                <a:latin typeface="Didot"/>
                <a:ea typeface="+mn-ea"/>
                <a:cs typeface="Comic Sans MS"/>
              </a:rPr>
              <a:t>an</a:t>
            </a:r>
            <a:r>
              <a:rPr sz="1969" spc="9" dirty="0">
                <a:solidFill>
                  <a:prstClr val="black"/>
                </a:solidFill>
                <a:latin typeface="Didot"/>
                <a:ea typeface="+mn-ea"/>
                <a:cs typeface="Comic Sans MS"/>
              </a:rPr>
              <a:t> </a:t>
            </a:r>
            <a:r>
              <a:rPr sz="1969" spc="-9" dirty="0">
                <a:solidFill>
                  <a:prstClr val="black"/>
                </a:solidFill>
                <a:latin typeface="Didot"/>
                <a:ea typeface="+mn-ea"/>
                <a:cs typeface="Comic Sans MS"/>
              </a:rPr>
              <a:t>be</a:t>
            </a:r>
            <a:r>
              <a:rPr sz="1969" spc="-4" dirty="0">
                <a:solidFill>
                  <a:prstClr val="black"/>
                </a:solidFill>
                <a:latin typeface="Didot"/>
                <a:ea typeface="+mn-ea"/>
                <a:cs typeface="Comic Sans MS"/>
              </a:rPr>
              <a:t> </a:t>
            </a:r>
            <a:r>
              <a:rPr sz="1969" spc="-9" dirty="0">
                <a:solidFill>
                  <a:prstClr val="black"/>
                </a:solidFill>
                <a:latin typeface="Didot"/>
                <a:ea typeface="+mn-ea"/>
                <a:cs typeface="Comic Sans MS"/>
              </a:rPr>
              <a:t>e</a:t>
            </a:r>
            <a:r>
              <a:rPr sz="1969" spc="-4" dirty="0">
                <a:solidFill>
                  <a:prstClr val="black"/>
                </a:solidFill>
                <a:latin typeface="Didot"/>
                <a:ea typeface="+mn-ea"/>
                <a:cs typeface="Comic Sans MS"/>
              </a:rPr>
              <a:t>x</a:t>
            </a:r>
            <a:r>
              <a:rPr sz="1969" spc="-9" dirty="0">
                <a:solidFill>
                  <a:prstClr val="black"/>
                </a:solidFill>
                <a:latin typeface="Didot"/>
                <a:ea typeface="+mn-ea"/>
                <a:cs typeface="Comic Sans MS"/>
              </a:rPr>
              <a:t>e</a:t>
            </a:r>
            <a:r>
              <a:rPr sz="1969" spc="-13" dirty="0">
                <a:solidFill>
                  <a:prstClr val="black"/>
                </a:solidFill>
                <a:latin typeface="Didot"/>
                <a:ea typeface="+mn-ea"/>
                <a:cs typeface="Comic Sans MS"/>
              </a:rPr>
              <a:t>c</a:t>
            </a:r>
            <a:r>
              <a:rPr sz="1969" spc="-9" dirty="0">
                <a:solidFill>
                  <a:prstClr val="black"/>
                </a:solidFill>
                <a:latin typeface="Didot"/>
                <a:ea typeface="+mn-ea"/>
                <a:cs typeface="Comic Sans MS"/>
              </a:rPr>
              <a:t>uted</a:t>
            </a:r>
            <a:r>
              <a:rPr lang="en-US" sz="1969" dirty="0">
                <a:solidFill>
                  <a:prstClr val="black"/>
                </a:solidFill>
                <a:latin typeface="Didot"/>
                <a:ea typeface="+mn-ea"/>
                <a:cs typeface="Comic Sans MS"/>
              </a:rPr>
              <a:t> </a:t>
            </a:r>
            <a:r>
              <a:rPr sz="1969" spc="-9" dirty="0">
                <a:solidFill>
                  <a:prstClr val="black"/>
                </a:solidFill>
                <a:latin typeface="Didot"/>
                <a:ea typeface="+mn-ea"/>
                <a:cs typeface="Comic Sans MS"/>
              </a:rPr>
              <a:t>using </a:t>
            </a:r>
            <a:r>
              <a:rPr sz="1969" spc="-4" dirty="0">
                <a:solidFill>
                  <a:prstClr val="black"/>
                </a:solidFill>
                <a:latin typeface="Didot"/>
                <a:ea typeface="+mn-ea"/>
                <a:cs typeface="Comic Sans MS"/>
              </a:rPr>
              <a:t>j</a:t>
            </a:r>
            <a:r>
              <a:rPr sz="1969" spc="-9" dirty="0">
                <a:solidFill>
                  <a:prstClr val="black"/>
                </a:solidFill>
                <a:latin typeface="Didot"/>
                <a:ea typeface="+mn-ea"/>
                <a:cs typeface="Comic Sans MS"/>
              </a:rPr>
              <a:t>ust o</a:t>
            </a:r>
            <a:r>
              <a:rPr sz="1969" spc="-4" dirty="0">
                <a:solidFill>
                  <a:prstClr val="black"/>
                </a:solidFill>
                <a:latin typeface="Didot"/>
                <a:ea typeface="+mn-ea"/>
                <a:cs typeface="Comic Sans MS"/>
              </a:rPr>
              <a:t>n</a:t>
            </a:r>
            <a:r>
              <a:rPr sz="1969" spc="-9" dirty="0">
                <a:solidFill>
                  <a:prstClr val="black"/>
                </a:solidFill>
                <a:latin typeface="Didot"/>
                <a:ea typeface="+mn-ea"/>
                <a:cs typeface="Comic Sans MS"/>
              </a:rPr>
              <a:t>e fragment.</a:t>
            </a:r>
            <a:endParaRPr lang="en-US" sz="1969" spc="-9" dirty="0">
              <a:solidFill>
                <a:prstClr val="black"/>
              </a:solidFill>
              <a:latin typeface="Didot"/>
              <a:ea typeface="+mn-ea"/>
              <a:cs typeface="Comic Sans MS"/>
            </a:endParaRPr>
          </a:p>
          <a:p>
            <a:pPr marL="654120" lvl="2" fontAlgn="auto">
              <a:spcBef>
                <a:spcPts val="0"/>
              </a:spcBef>
              <a:spcAft>
                <a:spcPts val="0"/>
              </a:spcAft>
            </a:pPr>
            <a:endParaRPr lang="en-US" sz="1969" dirty="0">
              <a:solidFill>
                <a:prstClr val="black"/>
              </a:solidFill>
              <a:latin typeface="Didot"/>
              <a:ea typeface="+mn-ea"/>
              <a:cs typeface="Comic Sans MS"/>
            </a:endParaRPr>
          </a:p>
          <a:p>
            <a:pPr marL="332663" indent="-321457" fontAlgn="auto">
              <a:spcBef>
                <a:spcPts val="0"/>
              </a:spcBef>
              <a:spcAft>
                <a:spcPts val="0"/>
              </a:spcAft>
              <a:buFont typeface="Arial" panose="020B0604020202020204" pitchFamily="34" charset="0"/>
              <a:buChar char="•"/>
            </a:pPr>
            <a:r>
              <a:rPr sz="1969" dirty="0">
                <a:solidFill>
                  <a:prstClr val="black"/>
                </a:solidFill>
                <a:latin typeface="Didot"/>
                <a:ea typeface="+mn-ea"/>
                <a:cs typeface="Comic Sans MS"/>
              </a:rPr>
              <a:t>P</a:t>
            </a:r>
            <a:r>
              <a:rPr sz="1969" spc="-4" dirty="0">
                <a:solidFill>
                  <a:prstClr val="black"/>
                </a:solidFill>
                <a:latin typeface="Didot"/>
                <a:ea typeface="+mn-ea"/>
                <a:cs typeface="Comic Sans MS"/>
              </a:rPr>
              <a:t>h</a:t>
            </a:r>
            <a:r>
              <a:rPr sz="1969" spc="-9" dirty="0">
                <a:solidFill>
                  <a:prstClr val="black"/>
                </a:solidFill>
                <a:latin typeface="Didot"/>
                <a:ea typeface="+mn-ea"/>
                <a:cs typeface="Comic Sans MS"/>
              </a:rPr>
              <a:t>a</a:t>
            </a:r>
            <a:r>
              <a:rPr sz="1969" dirty="0">
                <a:solidFill>
                  <a:prstClr val="black"/>
                </a:solidFill>
                <a:latin typeface="Didot"/>
                <a:ea typeface="+mn-ea"/>
                <a:cs typeface="Comic Sans MS"/>
              </a:rPr>
              <a:t>se 3:</a:t>
            </a:r>
            <a:r>
              <a:rPr lang="en-US" sz="1969" dirty="0">
                <a:solidFill>
                  <a:prstClr val="black"/>
                </a:solidFill>
                <a:latin typeface="Didot"/>
                <a:ea typeface="+mn-ea"/>
                <a:cs typeface="Comic Sans MS"/>
              </a:rPr>
              <a:t> </a:t>
            </a:r>
            <a:r>
              <a:rPr sz="1969" dirty="0">
                <a:solidFill>
                  <a:srgbClr val="006F52"/>
                </a:solidFill>
                <a:latin typeface="Didot"/>
                <a:ea typeface="+mn-ea"/>
                <a:cs typeface="Comic Sans MS"/>
              </a:rPr>
              <a:t>Allocation</a:t>
            </a:r>
            <a:endParaRPr lang="en-US" sz="1969" dirty="0">
              <a:solidFill>
                <a:prstClr val="black"/>
              </a:solidFill>
              <a:latin typeface="Didot"/>
              <a:ea typeface="+mn-ea"/>
              <a:cs typeface="Comic Sans MS"/>
            </a:endParaRPr>
          </a:p>
          <a:p>
            <a:pPr marL="654120" lvl="1" indent="-321457" fontAlgn="auto">
              <a:spcBef>
                <a:spcPts val="0"/>
              </a:spcBef>
              <a:spcAft>
                <a:spcPts val="0"/>
              </a:spcAft>
              <a:buFont typeface="Wingdings" panose="05000000000000000000" pitchFamily="2" charset="2"/>
              <a:buChar char="§"/>
            </a:pPr>
            <a:r>
              <a:rPr sz="1969" spc="-13" dirty="0">
                <a:solidFill>
                  <a:prstClr val="black"/>
                </a:solidFill>
                <a:latin typeface="Didot"/>
                <a:ea typeface="+mn-ea"/>
                <a:cs typeface="Comic Sans MS"/>
              </a:rPr>
              <a:t>The </a:t>
            </a:r>
            <a:r>
              <a:rPr sz="1969" spc="-9" dirty="0">
                <a:solidFill>
                  <a:prstClr val="black"/>
                </a:solidFill>
                <a:latin typeface="Didot"/>
                <a:ea typeface="+mn-ea"/>
                <a:cs typeface="Comic Sans MS"/>
              </a:rPr>
              <a:t>prim</a:t>
            </a:r>
            <a:r>
              <a:rPr sz="1969" spc="-4" dirty="0">
                <a:solidFill>
                  <a:prstClr val="black"/>
                </a:solidFill>
                <a:latin typeface="Didot"/>
                <a:ea typeface="+mn-ea"/>
                <a:cs typeface="Comic Sans MS"/>
              </a:rPr>
              <a:t>a</a:t>
            </a:r>
            <a:r>
              <a:rPr sz="1969" spc="-9" dirty="0">
                <a:solidFill>
                  <a:prstClr val="black"/>
                </a:solidFill>
                <a:latin typeface="Didot"/>
                <a:ea typeface="+mn-ea"/>
                <a:cs typeface="Comic Sans MS"/>
              </a:rPr>
              <a:t>ry</a:t>
            </a:r>
            <a:r>
              <a:rPr sz="1969" spc="-13" dirty="0">
                <a:solidFill>
                  <a:prstClr val="black"/>
                </a:solidFill>
                <a:latin typeface="Didot"/>
                <a:ea typeface="+mn-ea"/>
                <a:cs typeface="Comic Sans MS"/>
              </a:rPr>
              <a:t> </a:t>
            </a:r>
            <a:r>
              <a:rPr sz="1969" spc="-9" dirty="0">
                <a:solidFill>
                  <a:prstClr val="black"/>
                </a:solidFill>
                <a:latin typeface="Didot"/>
                <a:ea typeface="+mn-ea"/>
                <a:cs typeface="Comic Sans MS"/>
              </a:rPr>
              <a:t>go</a:t>
            </a:r>
            <a:r>
              <a:rPr sz="1969" spc="-4" dirty="0">
                <a:solidFill>
                  <a:prstClr val="black"/>
                </a:solidFill>
                <a:latin typeface="Didot"/>
                <a:ea typeface="+mn-ea"/>
                <a:cs typeface="Comic Sans MS"/>
              </a:rPr>
              <a:t>al</a:t>
            </a:r>
            <a:r>
              <a:rPr sz="1969" spc="-13" dirty="0">
                <a:solidFill>
                  <a:prstClr val="black"/>
                </a:solidFill>
                <a:latin typeface="Didot"/>
                <a:ea typeface="+mn-ea"/>
                <a:cs typeface="Comic Sans MS"/>
              </a:rPr>
              <a:t> </a:t>
            </a:r>
            <a:r>
              <a:rPr sz="1969" dirty="0">
                <a:solidFill>
                  <a:prstClr val="black"/>
                </a:solidFill>
                <a:latin typeface="Didot"/>
                <a:ea typeface="+mn-ea"/>
                <a:cs typeface="Comic Sans MS"/>
              </a:rPr>
              <a:t>is</a:t>
            </a:r>
            <a:r>
              <a:rPr sz="1969" spc="-13" dirty="0">
                <a:solidFill>
                  <a:prstClr val="black"/>
                </a:solidFill>
                <a:latin typeface="Didot"/>
                <a:ea typeface="+mn-ea"/>
                <a:cs typeface="Comic Sans MS"/>
              </a:rPr>
              <a:t> </a:t>
            </a:r>
            <a:r>
              <a:rPr sz="1969" dirty="0">
                <a:solidFill>
                  <a:prstClr val="black"/>
                </a:solidFill>
                <a:latin typeface="Didot"/>
                <a:ea typeface="+mn-ea"/>
                <a:cs typeface="Comic Sans MS"/>
              </a:rPr>
              <a:t>to </a:t>
            </a:r>
            <a:r>
              <a:rPr sz="1969" spc="-9" dirty="0">
                <a:solidFill>
                  <a:prstClr val="black"/>
                </a:solidFill>
                <a:latin typeface="Didot"/>
                <a:ea typeface="+mn-ea"/>
                <a:cs typeface="Comic Sans MS"/>
              </a:rPr>
              <a:t>m</a:t>
            </a:r>
            <a:r>
              <a:rPr sz="1969" dirty="0">
                <a:solidFill>
                  <a:prstClr val="black"/>
                </a:solidFill>
                <a:latin typeface="Didot"/>
                <a:ea typeface="+mn-ea"/>
                <a:cs typeface="Comic Sans MS"/>
              </a:rPr>
              <a:t>inize</a:t>
            </a:r>
            <a:r>
              <a:rPr sz="1969" spc="-31" dirty="0">
                <a:solidFill>
                  <a:prstClr val="black"/>
                </a:solidFill>
                <a:latin typeface="Didot"/>
                <a:ea typeface="+mn-ea"/>
                <a:cs typeface="Comic Sans MS"/>
              </a:rPr>
              <a:t> </a:t>
            </a:r>
            <a:r>
              <a:rPr sz="1969" spc="-9" dirty="0">
                <a:solidFill>
                  <a:prstClr val="black"/>
                </a:solidFill>
                <a:latin typeface="Didot"/>
                <a:ea typeface="+mn-ea"/>
                <a:cs typeface="Comic Sans MS"/>
              </a:rPr>
              <a:t>the n</a:t>
            </a:r>
            <a:r>
              <a:rPr sz="1969" spc="-13" dirty="0">
                <a:solidFill>
                  <a:prstClr val="black"/>
                </a:solidFill>
                <a:latin typeface="Didot"/>
                <a:ea typeface="+mn-ea"/>
                <a:cs typeface="Comic Sans MS"/>
              </a:rPr>
              <a:t>umber</a:t>
            </a:r>
            <a:r>
              <a:rPr sz="1969" spc="-22" dirty="0">
                <a:solidFill>
                  <a:prstClr val="black"/>
                </a:solidFill>
                <a:latin typeface="Didot"/>
                <a:ea typeface="+mn-ea"/>
                <a:cs typeface="Comic Sans MS"/>
              </a:rPr>
              <a:t> </a:t>
            </a:r>
            <a:r>
              <a:rPr sz="1969" dirty="0">
                <a:solidFill>
                  <a:prstClr val="black"/>
                </a:solidFill>
                <a:latin typeface="Didot"/>
                <a:ea typeface="+mn-ea"/>
                <a:cs typeface="Comic Sans MS"/>
              </a:rPr>
              <a:t>of</a:t>
            </a:r>
            <a:r>
              <a:rPr sz="1969" spc="-4" dirty="0">
                <a:solidFill>
                  <a:prstClr val="black"/>
                </a:solidFill>
                <a:latin typeface="Didot"/>
                <a:ea typeface="+mn-ea"/>
                <a:cs typeface="Comic Sans MS"/>
              </a:rPr>
              <a:t> </a:t>
            </a:r>
            <a:r>
              <a:rPr sz="1969" dirty="0">
                <a:solidFill>
                  <a:prstClr val="black"/>
                </a:solidFill>
                <a:latin typeface="Didot"/>
                <a:ea typeface="+mn-ea"/>
                <a:cs typeface="Comic Sans MS"/>
              </a:rPr>
              <a:t>remo</a:t>
            </a:r>
            <a:r>
              <a:rPr sz="1969" spc="4" dirty="0">
                <a:solidFill>
                  <a:prstClr val="black"/>
                </a:solidFill>
                <a:latin typeface="Didot"/>
                <a:ea typeface="+mn-ea"/>
                <a:cs typeface="Comic Sans MS"/>
              </a:rPr>
              <a:t>t</a:t>
            </a:r>
            <a:r>
              <a:rPr sz="1969" spc="-9" dirty="0">
                <a:solidFill>
                  <a:prstClr val="black"/>
                </a:solidFill>
                <a:latin typeface="Didot"/>
                <a:ea typeface="+mn-ea"/>
                <a:cs typeface="Comic Sans MS"/>
              </a:rPr>
              <a:t>e access</a:t>
            </a:r>
            <a:r>
              <a:rPr sz="1969" spc="-13" dirty="0">
                <a:solidFill>
                  <a:prstClr val="black"/>
                </a:solidFill>
                <a:latin typeface="Didot"/>
                <a:ea typeface="+mn-ea"/>
                <a:cs typeface="Comic Sans MS"/>
              </a:rPr>
              <a:t>e</a:t>
            </a:r>
            <a:r>
              <a:rPr sz="1969" spc="-9" dirty="0">
                <a:solidFill>
                  <a:prstClr val="black"/>
                </a:solidFill>
                <a:latin typeface="Didot"/>
                <a:ea typeface="+mn-ea"/>
                <a:cs typeface="Comic Sans MS"/>
              </a:rPr>
              <a:t>s.</a:t>
            </a:r>
            <a:endParaRPr lang="en-US" sz="1969" spc="-9" dirty="0">
              <a:solidFill>
                <a:prstClr val="black"/>
              </a:solidFill>
              <a:latin typeface="Didot"/>
              <a:ea typeface="+mn-ea"/>
              <a:cs typeface="Comic Sans MS"/>
            </a:endParaRPr>
          </a:p>
          <a:p>
            <a:pPr marL="332663" lvl="1" fontAlgn="auto">
              <a:spcBef>
                <a:spcPts val="0"/>
              </a:spcBef>
              <a:spcAft>
                <a:spcPts val="0"/>
              </a:spcAft>
            </a:pPr>
            <a:endParaRPr lang="en-US" sz="1969" dirty="0">
              <a:solidFill>
                <a:prstClr val="black"/>
              </a:solidFill>
              <a:latin typeface="Didot"/>
              <a:ea typeface="+mn-ea"/>
              <a:cs typeface="Comic Sans MS"/>
            </a:endParaRPr>
          </a:p>
          <a:p>
            <a:pPr marL="332663" indent="-321457" fontAlgn="auto">
              <a:spcBef>
                <a:spcPts val="0"/>
              </a:spcBef>
              <a:spcAft>
                <a:spcPts val="0"/>
              </a:spcAft>
              <a:buFont typeface="Arial" panose="020B0604020202020204" pitchFamily="34" charset="0"/>
              <a:buChar char="•"/>
            </a:pPr>
            <a:r>
              <a:rPr sz="1969" dirty="0">
                <a:solidFill>
                  <a:prstClr val="black"/>
                </a:solidFill>
                <a:latin typeface="Didot"/>
                <a:ea typeface="+mn-ea"/>
                <a:cs typeface="Comic Sans MS"/>
              </a:rPr>
              <a:t>P</a:t>
            </a:r>
            <a:r>
              <a:rPr sz="1969" spc="-4" dirty="0">
                <a:solidFill>
                  <a:prstClr val="black"/>
                </a:solidFill>
                <a:latin typeface="Didot"/>
                <a:ea typeface="+mn-ea"/>
                <a:cs typeface="Comic Sans MS"/>
              </a:rPr>
              <a:t>h</a:t>
            </a:r>
            <a:r>
              <a:rPr sz="1969" spc="-9" dirty="0">
                <a:solidFill>
                  <a:prstClr val="black"/>
                </a:solidFill>
                <a:latin typeface="Didot"/>
                <a:ea typeface="+mn-ea"/>
                <a:cs typeface="Comic Sans MS"/>
              </a:rPr>
              <a:t>a</a:t>
            </a:r>
            <a:r>
              <a:rPr sz="1969" dirty="0">
                <a:solidFill>
                  <a:prstClr val="black"/>
                </a:solidFill>
                <a:latin typeface="Didot"/>
                <a:ea typeface="+mn-ea"/>
                <a:cs typeface="Comic Sans MS"/>
              </a:rPr>
              <a:t>se 4</a:t>
            </a:r>
            <a:r>
              <a:rPr lang="en-US" sz="1969" dirty="0">
                <a:solidFill>
                  <a:prstClr val="black"/>
                </a:solidFill>
                <a:latin typeface="Didot"/>
                <a:ea typeface="+mn-ea"/>
                <a:cs typeface="Comic Sans MS"/>
              </a:rPr>
              <a:t>: </a:t>
            </a:r>
            <a:r>
              <a:rPr sz="1969" dirty="0">
                <a:solidFill>
                  <a:srgbClr val="006F52"/>
                </a:solidFill>
                <a:latin typeface="Didot"/>
                <a:ea typeface="+mn-ea"/>
                <a:cs typeface="Comic Sans MS"/>
              </a:rPr>
              <a:t>P</a:t>
            </a:r>
            <a:r>
              <a:rPr sz="1969" spc="-4" dirty="0">
                <a:solidFill>
                  <a:srgbClr val="006F52"/>
                </a:solidFill>
                <a:latin typeface="Didot"/>
                <a:ea typeface="+mn-ea"/>
                <a:cs typeface="Comic Sans MS"/>
              </a:rPr>
              <a:t>h</a:t>
            </a:r>
            <a:r>
              <a:rPr sz="1969" dirty="0">
                <a:solidFill>
                  <a:srgbClr val="006F52"/>
                </a:solidFill>
                <a:latin typeface="Didot"/>
                <a:ea typeface="+mn-ea"/>
                <a:cs typeface="Comic Sans MS"/>
              </a:rPr>
              <a:t>ysical</a:t>
            </a:r>
            <a:r>
              <a:rPr sz="1969" spc="-22" dirty="0">
                <a:solidFill>
                  <a:srgbClr val="006F52"/>
                </a:solidFill>
                <a:latin typeface="Didot"/>
                <a:ea typeface="+mn-ea"/>
                <a:cs typeface="Comic Sans MS"/>
              </a:rPr>
              <a:t> </a:t>
            </a:r>
            <a:r>
              <a:rPr sz="1969" dirty="0">
                <a:solidFill>
                  <a:srgbClr val="006F52"/>
                </a:solidFill>
                <a:latin typeface="Didot"/>
                <a:ea typeface="+mn-ea"/>
                <a:cs typeface="Comic Sans MS"/>
              </a:rPr>
              <a:t>sc</a:t>
            </a:r>
            <a:r>
              <a:rPr sz="1969" spc="-9" dirty="0">
                <a:solidFill>
                  <a:srgbClr val="006F52"/>
                </a:solidFill>
                <a:latin typeface="Didot"/>
                <a:ea typeface="+mn-ea"/>
                <a:cs typeface="Comic Sans MS"/>
              </a:rPr>
              <a:t>he</a:t>
            </a:r>
            <a:r>
              <a:rPr sz="1969" dirty="0">
                <a:solidFill>
                  <a:srgbClr val="006F52"/>
                </a:solidFill>
                <a:latin typeface="Didot"/>
                <a:ea typeface="+mn-ea"/>
                <a:cs typeface="Comic Sans MS"/>
              </a:rPr>
              <a:t>ma d</a:t>
            </a:r>
            <a:r>
              <a:rPr sz="1969" spc="-9" dirty="0">
                <a:solidFill>
                  <a:srgbClr val="006F52"/>
                </a:solidFill>
                <a:latin typeface="Didot"/>
                <a:ea typeface="+mn-ea"/>
                <a:cs typeface="Comic Sans MS"/>
              </a:rPr>
              <a:t>e</a:t>
            </a:r>
            <a:r>
              <a:rPr sz="1969" dirty="0">
                <a:solidFill>
                  <a:srgbClr val="006F52"/>
                </a:solidFill>
                <a:latin typeface="Didot"/>
                <a:ea typeface="+mn-ea"/>
                <a:cs typeface="Comic Sans MS"/>
              </a:rPr>
              <a:t>sign</a:t>
            </a:r>
            <a:r>
              <a:rPr sz="1969" spc="13" dirty="0">
                <a:solidFill>
                  <a:srgbClr val="006F52"/>
                </a:solidFill>
                <a:latin typeface="Didot"/>
                <a:ea typeface="+mn-ea"/>
                <a:cs typeface="Comic Sans MS"/>
              </a:rPr>
              <a:t> </a:t>
            </a:r>
            <a:r>
              <a:rPr sz="1969" dirty="0">
                <a:solidFill>
                  <a:prstClr val="black"/>
                </a:solidFill>
                <a:latin typeface="Didot"/>
                <a:ea typeface="+mn-ea"/>
                <a:cs typeface="Comic Sans MS"/>
              </a:rPr>
              <a:t>(s</a:t>
            </a:r>
            <a:r>
              <a:rPr sz="1969" spc="-13" dirty="0">
                <a:solidFill>
                  <a:prstClr val="black"/>
                </a:solidFill>
                <a:latin typeface="Didot"/>
                <a:ea typeface="+mn-ea"/>
                <a:cs typeface="Comic Sans MS"/>
              </a:rPr>
              <a:t>a</a:t>
            </a:r>
            <a:r>
              <a:rPr sz="1969" dirty="0">
                <a:solidFill>
                  <a:prstClr val="black"/>
                </a:solidFill>
                <a:latin typeface="Didot"/>
                <a:ea typeface="+mn-ea"/>
                <a:cs typeface="Comic Sans MS"/>
              </a:rPr>
              <a:t>me</a:t>
            </a:r>
            <a:r>
              <a:rPr sz="1969" spc="4" dirty="0">
                <a:solidFill>
                  <a:prstClr val="black"/>
                </a:solidFill>
                <a:latin typeface="Didot"/>
                <a:ea typeface="+mn-ea"/>
                <a:cs typeface="Comic Sans MS"/>
              </a:rPr>
              <a:t> </a:t>
            </a:r>
            <a:r>
              <a:rPr sz="1969" spc="-9" dirty="0">
                <a:solidFill>
                  <a:prstClr val="black"/>
                </a:solidFill>
                <a:latin typeface="Didot"/>
                <a:ea typeface="+mn-ea"/>
                <a:cs typeface="Comic Sans MS"/>
              </a:rPr>
              <a:t>a</a:t>
            </a:r>
            <a:r>
              <a:rPr sz="1969" dirty="0">
                <a:solidFill>
                  <a:prstClr val="black"/>
                </a:solidFill>
                <a:latin typeface="Didot"/>
                <a:ea typeface="+mn-ea"/>
                <a:cs typeface="Comic Sans MS"/>
              </a:rPr>
              <a:t>s in</a:t>
            </a:r>
            <a:r>
              <a:rPr sz="1969" spc="4" dirty="0">
                <a:solidFill>
                  <a:prstClr val="black"/>
                </a:solidFill>
                <a:latin typeface="Didot"/>
                <a:ea typeface="+mn-ea"/>
                <a:cs typeface="Comic Sans MS"/>
              </a:rPr>
              <a:t> </a:t>
            </a:r>
            <a:r>
              <a:rPr sz="1969" dirty="0">
                <a:solidFill>
                  <a:prstClr val="black"/>
                </a:solidFill>
                <a:latin typeface="Didot"/>
                <a:ea typeface="+mn-ea"/>
                <a:cs typeface="Comic Sans MS"/>
              </a:rPr>
              <a:t>ce</a:t>
            </a:r>
            <a:r>
              <a:rPr sz="1969" spc="-9" dirty="0">
                <a:solidFill>
                  <a:prstClr val="black"/>
                </a:solidFill>
                <a:latin typeface="Didot"/>
                <a:ea typeface="+mn-ea"/>
                <a:cs typeface="Comic Sans MS"/>
              </a:rPr>
              <a:t>n</a:t>
            </a:r>
            <a:r>
              <a:rPr sz="1969" dirty="0">
                <a:solidFill>
                  <a:prstClr val="black"/>
                </a:solidFill>
                <a:latin typeface="Didot"/>
                <a:ea typeface="+mn-ea"/>
                <a:cs typeface="Comic Sans MS"/>
              </a:rPr>
              <a:t>tralized</a:t>
            </a:r>
            <a:r>
              <a:rPr sz="1969" spc="-4" dirty="0">
                <a:solidFill>
                  <a:prstClr val="black"/>
                </a:solidFill>
                <a:latin typeface="Didot"/>
                <a:ea typeface="+mn-ea"/>
                <a:cs typeface="Comic Sans MS"/>
              </a:rPr>
              <a:t> </a:t>
            </a:r>
            <a:r>
              <a:rPr sz="1969" dirty="0">
                <a:solidFill>
                  <a:prstClr val="black"/>
                </a:solidFill>
                <a:latin typeface="Didot"/>
                <a:ea typeface="+mn-ea"/>
                <a:cs typeface="Comic Sans MS"/>
              </a:rPr>
              <a:t>DB d</a:t>
            </a:r>
            <a:r>
              <a:rPr sz="1969" spc="-9" dirty="0">
                <a:solidFill>
                  <a:prstClr val="black"/>
                </a:solidFill>
                <a:latin typeface="Didot"/>
                <a:ea typeface="+mn-ea"/>
                <a:cs typeface="Comic Sans MS"/>
              </a:rPr>
              <a:t>e</a:t>
            </a:r>
            <a:r>
              <a:rPr sz="1969" dirty="0">
                <a:solidFill>
                  <a:prstClr val="black"/>
                </a:solidFill>
                <a:latin typeface="Didot"/>
                <a:ea typeface="+mn-ea"/>
                <a:cs typeface="Comic Sans MS"/>
              </a:rPr>
              <a:t>sign).</a:t>
            </a:r>
          </a:p>
        </p:txBody>
      </p:sp>
    </p:spTree>
    <p:extLst>
      <p:ext uri="{BB962C8B-B14F-4D97-AF65-F5344CB8AC3E}">
        <p14:creationId xmlns:p14="http://schemas.microsoft.com/office/powerpoint/2010/main" val="3120511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0070C0"/>
                </a:solidFill>
                <a:cs typeface="Book Antiqua"/>
              </a:rPr>
              <a:t>Distributed and Parallel Database Design</a:t>
            </a:r>
          </a:p>
          <a:p>
            <a:pPr lvl="1"/>
            <a:r>
              <a:rPr lang="en-US" dirty="0">
                <a:solidFill>
                  <a:srgbClr val="0070C0">
                    <a:alpha val="25000"/>
                  </a:srgbClr>
                </a:solidFill>
                <a:cs typeface="Book Antiqua"/>
              </a:rPr>
              <a:t>Fragmentation</a:t>
            </a:r>
          </a:p>
          <a:p>
            <a:pPr lvl="1"/>
            <a:r>
              <a:rPr lang="en-US" dirty="0">
                <a:solidFill>
                  <a:srgbClr val="0070C0">
                    <a:alpha val="25000"/>
                  </a:srgbClr>
                </a:solidFill>
                <a:cs typeface="Book Antiqua"/>
              </a:rPr>
              <a:t>Data distribution</a:t>
            </a:r>
          </a:p>
          <a:p>
            <a:pPr lvl="1"/>
            <a:r>
              <a:rPr lang="en-US" dirty="0">
                <a:solidFill>
                  <a:srgbClr val="0070C0"/>
                </a:solidFill>
                <a:cs typeface="Book Antiqua"/>
              </a:rPr>
              <a:t>Adaptive approaches</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69</a:t>
            </a:fld>
            <a:endParaRPr lang="en-US"/>
          </a:p>
        </p:txBody>
      </p:sp>
    </p:spTree>
    <p:extLst>
      <p:ext uri="{BB962C8B-B14F-4D97-AF65-F5344CB8AC3E}">
        <p14:creationId xmlns:p14="http://schemas.microsoft.com/office/powerpoint/2010/main" val="43871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noFill/>
          <a:ln/>
        </p:spPr>
        <p:txBody>
          <a:bodyPr/>
          <a:lstStyle/>
          <a:p>
            <a:r>
              <a:rPr lang="en-US"/>
              <a:t>VF – Affinity Measure </a:t>
            </a:r>
            <a:r>
              <a:rPr lang="en-US" i="1"/>
              <a:t>aff</a:t>
            </a:r>
            <a:r>
              <a:rPr lang="en-US"/>
              <a:t>(</a:t>
            </a:r>
            <a:r>
              <a:rPr lang="en-US" i="1"/>
              <a:t>A</a:t>
            </a:r>
            <a:r>
              <a:rPr lang="en-US" i="1" baseline="-25000"/>
              <a:t>i</a:t>
            </a:r>
            <a:r>
              <a:rPr lang="en-US"/>
              <a:t>,</a:t>
            </a:r>
            <a:r>
              <a:rPr lang="en-US" i="1"/>
              <a:t>A</a:t>
            </a:r>
            <a:r>
              <a:rPr lang="en-US" i="1" baseline="-25000"/>
              <a:t>j</a:t>
            </a:r>
            <a:r>
              <a:rPr lang="en-US"/>
              <a:t>)</a:t>
            </a:r>
          </a:p>
        </p:txBody>
      </p:sp>
      <p:sp>
        <p:nvSpPr>
          <p:cNvPr id="83970" name="Rectangle 2"/>
          <p:cNvSpPr>
            <a:spLocks noGrp="1" noChangeArrowheads="1"/>
          </p:cNvSpPr>
          <p:nvPr>
            <p:ph idx="1"/>
          </p:nvPr>
        </p:nvSpPr>
        <p:spPr>
          <a:xfrm>
            <a:off x="282296" y="1627969"/>
            <a:ext cx="8643938" cy="2262337"/>
          </a:xfrm>
          <a:noFill/>
          <a:ln/>
        </p:spPr>
        <p:txBody>
          <a:bodyPr/>
          <a:lstStyle/>
          <a:p>
            <a:pPr marL="0" indent="0">
              <a:buNone/>
            </a:pPr>
            <a:r>
              <a:rPr lang="en-US" dirty="0"/>
              <a:t>The </a:t>
            </a:r>
            <a:r>
              <a:rPr lang="en-US" dirty="0">
                <a:solidFill>
                  <a:srgbClr val="FF0000"/>
                </a:solidFill>
              </a:rPr>
              <a:t>attribute affinity measure</a:t>
            </a:r>
            <a:r>
              <a:rPr lang="en-US" dirty="0">
                <a:solidFill>
                  <a:schemeClr val="hlink"/>
                </a:solidFill>
              </a:rPr>
              <a:t> </a:t>
            </a:r>
            <a:r>
              <a:rPr lang="en-US" dirty="0"/>
              <a:t>between two attributes </a:t>
            </a:r>
            <a:r>
              <a:rPr lang="en-US" i="1" dirty="0"/>
              <a:t>A</a:t>
            </a:r>
            <a:r>
              <a:rPr lang="en-US" i="1" baseline="-25000" dirty="0"/>
              <a:t>i</a:t>
            </a:r>
            <a:r>
              <a:rPr lang="en-US" dirty="0"/>
              <a:t> and </a:t>
            </a:r>
            <a:r>
              <a:rPr lang="en-US" i="1" dirty="0" err="1"/>
              <a:t>A</a:t>
            </a:r>
            <a:r>
              <a:rPr lang="en-US" i="1" baseline="-25000" dirty="0" err="1"/>
              <a:t>j</a:t>
            </a:r>
            <a:r>
              <a:rPr lang="en-US" dirty="0"/>
              <a:t> of a relation </a:t>
            </a:r>
            <a:r>
              <a:rPr lang="en-US" i="1" dirty="0"/>
              <a:t>R</a:t>
            </a:r>
            <a:r>
              <a:rPr lang="en-US" dirty="0"/>
              <a:t>[</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with respect to the set of applications  </a:t>
            </a:r>
            <a:r>
              <a:rPr lang="en-US" i="1" dirty="0"/>
              <a:t>Q</a:t>
            </a:r>
            <a:r>
              <a:rPr lang="en-US" dirty="0"/>
              <a:t> = (</a:t>
            </a:r>
            <a:r>
              <a:rPr lang="en-US" i="1" dirty="0"/>
              <a:t>q</a:t>
            </a:r>
            <a:r>
              <a:rPr lang="en-US" baseline="-25000" dirty="0"/>
              <a:t>1</a:t>
            </a:r>
            <a:r>
              <a:rPr lang="en-US" dirty="0"/>
              <a:t>, </a:t>
            </a:r>
            <a:r>
              <a:rPr lang="en-US" i="1" dirty="0"/>
              <a:t>q</a:t>
            </a:r>
            <a:r>
              <a:rPr lang="en-US" baseline="-25000" dirty="0"/>
              <a:t>2</a:t>
            </a:r>
            <a:r>
              <a:rPr lang="en-US" dirty="0"/>
              <a:t>, …, </a:t>
            </a:r>
            <a:r>
              <a:rPr lang="en-US" i="1" dirty="0" err="1"/>
              <a:t>q</a:t>
            </a:r>
            <a:r>
              <a:rPr lang="en-US" i="1" baseline="-25000" dirty="0" err="1"/>
              <a:t>q</a:t>
            </a:r>
            <a:r>
              <a:rPr lang="en-US" dirty="0"/>
              <a:t>) is defined as follows : </a:t>
            </a:r>
          </a:p>
          <a:p>
            <a:pPr marL="0" indent="0"/>
            <a:endParaRPr lang="en-US" dirty="0"/>
          </a:p>
        </p:txBody>
      </p:sp>
      <p:grpSp>
        <p:nvGrpSpPr>
          <p:cNvPr id="4" name="Group 3"/>
          <p:cNvGrpSpPr/>
          <p:nvPr/>
        </p:nvGrpSpPr>
        <p:grpSpPr>
          <a:xfrm>
            <a:off x="1149576" y="2922692"/>
            <a:ext cx="4302278" cy="860147"/>
            <a:chOff x="1634952" y="5093547"/>
            <a:chExt cx="6118796" cy="1223321"/>
          </a:xfrm>
        </p:grpSpPr>
        <p:sp>
          <p:nvSpPr>
            <p:cNvPr id="83974" name="Rectangle 6"/>
            <p:cNvSpPr>
              <a:spLocks noChangeArrowheads="1"/>
            </p:cNvSpPr>
            <p:nvPr/>
          </p:nvSpPr>
          <p:spPr bwMode="auto">
            <a:xfrm>
              <a:off x="1634952" y="5332871"/>
              <a:ext cx="1867534" cy="4898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err="1">
                  <a:solidFill>
                    <a:srgbClr val="000000"/>
                  </a:solidFill>
                  <a:latin typeface="Book Antiqua"/>
                </a:rPr>
                <a:t>aff</a:t>
              </a:r>
              <a:r>
                <a:rPr lang="en-US" sz="1828" i="1" dirty="0">
                  <a:solidFill>
                    <a:srgbClr val="000000"/>
                  </a:solidFill>
                  <a:latin typeface="Book Antiqua"/>
                </a:rPr>
                <a:t> </a:t>
              </a:r>
              <a:r>
                <a:rPr lang="en-US" sz="1828" dirty="0">
                  <a:solidFill>
                    <a:srgbClr val="000000"/>
                  </a:solidFill>
                  <a:latin typeface="Book Antiqua"/>
                </a:rPr>
                <a:t>(</a:t>
              </a:r>
              <a:r>
                <a:rPr lang="en-US" sz="1828" i="1" dirty="0">
                  <a:solidFill>
                    <a:srgbClr val="000000"/>
                  </a:solidFill>
                  <a:latin typeface="Book Antiqua"/>
                </a:rPr>
                <a:t>A</a:t>
              </a:r>
              <a:r>
                <a:rPr lang="en-US" sz="1828" i="1" baseline="-25000" dirty="0">
                  <a:solidFill>
                    <a:srgbClr val="000000"/>
                  </a:solidFill>
                  <a:latin typeface="Book Antiqua"/>
                </a:rPr>
                <a:t>i</a:t>
              </a:r>
              <a:r>
                <a:rPr lang="en-US" sz="1828" i="1" dirty="0">
                  <a:solidFill>
                    <a:srgbClr val="000000"/>
                  </a:solidFill>
                  <a:latin typeface="Book Antiqua"/>
                </a:rPr>
                <a:t>, </a:t>
              </a:r>
              <a:r>
                <a:rPr lang="en-US" sz="1828" i="1" dirty="0" err="1">
                  <a:solidFill>
                    <a:srgbClr val="000000"/>
                  </a:solidFill>
                  <a:latin typeface="Book Antiqua"/>
                </a:rPr>
                <a:t>A</a:t>
              </a:r>
              <a:r>
                <a:rPr lang="en-US" sz="1828" i="1" baseline="-25000" dirty="0" err="1">
                  <a:solidFill>
                    <a:srgbClr val="000000"/>
                  </a:solidFill>
                  <a:latin typeface="Book Antiqua"/>
                </a:rPr>
                <a:t>j</a:t>
              </a:r>
              <a:r>
                <a:rPr lang="en-US" sz="1828" dirty="0">
                  <a:solidFill>
                    <a:srgbClr val="000000"/>
                  </a:solidFill>
                  <a:latin typeface="Book Antiqua"/>
                </a:rPr>
                <a:t>)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3975" name="Rectangle 7"/>
            <p:cNvSpPr>
              <a:spLocks noChangeArrowheads="1"/>
            </p:cNvSpPr>
            <p:nvPr/>
          </p:nvSpPr>
          <p:spPr bwMode="auto">
            <a:xfrm>
              <a:off x="4846216" y="5332871"/>
              <a:ext cx="2259665" cy="4898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(query access)</a:t>
              </a:r>
            </a:p>
          </p:txBody>
        </p:sp>
        <p:sp>
          <p:nvSpPr>
            <p:cNvPr id="83976" name="Rectangle 8"/>
            <p:cNvSpPr>
              <a:spLocks noChangeArrowheads="1"/>
            </p:cNvSpPr>
            <p:nvPr/>
          </p:nvSpPr>
          <p:spPr bwMode="auto">
            <a:xfrm>
              <a:off x="3305449" y="5857859"/>
              <a:ext cx="4448299" cy="4590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Book Antiqua"/>
                </a:rPr>
                <a:t>all queries that access </a:t>
              </a:r>
              <a:r>
                <a:rPr lang="en-US" sz="1687" i="1" dirty="0">
                  <a:solidFill>
                    <a:srgbClr val="000000"/>
                  </a:solidFill>
                  <a:latin typeface="Book Antiqua"/>
                </a:rPr>
                <a:t>A</a:t>
              </a:r>
              <a:r>
                <a:rPr lang="en-US" sz="984" i="1" baseline="-25000" dirty="0">
                  <a:solidFill>
                    <a:srgbClr val="000000"/>
                  </a:solidFill>
                  <a:latin typeface="Book Antiqua"/>
                </a:rPr>
                <a:t>i</a:t>
              </a:r>
              <a:r>
                <a:rPr lang="en-US" sz="1687" dirty="0">
                  <a:solidFill>
                    <a:srgbClr val="000000"/>
                  </a:solidFill>
                  <a:latin typeface="Book Antiqua"/>
                </a:rPr>
                <a:t> and </a:t>
              </a:r>
              <a:r>
                <a:rPr lang="en-US" sz="1687" i="1" dirty="0" err="1">
                  <a:solidFill>
                    <a:srgbClr val="000000"/>
                  </a:solidFill>
                  <a:latin typeface="Book Antiqua"/>
                </a:rPr>
                <a:t>A</a:t>
              </a:r>
              <a:r>
                <a:rPr lang="en-US" sz="984" i="1" baseline="-25000" dirty="0" err="1">
                  <a:solidFill>
                    <a:srgbClr val="000000"/>
                  </a:solidFill>
                  <a:latin typeface="Book Antiqua"/>
                </a:rPr>
                <a:t>j</a:t>
              </a:r>
              <a:r>
                <a:rPr lang="en-US" sz="1687" dirty="0">
                  <a:solidFill>
                    <a:srgbClr val="000000"/>
                  </a:solidFill>
                  <a:latin typeface="Book Antiqua"/>
                </a:rPr>
                <a:t> </a:t>
              </a:r>
            </a:p>
          </p:txBody>
        </p:sp>
        <p:sp>
          <p:nvSpPr>
            <p:cNvPr id="83977" name="Rectangle 9"/>
            <p:cNvSpPr>
              <a:spLocks noChangeArrowheads="1"/>
            </p:cNvSpPr>
            <p:nvPr/>
          </p:nvSpPr>
          <p:spPr bwMode="auto">
            <a:xfrm>
              <a:off x="3327966" y="5093547"/>
              <a:ext cx="650108" cy="87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grpSp>
      <p:graphicFrame>
        <p:nvGraphicFramePr>
          <p:cNvPr id="18" name="object 121"/>
          <p:cNvGraphicFramePr>
            <a:graphicFrameLocks noGrp="1"/>
          </p:cNvGraphicFramePr>
          <p:nvPr/>
        </p:nvGraphicFramePr>
        <p:xfrm>
          <a:off x="1163191" y="4162903"/>
          <a:ext cx="7155475" cy="1354329"/>
        </p:xfrm>
        <a:graphic>
          <a:graphicData uri="http://schemas.openxmlformats.org/drawingml/2006/table">
            <a:tbl>
              <a:tblPr firstRow="1" bandRow="1">
                <a:tableStyleId>{2D5ABB26-0587-4C30-8999-92F81FD0307C}</a:tableStyleId>
              </a:tblPr>
              <a:tblGrid>
                <a:gridCol w="1700107">
                  <a:extLst>
                    <a:ext uri="{9D8B030D-6E8A-4147-A177-3AD203B41FA5}">
                      <a16:colId xmlns:a16="http://schemas.microsoft.com/office/drawing/2014/main" val="20000"/>
                    </a:ext>
                  </a:extLst>
                </a:gridCol>
                <a:gridCol w="1309705">
                  <a:extLst>
                    <a:ext uri="{9D8B030D-6E8A-4147-A177-3AD203B41FA5}">
                      <a16:colId xmlns:a16="http://schemas.microsoft.com/office/drawing/2014/main" val="20001"/>
                    </a:ext>
                  </a:extLst>
                </a:gridCol>
                <a:gridCol w="1357961">
                  <a:extLst>
                    <a:ext uri="{9D8B030D-6E8A-4147-A177-3AD203B41FA5}">
                      <a16:colId xmlns:a16="http://schemas.microsoft.com/office/drawing/2014/main" val="20002"/>
                    </a:ext>
                  </a:extLst>
                </a:gridCol>
                <a:gridCol w="69195">
                  <a:extLst>
                    <a:ext uri="{9D8B030D-6E8A-4147-A177-3AD203B41FA5}">
                      <a16:colId xmlns:a16="http://schemas.microsoft.com/office/drawing/2014/main" val="20003"/>
                    </a:ext>
                  </a:extLst>
                </a:gridCol>
                <a:gridCol w="1325981">
                  <a:extLst>
                    <a:ext uri="{9D8B030D-6E8A-4147-A177-3AD203B41FA5}">
                      <a16:colId xmlns:a16="http://schemas.microsoft.com/office/drawing/2014/main" val="20004"/>
                    </a:ext>
                  </a:extLst>
                </a:gridCol>
                <a:gridCol w="1323972">
                  <a:extLst>
                    <a:ext uri="{9D8B030D-6E8A-4147-A177-3AD203B41FA5}">
                      <a16:colId xmlns:a16="http://schemas.microsoft.com/office/drawing/2014/main" val="20005"/>
                    </a:ext>
                  </a:extLst>
                </a:gridCol>
                <a:gridCol w="68554">
                  <a:extLst>
                    <a:ext uri="{9D8B030D-6E8A-4147-A177-3AD203B41FA5}">
                      <a16:colId xmlns:a16="http://schemas.microsoft.com/office/drawing/2014/main" val="20006"/>
                    </a:ext>
                  </a:extLst>
                </a:gridCol>
              </a:tblGrid>
              <a:tr h="1063125">
                <a:tc gridSpan="7">
                  <a:txBody>
                    <a:bodyPr/>
                    <a:lstStyle/>
                    <a:p>
                      <a:pPr marL="26034">
                        <a:lnSpc>
                          <a:spcPct val="100000"/>
                        </a:lnSpc>
                        <a:tabLst>
                          <a:tab pos="3190240" algn="l"/>
                          <a:tab pos="5048885" algn="l"/>
                        </a:tabLst>
                      </a:pPr>
                      <a:r>
                        <a:rPr sz="2500" i="1" dirty="0">
                          <a:latin typeface="Times New Roman"/>
                          <a:cs typeface="Times New Roman"/>
                        </a:rPr>
                        <a:t>aff</a:t>
                      </a:r>
                      <a:r>
                        <a:rPr sz="2500" i="1" spc="-30" dirty="0">
                          <a:latin typeface="Times New Roman"/>
                          <a:cs typeface="Times New Roman"/>
                        </a:rPr>
                        <a:t> </a:t>
                      </a:r>
                      <a:r>
                        <a:rPr sz="2500" spc="0" dirty="0">
                          <a:latin typeface="Times New Roman"/>
                          <a:cs typeface="Times New Roman"/>
                        </a:rPr>
                        <a:t>(</a:t>
                      </a:r>
                      <a:r>
                        <a:rPr sz="2500" spc="-420" dirty="0">
                          <a:latin typeface="Times New Roman"/>
                          <a:cs typeface="Times New Roman"/>
                        </a:rPr>
                        <a:t> </a:t>
                      </a:r>
                      <a:r>
                        <a:rPr sz="2500" i="1" spc="-10" dirty="0">
                          <a:latin typeface="Times New Roman"/>
                          <a:cs typeface="Times New Roman"/>
                        </a:rPr>
                        <a:t>A</a:t>
                      </a:r>
                      <a:r>
                        <a:rPr sz="1100" i="1" spc="65" dirty="0">
                          <a:latin typeface="Times New Roman"/>
                          <a:cs typeface="Times New Roman"/>
                        </a:rPr>
                        <a:t>i</a:t>
                      </a:r>
                      <a:r>
                        <a:rPr sz="2500" spc="0" dirty="0">
                          <a:latin typeface="Times New Roman"/>
                          <a:cs typeface="Times New Roman"/>
                        </a:rPr>
                        <a:t>,</a:t>
                      </a:r>
                      <a:r>
                        <a:rPr sz="2500" spc="-135" dirty="0">
                          <a:latin typeface="Times New Roman"/>
                          <a:cs typeface="Times New Roman"/>
                        </a:rPr>
                        <a:t> </a:t>
                      </a:r>
                      <a:r>
                        <a:rPr sz="2500" i="1" spc="-5" dirty="0">
                          <a:latin typeface="Times New Roman"/>
                          <a:cs typeface="Times New Roman"/>
                        </a:rPr>
                        <a:t>A</a:t>
                      </a:r>
                      <a:r>
                        <a:rPr sz="1100" i="1" spc="0" dirty="0">
                          <a:latin typeface="Times New Roman"/>
                          <a:cs typeface="Times New Roman"/>
                        </a:rPr>
                        <a:t>j</a:t>
                      </a:r>
                      <a:r>
                        <a:rPr sz="1100" i="1" spc="-170" dirty="0">
                          <a:latin typeface="Times New Roman"/>
                          <a:cs typeface="Times New Roman"/>
                        </a:rPr>
                        <a:t> </a:t>
                      </a:r>
                      <a:r>
                        <a:rPr sz="2500" spc="0" dirty="0">
                          <a:latin typeface="Times New Roman"/>
                          <a:cs typeface="Times New Roman"/>
                        </a:rPr>
                        <a:t>)</a:t>
                      </a:r>
                      <a:r>
                        <a:rPr sz="2500" spc="-55" dirty="0">
                          <a:latin typeface="Times New Roman"/>
                          <a:cs typeface="Times New Roman"/>
                        </a:rPr>
                        <a:t> </a:t>
                      </a:r>
                      <a:r>
                        <a:rPr sz="2500" spc="0" dirty="0">
                          <a:latin typeface="Symbol"/>
                          <a:cs typeface="Symbol"/>
                        </a:rPr>
                        <a:t></a:t>
                      </a:r>
                      <a:r>
                        <a:rPr lang="en-US" sz="2500" spc="0" baseline="0" dirty="0">
                          <a:latin typeface="Times New Roman"/>
                          <a:cs typeface="Times New Roman"/>
                        </a:rPr>
                        <a:t> </a:t>
                      </a:r>
                      <a:r>
                        <a:rPr sz="5700" spc="0" baseline="-8397" dirty="0">
                          <a:latin typeface="Symbol"/>
                          <a:cs typeface="Symbol"/>
                        </a:rPr>
                        <a:t></a:t>
                      </a:r>
                      <a:r>
                        <a:rPr lang="en-US" sz="5700" spc="0" baseline="-8397" dirty="0">
                          <a:latin typeface="Times New Roman"/>
                          <a:cs typeface="Times New Roman"/>
                        </a:rPr>
                        <a:t> </a:t>
                      </a:r>
                      <a:r>
                        <a:rPr sz="5700" spc="547" baseline="-8397" dirty="0">
                          <a:latin typeface="Symbol"/>
                          <a:cs typeface="Symbol"/>
                        </a:rPr>
                        <a:t></a:t>
                      </a:r>
                      <a:r>
                        <a:rPr sz="2500" i="1" spc="0" dirty="0">
                          <a:latin typeface="Times New Roman"/>
                          <a:cs typeface="Times New Roman"/>
                        </a:rPr>
                        <a:t>r</a:t>
                      </a:r>
                      <a:r>
                        <a:rPr sz="2500" i="1" spc="-25" dirty="0">
                          <a:latin typeface="Times New Roman"/>
                          <a:cs typeface="Times New Roman"/>
                        </a:rPr>
                        <a:t>e</a:t>
                      </a:r>
                      <a:r>
                        <a:rPr sz="2500" i="1" spc="160" dirty="0">
                          <a:latin typeface="Times New Roman"/>
                          <a:cs typeface="Times New Roman"/>
                        </a:rPr>
                        <a:t>f</a:t>
                      </a:r>
                      <a:r>
                        <a:rPr sz="2200" i="1" spc="0" baseline="-25252" dirty="0">
                          <a:latin typeface="Times New Roman"/>
                          <a:cs typeface="Times New Roman"/>
                        </a:rPr>
                        <a:t>s</a:t>
                      </a:r>
                      <a:r>
                        <a:rPr sz="2200" i="1" spc="-60" baseline="-25252" dirty="0">
                          <a:latin typeface="Times New Roman"/>
                          <a:cs typeface="Times New Roman"/>
                        </a:rPr>
                        <a:t> </a:t>
                      </a:r>
                      <a:r>
                        <a:rPr sz="2500" spc="65" dirty="0">
                          <a:latin typeface="Times New Roman"/>
                          <a:cs typeface="Times New Roman"/>
                        </a:rPr>
                        <a:t>(</a:t>
                      </a:r>
                      <a:r>
                        <a:rPr sz="2500" i="1" spc="-5" dirty="0">
                          <a:latin typeface="Times New Roman"/>
                          <a:cs typeface="Times New Roman"/>
                        </a:rPr>
                        <a:t>q</a:t>
                      </a:r>
                      <a:r>
                        <a:rPr sz="2200" i="1" spc="0" baseline="-25252" dirty="0">
                          <a:latin typeface="Times New Roman"/>
                          <a:cs typeface="Times New Roman"/>
                        </a:rPr>
                        <a:t>k</a:t>
                      </a:r>
                      <a:r>
                        <a:rPr sz="2200" i="1" spc="67" baseline="-25252" dirty="0">
                          <a:latin typeface="Times New Roman"/>
                          <a:cs typeface="Times New Roman"/>
                        </a:rPr>
                        <a:t> </a:t>
                      </a:r>
                      <a:r>
                        <a:rPr sz="2500" spc="0" dirty="0">
                          <a:latin typeface="Times New Roman"/>
                          <a:cs typeface="Times New Roman"/>
                        </a:rPr>
                        <a:t>)</a:t>
                      </a:r>
                      <a:r>
                        <a:rPr sz="2500" spc="-365" dirty="0">
                          <a:latin typeface="Times New Roman"/>
                          <a:cs typeface="Times New Roman"/>
                        </a:rPr>
                        <a:t> </a:t>
                      </a:r>
                      <a:r>
                        <a:rPr sz="2500" spc="0" dirty="0">
                          <a:latin typeface="Symbol"/>
                          <a:cs typeface="Symbol"/>
                        </a:rPr>
                        <a:t></a:t>
                      </a:r>
                      <a:r>
                        <a:rPr sz="2500" spc="-370" dirty="0">
                          <a:latin typeface="Times New Roman"/>
                          <a:cs typeface="Times New Roman"/>
                        </a:rPr>
                        <a:t> </a:t>
                      </a:r>
                      <a:r>
                        <a:rPr sz="2500" i="1" spc="0" dirty="0">
                          <a:latin typeface="Times New Roman"/>
                          <a:cs typeface="Times New Roman"/>
                        </a:rPr>
                        <a:t>a</a:t>
                      </a:r>
                      <a:r>
                        <a:rPr sz="2500" i="1" spc="-30" dirty="0">
                          <a:latin typeface="Times New Roman"/>
                          <a:cs typeface="Times New Roman"/>
                        </a:rPr>
                        <a:t>c</a:t>
                      </a:r>
                      <a:r>
                        <a:rPr sz="2500" i="1" spc="-5" dirty="0">
                          <a:latin typeface="Times New Roman"/>
                          <a:cs typeface="Times New Roman"/>
                        </a:rPr>
                        <a:t>c</a:t>
                      </a:r>
                      <a:r>
                        <a:rPr sz="2200" i="1" spc="0" baseline="-25252" dirty="0">
                          <a:latin typeface="Times New Roman"/>
                          <a:cs typeface="Times New Roman"/>
                        </a:rPr>
                        <a:t>s</a:t>
                      </a:r>
                      <a:r>
                        <a:rPr sz="2200" i="1" spc="-60" baseline="-25252" dirty="0">
                          <a:latin typeface="Times New Roman"/>
                          <a:cs typeface="Times New Roman"/>
                        </a:rPr>
                        <a:t> </a:t>
                      </a:r>
                      <a:r>
                        <a:rPr sz="2500" spc="65" dirty="0">
                          <a:latin typeface="Times New Roman"/>
                          <a:cs typeface="Times New Roman"/>
                        </a:rPr>
                        <a:t>(</a:t>
                      </a:r>
                      <a:r>
                        <a:rPr sz="2500" i="1" spc="-5" dirty="0">
                          <a:latin typeface="Times New Roman"/>
                          <a:cs typeface="Times New Roman"/>
                        </a:rPr>
                        <a:t>q</a:t>
                      </a:r>
                      <a:r>
                        <a:rPr sz="2200" i="1" spc="0" baseline="-25252" dirty="0">
                          <a:latin typeface="Times New Roman"/>
                          <a:cs typeface="Times New Roman"/>
                        </a:rPr>
                        <a:t>k</a:t>
                      </a:r>
                      <a:r>
                        <a:rPr sz="2200" i="1" spc="67" baseline="-25252" dirty="0">
                          <a:latin typeface="Times New Roman"/>
                          <a:cs typeface="Times New Roman"/>
                        </a:rPr>
                        <a:t> </a:t>
                      </a:r>
                      <a:r>
                        <a:rPr sz="2500" spc="0" dirty="0">
                          <a:latin typeface="Times New Roman"/>
                          <a:cs typeface="Times New Roman"/>
                        </a:rPr>
                        <a:t>)</a:t>
                      </a:r>
                      <a:endParaRPr sz="2500" dirty="0">
                        <a:latin typeface="Times New Roman"/>
                        <a:cs typeface="Times New Roman"/>
                      </a:endParaRPr>
                    </a:p>
                    <a:p>
                      <a:pPr marL="1870710">
                        <a:lnSpc>
                          <a:spcPct val="100000"/>
                        </a:lnSpc>
                        <a:spcBef>
                          <a:spcPts val="235"/>
                        </a:spcBef>
                        <a:tabLst>
                          <a:tab pos="5121275" algn="l"/>
                        </a:tabLst>
                      </a:pPr>
                      <a:r>
                        <a:rPr lang="en-US" sz="1500" spc="-25" dirty="0">
                          <a:latin typeface="Symbol"/>
                          <a:cs typeface="Symbol"/>
                        </a:rPr>
                        <a:t>        </a:t>
                      </a:r>
                      <a:r>
                        <a:rPr sz="1500" spc="-25" dirty="0">
                          <a:latin typeface="Symbol"/>
                          <a:cs typeface="Symbol"/>
                        </a:rPr>
                        <a:t></a:t>
                      </a:r>
                      <a:r>
                        <a:rPr sz="1500" i="1" spc="0" dirty="0">
                          <a:latin typeface="Times New Roman"/>
                          <a:cs typeface="Times New Roman"/>
                        </a:rPr>
                        <a:t>k</a:t>
                      </a:r>
                      <a:r>
                        <a:rPr sz="1500" i="1" spc="-204" dirty="0">
                          <a:latin typeface="Times New Roman"/>
                          <a:cs typeface="Times New Roman"/>
                        </a:rPr>
                        <a:t> </a:t>
                      </a:r>
                      <a:r>
                        <a:rPr sz="1500" spc="0" dirty="0">
                          <a:latin typeface="Times New Roman"/>
                          <a:cs typeface="Times New Roman"/>
                        </a:rPr>
                        <a:t>,</a:t>
                      </a:r>
                      <a:r>
                        <a:rPr sz="1500" spc="-125" dirty="0">
                          <a:latin typeface="Times New Roman"/>
                          <a:cs typeface="Times New Roman"/>
                        </a:rPr>
                        <a:t> </a:t>
                      </a:r>
                      <a:r>
                        <a:rPr sz="1500" i="1" spc="0" dirty="0">
                          <a:latin typeface="Times New Roman"/>
                          <a:cs typeface="Times New Roman"/>
                        </a:rPr>
                        <a:t>u</a:t>
                      </a:r>
                      <a:r>
                        <a:rPr sz="1500" i="1" spc="-5" dirty="0">
                          <a:latin typeface="Times New Roman"/>
                          <a:cs typeface="Times New Roman"/>
                        </a:rPr>
                        <a:t>s</a:t>
                      </a:r>
                      <a:r>
                        <a:rPr sz="1500" i="1" spc="105" dirty="0">
                          <a:latin typeface="Times New Roman"/>
                          <a:cs typeface="Times New Roman"/>
                        </a:rPr>
                        <a:t>e</a:t>
                      </a:r>
                      <a:r>
                        <a:rPr sz="1500" spc="130" dirty="0">
                          <a:latin typeface="Times New Roman"/>
                          <a:cs typeface="Times New Roman"/>
                        </a:rPr>
                        <a:t>(</a:t>
                      </a:r>
                      <a:r>
                        <a:rPr sz="1500" i="1" spc="-10" dirty="0" err="1">
                          <a:latin typeface="Times New Roman"/>
                          <a:cs typeface="Times New Roman"/>
                        </a:rPr>
                        <a:t>q</a:t>
                      </a:r>
                      <a:r>
                        <a:rPr sz="1600" i="1" spc="0" baseline="-20833" dirty="0" err="1">
                          <a:latin typeface="Times New Roman"/>
                          <a:cs typeface="Times New Roman"/>
                        </a:rPr>
                        <a:t>k</a:t>
                      </a:r>
                      <a:r>
                        <a:rPr sz="1500" spc="0" dirty="0">
                          <a:latin typeface="Times New Roman"/>
                          <a:cs typeface="Times New Roman"/>
                        </a:rPr>
                        <a:t>,</a:t>
                      </a:r>
                      <a:r>
                        <a:rPr lang="en-US" sz="1500" spc="0" dirty="0">
                          <a:latin typeface="Times New Roman"/>
                          <a:cs typeface="Times New Roman"/>
                        </a:rPr>
                        <a:t> </a:t>
                      </a:r>
                      <a:r>
                        <a:rPr sz="1500" spc="-215" dirty="0">
                          <a:latin typeface="Times New Roman"/>
                          <a:cs typeface="Times New Roman"/>
                        </a:rPr>
                        <a:t> </a:t>
                      </a:r>
                      <a:r>
                        <a:rPr sz="1500" i="1" spc="-180" dirty="0">
                          <a:latin typeface="Times New Roman"/>
                          <a:cs typeface="Times New Roman"/>
                        </a:rPr>
                        <a:t>A</a:t>
                      </a:r>
                      <a:r>
                        <a:rPr sz="1600" i="1" spc="0" baseline="-20833" dirty="0">
                          <a:latin typeface="Times New Roman"/>
                          <a:cs typeface="Times New Roman"/>
                        </a:rPr>
                        <a:t>i</a:t>
                      </a:r>
                      <a:r>
                        <a:rPr sz="1600" i="1" spc="37" baseline="-20833" dirty="0">
                          <a:latin typeface="Times New Roman"/>
                          <a:cs typeface="Times New Roman"/>
                        </a:rPr>
                        <a:t> </a:t>
                      </a:r>
                      <a:r>
                        <a:rPr sz="1500" spc="95" dirty="0">
                          <a:latin typeface="Times New Roman"/>
                          <a:cs typeface="Times New Roman"/>
                        </a:rPr>
                        <a:t>)</a:t>
                      </a:r>
                      <a:r>
                        <a:rPr sz="1500" spc="110" dirty="0">
                          <a:latin typeface="Symbol"/>
                          <a:cs typeface="Symbol"/>
                        </a:rPr>
                        <a:t></a:t>
                      </a:r>
                      <a:r>
                        <a:rPr lang="en-US" sz="1500" i="0" spc="0" dirty="0">
                          <a:latin typeface="Times New Roman"/>
                          <a:cs typeface="Times New Roman"/>
                        </a:rPr>
                        <a:t>1</a:t>
                      </a:r>
                      <a:r>
                        <a:rPr sz="1500" i="1" spc="80" dirty="0">
                          <a:latin typeface="Times New Roman"/>
                          <a:cs typeface="Times New Roman"/>
                        </a:rPr>
                        <a:t> </a:t>
                      </a:r>
                      <a:r>
                        <a:rPr sz="1500" spc="0" dirty="0">
                          <a:latin typeface="Symbol"/>
                          <a:cs typeface="Symbol"/>
                        </a:rPr>
                        <a:t></a:t>
                      </a:r>
                      <a:r>
                        <a:rPr sz="1500" spc="180" dirty="0">
                          <a:latin typeface="Times New Roman"/>
                          <a:cs typeface="Times New Roman"/>
                        </a:rPr>
                        <a:t> </a:t>
                      </a:r>
                      <a:r>
                        <a:rPr sz="1500" i="1" spc="0" dirty="0">
                          <a:latin typeface="Times New Roman"/>
                          <a:cs typeface="Times New Roman"/>
                        </a:rPr>
                        <a:t>u</a:t>
                      </a:r>
                      <a:r>
                        <a:rPr sz="1500" i="1" spc="-5" dirty="0">
                          <a:latin typeface="Times New Roman"/>
                          <a:cs typeface="Times New Roman"/>
                        </a:rPr>
                        <a:t>s</a:t>
                      </a:r>
                      <a:r>
                        <a:rPr sz="1500" i="1" spc="105" dirty="0">
                          <a:latin typeface="Times New Roman"/>
                          <a:cs typeface="Times New Roman"/>
                        </a:rPr>
                        <a:t>e</a:t>
                      </a:r>
                      <a:r>
                        <a:rPr sz="1500" spc="135" dirty="0">
                          <a:latin typeface="Times New Roman"/>
                          <a:cs typeface="Times New Roman"/>
                        </a:rPr>
                        <a:t>(</a:t>
                      </a:r>
                      <a:r>
                        <a:rPr sz="1500" i="1" spc="-5" dirty="0" err="1">
                          <a:latin typeface="Times New Roman"/>
                          <a:cs typeface="Times New Roman"/>
                        </a:rPr>
                        <a:t>q</a:t>
                      </a:r>
                      <a:r>
                        <a:rPr sz="1600" i="1" spc="0" baseline="-20833" dirty="0" err="1">
                          <a:latin typeface="Times New Roman"/>
                          <a:cs typeface="Times New Roman"/>
                        </a:rPr>
                        <a:t>k</a:t>
                      </a:r>
                      <a:r>
                        <a:rPr sz="1500" spc="0" dirty="0">
                          <a:latin typeface="Times New Roman"/>
                          <a:cs typeface="Times New Roman"/>
                        </a:rPr>
                        <a:t>,</a:t>
                      </a:r>
                      <a:r>
                        <a:rPr lang="en-US" sz="1500" spc="0" dirty="0">
                          <a:latin typeface="Times New Roman"/>
                          <a:cs typeface="Times New Roman"/>
                        </a:rPr>
                        <a:t> </a:t>
                      </a:r>
                      <a:r>
                        <a:rPr sz="1500" spc="-215" dirty="0">
                          <a:latin typeface="Times New Roman"/>
                          <a:cs typeface="Times New Roman"/>
                        </a:rPr>
                        <a:t> </a:t>
                      </a:r>
                      <a:r>
                        <a:rPr sz="1500" i="1" spc="75" dirty="0">
                          <a:latin typeface="Times New Roman"/>
                          <a:cs typeface="Times New Roman"/>
                        </a:rPr>
                        <a:t>A</a:t>
                      </a:r>
                      <a:r>
                        <a:rPr sz="1600" i="1" spc="0" baseline="-20833" dirty="0">
                          <a:latin typeface="Times New Roman"/>
                          <a:cs typeface="Times New Roman"/>
                        </a:rPr>
                        <a:t>j</a:t>
                      </a:r>
                      <a:r>
                        <a:rPr sz="1600" i="1" spc="67" baseline="-20833" dirty="0">
                          <a:latin typeface="Times New Roman"/>
                          <a:cs typeface="Times New Roman"/>
                        </a:rPr>
                        <a:t> </a:t>
                      </a:r>
                      <a:r>
                        <a:rPr sz="1500" spc="95" dirty="0">
                          <a:latin typeface="Times New Roman"/>
                          <a:cs typeface="Times New Roman"/>
                        </a:rPr>
                        <a:t>)</a:t>
                      </a:r>
                      <a:r>
                        <a:rPr sz="1500" spc="110" dirty="0">
                          <a:latin typeface="Symbol"/>
                          <a:cs typeface="Symbol"/>
                        </a:rPr>
                        <a:t></a:t>
                      </a:r>
                      <a:r>
                        <a:rPr lang="en-US" sz="1500" i="0" spc="0" dirty="0">
                          <a:latin typeface="Times New Roman"/>
                          <a:cs typeface="Times New Roman"/>
                        </a:rPr>
                        <a:t>1</a:t>
                      </a:r>
                      <a:r>
                        <a:rPr sz="1500" i="1" spc="0" dirty="0">
                          <a:latin typeface="Times New Roman"/>
                          <a:cs typeface="Times New Roman"/>
                        </a:rPr>
                        <a:t>	</a:t>
                      </a:r>
                      <a:r>
                        <a:rPr sz="1500" spc="-35" dirty="0">
                          <a:latin typeface="Symbol"/>
                          <a:cs typeface="Symbol"/>
                        </a:rPr>
                        <a:t></a:t>
                      </a:r>
                      <a:r>
                        <a:rPr sz="1500" i="1" spc="0" dirty="0">
                          <a:latin typeface="Times New Roman"/>
                          <a:cs typeface="Times New Roman"/>
                        </a:rPr>
                        <a:t>s</a:t>
                      </a:r>
                      <a:endParaRPr sz="1500" dirty="0">
                        <a:latin typeface="Times New Roman"/>
                        <a:cs typeface="Times New Roman"/>
                      </a:endParaRPr>
                    </a:p>
                  </a:txBody>
                  <a:tcPr marL="0" marR="0" marT="0" marB="0">
                    <a:solidFill>
                      <a:srgbClr val="E0FFF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91204">
                <a:tc>
                  <a:txBody>
                    <a:bodyPr/>
                    <a:lstStyle/>
                    <a:p>
                      <a:endParaRPr sz="1500" dirty="0">
                        <a:latin typeface="Times New Roman"/>
                        <a:cs typeface="Times New Roman"/>
                      </a:endParaRPr>
                    </a:p>
                  </a:txBody>
                  <a:tcPr marL="0" marR="0" marT="0" marB="0">
                    <a:lnR w="9525">
                      <a:solidFill>
                        <a:srgbClr val="FF0000"/>
                      </a:solidFill>
                      <a:prstDash val="solid"/>
                    </a:lnR>
                    <a:solidFill>
                      <a:srgbClr val="E0FFF5"/>
                    </a:solidFill>
                  </a:tcPr>
                </a:tc>
                <a:tc>
                  <a:txBody>
                    <a:bodyPr/>
                    <a:lstStyle/>
                    <a:p>
                      <a:endParaRPr sz="1500" dirty="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dirty="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a:latin typeface="Times New Roman"/>
                        <a:cs typeface="Times New Roman"/>
                      </a:endParaRPr>
                    </a:p>
                  </a:txBody>
                  <a:tcPr marL="0" marR="0" marT="0" marB="0">
                    <a:lnL w="9525">
                      <a:solidFill>
                        <a:srgbClr val="FF0000"/>
                      </a:solidFill>
                      <a:prstDash val="solid"/>
                    </a:lnL>
                    <a:lnR w="9525">
                      <a:solidFill>
                        <a:srgbClr val="FF0000"/>
                      </a:solidFill>
                      <a:prstDash val="solid"/>
                    </a:lnR>
                    <a:solidFill>
                      <a:srgbClr val="E0FFF5"/>
                    </a:solidFill>
                  </a:tcPr>
                </a:tc>
                <a:tc>
                  <a:txBody>
                    <a:bodyPr/>
                    <a:lstStyle/>
                    <a:p>
                      <a:endParaRPr sz="15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dirty="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dirty="0">
                        <a:latin typeface="Times New Roman"/>
                        <a:cs typeface="Times New Roman"/>
                      </a:endParaRPr>
                    </a:p>
                  </a:txBody>
                  <a:tcPr marL="0" marR="0" marT="0" marB="0">
                    <a:lnL w="9525">
                      <a:solidFill>
                        <a:srgbClr val="FF0000"/>
                      </a:solidFill>
                      <a:prstDash val="solid"/>
                    </a:lnL>
                    <a:solidFill>
                      <a:srgbClr val="E0FFF5"/>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016679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85F4-FD90-D24B-AB1A-A15207F95C94}"/>
              </a:ext>
            </a:extLst>
          </p:cNvPr>
          <p:cNvSpPr>
            <a:spLocks noGrp="1"/>
          </p:cNvSpPr>
          <p:nvPr>
            <p:ph type="title"/>
          </p:nvPr>
        </p:nvSpPr>
        <p:spPr/>
        <p:txBody>
          <a:bodyPr/>
          <a:lstStyle/>
          <a:p>
            <a:r>
              <a:rPr lang="en-US" dirty="0"/>
              <a:t>Adaptive approaches</a:t>
            </a:r>
          </a:p>
        </p:txBody>
      </p:sp>
      <p:sp>
        <p:nvSpPr>
          <p:cNvPr id="3" name="Content Placeholder 2">
            <a:extLst>
              <a:ext uri="{FF2B5EF4-FFF2-40B4-BE49-F238E27FC236}">
                <a16:creationId xmlns:a16="http://schemas.microsoft.com/office/drawing/2014/main" id="{96A890D0-F0A2-BC41-9ECC-2520BE9302FA}"/>
              </a:ext>
            </a:extLst>
          </p:cNvPr>
          <p:cNvSpPr>
            <a:spLocks noGrp="1"/>
          </p:cNvSpPr>
          <p:nvPr>
            <p:ph idx="1"/>
          </p:nvPr>
        </p:nvSpPr>
        <p:spPr/>
        <p:txBody>
          <a:bodyPr/>
          <a:lstStyle/>
          <a:p>
            <a:r>
              <a:rPr lang="en-US" dirty="0"/>
              <a:t>Redesign as </a:t>
            </a:r>
            <a:r>
              <a:rPr lang="en-US" dirty="0">
                <a:solidFill>
                  <a:srgbClr val="C00000"/>
                </a:solidFill>
              </a:rPr>
              <a:t>physical</a:t>
            </a:r>
            <a:r>
              <a:rPr lang="en-US" dirty="0"/>
              <a:t> (network characteristics, available storage) and </a:t>
            </a:r>
            <a:r>
              <a:rPr lang="en-US" dirty="0">
                <a:solidFill>
                  <a:srgbClr val="C00000"/>
                </a:solidFill>
              </a:rPr>
              <a:t>logical</a:t>
            </a:r>
            <a:r>
              <a:rPr lang="en-US" dirty="0"/>
              <a:t> (workload) changes occur.</a:t>
            </a:r>
          </a:p>
          <a:p>
            <a:r>
              <a:rPr lang="en-US" dirty="0"/>
              <a:t>Most focus on logical</a:t>
            </a:r>
          </a:p>
          <a:p>
            <a:r>
              <a:rPr lang="en-US" dirty="0"/>
              <a:t>Three issues:</a:t>
            </a:r>
          </a:p>
          <a:p>
            <a:pPr marL="714810" lvl="1" indent="-314760">
              <a:buSzPct val="95000"/>
              <a:buFont typeface="Wingdings" pitchFamily="2" charset="2"/>
              <a:buChar char=""/>
              <a:tabLst>
                <a:tab pos="457177" algn="l"/>
              </a:tabLst>
            </a:pPr>
            <a:r>
              <a:rPr lang="en-US" sz="2400" dirty="0"/>
              <a:t>How to detect workload changes that require changes in the distribution design?</a:t>
            </a:r>
          </a:p>
          <a:p>
            <a:pPr marL="714810" lvl="1" indent="-314760">
              <a:buSzPct val="95000"/>
              <a:buFont typeface="Wingdings" pitchFamily="2" charset="2"/>
              <a:buChar char=""/>
              <a:tabLst>
                <a:tab pos="457177" algn="l"/>
              </a:tabLst>
            </a:pPr>
            <a:r>
              <a:rPr lang="en-US" sz="2400" dirty="0"/>
              <a:t>How to determine which data items are going to be affected in the design?</a:t>
            </a:r>
          </a:p>
          <a:p>
            <a:pPr marL="714810" lvl="1" indent="-314760">
              <a:buSzPct val="95000"/>
              <a:buFont typeface="Wingdings" pitchFamily="2" charset="2"/>
              <a:buChar char=""/>
              <a:tabLst>
                <a:tab pos="457177" algn="l"/>
              </a:tabLst>
            </a:pPr>
            <a:r>
              <a:rPr lang="en-US" sz="2400" dirty="0"/>
              <a:t>How to perform the changes in an efficient manner?</a:t>
            </a:r>
          </a:p>
        </p:txBody>
      </p:sp>
      <p:sp>
        <p:nvSpPr>
          <p:cNvPr id="4" name="Footer Placeholder 3">
            <a:extLst>
              <a:ext uri="{FF2B5EF4-FFF2-40B4-BE49-F238E27FC236}">
                <a16:creationId xmlns:a16="http://schemas.microsoft.com/office/drawing/2014/main" id="{6BDED5B6-1ABC-6443-8B02-786B70043444}"/>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5CC49DA0-EA18-144F-96BB-FF086130D6FB}"/>
              </a:ext>
            </a:extLst>
          </p:cNvPr>
          <p:cNvSpPr>
            <a:spLocks noGrp="1"/>
          </p:cNvSpPr>
          <p:nvPr>
            <p:ph type="sldNum" sz="quarter" idx="4"/>
          </p:nvPr>
        </p:nvSpPr>
        <p:spPr/>
        <p:txBody>
          <a:bodyPr/>
          <a:lstStyle/>
          <a:p>
            <a:fld id="{FD96158B-4539-3C43-9DE5-94C547866200}" type="slidenum">
              <a:rPr lang="en-US" smtClean="0"/>
              <a:t>70</a:t>
            </a:fld>
            <a:endParaRPr lang="en-US"/>
          </a:p>
        </p:txBody>
      </p:sp>
    </p:spTree>
    <p:extLst>
      <p:ext uri="{BB962C8B-B14F-4D97-AF65-F5344CB8AC3E}">
        <p14:creationId xmlns:p14="http://schemas.microsoft.com/office/powerpoint/2010/main" val="4383892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FE65-AB9C-B947-A8FB-3310E1715015}"/>
              </a:ext>
            </a:extLst>
          </p:cNvPr>
          <p:cNvSpPr>
            <a:spLocks noGrp="1"/>
          </p:cNvSpPr>
          <p:nvPr>
            <p:ph type="title"/>
          </p:nvPr>
        </p:nvSpPr>
        <p:spPr>
          <a:xfrm>
            <a:off x="431304" y="238720"/>
            <a:ext cx="8229600" cy="569912"/>
          </a:xfrm>
        </p:spPr>
        <p:txBody>
          <a:bodyPr/>
          <a:lstStyle/>
          <a:p>
            <a:r>
              <a:rPr lang="en-US" dirty="0"/>
              <a:t>Detecting workload changes</a:t>
            </a:r>
          </a:p>
        </p:txBody>
      </p:sp>
      <p:sp>
        <p:nvSpPr>
          <p:cNvPr id="3" name="Content Placeholder 2">
            <a:extLst>
              <a:ext uri="{FF2B5EF4-FFF2-40B4-BE49-F238E27FC236}">
                <a16:creationId xmlns:a16="http://schemas.microsoft.com/office/drawing/2014/main" id="{28695514-60E4-F54F-BA7F-E0E8E3863333}"/>
              </a:ext>
            </a:extLst>
          </p:cNvPr>
          <p:cNvSpPr>
            <a:spLocks noGrp="1"/>
          </p:cNvSpPr>
          <p:nvPr>
            <p:ph idx="1"/>
          </p:nvPr>
        </p:nvSpPr>
        <p:spPr>
          <a:xfrm>
            <a:off x="431304" y="990203"/>
            <a:ext cx="8435280" cy="5184576"/>
          </a:xfrm>
        </p:spPr>
        <p:txBody>
          <a:bodyPr/>
          <a:lstStyle/>
          <a:p>
            <a:r>
              <a:rPr lang="en-US" sz="2800" dirty="0"/>
              <a:t>To be able to detect workload changes, the incoming queries need to be monitored. Periodically analyze system logs, but this may have high overhead</a:t>
            </a:r>
          </a:p>
          <a:p>
            <a:r>
              <a:rPr lang="en-US" sz="2800" dirty="0"/>
              <a:t>Continuously monitor workload within DBMS</a:t>
            </a:r>
          </a:p>
          <a:p>
            <a:pPr lvl="1"/>
            <a:r>
              <a:rPr lang="en-US" sz="2800" dirty="0"/>
              <a:t>the system monitors the percentage increase in the number of distributed transactions and </a:t>
            </a:r>
          </a:p>
          <a:p>
            <a:pPr lvl="1"/>
            <a:r>
              <a:rPr lang="en-US" sz="2800" dirty="0"/>
              <a:t>considers that the system has changed sufficiently to require a reconfiguration if this percentage increase is above a defined threshold.</a:t>
            </a:r>
          </a:p>
        </p:txBody>
      </p:sp>
      <p:sp>
        <p:nvSpPr>
          <p:cNvPr id="4" name="Footer Placeholder 3">
            <a:extLst>
              <a:ext uri="{FF2B5EF4-FFF2-40B4-BE49-F238E27FC236}">
                <a16:creationId xmlns:a16="http://schemas.microsoft.com/office/drawing/2014/main" id="{B247B96D-198F-644E-9A1B-D39F802C6A4E}"/>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75ADF77A-6FA9-0748-B9DC-9C7BCDF19893}"/>
              </a:ext>
            </a:extLst>
          </p:cNvPr>
          <p:cNvSpPr>
            <a:spLocks noGrp="1"/>
          </p:cNvSpPr>
          <p:nvPr>
            <p:ph type="sldNum" sz="quarter" idx="4"/>
          </p:nvPr>
        </p:nvSpPr>
        <p:spPr/>
        <p:txBody>
          <a:bodyPr/>
          <a:lstStyle/>
          <a:p>
            <a:fld id="{FD96158B-4539-3C43-9DE5-94C547866200}" type="slidenum">
              <a:rPr lang="en-US" smtClean="0"/>
              <a:t>71</a:t>
            </a:fld>
            <a:endParaRPr lang="en-US"/>
          </a:p>
        </p:txBody>
      </p:sp>
    </p:spTree>
    <p:extLst>
      <p:ext uri="{BB962C8B-B14F-4D97-AF65-F5344CB8AC3E}">
        <p14:creationId xmlns:p14="http://schemas.microsoft.com/office/powerpoint/2010/main" val="41856739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FE65-AB9C-B947-A8FB-3310E1715015}"/>
              </a:ext>
            </a:extLst>
          </p:cNvPr>
          <p:cNvSpPr>
            <a:spLocks noGrp="1"/>
          </p:cNvSpPr>
          <p:nvPr>
            <p:ph type="title"/>
          </p:nvPr>
        </p:nvSpPr>
        <p:spPr>
          <a:xfrm>
            <a:off x="431304" y="238720"/>
            <a:ext cx="8229600" cy="569912"/>
          </a:xfrm>
        </p:spPr>
        <p:txBody>
          <a:bodyPr/>
          <a:lstStyle/>
          <a:p>
            <a:r>
              <a:rPr lang="en-US" dirty="0"/>
              <a:t>Detecting workload changes</a:t>
            </a:r>
          </a:p>
        </p:txBody>
      </p:sp>
      <p:sp>
        <p:nvSpPr>
          <p:cNvPr id="3" name="Content Placeholder 2">
            <a:extLst>
              <a:ext uri="{FF2B5EF4-FFF2-40B4-BE49-F238E27FC236}">
                <a16:creationId xmlns:a16="http://schemas.microsoft.com/office/drawing/2014/main" id="{28695514-60E4-F54F-BA7F-E0E8E3863333}"/>
              </a:ext>
            </a:extLst>
          </p:cNvPr>
          <p:cNvSpPr>
            <a:spLocks noGrp="1"/>
          </p:cNvSpPr>
          <p:nvPr>
            <p:ph idx="1"/>
          </p:nvPr>
        </p:nvSpPr>
        <p:spPr>
          <a:xfrm>
            <a:off x="448841" y="1354336"/>
            <a:ext cx="8435280" cy="5184576"/>
          </a:xfrm>
        </p:spPr>
        <p:txBody>
          <a:bodyPr/>
          <a:lstStyle/>
          <a:p>
            <a:r>
              <a:rPr lang="en-US" sz="2800" dirty="0"/>
              <a:t>One can create a profile that looks at the frequency of each query in a time period, the percentage of queries that meet (or exceed) their agreed-upon latencies. </a:t>
            </a:r>
          </a:p>
          <a:p>
            <a:r>
              <a:rPr lang="en-US" sz="2800" dirty="0"/>
              <a:t>Then it can be decided whether the changes in the profile require redesign. </a:t>
            </a:r>
          </a:p>
          <a:p>
            <a:r>
              <a:rPr lang="en-US" sz="2800" dirty="0"/>
              <a:t>The challenge here is to do this efficiently without intruding on the system performance. </a:t>
            </a:r>
          </a:p>
          <a:p>
            <a:r>
              <a:rPr lang="en-US" sz="2800" dirty="0"/>
              <a:t>This is an open research area that has not been properly studied.</a:t>
            </a:r>
          </a:p>
        </p:txBody>
      </p:sp>
      <p:sp>
        <p:nvSpPr>
          <p:cNvPr id="4" name="Footer Placeholder 3">
            <a:extLst>
              <a:ext uri="{FF2B5EF4-FFF2-40B4-BE49-F238E27FC236}">
                <a16:creationId xmlns:a16="http://schemas.microsoft.com/office/drawing/2014/main" id="{B247B96D-198F-644E-9A1B-D39F802C6A4E}"/>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75ADF77A-6FA9-0748-B9DC-9C7BCDF19893}"/>
              </a:ext>
            </a:extLst>
          </p:cNvPr>
          <p:cNvSpPr>
            <a:spLocks noGrp="1"/>
          </p:cNvSpPr>
          <p:nvPr>
            <p:ph type="sldNum" sz="quarter" idx="4"/>
          </p:nvPr>
        </p:nvSpPr>
        <p:spPr/>
        <p:txBody>
          <a:bodyPr/>
          <a:lstStyle/>
          <a:p>
            <a:fld id="{FD96158B-4539-3C43-9DE5-94C547866200}" type="slidenum">
              <a:rPr lang="en-US" smtClean="0"/>
              <a:t>72</a:t>
            </a:fld>
            <a:endParaRPr lang="en-US"/>
          </a:p>
        </p:txBody>
      </p:sp>
    </p:spTree>
    <p:extLst>
      <p:ext uri="{BB962C8B-B14F-4D97-AF65-F5344CB8AC3E}">
        <p14:creationId xmlns:p14="http://schemas.microsoft.com/office/powerpoint/2010/main" val="1337182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DDDA-9B82-8F4C-B2A7-5EC42DA3C235}"/>
              </a:ext>
            </a:extLst>
          </p:cNvPr>
          <p:cNvSpPr>
            <a:spLocks noGrp="1"/>
          </p:cNvSpPr>
          <p:nvPr>
            <p:ph type="title"/>
          </p:nvPr>
        </p:nvSpPr>
        <p:spPr/>
        <p:txBody>
          <a:bodyPr/>
          <a:lstStyle/>
          <a:p>
            <a:r>
              <a:rPr lang="en-US" dirty="0"/>
              <a:t>Detecting Affected Items</a:t>
            </a:r>
          </a:p>
        </p:txBody>
      </p:sp>
      <p:sp>
        <p:nvSpPr>
          <p:cNvPr id="3" name="Content Placeholder 2">
            <a:extLst>
              <a:ext uri="{FF2B5EF4-FFF2-40B4-BE49-F238E27FC236}">
                <a16:creationId xmlns:a16="http://schemas.microsoft.com/office/drawing/2014/main" id="{33F6FA78-7005-B949-A2D9-D7A3BA3099B9}"/>
              </a:ext>
            </a:extLst>
          </p:cNvPr>
          <p:cNvSpPr>
            <a:spLocks noGrp="1"/>
          </p:cNvSpPr>
          <p:nvPr>
            <p:ph idx="1"/>
          </p:nvPr>
        </p:nvSpPr>
        <p:spPr>
          <a:xfrm>
            <a:off x="457200" y="1163637"/>
            <a:ext cx="8229600" cy="4530725"/>
          </a:xfrm>
        </p:spPr>
        <p:txBody>
          <a:bodyPr/>
          <a:lstStyle/>
          <a:p>
            <a:pPr>
              <a:spcBef>
                <a:spcPts val="300"/>
              </a:spcBef>
            </a:pPr>
            <a:r>
              <a:rPr lang="en-US" sz="2600" dirty="0"/>
              <a:t>The next step is to determine what data items are affected and need to be migrated to address this change</a:t>
            </a:r>
          </a:p>
          <a:p>
            <a:pPr>
              <a:spcBef>
                <a:spcPts val="300"/>
              </a:spcBef>
            </a:pPr>
            <a:r>
              <a:rPr lang="en-US" sz="2600" dirty="0"/>
              <a:t>How this is done is very much dependent on the detection method. For example, if the system is monitoring the frequency of queries and detects changes, then the queries will identify the data items.</a:t>
            </a:r>
          </a:p>
          <a:p>
            <a:pPr>
              <a:spcBef>
                <a:spcPts val="300"/>
              </a:spcBef>
            </a:pPr>
            <a:r>
              <a:rPr lang="en-US" sz="2600" dirty="0"/>
              <a:t>It starts tuple-level monitoring once it detects a system load imbalance. </a:t>
            </a:r>
          </a:p>
          <a:p>
            <a:pPr>
              <a:spcBef>
                <a:spcPts val="300"/>
              </a:spcBef>
            </a:pPr>
            <a:r>
              <a:rPr lang="en-US" sz="2600" dirty="0"/>
              <a:t>It collects the “hot” tuples, which are the top-k most frequently accessed tuples within a time period.</a:t>
            </a:r>
          </a:p>
        </p:txBody>
      </p:sp>
      <p:sp>
        <p:nvSpPr>
          <p:cNvPr id="4" name="Footer Placeholder 3">
            <a:extLst>
              <a:ext uri="{FF2B5EF4-FFF2-40B4-BE49-F238E27FC236}">
                <a16:creationId xmlns:a16="http://schemas.microsoft.com/office/drawing/2014/main" id="{BC37AB52-BCFE-6947-929F-C4EA49BD5421}"/>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28E22A50-5167-C949-909A-A2480D1B4F86}"/>
              </a:ext>
            </a:extLst>
          </p:cNvPr>
          <p:cNvSpPr>
            <a:spLocks noGrp="1"/>
          </p:cNvSpPr>
          <p:nvPr>
            <p:ph type="sldNum" sz="quarter" idx="4"/>
          </p:nvPr>
        </p:nvSpPr>
        <p:spPr/>
        <p:txBody>
          <a:bodyPr/>
          <a:lstStyle/>
          <a:p>
            <a:fld id="{FD96158B-4539-3C43-9DE5-94C547866200}" type="slidenum">
              <a:rPr lang="en-US" smtClean="0"/>
              <a:t>73</a:t>
            </a:fld>
            <a:endParaRPr lang="en-US"/>
          </a:p>
        </p:txBody>
      </p:sp>
    </p:spTree>
    <p:extLst>
      <p:ext uri="{BB962C8B-B14F-4D97-AF65-F5344CB8AC3E}">
        <p14:creationId xmlns:p14="http://schemas.microsoft.com/office/powerpoint/2010/main" val="7494423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DDDA-9B82-8F4C-B2A7-5EC42DA3C235}"/>
              </a:ext>
            </a:extLst>
          </p:cNvPr>
          <p:cNvSpPr>
            <a:spLocks noGrp="1"/>
          </p:cNvSpPr>
          <p:nvPr>
            <p:ph type="title"/>
          </p:nvPr>
        </p:nvSpPr>
        <p:spPr/>
        <p:txBody>
          <a:bodyPr/>
          <a:lstStyle/>
          <a:p>
            <a:r>
              <a:rPr lang="en-US" dirty="0"/>
              <a:t>Incremental Reconfiguration</a:t>
            </a:r>
          </a:p>
        </p:txBody>
      </p:sp>
      <p:sp>
        <p:nvSpPr>
          <p:cNvPr id="3" name="Content Placeholder 2">
            <a:extLst>
              <a:ext uri="{FF2B5EF4-FFF2-40B4-BE49-F238E27FC236}">
                <a16:creationId xmlns:a16="http://schemas.microsoft.com/office/drawing/2014/main" id="{33F6FA78-7005-B949-A2D9-D7A3BA3099B9}"/>
              </a:ext>
            </a:extLst>
          </p:cNvPr>
          <p:cNvSpPr>
            <a:spLocks noGrp="1"/>
          </p:cNvSpPr>
          <p:nvPr>
            <p:ph idx="1"/>
          </p:nvPr>
        </p:nvSpPr>
        <p:spPr>
          <a:xfrm>
            <a:off x="457200" y="1417638"/>
            <a:ext cx="8229600" cy="4530725"/>
          </a:xfrm>
        </p:spPr>
        <p:txBody>
          <a:bodyPr/>
          <a:lstStyle/>
          <a:p>
            <a:pPr>
              <a:spcBef>
                <a:spcPts val="300"/>
              </a:spcBef>
            </a:pPr>
            <a:r>
              <a:rPr lang="en-US" sz="2800" dirty="0"/>
              <a:t>The naive approach to perform redesign is to redo the entire data partitioning and distribution. The overhead of redesign is too high to do it from scratch. </a:t>
            </a:r>
          </a:p>
          <a:p>
            <a:pPr>
              <a:spcBef>
                <a:spcPts val="300"/>
              </a:spcBef>
            </a:pPr>
            <a:r>
              <a:rPr lang="en-US" sz="2800" dirty="0"/>
              <a:t>The preferred approach is to apply the changes incrementally by migrating data; in other words, we only look at the changed workload and the data items that are affected, and move them around.</a:t>
            </a:r>
          </a:p>
        </p:txBody>
      </p:sp>
      <p:sp>
        <p:nvSpPr>
          <p:cNvPr id="4" name="Footer Placeholder 3">
            <a:extLst>
              <a:ext uri="{FF2B5EF4-FFF2-40B4-BE49-F238E27FC236}">
                <a16:creationId xmlns:a16="http://schemas.microsoft.com/office/drawing/2014/main" id="{BC37AB52-BCFE-6947-929F-C4EA49BD5421}"/>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28E22A50-5167-C949-909A-A2480D1B4F86}"/>
              </a:ext>
            </a:extLst>
          </p:cNvPr>
          <p:cNvSpPr>
            <a:spLocks noGrp="1"/>
          </p:cNvSpPr>
          <p:nvPr>
            <p:ph type="sldNum" sz="quarter" idx="4"/>
          </p:nvPr>
        </p:nvSpPr>
        <p:spPr/>
        <p:txBody>
          <a:bodyPr/>
          <a:lstStyle/>
          <a:p>
            <a:fld id="{FD96158B-4539-3C43-9DE5-94C547866200}" type="slidenum">
              <a:rPr lang="en-US" smtClean="0"/>
              <a:t>74</a:t>
            </a:fld>
            <a:endParaRPr lang="en-US"/>
          </a:p>
        </p:txBody>
      </p:sp>
    </p:spTree>
    <p:extLst>
      <p:ext uri="{BB962C8B-B14F-4D97-AF65-F5344CB8AC3E}">
        <p14:creationId xmlns:p14="http://schemas.microsoft.com/office/powerpoint/2010/main" val="1077797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DDDA-9B82-8F4C-B2A7-5EC42DA3C235}"/>
              </a:ext>
            </a:extLst>
          </p:cNvPr>
          <p:cNvSpPr>
            <a:spLocks noGrp="1"/>
          </p:cNvSpPr>
          <p:nvPr>
            <p:ph type="title"/>
          </p:nvPr>
        </p:nvSpPr>
        <p:spPr/>
        <p:txBody>
          <a:bodyPr/>
          <a:lstStyle/>
          <a:p>
            <a:r>
              <a:rPr lang="en-US" dirty="0"/>
              <a:t>Incremental Reconfiguration</a:t>
            </a:r>
          </a:p>
        </p:txBody>
      </p:sp>
      <p:sp>
        <p:nvSpPr>
          <p:cNvPr id="3" name="Content Placeholder 2">
            <a:extLst>
              <a:ext uri="{FF2B5EF4-FFF2-40B4-BE49-F238E27FC236}">
                <a16:creationId xmlns:a16="http://schemas.microsoft.com/office/drawing/2014/main" id="{33F6FA78-7005-B949-A2D9-D7A3BA3099B9}"/>
              </a:ext>
            </a:extLst>
          </p:cNvPr>
          <p:cNvSpPr>
            <a:spLocks noGrp="1"/>
          </p:cNvSpPr>
          <p:nvPr>
            <p:ph idx="1"/>
          </p:nvPr>
        </p:nvSpPr>
        <p:spPr>
          <a:xfrm>
            <a:off x="457200" y="1163637"/>
            <a:ext cx="8229600" cy="4530725"/>
          </a:xfrm>
        </p:spPr>
        <p:txBody>
          <a:bodyPr/>
          <a:lstStyle/>
          <a:p>
            <a:pPr>
              <a:spcBef>
                <a:spcPts val="300"/>
              </a:spcBef>
            </a:pPr>
            <a:r>
              <a:rPr lang="en-US" dirty="0"/>
              <a:t>One obvious approach is to use an incremental graph partitioning algorithm that reacts to changes in the graph representation.</a:t>
            </a:r>
          </a:p>
          <a:p>
            <a:pPr>
              <a:spcBef>
                <a:spcPts val="300"/>
              </a:spcBef>
            </a:pPr>
            <a:r>
              <a:rPr lang="en-US" dirty="0"/>
              <a:t>Once the set of hot tuples are identified, a migration plan is prepared that identifies where the hot tuples should be moved and what reallocation of cold tuples is necessary.</a:t>
            </a:r>
          </a:p>
          <a:p>
            <a:pPr>
              <a:spcBef>
                <a:spcPts val="300"/>
              </a:spcBef>
            </a:pPr>
            <a:r>
              <a:rPr lang="en-US" dirty="0"/>
              <a:t>Another approach is database cracking, which is an adaptive indexing technique that targets dynamic, hard to predict workloads.</a:t>
            </a:r>
          </a:p>
          <a:p>
            <a:pPr>
              <a:spcBef>
                <a:spcPts val="300"/>
              </a:spcBef>
            </a:pPr>
            <a:r>
              <a:rPr lang="en-US" dirty="0"/>
              <a:t>In adaptive indexing, indexes are built continuously with every query. Each query runs several operators and each operator performs incremental physical changes that improve the structure of indexes.</a:t>
            </a:r>
          </a:p>
        </p:txBody>
      </p:sp>
      <p:sp>
        <p:nvSpPr>
          <p:cNvPr id="4" name="Footer Placeholder 3">
            <a:extLst>
              <a:ext uri="{FF2B5EF4-FFF2-40B4-BE49-F238E27FC236}">
                <a16:creationId xmlns:a16="http://schemas.microsoft.com/office/drawing/2014/main" id="{BC37AB52-BCFE-6947-929F-C4EA49BD5421}"/>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28E22A50-5167-C949-909A-A2480D1B4F86}"/>
              </a:ext>
            </a:extLst>
          </p:cNvPr>
          <p:cNvSpPr>
            <a:spLocks noGrp="1"/>
          </p:cNvSpPr>
          <p:nvPr>
            <p:ph type="sldNum" sz="quarter" idx="4"/>
          </p:nvPr>
        </p:nvSpPr>
        <p:spPr/>
        <p:txBody>
          <a:bodyPr/>
          <a:lstStyle/>
          <a:p>
            <a:fld id="{FD96158B-4539-3C43-9DE5-94C547866200}" type="slidenum">
              <a:rPr lang="en-US" smtClean="0"/>
              <a:t>75</a:t>
            </a:fld>
            <a:endParaRPr lang="en-US"/>
          </a:p>
        </p:txBody>
      </p:sp>
    </p:spTree>
    <p:extLst>
      <p:ext uri="{BB962C8B-B14F-4D97-AF65-F5344CB8AC3E}">
        <p14:creationId xmlns:p14="http://schemas.microsoft.com/office/powerpoint/2010/main" val="21947094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471" y="1"/>
            <a:ext cx="101156" cy="101076"/>
          </a:xfrm>
          <a:prstGeom prst="rect">
            <a:avLst/>
          </a:prstGeom>
          <a:blipFill>
            <a:blip r:embed="rId2" cstate="print"/>
            <a:stretch>
              <a:fillRect/>
            </a:stretch>
          </a:blipFill>
        </p:spPr>
        <p:txBody>
          <a:bodyPr wrap="square" lIns="0" tIns="0" rIns="0" bIns="0" rtlCol="0">
            <a:noAutofit/>
          </a:bodyPr>
          <a:lstStyle/>
          <a:p>
            <a:pPr fontAlgn="auto">
              <a:spcBef>
                <a:spcPts val="0"/>
              </a:spcBef>
              <a:spcAft>
                <a:spcPts val="0"/>
              </a:spcAft>
            </a:pPr>
            <a:endParaRPr sz="1588">
              <a:solidFill>
                <a:prstClr val="black"/>
              </a:solidFill>
              <a:latin typeface="Calibri"/>
              <a:ea typeface="+mn-ea"/>
              <a:cs typeface="+mn-cs"/>
            </a:endParaRPr>
          </a:p>
        </p:txBody>
      </p:sp>
      <p:sp>
        <p:nvSpPr>
          <p:cNvPr id="3" name="object 3"/>
          <p:cNvSpPr txBox="1">
            <a:spLocks noGrp="1"/>
          </p:cNvSpPr>
          <p:nvPr>
            <p:ph type="title"/>
          </p:nvPr>
        </p:nvSpPr>
        <p:spPr>
          <a:xfrm>
            <a:off x="185049" y="2112604"/>
            <a:ext cx="8595679" cy="909456"/>
          </a:xfrm>
          <a:prstGeom prst="rect">
            <a:avLst/>
          </a:prstGeom>
        </p:spPr>
        <p:txBody>
          <a:bodyPr vert="horz" wrap="square" lIns="0" tIns="0" rIns="0" bIns="0" numCol="1" rtlCol="0" anchor="t" anchorCtr="0" compatLnSpc="1">
            <a:prstTxWarp prst="textNoShape">
              <a:avLst/>
            </a:prstTxWarp>
            <a:noAutofit/>
          </a:bodyPr>
          <a:lstStyle/>
          <a:p>
            <a:pPr marL="373703" algn="ctr"/>
            <a:r>
              <a:rPr lang="en-US" sz="3797" spc="-13" dirty="0">
                <a:solidFill>
                  <a:srgbClr val="000000"/>
                </a:solidFill>
                <a:latin typeface="Didot"/>
                <a:cs typeface="Comic Sans MS"/>
              </a:rPr>
              <a:t>Assignment #1</a:t>
            </a:r>
            <a:endParaRPr sz="3797" dirty="0">
              <a:solidFill>
                <a:srgbClr val="000000"/>
              </a:solidFill>
              <a:latin typeface="Didot"/>
              <a:cs typeface="Comic Sans MS"/>
            </a:endParaRPr>
          </a:p>
        </p:txBody>
      </p:sp>
    </p:spTree>
    <p:extLst>
      <p:ext uri="{BB962C8B-B14F-4D97-AF65-F5344CB8AC3E}">
        <p14:creationId xmlns:p14="http://schemas.microsoft.com/office/powerpoint/2010/main" val="389071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6470" y="3538355"/>
            <a:ext cx="2823882" cy="2554941"/>
          </a:xfrm>
          <a:custGeom>
            <a:avLst/>
            <a:gdLst/>
            <a:ahLst/>
            <a:cxnLst/>
            <a:rect l="l" t="t" r="r" b="b"/>
            <a:pathLst>
              <a:path w="3200400" h="2895600">
                <a:moveTo>
                  <a:pt x="0" y="2895600"/>
                </a:moveTo>
                <a:lnTo>
                  <a:pt x="3200400" y="2895600"/>
                </a:lnTo>
                <a:lnTo>
                  <a:pt x="3200400" y="0"/>
                </a:lnTo>
                <a:lnTo>
                  <a:pt x="0" y="0"/>
                </a:lnTo>
                <a:lnTo>
                  <a:pt x="0" y="2895600"/>
                </a:lnTo>
                <a:close/>
              </a:path>
            </a:pathLst>
          </a:custGeom>
          <a:solidFill>
            <a:srgbClr val="FFD9D9"/>
          </a:solidFill>
        </p:spPr>
        <p:txBody>
          <a:bodyPr wrap="square" lIns="0" tIns="0" rIns="0" bIns="0" rtlCol="0">
            <a:noAutofit/>
          </a:bodyPr>
          <a:lstStyle/>
          <a:p>
            <a:endParaRPr sz="2647"/>
          </a:p>
        </p:txBody>
      </p:sp>
      <p:sp>
        <p:nvSpPr>
          <p:cNvPr id="3" name="object 3"/>
          <p:cNvSpPr txBox="1"/>
          <p:nvPr/>
        </p:nvSpPr>
        <p:spPr>
          <a:xfrm>
            <a:off x="5727664" y="3635062"/>
            <a:ext cx="1624292" cy="322169"/>
          </a:xfrm>
          <a:prstGeom prst="rect">
            <a:avLst/>
          </a:prstGeom>
        </p:spPr>
        <p:txBody>
          <a:bodyPr vert="horz" wrap="square" lIns="0" tIns="0" rIns="0" bIns="0" rtlCol="0">
            <a:noAutofit/>
          </a:bodyPr>
          <a:lstStyle/>
          <a:p>
            <a:pPr marL="11205">
              <a:tabLst>
                <a:tab pos="444297" algn="l"/>
                <a:tab pos="899799" algn="l"/>
                <a:tab pos="1356982" algn="l"/>
              </a:tabLst>
            </a:pPr>
            <a:r>
              <a:rPr sz="1765" spc="-4" dirty="0">
                <a:solidFill>
                  <a:srgbClr val="CC0000"/>
                </a:solidFill>
                <a:latin typeface="Comic Sans MS"/>
                <a:cs typeface="Comic Sans MS"/>
              </a:rPr>
              <a:t>A</a:t>
            </a:r>
            <a:r>
              <a:rPr sz="1720" spc="13" baseline="-21367" dirty="0">
                <a:solidFill>
                  <a:srgbClr val="CC0000"/>
                </a:solidFill>
                <a:latin typeface="Comic Sans MS"/>
                <a:cs typeface="Comic Sans MS"/>
              </a:rPr>
              <a:t>1	</a:t>
            </a:r>
            <a:r>
              <a:rPr sz="1765" spc="-4" dirty="0">
                <a:solidFill>
                  <a:srgbClr val="CC0000"/>
                </a:solidFill>
                <a:latin typeface="Comic Sans MS"/>
                <a:cs typeface="Comic Sans MS"/>
              </a:rPr>
              <a:t>A</a:t>
            </a:r>
            <a:r>
              <a:rPr sz="1720" spc="20" baseline="-21367" dirty="0">
                <a:solidFill>
                  <a:srgbClr val="CC0000"/>
                </a:solidFill>
                <a:latin typeface="Comic Sans MS"/>
                <a:cs typeface="Comic Sans MS"/>
              </a:rPr>
              <a:t>2	</a:t>
            </a:r>
            <a:r>
              <a:rPr sz="1765" spc="-4" dirty="0">
                <a:solidFill>
                  <a:srgbClr val="CC0000"/>
                </a:solidFill>
                <a:latin typeface="Comic Sans MS"/>
                <a:cs typeface="Comic Sans MS"/>
              </a:rPr>
              <a:t>A</a:t>
            </a:r>
            <a:r>
              <a:rPr sz="1720" spc="20" baseline="-21367" dirty="0">
                <a:solidFill>
                  <a:srgbClr val="CC0000"/>
                </a:solidFill>
                <a:latin typeface="Comic Sans MS"/>
                <a:cs typeface="Comic Sans MS"/>
              </a:rPr>
              <a:t>3	</a:t>
            </a:r>
            <a:r>
              <a:rPr sz="1765" spc="-4" dirty="0">
                <a:solidFill>
                  <a:srgbClr val="CC0000"/>
                </a:solidFill>
                <a:latin typeface="Comic Sans MS"/>
                <a:cs typeface="Comic Sans MS"/>
              </a:rPr>
              <a:t>A</a:t>
            </a:r>
            <a:r>
              <a:rPr sz="1720" spc="20" baseline="-21367" dirty="0">
                <a:solidFill>
                  <a:srgbClr val="CC0000"/>
                </a:solidFill>
                <a:latin typeface="Comic Sans MS"/>
                <a:cs typeface="Comic Sans MS"/>
              </a:rPr>
              <a:t>4</a:t>
            </a:r>
            <a:endParaRPr sz="1720" baseline="-21367">
              <a:latin typeface="Comic Sans MS"/>
              <a:cs typeface="Comic Sans MS"/>
            </a:endParaRPr>
          </a:p>
        </p:txBody>
      </p:sp>
      <p:sp>
        <p:nvSpPr>
          <p:cNvPr id="4" name="object 4"/>
          <p:cNvSpPr txBox="1"/>
          <p:nvPr/>
        </p:nvSpPr>
        <p:spPr>
          <a:xfrm>
            <a:off x="5174542" y="3910847"/>
            <a:ext cx="342227" cy="1653428"/>
          </a:xfrm>
          <a:prstGeom prst="rect">
            <a:avLst/>
          </a:prstGeom>
        </p:spPr>
        <p:txBody>
          <a:bodyPr vert="horz" wrap="square" lIns="0" tIns="0" rIns="0" bIns="0" rtlCol="0">
            <a:noAutofit/>
          </a:bodyPr>
          <a:lstStyle/>
          <a:p>
            <a:pPr marL="11205" marR="11205" algn="just">
              <a:lnSpc>
                <a:spcPct val="123400"/>
              </a:lnSpc>
            </a:pPr>
            <a:r>
              <a:rPr sz="2118" spc="-4" dirty="0">
                <a:solidFill>
                  <a:srgbClr val="3333CC"/>
                </a:solidFill>
                <a:latin typeface="Comic Sans MS"/>
                <a:cs typeface="Comic Sans MS"/>
              </a:rPr>
              <a:t>A</a:t>
            </a:r>
            <a:r>
              <a:rPr sz="2118" spc="-13" baseline="-20833" dirty="0">
                <a:solidFill>
                  <a:srgbClr val="3333CC"/>
                </a:solidFill>
                <a:latin typeface="Comic Sans MS"/>
                <a:cs typeface="Comic Sans MS"/>
              </a:rPr>
              <a:t>1</a:t>
            </a:r>
            <a:r>
              <a:rPr sz="2118" spc="-6" baseline="-20833" dirty="0">
                <a:solidFill>
                  <a:srgbClr val="3333CC"/>
                </a:solidFill>
                <a:latin typeface="Comic Sans MS"/>
                <a:cs typeface="Comic Sans MS"/>
              </a:rPr>
              <a:t> </a:t>
            </a:r>
            <a:r>
              <a:rPr sz="2118" spc="-4" dirty="0">
                <a:solidFill>
                  <a:srgbClr val="3333CC"/>
                </a:solidFill>
                <a:latin typeface="Comic Sans MS"/>
                <a:cs typeface="Comic Sans MS"/>
              </a:rPr>
              <a:t>A</a:t>
            </a:r>
            <a:r>
              <a:rPr sz="2118" spc="-13" baseline="-20833" dirty="0">
                <a:solidFill>
                  <a:srgbClr val="3333CC"/>
                </a:solidFill>
                <a:latin typeface="Comic Sans MS"/>
                <a:cs typeface="Comic Sans MS"/>
              </a:rPr>
              <a:t>2</a:t>
            </a:r>
            <a:r>
              <a:rPr sz="2118" spc="-6" baseline="-20833" dirty="0">
                <a:solidFill>
                  <a:srgbClr val="3333CC"/>
                </a:solidFill>
                <a:latin typeface="Comic Sans MS"/>
                <a:cs typeface="Comic Sans MS"/>
              </a:rPr>
              <a:t> </a:t>
            </a:r>
            <a:r>
              <a:rPr sz="2118" spc="-9" dirty="0">
                <a:solidFill>
                  <a:srgbClr val="3333CC"/>
                </a:solidFill>
                <a:latin typeface="Comic Sans MS"/>
                <a:cs typeface="Comic Sans MS"/>
              </a:rPr>
              <a:t>A</a:t>
            </a:r>
            <a:r>
              <a:rPr sz="2118" spc="-13" baseline="-20833" dirty="0">
                <a:solidFill>
                  <a:srgbClr val="3333CC"/>
                </a:solidFill>
                <a:latin typeface="Comic Sans MS"/>
                <a:cs typeface="Comic Sans MS"/>
              </a:rPr>
              <a:t>3</a:t>
            </a:r>
            <a:r>
              <a:rPr sz="2118" spc="-6" baseline="-20833" dirty="0">
                <a:solidFill>
                  <a:srgbClr val="3333CC"/>
                </a:solidFill>
                <a:latin typeface="Comic Sans MS"/>
                <a:cs typeface="Comic Sans MS"/>
              </a:rPr>
              <a:t> </a:t>
            </a:r>
            <a:r>
              <a:rPr sz="2118" spc="-4" dirty="0">
                <a:solidFill>
                  <a:srgbClr val="3333CC"/>
                </a:solidFill>
                <a:latin typeface="Comic Sans MS"/>
                <a:cs typeface="Comic Sans MS"/>
              </a:rPr>
              <a:t>A</a:t>
            </a:r>
            <a:r>
              <a:rPr sz="2118" spc="-13" baseline="-20833" dirty="0">
                <a:solidFill>
                  <a:srgbClr val="3333CC"/>
                </a:solidFill>
                <a:latin typeface="Comic Sans MS"/>
                <a:cs typeface="Comic Sans MS"/>
              </a:rPr>
              <a:t>4</a:t>
            </a:r>
            <a:endParaRPr sz="2118" baseline="-20833" dirty="0">
              <a:latin typeface="Comic Sans MS"/>
              <a:cs typeface="Comic Sans MS"/>
            </a:endParaRPr>
          </a:p>
        </p:txBody>
      </p:sp>
      <p:sp>
        <p:nvSpPr>
          <p:cNvPr id="5" name="object 5"/>
          <p:cNvSpPr/>
          <p:nvPr/>
        </p:nvSpPr>
        <p:spPr>
          <a:xfrm>
            <a:off x="5590280" y="4009240"/>
            <a:ext cx="134471" cy="1546172"/>
          </a:xfrm>
          <a:custGeom>
            <a:avLst/>
            <a:gdLst/>
            <a:ahLst/>
            <a:cxnLst/>
            <a:rect l="l" t="t" r="r" b="b"/>
            <a:pathLst>
              <a:path w="152400" h="1752328">
                <a:moveTo>
                  <a:pt x="152400" y="1752328"/>
                </a:moveTo>
                <a:lnTo>
                  <a:pt x="108676" y="1746231"/>
                </a:lnTo>
                <a:lnTo>
                  <a:pt x="69923" y="1729118"/>
                </a:lnTo>
                <a:lnTo>
                  <a:pt x="37981" y="1702760"/>
                </a:lnTo>
                <a:lnTo>
                  <a:pt x="14691" y="1668928"/>
                </a:lnTo>
                <a:lnTo>
                  <a:pt x="1897" y="1629389"/>
                </a:lnTo>
                <a:lnTo>
                  <a:pt x="0" y="145778"/>
                </a:lnTo>
                <a:lnTo>
                  <a:pt x="729" y="131399"/>
                </a:lnTo>
                <a:lnTo>
                  <a:pt x="11122" y="90901"/>
                </a:lnTo>
                <a:lnTo>
                  <a:pt x="32391" y="55742"/>
                </a:lnTo>
                <a:lnTo>
                  <a:pt x="62694" y="27692"/>
                </a:lnTo>
                <a:lnTo>
                  <a:pt x="100189" y="8522"/>
                </a:lnTo>
                <a:lnTo>
                  <a:pt x="128272" y="1548"/>
                </a:lnTo>
                <a:lnTo>
                  <a:pt x="143035" y="0"/>
                </a:lnTo>
              </a:path>
            </a:pathLst>
          </a:custGeom>
          <a:ln w="9525">
            <a:solidFill>
              <a:srgbClr val="000000"/>
            </a:solidFill>
          </a:ln>
        </p:spPr>
        <p:txBody>
          <a:bodyPr wrap="square" lIns="0" tIns="0" rIns="0" bIns="0" rtlCol="0">
            <a:noAutofit/>
          </a:bodyPr>
          <a:lstStyle/>
          <a:p>
            <a:endParaRPr sz="2647"/>
          </a:p>
        </p:txBody>
      </p:sp>
      <p:sp>
        <p:nvSpPr>
          <p:cNvPr id="6" name="object 6"/>
          <p:cNvSpPr/>
          <p:nvPr/>
        </p:nvSpPr>
        <p:spPr>
          <a:xfrm>
            <a:off x="7404175" y="3941767"/>
            <a:ext cx="67236" cy="1613474"/>
          </a:xfrm>
          <a:custGeom>
            <a:avLst/>
            <a:gdLst/>
            <a:ahLst/>
            <a:cxnLst/>
            <a:rect l="l" t="t" r="r" b="b"/>
            <a:pathLst>
              <a:path w="76200" h="1828604">
                <a:moveTo>
                  <a:pt x="0" y="0"/>
                </a:moveTo>
                <a:lnTo>
                  <a:pt x="34802" y="16803"/>
                </a:lnTo>
                <a:lnTo>
                  <a:pt x="61225" y="61679"/>
                </a:lnTo>
                <a:lnTo>
                  <a:pt x="73028" y="108766"/>
                </a:lnTo>
                <a:lnTo>
                  <a:pt x="76200" y="1676400"/>
                </a:lnTo>
                <a:lnTo>
                  <a:pt x="75641" y="1694939"/>
                </a:lnTo>
                <a:lnTo>
                  <a:pt x="67786" y="1746061"/>
                </a:lnTo>
                <a:lnTo>
                  <a:pt x="52034" y="1787713"/>
                </a:lnTo>
                <a:lnTo>
                  <a:pt x="21793" y="1822468"/>
                </a:lnTo>
                <a:lnTo>
                  <a:pt x="13019" y="1826581"/>
                </a:lnTo>
                <a:lnTo>
                  <a:pt x="3890" y="1828604"/>
                </a:lnTo>
              </a:path>
            </a:pathLst>
          </a:custGeom>
          <a:ln w="9525">
            <a:solidFill>
              <a:srgbClr val="000000"/>
            </a:solidFill>
          </a:ln>
        </p:spPr>
        <p:txBody>
          <a:bodyPr wrap="square" lIns="0" tIns="0" rIns="0" bIns="0" rtlCol="0">
            <a:noAutofit/>
          </a:bodyPr>
          <a:lstStyle/>
          <a:p>
            <a:endParaRPr sz="2647"/>
          </a:p>
        </p:txBody>
      </p:sp>
      <p:sp>
        <p:nvSpPr>
          <p:cNvPr id="7" name="object 7"/>
          <p:cNvSpPr txBox="1"/>
          <p:nvPr/>
        </p:nvSpPr>
        <p:spPr>
          <a:xfrm>
            <a:off x="5122546" y="5720813"/>
            <a:ext cx="2480982" cy="255494"/>
          </a:xfrm>
          <a:prstGeom prst="rect">
            <a:avLst/>
          </a:prstGeom>
        </p:spPr>
        <p:txBody>
          <a:bodyPr vert="horz" wrap="square" lIns="0" tIns="0" rIns="0" bIns="0" rtlCol="0">
            <a:noAutofit/>
          </a:bodyPr>
          <a:lstStyle/>
          <a:p>
            <a:pPr marL="11205"/>
            <a:r>
              <a:rPr sz="1588" dirty="0">
                <a:latin typeface="Comic Sans MS"/>
                <a:cs typeface="Comic Sans MS"/>
              </a:rPr>
              <a:t>A</a:t>
            </a:r>
            <a:r>
              <a:rPr sz="1588" spc="4" dirty="0">
                <a:latin typeface="Comic Sans MS"/>
                <a:cs typeface="Comic Sans MS"/>
              </a:rPr>
              <a:t>t</a:t>
            </a:r>
            <a:r>
              <a:rPr sz="1588" dirty="0">
                <a:latin typeface="Comic Sans MS"/>
                <a:cs typeface="Comic Sans MS"/>
              </a:rPr>
              <a:t>tribut</a:t>
            </a:r>
            <a:r>
              <a:rPr sz="1588" spc="-9" dirty="0">
                <a:latin typeface="Comic Sans MS"/>
                <a:cs typeface="Comic Sans MS"/>
              </a:rPr>
              <a:t>e</a:t>
            </a:r>
            <a:r>
              <a:rPr sz="1588" spc="-22" dirty="0">
                <a:latin typeface="Comic Sans MS"/>
                <a:cs typeface="Comic Sans MS"/>
              </a:rPr>
              <a:t> </a:t>
            </a:r>
            <a:r>
              <a:rPr sz="1588" dirty="0">
                <a:latin typeface="Comic Sans MS"/>
                <a:cs typeface="Comic Sans MS"/>
              </a:rPr>
              <a:t>Affin</a:t>
            </a:r>
            <a:r>
              <a:rPr sz="1588" spc="-9" dirty="0">
                <a:latin typeface="Comic Sans MS"/>
                <a:cs typeface="Comic Sans MS"/>
              </a:rPr>
              <a:t>ity</a:t>
            </a:r>
            <a:r>
              <a:rPr sz="1588" spc="-18" dirty="0">
                <a:latin typeface="Comic Sans MS"/>
                <a:cs typeface="Comic Sans MS"/>
              </a:rPr>
              <a:t> </a:t>
            </a:r>
            <a:r>
              <a:rPr sz="1588" spc="-22" dirty="0">
                <a:latin typeface="Comic Sans MS"/>
                <a:cs typeface="Comic Sans MS"/>
              </a:rPr>
              <a:t>M</a:t>
            </a:r>
            <a:r>
              <a:rPr sz="1588" spc="-9" dirty="0">
                <a:latin typeface="Comic Sans MS"/>
                <a:cs typeface="Comic Sans MS"/>
              </a:rPr>
              <a:t>a</a:t>
            </a:r>
            <a:r>
              <a:rPr sz="1588" spc="-4" dirty="0">
                <a:latin typeface="Comic Sans MS"/>
                <a:cs typeface="Comic Sans MS"/>
              </a:rPr>
              <a:t>t</a:t>
            </a:r>
            <a:r>
              <a:rPr sz="1588" dirty="0">
                <a:latin typeface="Comic Sans MS"/>
                <a:cs typeface="Comic Sans MS"/>
              </a:rPr>
              <a:t>rix</a:t>
            </a:r>
            <a:endParaRPr sz="1588">
              <a:latin typeface="Comic Sans MS"/>
              <a:cs typeface="Comic Sans MS"/>
            </a:endParaRPr>
          </a:p>
        </p:txBody>
      </p:sp>
      <p:sp>
        <p:nvSpPr>
          <p:cNvPr id="8" name="object 8"/>
          <p:cNvSpPr txBox="1"/>
          <p:nvPr/>
        </p:nvSpPr>
        <p:spPr>
          <a:xfrm>
            <a:off x="977226" y="461107"/>
            <a:ext cx="7158229" cy="499222"/>
          </a:xfrm>
          <a:prstGeom prst="rect">
            <a:avLst/>
          </a:prstGeom>
        </p:spPr>
        <p:txBody>
          <a:bodyPr vert="horz" wrap="square" lIns="0" tIns="0" rIns="0" bIns="0" rtlCol="0">
            <a:noAutofit/>
          </a:bodyPr>
          <a:lstStyle/>
          <a:p>
            <a:pPr marL="11205"/>
            <a:r>
              <a:rPr sz="4640" dirty="0">
                <a:solidFill>
                  <a:srgbClr val="000000"/>
                </a:solidFill>
                <a:latin typeface="+mj-lt"/>
                <a:cs typeface="Comic Sans MS"/>
              </a:rPr>
              <a:t>At</a:t>
            </a:r>
            <a:r>
              <a:rPr sz="4640" spc="-18" dirty="0">
                <a:solidFill>
                  <a:srgbClr val="000000"/>
                </a:solidFill>
                <a:latin typeface="+mj-lt"/>
                <a:cs typeface="Comic Sans MS"/>
              </a:rPr>
              <a:t>t</a:t>
            </a:r>
            <a:r>
              <a:rPr sz="4640" dirty="0">
                <a:solidFill>
                  <a:srgbClr val="000000"/>
                </a:solidFill>
                <a:latin typeface="+mj-lt"/>
                <a:cs typeface="Comic Sans MS"/>
              </a:rPr>
              <a:t>ribute</a:t>
            </a:r>
            <a:r>
              <a:rPr sz="4640" spc="13" dirty="0">
                <a:solidFill>
                  <a:srgbClr val="000000"/>
                </a:solidFill>
                <a:latin typeface="+mj-lt"/>
                <a:cs typeface="Comic Sans MS"/>
              </a:rPr>
              <a:t> </a:t>
            </a:r>
            <a:r>
              <a:rPr sz="4640" dirty="0">
                <a:solidFill>
                  <a:srgbClr val="000000"/>
                </a:solidFill>
                <a:latin typeface="+mj-lt"/>
                <a:cs typeface="Comic Sans MS"/>
              </a:rPr>
              <a:t>A</a:t>
            </a:r>
            <a:r>
              <a:rPr sz="4640" spc="-13" dirty="0">
                <a:solidFill>
                  <a:srgbClr val="000000"/>
                </a:solidFill>
                <a:latin typeface="+mj-lt"/>
                <a:cs typeface="Comic Sans MS"/>
              </a:rPr>
              <a:t>f</a:t>
            </a:r>
            <a:r>
              <a:rPr sz="4640" dirty="0">
                <a:solidFill>
                  <a:srgbClr val="000000"/>
                </a:solidFill>
                <a:latin typeface="+mj-lt"/>
                <a:cs typeface="Comic Sans MS"/>
              </a:rPr>
              <a:t>fini</a:t>
            </a:r>
            <a:r>
              <a:rPr sz="4640" spc="-18" dirty="0">
                <a:solidFill>
                  <a:srgbClr val="000000"/>
                </a:solidFill>
                <a:latin typeface="+mj-lt"/>
                <a:cs typeface="Comic Sans MS"/>
              </a:rPr>
              <a:t>t</a:t>
            </a:r>
            <a:r>
              <a:rPr sz="4640" dirty="0">
                <a:solidFill>
                  <a:srgbClr val="000000"/>
                </a:solidFill>
                <a:latin typeface="+mj-lt"/>
                <a:cs typeface="Comic Sans MS"/>
              </a:rPr>
              <a:t>y</a:t>
            </a:r>
            <a:r>
              <a:rPr sz="4640" spc="27" dirty="0">
                <a:solidFill>
                  <a:srgbClr val="000000"/>
                </a:solidFill>
                <a:latin typeface="+mj-lt"/>
                <a:cs typeface="Comic Sans MS"/>
              </a:rPr>
              <a:t> </a:t>
            </a:r>
            <a:r>
              <a:rPr sz="4640" dirty="0">
                <a:solidFill>
                  <a:srgbClr val="000000"/>
                </a:solidFill>
                <a:latin typeface="+mj-lt"/>
                <a:cs typeface="Comic Sans MS"/>
              </a:rPr>
              <a:t>Matrix</a:t>
            </a:r>
          </a:p>
        </p:txBody>
      </p:sp>
      <p:sp>
        <p:nvSpPr>
          <p:cNvPr id="9" name="object 9"/>
          <p:cNvSpPr txBox="1"/>
          <p:nvPr/>
        </p:nvSpPr>
        <p:spPr>
          <a:xfrm>
            <a:off x="6468482" y="4449647"/>
            <a:ext cx="721098" cy="206187"/>
          </a:xfrm>
          <a:prstGeom prst="rect">
            <a:avLst/>
          </a:prstGeom>
        </p:spPr>
        <p:txBody>
          <a:bodyPr vert="horz" wrap="square" lIns="0" tIns="0" rIns="0" bIns="0" rtlCol="0">
            <a:noAutofit/>
          </a:bodyPr>
          <a:lstStyle/>
          <a:p>
            <a:pPr marL="11205"/>
            <a:r>
              <a:rPr sz="1280" i="1" spc="4" dirty="0">
                <a:latin typeface="Times New Roman"/>
                <a:cs typeface="Times New Roman"/>
              </a:rPr>
              <a:t>a</a:t>
            </a:r>
            <a:r>
              <a:rPr sz="1280" i="1" spc="-39" dirty="0">
                <a:latin typeface="Times New Roman"/>
                <a:cs typeface="Times New Roman"/>
              </a:rPr>
              <a:t>f</a:t>
            </a:r>
            <a:r>
              <a:rPr sz="1280" i="1" spc="18" dirty="0">
                <a:latin typeface="Times New Roman"/>
                <a:cs typeface="Times New Roman"/>
              </a:rPr>
              <a:t>f</a:t>
            </a:r>
            <a:r>
              <a:rPr sz="1280" i="1" spc="13" dirty="0">
                <a:latin typeface="Times New Roman"/>
                <a:cs typeface="Times New Roman"/>
              </a:rPr>
              <a:t> </a:t>
            </a:r>
            <a:r>
              <a:rPr sz="1280" spc="22" dirty="0">
                <a:latin typeface="Times New Roman"/>
                <a:cs typeface="Times New Roman"/>
              </a:rPr>
              <a:t>(</a:t>
            </a:r>
            <a:r>
              <a:rPr sz="1280" spc="-202" dirty="0">
                <a:latin typeface="Times New Roman"/>
                <a:cs typeface="Times New Roman"/>
              </a:rPr>
              <a:t> </a:t>
            </a:r>
            <a:r>
              <a:rPr sz="1280" i="1" spc="18" dirty="0">
                <a:latin typeface="Times New Roman"/>
                <a:cs typeface="Times New Roman"/>
              </a:rPr>
              <a:t>A</a:t>
            </a:r>
            <a:r>
              <a:rPr sz="529" spc="18" dirty="0">
                <a:latin typeface="Times New Roman"/>
                <a:cs typeface="Times New Roman"/>
              </a:rPr>
              <a:t>2</a:t>
            </a:r>
            <a:r>
              <a:rPr sz="1280" spc="18" dirty="0">
                <a:latin typeface="Times New Roman"/>
                <a:cs typeface="Times New Roman"/>
              </a:rPr>
              <a:t>,</a:t>
            </a:r>
            <a:r>
              <a:rPr sz="1280" spc="-70" dirty="0">
                <a:latin typeface="Times New Roman"/>
                <a:cs typeface="Times New Roman"/>
              </a:rPr>
              <a:t> </a:t>
            </a:r>
            <a:r>
              <a:rPr sz="1280" i="1" spc="4" dirty="0">
                <a:latin typeface="Times New Roman"/>
                <a:cs typeface="Times New Roman"/>
              </a:rPr>
              <a:t>A</a:t>
            </a:r>
            <a:r>
              <a:rPr sz="529" spc="22" dirty="0">
                <a:latin typeface="Times New Roman"/>
                <a:cs typeface="Times New Roman"/>
              </a:rPr>
              <a:t>3</a:t>
            </a:r>
            <a:r>
              <a:rPr sz="1280" spc="22" dirty="0">
                <a:latin typeface="Times New Roman"/>
                <a:cs typeface="Times New Roman"/>
              </a:rPr>
              <a:t>)</a:t>
            </a:r>
            <a:endParaRPr sz="1280">
              <a:latin typeface="Times New Roman"/>
              <a:cs typeface="Times New Roman"/>
            </a:endParaRPr>
          </a:p>
        </p:txBody>
      </p:sp>
      <p:sp>
        <p:nvSpPr>
          <p:cNvPr id="10" name="object 10"/>
          <p:cNvSpPr/>
          <p:nvPr/>
        </p:nvSpPr>
        <p:spPr>
          <a:xfrm>
            <a:off x="5521588" y="4601456"/>
            <a:ext cx="874059" cy="50427"/>
          </a:xfrm>
          <a:custGeom>
            <a:avLst/>
            <a:gdLst/>
            <a:ahLst/>
            <a:cxnLst/>
            <a:rect l="l" t="t" r="r" b="b"/>
            <a:pathLst>
              <a:path w="990600" h="57150">
                <a:moveTo>
                  <a:pt x="114300" y="0"/>
                </a:moveTo>
                <a:lnTo>
                  <a:pt x="0" y="0"/>
                </a:lnTo>
                <a:lnTo>
                  <a:pt x="0" y="28575"/>
                </a:lnTo>
                <a:lnTo>
                  <a:pt x="114300" y="28575"/>
                </a:lnTo>
                <a:lnTo>
                  <a:pt x="114300" y="0"/>
                </a:lnTo>
                <a:close/>
              </a:path>
              <a:path w="990600" h="57150">
                <a:moveTo>
                  <a:pt x="314325" y="0"/>
                </a:moveTo>
                <a:lnTo>
                  <a:pt x="200025" y="0"/>
                </a:lnTo>
                <a:lnTo>
                  <a:pt x="200025" y="28575"/>
                </a:lnTo>
                <a:lnTo>
                  <a:pt x="314325" y="28575"/>
                </a:lnTo>
                <a:lnTo>
                  <a:pt x="314325" y="0"/>
                </a:lnTo>
                <a:close/>
              </a:path>
              <a:path w="990600" h="57150">
                <a:moveTo>
                  <a:pt x="514350" y="0"/>
                </a:moveTo>
                <a:lnTo>
                  <a:pt x="400050" y="0"/>
                </a:lnTo>
                <a:lnTo>
                  <a:pt x="400050" y="28575"/>
                </a:lnTo>
                <a:lnTo>
                  <a:pt x="514350" y="28575"/>
                </a:lnTo>
                <a:lnTo>
                  <a:pt x="514350" y="0"/>
                </a:lnTo>
                <a:close/>
              </a:path>
              <a:path w="990600" h="57150">
                <a:moveTo>
                  <a:pt x="714375" y="0"/>
                </a:moveTo>
                <a:lnTo>
                  <a:pt x="600075" y="0"/>
                </a:lnTo>
                <a:lnTo>
                  <a:pt x="600075" y="28575"/>
                </a:lnTo>
                <a:lnTo>
                  <a:pt x="714375" y="28575"/>
                </a:lnTo>
                <a:lnTo>
                  <a:pt x="714375" y="0"/>
                </a:lnTo>
                <a:close/>
              </a:path>
              <a:path w="990600" h="57150">
                <a:moveTo>
                  <a:pt x="904875" y="-28575"/>
                </a:moveTo>
                <a:lnTo>
                  <a:pt x="904875" y="57150"/>
                </a:lnTo>
                <a:lnTo>
                  <a:pt x="962109" y="28575"/>
                </a:lnTo>
                <a:lnTo>
                  <a:pt x="914400" y="28575"/>
                </a:lnTo>
                <a:lnTo>
                  <a:pt x="914400" y="0"/>
                </a:lnTo>
                <a:lnTo>
                  <a:pt x="961940" y="0"/>
                </a:lnTo>
                <a:lnTo>
                  <a:pt x="904875" y="-28575"/>
                </a:lnTo>
                <a:close/>
              </a:path>
              <a:path w="990600" h="57150">
                <a:moveTo>
                  <a:pt x="904875" y="0"/>
                </a:moveTo>
                <a:lnTo>
                  <a:pt x="800100" y="0"/>
                </a:lnTo>
                <a:lnTo>
                  <a:pt x="800100" y="28575"/>
                </a:lnTo>
                <a:lnTo>
                  <a:pt x="904875" y="28575"/>
                </a:lnTo>
                <a:lnTo>
                  <a:pt x="904875" y="0"/>
                </a:lnTo>
                <a:close/>
              </a:path>
              <a:path w="990600" h="57150">
                <a:moveTo>
                  <a:pt x="961940" y="0"/>
                </a:moveTo>
                <a:lnTo>
                  <a:pt x="914400" y="0"/>
                </a:lnTo>
                <a:lnTo>
                  <a:pt x="914400" y="28575"/>
                </a:lnTo>
                <a:lnTo>
                  <a:pt x="962109" y="28575"/>
                </a:lnTo>
                <a:lnTo>
                  <a:pt x="990600" y="14350"/>
                </a:lnTo>
                <a:lnTo>
                  <a:pt x="961940" y="0"/>
                </a:lnTo>
                <a:close/>
              </a:path>
            </a:pathLst>
          </a:custGeom>
          <a:solidFill>
            <a:srgbClr val="9900CC"/>
          </a:solidFill>
        </p:spPr>
        <p:txBody>
          <a:bodyPr wrap="square" lIns="0" tIns="0" rIns="0" bIns="0" rtlCol="0">
            <a:noAutofit/>
          </a:bodyPr>
          <a:lstStyle/>
          <a:p>
            <a:endParaRPr sz="2647"/>
          </a:p>
        </p:txBody>
      </p:sp>
      <p:sp>
        <p:nvSpPr>
          <p:cNvPr id="11" name="object 11"/>
          <p:cNvSpPr/>
          <p:nvPr/>
        </p:nvSpPr>
        <p:spPr>
          <a:xfrm>
            <a:off x="6693947" y="3941767"/>
            <a:ext cx="75639" cy="470647"/>
          </a:xfrm>
          <a:custGeom>
            <a:avLst/>
            <a:gdLst/>
            <a:ahLst/>
            <a:cxnLst/>
            <a:rect l="l" t="t" r="r" b="b"/>
            <a:pathLst>
              <a:path w="85725" h="533400">
                <a:moveTo>
                  <a:pt x="57150" y="0"/>
                </a:moveTo>
                <a:lnTo>
                  <a:pt x="28575" y="0"/>
                </a:lnTo>
                <a:lnTo>
                  <a:pt x="28575" y="114300"/>
                </a:lnTo>
                <a:lnTo>
                  <a:pt x="57150" y="114300"/>
                </a:lnTo>
                <a:lnTo>
                  <a:pt x="57150" y="0"/>
                </a:lnTo>
                <a:close/>
              </a:path>
              <a:path w="85725" h="533400">
                <a:moveTo>
                  <a:pt x="57150" y="200025"/>
                </a:moveTo>
                <a:lnTo>
                  <a:pt x="28575" y="200025"/>
                </a:lnTo>
                <a:lnTo>
                  <a:pt x="28575" y="314325"/>
                </a:lnTo>
                <a:lnTo>
                  <a:pt x="57150" y="314325"/>
                </a:lnTo>
                <a:lnTo>
                  <a:pt x="57150" y="200025"/>
                </a:lnTo>
                <a:close/>
              </a:path>
              <a:path w="85725" h="533400">
                <a:moveTo>
                  <a:pt x="28575" y="447675"/>
                </a:moveTo>
                <a:lnTo>
                  <a:pt x="0" y="447675"/>
                </a:lnTo>
                <a:lnTo>
                  <a:pt x="42925" y="533400"/>
                </a:lnTo>
                <a:lnTo>
                  <a:pt x="78623" y="461899"/>
                </a:lnTo>
                <a:lnTo>
                  <a:pt x="28575" y="461899"/>
                </a:lnTo>
                <a:lnTo>
                  <a:pt x="28575" y="447675"/>
                </a:lnTo>
                <a:close/>
              </a:path>
              <a:path w="85725" h="533400">
                <a:moveTo>
                  <a:pt x="57150" y="400050"/>
                </a:moveTo>
                <a:lnTo>
                  <a:pt x="28575" y="400050"/>
                </a:lnTo>
                <a:lnTo>
                  <a:pt x="28575" y="461899"/>
                </a:lnTo>
                <a:lnTo>
                  <a:pt x="57150" y="461899"/>
                </a:lnTo>
                <a:lnTo>
                  <a:pt x="57150" y="400050"/>
                </a:lnTo>
                <a:close/>
              </a:path>
              <a:path w="85725" h="533400">
                <a:moveTo>
                  <a:pt x="85725" y="447675"/>
                </a:moveTo>
                <a:lnTo>
                  <a:pt x="57150" y="447675"/>
                </a:lnTo>
                <a:lnTo>
                  <a:pt x="57150" y="461899"/>
                </a:lnTo>
                <a:lnTo>
                  <a:pt x="78623" y="461899"/>
                </a:lnTo>
                <a:lnTo>
                  <a:pt x="85725" y="447675"/>
                </a:lnTo>
                <a:close/>
              </a:path>
            </a:pathLst>
          </a:custGeom>
          <a:solidFill>
            <a:srgbClr val="9900CC"/>
          </a:solidFill>
        </p:spPr>
        <p:txBody>
          <a:bodyPr wrap="square" lIns="0" tIns="0" rIns="0" bIns="0" rtlCol="0">
            <a:noAutofit/>
          </a:bodyPr>
          <a:lstStyle/>
          <a:p>
            <a:endParaRPr sz="2647"/>
          </a:p>
        </p:txBody>
      </p:sp>
      <p:sp>
        <p:nvSpPr>
          <p:cNvPr id="12" name="object 12"/>
          <p:cNvSpPr txBox="1"/>
          <p:nvPr/>
        </p:nvSpPr>
        <p:spPr>
          <a:xfrm>
            <a:off x="674594" y="3749898"/>
            <a:ext cx="3771340" cy="993402"/>
          </a:xfrm>
          <a:prstGeom prst="rect">
            <a:avLst/>
          </a:prstGeom>
        </p:spPr>
        <p:txBody>
          <a:bodyPr vert="horz" wrap="square" lIns="0" tIns="0" rIns="0" bIns="0" rtlCol="0">
            <a:noAutofit/>
          </a:bodyPr>
          <a:lstStyle/>
          <a:p>
            <a:pPr marL="11205"/>
            <a:r>
              <a:rPr sz="2206" b="1" spc="-49" dirty="0">
                <a:solidFill>
                  <a:srgbClr val="CC3399"/>
                </a:solidFill>
                <a:latin typeface="Comic Sans MS"/>
                <a:cs typeface="Comic Sans MS"/>
              </a:rPr>
              <a:t>re</a:t>
            </a:r>
            <a:r>
              <a:rPr sz="2206" b="1" spc="-44" dirty="0">
                <a:solidFill>
                  <a:srgbClr val="CC3399"/>
                </a:solidFill>
                <a:latin typeface="Comic Sans MS"/>
                <a:cs typeface="Comic Sans MS"/>
              </a:rPr>
              <a:t>f</a:t>
            </a:r>
            <a:r>
              <a:rPr sz="2184" b="1" spc="-46" baseline="-20202" dirty="0">
                <a:solidFill>
                  <a:srgbClr val="CC3399"/>
                </a:solidFill>
                <a:latin typeface="Comic Sans MS"/>
                <a:cs typeface="Comic Sans MS"/>
              </a:rPr>
              <a:t>s</a:t>
            </a:r>
            <a:r>
              <a:rPr sz="2184" b="1" spc="-39" baseline="-20202" dirty="0">
                <a:solidFill>
                  <a:srgbClr val="CC3399"/>
                </a:solidFill>
                <a:latin typeface="Comic Sans MS"/>
                <a:cs typeface="Comic Sans MS"/>
              </a:rPr>
              <a:t> </a:t>
            </a:r>
            <a:r>
              <a:rPr sz="2206" b="1" spc="-39" dirty="0">
                <a:solidFill>
                  <a:srgbClr val="CC3399"/>
                </a:solidFill>
                <a:latin typeface="Comic Sans MS"/>
                <a:cs typeface="Comic Sans MS"/>
              </a:rPr>
              <a:t>(</a:t>
            </a:r>
            <a:r>
              <a:rPr sz="2206" b="1" spc="-49" dirty="0">
                <a:solidFill>
                  <a:srgbClr val="CC3399"/>
                </a:solidFill>
                <a:latin typeface="Comic Sans MS"/>
                <a:cs typeface="Comic Sans MS"/>
              </a:rPr>
              <a:t>q</a:t>
            </a:r>
            <a:r>
              <a:rPr sz="2184" b="1" spc="-53" baseline="-20202" dirty="0">
                <a:solidFill>
                  <a:srgbClr val="CC3399"/>
                </a:solidFill>
                <a:latin typeface="Comic Sans MS"/>
                <a:cs typeface="Comic Sans MS"/>
              </a:rPr>
              <a:t>k</a:t>
            </a:r>
            <a:r>
              <a:rPr sz="2206" b="1" spc="-49" dirty="0">
                <a:solidFill>
                  <a:srgbClr val="CC3399"/>
                </a:solidFill>
                <a:latin typeface="Comic Sans MS"/>
                <a:cs typeface="Comic Sans MS"/>
              </a:rPr>
              <a:t>):</a:t>
            </a:r>
            <a:r>
              <a:rPr sz="2206" b="1" spc="-331" dirty="0">
                <a:solidFill>
                  <a:srgbClr val="CC3399"/>
                </a:solidFill>
                <a:latin typeface="Comic Sans MS"/>
                <a:cs typeface="Comic Sans MS"/>
              </a:rPr>
              <a:t> </a:t>
            </a:r>
            <a:r>
              <a:rPr sz="2118" spc="-18" dirty="0">
                <a:latin typeface="Comic Sans MS"/>
                <a:cs typeface="Comic Sans MS"/>
              </a:rPr>
              <a:t>Nu</a:t>
            </a:r>
            <a:r>
              <a:rPr sz="2118" spc="-27" dirty="0">
                <a:latin typeface="Comic Sans MS"/>
                <a:cs typeface="Comic Sans MS"/>
              </a:rPr>
              <a:t>m</a:t>
            </a:r>
            <a:r>
              <a:rPr sz="2118" dirty="0">
                <a:latin typeface="Comic Sans MS"/>
                <a:cs typeface="Comic Sans MS"/>
              </a:rPr>
              <a:t>b</a:t>
            </a:r>
            <a:r>
              <a:rPr sz="2118" spc="4" dirty="0">
                <a:latin typeface="Comic Sans MS"/>
                <a:cs typeface="Comic Sans MS"/>
              </a:rPr>
              <a:t>e</a:t>
            </a:r>
            <a:r>
              <a:rPr sz="2118" dirty="0">
                <a:latin typeface="Comic Sans MS"/>
                <a:cs typeface="Comic Sans MS"/>
              </a:rPr>
              <a:t>r</a:t>
            </a:r>
            <a:r>
              <a:rPr sz="2118" spc="-13" dirty="0">
                <a:latin typeface="Comic Sans MS"/>
                <a:cs typeface="Comic Sans MS"/>
              </a:rPr>
              <a:t> </a:t>
            </a:r>
            <a:r>
              <a:rPr sz="2118" dirty="0">
                <a:latin typeface="Comic Sans MS"/>
                <a:cs typeface="Comic Sans MS"/>
              </a:rPr>
              <a:t>of</a:t>
            </a:r>
            <a:r>
              <a:rPr sz="2118" spc="-4" dirty="0">
                <a:latin typeface="Comic Sans MS"/>
                <a:cs typeface="Comic Sans MS"/>
              </a:rPr>
              <a:t> </a:t>
            </a:r>
            <a:r>
              <a:rPr sz="2118" spc="-13" dirty="0">
                <a:latin typeface="Comic Sans MS"/>
                <a:cs typeface="Comic Sans MS"/>
              </a:rPr>
              <a:t>acc</a:t>
            </a:r>
            <a:r>
              <a:rPr sz="2118" spc="-9" dirty="0">
                <a:latin typeface="Comic Sans MS"/>
                <a:cs typeface="Comic Sans MS"/>
              </a:rPr>
              <a:t>e</a:t>
            </a:r>
            <a:r>
              <a:rPr sz="2118" spc="-13" dirty="0">
                <a:latin typeface="Comic Sans MS"/>
                <a:cs typeface="Comic Sans MS"/>
              </a:rPr>
              <a:t>s</a:t>
            </a:r>
            <a:r>
              <a:rPr sz="2118" spc="-22" dirty="0">
                <a:latin typeface="Comic Sans MS"/>
                <a:cs typeface="Comic Sans MS"/>
              </a:rPr>
              <a:t>s</a:t>
            </a:r>
            <a:r>
              <a:rPr sz="2118" spc="-13" dirty="0">
                <a:latin typeface="Comic Sans MS"/>
                <a:cs typeface="Comic Sans MS"/>
              </a:rPr>
              <a:t>es</a:t>
            </a:r>
            <a:endParaRPr sz="2118" dirty="0">
              <a:latin typeface="Comic Sans MS"/>
              <a:cs typeface="Comic Sans MS"/>
            </a:endParaRPr>
          </a:p>
          <a:p>
            <a:pPr marL="1221396">
              <a:lnSpc>
                <a:spcPts val="2528"/>
              </a:lnSpc>
            </a:pPr>
            <a:r>
              <a:rPr sz="2118" dirty="0">
                <a:latin typeface="Comic Sans MS"/>
                <a:cs typeface="Comic Sans MS"/>
              </a:rPr>
              <a:t>to</a:t>
            </a:r>
            <a:r>
              <a:rPr sz="2118" spc="-18" dirty="0">
                <a:latin typeface="Comic Sans MS"/>
                <a:cs typeface="Comic Sans MS"/>
              </a:rPr>
              <a:t> </a:t>
            </a:r>
            <a:r>
              <a:rPr sz="2118" dirty="0">
                <a:latin typeface="Comic Sans MS"/>
                <a:cs typeface="Comic Sans MS"/>
              </a:rPr>
              <a:t>a</a:t>
            </a:r>
            <a:r>
              <a:rPr sz="2118" spc="-9" dirty="0">
                <a:latin typeface="Comic Sans MS"/>
                <a:cs typeface="Comic Sans MS"/>
              </a:rPr>
              <a:t>t</a:t>
            </a:r>
            <a:r>
              <a:rPr sz="2118" dirty="0">
                <a:latin typeface="Comic Sans MS"/>
                <a:cs typeface="Comic Sans MS"/>
              </a:rPr>
              <a:t>tributes</a:t>
            </a:r>
            <a:r>
              <a:rPr sz="2118" spc="-31" dirty="0">
                <a:latin typeface="Comic Sans MS"/>
                <a:cs typeface="Comic Sans MS"/>
              </a:rPr>
              <a:t> </a:t>
            </a:r>
            <a:r>
              <a:rPr sz="2118" spc="-4" dirty="0">
                <a:latin typeface="Comic Sans MS"/>
                <a:cs typeface="Comic Sans MS"/>
              </a:rPr>
              <a:t>(</a:t>
            </a:r>
            <a:r>
              <a:rPr sz="2118" spc="-9" dirty="0">
                <a:latin typeface="Comic Sans MS"/>
                <a:cs typeface="Comic Sans MS"/>
              </a:rPr>
              <a:t>A</a:t>
            </a:r>
            <a:r>
              <a:rPr sz="2118" spc="-13" baseline="-20833" dirty="0">
                <a:latin typeface="Comic Sans MS"/>
                <a:cs typeface="Comic Sans MS"/>
              </a:rPr>
              <a:t>i</a:t>
            </a:r>
            <a:r>
              <a:rPr sz="2118" spc="-9" dirty="0">
                <a:latin typeface="Comic Sans MS"/>
                <a:cs typeface="Comic Sans MS"/>
              </a:rPr>
              <a:t>,</a:t>
            </a:r>
            <a:r>
              <a:rPr sz="2118" spc="-4" dirty="0">
                <a:latin typeface="Comic Sans MS"/>
                <a:cs typeface="Comic Sans MS"/>
              </a:rPr>
              <a:t>A</a:t>
            </a:r>
            <a:r>
              <a:rPr sz="2118" spc="-13" baseline="-20833" dirty="0">
                <a:latin typeface="Comic Sans MS"/>
                <a:cs typeface="Comic Sans MS"/>
              </a:rPr>
              <a:t>j</a:t>
            </a:r>
            <a:r>
              <a:rPr sz="2118" spc="-9" dirty="0">
                <a:latin typeface="Comic Sans MS"/>
                <a:cs typeface="Comic Sans MS"/>
              </a:rPr>
              <a:t>)</a:t>
            </a:r>
            <a:endParaRPr sz="2118" dirty="0">
              <a:latin typeface="Comic Sans MS"/>
              <a:cs typeface="Comic Sans MS"/>
            </a:endParaRPr>
          </a:p>
          <a:p>
            <a:pPr marL="1221396"/>
            <a:r>
              <a:rPr sz="2118" dirty="0">
                <a:latin typeface="Comic Sans MS"/>
                <a:cs typeface="Comic Sans MS"/>
              </a:rPr>
              <a:t>for</a:t>
            </a:r>
            <a:r>
              <a:rPr sz="2118" spc="-9" dirty="0">
                <a:latin typeface="Comic Sans MS"/>
                <a:cs typeface="Comic Sans MS"/>
              </a:rPr>
              <a:t> </a:t>
            </a:r>
            <a:r>
              <a:rPr sz="2118" spc="-13" dirty="0">
                <a:latin typeface="Comic Sans MS"/>
                <a:cs typeface="Comic Sans MS"/>
              </a:rPr>
              <a:t>each</a:t>
            </a:r>
            <a:r>
              <a:rPr sz="2118" spc="-4" dirty="0">
                <a:latin typeface="Comic Sans MS"/>
                <a:cs typeface="Comic Sans MS"/>
              </a:rPr>
              <a:t> </a:t>
            </a:r>
            <a:r>
              <a:rPr sz="2118" dirty="0">
                <a:latin typeface="Comic Sans MS"/>
                <a:cs typeface="Comic Sans MS"/>
              </a:rPr>
              <a:t>ex</a:t>
            </a:r>
            <a:r>
              <a:rPr sz="2118" spc="4" dirty="0">
                <a:latin typeface="Comic Sans MS"/>
                <a:cs typeface="Comic Sans MS"/>
              </a:rPr>
              <a:t>e</a:t>
            </a:r>
            <a:r>
              <a:rPr sz="2118" dirty="0">
                <a:latin typeface="Comic Sans MS"/>
                <a:cs typeface="Comic Sans MS"/>
              </a:rPr>
              <a:t>cution</a:t>
            </a:r>
          </a:p>
        </p:txBody>
      </p:sp>
      <p:sp>
        <p:nvSpPr>
          <p:cNvPr id="13" name="object 13"/>
          <p:cNvSpPr txBox="1"/>
          <p:nvPr/>
        </p:nvSpPr>
        <p:spPr>
          <a:xfrm>
            <a:off x="1885053" y="4718424"/>
            <a:ext cx="1731309" cy="350744"/>
          </a:xfrm>
          <a:prstGeom prst="rect">
            <a:avLst/>
          </a:prstGeom>
        </p:spPr>
        <p:txBody>
          <a:bodyPr vert="horz" wrap="square" lIns="0" tIns="0" rIns="0" bIns="0" rtlCol="0">
            <a:noAutofit/>
          </a:bodyPr>
          <a:lstStyle/>
          <a:p>
            <a:pPr marL="11205">
              <a:tabLst>
                <a:tab pos="685774" algn="l"/>
              </a:tabLst>
            </a:pPr>
            <a:r>
              <a:rPr sz="2118" dirty="0">
                <a:latin typeface="Comic Sans MS"/>
                <a:cs typeface="Comic Sans MS"/>
              </a:rPr>
              <a:t>of </a:t>
            </a:r>
            <a:r>
              <a:rPr sz="2206" spc="-49" dirty="0">
                <a:latin typeface="Comic Sans MS"/>
                <a:cs typeface="Comic Sans MS"/>
              </a:rPr>
              <a:t>q	</a:t>
            </a:r>
            <a:r>
              <a:rPr sz="2118" spc="-13" dirty="0">
                <a:latin typeface="Comic Sans MS"/>
                <a:cs typeface="Comic Sans MS"/>
              </a:rPr>
              <a:t>at</a:t>
            </a:r>
            <a:r>
              <a:rPr sz="2118" spc="-18" dirty="0">
                <a:latin typeface="Comic Sans MS"/>
                <a:cs typeface="Comic Sans MS"/>
              </a:rPr>
              <a:t> </a:t>
            </a:r>
            <a:r>
              <a:rPr sz="2118" dirty="0">
                <a:latin typeface="Comic Sans MS"/>
                <a:cs typeface="Comic Sans MS"/>
              </a:rPr>
              <a:t>site</a:t>
            </a:r>
            <a:r>
              <a:rPr sz="2118" spc="-9" dirty="0">
                <a:latin typeface="Comic Sans MS"/>
                <a:cs typeface="Comic Sans MS"/>
              </a:rPr>
              <a:t> </a:t>
            </a:r>
            <a:r>
              <a:rPr sz="2206" spc="-58" dirty="0">
                <a:latin typeface="Comic Sans MS"/>
                <a:cs typeface="Comic Sans MS"/>
              </a:rPr>
              <a:t>s</a:t>
            </a:r>
            <a:endParaRPr sz="2206">
              <a:latin typeface="Comic Sans MS"/>
              <a:cs typeface="Comic Sans MS"/>
            </a:endParaRPr>
          </a:p>
        </p:txBody>
      </p:sp>
      <p:sp>
        <p:nvSpPr>
          <p:cNvPr id="14" name="object 14"/>
          <p:cNvSpPr txBox="1"/>
          <p:nvPr/>
        </p:nvSpPr>
        <p:spPr>
          <a:xfrm>
            <a:off x="2383940" y="4879565"/>
            <a:ext cx="119343" cy="235884"/>
          </a:xfrm>
          <a:prstGeom prst="rect">
            <a:avLst/>
          </a:prstGeom>
        </p:spPr>
        <p:txBody>
          <a:bodyPr vert="horz" wrap="square" lIns="0" tIns="0" rIns="0" bIns="0" rtlCol="0">
            <a:noAutofit/>
          </a:bodyPr>
          <a:lstStyle/>
          <a:p>
            <a:pPr marL="11205"/>
            <a:r>
              <a:rPr sz="1456" spc="-35" dirty="0">
                <a:latin typeface="Comic Sans MS"/>
                <a:cs typeface="Comic Sans MS"/>
              </a:rPr>
              <a:t>k</a:t>
            </a:r>
            <a:endParaRPr sz="1456">
              <a:latin typeface="Comic Sans MS"/>
              <a:cs typeface="Comic Sans MS"/>
            </a:endParaRPr>
          </a:p>
        </p:txBody>
      </p:sp>
      <p:sp>
        <p:nvSpPr>
          <p:cNvPr id="15" name="object 15"/>
          <p:cNvSpPr txBox="1"/>
          <p:nvPr/>
        </p:nvSpPr>
        <p:spPr>
          <a:xfrm>
            <a:off x="674595" y="5202741"/>
            <a:ext cx="3541619" cy="350744"/>
          </a:xfrm>
          <a:prstGeom prst="rect">
            <a:avLst/>
          </a:prstGeom>
        </p:spPr>
        <p:txBody>
          <a:bodyPr vert="horz" wrap="square" lIns="0" tIns="0" rIns="0" bIns="0" rtlCol="0">
            <a:noAutofit/>
          </a:bodyPr>
          <a:lstStyle/>
          <a:p>
            <a:pPr marL="11205"/>
            <a:r>
              <a:rPr sz="2206" b="1" spc="-62" dirty="0">
                <a:solidFill>
                  <a:srgbClr val="CC3399"/>
                </a:solidFill>
                <a:latin typeface="Comic Sans MS"/>
                <a:cs typeface="Comic Sans MS"/>
              </a:rPr>
              <a:t>acc</a:t>
            </a:r>
            <a:r>
              <a:rPr sz="2206" b="1" spc="357" dirty="0">
                <a:solidFill>
                  <a:srgbClr val="CC3399"/>
                </a:solidFill>
                <a:latin typeface="Comic Sans MS"/>
                <a:cs typeface="Comic Sans MS"/>
              </a:rPr>
              <a:t> </a:t>
            </a:r>
            <a:r>
              <a:rPr sz="2206" b="1" spc="-39" dirty="0">
                <a:solidFill>
                  <a:srgbClr val="CC3399"/>
                </a:solidFill>
                <a:latin typeface="Comic Sans MS"/>
                <a:cs typeface="Comic Sans MS"/>
              </a:rPr>
              <a:t>(</a:t>
            </a:r>
            <a:r>
              <a:rPr sz="2206" b="1" spc="-49" dirty="0">
                <a:solidFill>
                  <a:srgbClr val="CC3399"/>
                </a:solidFill>
                <a:latin typeface="Comic Sans MS"/>
                <a:cs typeface="Comic Sans MS"/>
              </a:rPr>
              <a:t>q</a:t>
            </a:r>
            <a:r>
              <a:rPr sz="2206" b="1" spc="-198" dirty="0">
                <a:solidFill>
                  <a:srgbClr val="CC3399"/>
                </a:solidFill>
                <a:latin typeface="Comic Sans MS"/>
                <a:cs typeface="Comic Sans MS"/>
              </a:rPr>
              <a:t> </a:t>
            </a:r>
            <a:r>
              <a:rPr sz="2206" b="1" spc="-49" dirty="0">
                <a:solidFill>
                  <a:srgbClr val="CC3399"/>
                </a:solidFill>
                <a:latin typeface="Comic Sans MS"/>
                <a:cs typeface="Comic Sans MS"/>
              </a:rPr>
              <a:t>):</a:t>
            </a:r>
            <a:r>
              <a:rPr sz="2206" b="1" spc="-344" dirty="0">
                <a:solidFill>
                  <a:srgbClr val="CC3399"/>
                </a:solidFill>
                <a:latin typeface="Comic Sans MS"/>
                <a:cs typeface="Comic Sans MS"/>
              </a:rPr>
              <a:t> </a:t>
            </a:r>
            <a:r>
              <a:rPr sz="2118" dirty="0">
                <a:latin typeface="Comic Sans MS"/>
                <a:cs typeface="Comic Sans MS"/>
              </a:rPr>
              <a:t>Application</a:t>
            </a:r>
            <a:r>
              <a:rPr sz="2118" spc="4" dirty="0">
                <a:latin typeface="Comic Sans MS"/>
                <a:cs typeface="Comic Sans MS"/>
              </a:rPr>
              <a:t> </a:t>
            </a:r>
            <a:r>
              <a:rPr sz="2118" spc="-13" dirty="0">
                <a:latin typeface="Comic Sans MS"/>
                <a:cs typeface="Comic Sans MS"/>
              </a:rPr>
              <a:t>access</a:t>
            </a:r>
            <a:endParaRPr sz="2118" dirty="0">
              <a:latin typeface="Comic Sans MS"/>
              <a:cs typeface="Comic Sans MS"/>
            </a:endParaRPr>
          </a:p>
        </p:txBody>
      </p:sp>
      <p:sp>
        <p:nvSpPr>
          <p:cNvPr id="16" name="object 16"/>
          <p:cNvSpPr txBox="1"/>
          <p:nvPr/>
        </p:nvSpPr>
        <p:spPr>
          <a:xfrm>
            <a:off x="1101135" y="5363882"/>
            <a:ext cx="523875" cy="235884"/>
          </a:xfrm>
          <a:prstGeom prst="rect">
            <a:avLst/>
          </a:prstGeom>
        </p:spPr>
        <p:txBody>
          <a:bodyPr vert="horz" wrap="square" lIns="0" tIns="0" rIns="0" bIns="0" rtlCol="0">
            <a:noAutofit/>
          </a:bodyPr>
          <a:lstStyle/>
          <a:p>
            <a:pPr marL="11205">
              <a:tabLst>
                <a:tab pos="415723" algn="l"/>
              </a:tabLst>
            </a:pPr>
            <a:r>
              <a:rPr sz="1456" b="1" spc="-31" dirty="0">
                <a:solidFill>
                  <a:srgbClr val="CC3399"/>
                </a:solidFill>
                <a:latin typeface="Comic Sans MS"/>
                <a:cs typeface="Comic Sans MS"/>
              </a:rPr>
              <a:t>s	</a:t>
            </a:r>
            <a:r>
              <a:rPr sz="1456" b="1" spc="-35" dirty="0">
                <a:solidFill>
                  <a:srgbClr val="CC3399"/>
                </a:solidFill>
                <a:latin typeface="Comic Sans MS"/>
                <a:cs typeface="Comic Sans MS"/>
              </a:rPr>
              <a:t>k</a:t>
            </a:r>
            <a:endParaRPr sz="1456" dirty="0">
              <a:latin typeface="Comic Sans MS"/>
              <a:cs typeface="Comic Sans MS"/>
            </a:endParaRPr>
          </a:p>
        </p:txBody>
      </p:sp>
      <p:sp>
        <p:nvSpPr>
          <p:cNvPr id="17" name="object 17"/>
          <p:cNvSpPr txBox="1"/>
          <p:nvPr/>
        </p:nvSpPr>
        <p:spPr>
          <a:xfrm>
            <a:off x="1885053" y="5547434"/>
            <a:ext cx="2302809" cy="651622"/>
          </a:xfrm>
          <a:prstGeom prst="rect">
            <a:avLst/>
          </a:prstGeom>
        </p:spPr>
        <p:txBody>
          <a:bodyPr vert="horz" wrap="square" lIns="0" tIns="0" rIns="0" bIns="0" rtlCol="0">
            <a:noAutofit/>
          </a:bodyPr>
          <a:lstStyle/>
          <a:p>
            <a:pPr marL="11205" marR="11205">
              <a:lnSpc>
                <a:spcPts val="2541"/>
              </a:lnSpc>
            </a:pPr>
            <a:r>
              <a:rPr sz="2118" dirty="0">
                <a:latin typeface="Comic Sans MS"/>
                <a:cs typeface="Comic Sans MS"/>
              </a:rPr>
              <a:t>fr</a:t>
            </a:r>
            <a:r>
              <a:rPr sz="2118" spc="4" dirty="0">
                <a:latin typeface="Comic Sans MS"/>
                <a:cs typeface="Comic Sans MS"/>
              </a:rPr>
              <a:t>e</a:t>
            </a:r>
            <a:r>
              <a:rPr sz="2118" dirty="0">
                <a:latin typeface="Comic Sans MS"/>
                <a:cs typeface="Comic Sans MS"/>
              </a:rPr>
              <a:t>que</a:t>
            </a:r>
            <a:r>
              <a:rPr sz="2118" spc="4" dirty="0">
                <a:latin typeface="Comic Sans MS"/>
                <a:cs typeface="Comic Sans MS"/>
              </a:rPr>
              <a:t>n</a:t>
            </a:r>
            <a:r>
              <a:rPr sz="2118" spc="-13" dirty="0">
                <a:latin typeface="Comic Sans MS"/>
                <a:cs typeface="Comic Sans MS"/>
              </a:rPr>
              <a:t>cy</a:t>
            </a:r>
            <a:r>
              <a:rPr sz="2118" spc="-9" dirty="0">
                <a:latin typeface="Comic Sans MS"/>
                <a:cs typeface="Comic Sans MS"/>
              </a:rPr>
              <a:t> </a:t>
            </a:r>
            <a:r>
              <a:rPr sz="2118" dirty="0">
                <a:latin typeface="Comic Sans MS"/>
                <a:cs typeface="Comic Sans MS"/>
              </a:rPr>
              <a:t>of</a:t>
            </a:r>
            <a:r>
              <a:rPr sz="2118" spc="9" dirty="0">
                <a:latin typeface="Comic Sans MS"/>
                <a:cs typeface="Comic Sans MS"/>
              </a:rPr>
              <a:t> </a:t>
            </a:r>
            <a:r>
              <a:rPr sz="2206" spc="-49" dirty="0">
                <a:latin typeface="Comic Sans MS"/>
                <a:cs typeface="Comic Sans MS"/>
              </a:rPr>
              <a:t>q</a:t>
            </a:r>
            <a:r>
              <a:rPr sz="2184" spc="-53" baseline="-20202" dirty="0">
                <a:latin typeface="Comic Sans MS"/>
                <a:cs typeface="Comic Sans MS"/>
              </a:rPr>
              <a:t>k</a:t>
            </a:r>
            <a:r>
              <a:rPr sz="2184" spc="284" baseline="-20202" dirty="0">
                <a:latin typeface="Comic Sans MS"/>
                <a:cs typeface="Comic Sans MS"/>
              </a:rPr>
              <a:t> </a:t>
            </a:r>
            <a:r>
              <a:rPr sz="2118" spc="-13" dirty="0">
                <a:latin typeface="Comic Sans MS"/>
                <a:cs typeface="Comic Sans MS"/>
              </a:rPr>
              <a:t>at</a:t>
            </a:r>
            <a:r>
              <a:rPr sz="2118" spc="-9" dirty="0">
                <a:latin typeface="Comic Sans MS"/>
                <a:cs typeface="Comic Sans MS"/>
              </a:rPr>
              <a:t> site</a:t>
            </a:r>
            <a:r>
              <a:rPr sz="2118" spc="-13" dirty="0">
                <a:latin typeface="Comic Sans MS"/>
                <a:cs typeface="Comic Sans MS"/>
              </a:rPr>
              <a:t> </a:t>
            </a:r>
            <a:r>
              <a:rPr sz="2206" spc="-62" dirty="0">
                <a:latin typeface="Comic Sans MS"/>
                <a:cs typeface="Comic Sans MS"/>
              </a:rPr>
              <a:t>s</a:t>
            </a:r>
            <a:r>
              <a:rPr sz="2118" dirty="0">
                <a:latin typeface="Comic Sans MS"/>
                <a:cs typeface="Comic Sans MS"/>
              </a:rPr>
              <a:t>.</a:t>
            </a:r>
            <a:endParaRPr sz="2118">
              <a:latin typeface="Comic Sans MS"/>
              <a:cs typeface="Comic Sans MS"/>
            </a:endParaRPr>
          </a:p>
        </p:txBody>
      </p:sp>
      <p:sp>
        <p:nvSpPr>
          <p:cNvPr id="19" name="object 19"/>
          <p:cNvSpPr txBox="1"/>
          <p:nvPr/>
        </p:nvSpPr>
        <p:spPr>
          <a:xfrm>
            <a:off x="2141730" y="2821432"/>
            <a:ext cx="2842933" cy="648484"/>
          </a:xfrm>
          <a:prstGeom prst="rect">
            <a:avLst/>
          </a:prstGeom>
        </p:spPr>
        <p:txBody>
          <a:bodyPr vert="horz" wrap="square" lIns="0" tIns="0" rIns="0" bIns="0" rtlCol="0">
            <a:noAutofit/>
          </a:bodyPr>
          <a:lstStyle/>
          <a:p>
            <a:pPr marL="11205"/>
            <a:r>
              <a:rPr sz="1969" spc="-35" dirty="0">
                <a:solidFill>
                  <a:srgbClr val="FF0000"/>
                </a:solidFill>
                <a:latin typeface="Comic Sans MS"/>
                <a:cs typeface="Comic Sans MS"/>
              </a:rPr>
              <a:t>Fo</a:t>
            </a:r>
            <a:r>
              <a:rPr sz="1969" spc="-22" dirty="0">
                <a:solidFill>
                  <a:srgbClr val="FF0000"/>
                </a:solidFill>
                <a:latin typeface="Comic Sans MS"/>
                <a:cs typeface="Comic Sans MS"/>
              </a:rPr>
              <a:t>r</a:t>
            </a:r>
            <a:r>
              <a:rPr sz="1969" spc="-35" dirty="0">
                <a:solidFill>
                  <a:srgbClr val="FF0000"/>
                </a:solidFill>
                <a:latin typeface="Comic Sans MS"/>
                <a:cs typeface="Comic Sans MS"/>
              </a:rPr>
              <a:t> </a:t>
            </a:r>
            <a:r>
              <a:rPr sz="1969" spc="-31" dirty="0">
                <a:solidFill>
                  <a:srgbClr val="FF0000"/>
                </a:solidFill>
                <a:latin typeface="Comic Sans MS"/>
                <a:cs typeface="Comic Sans MS"/>
              </a:rPr>
              <a:t>e</a:t>
            </a:r>
            <a:r>
              <a:rPr sz="1969" spc="-27" dirty="0">
                <a:solidFill>
                  <a:srgbClr val="FF0000"/>
                </a:solidFill>
                <a:latin typeface="Comic Sans MS"/>
                <a:cs typeface="Comic Sans MS"/>
              </a:rPr>
              <a:t>a</a:t>
            </a:r>
            <a:r>
              <a:rPr sz="1969" spc="-35" dirty="0">
                <a:solidFill>
                  <a:srgbClr val="FF0000"/>
                </a:solidFill>
                <a:latin typeface="Comic Sans MS"/>
                <a:cs typeface="Comic Sans MS"/>
              </a:rPr>
              <a:t>ch</a:t>
            </a:r>
            <a:r>
              <a:rPr sz="1969" spc="-22" dirty="0">
                <a:solidFill>
                  <a:srgbClr val="FF0000"/>
                </a:solidFill>
                <a:latin typeface="Comic Sans MS"/>
                <a:cs typeface="Comic Sans MS"/>
              </a:rPr>
              <a:t> </a:t>
            </a:r>
            <a:r>
              <a:rPr sz="1969" spc="-27" dirty="0">
                <a:solidFill>
                  <a:srgbClr val="FF0000"/>
                </a:solidFill>
                <a:latin typeface="Comic Sans MS"/>
                <a:cs typeface="Comic Sans MS"/>
              </a:rPr>
              <a:t>query</a:t>
            </a:r>
            <a:r>
              <a:rPr sz="1969" spc="-13" dirty="0">
                <a:solidFill>
                  <a:srgbClr val="FF0000"/>
                </a:solidFill>
                <a:latin typeface="Comic Sans MS"/>
                <a:cs typeface="Comic Sans MS"/>
              </a:rPr>
              <a:t> </a:t>
            </a:r>
            <a:r>
              <a:rPr sz="1969" spc="-27" dirty="0">
                <a:solidFill>
                  <a:srgbClr val="FF0000"/>
                </a:solidFill>
                <a:latin typeface="Comic Sans MS"/>
                <a:cs typeface="Comic Sans MS"/>
              </a:rPr>
              <a:t>q</a:t>
            </a:r>
            <a:r>
              <a:rPr sz="1969" spc="-39" baseline="-19607" dirty="0">
                <a:solidFill>
                  <a:srgbClr val="FF0000"/>
                </a:solidFill>
                <a:latin typeface="Comic Sans MS"/>
                <a:cs typeface="Comic Sans MS"/>
              </a:rPr>
              <a:t>k</a:t>
            </a:r>
            <a:r>
              <a:rPr sz="1969" spc="-20" baseline="-19607" dirty="0">
                <a:solidFill>
                  <a:srgbClr val="FF0000"/>
                </a:solidFill>
                <a:latin typeface="Comic Sans MS"/>
                <a:cs typeface="Comic Sans MS"/>
              </a:rPr>
              <a:t> </a:t>
            </a:r>
            <a:r>
              <a:rPr sz="1969" spc="-31" dirty="0">
                <a:solidFill>
                  <a:srgbClr val="FF0000"/>
                </a:solidFill>
                <a:latin typeface="Comic Sans MS"/>
                <a:cs typeface="Comic Sans MS"/>
              </a:rPr>
              <a:t>th</a:t>
            </a:r>
            <a:r>
              <a:rPr sz="1969" spc="-27" dirty="0">
                <a:solidFill>
                  <a:srgbClr val="FF0000"/>
                </a:solidFill>
                <a:latin typeface="Comic Sans MS"/>
                <a:cs typeface="Comic Sans MS"/>
              </a:rPr>
              <a:t>a</a:t>
            </a:r>
            <a:r>
              <a:rPr sz="1969" spc="-22" dirty="0">
                <a:solidFill>
                  <a:srgbClr val="FF0000"/>
                </a:solidFill>
                <a:latin typeface="Comic Sans MS"/>
                <a:cs typeface="Comic Sans MS"/>
              </a:rPr>
              <a:t>t</a:t>
            </a:r>
            <a:r>
              <a:rPr sz="1969" spc="-35" dirty="0">
                <a:solidFill>
                  <a:srgbClr val="FF0000"/>
                </a:solidFill>
                <a:latin typeface="Comic Sans MS"/>
                <a:cs typeface="Comic Sans MS"/>
              </a:rPr>
              <a:t> </a:t>
            </a:r>
            <a:r>
              <a:rPr sz="1969" spc="-31" dirty="0">
                <a:solidFill>
                  <a:srgbClr val="FF0000"/>
                </a:solidFill>
                <a:latin typeface="Comic Sans MS"/>
                <a:cs typeface="Comic Sans MS"/>
              </a:rPr>
              <a:t>uses</a:t>
            </a:r>
            <a:r>
              <a:rPr sz="1969" spc="-13" dirty="0">
                <a:solidFill>
                  <a:srgbClr val="FF0000"/>
                </a:solidFill>
                <a:latin typeface="Comic Sans MS"/>
                <a:cs typeface="Comic Sans MS"/>
              </a:rPr>
              <a:t> </a:t>
            </a:r>
            <a:r>
              <a:rPr sz="1969" spc="-31" dirty="0">
                <a:solidFill>
                  <a:srgbClr val="FF0000"/>
                </a:solidFill>
                <a:latin typeface="Comic Sans MS"/>
                <a:cs typeface="Comic Sans MS"/>
              </a:rPr>
              <a:t>both</a:t>
            </a:r>
            <a:r>
              <a:rPr sz="1969" spc="-35" dirty="0">
                <a:solidFill>
                  <a:srgbClr val="FF0000"/>
                </a:solidFill>
                <a:latin typeface="Comic Sans MS"/>
                <a:cs typeface="Comic Sans MS"/>
              </a:rPr>
              <a:t> </a:t>
            </a:r>
            <a:r>
              <a:rPr sz="1969" spc="-31" dirty="0">
                <a:solidFill>
                  <a:srgbClr val="FF0000"/>
                </a:solidFill>
                <a:latin typeface="Comic Sans MS"/>
                <a:cs typeface="Comic Sans MS"/>
              </a:rPr>
              <a:t>A</a:t>
            </a:r>
            <a:r>
              <a:rPr sz="1969" spc="-20" baseline="-19607" dirty="0">
                <a:solidFill>
                  <a:srgbClr val="FF0000"/>
                </a:solidFill>
                <a:latin typeface="Comic Sans MS"/>
                <a:cs typeface="Comic Sans MS"/>
              </a:rPr>
              <a:t>i</a:t>
            </a:r>
            <a:r>
              <a:rPr sz="1969" spc="212" baseline="-19607" dirty="0">
                <a:solidFill>
                  <a:srgbClr val="FF0000"/>
                </a:solidFill>
                <a:latin typeface="Comic Sans MS"/>
                <a:cs typeface="Comic Sans MS"/>
              </a:rPr>
              <a:t> </a:t>
            </a:r>
            <a:r>
              <a:rPr sz="1969" spc="-31" dirty="0">
                <a:solidFill>
                  <a:srgbClr val="FF0000"/>
                </a:solidFill>
                <a:latin typeface="Comic Sans MS"/>
                <a:cs typeface="Comic Sans MS"/>
              </a:rPr>
              <a:t>an</a:t>
            </a:r>
            <a:r>
              <a:rPr sz="1969" spc="-27" dirty="0">
                <a:solidFill>
                  <a:srgbClr val="FF0000"/>
                </a:solidFill>
                <a:latin typeface="Comic Sans MS"/>
                <a:cs typeface="Comic Sans MS"/>
              </a:rPr>
              <a:t>d</a:t>
            </a:r>
            <a:r>
              <a:rPr sz="1969" spc="-31" dirty="0">
                <a:solidFill>
                  <a:srgbClr val="FF0000"/>
                </a:solidFill>
                <a:latin typeface="Comic Sans MS"/>
                <a:cs typeface="Comic Sans MS"/>
              </a:rPr>
              <a:t> </a:t>
            </a:r>
            <a:r>
              <a:rPr sz="1969" spc="-39" dirty="0">
                <a:solidFill>
                  <a:srgbClr val="FF0000"/>
                </a:solidFill>
                <a:latin typeface="Comic Sans MS"/>
                <a:cs typeface="Comic Sans MS"/>
              </a:rPr>
              <a:t>A</a:t>
            </a:r>
            <a:r>
              <a:rPr sz="1969" spc="-32" baseline="-19607" dirty="0">
                <a:solidFill>
                  <a:srgbClr val="FF0000"/>
                </a:solidFill>
                <a:latin typeface="Comic Sans MS"/>
                <a:cs typeface="Comic Sans MS"/>
              </a:rPr>
              <a:t>j</a:t>
            </a:r>
            <a:endParaRPr sz="1969" baseline="-19607" dirty="0">
              <a:latin typeface="Comic Sans MS"/>
              <a:cs typeface="Comic Sans MS"/>
            </a:endParaRPr>
          </a:p>
        </p:txBody>
      </p:sp>
      <p:sp>
        <p:nvSpPr>
          <p:cNvPr id="20" name="object 20"/>
          <p:cNvSpPr txBox="1"/>
          <p:nvPr/>
        </p:nvSpPr>
        <p:spPr>
          <a:xfrm>
            <a:off x="5280829" y="2821433"/>
            <a:ext cx="2279569" cy="728495"/>
          </a:xfrm>
          <a:prstGeom prst="rect">
            <a:avLst/>
          </a:prstGeom>
        </p:spPr>
        <p:txBody>
          <a:bodyPr vert="horz" wrap="square" lIns="0" tIns="0" rIns="0" bIns="0" rtlCol="0">
            <a:noAutofit/>
          </a:bodyPr>
          <a:lstStyle/>
          <a:p>
            <a:pPr marL="11205"/>
            <a:r>
              <a:rPr sz="1969" spc="-31" dirty="0">
                <a:solidFill>
                  <a:srgbClr val="FF0000"/>
                </a:solidFill>
                <a:latin typeface="Comic Sans MS"/>
                <a:cs typeface="Comic Sans MS"/>
              </a:rPr>
              <a:t>Po</a:t>
            </a:r>
            <a:r>
              <a:rPr sz="1969" spc="-35" dirty="0">
                <a:solidFill>
                  <a:srgbClr val="FF0000"/>
                </a:solidFill>
                <a:latin typeface="Comic Sans MS"/>
                <a:cs typeface="Comic Sans MS"/>
              </a:rPr>
              <a:t>p</a:t>
            </a:r>
            <a:r>
              <a:rPr sz="1969" spc="-31" dirty="0">
                <a:solidFill>
                  <a:srgbClr val="FF0000"/>
                </a:solidFill>
                <a:latin typeface="Comic Sans MS"/>
                <a:cs typeface="Comic Sans MS"/>
              </a:rPr>
              <a:t>u</a:t>
            </a:r>
            <a:r>
              <a:rPr sz="1969" spc="-22" dirty="0">
                <a:solidFill>
                  <a:srgbClr val="FF0000"/>
                </a:solidFill>
                <a:latin typeface="Comic Sans MS"/>
                <a:cs typeface="Comic Sans MS"/>
              </a:rPr>
              <a:t>l</a:t>
            </a:r>
            <a:r>
              <a:rPr sz="1969" spc="-31" dirty="0">
                <a:solidFill>
                  <a:srgbClr val="FF0000"/>
                </a:solidFill>
                <a:latin typeface="Comic Sans MS"/>
                <a:cs typeface="Comic Sans MS"/>
              </a:rPr>
              <a:t>a</a:t>
            </a:r>
            <a:r>
              <a:rPr sz="1969" spc="-22" dirty="0">
                <a:solidFill>
                  <a:srgbClr val="FF0000"/>
                </a:solidFill>
                <a:latin typeface="Comic Sans MS"/>
                <a:cs typeface="Comic Sans MS"/>
              </a:rPr>
              <a:t>rity</a:t>
            </a:r>
            <a:r>
              <a:rPr sz="1969" spc="-31" dirty="0">
                <a:solidFill>
                  <a:srgbClr val="FF0000"/>
                </a:solidFill>
                <a:latin typeface="Comic Sans MS"/>
                <a:cs typeface="Comic Sans MS"/>
              </a:rPr>
              <a:t> o</a:t>
            </a:r>
            <a:r>
              <a:rPr sz="1969" spc="-27" dirty="0">
                <a:solidFill>
                  <a:srgbClr val="FF0000"/>
                </a:solidFill>
                <a:latin typeface="Comic Sans MS"/>
                <a:cs typeface="Comic Sans MS"/>
              </a:rPr>
              <a:t>f</a:t>
            </a:r>
            <a:r>
              <a:rPr sz="1969" spc="-35" dirty="0">
                <a:solidFill>
                  <a:srgbClr val="FF0000"/>
                </a:solidFill>
                <a:latin typeface="Comic Sans MS"/>
                <a:cs typeface="Comic Sans MS"/>
              </a:rPr>
              <a:t> </a:t>
            </a:r>
            <a:r>
              <a:rPr sz="1969" spc="-31" dirty="0">
                <a:solidFill>
                  <a:srgbClr val="FF0000"/>
                </a:solidFill>
                <a:latin typeface="Comic Sans MS"/>
                <a:cs typeface="Comic Sans MS"/>
              </a:rPr>
              <a:t>su</a:t>
            </a:r>
            <a:r>
              <a:rPr sz="1969" spc="-35" dirty="0">
                <a:solidFill>
                  <a:srgbClr val="FF0000"/>
                </a:solidFill>
                <a:latin typeface="Comic Sans MS"/>
                <a:cs typeface="Comic Sans MS"/>
              </a:rPr>
              <a:t>ch</a:t>
            </a:r>
            <a:r>
              <a:rPr sz="1969" spc="-13" dirty="0">
                <a:solidFill>
                  <a:srgbClr val="FF0000"/>
                </a:solidFill>
                <a:latin typeface="Comic Sans MS"/>
                <a:cs typeface="Comic Sans MS"/>
              </a:rPr>
              <a:t> </a:t>
            </a:r>
            <a:r>
              <a:rPr sz="1969" spc="-31" dirty="0">
                <a:solidFill>
                  <a:srgbClr val="FF0000"/>
                </a:solidFill>
                <a:latin typeface="Comic Sans MS"/>
                <a:cs typeface="Comic Sans MS"/>
              </a:rPr>
              <a:t>A</a:t>
            </a:r>
            <a:r>
              <a:rPr sz="1969" spc="-20" baseline="-19607" dirty="0">
                <a:solidFill>
                  <a:srgbClr val="FF0000"/>
                </a:solidFill>
                <a:latin typeface="Comic Sans MS"/>
                <a:cs typeface="Comic Sans MS"/>
              </a:rPr>
              <a:t>i</a:t>
            </a:r>
            <a:r>
              <a:rPr sz="1969" spc="-35" dirty="0">
                <a:solidFill>
                  <a:srgbClr val="FF0000"/>
                </a:solidFill>
                <a:latin typeface="Comic Sans MS"/>
                <a:cs typeface="Comic Sans MS"/>
              </a:rPr>
              <a:t>-</a:t>
            </a:r>
            <a:r>
              <a:rPr sz="1969" spc="-39" dirty="0">
                <a:solidFill>
                  <a:srgbClr val="FF0000"/>
                </a:solidFill>
                <a:latin typeface="Comic Sans MS"/>
                <a:cs typeface="Comic Sans MS"/>
              </a:rPr>
              <a:t>A</a:t>
            </a:r>
            <a:r>
              <a:rPr sz="1969" spc="-32" baseline="-19607" dirty="0">
                <a:solidFill>
                  <a:srgbClr val="FF0000"/>
                </a:solidFill>
                <a:latin typeface="Comic Sans MS"/>
                <a:cs typeface="Comic Sans MS"/>
              </a:rPr>
              <a:t>j</a:t>
            </a:r>
            <a:r>
              <a:rPr sz="1969" spc="191" baseline="-19607" dirty="0">
                <a:solidFill>
                  <a:srgbClr val="FF0000"/>
                </a:solidFill>
                <a:latin typeface="Comic Sans MS"/>
                <a:cs typeface="Comic Sans MS"/>
              </a:rPr>
              <a:t> </a:t>
            </a:r>
            <a:r>
              <a:rPr sz="1969" spc="-39" dirty="0">
                <a:solidFill>
                  <a:srgbClr val="FF0000"/>
                </a:solidFill>
                <a:latin typeface="Comic Sans MS"/>
                <a:cs typeface="Comic Sans MS"/>
              </a:rPr>
              <a:t>p</a:t>
            </a:r>
            <a:r>
              <a:rPr sz="1969" spc="-31" dirty="0">
                <a:solidFill>
                  <a:srgbClr val="FF0000"/>
                </a:solidFill>
                <a:latin typeface="Comic Sans MS"/>
                <a:cs typeface="Comic Sans MS"/>
              </a:rPr>
              <a:t>a</a:t>
            </a:r>
            <a:r>
              <a:rPr sz="1969" spc="-18" dirty="0">
                <a:solidFill>
                  <a:srgbClr val="FF0000"/>
                </a:solidFill>
                <a:latin typeface="Comic Sans MS"/>
                <a:cs typeface="Comic Sans MS"/>
              </a:rPr>
              <a:t>ir </a:t>
            </a:r>
            <a:r>
              <a:rPr sz="1969" spc="-31" dirty="0">
                <a:solidFill>
                  <a:srgbClr val="FF0000"/>
                </a:solidFill>
                <a:latin typeface="Comic Sans MS"/>
                <a:cs typeface="Comic Sans MS"/>
              </a:rPr>
              <a:t>a</a:t>
            </a:r>
            <a:r>
              <a:rPr sz="1969" spc="-22" dirty="0">
                <a:solidFill>
                  <a:srgbClr val="FF0000"/>
                </a:solidFill>
                <a:latin typeface="Comic Sans MS"/>
                <a:cs typeface="Comic Sans MS"/>
              </a:rPr>
              <a:t>t</a:t>
            </a:r>
            <a:r>
              <a:rPr lang="en-US" sz="1969" spc="-22" dirty="0">
                <a:solidFill>
                  <a:srgbClr val="FF0000"/>
                </a:solidFill>
                <a:latin typeface="Comic Sans MS"/>
                <a:cs typeface="Comic Sans MS"/>
              </a:rPr>
              <a:t> all site</a:t>
            </a:r>
            <a:endParaRPr sz="1969" dirty="0">
              <a:latin typeface="Comic Sans MS"/>
              <a:cs typeface="Comic Sans MS"/>
            </a:endParaRPr>
          </a:p>
        </p:txBody>
      </p:sp>
      <p:graphicFrame>
        <p:nvGraphicFramePr>
          <p:cNvPr id="22" name="object 121"/>
          <p:cNvGraphicFramePr>
            <a:graphicFrameLocks noGrp="1"/>
          </p:cNvGraphicFramePr>
          <p:nvPr/>
        </p:nvGraphicFramePr>
        <p:xfrm>
          <a:off x="572181" y="1724243"/>
          <a:ext cx="7126939" cy="1061720"/>
        </p:xfrm>
        <a:graphic>
          <a:graphicData uri="http://schemas.openxmlformats.org/drawingml/2006/table">
            <a:tbl>
              <a:tblPr firstRow="1" bandRow="1">
                <a:tableStyleId>{2D5ABB26-0587-4C30-8999-92F81FD0307C}</a:tableStyleId>
              </a:tblPr>
              <a:tblGrid>
                <a:gridCol w="1681515">
                  <a:extLst>
                    <a:ext uri="{9D8B030D-6E8A-4147-A177-3AD203B41FA5}">
                      <a16:colId xmlns:a16="http://schemas.microsoft.com/office/drawing/2014/main" val="20000"/>
                    </a:ext>
                  </a:extLst>
                </a:gridCol>
                <a:gridCol w="1345098">
                  <a:extLst>
                    <a:ext uri="{9D8B030D-6E8A-4147-A177-3AD203B41FA5}">
                      <a16:colId xmlns:a16="http://schemas.microsoft.com/office/drawing/2014/main" val="20001"/>
                    </a:ext>
                  </a:extLst>
                </a:gridCol>
                <a:gridCol w="1343111">
                  <a:extLst>
                    <a:ext uri="{9D8B030D-6E8A-4147-A177-3AD203B41FA5}">
                      <a16:colId xmlns:a16="http://schemas.microsoft.com/office/drawing/2014/main" val="20002"/>
                    </a:ext>
                  </a:extLst>
                </a:gridCol>
                <a:gridCol w="68438">
                  <a:extLst>
                    <a:ext uri="{9D8B030D-6E8A-4147-A177-3AD203B41FA5}">
                      <a16:colId xmlns:a16="http://schemas.microsoft.com/office/drawing/2014/main" val="20003"/>
                    </a:ext>
                  </a:extLst>
                </a:gridCol>
                <a:gridCol w="1311480">
                  <a:extLst>
                    <a:ext uri="{9D8B030D-6E8A-4147-A177-3AD203B41FA5}">
                      <a16:colId xmlns:a16="http://schemas.microsoft.com/office/drawing/2014/main" val="20004"/>
                    </a:ext>
                  </a:extLst>
                </a:gridCol>
                <a:gridCol w="1309493">
                  <a:extLst>
                    <a:ext uri="{9D8B030D-6E8A-4147-A177-3AD203B41FA5}">
                      <a16:colId xmlns:a16="http://schemas.microsoft.com/office/drawing/2014/main" val="20005"/>
                    </a:ext>
                  </a:extLst>
                </a:gridCol>
                <a:gridCol w="67804">
                  <a:extLst>
                    <a:ext uri="{9D8B030D-6E8A-4147-A177-3AD203B41FA5}">
                      <a16:colId xmlns:a16="http://schemas.microsoft.com/office/drawing/2014/main" val="20006"/>
                    </a:ext>
                  </a:extLst>
                </a:gridCol>
              </a:tblGrid>
              <a:tr h="821531">
                <a:tc gridSpan="7">
                  <a:txBody>
                    <a:bodyPr/>
                    <a:lstStyle/>
                    <a:p>
                      <a:pPr marL="26034">
                        <a:lnSpc>
                          <a:spcPct val="100000"/>
                        </a:lnSpc>
                        <a:tabLst>
                          <a:tab pos="3190240" algn="l"/>
                          <a:tab pos="5048885" algn="l"/>
                        </a:tabLst>
                      </a:pPr>
                      <a:r>
                        <a:rPr sz="2500" i="1" dirty="0">
                          <a:latin typeface="Times New Roman"/>
                          <a:cs typeface="Times New Roman"/>
                        </a:rPr>
                        <a:t>aff</a:t>
                      </a:r>
                      <a:r>
                        <a:rPr sz="2500" i="1" spc="-30" dirty="0">
                          <a:latin typeface="Times New Roman"/>
                          <a:cs typeface="Times New Roman"/>
                        </a:rPr>
                        <a:t> </a:t>
                      </a:r>
                      <a:r>
                        <a:rPr sz="2500" spc="0" dirty="0">
                          <a:latin typeface="Times New Roman"/>
                          <a:cs typeface="Times New Roman"/>
                        </a:rPr>
                        <a:t>(</a:t>
                      </a:r>
                      <a:r>
                        <a:rPr sz="2500" spc="-420" dirty="0">
                          <a:latin typeface="Times New Roman"/>
                          <a:cs typeface="Times New Roman"/>
                        </a:rPr>
                        <a:t> </a:t>
                      </a:r>
                      <a:r>
                        <a:rPr sz="2500" i="1" spc="-10" dirty="0">
                          <a:latin typeface="Times New Roman"/>
                          <a:cs typeface="Times New Roman"/>
                        </a:rPr>
                        <a:t>A</a:t>
                      </a:r>
                      <a:r>
                        <a:rPr sz="1100" i="1" spc="65" dirty="0">
                          <a:latin typeface="Times New Roman"/>
                          <a:cs typeface="Times New Roman"/>
                        </a:rPr>
                        <a:t>i</a:t>
                      </a:r>
                      <a:r>
                        <a:rPr sz="2500" spc="0" dirty="0">
                          <a:latin typeface="Times New Roman"/>
                          <a:cs typeface="Times New Roman"/>
                        </a:rPr>
                        <a:t>,</a:t>
                      </a:r>
                      <a:r>
                        <a:rPr sz="2500" spc="-135" dirty="0">
                          <a:latin typeface="Times New Roman"/>
                          <a:cs typeface="Times New Roman"/>
                        </a:rPr>
                        <a:t> </a:t>
                      </a:r>
                      <a:r>
                        <a:rPr sz="2500" i="1" spc="-5" dirty="0">
                          <a:latin typeface="Times New Roman"/>
                          <a:cs typeface="Times New Roman"/>
                        </a:rPr>
                        <a:t>A</a:t>
                      </a:r>
                      <a:r>
                        <a:rPr sz="1100" i="1" spc="0" dirty="0">
                          <a:latin typeface="Times New Roman"/>
                          <a:cs typeface="Times New Roman"/>
                        </a:rPr>
                        <a:t>j</a:t>
                      </a:r>
                      <a:r>
                        <a:rPr sz="1100" i="1" spc="-170" dirty="0">
                          <a:latin typeface="Times New Roman"/>
                          <a:cs typeface="Times New Roman"/>
                        </a:rPr>
                        <a:t> </a:t>
                      </a:r>
                      <a:r>
                        <a:rPr sz="2500" spc="0" dirty="0">
                          <a:latin typeface="Times New Roman"/>
                          <a:cs typeface="Times New Roman"/>
                        </a:rPr>
                        <a:t>)</a:t>
                      </a:r>
                      <a:r>
                        <a:rPr sz="2500" spc="-55" dirty="0">
                          <a:latin typeface="Times New Roman"/>
                          <a:cs typeface="Times New Roman"/>
                        </a:rPr>
                        <a:t> </a:t>
                      </a:r>
                      <a:r>
                        <a:rPr sz="2500" spc="0" dirty="0">
                          <a:latin typeface="Symbol"/>
                          <a:cs typeface="Symbol"/>
                        </a:rPr>
                        <a:t></a:t>
                      </a:r>
                      <a:r>
                        <a:rPr lang="en-US" sz="2500" spc="0" baseline="0" dirty="0">
                          <a:latin typeface="Times New Roman"/>
                          <a:cs typeface="Times New Roman"/>
                        </a:rPr>
                        <a:t> </a:t>
                      </a:r>
                      <a:r>
                        <a:rPr sz="5700" spc="0" baseline="-8397" dirty="0">
                          <a:latin typeface="Symbol"/>
                          <a:cs typeface="Symbol"/>
                        </a:rPr>
                        <a:t></a:t>
                      </a:r>
                      <a:r>
                        <a:rPr lang="en-US" sz="5700" spc="0" baseline="-8397" dirty="0">
                          <a:latin typeface="Times New Roman"/>
                          <a:cs typeface="Times New Roman"/>
                        </a:rPr>
                        <a:t> </a:t>
                      </a:r>
                      <a:r>
                        <a:rPr sz="5700" spc="547" baseline="-8397" dirty="0">
                          <a:latin typeface="Symbol"/>
                          <a:cs typeface="Symbol"/>
                        </a:rPr>
                        <a:t></a:t>
                      </a:r>
                      <a:r>
                        <a:rPr sz="2500" i="1" spc="0" dirty="0">
                          <a:latin typeface="Times New Roman"/>
                          <a:cs typeface="Times New Roman"/>
                        </a:rPr>
                        <a:t>r</a:t>
                      </a:r>
                      <a:r>
                        <a:rPr sz="2500" i="1" spc="-25" dirty="0">
                          <a:latin typeface="Times New Roman"/>
                          <a:cs typeface="Times New Roman"/>
                        </a:rPr>
                        <a:t>e</a:t>
                      </a:r>
                      <a:r>
                        <a:rPr sz="2500" i="1" spc="160" dirty="0">
                          <a:latin typeface="Times New Roman"/>
                          <a:cs typeface="Times New Roman"/>
                        </a:rPr>
                        <a:t>f</a:t>
                      </a:r>
                      <a:r>
                        <a:rPr sz="2200" i="1" spc="0" baseline="-25252" dirty="0">
                          <a:latin typeface="Times New Roman"/>
                          <a:cs typeface="Times New Roman"/>
                        </a:rPr>
                        <a:t>s</a:t>
                      </a:r>
                      <a:r>
                        <a:rPr sz="2200" i="1" spc="-60" baseline="-25252" dirty="0">
                          <a:latin typeface="Times New Roman"/>
                          <a:cs typeface="Times New Roman"/>
                        </a:rPr>
                        <a:t> </a:t>
                      </a:r>
                      <a:r>
                        <a:rPr sz="2500" spc="65" dirty="0">
                          <a:latin typeface="Times New Roman"/>
                          <a:cs typeface="Times New Roman"/>
                        </a:rPr>
                        <a:t>(</a:t>
                      </a:r>
                      <a:r>
                        <a:rPr sz="2500" i="1" spc="-5" dirty="0">
                          <a:latin typeface="Times New Roman"/>
                          <a:cs typeface="Times New Roman"/>
                        </a:rPr>
                        <a:t>q</a:t>
                      </a:r>
                      <a:r>
                        <a:rPr sz="2200" i="1" spc="0" baseline="-25252" dirty="0">
                          <a:latin typeface="Times New Roman"/>
                          <a:cs typeface="Times New Roman"/>
                        </a:rPr>
                        <a:t>k</a:t>
                      </a:r>
                      <a:r>
                        <a:rPr sz="2200" i="1" spc="67" baseline="-25252" dirty="0">
                          <a:latin typeface="Times New Roman"/>
                          <a:cs typeface="Times New Roman"/>
                        </a:rPr>
                        <a:t> </a:t>
                      </a:r>
                      <a:r>
                        <a:rPr sz="2500" spc="0" dirty="0">
                          <a:latin typeface="Times New Roman"/>
                          <a:cs typeface="Times New Roman"/>
                        </a:rPr>
                        <a:t>)</a:t>
                      </a:r>
                      <a:r>
                        <a:rPr sz="2500" spc="-365" dirty="0">
                          <a:latin typeface="Times New Roman"/>
                          <a:cs typeface="Times New Roman"/>
                        </a:rPr>
                        <a:t> </a:t>
                      </a:r>
                      <a:r>
                        <a:rPr sz="2500" spc="0" dirty="0">
                          <a:latin typeface="Symbol"/>
                          <a:cs typeface="Symbol"/>
                        </a:rPr>
                        <a:t></a:t>
                      </a:r>
                      <a:r>
                        <a:rPr sz="2500" spc="-370" dirty="0">
                          <a:latin typeface="Times New Roman"/>
                          <a:cs typeface="Times New Roman"/>
                        </a:rPr>
                        <a:t> </a:t>
                      </a:r>
                      <a:r>
                        <a:rPr sz="2500" i="1" spc="0" dirty="0">
                          <a:latin typeface="Times New Roman"/>
                          <a:cs typeface="Times New Roman"/>
                        </a:rPr>
                        <a:t>a</a:t>
                      </a:r>
                      <a:r>
                        <a:rPr sz="2500" i="1" spc="-30" dirty="0">
                          <a:latin typeface="Times New Roman"/>
                          <a:cs typeface="Times New Roman"/>
                        </a:rPr>
                        <a:t>c</a:t>
                      </a:r>
                      <a:r>
                        <a:rPr sz="2500" i="1" spc="-5" dirty="0">
                          <a:latin typeface="Times New Roman"/>
                          <a:cs typeface="Times New Roman"/>
                        </a:rPr>
                        <a:t>c</a:t>
                      </a:r>
                      <a:r>
                        <a:rPr sz="2200" i="1" spc="0" baseline="-25252" dirty="0">
                          <a:latin typeface="Times New Roman"/>
                          <a:cs typeface="Times New Roman"/>
                        </a:rPr>
                        <a:t>s</a:t>
                      </a:r>
                      <a:r>
                        <a:rPr sz="2200" i="1" spc="-60" baseline="-25252" dirty="0">
                          <a:latin typeface="Times New Roman"/>
                          <a:cs typeface="Times New Roman"/>
                        </a:rPr>
                        <a:t> </a:t>
                      </a:r>
                      <a:r>
                        <a:rPr sz="2500" spc="65" dirty="0">
                          <a:latin typeface="Times New Roman"/>
                          <a:cs typeface="Times New Roman"/>
                        </a:rPr>
                        <a:t>(</a:t>
                      </a:r>
                      <a:r>
                        <a:rPr sz="2500" i="1" spc="-5" dirty="0">
                          <a:latin typeface="Times New Roman"/>
                          <a:cs typeface="Times New Roman"/>
                        </a:rPr>
                        <a:t>q</a:t>
                      </a:r>
                      <a:r>
                        <a:rPr sz="2200" i="1" spc="0" baseline="-25252" dirty="0">
                          <a:latin typeface="Times New Roman"/>
                          <a:cs typeface="Times New Roman"/>
                        </a:rPr>
                        <a:t>k</a:t>
                      </a:r>
                      <a:r>
                        <a:rPr sz="2200" i="1" spc="67" baseline="-25252" dirty="0">
                          <a:latin typeface="Times New Roman"/>
                          <a:cs typeface="Times New Roman"/>
                        </a:rPr>
                        <a:t> </a:t>
                      </a:r>
                      <a:r>
                        <a:rPr sz="2500" spc="0" dirty="0">
                          <a:latin typeface="Times New Roman"/>
                          <a:cs typeface="Times New Roman"/>
                        </a:rPr>
                        <a:t>)</a:t>
                      </a:r>
                      <a:endParaRPr sz="2500" dirty="0">
                        <a:latin typeface="Times New Roman"/>
                        <a:cs typeface="Times New Roman"/>
                      </a:endParaRPr>
                    </a:p>
                    <a:p>
                      <a:pPr marL="1870710">
                        <a:lnSpc>
                          <a:spcPct val="100000"/>
                        </a:lnSpc>
                        <a:spcBef>
                          <a:spcPts val="235"/>
                        </a:spcBef>
                        <a:tabLst>
                          <a:tab pos="5121275" algn="l"/>
                        </a:tabLst>
                      </a:pPr>
                      <a:r>
                        <a:rPr lang="en-US" sz="1500" spc="-25" dirty="0">
                          <a:latin typeface="Symbol"/>
                          <a:cs typeface="Symbol"/>
                        </a:rPr>
                        <a:t>        </a:t>
                      </a:r>
                      <a:r>
                        <a:rPr sz="1500" spc="-25" dirty="0">
                          <a:latin typeface="Symbol"/>
                          <a:cs typeface="Symbol"/>
                        </a:rPr>
                        <a:t></a:t>
                      </a:r>
                      <a:r>
                        <a:rPr sz="1500" i="1" spc="0" dirty="0">
                          <a:latin typeface="Times New Roman"/>
                          <a:cs typeface="Times New Roman"/>
                        </a:rPr>
                        <a:t>k</a:t>
                      </a:r>
                      <a:r>
                        <a:rPr sz="1500" i="1" spc="-204" dirty="0">
                          <a:latin typeface="Times New Roman"/>
                          <a:cs typeface="Times New Roman"/>
                        </a:rPr>
                        <a:t> </a:t>
                      </a:r>
                      <a:r>
                        <a:rPr sz="1500" spc="0" dirty="0">
                          <a:latin typeface="Times New Roman"/>
                          <a:cs typeface="Times New Roman"/>
                        </a:rPr>
                        <a:t>,</a:t>
                      </a:r>
                      <a:r>
                        <a:rPr sz="1500" spc="-125" dirty="0">
                          <a:latin typeface="Times New Roman"/>
                          <a:cs typeface="Times New Roman"/>
                        </a:rPr>
                        <a:t> </a:t>
                      </a:r>
                      <a:r>
                        <a:rPr sz="1500" i="1" spc="0" dirty="0">
                          <a:latin typeface="Times New Roman"/>
                          <a:cs typeface="Times New Roman"/>
                        </a:rPr>
                        <a:t>u</a:t>
                      </a:r>
                      <a:r>
                        <a:rPr sz="1500" i="1" spc="-5" dirty="0">
                          <a:latin typeface="Times New Roman"/>
                          <a:cs typeface="Times New Roman"/>
                        </a:rPr>
                        <a:t>s</a:t>
                      </a:r>
                      <a:r>
                        <a:rPr sz="1500" i="1" spc="105" dirty="0">
                          <a:latin typeface="Times New Roman"/>
                          <a:cs typeface="Times New Roman"/>
                        </a:rPr>
                        <a:t>e</a:t>
                      </a:r>
                      <a:r>
                        <a:rPr sz="1500" spc="130" dirty="0">
                          <a:latin typeface="Times New Roman"/>
                          <a:cs typeface="Times New Roman"/>
                        </a:rPr>
                        <a:t>(</a:t>
                      </a:r>
                      <a:r>
                        <a:rPr sz="1500" i="1" spc="-10" dirty="0">
                          <a:latin typeface="Times New Roman"/>
                          <a:cs typeface="Times New Roman"/>
                        </a:rPr>
                        <a:t>q</a:t>
                      </a:r>
                      <a:r>
                        <a:rPr sz="1600" i="1" spc="0" baseline="-20833" dirty="0">
                          <a:latin typeface="Times New Roman"/>
                          <a:cs typeface="Times New Roman"/>
                        </a:rPr>
                        <a:t>k</a:t>
                      </a:r>
                      <a:r>
                        <a:rPr sz="1600" i="1" spc="97" baseline="-20833" dirty="0">
                          <a:latin typeface="Times New Roman"/>
                          <a:cs typeface="Times New Roman"/>
                        </a:rPr>
                        <a:t> </a:t>
                      </a:r>
                      <a:r>
                        <a:rPr sz="1500" spc="0" dirty="0">
                          <a:latin typeface="Times New Roman"/>
                          <a:cs typeface="Times New Roman"/>
                        </a:rPr>
                        <a:t>,</a:t>
                      </a:r>
                      <a:r>
                        <a:rPr sz="1500" spc="-215" dirty="0">
                          <a:latin typeface="Times New Roman"/>
                          <a:cs typeface="Times New Roman"/>
                        </a:rPr>
                        <a:t> </a:t>
                      </a:r>
                      <a:r>
                        <a:rPr sz="1500" i="1" spc="-180" dirty="0">
                          <a:latin typeface="Times New Roman"/>
                          <a:cs typeface="Times New Roman"/>
                        </a:rPr>
                        <a:t>A</a:t>
                      </a:r>
                      <a:r>
                        <a:rPr sz="1600" i="1" spc="0" baseline="-20833" dirty="0">
                          <a:latin typeface="Times New Roman"/>
                          <a:cs typeface="Times New Roman"/>
                        </a:rPr>
                        <a:t>i</a:t>
                      </a:r>
                      <a:r>
                        <a:rPr sz="1600" i="1" spc="37" baseline="-20833" dirty="0">
                          <a:latin typeface="Times New Roman"/>
                          <a:cs typeface="Times New Roman"/>
                        </a:rPr>
                        <a:t> </a:t>
                      </a:r>
                      <a:r>
                        <a:rPr sz="1500" spc="95" dirty="0">
                          <a:latin typeface="Times New Roman"/>
                          <a:cs typeface="Times New Roman"/>
                        </a:rPr>
                        <a:t>)</a:t>
                      </a:r>
                      <a:r>
                        <a:rPr sz="1500" spc="110" dirty="0">
                          <a:latin typeface="Symbol"/>
                          <a:cs typeface="Symbol"/>
                        </a:rPr>
                        <a:t></a:t>
                      </a:r>
                      <a:r>
                        <a:rPr lang="en-US" sz="1500" i="0" spc="0" dirty="0">
                          <a:latin typeface="Times New Roman"/>
                          <a:cs typeface="Times New Roman"/>
                        </a:rPr>
                        <a:t>1</a:t>
                      </a:r>
                      <a:r>
                        <a:rPr sz="1500" i="1" spc="80" dirty="0">
                          <a:latin typeface="Times New Roman"/>
                          <a:cs typeface="Times New Roman"/>
                        </a:rPr>
                        <a:t> </a:t>
                      </a:r>
                      <a:r>
                        <a:rPr sz="1500" spc="0" dirty="0">
                          <a:latin typeface="Symbol"/>
                          <a:cs typeface="Symbol"/>
                        </a:rPr>
                        <a:t></a:t>
                      </a:r>
                      <a:r>
                        <a:rPr sz="1500" spc="180" dirty="0">
                          <a:latin typeface="Times New Roman"/>
                          <a:cs typeface="Times New Roman"/>
                        </a:rPr>
                        <a:t> </a:t>
                      </a:r>
                      <a:r>
                        <a:rPr sz="1500" i="1" spc="0" dirty="0">
                          <a:latin typeface="Times New Roman"/>
                          <a:cs typeface="Times New Roman"/>
                        </a:rPr>
                        <a:t>u</a:t>
                      </a:r>
                      <a:r>
                        <a:rPr sz="1500" i="1" spc="-5" dirty="0">
                          <a:latin typeface="Times New Roman"/>
                          <a:cs typeface="Times New Roman"/>
                        </a:rPr>
                        <a:t>s</a:t>
                      </a:r>
                      <a:r>
                        <a:rPr sz="1500" i="1" spc="105" dirty="0">
                          <a:latin typeface="Times New Roman"/>
                          <a:cs typeface="Times New Roman"/>
                        </a:rPr>
                        <a:t>e</a:t>
                      </a:r>
                      <a:r>
                        <a:rPr sz="1500" spc="135" dirty="0">
                          <a:latin typeface="Times New Roman"/>
                          <a:cs typeface="Times New Roman"/>
                        </a:rPr>
                        <a:t>(</a:t>
                      </a:r>
                      <a:r>
                        <a:rPr sz="1500" i="1" spc="-5" dirty="0">
                          <a:latin typeface="Times New Roman"/>
                          <a:cs typeface="Times New Roman"/>
                        </a:rPr>
                        <a:t>q</a:t>
                      </a:r>
                      <a:r>
                        <a:rPr sz="1600" i="1" spc="0" baseline="-20833" dirty="0">
                          <a:latin typeface="Times New Roman"/>
                          <a:cs typeface="Times New Roman"/>
                        </a:rPr>
                        <a:t>k</a:t>
                      </a:r>
                      <a:r>
                        <a:rPr sz="1600" i="1" spc="97" baseline="-20833" dirty="0">
                          <a:latin typeface="Times New Roman"/>
                          <a:cs typeface="Times New Roman"/>
                        </a:rPr>
                        <a:t> </a:t>
                      </a:r>
                      <a:r>
                        <a:rPr sz="1500" spc="0" dirty="0">
                          <a:latin typeface="Times New Roman"/>
                          <a:cs typeface="Times New Roman"/>
                        </a:rPr>
                        <a:t>,</a:t>
                      </a:r>
                      <a:r>
                        <a:rPr sz="1500" spc="-215" dirty="0">
                          <a:latin typeface="Times New Roman"/>
                          <a:cs typeface="Times New Roman"/>
                        </a:rPr>
                        <a:t> </a:t>
                      </a:r>
                      <a:r>
                        <a:rPr sz="1500" i="1" spc="75" dirty="0">
                          <a:latin typeface="Times New Roman"/>
                          <a:cs typeface="Times New Roman"/>
                        </a:rPr>
                        <a:t>A</a:t>
                      </a:r>
                      <a:r>
                        <a:rPr sz="1600" i="1" spc="0" baseline="-20833" dirty="0">
                          <a:latin typeface="Times New Roman"/>
                          <a:cs typeface="Times New Roman"/>
                        </a:rPr>
                        <a:t>j</a:t>
                      </a:r>
                      <a:r>
                        <a:rPr sz="1600" i="1" spc="67" baseline="-20833" dirty="0">
                          <a:latin typeface="Times New Roman"/>
                          <a:cs typeface="Times New Roman"/>
                        </a:rPr>
                        <a:t> </a:t>
                      </a:r>
                      <a:r>
                        <a:rPr sz="1500" spc="95" dirty="0">
                          <a:latin typeface="Times New Roman"/>
                          <a:cs typeface="Times New Roman"/>
                        </a:rPr>
                        <a:t>)</a:t>
                      </a:r>
                      <a:r>
                        <a:rPr sz="1500" spc="110" dirty="0">
                          <a:latin typeface="Symbol"/>
                          <a:cs typeface="Symbol"/>
                        </a:rPr>
                        <a:t></a:t>
                      </a:r>
                      <a:r>
                        <a:rPr lang="en-US" sz="1500" i="0" spc="0" dirty="0">
                          <a:latin typeface="Times New Roman"/>
                          <a:cs typeface="Times New Roman"/>
                        </a:rPr>
                        <a:t>1</a:t>
                      </a:r>
                      <a:r>
                        <a:rPr sz="1500" i="1" spc="0" dirty="0">
                          <a:latin typeface="Times New Roman"/>
                          <a:cs typeface="Times New Roman"/>
                        </a:rPr>
                        <a:t>	</a:t>
                      </a:r>
                      <a:r>
                        <a:rPr sz="1500" spc="-35" dirty="0">
                          <a:latin typeface="Symbol"/>
                          <a:cs typeface="Symbol"/>
                        </a:rPr>
                        <a:t></a:t>
                      </a:r>
                      <a:r>
                        <a:rPr sz="1500" i="1" spc="0" dirty="0">
                          <a:latin typeface="Times New Roman"/>
                          <a:cs typeface="Times New Roman"/>
                        </a:rPr>
                        <a:t>s</a:t>
                      </a:r>
                      <a:endParaRPr sz="1500" dirty="0">
                        <a:latin typeface="Times New Roman"/>
                        <a:cs typeface="Times New Roman"/>
                      </a:endParaRPr>
                    </a:p>
                  </a:txBody>
                  <a:tcPr marL="0" marR="0" marT="0" marB="0">
                    <a:solidFill>
                      <a:srgbClr val="E0FFF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25028">
                <a:tc>
                  <a:txBody>
                    <a:bodyPr/>
                    <a:lstStyle/>
                    <a:p>
                      <a:endParaRPr sz="1500" dirty="0">
                        <a:latin typeface="Times New Roman"/>
                        <a:cs typeface="Times New Roman"/>
                      </a:endParaRPr>
                    </a:p>
                  </a:txBody>
                  <a:tcPr marL="0" marR="0" marT="0" marB="0">
                    <a:lnR w="9525">
                      <a:solidFill>
                        <a:srgbClr val="FF0000"/>
                      </a:solidFill>
                      <a:prstDash val="solid"/>
                    </a:lnR>
                    <a:solidFill>
                      <a:srgbClr val="E0FFF5"/>
                    </a:solidFill>
                  </a:tcPr>
                </a:tc>
                <a:tc>
                  <a:txBody>
                    <a:bodyPr/>
                    <a:lstStyle/>
                    <a:p>
                      <a:endParaRPr sz="1500" dirty="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a:latin typeface="Times New Roman"/>
                        <a:cs typeface="Times New Roman"/>
                      </a:endParaRPr>
                    </a:p>
                  </a:txBody>
                  <a:tcPr marL="0" marR="0" marT="0" marB="0">
                    <a:lnL w="9525">
                      <a:solidFill>
                        <a:srgbClr val="FF0000"/>
                      </a:solidFill>
                      <a:prstDash val="solid"/>
                    </a:lnL>
                    <a:lnR w="9525">
                      <a:solidFill>
                        <a:srgbClr val="FF0000"/>
                      </a:solidFill>
                      <a:prstDash val="solid"/>
                    </a:lnR>
                    <a:solidFill>
                      <a:srgbClr val="E0FFF5"/>
                    </a:solidFill>
                  </a:tcPr>
                </a:tc>
                <a:tc>
                  <a:txBody>
                    <a:bodyPr/>
                    <a:lstStyle/>
                    <a:p>
                      <a:endParaRPr sz="15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dirty="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dirty="0">
                        <a:latin typeface="Times New Roman"/>
                        <a:cs typeface="Times New Roman"/>
                      </a:endParaRPr>
                    </a:p>
                  </a:txBody>
                  <a:tcPr marL="0" marR="0" marT="0" marB="0">
                    <a:lnL w="9525">
                      <a:solidFill>
                        <a:srgbClr val="FF0000"/>
                      </a:solidFill>
                      <a:prstDash val="solid"/>
                    </a:lnL>
                    <a:solidFill>
                      <a:srgbClr val="E0FFF5"/>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154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27856" y="239271"/>
            <a:ext cx="6642378" cy="388356"/>
          </a:xfrm>
          <a:prstGeom prst="rect">
            <a:avLst/>
          </a:prstGeom>
        </p:spPr>
        <p:txBody>
          <a:bodyPr vert="horz" wrap="square" lIns="0" tIns="0" rIns="0" bIns="0" rtlCol="0">
            <a:noAutofit/>
          </a:bodyPr>
          <a:lstStyle/>
          <a:p>
            <a:pPr marL="11205"/>
            <a:r>
              <a:rPr sz="4219" dirty="0">
                <a:solidFill>
                  <a:srgbClr val="000000"/>
                </a:solidFill>
                <a:latin typeface="+mj-lt"/>
                <a:cs typeface="Comic Sans MS"/>
              </a:rPr>
              <a:t>Attribu</a:t>
            </a:r>
            <a:r>
              <a:rPr sz="4219" spc="-22" dirty="0">
                <a:solidFill>
                  <a:srgbClr val="000000"/>
                </a:solidFill>
                <a:latin typeface="+mj-lt"/>
                <a:cs typeface="Comic Sans MS"/>
              </a:rPr>
              <a:t>t</a:t>
            </a:r>
            <a:r>
              <a:rPr sz="4219" dirty="0">
                <a:solidFill>
                  <a:srgbClr val="000000"/>
                </a:solidFill>
                <a:latin typeface="+mj-lt"/>
                <a:cs typeface="Comic Sans MS"/>
              </a:rPr>
              <a:t>e</a:t>
            </a:r>
            <a:r>
              <a:rPr sz="4219" spc="27" dirty="0">
                <a:solidFill>
                  <a:srgbClr val="000000"/>
                </a:solidFill>
                <a:latin typeface="+mj-lt"/>
                <a:cs typeface="Comic Sans MS"/>
              </a:rPr>
              <a:t> </a:t>
            </a:r>
            <a:r>
              <a:rPr sz="4219" dirty="0">
                <a:solidFill>
                  <a:srgbClr val="000000"/>
                </a:solidFill>
                <a:latin typeface="+mj-lt"/>
                <a:cs typeface="Comic Sans MS"/>
              </a:rPr>
              <a:t>Af</a:t>
            </a:r>
            <a:r>
              <a:rPr sz="4219" spc="-18" dirty="0">
                <a:solidFill>
                  <a:srgbClr val="000000"/>
                </a:solidFill>
                <a:latin typeface="+mj-lt"/>
                <a:cs typeface="Comic Sans MS"/>
              </a:rPr>
              <a:t>f</a:t>
            </a:r>
            <a:r>
              <a:rPr sz="4219" dirty="0">
                <a:solidFill>
                  <a:srgbClr val="000000"/>
                </a:solidFill>
                <a:latin typeface="+mj-lt"/>
                <a:cs typeface="Comic Sans MS"/>
              </a:rPr>
              <a:t>inity</a:t>
            </a:r>
            <a:r>
              <a:rPr sz="4219" spc="22" dirty="0">
                <a:solidFill>
                  <a:srgbClr val="000000"/>
                </a:solidFill>
                <a:latin typeface="+mj-lt"/>
                <a:cs typeface="Comic Sans MS"/>
              </a:rPr>
              <a:t> </a:t>
            </a:r>
            <a:r>
              <a:rPr sz="4219" spc="-22" dirty="0">
                <a:solidFill>
                  <a:srgbClr val="000000"/>
                </a:solidFill>
                <a:latin typeface="+mj-lt"/>
                <a:cs typeface="Comic Sans MS"/>
              </a:rPr>
              <a:t>Measure</a:t>
            </a:r>
            <a:endParaRPr sz="4219" dirty="0">
              <a:solidFill>
                <a:srgbClr val="000000"/>
              </a:solidFill>
              <a:latin typeface="+mj-lt"/>
              <a:cs typeface="Comic Sans MS"/>
            </a:endParaRPr>
          </a:p>
        </p:txBody>
      </p:sp>
      <p:sp>
        <p:nvSpPr>
          <p:cNvPr id="3" name="object 3"/>
          <p:cNvSpPr/>
          <p:nvPr/>
        </p:nvSpPr>
        <p:spPr>
          <a:xfrm>
            <a:off x="1308287" y="2806172"/>
            <a:ext cx="1277471" cy="2420471"/>
          </a:xfrm>
          <a:custGeom>
            <a:avLst/>
            <a:gdLst/>
            <a:ahLst/>
            <a:cxnLst/>
            <a:rect l="l" t="t" r="r" b="b"/>
            <a:pathLst>
              <a:path w="1447800" h="2743200">
                <a:moveTo>
                  <a:pt x="0" y="2743200"/>
                </a:moveTo>
                <a:lnTo>
                  <a:pt x="1447800" y="2743200"/>
                </a:lnTo>
                <a:lnTo>
                  <a:pt x="1447800" y="0"/>
                </a:lnTo>
                <a:lnTo>
                  <a:pt x="0" y="0"/>
                </a:lnTo>
                <a:lnTo>
                  <a:pt x="0" y="2743200"/>
                </a:lnTo>
                <a:close/>
              </a:path>
            </a:pathLst>
          </a:custGeom>
          <a:solidFill>
            <a:srgbClr val="E0E0FF"/>
          </a:solidFill>
        </p:spPr>
        <p:txBody>
          <a:bodyPr wrap="square" lIns="0" tIns="0" rIns="0" bIns="0" rtlCol="0">
            <a:noAutofit/>
          </a:bodyPr>
          <a:lstStyle/>
          <a:p>
            <a:endParaRPr sz="2647"/>
          </a:p>
        </p:txBody>
      </p:sp>
      <p:sp>
        <p:nvSpPr>
          <p:cNvPr id="4" name="object 4"/>
          <p:cNvSpPr/>
          <p:nvPr/>
        </p:nvSpPr>
        <p:spPr>
          <a:xfrm>
            <a:off x="1308287" y="2806172"/>
            <a:ext cx="1277471" cy="2420471"/>
          </a:xfrm>
          <a:custGeom>
            <a:avLst/>
            <a:gdLst/>
            <a:ahLst/>
            <a:cxnLst/>
            <a:rect l="l" t="t" r="r" b="b"/>
            <a:pathLst>
              <a:path w="1447800" h="2743200">
                <a:moveTo>
                  <a:pt x="0" y="2743200"/>
                </a:moveTo>
                <a:lnTo>
                  <a:pt x="1447800" y="2743200"/>
                </a:lnTo>
                <a:lnTo>
                  <a:pt x="1447800" y="0"/>
                </a:lnTo>
                <a:lnTo>
                  <a:pt x="0" y="0"/>
                </a:lnTo>
                <a:lnTo>
                  <a:pt x="0" y="2743200"/>
                </a:lnTo>
                <a:close/>
              </a:path>
            </a:pathLst>
          </a:custGeom>
          <a:ln w="9525">
            <a:solidFill>
              <a:srgbClr val="000000"/>
            </a:solidFill>
          </a:ln>
        </p:spPr>
        <p:txBody>
          <a:bodyPr wrap="square" lIns="0" tIns="0" rIns="0" bIns="0" rtlCol="0">
            <a:noAutofit/>
          </a:bodyPr>
          <a:lstStyle/>
          <a:p>
            <a:endParaRPr sz="2647"/>
          </a:p>
        </p:txBody>
      </p:sp>
      <p:sp>
        <p:nvSpPr>
          <p:cNvPr id="5" name="object 5"/>
          <p:cNvSpPr/>
          <p:nvPr/>
        </p:nvSpPr>
        <p:spPr>
          <a:xfrm>
            <a:off x="1644463" y="3075114"/>
            <a:ext cx="605118" cy="537882"/>
          </a:xfrm>
          <a:custGeom>
            <a:avLst/>
            <a:gdLst/>
            <a:ahLst/>
            <a:cxnLst/>
            <a:rect l="l" t="t" r="r" b="b"/>
            <a:pathLst>
              <a:path w="685800" h="609600">
                <a:moveTo>
                  <a:pt x="342900" y="0"/>
                </a:moveTo>
                <a:lnTo>
                  <a:pt x="287285" y="3990"/>
                </a:lnTo>
                <a:lnTo>
                  <a:pt x="234525" y="15544"/>
                </a:lnTo>
                <a:lnTo>
                  <a:pt x="185327" y="34032"/>
                </a:lnTo>
                <a:lnTo>
                  <a:pt x="140396" y="58826"/>
                </a:lnTo>
                <a:lnTo>
                  <a:pt x="100441" y="89296"/>
                </a:lnTo>
                <a:lnTo>
                  <a:pt x="66165" y="124815"/>
                </a:lnTo>
                <a:lnTo>
                  <a:pt x="38277" y="164753"/>
                </a:lnTo>
                <a:lnTo>
                  <a:pt x="17483" y="208483"/>
                </a:lnTo>
                <a:lnTo>
                  <a:pt x="4488" y="255374"/>
                </a:lnTo>
                <a:lnTo>
                  <a:pt x="0" y="304800"/>
                </a:lnTo>
                <a:lnTo>
                  <a:pt x="1136" y="329790"/>
                </a:lnTo>
                <a:lnTo>
                  <a:pt x="9966" y="378027"/>
                </a:lnTo>
                <a:lnTo>
                  <a:pt x="26949" y="423416"/>
                </a:lnTo>
                <a:lnTo>
                  <a:pt x="51379" y="465328"/>
                </a:lnTo>
                <a:lnTo>
                  <a:pt x="82549" y="503135"/>
                </a:lnTo>
                <a:lnTo>
                  <a:pt x="119753" y="536208"/>
                </a:lnTo>
                <a:lnTo>
                  <a:pt x="162284" y="563919"/>
                </a:lnTo>
                <a:lnTo>
                  <a:pt x="209436" y="585638"/>
                </a:lnTo>
                <a:lnTo>
                  <a:pt x="260504" y="600738"/>
                </a:lnTo>
                <a:lnTo>
                  <a:pt x="314779" y="608589"/>
                </a:lnTo>
                <a:lnTo>
                  <a:pt x="342900" y="609600"/>
                </a:lnTo>
                <a:lnTo>
                  <a:pt x="371020" y="608589"/>
                </a:lnTo>
                <a:lnTo>
                  <a:pt x="425295" y="600738"/>
                </a:lnTo>
                <a:lnTo>
                  <a:pt x="476363" y="585638"/>
                </a:lnTo>
                <a:lnTo>
                  <a:pt x="523515" y="563919"/>
                </a:lnTo>
                <a:lnTo>
                  <a:pt x="566046" y="536208"/>
                </a:lnTo>
                <a:lnTo>
                  <a:pt x="603250" y="503135"/>
                </a:lnTo>
                <a:lnTo>
                  <a:pt x="634420" y="465328"/>
                </a:lnTo>
                <a:lnTo>
                  <a:pt x="658850" y="423416"/>
                </a:lnTo>
                <a:lnTo>
                  <a:pt x="675833" y="378027"/>
                </a:lnTo>
                <a:lnTo>
                  <a:pt x="684663" y="329790"/>
                </a:lnTo>
                <a:lnTo>
                  <a:pt x="685800" y="304800"/>
                </a:lnTo>
                <a:lnTo>
                  <a:pt x="684663" y="279809"/>
                </a:lnTo>
                <a:lnTo>
                  <a:pt x="675833" y="231572"/>
                </a:lnTo>
                <a:lnTo>
                  <a:pt x="658850" y="186183"/>
                </a:lnTo>
                <a:lnTo>
                  <a:pt x="634420" y="144271"/>
                </a:lnTo>
                <a:lnTo>
                  <a:pt x="603250" y="106464"/>
                </a:lnTo>
                <a:lnTo>
                  <a:pt x="566046" y="73391"/>
                </a:lnTo>
                <a:lnTo>
                  <a:pt x="523515" y="45680"/>
                </a:lnTo>
                <a:lnTo>
                  <a:pt x="476363" y="23961"/>
                </a:lnTo>
                <a:lnTo>
                  <a:pt x="425295" y="8861"/>
                </a:lnTo>
                <a:lnTo>
                  <a:pt x="371020" y="1010"/>
                </a:lnTo>
                <a:lnTo>
                  <a:pt x="342900" y="0"/>
                </a:lnTo>
                <a:close/>
              </a:path>
            </a:pathLst>
          </a:custGeom>
          <a:solidFill>
            <a:srgbClr val="00CC99"/>
          </a:solidFill>
        </p:spPr>
        <p:txBody>
          <a:bodyPr wrap="square" lIns="0" tIns="0" rIns="0" bIns="0" rtlCol="0">
            <a:noAutofit/>
          </a:bodyPr>
          <a:lstStyle/>
          <a:p>
            <a:endParaRPr sz="2647"/>
          </a:p>
        </p:txBody>
      </p:sp>
      <p:sp>
        <p:nvSpPr>
          <p:cNvPr id="6" name="object 6"/>
          <p:cNvSpPr/>
          <p:nvPr/>
        </p:nvSpPr>
        <p:spPr>
          <a:xfrm>
            <a:off x="1644463" y="3075114"/>
            <a:ext cx="605118" cy="537882"/>
          </a:xfrm>
          <a:custGeom>
            <a:avLst/>
            <a:gdLst/>
            <a:ahLst/>
            <a:cxnLst/>
            <a:rect l="l" t="t" r="r" b="b"/>
            <a:pathLst>
              <a:path w="685800" h="609600">
                <a:moveTo>
                  <a:pt x="0" y="304800"/>
                </a:moveTo>
                <a:lnTo>
                  <a:pt x="4488" y="255374"/>
                </a:lnTo>
                <a:lnTo>
                  <a:pt x="17483" y="208483"/>
                </a:lnTo>
                <a:lnTo>
                  <a:pt x="38277" y="164753"/>
                </a:lnTo>
                <a:lnTo>
                  <a:pt x="66165" y="124815"/>
                </a:lnTo>
                <a:lnTo>
                  <a:pt x="100441" y="89296"/>
                </a:lnTo>
                <a:lnTo>
                  <a:pt x="140396" y="58826"/>
                </a:lnTo>
                <a:lnTo>
                  <a:pt x="185327" y="34032"/>
                </a:lnTo>
                <a:lnTo>
                  <a:pt x="234525" y="15544"/>
                </a:lnTo>
                <a:lnTo>
                  <a:pt x="287285" y="3990"/>
                </a:lnTo>
                <a:lnTo>
                  <a:pt x="342900" y="0"/>
                </a:lnTo>
                <a:lnTo>
                  <a:pt x="371020" y="1010"/>
                </a:lnTo>
                <a:lnTo>
                  <a:pt x="425295" y="8861"/>
                </a:lnTo>
                <a:lnTo>
                  <a:pt x="476363" y="23961"/>
                </a:lnTo>
                <a:lnTo>
                  <a:pt x="523515" y="45680"/>
                </a:lnTo>
                <a:lnTo>
                  <a:pt x="566046" y="73391"/>
                </a:lnTo>
                <a:lnTo>
                  <a:pt x="603250" y="106464"/>
                </a:lnTo>
                <a:lnTo>
                  <a:pt x="634420" y="144271"/>
                </a:lnTo>
                <a:lnTo>
                  <a:pt x="658850" y="186183"/>
                </a:lnTo>
                <a:lnTo>
                  <a:pt x="675833" y="231572"/>
                </a:lnTo>
                <a:lnTo>
                  <a:pt x="684663" y="279809"/>
                </a:lnTo>
                <a:lnTo>
                  <a:pt x="685800" y="304800"/>
                </a:lnTo>
                <a:lnTo>
                  <a:pt x="684663" y="329790"/>
                </a:lnTo>
                <a:lnTo>
                  <a:pt x="675833" y="378027"/>
                </a:lnTo>
                <a:lnTo>
                  <a:pt x="658850" y="423416"/>
                </a:lnTo>
                <a:lnTo>
                  <a:pt x="634420" y="465328"/>
                </a:lnTo>
                <a:lnTo>
                  <a:pt x="603250" y="503135"/>
                </a:lnTo>
                <a:lnTo>
                  <a:pt x="566046" y="536208"/>
                </a:lnTo>
                <a:lnTo>
                  <a:pt x="523515" y="563919"/>
                </a:lnTo>
                <a:lnTo>
                  <a:pt x="476363" y="585638"/>
                </a:lnTo>
                <a:lnTo>
                  <a:pt x="425295" y="600738"/>
                </a:lnTo>
                <a:lnTo>
                  <a:pt x="371020" y="608589"/>
                </a:lnTo>
                <a:lnTo>
                  <a:pt x="342900" y="609600"/>
                </a:lnTo>
                <a:lnTo>
                  <a:pt x="314779" y="608589"/>
                </a:lnTo>
                <a:lnTo>
                  <a:pt x="260504" y="600738"/>
                </a:lnTo>
                <a:lnTo>
                  <a:pt x="209436" y="585638"/>
                </a:lnTo>
                <a:lnTo>
                  <a:pt x="162284" y="563919"/>
                </a:lnTo>
                <a:lnTo>
                  <a:pt x="119753" y="536208"/>
                </a:lnTo>
                <a:lnTo>
                  <a:pt x="82549" y="503135"/>
                </a:lnTo>
                <a:lnTo>
                  <a:pt x="51379" y="465328"/>
                </a:lnTo>
                <a:lnTo>
                  <a:pt x="26949" y="423416"/>
                </a:lnTo>
                <a:lnTo>
                  <a:pt x="9966" y="378027"/>
                </a:lnTo>
                <a:lnTo>
                  <a:pt x="1136" y="329790"/>
                </a:lnTo>
                <a:lnTo>
                  <a:pt x="0" y="304800"/>
                </a:lnTo>
                <a:close/>
              </a:path>
            </a:pathLst>
          </a:custGeom>
          <a:ln w="9525">
            <a:solidFill>
              <a:srgbClr val="000000"/>
            </a:solidFill>
          </a:ln>
        </p:spPr>
        <p:txBody>
          <a:bodyPr wrap="square" lIns="0" tIns="0" rIns="0" bIns="0" rtlCol="0">
            <a:noAutofit/>
          </a:bodyPr>
          <a:lstStyle/>
          <a:p>
            <a:endParaRPr sz="2647"/>
          </a:p>
        </p:txBody>
      </p:sp>
      <p:sp>
        <p:nvSpPr>
          <p:cNvPr id="7" name="object 7"/>
          <p:cNvSpPr txBox="1"/>
          <p:nvPr/>
        </p:nvSpPr>
        <p:spPr>
          <a:xfrm>
            <a:off x="1812440" y="3158709"/>
            <a:ext cx="268941" cy="396688"/>
          </a:xfrm>
          <a:prstGeom prst="rect">
            <a:avLst/>
          </a:prstGeom>
        </p:spPr>
        <p:txBody>
          <a:bodyPr vert="horz" wrap="square" lIns="0" tIns="0" rIns="0" bIns="0" rtlCol="0">
            <a:noAutofit/>
          </a:bodyPr>
          <a:lstStyle/>
          <a:p>
            <a:pPr marL="11205"/>
            <a:r>
              <a:rPr sz="2206" spc="-70" dirty="0">
                <a:latin typeface="Comic Sans MS"/>
                <a:cs typeface="Comic Sans MS"/>
              </a:rPr>
              <a:t>A</a:t>
            </a:r>
            <a:r>
              <a:rPr sz="2184" spc="-27" baseline="-20202" dirty="0">
                <a:latin typeface="Comic Sans MS"/>
                <a:cs typeface="Comic Sans MS"/>
              </a:rPr>
              <a:t>i</a:t>
            </a:r>
            <a:endParaRPr sz="2184" baseline="-20202">
              <a:latin typeface="Comic Sans MS"/>
              <a:cs typeface="Comic Sans MS"/>
            </a:endParaRPr>
          </a:p>
        </p:txBody>
      </p:sp>
      <p:sp>
        <p:nvSpPr>
          <p:cNvPr id="8" name="object 8"/>
          <p:cNvSpPr/>
          <p:nvPr/>
        </p:nvSpPr>
        <p:spPr>
          <a:xfrm>
            <a:off x="1442757" y="3747467"/>
            <a:ext cx="605118" cy="537882"/>
          </a:xfrm>
          <a:custGeom>
            <a:avLst/>
            <a:gdLst/>
            <a:ahLst/>
            <a:cxnLst/>
            <a:rect l="l" t="t" r="r" b="b"/>
            <a:pathLst>
              <a:path w="685800" h="609600">
                <a:moveTo>
                  <a:pt x="342900" y="0"/>
                </a:moveTo>
                <a:lnTo>
                  <a:pt x="287285" y="3990"/>
                </a:lnTo>
                <a:lnTo>
                  <a:pt x="234525" y="15544"/>
                </a:lnTo>
                <a:lnTo>
                  <a:pt x="185327" y="34032"/>
                </a:lnTo>
                <a:lnTo>
                  <a:pt x="140396" y="58826"/>
                </a:lnTo>
                <a:lnTo>
                  <a:pt x="100441" y="89296"/>
                </a:lnTo>
                <a:lnTo>
                  <a:pt x="66165" y="124815"/>
                </a:lnTo>
                <a:lnTo>
                  <a:pt x="38277" y="164753"/>
                </a:lnTo>
                <a:lnTo>
                  <a:pt x="17483" y="208483"/>
                </a:lnTo>
                <a:lnTo>
                  <a:pt x="4488" y="255374"/>
                </a:lnTo>
                <a:lnTo>
                  <a:pt x="0" y="304800"/>
                </a:lnTo>
                <a:lnTo>
                  <a:pt x="1136" y="329790"/>
                </a:lnTo>
                <a:lnTo>
                  <a:pt x="9966" y="378027"/>
                </a:lnTo>
                <a:lnTo>
                  <a:pt x="26949" y="423416"/>
                </a:lnTo>
                <a:lnTo>
                  <a:pt x="51379" y="465328"/>
                </a:lnTo>
                <a:lnTo>
                  <a:pt x="82549" y="503135"/>
                </a:lnTo>
                <a:lnTo>
                  <a:pt x="119753" y="536208"/>
                </a:lnTo>
                <a:lnTo>
                  <a:pt x="162284" y="563919"/>
                </a:lnTo>
                <a:lnTo>
                  <a:pt x="209436" y="585638"/>
                </a:lnTo>
                <a:lnTo>
                  <a:pt x="260504" y="600738"/>
                </a:lnTo>
                <a:lnTo>
                  <a:pt x="314779" y="608589"/>
                </a:lnTo>
                <a:lnTo>
                  <a:pt x="342900" y="609600"/>
                </a:lnTo>
                <a:lnTo>
                  <a:pt x="371020" y="608589"/>
                </a:lnTo>
                <a:lnTo>
                  <a:pt x="425295" y="600738"/>
                </a:lnTo>
                <a:lnTo>
                  <a:pt x="476363" y="585638"/>
                </a:lnTo>
                <a:lnTo>
                  <a:pt x="523515" y="563919"/>
                </a:lnTo>
                <a:lnTo>
                  <a:pt x="566046" y="536208"/>
                </a:lnTo>
                <a:lnTo>
                  <a:pt x="603250" y="503135"/>
                </a:lnTo>
                <a:lnTo>
                  <a:pt x="634420" y="465328"/>
                </a:lnTo>
                <a:lnTo>
                  <a:pt x="658850" y="423416"/>
                </a:lnTo>
                <a:lnTo>
                  <a:pt x="675833" y="378027"/>
                </a:lnTo>
                <a:lnTo>
                  <a:pt x="684663" y="329790"/>
                </a:lnTo>
                <a:lnTo>
                  <a:pt x="685800" y="304800"/>
                </a:lnTo>
                <a:lnTo>
                  <a:pt x="684663" y="279809"/>
                </a:lnTo>
                <a:lnTo>
                  <a:pt x="675833" y="231572"/>
                </a:lnTo>
                <a:lnTo>
                  <a:pt x="658850" y="186183"/>
                </a:lnTo>
                <a:lnTo>
                  <a:pt x="634420" y="144271"/>
                </a:lnTo>
                <a:lnTo>
                  <a:pt x="603250" y="106464"/>
                </a:lnTo>
                <a:lnTo>
                  <a:pt x="566046" y="73391"/>
                </a:lnTo>
                <a:lnTo>
                  <a:pt x="523515" y="45680"/>
                </a:lnTo>
                <a:lnTo>
                  <a:pt x="476363" y="23961"/>
                </a:lnTo>
                <a:lnTo>
                  <a:pt x="425295" y="8861"/>
                </a:lnTo>
                <a:lnTo>
                  <a:pt x="371020" y="1010"/>
                </a:lnTo>
                <a:lnTo>
                  <a:pt x="342900" y="0"/>
                </a:lnTo>
                <a:close/>
              </a:path>
            </a:pathLst>
          </a:custGeom>
          <a:solidFill>
            <a:srgbClr val="00CC99"/>
          </a:solidFill>
        </p:spPr>
        <p:txBody>
          <a:bodyPr wrap="square" lIns="0" tIns="0" rIns="0" bIns="0" rtlCol="0">
            <a:noAutofit/>
          </a:bodyPr>
          <a:lstStyle/>
          <a:p>
            <a:endParaRPr sz="2647"/>
          </a:p>
        </p:txBody>
      </p:sp>
      <p:sp>
        <p:nvSpPr>
          <p:cNvPr id="9" name="object 9"/>
          <p:cNvSpPr/>
          <p:nvPr/>
        </p:nvSpPr>
        <p:spPr>
          <a:xfrm>
            <a:off x="1442757" y="3747467"/>
            <a:ext cx="605118" cy="537882"/>
          </a:xfrm>
          <a:custGeom>
            <a:avLst/>
            <a:gdLst/>
            <a:ahLst/>
            <a:cxnLst/>
            <a:rect l="l" t="t" r="r" b="b"/>
            <a:pathLst>
              <a:path w="685800" h="609600">
                <a:moveTo>
                  <a:pt x="0" y="304800"/>
                </a:moveTo>
                <a:lnTo>
                  <a:pt x="4488" y="255374"/>
                </a:lnTo>
                <a:lnTo>
                  <a:pt x="17483" y="208483"/>
                </a:lnTo>
                <a:lnTo>
                  <a:pt x="38277" y="164753"/>
                </a:lnTo>
                <a:lnTo>
                  <a:pt x="66165" y="124815"/>
                </a:lnTo>
                <a:lnTo>
                  <a:pt x="100441" y="89296"/>
                </a:lnTo>
                <a:lnTo>
                  <a:pt x="140396" y="58826"/>
                </a:lnTo>
                <a:lnTo>
                  <a:pt x="185327" y="34032"/>
                </a:lnTo>
                <a:lnTo>
                  <a:pt x="234525" y="15544"/>
                </a:lnTo>
                <a:lnTo>
                  <a:pt x="287285" y="3990"/>
                </a:lnTo>
                <a:lnTo>
                  <a:pt x="342900" y="0"/>
                </a:lnTo>
                <a:lnTo>
                  <a:pt x="371020" y="1010"/>
                </a:lnTo>
                <a:lnTo>
                  <a:pt x="425295" y="8861"/>
                </a:lnTo>
                <a:lnTo>
                  <a:pt x="476363" y="23961"/>
                </a:lnTo>
                <a:lnTo>
                  <a:pt x="523515" y="45680"/>
                </a:lnTo>
                <a:lnTo>
                  <a:pt x="566046" y="73391"/>
                </a:lnTo>
                <a:lnTo>
                  <a:pt x="603250" y="106464"/>
                </a:lnTo>
                <a:lnTo>
                  <a:pt x="634420" y="144271"/>
                </a:lnTo>
                <a:lnTo>
                  <a:pt x="658850" y="186183"/>
                </a:lnTo>
                <a:lnTo>
                  <a:pt x="675833" y="231572"/>
                </a:lnTo>
                <a:lnTo>
                  <a:pt x="684663" y="279809"/>
                </a:lnTo>
                <a:lnTo>
                  <a:pt x="685800" y="304800"/>
                </a:lnTo>
                <a:lnTo>
                  <a:pt x="684663" y="329790"/>
                </a:lnTo>
                <a:lnTo>
                  <a:pt x="675833" y="378027"/>
                </a:lnTo>
                <a:lnTo>
                  <a:pt x="658850" y="423416"/>
                </a:lnTo>
                <a:lnTo>
                  <a:pt x="634420" y="465328"/>
                </a:lnTo>
                <a:lnTo>
                  <a:pt x="603250" y="503135"/>
                </a:lnTo>
                <a:lnTo>
                  <a:pt x="566046" y="536208"/>
                </a:lnTo>
                <a:lnTo>
                  <a:pt x="523515" y="563919"/>
                </a:lnTo>
                <a:lnTo>
                  <a:pt x="476363" y="585638"/>
                </a:lnTo>
                <a:lnTo>
                  <a:pt x="425295" y="600738"/>
                </a:lnTo>
                <a:lnTo>
                  <a:pt x="371020" y="608589"/>
                </a:lnTo>
                <a:lnTo>
                  <a:pt x="342900" y="609600"/>
                </a:lnTo>
                <a:lnTo>
                  <a:pt x="314779" y="608589"/>
                </a:lnTo>
                <a:lnTo>
                  <a:pt x="260504" y="600738"/>
                </a:lnTo>
                <a:lnTo>
                  <a:pt x="209436" y="585638"/>
                </a:lnTo>
                <a:lnTo>
                  <a:pt x="162284" y="563919"/>
                </a:lnTo>
                <a:lnTo>
                  <a:pt x="119753" y="536208"/>
                </a:lnTo>
                <a:lnTo>
                  <a:pt x="82549" y="503135"/>
                </a:lnTo>
                <a:lnTo>
                  <a:pt x="51379" y="465328"/>
                </a:lnTo>
                <a:lnTo>
                  <a:pt x="26949" y="423416"/>
                </a:lnTo>
                <a:lnTo>
                  <a:pt x="9966" y="378027"/>
                </a:lnTo>
                <a:lnTo>
                  <a:pt x="1136" y="329790"/>
                </a:lnTo>
                <a:lnTo>
                  <a:pt x="0" y="304800"/>
                </a:lnTo>
                <a:close/>
              </a:path>
            </a:pathLst>
          </a:custGeom>
          <a:ln w="9525">
            <a:solidFill>
              <a:srgbClr val="000000"/>
            </a:solidFill>
          </a:ln>
        </p:spPr>
        <p:txBody>
          <a:bodyPr wrap="square" lIns="0" tIns="0" rIns="0" bIns="0" rtlCol="0">
            <a:noAutofit/>
          </a:bodyPr>
          <a:lstStyle/>
          <a:p>
            <a:endParaRPr sz="2647"/>
          </a:p>
        </p:txBody>
      </p:sp>
      <p:sp>
        <p:nvSpPr>
          <p:cNvPr id="10" name="object 10"/>
          <p:cNvSpPr txBox="1"/>
          <p:nvPr/>
        </p:nvSpPr>
        <p:spPr>
          <a:xfrm>
            <a:off x="1587873" y="3831286"/>
            <a:ext cx="315446" cy="396688"/>
          </a:xfrm>
          <a:prstGeom prst="rect">
            <a:avLst/>
          </a:prstGeom>
        </p:spPr>
        <p:txBody>
          <a:bodyPr vert="horz" wrap="square" lIns="0" tIns="0" rIns="0" bIns="0" rtlCol="0">
            <a:noAutofit/>
          </a:bodyPr>
          <a:lstStyle/>
          <a:p>
            <a:pPr marL="11205"/>
            <a:r>
              <a:rPr sz="2206" spc="-70" dirty="0">
                <a:latin typeface="Comic Sans MS"/>
                <a:cs typeface="Comic Sans MS"/>
              </a:rPr>
              <a:t>A</a:t>
            </a:r>
            <a:r>
              <a:rPr sz="2184" spc="-53" baseline="-20202" dirty="0">
                <a:latin typeface="Comic Sans MS"/>
                <a:cs typeface="Comic Sans MS"/>
              </a:rPr>
              <a:t>k</a:t>
            </a:r>
            <a:endParaRPr sz="2184" baseline="-20202">
              <a:latin typeface="Comic Sans MS"/>
              <a:cs typeface="Comic Sans MS"/>
            </a:endParaRPr>
          </a:p>
        </p:txBody>
      </p:sp>
      <p:sp>
        <p:nvSpPr>
          <p:cNvPr id="11" name="object 11"/>
          <p:cNvSpPr/>
          <p:nvPr/>
        </p:nvSpPr>
        <p:spPr>
          <a:xfrm>
            <a:off x="1778934" y="4352584"/>
            <a:ext cx="605118" cy="537882"/>
          </a:xfrm>
          <a:custGeom>
            <a:avLst/>
            <a:gdLst/>
            <a:ahLst/>
            <a:cxnLst/>
            <a:rect l="l" t="t" r="r" b="b"/>
            <a:pathLst>
              <a:path w="685800" h="609600">
                <a:moveTo>
                  <a:pt x="342900" y="0"/>
                </a:moveTo>
                <a:lnTo>
                  <a:pt x="287285" y="3990"/>
                </a:lnTo>
                <a:lnTo>
                  <a:pt x="234525" y="15544"/>
                </a:lnTo>
                <a:lnTo>
                  <a:pt x="185327" y="34032"/>
                </a:lnTo>
                <a:lnTo>
                  <a:pt x="140396" y="58826"/>
                </a:lnTo>
                <a:lnTo>
                  <a:pt x="100441" y="89296"/>
                </a:lnTo>
                <a:lnTo>
                  <a:pt x="66165" y="124815"/>
                </a:lnTo>
                <a:lnTo>
                  <a:pt x="38277" y="164753"/>
                </a:lnTo>
                <a:lnTo>
                  <a:pt x="17483" y="208483"/>
                </a:lnTo>
                <a:lnTo>
                  <a:pt x="4488" y="255374"/>
                </a:lnTo>
                <a:lnTo>
                  <a:pt x="0" y="304800"/>
                </a:lnTo>
                <a:lnTo>
                  <a:pt x="1136" y="329790"/>
                </a:lnTo>
                <a:lnTo>
                  <a:pt x="9966" y="378027"/>
                </a:lnTo>
                <a:lnTo>
                  <a:pt x="26949" y="423416"/>
                </a:lnTo>
                <a:lnTo>
                  <a:pt x="51379" y="465328"/>
                </a:lnTo>
                <a:lnTo>
                  <a:pt x="82549" y="503135"/>
                </a:lnTo>
                <a:lnTo>
                  <a:pt x="119753" y="536208"/>
                </a:lnTo>
                <a:lnTo>
                  <a:pt x="162284" y="563919"/>
                </a:lnTo>
                <a:lnTo>
                  <a:pt x="209436" y="585638"/>
                </a:lnTo>
                <a:lnTo>
                  <a:pt x="260504" y="600738"/>
                </a:lnTo>
                <a:lnTo>
                  <a:pt x="314779" y="608589"/>
                </a:lnTo>
                <a:lnTo>
                  <a:pt x="342900" y="609600"/>
                </a:lnTo>
                <a:lnTo>
                  <a:pt x="371020" y="608589"/>
                </a:lnTo>
                <a:lnTo>
                  <a:pt x="425295" y="600738"/>
                </a:lnTo>
                <a:lnTo>
                  <a:pt x="476363" y="585638"/>
                </a:lnTo>
                <a:lnTo>
                  <a:pt x="523515" y="563919"/>
                </a:lnTo>
                <a:lnTo>
                  <a:pt x="566046" y="536208"/>
                </a:lnTo>
                <a:lnTo>
                  <a:pt x="603250" y="503135"/>
                </a:lnTo>
                <a:lnTo>
                  <a:pt x="634420" y="465328"/>
                </a:lnTo>
                <a:lnTo>
                  <a:pt x="658850" y="423416"/>
                </a:lnTo>
                <a:lnTo>
                  <a:pt x="675833" y="378027"/>
                </a:lnTo>
                <a:lnTo>
                  <a:pt x="684663" y="329790"/>
                </a:lnTo>
                <a:lnTo>
                  <a:pt x="685800" y="304800"/>
                </a:lnTo>
                <a:lnTo>
                  <a:pt x="684663" y="279809"/>
                </a:lnTo>
                <a:lnTo>
                  <a:pt x="675833" y="231572"/>
                </a:lnTo>
                <a:lnTo>
                  <a:pt x="658850" y="186183"/>
                </a:lnTo>
                <a:lnTo>
                  <a:pt x="634420" y="144271"/>
                </a:lnTo>
                <a:lnTo>
                  <a:pt x="603250" y="106464"/>
                </a:lnTo>
                <a:lnTo>
                  <a:pt x="566046" y="73391"/>
                </a:lnTo>
                <a:lnTo>
                  <a:pt x="523515" y="45680"/>
                </a:lnTo>
                <a:lnTo>
                  <a:pt x="476363" y="23961"/>
                </a:lnTo>
                <a:lnTo>
                  <a:pt x="425295" y="8861"/>
                </a:lnTo>
                <a:lnTo>
                  <a:pt x="371020" y="1010"/>
                </a:lnTo>
                <a:lnTo>
                  <a:pt x="342900" y="0"/>
                </a:lnTo>
                <a:close/>
              </a:path>
            </a:pathLst>
          </a:custGeom>
          <a:solidFill>
            <a:srgbClr val="00CC99"/>
          </a:solidFill>
        </p:spPr>
        <p:txBody>
          <a:bodyPr wrap="square" lIns="0" tIns="0" rIns="0" bIns="0" rtlCol="0">
            <a:noAutofit/>
          </a:bodyPr>
          <a:lstStyle/>
          <a:p>
            <a:endParaRPr sz="2647"/>
          </a:p>
        </p:txBody>
      </p:sp>
      <p:sp>
        <p:nvSpPr>
          <p:cNvPr id="12" name="object 12"/>
          <p:cNvSpPr/>
          <p:nvPr/>
        </p:nvSpPr>
        <p:spPr>
          <a:xfrm>
            <a:off x="1778934" y="4352584"/>
            <a:ext cx="605118" cy="537882"/>
          </a:xfrm>
          <a:custGeom>
            <a:avLst/>
            <a:gdLst/>
            <a:ahLst/>
            <a:cxnLst/>
            <a:rect l="l" t="t" r="r" b="b"/>
            <a:pathLst>
              <a:path w="685800" h="609600">
                <a:moveTo>
                  <a:pt x="0" y="304800"/>
                </a:moveTo>
                <a:lnTo>
                  <a:pt x="4488" y="255374"/>
                </a:lnTo>
                <a:lnTo>
                  <a:pt x="17483" y="208483"/>
                </a:lnTo>
                <a:lnTo>
                  <a:pt x="38277" y="164753"/>
                </a:lnTo>
                <a:lnTo>
                  <a:pt x="66165" y="124815"/>
                </a:lnTo>
                <a:lnTo>
                  <a:pt x="100441" y="89296"/>
                </a:lnTo>
                <a:lnTo>
                  <a:pt x="140396" y="58826"/>
                </a:lnTo>
                <a:lnTo>
                  <a:pt x="185327" y="34032"/>
                </a:lnTo>
                <a:lnTo>
                  <a:pt x="234525" y="15544"/>
                </a:lnTo>
                <a:lnTo>
                  <a:pt x="287285" y="3990"/>
                </a:lnTo>
                <a:lnTo>
                  <a:pt x="342900" y="0"/>
                </a:lnTo>
                <a:lnTo>
                  <a:pt x="371020" y="1010"/>
                </a:lnTo>
                <a:lnTo>
                  <a:pt x="425295" y="8861"/>
                </a:lnTo>
                <a:lnTo>
                  <a:pt x="476363" y="23961"/>
                </a:lnTo>
                <a:lnTo>
                  <a:pt x="523515" y="45680"/>
                </a:lnTo>
                <a:lnTo>
                  <a:pt x="566046" y="73391"/>
                </a:lnTo>
                <a:lnTo>
                  <a:pt x="603250" y="106464"/>
                </a:lnTo>
                <a:lnTo>
                  <a:pt x="634420" y="144271"/>
                </a:lnTo>
                <a:lnTo>
                  <a:pt x="658850" y="186183"/>
                </a:lnTo>
                <a:lnTo>
                  <a:pt x="675833" y="231572"/>
                </a:lnTo>
                <a:lnTo>
                  <a:pt x="684663" y="279809"/>
                </a:lnTo>
                <a:lnTo>
                  <a:pt x="685800" y="304800"/>
                </a:lnTo>
                <a:lnTo>
                  <a:pt x="684663" y="329790"/>
                </a:lnTo>
                <a:lnTo>
                  <a:pt x="675833" y="378027"/>
                </a:lnTo>
                <a:lnTo>
                  <a:pt x="658850" y="423416"/>
                </a:lnTo>
                <a:lnTo>
                  <a:pt x="634420" y="465328"/>
                </a:lnTo>
                <a:lnTo>
                  <a:pt x="603250" y="503135"/>
                </a:lnTo>
                <a:lnTo>
                  <a:pt x="566046" y="536208"/>
                </a:lnTo>
                <a:lnTo>
                  <a:pt x="523515" y="563919"/>
                </a:lnTo>
                <a:lnTo>
                  <a:pt x="476363" y="585638"/>
                </a:lnTo>
                <a:lnTo>
                  <a:pt x="425295" y="600738"/>
                </a:lnTo>
                <a:lnTo>
                  <a:pt x="371020" y="608589"/>
                </a:lnTo>
                <a:lnTo>
                  <a:pt x="342900" y="609600"/>
                </a:lnTo>
                <a:lnTo>
                  <a:pt x="314779" y="608589"/>
                </a:lnTo>
                <a:lnTo>
                  <a:pt x="260504" y="600738"/>
                </a:lnTo>
                <a:lnTo>
                  <a:pt x="209436" y="585638"/>
                </a:lnTo>
                <a:lnTo>
                  <a:pt x="162284" y="563919"/>
                </a:lnTo>
                <a:lnTo>
                  <a:pt x="119753" y="536208"/>
                </a:lnTo>
                <a:lnTo>
                  <a:pt x="82549" y="503135"/>
                </a:lnTo>
                <a:lnTo>
                  <a:pt x="51379" y="465328"/>
                </a:lnTo>
                <a:lnTo>
                  <a:pt x="26949" y="423416"/>
                </a:lnTo>
                <a:lnTo>
                  <a:pt x="9966" y="378027"/>
                </a:lnTo>
                <a:lnTo>
                  <a:pt x="1136" y="329790"/>
                </a:lnTo>
                <a:lnTo>
                  <a:pt x="0" y="304800"/>
                </a:lnTo>
                <a:close/>
              </a:path>
            </a:pathLst>
          </a:custGeom>
          <a:ln w="9525">
            <a:solidFill>
              <a:srgbClr val="000000"/>
            </a:solidFill>
          </a:ln>
        </p:spPr>
        <p:txBody>
          <a:bodyPr wrap="square" lIns="0" tIns="0" rIns="0" bIns="0" rtlCol="0">
            <a:noAutofit/>
          </a:bodyPr>
          <a:lstStyle/>
          <a:p>
            <a:endParaRPr sz="2647"/>
          </a:p>
        </p:txBody>
      </p:sp>
      <p:sp>
        <p:nvSpPr>
          <p:cNvPr id="13" name="object 13"/>
          <p:cNvSpPr txBox="1"/>
          <p:nvPr/>
        </p:nvSpPr>
        <p:spPr>
          <a:xfrm>
            <a:off x="1936151" y="4436404"/>
            <a:ext cx="291353" cy="396688"/>
          </a:xfrm>
          <a:prstGeom prst="rect">
            <a:avLst/>
          </a:prstGeom>
        </p:spPr>
        <p:txBody>
          <a:bodyPr vert="horz" wrap="square" lIns="0" tIns="0" rIns="0" bIns="0" rtlCol="0">
            <a:noAutofit/>
          </a:bodyPr>
          <a:lstStyle/>
          <a:p>
            <a:pPr marL="11205"/>
            <a:r>
              <a:rPr sz="2206" spc="-70" dirty="0">
                <a:latin typeface="Comic Sans MS"/>
                <a:cs typeface="Comic Sans MS"/>
              </a:rPr>
              <a:t>A</a:t>
            </a:r>
            <a:r>
              <a:rPr sz="2184" spc="-39" baseline="-20202" dirty="0">
                <a:latin typeface="Comic Sans MS"/>
                <a:cs typeface="Comic Sans MS"/>
              </a:rPr>
              <a:t>j</a:t>
            </a:r>
            <a:endParaRPr sz="2184" baseline="-20202">
              <a:latin typeface="Comic Sans MS"/>
              <a:cs typeface="Comic Sans MS"/>
            </a:endParaRPr>
          </a:p>
        </p:txBody>
      </p:sp>
      <p:sp>
        <p:nvSpPr>
          <p:cNvPr id="14" name="object 14"/>
          <p:cNvSpPr txBox="1"/>
          <p:nvPr/>
        </p:nvSpPr>
        <p:spPr>
          <a:xfrm>
            <a:off x="1347171" y="2525353"/>
            <a:ext cx="967068" cy="268941"/>
          </a:xfrm>
          <a:prstGeom prst="rect">
            <a:avLst/>
          </a:prstGeom>
        </p:spPr>
        <p:txBody>
          <a:bodyPr vert="horz" wrap="square" lIns="0" tIns="0" rIns="0" bIns="0" rtlCol="0">
            <a:noAutofit/>
          </a:bodyPr>
          <a:lstStyle/>
          <a:p>
            <a:pPr marL="11205"/>
            <a:r>
              <a:rPr sz="1588" dirty="0">
                <a:latin typeface="Comic Sans MS"/>
                <a:cs typeface="Comic Sans MS"/>
              </a:rPr>
              <a:t>Re</a:t>
            </a:r>
            <a:r>
              <a:rPr sz="1588" spc="-9" dirty="0">
                <a:latin typeface="Comic Sans MS"/>
                <a:cs typeface="Comic Sans MS"/>
              </a:rPr>
              <a:t>la</a:t>
            </a:r>
            <a:r>
              <a:rPr sz="1588" spc="-4" dirty="0">
                <a:latin typeface="Comic Sans MS"/>
                <a:cs typeface="Comic Sans MS"/>
              </a:rPr>
              <a:t>t</a:t>
            </a:r>
            <a:r>
              <a:rPr sz="1588" dirty="0">
                <a:latin typeface="Comic Sans MS"/>
                <a:cs typeface="Comic Sans MS"/>
              </a:rPr>
              <a:t>ion</a:t>
            </a:r>
            <a:r>
              <a:rPr sz="1588" spc="-13" dirty="0">
                <a:latin typeface="Comic Sans MS"/>
                <a:cs typeface="Comic Sans MS"/>
              </a:rPr>
              <a:t> </a:t>
            </a:r>
            <a:r>
              <a:rPr sz="1676" spc="-66" dirty="0">
                <a:latin typeface="Comic Sans MS"/>
                <a:cs typeface="Comic Sans MS"/>
              </a:rPr>
              <a:t>R</a:t>
            </a:r>
            <a:endParaRPr sz="1676">
              <a:latin typeface="Comic Sans MS"/>
              <a:cs typeface="Comic Sans MS"/>
            </a:endParaRPr>
          </a:p>
        </p:txBody>
      </p:sp>
      <p:sp>
        <p:nvSpPr>
          <p:cNvPr id="15" name="object 15"/>
          <p:cNvSpPr/>
          <p:nvPr/>
        </p:nvSpPr>
        <p:spPr>
          <a:xfrm>
            <a:off x="3594287" y="2877666"/>
            <a:ext cx="1143000" cy="1008529"/>
          </a:xfrm>
          <a:custGeom>
            <a:avLst/>
            <a:gdLst/>
            <a:ahLst/>
            <a:cxnLst/>
            <a:rect l="l" t="t" r="r" b="b"/>
            <a:pathLst>
              <a:path w="1295400" h="1143000">
                <a:moveTo>
                  <a:pt x="0" y="1143000"/>
                </a:moveTo>
                <a:lnTo>
                  <a:pt x="1295400" y="1143000"/>
                </a:lnTo>
                <a:lnTo>
                  <a:pt x="1295400" y="0"/>
                </a:lnTo>
                <a:lnTo>
                  <a:pt x="0" y="0"/>
                </a:lnTo>
                <a:lnTo>
                  <a:pt x="0" y="1143000"/>
                </a:lnTo>
                <a:close/>
              </a:path>
            </a:pathLst>
          </a:custGeom>
          <a:solidFill>
            <a:srgbClr val="D7D7D7"/>
          </a:solidFill>
        </p:spPr>
        <p:txBody>
          <a:bodyPr wrap="square" lIns="0" tIns="0" rIns="0" bIns="0" rtlCol="0">
            <a:noAutofit/>
          </a:bodyPr>
          <a:lstStyle/>
          <a:p>
            <a:endParaRPr sz="2647"/>
          </a:p>
        </p:txBody>
      </p:sp>
      <p:sp>
        <p:nvSpPr>
          <p:cNvPr id="16" name="object 16"/>
          <p:cNvSpPr/>
          <p:nvPr/>
        </p:nvSpPr>
        <p:spPr>
          <a:xfrm>
            <a:off x="3594287" y="2877666"/>
            <a:ext cx="1143000" cy="1008529"/>
          </a:xfrm>
          <a:custGeom>
            <a:avLst/>
            <a:gdLst/>
            <a:ahLst/>
            <a:cxnLst/>
            <a:rect l="l" t="t" r="r" b="b"/>
            <a:pathLst>
              <a:path w="1295400" h="1143000">
                <a:moveTo>
                  <a:pt x="0" y="1143000"/>
                </a:moveTo>
                <a:lnTo>
                  <a:pt x="1295400" y="1143000"/>
                </a:lnTo>
                <a:lnTo>
                  <a:pt x="1295400" y="0"/>
                </a:lnTo>
                <a:lnTo>
                  <a:pt x="0" y="0"/>
                </a:lnTo>
                <a:lnTo>
                  <a:pt x="0" y="1143000"/>
                </a:lnTo>
                <a:close/>
              </a:path>
            </a:pathLst>
          </a:custGeom>
          <a:ln w="9525">
            <a:solidFill>
              <a:srgbClr val="000000"/>
            </a:solidFill>
          </a:ln>
        </p:spPr>
        <p:txBody>
          <a:bodyPr wrap="square" lIns="0" tIns="0" rIns="0" bIns="0" rtlCol="0">
            <a:noAutofit/>
          </a:bodyPr>
          <a:lstStyle/>
          <a:p>
            <a:endParaRPr sz="2647"/>
          </a:p>
        </p:txBody>
      </p:sp>
      <p:sp>
        <p:nvSpPr>
          <p:cNvPr id="17" name="object 17"/>
          <p:cNvSpPr txBox="1"/>
          <p:nvPr/>
        </p:nvSpPr>
        <p:spPr>
          <a:xfrm>
            <a:off x="4067848" y="2572978"/>
            <a:ext cx="642097" cy="268941"/>
          </a:xfrm>
          <a:prstGeom prst="rect">
            <a:avLst/>
          </a:prstGeom>
        </p:spPr>
        <p:txBody>
          <a:bodyPr vert="horz" wrap="square" lIns="0" tIns="0" rIns="0" bIns="0" rtlCol="0">
            <a:noAutofit/>
          </a:bodyPr>
          <a:lstStyle/>
          <a:p>
            <a:pPr marL="11205"/>
            <a:r>
              <a:rPr sz="1588" dirty="0">
                <a:latin typeface="Comic Sans MS"/>
                <a:cs typeface="Comic Sans MS"/>
              </a:rPr>
              <a:t>Site </a:t>
            </a:r>
            <a:r>
              <a:rPr sz="1676" spc="-79" dirty="0">
                <a:latin typeface="Comic Sans MS"/>
                <a:cs typeface="Comic Sans MS"/>
              </a:rPr>
              <a:t>m</a:t>
            </a:r>
            <a:endParaRPr sz="1676" dirty="0">
              <a:latin typeface="Comic Sans MS"/>
              <a:cs typeface="Comic Sans MS"/>
            </a:endParaRPr>
          </a:p>
        </p:txBody>
      </p:sp>
      <p:sp>
        <p:nvSpPr>
          <p:cNvPr id="18" name="object 18"/>
          <p:cNvSpPr/>
          <p:nvPr/>
        </p:nvSpPr>
        <p:spPr>
          <a:xfrm>
            <a:off x="3795993" y="2944901"/>
            <a:ext cx="403412" cy="403412"/>
          </a:xfrm>
          <a:custGeom>
            <a:avLst/>
            <a:gdLst/>
            <a:ahLst/>
            <a:cxnLst/>
            <a:rect l="l" t="t" r="r" b="b"/>
            <a:pathLst>
              <a:path w="457200" h="457200">
                <a:moveTo>
                  <a:pt x="228600" y="0"/>
                </a:moveTo>
                <a:lnTo>
                  <a:pt x="173669" y="6637"/>
                </a:lnTo>
                <a:lnTo>
                  <a:pt x="123551" y="25494"/>
                </a:lnTo>
                <a:lnTo>
                  <a:pt x="79835" y="54990"/>
                </a:lnTo>
                <a:lnTo>
                  <a:pt x="44110" y="93543"/>
                </a:lnTo>
                <a:lnTo>
                  <a:pt x="17966" y="139571"/>
                </a:lnTo>
                <a:lnTo>
                  <a:pt x="2992" y="191492"/>
                </a:lnTo>
                <a:lnTo>
                  <a:pt x="0" y="228600"/>
                </a:lnTo>
                <a:lnTo>
                  <a:pt x="757" y="247346"/>
                </a:lnTo>
                <a:lnTo>
                  <a:pt x="11655" y="300849"/>
                </a:lnTo>
                <a:lnTo>
                  <a:pt x="34252" y="349010"/>
                </a:lnTo>
                <a:lnTo>
                  <a:pt x="66960" y="390239"/>
                </a:lnTo>
                <a:lnTo>
                  <a:pt x="108189" y="422947"/>
                </a:lnTo>
                <a:lnTo>
                  <a:pt x="156350" y="445544"/>
                </a:lnTo>
                <a:lnTo>
                  <a:pt x="209853" y="456442"/>
                </a:lnTo>
                <a:lnTo>
                  <a:pt x="228600" y="457200"/>
                </a:lnTo>
                <a:lnTo>
                  <a:pt x="247346" y="456442"/>
                </a:lnTo>
                <a:lnTo>
                  <a:pt x="300849" y="445544"/>
                </a:lnTo>
                <a:lnTo>
                  <a:pt x="349010" y="422947"/>
                </a:lnTo>
                <a:lnTo>
                  <a:pt x="390239" y="390239"/>
                </a:lnTo>
                <a:lnTo>
                  <a:pt x="422947" y="349010"/>
                </a:lnTo>
                <a:lnTo>
                  <a:pt x="445544" y="300849"/>
                </a:lnTo>
                <a:lnTo>
                  <a:pt x="456442" y="247346"/>
                </a:lnTo>
                <a:lnTo>
                  <a:pt x="457200" y="228600"/>
                </a:lnTo>
                <a:lnTo>
                  <a:pt x="456442" y="209835"/>
                </a:lnTo>
                <a:lnTo>
                  <a:pt x="445544" y="156301"/>
                </a:lnTo>
                <a:lnTo>
                  <a:pt x="422947" y="108133"/>
                </a:lnTo>
                <a:lnTo>
                  <a:pt x="390239" y="66913"/>
                </a:lnTo>
                <a:lnTo>
                  <a:pt x="349010" y="34222"/>
                </a:lnTo>
                <a:lnTo>
                  <a:pt x="300849" y="11643"/>
                </a:lnTo>
                <a:lnTo>
                  <a:pt x="247346" y="756"/>
                </a:lnTo>
                <a:lnTo>
                  <a:pt x="228600" y="0"/>
                </a:lnTo>
                <a:close/>
              </a:path>
            </a:pathLst>
          </a:custGeom>
          <a:solidFill>
            <a:srgbClr val="000000"/>
          </a:solidFill>
        </p:spPr>
        <p:txBody>
          <a:bodyPr wrap="square" lIns="0" tIns="0" rIns="0" bIns="0" rtlCol="0">
            <a:noAutofit/>
          </a:bodyPr>
          <a:lstStyle/>
          <a:p>
            <a:endParaRPr sz="2647"/>
          </a:p>
        </p:txBody>
      </p:sp>
      <p:sp>
        <p:nvSpPr>
          <p:cNvPr id="19" name="object 19"/>
          <p:cNvSpPr/>
          <p:nvPr/>
        </p:nvSpPr>
        <p:spPr>
          <a:xfrm>
            <a:off x="3795993" y="2944901"/>
            <a:ext cx="403412" cy="403412"/>
          </a:xfrm>
          <a:custGeom>
            <a:avLst/>
            <a:gdLst/>
            <a:ahLst/>
            <a:cxnLst/>
            <a:rect l="l" t="t" r="r" b="b"/>
            <a:pathLst>
              <a:path w="457200" h="457200">
                <a:moveTo>
                  <a:pt x="0" y="228600"/>
                </a:moveTo>
                <a:lnTo>
                  <a:pt x="6644" y="173628"/>
                </a:lnTo>
                <a:lnTo>
                  <a:pt x="25518" y="123495"/>
                </a:lnTo>
                <a:lnTo>
                  <a:pt x="55032" y="79783"/>
                </a:lnTo>
                <a:lnTo>
                  <a:pt x="93597" y="44074"/>
                </a:lnTo>
                <a:lnTo>
                  <a:pt x="139624" y="17948"/>
                </a:lnTo>
                <a:lnTo>
                  <a:pt x="191523" y="2988"/>
                </a:lnTo>
                <a:lnTo>
                  <a:pt x="228600" y="0"/>
                </a:lnTo>
                <a:lnTo>
                  <a:pt x="247346" y="756"/>
                </a:lnTo>
                <a:lnTo>
                  <a:pt x="300849" y="11643"/>
                </a:lnTo>
                <a:lnTo>
                  <a:pt x="349010" y="34222"/>
                </a:lnTo>
                <a:lnTo>
                  <a:pt x="390239" y="66913"/>
                </a:lnTo>
                <a:lnTo>
                  <a:pt x="422947" y="108133"/>
                </a:lnTo>
                <a:lnTo>
                  <a:pt x="445544" y="156301"/>
                </a:lnTo>
                <a:lnTo>
                  <a:pt x="456442" y="209835"/>
                </a:lnTo>
                <a:lnTo>
                  <a:pt x="457200" y="228600"/>
                </a:lnTo>
                <a:lnTo>
                  <a:pt x="456442" y="247346"/>
                </a:lnTo>
                <a:lnTo>
                  <a:pt x="445544" y="300849"/>
                </a:lnTo>
                <a:lnTo>
                  <a:pt x="422947" y="349010"/>
                </a:lnTo>
                <a:lnTo>
                  <a:pt x="390239" y="390239"/>
                </a:lnTo>
                <a:lnTo>
                  <a:pt x="349010" y="422947"/>
                </a:lnTo>
                <a:lnTo>
                  <a:pt x="300849" y="445544"/>
                </a:lnTo>
                <a:lnTo>
                  <a:pt x="247346" y="456442"/>
                </a:lnTo>
                <a:lnTo>
                  <a:pt x="228600" y="457200"/>
                </a:lnTo>
                <a:lnTo>
                  <a:pt x="209853" y="456442"/>
                </a:lnTo>
                <a:lnTo>
                  <a:pt x="156350" y="445544"/>
                </a:lnTo>
                <a:lnTo>
                  <a:pt x="108189" y="422947"/>
                </a:lnTo>
                <a:lnTo>
                  <a:pt x="66960" y="390239"/>
                </a:lnTo>
                <a:lnTo>
                  <a:pt x="34252" y="349010"/>
                </a:lnTo>
                <a:lnTo>
                  <a:pt x="11655" y="300849"/>
                </a:lnTo>
                <a:lnTo>
                  <a:pt x="757" y="247346"/>
                </a:lnTo>
                <a:lnTo>
                  <a:pt x="0" y="228600"/>
                </a:lnTo>
                <a:close/>
              </a:path>
            </a:pathLst>
          </a:custGeom>
          <a:ln w="9525">
            <a:solidFill>
              <a:srgbClr val="000000"/>
            </a:solidFill>
          </a:ln>
        </p:spPr>
        <p:txBody>
          <a:bodyPr wrap="square" lIns="0" tIns="0" rIns="0" bIns="0" rtlCol="0">
            <a:noAutofit/>
          </a:bodyPr>
          <a:lstStyle/>
          <a:p>
            <a:endParaRPr sz="2647"/>
          </a:p>
        </p:txBody>
      </p:sp>
      <p:sp>
        <p:nvSpPr>
          <p:cNvPr id="20" name="object 20"/>
          <p:cNvSpPr txBox="1"/>
          <p:nvPr/>
        </p:nvSpPr>
        <p:spPr>
          <a:xfrm>
            <a:off x="3869055" y="2931678"/>
            <a:ext cx="259416" cy="397249"/>
          </a:xfrm>
          <a:prstGeom prst="rect">
            <a:avLst/>
          </a:prstGeom>
        </p:spPr>
        <p:txBody>
          <a:bodyPr vert="horz" wrap="square" lIns="0" tIns="0" rIns="0" bIns="0" rtlCol="0">
            <a:noAutofit/>
          </a:bodyPr>
          <a:lstStyle/>
          <a:p>
            <a:pPr marL="11205"/>
            <a:r>
              <a:rPr sz="2206" spc="-53" dirty="0">
                <a:solidFill>
                  <a:srgbClr val="FFFFFF"/>
                </a:solidFill>
                <a:latin typeface="Comic Sans MS"/>
                <a:cs typeface="Comic Sans MS"/>
              </a:rPr>
              <a:t>q</a:t>
            </a:r>
            <a:r>
              <a:rPr sz="2184" spc="-53" baseline="-20202" dirty="0">
                <a:solidFill>
                  <a:srgbClr val="FFFFFF"/>
                </a:solidFill>
                <a:latin typeface="Comic Sans MS"/>
                <a:cs typeface="Comic Sans MS"/>
              </a:rPr>
              <a:t>k</a:t>
            </a:r>
            <a:endParaRPr sz="2184" baseline="-20202">
              <a:latin typeface="Comic Sans MS"/>
              <a:cs typeface="Comic Sans MS"/>
            </a:endParaRPr>
          </a:p>
        </p:txBody>
      </p:sp>
      <p:sp>
        <p:nvSpPr>
          <p:cNvPr id="21" name="object 21"/>
          <p:cNvSpPr/>
          <p:nvPr/>
        </p:nvSpPr>
        <p:spPr>
          <a:xfrm>
            <a:off x="4064934" y="3415548"/>
            <a:ext cx="403412" cy="403412"/>
          </a:xfrm>
          <a:custGeom>
            <a:avLst/>
            <a:gdLst/>
            <a:ahLst/>
            <a:cxnLst/>
            <a:rect l="l" t="t" r="r" b="b"/>
            <a:pathLst>
              <a:path w="457200" h="457200">
                <a:moveTo>
                  <a:pt x="228600" y="0"/>
                </a:moveTo>
                <a:lnTo>
                  <a:pt x="173669" y="6637"/>
                </a:lnTo>
                <a:lnTo>
                  <a:pt x="123551" y="25494"/>
                </a:lnTo>
                <a:lnTo>
                  <a:pt x="79835" y="54990"/>
                </a:lnTo>
                <a:lnTo>
                  <a:pt x="44110" y="93543"/>
                </a:lnTo>
                <a:lnTo>
                  <a:pt x="17966" y="139571"/>
                </a:lnTo>
                <a:lnTo>
                  <a:pt x="2992" y="191492"/>
                </a:lnTo>
                <a:lnTo>
                  <a:pt x="0" y="228600"/>
                </a:lnTo>
                <a:lnTo>
                  <a:pt x="757" y="247346"/>
                </a:lnTo>
                <a:lnTo>
                  <a:pt x="11655" y="300849"/>
                </a:lnTo>
                <a:lnTo>
                  <a:pt x="34252" y="349010"/>
                </a:lnTo>
                <a:lnTo>
                  <a:pt x="66960" y="390239"/>
                </a:lnTo>
                <a:lnTo>
                  <a:pt x="108189" y="422947"/>
                </a:lnTo>
                <a:lnTo>
                  <a:pt x="156350" y="445544"/>
                </a:lnTo>
                <a:lnTo>
                  <a:pt x="209853" y="456442"/>
                </a:lnTo>
                <a:lnTo>
                  <a:pt x="228600" y="457200"/>
                </a:lnTo>
                <a:lnTo>
                  <a:pt x="247346" y="456442"/>
                </a:lnTo>
                <a:lnTo>
                  <a:pt x="300849" y="445544"/>
                </a:lnTo>
                <a:lnTo>
                  <a:pt x="349010" y="422947"/>
                </a:lnTo>
                <a:lnTo>
                  <a:pt x="390239" y="390239"/>
                </a:lnTo>
                <a:lnTo>
                  <a:pt x="422947" y="349010"/>
                </a:lnTo>
                <a:lnTo>
                  <a:pt x="445544" y="300849"/>
                </a:lnTo>
                <a:lnTo>
                  <a:pt x="456442" y="247346"/>
                </a:lnTo>
                <a:lnTo>
                  <a:pt x="457200" y="228600"/>
                </a:lnTo>
                <a:lnTo>
                  <a:pt x="456442" y="209835"/>
                </a:lnTo>
                <a:lnTo>
                  <a:pt x="445544" y="156301"/>
                </a:lnTo>
                <a:lnTo>
                  <a:pt x="422947" y="108133"/>
                </a:lnTo>
                <a:lnTo>
                  <a:pt x="390239" y="66913"/>
                </a:lnTo>
                <a:lnTo>
                  <a:pt x="349010" y="34222"/>
                </a:lnTo>
                <a:lnTo>
                  <a:pt x="300849" y="11643"/>
                </a:lnTo>
                <a:lnTo>
                  <a:pt x="247346" y="756"/>
                </a:lnTo>
                <a:lnTo>
                  <a:pt x="228600" y="0"/>
                </a:lnTo>
                <a:close/>
              </a:path>
            </a:pathLst>
          </a:custGeom>
          <a:solidFill>
            <a:srgbClr val="000000"/>
          </a:solidFill>
        </p:spPr>
        <p:txBody>
          <a:bodyPr wrap="square" lIns="0" tIns="0" rIns="0" bIns="0" rtlCol="0">
            <a:noAutofit/>
          </a:bodyPr>
          <a:lstStyle/>
          <a:p>
            <a:endParaRPr sz="2647"/>
          </a:p>
        </p:txBody>
      </p:sp>
      <p:sp>
        <p:nvSpPr>
          <p:cNvPr id="22" name="object 22"/>
          <p:cNvSpPr/>
          <p:nvPr/>
        </p:nvSpPr>
        <p:spPr>
          <a:xfrm>
            <a:off x="4064934" y="3415548"/>
            <a:ext cx="403412" cy="403412"/>
          </a:xfrm>
          <a:custGeom>
            <a:avLst/>
            <a:gdLst/>
            <a:ahLst/>
            <a:cxnLst/>
            <a:rect l="l" t="t" r="r" b="b"/>
            <a:pathLst>
              <a:path w="457200" h="457200">
                <a:moveTo>
                  <a:pt x="0" y="228600"/>
                </a:moveTo>
                <a:lnTo>
                  <a:pt x="6644" y="173628"/>
                </a:lnTo>
                <a:lnTo>
                  <a:pt x="25518" y="123495"/>
                </a:lnTo>
                <a:lnTo>
                  <a:pt x="55032" y="79783"/>
                </a:lnTo>
                <a:lnTo>
                  <a:pt x="93597" y="44074"/>
                </a:lnTo>
                <a:lnTo>
                  <a:pt x="139624" y="17948"/>
                </a:lnTo>
                <a:lnTo>
                  <a:pt x="191523" y="2988"/>
                </a:lnTo>
                <a:lnTo>
                  <a:pt x="228600" y="0"/>
                </a:lnTo>
                <a:lnTo>
                  <a:pt x="247346" y="756"/>
                </a:lnTo>
                <a:lnTo>
                  <a:pt x="300849" y="11643"/>
                </a:lnTo>
                <a:lnTo>
                  <a:pt x="349010" y="34222"/>
                </a:lnTo>
                <a:lnTo>
                  <a:pt x="390239" y="66913"/>
                </a:lnTo>
                <a:lnTo>
                  <a:pt x="422947" y="108133"/>
                </a:lnTo>
                <a:lnTo>
                  <a:pt x="445544" y="156301"/>
                </a:lnTo>
                <a:lnTo>
                  <a:pt x="456442" y="209835"/>
                </a:lnTo>
                <a:lnTo>
                  <a:pt x="457200" y="228600"/>
                </a:lnTo>
                <a:lnTo>
                  <a:pt x="456442" y="247346"/>
                </a:lnTo>
                <a:lnTo>
                  <a:pt x="445544" y="300849"/>
                </a:lnTo>
                <a:lnTo>
                  <a:pt x="422947" y="349010"/>
                </a:lnTo>
                <a:lnTo>
                  <a:pt x="390239" y="390239"/>
                </a:lnTo>
                <a:lnTo>
                  <a:pt x="349010" y="422947"/>
                </a:lnTo>
                <a:lnTo>
                  <a:pt x="300849" y="445544"/>
                </a:lnTo>
                <a:lnTo>
                  <a:pt x="247346" y="456442"/>
                </a:lnTo>
                <a:lnTo>
                  <a:pt x="228600" y="457200"/>
                </a:lnTo>
                <a:lnTo>
                  <a:pt x="209853" y="456442"/>
                </a:lnTo>
                <a:lnTo>
                  <a:pt x="156350" y="445544"/>
                </a:lnTo>
                <a:lnTo>
                  <a:pt x="108189" y="422947"/>
                </a:lnTo>
                <a:lnTo>
                  <a:pt x="66960" y="390239"/>
                </a:lnTo>
                <a:lnTo>
                  <a:pt x="34252" y="349010"/>
                </a:lnTo>
                <a:lnTo>
                  <a:pt x="11655" y="300849"/>
                </a:lnTo>
                <a:lnTo>
                  <a:pt x="757" y="247346"/>
                </a:lnTo>
                <a:lnTo>
                  <a:pt x="0" y="228600"/>
                </a:lnTo>
                <a:close/>
              </a:path>
            </a:pathLst>
          </a:custGeom>
          <a:ln w="9525">
            <a:solidFill>
              <a:srgbClr val="000000"/>
            </a:solidFill>
          </a:ln>
        </p:spPr>
        <p:txBody>
          <a:bodyPr wrap="square" lIns="0" tIns="0" rIns="0" bIns="0" rtlCol="0">
            <a:noAutofit/>
          </a:bodyPr>
          <a:lstStyle/>
          <a:p>
            <a:endParaRPr sz="2647"/>
          </a:p>
        </p:txBody>
      </p:sp>
      <p:sp>
        <p:nvSpPr>
          <p:cNvPr id="23" name="object 23"/>
          <p:cNvSpPr txBox="1"/>
          <p:nvPr/>
        </p:nvSpPr>
        <p:spPr>
          <a:xfrm>
            <a:off x="4162200" y="3402325"/>
            <a:ext cx="212912" cy="396688"/>
          </a:xfrm>
          <a:prstGeom prst="rect">
            <a:avLst/>
          </a:prstGeom>
        </p:spPr>
        <p:txBody>
          <a:bodyPr vert="horz" wrap="square" lIns="0" tIns="0" rIns="0" bIns="0" rtlCol="0">
            <a:noAutofit/>
          </a:bodyPr>
          <a:lstStyle/>
          <a:p>
            <a:pPr marL="11205"/>
            <a:r>
              <a:rPr sz="2206" spc="-49" dirty="0">
                <a:solidFill>
                  <a:srgbClr val="FFFFFF"/>
                </a:solidFill>
                <a:latin typeface="Comic Sans MS"/>
                <a:cs typeface="Comic Sans MS"/>
              </a:rPr>
              <a:t>q</a:t>
            </a:r>
            <a:r>
              <a:rPr sz="2184" spc="-27" baseline="-20202" dirty="0">
                <a:solidFill>
                  <a:srgbClr val="FFFFFF"/>
                </a:solidFill>
                <a:latin typeface="Comic Sans MS"/>
                <a:cs typeface="Comic Sans MS"/>
              </a:rPr>
              <a:t>i</a:t>
            </a:r>
            <a:endParaRPr sz="2184" baseline="-20202">
              <a:latin typeface="Comic Sans MS"/>
              <a:cs typeface="Comic Sans MS"/>
            </a:endParaRPr>
          </a:p>
        </p:txBody>
      </p:sp>
      <p:sp>
        <p:nvSpPr>
          <p:cNvPr id="24" name="object 24"/>
          <p:cNvSpPr/>
          <p:nvPr/>
        </p:nvSpPr>
        <p:spPr>
          <a:xfrm>
            <a:off x="5432883" y="2721068"/>
            <a:ext cx="310852" cy="291457"/>
          </a:xfrm>
          <a:prstGeom prst="rect">
            <a:avLst/>
          </a:prstGeom>
          <a:blipFill>
            <a:blip r:embed="rId2" cstate="print"/>
            <a:stretch>
              <a:fillRect/>
            </a:stretch>
          </a:blipFill>
        </p:spPr>
        <p:txBody>
          <a:bodyPr wrap="square" lIns="0" tIns="0" rIns="0" bIns="0" rtlCol="0">
            <a:noAutofit/>
          </a:bodyPr>
          <a:lstStyle/>
          <a:p>
            <a:endParaRPr sz="2647"/>
          </a:p>
        </p:txBody>
      </p:sp>
      <p:sp>
        <p:nvSpPr>
          <p:cNvPr id="25" name="object 25"/>
          <p:cNvSpPr/>
          <p:nvPr/>
        </p:nvSpPr>
        <p:spPr>
          <a:xfrm>
            <a:off x="5483112" y="2734533"/>
            <a:ext cx="260620" cy="277992"/>
          </a:xfrm>
          <a:custGeom>
            <a:avLst/>
            <a:gdLst/>
            <a:ahLst/>
            <a:cxnLst/>
            <a:rect l="l" t="t" r="r" b="b"/>
            <a:pathLst>
              <a:path w="295370" h="315057">
                <a:moveTo>
                  <a:pt x="0" y="270712"/>
                </a:moveTo>
                <a:lnTo>
                  <a:pt x="34923" y="287464"/>
                </a:lnTo>
                <a:lnTo>
                  <a:pt x="71147" y="300326"/>
                </a:lnTo>
                <a:lnTo>
                  <a:pt x="108381" y="309226"/>
                </a:lnTo>
                <a:lnTo>
                  <a:pt x="146335" y="314091"/>
                </a:lnTo>
                <a:lnTo>
                  <a:pt x="171895" y="315057"/>
                </a:lnTo>
                <a:lnTo>
                  <a:pt x="186215" y="314257"/>
                </a:lnTo>
                <a:lnTo>
                  <a:pt x="199374" y="312270"/>
                </a:lnTo>
                <a:lnTo>
                  <a:pt x="211535" y="309117"/>
                </a:lnTo>
                <a:lnTo>
                  <a:pt x="222862" y="304819"/>
                </a:lnTo>
                <a:lnTo>
                  <a:pt x="233519" y="299398"/>
                </a:lnTo>
                <a:lnTo>
                  <a:pt x="244546" y="304872"/>
                </a:lnTo>
                <a:lnTo>
                  <a:pt x="285504" y="278213"/>
                </a:lnTo>
                <a:lnTo>
                  <a:pt x="295370" y="260646"/>
                </a:lnTo>
                <a:lnTo>
                  <a:pt x="295370" y="139854"/>
                </a:lnTo>
                <a:lnTo>
                  <a:pt x="288432" y="99220"/>
                </a:lnTo>
                <a:lnTo>
                  <a:pt x="272475" y="62384"/>
                </a:lnTo>
                <a:lnTo>
                  <a:pt x="248554" y="30911"/>
                </a:lnTo>
                <a:lnTo>
                  <a:pt x="217724" y="6369"/>
                </a:lnTo>
                <a:lnTo>
                  <a:pt x="206094" y="0"/>
                </a:lnTo>
              </a:path>
            </a:pathLst>
          </a:custGeom>
          <a:ln w="8956">
            <a:solidFill>
              <a:srgbClr val="373773"/>
            </a:solidFill>
          </a:ln>
        </p:spPr>
        <p:txBody>
          <a:bodyPr wrap="square" lIns="0" tIns="0" rIns="0" bIns="0" rtlCol="0">
            <a:noAutofit/>
          </a:bodyPr>
          <a:lstStyle/>
          <a:p>
            <a:endParaRPr sz="2647"/>
          </a:p>
        </p:txBody>
      </p:sp>
      <p:sp>
        <p:nvSpPr>
          <p:cNvPr id="26" name="object 26"/>
          <p:cNvSpPr/>
          <p:nvPr/>
        </p:nvSpPr>
        <p:spPr>
          <a:xfrm>
            <a:off x="5432882" y="2721068"/>
            <a:ext cx="85329" cy="250445"/>
          </a:xfrm>
          <a:custGeom>
            <a:avLst/>
            <a:gdLst/>
            <a:ahLst/>
            <a:cxnLst/>
            <a:rect l="l" t="t" r="r" b="b"/>
            <a:pathLst>
              <a:path w="96706" h="283838">
                <a:moveTo>
                  <a:pt x="96706" y="0"/>
                </a:moveTo>
                <a:lnTo>
                  <a:pt x="62844" y="20540"/>
                </a:lnTo>
                <a:lnTo>
                  <a:pt x="35249" y="48629"/>
                </a:lnTo>
                <a:lnTo>
                  <a:pt x="14920" y="82756"/>
                </a:lnTo>
                <a:lnTo>
                  <a:pt x="2854" y="121414"/>
                </a:lnTo>
                <a:lnTo>
                  <a:pt x="0" y="146061"/>
                </a:lnTo>
                <a:lnTo>
                  <a:pt x="520" y="214533"/>
                </a:lnTo>
                <a:lnTo>
                  <a:pt x="12557" y="251180"/>
                </a:lnTo>
                <a:lnTo>
                  <a:pt x="35848" y="265478"/>
                </a:lnTo>
                <a:lnTo>
                  <a:pt x="45506" y="275251"/>
                </a:lnTo>
                <a:lnTo>
                  <a:pt x="54001" y="283838"/>
                </a:lnTo>
              </a:path>
            </a:pathLst>
          </a:custGeom>
          <a:ln w="8931">
            <a:solidFill>
              <a:srgbClr val="373773"/>
            </a:solidFill>
          </a:ln>
        </p:spPr>
        <p:txBody>
          <a:bodyPr wrap="square" lIns="0" tIns="0" rIns="0" bIns="0" rtlCol="0">
            <a:noAutofit/>
          </a:bodyPr>
          <a:lstStyle/>
          <a:p>
            <a:endParaRPr sz="2647"/>
          </a:p>
        </p:txBody>
      </p:sp>
      <p:sp>
        <p:nvSpPr>
          <p:cNvPr id="27" name="object 27"/>
          <p:cNvSpPr/>
          <p:nvPr/>
        </p:nvSpPr>
        <p:spPr>
          <a:xfrm>
            <a:off x="5499926" y="2564841"/>
            <a:ext cx="184952" cy="195398"/>
          </a:xfrm>
          <a:prstGeom prst="rect">
            <a:avLst/>
          </a:prstGeom>
          <a:blipFill>
            <a:blip r:embed="rId3" cstate="print"/>
            <a:stretch>
              <a:fillRect/>
            </a:stretch>
          </a:blipFill>
        </p:spPr>
        <p:txBody>
          <a:bodyPr wrap="square" lIns="0" tIns="0" rIns="0" bIns="0" rtlCol="0">
            <a:noAutofit/>
          </a:bodyPr>
          <a:lstStyle/>
          <a:p>
            <a:endParaRPr sz="2647"/>
          </a:p>
        </p:txBody>
      </p:sp>
      <p:sp>
        <p:nvSpPr>
          <p:cNvPr id="28" name="object 28"/>
          <p:cNvSpPr/>
          <p:nvPr/>
        </p:nvSpPr>
        <p:spPr>
          <a:xfrm>
            <a:off x="5499927" y="2564841"/>
            <a:ext cx="184953" cy="195398"/>
          </a:xfrm>
          <a:custGeom>
            <a:avLst/>
            <a:gdLst/>
            <a:ahLst/>
            <a:cxnLst/>
            <a:rect l="l" t="t" r="r" b="b"/>
            <a:pathLst>
              <a:path w="209613" h="221451">
                <a:moveTo>
                  <a:pt x="209613" y="110719"/>
                </a:moveTo>
                <a:lnTo>
                  <a:pt x="201383" y="67640"/>
                </a:lnTo>
                <a:lnTo>
                  <a:pt x="178939" y="32454"/>
                </a:lnTo>
                <a:lnTo>
                  <a:pt x="145646" y="8720"/>
                </a:lnTo>
                <a:lnTo>
                  <a:pt x="104872" y="0"/>
                </a:lnTo>
                <a:lnTo>
                  <a:pt x="90643" y="1009"/>
                </a:lnTo>
                <a:lnTo>
                  <a:pt x="51957" y="15098"/>
                </a:lnTo>
                <a:lnTo>
                  <a:pt x="21879" y="43012"/>
                </a:lnTo>
                <a:lnTo>
                  <a:pt x="3768" y="81193"/>
                </a:lnTo>
                <a:lnTo>
                  <a:pt x="0" y="110596"/>
                </a:lnTo>
                <a:lnTo>
                  <a:pt x="954" y="125634"/>
                </a:lnTo>
                <a:lnTo>
                  <a:pt x="14280" y="166520"/>
                </a:lnTo>
                <a:lnTo>
                  <a:pt x="40684" y="198307"/>
                </a:lnTo>
                <a:lnTo>
                  <a:pt x="76806" y="217456"/>
                </a:lnTo>
                <a:lnTo>
                  <a:pt x="104628" y="221451"/>
                </a:lnTo>
                <a:lnTo>
                  <a:pt x="118875" y="220443"/>
                </a:lnTo>
                <a:lnTo>
                  <a:pt x="157596" y="206369"/>
                </a:lnTo>
                <a:lnTo>
                  <a:pt x="187692" y="178481"/>
                </a:lnTo>
                <a:lnTo>
                  <a:pt x="205823" y="140330"/>
                </a:lnTo>
                <a:lnTo>
                  <a:pt x="209613" y="110719"/>
                </a:lnTo>
                <a:close/>
              </a:path>
            </a:pathLst>
          </a:custGeom>
          <a:ln w="8956">
            <a:solidFill>
              <a:srgbClr val="373773"/>
            </a:solidFill>
          </a:ln>
        </p:spPr>
        <p:txBody>
          <a:bodyPr wrap="square" lIns="0" tIns="0" rIns="0" bIns="0" rtlCol="0">
            <a:noAutofit/>
          </a:bodyPr>
          <a:lstStyle/>
          <a:p>
            <a:endParaRPr sz="2647"/>
          </a:p>
        </p:txBody>
      </p:sp>
      <p:sp>
        <p:nvSpPr>
          <p:cNvPr id="29" name="object 29"/>
          <p:cNvSpPr/>
          <p:nvPr/>
        </p:nvSpPr>
        <p:spPr>
          <a:xfrm>
            <a:off x="5461118" y="2774832"/>
            <a:ext cx="34937" cy="178965"/>
          </a:xfrm>
          <a:custGeom>
            <a:avLst/>
            <a:gdLst/>
            <a:ahLst/>
            <a:cxnLst/>
            <a:rect l="l" t="t" r="r" b="b"/>
            <a:pathLst>
              <a:path w="39595" h="202827">
                <a:moveTo>
                  <a:pt x="11682" y="202827"/>
                </a:moveTo>
                <a:lnTo>
                  <a:pt x="2876" y="165285"/>
                </a:lnTo>
                <a:lnTo>
                  <a:pt x="0" y="128203"/>
                </a:lnTo>
                <a:lnTo>
                  <a:pt x="352" y="115986"/>
                </a:lnTo>
                <a:lnTo>
                  <a:pt x="8283" y="68066"/>
                </a:lnTo>
                <a:lnTo>
                  <a:pt x="26583" y="22087"/>
                </a:lnTo>
                <a:lnTo>
                  <a:pt x="32768" y="10961"/>
                </a:lnTo>
                <a:lnTo>
                  <a:pt x="39595" y="0"/>
                </a:lnTo>
              </a:path>
            </a:pathLst>
          </a:custGeom>
          <a:ln w="8927">
            <a:solidFill>
              <a:srgbClr val="373773"/>
            </a:solidFill>
          </a:ln>
        </p:spPr>
        <p:txBody>
          <a:bodyPr wrap="square" lIns="0" tIns="0" rIns="0" bIns="0" rtlCol="0">
            <a:noAutofit/>
          </a:bodyPr>
          <a:lstStyle/>
          <a:p>
            <a:endParaRPr sz="2647"/>
          </a:p>
        </p:txBody>
      </p:sp>
      <p:sp>
        <p:nvSpPr>
          <p:cNvPr id="30" name="object 30"/>
          <p:cNvSpPr/>
          <p:nvPr/>
        </p:nvSpPr>
        <p:spPr>
          <a:xfrm>
            <a:off x="5679024" y="2811185"/>
            <a:ext cx="17501" cy="187175"/>
          </a:xfrm>
          <a:custGeom>
            <a:avLst/>
            <a:gdLst/>
            <a:ahLst/>
            <a:cxnLst/>
            <a:rect l="l" t="t" r="r" b="b"/>
            <a:pathLst>
              <a:path w="19835" h="212132">
                <a:moveTo>
                  <a:pt x="12240" y="212132"/>
                </a:moveTo>
                <a:lnTo>
                  <a:pt x="17666" y="174286"/>
                </a:lnTo>
                <a:lnTo>
                  <a:pt x="19835" y="123978"/>
                </a:lnTo>
                <a:lnTo>
                  <a:pt x="19474" y="111446"/>
                </a:lnTo>
                <a:lnTo>
                  <a:pt x="14421" y="61573"/>
                </a:lnTo>
                <a:lnTo>
                  <a:pt x="3603" y="12232"/>
                </a:lnTo>
                <a:lnTo>
                  <a:pt x="0" y="0"/>
                </a:lnTo>
              </a:path>
            </a:pathLst>
          </a:custGeom>
          <a:ln w="8925">
            <a:solidFill>
              <a:srgbClr val="373773"/>
            </a:solidFill>
          </a:ln>
        </p:spPr>
        <p:txBody>
          <a:bodyPr wrap="square" lIns="0" tIns="0" rIns="0" bIns="0" rtlCol="0">
            <a:noAutofit/>
          </a:bodyPr>
          <a:lstStyle/>
          <a:p>
            <a:endParaRPr sz="2647"/>
          </a:p>
        </p:txBody>
      </p:sp>
      <p:sp>
        <p:nvSpPr>
          <p:cNvPr id="31" name="object 31"/>
          <p:cNvSpPr/>
          <p:nvPr/>
        </p:nvSpPr>
        <p:spPr>
          <a:xfrm>
            <a:off x="5518422" y="2719426"/>
            <a:ext cx="139590" cy="39152"/>
          </a:xfrm>
          <a:custGeom>
            <a:avLst/>
            <a:gdLst/>
            <a:ahLst/>
            <a:cxnLst/>
            <a:rect l="l" t="t" r="r" b="b"/>
            <a:pathLst>
              <a:path w="158202" h="44372">
                <a:moveTo>
                  <a:pt x="0" y="0"/>
                </a:moveTo>
                <a:lnTo>
                  <a:pt x="36805" y="32574"/>
                </a:lnTo>
                <a:lnTo>
                  <a:pt x="81868" y="44372"/>
                </a:lnTo>
                <a:lnTo>
                  <a:pt x="93563" y="43945"/>
                </a:lnTo>
                <a:lnTo>
                  <a:pt x="138616" y="28212"/>
                </a:lnTo>
                <a:lnTo>
                  <a:pt x="151712" y="18052"/>
                </a:lnTo>
                <a:lnTo>
                  <a:pt x="158202" y="11957"/>
                </a:lnTo>
              </a:path>
            </a:pathLst>
          </a:custGeom>
          <a:ln w="8986">
            <a:solidFill>
              <a:srgbClr val="373773"/>
            </a:solidFill>
          </a:ln>
        </p:spPr>
        <p:txBody>
          <a:bodyPr wrap="square" lIns="0" tIns="0" rIns="0" bIns="0" rtlCol="0">
            <a:noAutofit/>
          </a:bodyPr>
          <a:lstStyle/>
          <a:p>
            <a:endParaRPr sz="2647"/>
          </a:p>
        </p:txBody>
      </p:sp>
      <p:sp>
        <p:nvSpPr>
          <p:cNvPr id="32" name="object 32"/>
          <p:cNvSpPr/>
          <p:nvPr/>
        </p:nvSpPr>
        <p:spPr>
          <a:xfrm>
            <a:off x="5432883" y="2565895"/>
            <a:ext cx="310852" cy="446612"/>
          </a:xfrm>
          <a:custGeom>
            <a:avLst/>
            <a:gdLst/>
            <a:ahLst/>
            <a:cxnLst/>
            <a:rect l="l" t="t" r="r" b="b"/>
            <a:pathLst>
              <a:path w="352299" h="506160">
                <a:moveTo>
                  <a:pt x="96706" y="175862"/>
                </a:moveTo>
                <a:lnTo>
                  <a:pt x="63126" y="196694"/>
                </a:lnTo>
                <a:lnTo>
                  <a:pt x="35697" y="224850"/>
                </a:lnTo>
                <a:lnTo>
                  <a:pt x="15371" y="258893"/>
                </a:lnTo>
                <a:lnTo>
                  <a:pt x="3099" y="297387"/>
                </a:lnTo>
                <a:lnTo>
                  <a:pt x="0" y="321986"/>
                </a:lnTo>
                <a:lnTo>
                  <a:pt x="520" y="390396"/>
                </a:lnTo>
                <a:lnTo>
                  <a:pt x="12557" y="427043"/>
                </a:lnTo>
                <a:lnTo>
                  <a:pt x="35848" y="441340"/>
                </a:lnTo>
                <a:lnTo>
                  <a:pt x="45506" y="451113"/>
                </a:lnTo>
                <a:lnTo>
                  <a:pt x="77741" y="471861"/>
                </a:lnTo>
                <a:lnTo>
                  <a:pt x="113937" y="486616"/>
                </a:lnTo>
                <a:lnTo>
                  <a:pt x="150725" y="497224"/>
                </a:lnTo>
                <a:lnTo>
                  <a:pt x="200481" y="504986"/>
                </a:lnTo>
                <a:lnTo>
                  <a:pt x="225578" y="506160"/>
                </a:lnTo>
                <a:lnTo>
                  <a:pt x="240767" y="505433"/>
                </a:lnTo>
                <a:lnTo>
                  <a:pt x="254334" y="503623"/>
                </a:lnTo>
                <a:lnTo>
                  <a:pt x="266551" y="500748"/>
                </a:lnTo>
                <a:lnTo>
                  <a:pt x="277688" y="496828"/>
                </a:lnTo>
                <a:lnTo>
                  <a:pt x="288018" y="491882"/>
                </a:lnTo>
                <a:lnTo>
                  <a:pt x="300373" y="496078"/>
                </a:lnTo>
                <a:lnTo>
                  <a:pt x="341853" y="470067"/>
                </a:lnTo>
                <a:lnTo>
                  <a:pt x="352299" y="451770"/>
                </a:lnTo>
                <a:lnTo>
                  <a:pt x="352299" y="342191"/>
                </a:lnTo>
                <a:lnTo>
                  <a:pt x="348253" y="301127"/>
                </a:lnTo>
                <a:lnTo>
                  <a:pt x="334897" y="263269"/>
                </a:lnTo>
                <a:lnTo>
                  <a:pt x="313244" y="230241"/>
                </a:lnTo>
                <a:lnTo>
                  <a:pt x="284311" y="203666"/>
                </a:lnTo>
                <a:lnTo>
                  <a:pt x="254967" y="187763"/>
                </a:lnTo>
                <a:lnTo>
                  <a:pt x="263140" y="178031"/>
                </a:lnTo>
                <a:lnTo>
                  <a:pt x="283146" y="133195"/>
                </a:lnTo>
                <a:lnTo>
                  <a:pt x="285543" y="108907"/>
                </a:lnTo>
                <a:lnTo>
                  <a:pt x="284840" y="96714"/>
                </a:lnTo>
                <a:lnTo>
                  <a:pt x="269358" y="50400"/>
                </a:lnTo>
                <a:lnTo>
                  <a:pt x="241142" y="21318"/>
                </a:lnTo>
                <a:lnTo>
                  <a:pt x="207043" y="4264"/>
                </a:lnTo>
                <a:lnTo>
                  <a:pt x="172233" y="0"/>
                </a:lnTo>
                <a:lnTo>
                  <a:pt x="160878" y="1336"/>
                </a:lnTo>
                <a:lnTo>
                  <a:pt x="119013" y="19987"/>
                </a:lnTo>
                <a:lnTo>
                  <a:pt x="87907" y="59652"/>
                </a:lnTo>
                <a:lnTo>
                  <a:pt x="76220" y="106804"/>
                </a:lnTo>
                <a:lnTo>
                  <a:pt x="76428" y="118795"/>
                </a:lnTo>
                <a:lnTo>
                  <a:pt x="89717" y="164627"/>
                </a:lnTo>
                <a:lnTo>
                  <a:pt x="96706" y="175862"/>
                </a:lnTo>
                <a:close/>
              </a:path>
            </a:pathLst>
          </a:custGeom>
          <a:ln w="24851">
            <a:solidFill>
              <a:srgbClr val="000000"/>
            </a:solidFill>
          </a:ln>
        </p:spPr>
        <p:txBody>
          <a:bodyPr wrap="square" lIns="0" tIns="0" rIns="0" bIns="0" rtlCol="0">
            <a:noAutofit/>
          </a:bodyPr>
          <a:lstStyle/>
          <a:p>
            <a:endParaRPr sz="2647"/>
          </a:p>
        </p:txBody>
      </p:sp>
      <p:sp>
        <p:nvSpPr>
          <p:cNvPr id="33" name="object 33"/>
          <p:cNvSpPr/>
          <p:nvPr/>
        </p:nvSpPr>
        <p:spPr>
          <a:xfrm>
            <a:off x="5432883" y="3931303"/>
            <a:ext cx="310852" cy="291457"/>
          </a:xfrm>
          <a:prstGeom prst="rect">
            <a:avLst/>
          </a:prstGeom>
          <a:blipFill>
            <a:blip r:embed="rId4" cstate="print"/>
            <a:stretch>
              <a:fillRect/>
            </a:stretch>
          </a:blipFill>
        </p:spPr>
        <p:txBody>
          <a:bodyPr wrap="square" lIns="0" tIns="0" rIns="0" bIns="0" rtlCol="0">
            <a:noAutofit/>
          </a:bodyPr>
          <a:lstStyle/>
          <a:p>
            <a:endParaRPr sz="2647"/>
          </a:p>
        </p:txBody>
      </p:sp>
      <p:sp>
        <p:nvSpPr>
          <p:cNvPr id="34" name="object 34"/>
          <p:cNvSpPr/>
          <p:nvPr/>
        </p:nvSpPr>
        <p:spPr>
          <a:xfrm>
            <a:off x="5483112" y="3944769"/>
            <a:ext cx="260620" cy="277992"/>
          </a:xfrm>
          <a:custGeom>
            <a:avLst/>
            <a:gdLst/>
            <a:ahLst/>
            <a:cxnLst/>
            <a:rect l="l" t="t" r="r" b="b"/>
            <a:pathLst>
              <a:path w="295370" h="315057">
                <a:moveTo>
                  <a:pt x="0" y="270712"/>
                </a:moveTo>
                <a:lnTo>
                  <a:pt x="34923" y="287464"/>
                </a:lnTo>
                <a:lnTo>
                  <a:pt x="71147" y="300326"/>
                </a:lnTo>
                <a:lnTo>
                  <a:pt x="108381" y="309226"/>
                </a:lnTo>
                <a:lnTo>
                  <a:pt x="146335" y="314091"/>
                </a:lnTo>
                <a:lnTo>
                  <a:pt x="171895" y="315057"/>
                </a:lnTo>
                <a:lnTo>
                  <a:pt x="186215" y="314257"/>
                </a:lnTo>
                <a:lnTo>
                  <a:pt x="199374" y="312270"/>
                </a:lnTo>
                <a:lnTo>
                  <a:pt x="211535" y="309117"/>
                </a:lnTo>
                <a:lnTo>
                  <a:pt x="222862" y="304819"/>
                </a:lnTo>
                <a:lnTo>
                  <a:pt x="233519" y="299398"/>
                </a:lnTo>
                <a:lnTo>
                  <a:pt x="244546" y="304872"/>
                </a:lnTo>
                <a:lnTo>
                  <a:pt x="285504" y="278213"/>
                </a:lnTo>
                <a:lnTo>
                  <a:pt x="295370" y="260646"/>
                </a:lnTo>
                <a:lnTo>
                  <a:pt x="295370" y="139854"/>
                </a:lnTo>
                <a:lnTo>
                  <a:pt x="288432" y="99220"/>
                </a:lnTo>
                <a:lnTo>
                  <a:pt x="272475" y="62384"/>
                </a:lnTo>
                <a:lnTo>
                  <a:pt x="248554" y="30911"/>
                </a:lnTo>
                <a:lnTo>
                  <a:pt x="217724" y="6369"/>
                </a:lnTo>
                <a:lnTo>
                  <a:pt x="206094" y="0"/>
                </a:lnTo>
              </a:path>
            </a:pathLst>
          </a:custGeom>
          <a:ln w="8956">
            <a:solidFill>
              <a:srgbClr val="373773"/>
            </a:solidFill>
          </a:ln>
        </p:spPr>
        <p:txBody>
          <a:bodyPr wrap="square" lIns="0" tIns="0" rIns="0" bIns="0" rtlCol="0">
            <a:noAutofit/>
          </a:bodyPr>
          <a:lstStyle/>
          <a:p>
            <a:endParaRPr sz="2647"/>
          </a:p>
        </p:txBody>
      </p:sp>
      <p:sp>
        <p:nvSpPr>
          <p:cNvPr id="35" name="object 35"/>
          <p:cNvSpPr/>
          <p:nvPr/>
        </p:nvSpPr>
        <p:spPr>
          <a:xfrm>
            <a:off x="5432882" y="3931303"/>
            <a:ext cx="85329" cy="250445"/>
          </a:xfrm>
          <a:custGeom>
            <a:avLst/>
            <a:gdLst/>
            <a:ahLst/>
            <a:cxnLst/>
            <a:rect l="l" t="t" r="r" b="b"/>
            <a:pathLst>
              <a:path w="96706" h="283838">
                <a:moveTo>
                  <a:pt x="96706" y="0"/>
                </a:moveTo>
                <a:lnTo>
                  <a:pt x="62844" y="20540"/>
                </a:lnTo>
                <a:lnTo>
                  <a:pt x="35249" y="48629"/>
                </a:lnTo>
                <a:lnTo>
                  <a:pt x="14920" y="82756"/>
                </a:lnTo>
                <a:lnTo>
                  <a:pt x="2854" y="121414"/>
                </a:lnTo>
                <a:lnTo>
                  <a:pt x="0" y="146061"/>
                </a:lnTo>
                <a:lnTo>
                  <a:pt x="520" y="214533"/>
                </a:lnTo>
                <a:lnTo>
                  <a:pt x="12557" y="251180"/>
                </a:lnTo>
                <a:lnTo>
                  <a:pt x="35848" y="265478"/>
                </a:lnTo>
                <a:lnTo>
                  <a:pt x="45506" y="275251"/>
                </a:lnTo>
                <a:lnTo>
                  <a:pt x="54001" y="283838"/>
                </a:lnTo>
              </a:path>
            </a:pathLst>
          </a:custGeom>
          <a:ln w="8931">
            <a:solidFill>
              <a:srgbClr val="373773"/>
            </a:solidFill>
          </a:ln>
        </p:spPr>
        <p:txBody>
          <a:bodyPr wrap="square" lIns="0" tIns="0" rIns="0" bIns="0" rtlCol="0">
            <a:noAutofit/>
          </a:bodyPr>
          <a:lstStyle/>
          <a:p>
            <a:endParaRPr sz="2647"/>
          </a:p>
        </p:txBody>
      </p:sp>
      <p:sp>
        <p:nvSpPr>
          <p:cNvPr id="36" name="object 36"/>
          <p:cNvSpPr/>
          <p:nvPr/>
        </p:nvSpPr>
        <p:spPr>
          <a:xfrm>
            <a:off x="5499926" y="3775077"/>
            <a:ext cx="184952" cy="195398"/>
          </a:xfrm>
          <a:prstGeom prst="rect">
            <a:avLst/>
          </a:prstGeom>
          <a:blipFill>
            <a:blip r:embed="rId5" cstate="print"/>
            <a:stretch>
              <a:fillRect/>
            </a:stretch>
          </a:blipFill>
        </p:spPr>
        <p:txBody>
          <a:bodyPr wrap="square" lIns="0" tIns="0" rIns="0" bIns="0" rtlCol="0">
            <a:noAutofit/>
          </a:bodyPr>
          <a:lstStyle/>
          <a:p>
            <a:endParaRPr sz="2647"/>
          </a:p>
        </p:txBody>
      </p:sp>
      <p:sp>
        <p:nvSpPr>
          <p:cNvPr id="37" name="object 37"/>
          <p:cNvSpPr/>
          <p:nvPr/>
        </p:nvSpPr>
        <p:spPr>
          <a:xfrm>
            <a:off x="5499927" y="3775077"/>
            <a:ext cx="184953" cy="195398"/>
          </a:xfrm>
          <a:custGeom>
            <a:avLst/>
            <a:gdLst/>
            <a:ahLst/>
            <a:cxnLst/>
            <a:rect l="l" t="t" r="r" b="b"/>
            <a:pathLst>
              <a:path w="209613" h="221451">
                <a:moveTo>
                  <a:pt x="209613" y="110719"/>
                </a:moveTo>
                <a:lnTo>
                  <a:pt x="201383" y="67640"/>
                </a:lnTo>
                <a:lnTo>
                  <a:pt x="178939" y="32454"/>
                </a:lnTo>
                <a:lnTo>
                  <a:pt x="145646" y="8720"/>
                </a:lnTo>
                <a:lnTo>
                  <a:pt x="104872" y="0"/>
                </a:lnTo>
                <a:lnTo>
                  <a:pt x="90643" y="1009"/>
                </a:lnTo>
                <a:lnTo>
                  <a:pt x="51957" y="15098"/>
                </a:lnTo>
                <a:lnTo>
                  <a:pt x="21879" y="43012"/>
                </a:lnTo>
                <a:lnTo>
                  <a:pt x="3768" y="81193"/>
                </a:lnTo>
                <a:lnTo>
                  <a:pt x="0" y="110596"/>
                </a:lnTo>
                <a:lnTo>
                  <a:pt x="954" y="125634"/>
                </a:lnTo>
                <a:lnTo>
                  <a:pt x="14280" y="166520"/>
                </a:lnTo>
                <a:lnTo>
                  <a:pt x="40684" y="198307"/>
                </a:lnTo>
                <a:lnTo>
                  <a:pt x="76806" y="217456"/>
                </a:lnTo>
                <a:lnTo>
                  <a:pt x="104628" y="221451"/>
                </a:lnTo>
                <a:lnTo>
                  <a:pt x="118875" y="220443"/>
                </a:lnTo>
                <a:lnTo>
                  <a:pt x="157596" y="206369"/>
                </a:lnTo>
                <a:lnTo>
                  <a:pt x="187692" y="178481"/>
                </a:lnTo>
                <a:lnTo>
                  <a:pt x="205823" y="140330"/>
                </a:lnTo>
                <a:lnTo>
                  <a:pt x="209613" y="110719"/>
                </a:lnTo>
                <a:close/>
              </a:path>
            </a:pathLst>
          </a:custGeom>
          <a:ln w="8956">
            <a:solidFill>
              <a:srgbClr val="373773"/>
            </a:solidFill>
          </a:ln>
        </p:spPr>
        <p:txBody>
          <a:bodyPr wrap="square" lIns="0" tIns="0" rIns="0" bIns="0" rtlCol="0">
            <a:noAutofit/>
          </a:bodyPr>
          <a:lstStyle/>
          <a:p>
            <a:endParaRPr sz="2647"/>
          </a:p>
        </p:txBody>
      </p:sp>
      <p:sp>
        <p:nvSpPr>
          <p:cNvPr id="38" name="object 38"/>
          <p:cNvSpPr/>
          <p:nvPr/>
        </p:nvSpPr>
        <p:spPr>
          <a:xfrm>
            <a:off x="5461118" y="3985068"/>
            <a:ext cx="34937" cy="178965"/>
          </a:xfrm>
          <a:custGeom>
            <a:avLst/>
            <a:gdLst/>
            <a:ahLst/>
            <a:cxnLst/>
            <a:rect l="l" t="t" r="r" b="b"/>
            <a:pathLst>
              <a:path w="39595" h="202827">
                <a:moveTo>
                  <a:pt x="11682" y="202827"/>
                </a:moveTo>
                <a:lnTo>
                  <a:pt x="2876" y="165285"/>
                </a:lnTo>
                <a:lnTo>
                  <a:pt x="0" y="128203"/>
                </a:lnTo>
                <a:lnTo>
                  <a:pt x="352" y="115986"/>
                </a:lnTo>
                <a:lnTo>
                  <a:pt x="8283" y="68066"/>
                </a:lnTo>
                <a:lnTo>
                  <a:pt x="26583" y="22087"/>
                </a:lnTo>
                <a:lnTo>
                  <a:pt x="32768" y="10961"/>
                </a:lnTo>
                <a:lnTo>
                  <a:pt x="39595" y="0"/>
                </a:lnTo>
              </a:path>
            </a:pathLst>
          </a:custGeom>
          <a:ln w="8927">
            <a:solidFill>
              <a:srgbClr val="373773"/>
            </a:solidFill>
          </a:ln>
        </p:spPr>
        <p:txBody>
          <a:bodyPr wrap="square" lIns="0" tIns="0" rIns="0" bIns="0" rtlCol="0">
            <a:noAutofit/>
          </a:bodyPr>
          <a:lstStyle/>
          <a:p>
            <a:endParaRPr sz="2647"/>
          </a:p>
        </p:txBody>
      </p:sp>
      <p:sp>
        <p:nvSpPr>
          <p:cNvPr id="39" name="object 39"/>
          <p:cNvSpPr/>
          <p:nvPr/>
        </p:nvSpPr>
        <p:spPr>
          <a:xfrm>
            <a:off x="5679024" y="4021421"/>
            <a:ext cx="17501" cy="187175"/>
          </a:xfrm>
          <a:custGeom>
            <a:avLst/>
            <a:gdLst/>
            <a:ahLst/>
            <a:cxnLst/>
            <a:rect l="l" t="t" r="r" b="b"/>
            <a:pathLst>
              <a:path w="19835" h="212132">
                <a:moveTo>
                  <a:pt x="12240" y="212132"/>
                </a:moveTo>
                <a:lnTo>
                  <a:pt x="17666" y="174286"/>
                </a:lnTo>
                <a:lnTo>
                  <a:pt x="19835" y="123978"/>
                </a:lnTo>
                <a:lnTo>
                  <a:pt x="19474" y="111446"/>
                </a:lnTo>
                <a:lnTo>
                  <a:pt x="14421" y="61573"/>
                </a:lnTo>
                <a:lnTo>
                  <a:pt x="3603" y="12232"/>
                </a:lnTo>
                <a:lnTo>
                  <a:pt x="0" y="0"/>
                </a:lnTo>
              </a:path>
            </a:pathLst>
          </a:custGeom>
          <a:ln w="8925">
            <a:solidFill>
              <a:srgbClr val="373773"/>
            </a:solidFill>
          </a:ln>
        </p:spPr>
        <p:txBody>
          <a:bodyPr wrap="square" lIns="0" tIns="0" rIns="0" bIns="0" rtlCol="0">
            <a:noAutofit/>
          </a:bodyPr>
          <a:lstStyle/>
          <a:p>
            <a:endParaRPr sz="2647"/>
          </a:p>
        </p:txBody>
      </p:sp>
      <p:sp>
        <p:nvSpPr>
          <p:cNvPr id="40" name="object 40"/>
          <p:cNvSpPr/>
          <p:nvPr/>
        </p:nvSpPr>
        <p:spPr>
          <a:xfrm>
            <a:off x="5518422" y="3929661"/>
            <a:ext cx="139590" cy="39152"/>
          </a:xfrm>
          <a:custGeom>
            <a:avLst/>
            <a:gdLst/>
            <a:ahLst/>
            <a:cxnLst/>
            <a:rect l="l" t="t" r="r" b="b"/>
            <a:pathLst>
              <a:path w="158202" h="44372">
                <a:moveTo>
                  <a:pt x="0" y="0"/>
                </a:moveTo>
                <a:lnTo>
                  <a:pt x="36805" y="32574"/>
                </a:lnTo>
                <a:lnTo>
                  <a:pt x="81868" y="44372"/>
                </a:lnTo>
                <a:lnTo>
                  <a:pt x="93563" y="43945"/>
                </a:lnTo>
                <a:lnTo>
                  <a:pt x="138616" y="28212"/>
                </a:lnTo>
                <a:lnTo>
                  <a:pt x="151712" y="18052"/>
                </a:lnTo>
                <a:lnTo>
                  <a:pt x="158202" y="11957"/>
                </a:lnTo>
              </a:path>
            </a:pathLst>
          </a:custGeom>
          <a:ln w="8986">
            <a:solidFill>
              <a:srgbClr val="373773"/>
            </a:solidFill>
          </a:ln>
        </p:spPr>
        <p:txBody>
          <a:bodyPr wrap="square" lIns="0" tIns="0" rIns="0" bIns="0" rtlCol="0">
            <a:noAutofit/>
          </a:bodyPr>
          <a:lstStyle/>
          <a:p>
            <a:endParaRPr sz="2647"/>
          </a:p>
        </p:txBody>
      </p:sp>
      <p:sp>
        <p:nvSpPr>
          <p:cNvPr id="41" name="object 41"/>
          <p:cNvSpPr/>
          <p:nvPr/>
        </p:nvSpPr>
        <p:spPr>
          <a:xfrm>
            <a:off x="5432883" y="3776129"/>
            <a:ext cx="310852" cy="446612"/>
          </a:xfrm>
          <a:custGeom>
            <a:avLst/>
            <a:gdLst/>
            <a:ahLst/>
            <a:cxnLst/>
            <a:rect l="l" t="t" r="r" b="b"/>
            <a:pathLst>
              <a:path w="352299" h="506160">
                <a:moveTo>
                  <a:pt x="96706" y="175862"/>
                </a:moveTo>
                <a:lnTo>
                  <a:pt x="63126" y="196694"/>
                </a:lnTo>
                <a:lnTo>
                  <a:pt x="35697" y="224850"/>
                </a:lnTo>
                <a:lnTo>
                  <a:pt x="15371" y="258893"/>
                </a:lnTo>
                <a:lnTo>
                  <a:pt x="3099" y="297387"/>
                </a:lnTo>
                <a:lnTo>
                  <a:pt x="0" y="321986"/>
                </a:lnTo>
                <a:lnTo>
                  <a:pt x="520" y="390396"/>
                </a:lnTo>
                <a:lnTo>
                  <a:pt x="12557" y="427043"/>
                </a:lnTo>
                <a:lnTo>
                  <a:pt x="35848" y="441340"/>
                </a:lnTo>
                <a:lnTo>
                  <a:pt x="45506" y="451113"/>
                </a:lnTo>
                <a:lnTo>
                  <a:pt x="77741" y="471861"/>
                </a:lnTo>
                <a:lnTo>
                  <a:pt x="113937" y="486616"/>
                </a:lnTo>
                <a:lnTo>
                  <a:pt x="150725" y="497224"/>
                </a:lnTo>
                <a:lnTo>
                  <a:pt x="200481" y="504986"/>
                </a:lnTo>
                <a:lnTo>
                  <a:pt x="225578" y="506160"/>
                </a:lnTo>
                <a:lnTo>
                  <a:pt x="240767" y="505433"/>
                </a:lnTo>
                <a:lnTo>
                  <a:pt x="254334" y="503623"/>
                </a:lnTo>
                <a:lnTo>
                  <a:pt x="266551" y="500748"/>
                </a:lnTo>
                <a:lnTo>
                  <a:pt x="277688" y="496828"/>
                </a:lnTo>
                <a:lnTo>
                  <a:pt x="288018" y="491882"/>
                </a:lnTo>
                <a:lnTo>
                  <a:pt x="300373" y="496078"/>
                </a:lnTo>
                <a:lnTo>
                  <a:pt x="341853" y="470067"/>
                </a:lnTo>
                <a:lnTo>
                  <a:pt x="352299" y="451770"/>
                </a:lnTo>
                <a:lnTo>
                  <a:pt x="352299" y="342191"/>
                </a:lnTo>
                <a:lnTo>
                  <a:pt x="348253" y="301127"/>
                </a:lnTo>
                <a:lnTo>
                  <a:pt x="334897" y="263269"/>
                </a:lnTo>
                <a:lnTo>
                  <a:pt x="313244" y="230241"/>
                </a:lnTo>
                <a:lnTo>
                  <a:pt x="284311" y="203666"/>
                </a:lnTo>
                <a:lnTo>
                  <a:pt x="254967" y="187763"/>
                </a:lnTo>
                <a:lnTo>
                  <a:pt x="263140" y="178031"/>
                </a:lnTo>
                <a:lnTo>
                  <a:pt x="283146" y="133195"/>
                </a:lnTo>
                <a:lnTo>
                  <a:pt x="285543" y="108907"/>
                </a:lnTo>
                <a:lnTo>
                  <a:pt x="284840" y="96714"/>
                </a:lnTo>
                <a:lnTo>
                  <a:pt x="269358" y="50400"/>
                </a:lnTo>
                <a:lnTo>
                  <a:pt x="241142" y="21318"/>
                </a:lnTo>
                <a:lnTo>
                  <a:pt x="207043" y="4264"/>
                </a:lnTo>
                <a:lnTo>
                  <a:pt x="172233" y="0"/>
                </a:lnTo>
                <a:lnTo>
                  <a:pt x="160878" y="1336"/>
                </a:lnTo>
                <a:lnTo>
                  <a:pt x="119013" y="19987"/>
                </a:lnTo>
                <a:lnTo>
                  <a:pt x="87907" y="59652"/>
                </a:lnTo>
                <a:lnTo>
                  <a:pt x="76220" y="106804"/>
                </a:lnTo>
                <a:lnTo>
                  <a:pt x="76428" y="118795"/>
                </a:lnTo>
                <a:lnTo>
                  <a:pt x="89717" y="164627"/>
                </a:lnTo>
                <a:lnTo>
                  <a:pt x="96706" y="175862"/>
                </a:lnTo>
                <a:close/>
              </a:path>
            </a:pathLst>
          </a:custGeom>
          <a:ln w="24851">
            <a:solidFill>
              <a:srgbClr val="000000"/>
            </a:solidFill>
          </a:ln>
        </p:spPr>
        <p:txBody>
          <a:bodyPr wrap="square" lIns="0" tIns="0" rIns="0" bIns="0" rtlCol="0">
            <a:noAutofit/>
          </a:bodyPr>
          <a:lstStyle/>
          <a:p>
            <a:endParaRPr sz="2647"/>
          </a:p>
        </p:txBody>
      </p:sp>
      <p:sp>
        <p:nvSpPr>
          <p:cNvPr id="42" name="object 42"/>
          <p:cNvSpPr/>
          <p:nvPr/>
        </p:nvSpPr>
        <p:spPr>
          <a:xfrm>
            <a:off x="5432883" y="3326185"/>
            <a:ext cx="310852" cy="291457"/>
          </a:xfrm>
          <a:prstGeom prst="rect">
            <a:avLst/>
          </a:prstGeom>
          <a:blipFill>
            <a:blip r:embed="rId6" cstate="print"/>
            <a:stretch>
              <a:fillRect/>
            </a:stretch>
          </a:blipFill>
        </p:spPr>
        <p:txBody>
          <a:bodyPr wrap="square" lIns="0" tIns="0" rIns="0" bIns="0" rtlCol="0">
            <a:noAutofit/>
          </a:bodyPr>
          <a:lstStyle/>
          <a:p>
            <a:endParaRPr sz="2647"/>
          </a:p>
        </p:txBody>
      </p:sp>
      <p:sp>
        <p:nvSpPr>
          <p:cNvPr id="43" name="object 43"/>
          <p:cNvSpPr/>
          <p:nvPr/>
        </p:nvSpPr>
        <p:spPr>
          <a:xfrm>
            <a:off x="5483112" y="3339651"/>
            <a:ext cx="260620" cy="277992"/>
          </a:xfrm>
          <a:custGeom>
            <a:avLst/>
            <a:gdLst/>
            <a:ahLst/>
            <a:cxnLst/>
            <a:rect l="l" t="t" r="r" b="b"/>
            <a:pathLst>
              <a:path w="295370" h="315057">
                <a:moveTo>
                  <a:pt x="0" y="270712"/>
                </a:moveTo>
                <a:lnTo>
                  <a:pt x="34923" y="287464"/>
                </a:lnTo>
                <a:lnTo>
                  <a:pt x="71147" y="300326"/>
                </a:lnTo>
                <a:lnTo>
                  <a:pt x="108381" y="309226"/>
                </a:lnTo>
                <a:lnTo>
                  <a:pt x="146335" y="314091"/>
                </a:lnTo>
                <a:lnTo>
                  <a:pt x="171895" y="315057"/>
                </a:lnTo>
                <a:lnTo>
                  <a:pt x="186215" y="314257"/>
                </a:lnTo>
                <a:lnTo>
                  <a:pt x="199374" y="312270"/>
                </a:lnTo>
                <a:lnTo>
                  <a:pt x="211535" y="309117"/>
                </a:lnTo>
                <a:lnTo>
                  <a:pt x="222862" y="304819"/>
                </a:lnTo>
                <a:lnTo>
                  <a:pt x="233519" y="299398"/>
                </a:lnTo>
                <a:lnTo>
                  <a:pt x="244546" y="304872"/>
                </a:lnTo>
                <a:lnTo>
                  <a:pt x="285504" y="278213"/>
                </a:lnTo>
                <a:lnTo>
                  <a:pt x="295370" y="260646"/>
                </a:lnTo>
                <a:lnTo>
                  <a:pt x="295370" y="139854"/>
                </a:lnTo>
                <a:lnTo>
                  <a:pt x="288432" y="99220"/>
                </a:lnTo>
                <a:lnTo>
                  <a:pt x="272475" y="62384"/>
                </a:lnTo>
                <a:lnTo>
                  <a:pt x="248554" y="30911"/>
                </a:lnTo>
                <a:lnTo>
                  <a:pt x="217724" y="6369"/>
                </a:lnTo>
                <a:lnTo>
                  <a:pt x="206094" y="0"/>
                </a:lnTo>
              </a:path>
            </a:pathLst>
          </a:custGeom>
          <a:ln w="8956">
            <a:solidFill>
              <a:srgbClr val="373773"/>
            </a:solidFill>
          </a:ln>
        </p:spPr>
        <p:txBody>
          <a:bodyPr wrap="square" lIns="0" tIns="0" rIns="0" bIns="0" rtlCol="0">
            <a:noAutofit/>
          </a:bodyPr>
          <a:lstStyle/>
          <a:p>
            <a:endParaRPr sz="2647"/>
          </a:p>
        </p:txBody>
      </p:sp>
      <p:sp>
        <p:nvSpPr>
          <p:cNvPr id="44" name="object 44"/>
          <p:cNvSpPr/>
          <p:nvPr/>
        </p:nvSpPr>
        <p:spPr>
          <a:xfrm>
            <a:off x="5432882" y="3326185"/>
            <a:ext cx="85329" cy="250445"/>
          </a:xfrm>
          <a:custGeom>
            <a:avLst/>
            <a:gdLst/>
            <a:ahLst/>
            <a:cxnLst/>
            <a:rect l="l" t="t" r="r" b="b"/>
            <a:pathLst>
              <a:path w="96706" h="283838">
                <a:moveTo>
                  <a:pt x="96706" y="0"/>
                </a:moveTo>
                <a:lnTo>
                  <a:pt x="62844" y="20540"/>
                </a:lnTo>
                <a:lnTo>
                  <a:pt x="35249" y="48629"/>
                </a:lnTo>
                <a:lnTo>
                  <a:pt x="14920" y="82756"/>
                </a:lnTo>
                <a:lnTo>
                  <a:pt x="2854" y="121414"/>
                </a:lnTo>
                <a:lnTo>
                  <a:pt x="0" y="146061"/>
                </a:lnTo>
                <a:lnTo>
                  <a:pt x="520" y="214533"/>
                </a:lnTo>
                <a:lnTo>
                  <a:pt x="12557" y="251180"/>
                </a:lnTo>
                <a:lnTo>
                  <a:pt x="35848" y="265478"/>
                </a:lnTo>
                <a:lnTo>
                  <a:pt x="45506" y="275251"/>
                </a:lnTo>
                <a:lnTo>
                  <a:pt x="54001" y="283838"/>
                </a:lnTo>
              </a:path>
            </a:pathLst>
          </a:custGeom>
          <a:ln w="8931">
            <a:solidFill>
              <a:srgbClr val="373773"/>
            </a:solidFill>
          </a:ln>
        </p:spPr>
        <p:txBody>
          <a:bodyPr wrap="square" lIns="0" tIns="0" rIns="0" bIns="0" rtlCol="0">
            <a:noAutofit/>
          </a:bodyPr>
          <a:lstStyle/>
          <a:p>
            <a:endParaRPr sz="2647"/>
          </a:p>
        </p:txBody>
      </p:sp>
      <p:sp>
        <p:nvSpPr>
          <p:cNvPr id="45" name="object 45"/>
          <p:cNvSpPr/>
          <p:nvPr/>
        </p:nvSpPr>
        <p:spPr>
          <a:xfrm>
            <a:off x="5499926" y="3169959"/>
            <a:ext cx="184952" cy="195398"/>
          </a:xfrm>
          <a:prstGeom prst="rect">
            <a:avLst/>
          </a:prstGeom>
          <a:blipFill>
            <a:blip r:embed="rId7" cstate="print"/>
            <a:stretch>
              <a:fillRect/>
            </a:stretch>
          </a:blipFill>
        </p:spPr>
        <p:txBody>
          <a:bodyPr wrap="square" lIns="0" tIns="0" rIns="0" bIns="0" rtlCol="0">
            <a:noAutofit/>
          </a:bodyPr>
          <a:lstStyle/>
          <a:p>
            <a:endParaRPr sz="2647"/>
          </a:p>
        </p:txBody>
      </p:sp>
      <p:sp>
        <p:nvSpPr>
          <p:cNvPr id="46" name="object 46"/>
          <p:cNvSpPr/>
          <p:nvPr/>
        </p:nvSpPr>
        <p:spPr>
          <a:xfrm>
            <a:off x="5499927" y="3169959"/>
            <a:ext cx="184953" cy="195398"/>
          </a:xfrm>
          <a:custGeom>
            <a:avLst/>
            <a:gdLst/>
            <a:ahLst/>
            <a:cxnLst/>
            <a:rect l="l" t="t" r="r" b="b"/>
            <a:pathLst>
              <a:path w="209613" h="221451">
                <a:moveTo>
                  <a:pt x="209613" y="110719"/>
                </a:moveTo>
                <a:lnTo>
                  <a:pt x="201383" y="67640"/>
                </a:lnTo>
                <a:lnTo>
                  <a:pt x="178939" y="32454"/>
                </a:lnTo>
                <a:lnTo>
                  <a:pt x="145646" y="8720"/>
                </a:lnTo>
                <a:lnTo>
                  <a:pt x="104872" y="0"/>
                </a:lnTo>
                <a:lnTo>
                  <a:pt x="90643" y="1009"/>
                </a:lnTo>
                <a:lnTo>
                  <a:pt x="51957" y="15098"/>
                </a:lnTo>
                <a:lnTo>
                  <a:pt x="21879" y="43012"/>
                </a:lnTo>
                <a:lnTo>
                  <a:pt x="3768" y="81193"/>
                </a:lnTo>
                <a:lnTo>
                  <a:pt x="0" y="110596"/>
                </a:lnTo>
                <a:lnTo>
                  <a:pt x="954" y="125634"/>
                </a:lnTo>
                <a:lnTo>
                  <a:pt x="14280" y="166520"/>
                </a:lnTo>
                <a:lnTo>
                  <a:pt x="40684" y="198307"/>
                </a:lnTo>
                <a:lnTo>
                  <a:pt x="76806" y="217456"/>
                </a:lnTo>
                <a:lnTo>
                  <a:pt x="104628" y="221451"/>
                </a:lnTo>
                <a:lnTo>
                  <a:pt x="118875" y="220443"/>
                </a:lnTo>
                <a:lnTo>
                  <a:pt x="157596" y="206369"/>
                </a:lnTo>
                <a:lnTo>
                  <a:pt x="187692" y="178481"/>
                </a:lnTo>
                <a:lnTo>
                  <a:pt x="205823" y="140330"/>
                </a:lnTo>
                <a:lnTo>
                  <a:pt x="209613" y="110719"/>
                </a:lnTo>
                <a:close/>
              </a:path>
            </a:pathLst>
          </a:custGeom>
          <a:ln w="8956">
            <a:solidFill>
              <a:srgbClr val="373773"/>
            </a:solidFill>
          </a:ln>
        </p:spPr>
        <p:txBody>
          <a:bodyPr wrap="square" lIns="0" tIns="0" rIns="0" bIns="0" rtlCol="0">
            <a:noAutofit/>
          </a:bodyPr>
          <a:lstStyle/>
          <a:p>
            <a:endParaRPr sz="2647"/>
          </a:p>
        </p:txBody>
      </p:sp>
      <p:sp>
        <p:nvSpPr>
          <p:cNvPr id="47" name="object 47"/>
          <p:cNvSpPr/>
          <p:nvPr/>
        </p:nvSpPr>
        <p:spPr>
          <a:xfrm>
            <a:off x="5461118" y="3379950"/>
            <a:ext cx="34937" cy="178965"/>
          </a:xfrm>
          <a:custGeom>
            <a:avLst/>
            <a:gdLst/>
            <a:ahLst/>
            <a:cxnLst/>
            <a:rect l="l" t="t" r="r" b="b"/>
            <a:pathLst>
              <a:path w="39595" h="202827">
                <a:moveTo>
                  <a:pt x="11682" y="202827"/>
                </a:moveTo>
                <a:lnTo>
                  <a:pt x="2876" y="165285"/>
                </a:lnTo>
                <a:lnTo>
                  <a:pt x="0" y="128203"/>
                </a:lnTo>
                <a:lnTo>
                  <a:pt x="352" y="115986"/>
                </a:lnTo>
                <a:lnTo>
                  <a:pt x="8283" y="68066"/>
                </a:lnTo>
                <a:lnTo>
                  <a:pt x="26583" y="22087"/>
                </a:lnTo>
                <a:lnTo>
                  <a:pt x="32768" y="10961"/>
                </a:lnTo>
                <a:lnTo>
                  <a:pt x="39595" y="0"/>
                </a:lnTo>
              </a:path>
            </a:pathLst>
          </a:custGeom>
          <a:ln w="8927">
            <a:solidFill>
              <a:srgbClr val="373773"/>
            </a:solidFill>
          </a:ln>
        </p:spPr>
        <p:txBody>
          <a:bodyPr wrap="square" lIns="0" tIns="0" rIns="0" bIns="0" rtlCol="0">
            <a:noAutofit/>
          </a:bodyPr>
          <a:lstStyle/>
          <a:p>
            <a:endParaRPr sz="2647"/>
          </a:p>
        </p:txBody>
      </p:sp>
      <p:sp>
        <p:nvSpPr>
          <p:cNvPr id="48" name="object 48"/>
          <p:cNvSpPr/>
          <p:nvPr/>
        </p:nvSpPr>
        <p:spPr>
          <a:xfrm>
            <a:off x="5679024" y="3416303"/>
            <a:ext cx="17501" cy="187175"/>
          </a:xfrm>
          <a:custGeom>
            <a:avLst/>
            <a:gdLst/>
            <a:ahLst/>
            <a:cxnLst/>
            <a:rect l="l" t="t" r="r" b="b"/>
            <a:pathLst>
              <a:path w="19835" h="212132">
                <a:moveTo>
                  <a:pt x="12240" y="212132"/>
                </a:moveTo>
                <a:lnTo>
                  <a:pt x="17666" y="174286"/>
                </a:lnTo>
                <a:lnTo>
                  <a:pt x="19835" y="123978"/>
                </a:lnTo>
                <a:lnTo>
                  <a:pt x="19474" y="111446"/>
                </a:lnTo>
                <a:lnTo>
                  <a:pt x="14421" y="61573"/>
                </a:lnTo>
                <a:lnTo>
                  <a:pt x="3603" y="12232"/>
                </a:lnTo>
                <a:lnTo>
                  <a:pt x="0" y="0"/>
                </a:lnTo>
              </a:path>
            </a:pathLst>
          </a:custGeom>
          <a:ln w="8925">
            <a:solidFill>
              <a:srgbClr val="373773"/>
            </a:solidFill>
          </a:ln>
        </p:spPr>
        <p:txBody>
          <a:bodyPr wrap="square" lIns="0" tIns="0" rIns="0" bIns="0" rtlCol="0">
            <a:noAutofit/>
          </a:bodyPr>
          <a:lstStyle/>
          <a:p>
            <a:endParaRPr sz="2647"/>
          </a:p>
        </p:txBody>
      </p:sp>
      <p:sp>
        <p:nvSpPr>
          <p:cNvPr id="49" name="object 49"/>
          <p:cNvSpPr/>
          <p:nvPr/>
        </p:nvSpPr>
        <p:spPr>
          <a:xfrm>
            <a:off x="5518422" y="3324543"/>
            <a:ext cx="139590" cy="39152"/>
          </a:xfrm>
          <a:custGeom>
            <a:avLst/>
            <a:gdLst/>
            <a:ahLst/>
            <a:cxnLst/>
            <a:rect l="l" t="t" r="r" b="b"/>
            <a:pathLst>
              <a:path w="158202" h="44372">
                <a:moveTo>
                  <a:pt x="0" y="0"/>
                </a:moveTo>
                <a:lnTo>
                  <a:pt x="36805" y="32574"/>
                </a:lnTo>
                <a:lnTo>
                  <a:pt x="81868" y="44372"/>
                </a:lnTo>
                <a:lnTo>
                  <a:pt x="93563" y="43945"/>
                </a:lnTo>
                <a:lnTo>
                  <a:pt x="138616" y="28212"/>
                </a:lnTo>
                <a:lnTo>
                  <a:pt x="151712" y="18052"/>
                </a:lnTo>
                <a:lnTo>
                  <a:pt x="158202" y="11957"/>
                </a:lnTo>
              </a:path>
            </a:pathLst>
          </a:custGeom>
          <a:ln w="8986">
            <a:solidFill>
              <a:srgbClr val="373773"/>
            </a:solidFill>
          </a:ln>
        </p:spPr>
        <p:txBody>
          <a:bodyPr wrap="square" lIns="0" tIns="0" rIns="0" bIns="0" rtlCol="0">
            <a:noAutofit/>
          </a:bodyPr>
          <a:lstStyle/>
          <a:p>
            <a:endParaRPr sz="2647"/>
          </a:p>
        </p:txBody>
      </p:sp>
      <p:sp>
        <p:nvSpPr>
          <p:cNvPr id="50" name="object 50"/>
          <p:cNvSpPr/>
          <p:nvPr/>
        </p:nvSpPr>
        <p:spPr>
          <a:xfrm>
            <a:off x="5432883" y="3171012"/>
            <a:ext cx="310852" cy="446612"/>
          </a:xfrm>
          <a:custGeom>
            <a:avLst/>
            <a:gdLst/>
            <a:ahLst/>
            <a:cxnLst/>
            <a:rect l="l" t="t" r="r" b="b"/>
            <a:pathLst>
              <a:path w="352299" h="506160">
                <a:moveTo>
                  <a:pt x="96706" y="175862"/>
                </a:moveTo>
                <a:lnTo>
                  <a:pt x="63126" y="196694"/>
                </a:lnTo>
                <a:lnTo>
                  <a:pt x="35697" y="224850"/>
                </a:lnTo>
                <a:lnTo>
                  <a:pt x="15371" y="258893"/>
                </a:lnTo>
                <a:lnTo>
                  <a:pt x="3099" y="297387"/>
                </a:lnTo>
                <a:lnTo>
                  <a:pt x="0" y="321986"/>
                </a:lnTo>
                <a:lnTo>
                  <a:pt x="520" y="390396"/>
                </a:lnTo>
                <a:lnTo>
                  <a:pt x="12557" y="427043"/>
                </a:lnTo>
                <a:lnTo>
                  <a:pt x="35848" y="441340"/>
                </a:lnTo>
                <a:lnTo>
                  <a:pt x="45506" y="451113"/>
                </a:lnTo>
                <a:lnTo>
                  <a:pt x="77741" y="471861"/>
                </a:lnTo>
                <a:lnTo>
                  <a:pt x="113937" y="486616"/>
                </a:lnTo>
                <a:lnTo>
                  <a:pt x="150725" y="497224"/>
                </a:lnTo>
                <a:lnTo>
                  <a:pt x="200481" y="504986"/>
                </a:lnTo>
                <a:lnTo>
                  <a:pt x="225578" y="506160"/>
                </a:lnTo>
                <a:lnTo>
                  <a:pt x="240767" y="505433"/>
                </a:lnTo>
                <a:lnTo>
                  <a:pt x="254334" y="503623"/>
                </a:lnTo>
                <a:lnTo>
                  <a:pt x="266551" y="500748"/>
                </a:lnTo>
                <a:lnTo>
                  <a:pt x="277688" y="496828"/>
                </a:lnTo>
                <a:lnTo>
                  <a:pt x="288018" y="491882"/>
                </a:lnTo>
                <a:lnTo>
                  <a:pt x="300373" y="496078"/>
                </a:lnTo>
                <a:lnTo>
                  <a:pt x="341853" y="470067"/>
                </a:lnTo>
                <a:lnTo>
                  <a:pt x="352299" y="451770"/>
                </a:lnTo>
                <a:lnTo>
                  <a:pt x="352299" y="342191"/>
                </a:lnTo>
                <a:lnTo>
                  <a:pt x="348253" y="301127"/>
                </a:lnTo>
                <a:lnTo>
                  <a:pt x="334897" y="263269"/>
                </a:lnTo>
                <a:lnTo>
                  <a:pt x="313244" y="230241"/>
                </a:lnTo>
                <a:lnTo>
                  <a:pt x="284311" y="203666"/>
                </a:lnTo>
                <a:lnTo>
                  <a:pt x="254967" y="187763"/>
                </a:lnTo>
                <a:lnTo>
                  <a:pt x="263140" y="178031"/>
                </a:lnTo>
                <a:lnTo>
                  <a:pt x="283146" y="133195"/>
                </a:lnTo>
                <a:lnTo>
                  <a:pt x="285543" y="108907"/>
                </a:lnTo>
                <a:lnTo>
                  <a:pt x="284840" y="96714"/>
                </a:lnTo>
                <a:lnTo>
                  <a:pt x="269358" y="50400"/>
                </a:lnTo>
                <a:lnTo>
                  <a:pt x="241142" y="21318"/>
                </a:lnTo>
                <a:lnTo>
                  <a:pt x="207043" y="4264"/>
                </a:lnTo>
                <a:lnTo>
                  <a:pt x="172233" y="0"/>
                </a:lnTo>
                <a:lnTo>
                  <a:pt x="160878" y="1336"/>
                </a:lnTo>
                <a:lnTo>
                  <a:pt x="119013" y="19987"/>
                </a:lnTo>
                <a:lnTo>
                  <a:pt x="87907" y="59652"/>
                </a:lnTo>
                <a:lnTo>
                  <a:pt x="76220" y="106804"/>
                </a:lnTo>
                <a:lnTo>
                  <a:pt x="76428" y="118795"/>
                </a:lnTo>
                <a:lnTo>
                  <a:pt x="89717" y="164627"/>
                </a:lnTo>
                <a:lnTo>
                  <a:pt x="96706" y="175862"/>
                </a:lnTo>
                <a:close/>
              </a:path>
            </a:pathLst>
          </a:custGeom>
          <a:ln w="24851">
            <a:solidFill>
              <a:srgbClr val="000000"/>
            </a:solidFill>
          </a:ln>
        </p:spPr>
        <p:txBody>
          <a:bodyPr wrap="square" lIns="0" tIns="0" rIns="0" bIns="0" rtlCol="0">
            <a:noAutofit/>
          </a:bodyPr>
          <a:lstStyle/>
          <a:p>
            <a:endParaRPr sz="2647"/>
          </a:p>
        </p:txBody>
      </p:sp>
      <p:sp>
        <p:nvSpPr>
          <p:cNvPr id="51" name="object 51"/>
          <p:cNvSpPr/>
          <p:nvPr/>
        </p:nvSpPr>
        <p:spPr>
          <a:xfrm>
            <a:off x="4401110" y="4859650"/>
            <a:ext cx="1143000" cy="1008529"/>
          </a:xfrm>
          <a:custGeom>
            <a:avLst/>
            <a:gdLst/>
            <a:ahLst/>
            <a:cxnLst/>
            <a:rect l="l" t="t" r="r" b="b"/>
            <a:pathLst>
              <a:path w="1295400" h="1143000">
                <a:moveTo>
                  <a:pt x="0" y="1143000"/>
                </a:moveTo>
                <a:lnTo>
                  <a:pt x="1295400" y="1143000"/>
                </a:lnTo>
                <a:lnTo>
                  <a:pt x="1295400" y="0"/>
                </a:lnTo>
                <a:lnTo>
                  <a:pt x="0" y="0"/>
                </a:lnTo>
                <a:lnTo>
                  <a:pt x="0" y="1143000"/>
                </a:lnTo>
                <a:close/>
              </a:path>
            </a:pathLst>
          </a:custGeom>
          <a:solidFill>
            <a:srgbClr val="D7D7D7"/>
          </a:solidFill>
        </p:spPr>
        <p:txBody>
          <a:bodyPr wrap="square" lIns="0" tIns="0" rIns="0" bIns="0" rtlCol="0">
            <a:noAutofit/>
          </a:bodyPr>
          <a:lstStyle/>
          <a:p>
            <a:endParaRPr sz="2647"/>
          </a:p>
        </p:txBody>
      </p:sp>
      <p:sp>
        <p:nvSpPr>
          <p:cNvPr id="52" name="object 52"/>
          <p:cNvSpPr/>
          <p:nvPr/>
        </p:nvSpPr>
        <p:spPr>
          <a:xfrm>
            <a:off x="4401110" y="4859650"/>
            <a:ext cx="1143000" cy="1008529"/>
          </a:xfrm>
          <a:custGeom>
            <a:avLst/>
            <a:gdLst/>
            <a:ahLst/>
            <a:cxnLst/>
            <a:rect l="l" t="t" r="r" b="b"/>
            <a:pathLst>
              <a:path w="1295400" h="1143000">
                <a:moveTo>
                  <a:pt x="0" y="1143000"/>
                </a:moveTo>
                <a:lnTo>
                  <a:pt x="1295400" y="1143000"/>
                </a:lnTo>
                <a:lnTo>
                  <a:pt x="1295400" y="0"/>
                </a:lnTo>
                <a:lnTo>
                  <a:pt x="0" y="0"/>
                </a:lnTo>
                <a:lnTo>
                  <a:pt x="0" y="1143000"/>
                </a:lnTo>
                <a:close/>
              </a:path>
            </a:pathLst>
          </a:custGeom>
          <a:ln w="9525">
            <a:solidFill>
              <a:srgbClr val="000000"/>
            </a:solidFill>
          </a:ln>
        </p:spPr>
        <p:txBody>
          <a:bodyPr wrap="square" lIns="0" tIns="0" rIns="0" bIns="0" rtlCol="0">
            <a:noAutofit/>
          </a:bodyPr>
          <a:lstStyle/>
          <a:p>
            <a:endParaRPr sz="2647"/>
          </a:p>
        </p:txBody>
      </p:sp>
      <p:sp>
        <p:nvSpPr>
          <p:cNvPr id="53" name="object 53"/>
          <p:cNvSpPr txBox="1"/>
          <p:nvPr/>
        </p:nvSpPr>
        <p:spPr>
          <a:xfrm>
            <a:off x="4935743" y="4555522"/>
            <a:ext cx="583826" cy="268941"/>
          </a:xfrm>
          <a:prstGeom prst="rect">
            <a:avLst/>
          </a:prstGeom>
        </p:spPr>
        <p:txBody>
          <a:bodyPr vert="horz" wrap="square" lIns="0" tIns="0" rIns="0" bIns="0" rtlCol="0">
            <a:noAutofit/>
          </a:bodyPr>
          <a:lstStyle/>
          <a:p>
            <a:pPr marL="11205"/>
            <a:r>
              <a:rPr sz="1588" dirty="0">
                <a:latin typeface="Comic Sans MS"/>
                <a:cs typeface="Comic Sans MS"/>
              </a:rPr>
              <a:t>Site</a:t>
            </a:r>
            <a:r>
              <a:rPr sz="1588" spc="4" dirty="0">
                <a:latin typeface="Comic Sans MS"/>
                <a:cs typeface="Comic Sans MS"/>
              </a:rPr>
              <a:t> </a:t>
            </a:r>
            <a:r>
              <a:rPr sz="1676" spc="-53" dirty="0">
                <a:latin typeface="Comic Sans MS"/>
                <a:cs typeface="Comic Sans MS"/>
              </a:rPr>
              <a:t>s</a:t>
            </a:r>
            <a:endParaRPr sz="1676">
              <a:latin typeface="Comic Sans MS"/>
              <a:cs typeface="Comic Sans MS"/>
            </a:endParaRPr>
          </a:p>
        </p:txBody>
      </p:sp>
      <p:sp>
        <p:nvSpPr>
          <p:cNvPr id="54" name="object 54"/>
          <p:cNvSpPr/>
          <p:nvPr/>
        </p:nvSpPr>
        <p:spPr>
          <a:xfrm>
            <a:off x="4602817" y="4994121"/>
            <a:ext cx="403412" cy="403412"/>
          </a:xfrm>
          <a:custGeom>
            <a:avLst/>
            <a:gdLst/>
            <a:ahLst/>
            <a:cxnLst/>
            <a:rect l="l" t="t" r="r" b="b"/>
            <a:pathLst>
              <a:path w="457200" h="457200">
                <a:moveTo>
                  <a:pt x="228600" y="0"/>
                </a:moveTo>
                <a:lnTo>
                  <a:pt x="173669" y="6644"/>
                </a:lnTo>
                <a:lnTo>
                  <a:pt x="123551" y="25518"/>
                </a:lnTo>
                <a:lnTo>
                  <a:pt x="79835" y="55032"/>
                </a:lnTo>
                <a:lnTo>
                  <a:pt x="44110" y="93597"/>
                </a:lnTo>
                <a:lnTo>
                  <a:pt x="17966" y="139624"/>
                </a:lnTo>
                <a:lnTo>
                  <a:pt x="2992" y="191523"/>
                </a:lnTo>
                <a:lnTo>
                  <a:pt x="0" y="228600"/>
                </a:lnTo>
                <a:lnTo>
                  <a:pt x="757" y="247346"/>
                </a:lnTo>
                <a:lnTo>
                  <a:pt x="11655" y="300849"/>
                </a:lnTo>
                <a:lnTo>
                  <a:pt x="34252" y="349010"/>
                </a:lnTo>
                <a:lnTo>
                  <a:pt x="66960" y="390239"/>
                </a:lnTo>
                <a:lnTo>
                  <a:pt x="108189" y="422947"/>
                </a:lnTo>
                <a:lnTo>
                  <a:pt x="156350" y="445544"/>
                </a:lnTo>
                <a:lnTo>
                  <a:pt x="209853" y="456442"/>
                </a:lnTo>
                <a:lnTo>
                  <a:pt x="228600" y="457200"/>
                </a:lnTo>
                <a:lnTo>
                  <a:pt x="247346" y="456442"/>
                </a:lnTo>
                <a:lnTo>
                  <a:pt x="300849" y="445544"/>
                </a:lnTo>
                <a:lnTo>
                  <a:pt x="349010" y="422947"/>
                </a:lnTo>
                <a:lnTo>
                  <a:pt x="390239" y="390239"/>
                </a:lnTo>
                <a:lnTo>
                  <a:pt x="422947" y="349010"/>
                </a:lnTo>
                <a:lnTo>
                  <a:pt x="445544" y="300849"/>
                </a:lnTo>
                <a:lnTo>
                  <a:pt x="456442" y="247346"/>
                </a:lnTo>
                <a:lnTo>
                  <a:pt x="457200" y="228600"/>
                </a:lnTo>
                <a:lnTo>
                  <a:pt x="456442" y="209853"/>
                </a:lnTo>
                <a:lnTo>
                  <a:pt x="445544" y="156350"/>
                </a:lnTo>
                <a:lnTo>
                  <a:pt x="422947" y="108189"/>
                </a:lnTo>
                <a:lnTo>
                  <a:pt x="390239" y="66960"/>
                </a:lnTo>
                <a:lnTo>
                  <a:pt x="349010" y="34252"/>
                </a:lnTo>
                <a:lnTo>
                  <a:pt x="300849" y="11655"/>
                </a:lnTo>
                <a:lnTo>
                  <a:pt x="247346" y="757"/>
                </a:lnTo>
                <a:lnTo>
                  <a:pt x="228600" y="0"/>
                </a:lnTo>
                <a:close/>
              </a:path>
            </a:pathLst>
          </a:custGeom>
          <a:solidFill>
            <a:srgbClr val="000000"/>
          </a:solidFill>
        </p:spPr>
        <p:txBody>
          <a:bodyPr wrap="square" lIns="0" tIns="0" rIns="0" bIns="0" rtlCol="0">
            <a:noAutofit/>
          </a:bodyPr>
          <a:lstStyle/>
          <a:p>
            <a:endParaRPr sz="2647"/>
          </a:p>
        </p:txBody>
      </p:sp>
      <p:sp>
        <p:nvSpPr>
          <p:cNvPr id="55" name="object 55"/>
          <p:cNvSpPr/>
          <p:nvPr/>
        </p:nvSpPr>
        <p:spPr>
          <a:xfrm>
            <a:off x="4602817" y="4994121"/>
            <a:ext cx="403412" cy="403412"/>
          </a:xfrm>
          <a:custGeom>
            <a:avLst/>
            <a:gdLst/>
            <a:ahLst/>
            <a:cxnLst/>
            <a:rect l="l" t="t" r="r" b="b"/>
            <a:pathLst>
              <a:path w="457200" h="457200">
                <a:moveTo>
                  <a:pt x="0" y="228600"/>
                </a:moveTo>
                <a:lnTo>
                  <a:pt x="6644" y="173669"/>
                </a:lnTo>
                <a:lnTo>
                  <a:pt x="25518" y="123551"/>
                </a:lnTo>
                <a:lnTo>
                  <a:pt x="55032" y="79835"/>
                </a:lnTo>
                <a:lnTo>
                  <a:pt x="93597" y="44110"/>
                </a:lnTo>
                <a:lnTo>
                  <a:pt x="139624" y="17966"/>
                </a:lnTo>
                <a:lnTo>
                  <a:pt x="191523" y="2992"/>
                </a:lnTo>
                <a:lnTo>
                  <a:pt x="228600" y="0"/>
                </a:lnTo>
                <a:lnTo>
                  <a:pt x="247346" y="757"/>
                </a:lnTo>
                <a:lnTo>
                  <a:pt x="300849" y="11655"/>
                </a:lnTo>
                <a:lnTo>
                  <a:pt x="349010" y="34252"/>
                </a:lnTo>
                <a:lnTo>
                  <a:pt x="390239" y="66960"/>
                </a:lnTo>
                <a:lnTo>
                  <a:pt x="422947" y="108189"/>
                </a:lnTo>
                <a:lnTo>
                  <a:pt x="445544" y="156350"/>
                </a:lnTo>
                <a:lnTo>
                  <a:pt x="456442" y="209853"/>
                </a:lnTo>
                <a:lnTo>
                  <a:pt x="457200" y="228600"/>
                </a:lnTo>
                <a:lnTo>
                  <a:pt x="456442" y="247346"/>
                </a:lnTo>
                <a:lnTo>
                  <a:pt x="445544" y="300849"/>
                </a:lnTo>
                <a:lnTo>
                  <a:pt x="422947" y="349010"/>
                </a:lnTo>
                <a:lnTo>
                  <a:pt x="390239" y="390239"/>
                </a:lnTo>
                <a:lnTo>
                  <a:pt x="349010" y="422947"/>
                </a:lnTo>
                <a:lnTo>
                  <a:pt x="300849" y="445544"/>
                </a:lnTo>
                <a:lnTo>
                  <a:pt x="247346" y="456442"/>
                </a:lnTo>
                <a:lnTo>
                  <a:pt x="228600" y="457200"/>
                </a:lnTo>
                <a:lnTo>
                  <a:pt x="209853" y="456442"/>
                </a:lnTo>
                <a:lnTo>
                  <a:pt x="156350" y="445544"/>
                </a:lnTo>
                <a:lnTo>
                  <a:pt x="108189" y="422947"/>
                </a:lnTo>
                <a:lnTo>
                  <a:pt x="66960" y="390239"/>
                </a:lnTo>
                <a:lnTo>
                  <a:pt x="34252" y="349010"/>
                </a:lnTo>
                <a:lnTo>
                  <a:pt x="11655" y="300849"/>
                </a:lnTo>
                <a:lnTo>
                  <a:pt x="757" y="247346"/>
                </a:lnTo>
                <a:lnTo>
                  <a:pt x="0" y="228600"/>
                </a:lnTo>
                <a:close/>
              </a:path>
            </a:pathLst>
          </a:custGeom>
          <a:ln w="9525">
            <a:solidFill>
              <a:srgbClr val="000000"/>
            </a:solidFill>
          </a:ln>
        </p:spPr>
        <p:txBody>
          <a:bodyPr wrap="square" lIns="0" tIns="0" rIns="0" bIns="0" rtlCol="0">
            <a:noAutofit/>
          </a:bodyPr>
          <a:lstStyle/>
          <a:p>
            <a:endParaRPr sz="2647"/>
          </a:p>
        </p:txBody>
      </p:sp>
      <p:sp>
        <p:nvSpPr>
          <p:cNvPr id="56" name="object 56"/>
          <p:cNvSpPr txBox="1"/>
          <p:nvPr/>
        </p:nvSpPr>
        <p:spPr>
          <a:xfrm>
            <a:off x="4675878" y="4981346"/>
            <a:ext cx="258856" cy="396688"/>
          </a:xfrm>
          <a:prstGeom prst="rect">
            <a:avLst/>
          </a:prstGeom>
        </p:spPr>
        <p:txBody>
          <a:bodyPr vert="horz" wrap="square" lIns="0" tIns="0" rIns="0" bIns="0" rtlCol="0">
            <a:noAutofit/>
          </a:bodyPr>
          <a:lstStyle/>
          <a:p>
            <a:pPr marL="11205"/>
            <a:r>
              <a:rPr sz="2206" spc="-49" dirty="0">
                <a:solidFill>
                  <a:srgbClr val="FFFFFF"/>
                </a:solidFill>
                <a:latin typeface="Comic Sans MS"/>
                <a:cs typeface="Comic Sans MS"/>
              </a:rPr>
              <a:t>q</a:t>
            </a:r>
            <a:r>
              <a:rPr sz="2184" spc="-53" baseline="-20202" dirty="0">
                <a:solidFill>
                  <a:srgbClr val="FFFFFF"/>
                </a:solidFill>
                <a:latin typeface="Comic Sans MS"/>
                <a:cs typeface="Comic Sans MS"/>
              </a:rPr>
              <a:t>k</a:t>
            </a:r>
            <a:endParaRPr sz="2184" baseline="-20202">
              <a:latin typeface="Comic Sans MS"/>
              <a:cs typeface="Comic Sans MS"/>
            </a:endParaRPr>
          </a:p>
        </p:txBody>
      </p:sp>
      <p:sp>
        <p:nvSpPr>
          <p:cNvPr id="57" name="object 57"/>
          <p:cNvSpPr/>
          <p:nvPr/>
        </p:nvSpPr>
        <p:spPr>
          <a:xfrm>
            <a:off x="5006228" y="5397533"/>
            <a:ext cx="403412" cy="403412"/>
          </a:xfrm>
          <a:custGeom>
            <a:avLst/>
            <a:gdLst/>
            <a:ahLst/>
            <a:cxnLst/>
            <a:rect l="l" t="t" r="r" b="b"/>
            <a:pathLst>
              <a:path w="457200" h="457200">
                <a:moveTo>
                  <a:pt x="228600" y="0"/>
                </a:moveTo>
                <a:lnTo>
                  <a:pt x="173669" y="6644"/>
                </a:lnTo>
                <a:lnTo>
                  <a:pt x="123551" y="25518"/>
                </a:lnTo>
                <a:lnTo>
                  <a:pt x="79835" y="55032"/>
                </a:lnTo>
                <a:lnTo>
                  <a:pt x="44110" y="93597"/>
                </a:lnTo>
                <a:lnTo>
                  <a:pt x="17966" y="139624"/>
                </a:lnTo>
                <a:lnTo>
                  <a:pt x="2992" y="191523"/>
                </a:lnTo>
                <a:lnTo>
                  <a:pt x="0" y="228600"/>
                </a:lnTo>
                <a:lnTo>
                  <a:pt x="757" y="247348"/>
                </a:lnTo>
                <a:lnTo>
                  <a:pt x="11655" y="300854"/>
                </a:lnTo>
                <a:lnTo>
                  <a:pt x="34252" y="349016"/>
                </a:lnTo>
                <a:lnTo>
                  <a:pt x="66960" y="390244"/>
                </a:lnTo>
                <a:lnTo>
                  <a:pt x="108189" y="422950"/>
                </a:lnTo>
                <a:lnTo>
                  <a:pt x="156350" y="445545"/>
                </a:lnTo>
                <a:lnTo>
                  <a:pt x="209853" y="456442"/>
                </a:lnTo>
                <a:lnTo>
                  <a:pt x="228600" y="457200"/>
                </a:lnTo>
                <a:lnTo>
                  <a:pt x="247346" y="456442"/>
                </a:lnTo>
                <a:lnTo>
                  <a:pt x="300849" y="445545"/>
                </a:lnTo>
                <a:lnTo>
                  <a:pt x="349010" y="422950"/>
                </a:lnTo>
                <a:lnTo>
                  <a:pt x="390239" y="390244"/>
                </a:lnTo>
                <a:lnTo>
                  <a:pt x="422947" y="349016"/>
                </a:lnTo>
                <a:lnTo>
                  <a:pt x="445544" y="300854"/>
                </a:lnTo>
                <a:lnTo>
                  <a:pt x="456442" y="247348"/>
                </a:lnTo>
                <a:lnTo>
                  <a:pt x="457200" y="228600"/>
                </a:lnTo>
                <a:lnTo>
                  <a:pt x="456442" y="209853"/>
                </a:lnTo>
                <a:lnTo>
                  <a:pt x="445544" y="156350"/>
                </a:lnTo>
                <a:lnTo>
                  <a:pt x="422947" y="108189"/>
                </a:lnTo>
                <a:lnTo>
                  <a:pt x="390239" y="66960"/>
                </a:lnTo>
                <a:lnTo>
                  <a:pt x="349010" y="34252"/>
                </a:lnTo>
                <a:lnTo>
                  <a:pt x="300849" y="11655"/>
                </a:lnTo>
                <a:lnTo>
                  <a:pt x="247346" y="757"/>
                </a:lnTo>
                <a:lnTo>
                  <a:pt x="228600" y="0"/>
                </a:lnTo>
                <a:close/>
              </a:path>
            </a:pathLst>
          </a:custGeom>
          <a:solidFill>
            <a:srgbClr val="000000"/>
          </a:solidFill>
        </p:spPr>
        <p:txBody>
          <a:bodyPr wrap="square" lIns="0" tIns="0" rIns="0" bIns="0" rtlCol="0">
            <a:noAutofit/>
          </a:bodyPr>
          <a:lstStyle/>
          <a:p>
            <a:endParaRPr sz="2647"/>
          </a:p>
        </p:txBody>
      </p:sp>
      <p:sp>
        <p:nvSpPr>
          <p:cNvPr id="58" name="object 58"/>
          <p:cNvSpPr/>
          <p:nvPr/>
        </p:nvSpPr>
        <p:spPr>
          <a:xfrm>
            <a:off x="5006228" y="5397533"/>
            <a:ext cx="403412" cy="403412"/>
          </a:xfrm>
          <a:custGeom>
            <a:avLst/>
            <a:gdLst/>
            <a:ahLst/>
            <a:cxnLst/>
            <a:rect l="l" t="t" r="r" b="b"/>
            <a:pathLst>
              <a:path w="457200" h="457200">
                <a:moveTo>
                  <a:pt x="0" y="228600"/>
                </a:moveTo>
                <a:lnTo>
                  <a:pt x="6644" y="173669"/>
                </a:lnTo>
                <a:lnTo>
                  <a:pt x="25518" y="123551"/>
                </a:lnTo>
                <a:lnTo>
                  <a:pt x="55032" y="79835"/>
                </a:lnTo>
                <a:lnTo>
                  <a:pt x="93597" y="44110"/>
                </a:lnTo>
                <a:lnTo>
                  <a:pt x="139624" y="17966"/>
                </a:lnTo>
                <a:lnTo>
                  <a:pt x="191523" y="2992"/>
                </a:lnTo>
                <a:lnTo>
                  <a:pt x="228600" y="0"/>
                </a:lnTo>
                <a:lnTo>
                  <a:pt x="247346" y="757"/>
                </a:lnTo>
                <a:lnTo>
                  <a:pt x="300849" y="11655"/>
                </a:lnTo>
                <a:lnTo>
                  <a:pt x="349010" y="34252"/>
                </a:lnTo>
                <a:lnTo>
                  <a:pt x="390239" y="66960"/>
                </a:lnTo>
                <a:lnTo>
                  <a:pt x="422947" y="108189"/>
                </a:lnTo>
                <a:lnTo>
                  <a:pt x="445544" y="156350"/>
                </a:lnTo>
                <a:lnTo>
                  <a:pt x="456442" y="209853"/>
                </a:lnTo>
                <a:lnTo>
                  <a:pt x="457200" y="228600"/>
                </a:lnTo>
                <a:lnTo>
                  <a:pt x="456442" y="247348"/>
                </a:lnTo>
                <a:lnTo>
                  <a:pt x="445544" y="300854"/>
                </a:lnTo>
                <a:lnTo>
                  <a:pt x="422947" y="349016"/>
                </a:lnTo>
                <a:lnTo>
                  <a:pt x="390239" y="390244"/>
                </a:lnTo>
                <a:lnTo>
                  <a:pt x="349010" y="422950"/>
                </a:lnTo>
                <a:lnTo>
                  <a:pt x="300849" y="445545"/>
                </a:lnTo>
                <a:lnTo>
                  <a:pt x="247346" y="456442"/>
                </a:lnTo>
                <a:lnTo>
                  <a:pt x="228600" y="457200"/>
                </a:lnTo>
                <a:lnTo>
                  <a:pt x="209853" y="456442"/>
                </a:lnTo>
                <a:lnTo>
                  <a:pt x="156350" y="445545"/>
                </a:lnTo>
                <a:lnTo>
                  <a:pt x="108189" y="422950"/>
                </a:lnTo>
                <a:lnTo>
                  <a:pt x="66960" y="390244"/>
                </a:lnTo>
                <a:lnTo>
                  <a:pt x="34252" y="349016"/>
                </a:lnTo>
                <a:lnTo>
                  <a:pt x="11655" y="300854"/>
                </a:lnTo>
                <a:lnTo>
                  <a:pt x="757" y="247348"/>
                </a:lnTo>
                <a:lnTo>
                  <a:pt x="0" y="228600"/>
                </a:lnTo>
                <a:close/>
              </a:path>
            </a:pathLst>
          </a:custGeom>
          <a:ln w="9525">
            <a:solidFill>
              <a:srgbClr val="000000"/>
            </a:solidFill>
          </a:ln>
        </p:spPr>
        <p:txBody>
          <a:bodyPr wrap="square" lIns="0" tIns="0" rIns="0" bIns="0" rtlCol="0">
            <a:noAutofit/>
          </a:bodyPr>
          <a:lstStyle/>
          <a:p>
            <a:endParaRPr sz="2647"/>
          </a:p>
        </p:txBody>
      </p:sp>
      <p:sp>
        <p:nvSpPr>
          <p:cNvPr id="59" name="object 59"/>
          <p:cNvSpPr txBox="1"/>
          <p:nvPr/>
        </p:nvSpPr>
        <p:spPr>
          <a:xfrm>
            <a:off x="5103494" y="5384982"/>
            <a:ext cx="212912" cy="397249"/>
          </a:xfrm>
          <a:prstGeom prst="rect">
            <a:avLst/>
          </a:prstGeom>
        </p:spPr>
        <p:txBody>
          <a:bodyPr vert="horz" wrap="square" lIns="0" tIns="0" rIns="0" bIns="0" rtlCol="0">
            <a:noAutofit/>
          </a:bodyPr>
          <a:lstStyle/>
          <a:p>
            <a:pPr marL="11205"/>
            <a:r>
              <a:rPr sz="2206" spc="-53" dirty="0">
                <a:solidFill>
                  <a:srgbClr val="FFFFFF"/>
                </a:solidFill>
                <a:latin typeface="Comic Sans MS"/>
                <a:cs typeface="Comic Sans MS"/>
              </a:rPr>
              <a:t>q</a:t>
            </a:r>
            <a:r>
              <a:rPr sz="2184" spc="-27" baseline="-20202" dirty="0">
                <a:solidFill>
                  <a:srgbClr val="FFFFFF"/>
                </a:solidFill>
                <a:latin typeface="Comic Sans MS"/>
                <a:cs typeface="Comic Sans MS"/>
              </a:rPr>
              <a:t>i</a:t>
            </a:r>
            <a:endParaRPr sz="2184" baseline="-20202">
              <a:latin typeface="Comic Sans MS"/>
              <a:cs typeface="Comic Sans MS"/>
            </a:endParaRPr>
          </a:p>
        </p:txBody>
      </p:sp>
      <p:sp>
        <p:nvSpPr>
          <p:cNvPr id="60" name="object 60"/>
          <p:cNvSpPr/>
          <p:nvPr/>
        </p:nvSpPr>
        <p:spPr>
          <a:xfrm>
            <a:off x="6552640" y="2964512"/>
            <a:ext cx="1143000" cy="1008529"/>
          </a:xfrm>
          <a:custGeom>
            <a:avLst/>
            <a:gdLst/>
            <a:ahLst/>
            <a:cxnLst/>
            <a:rect l="l" t="t" r="r" b="b"/>
            <a:pathLst>
              <a:path w="1295400" h="1143000">
                <a:moveTo>
                  <a:pt x="0" y="1143000"/>
                </a:moveTo>
                <a:lnTo>
                  <a:pt x="1295400" y="1143000"/>
                </a:lnTo>
                <a:lnTo>
                  <a:pt x="1295400" y="0"/>
                </a:lnTo>
                <a:lnTo>
                  <a:pt x="0" y="0"/>
                </a:lnTo>
                <a:lnTo>
                  <a:pt x="0" y="1143000"/>
                </a:lnTo>
                <a:close/>
              </a:path>
            </a:pathLst>
          </a:custGeom>
          <a:solidFill>
            <a:srgbClr val="D7D7D7"/>
          </a:solidFill>
        </p:spPr>
        <p:txBody>
          <a:bodyPr wrap="square" lIns="0" tIns="0" rIns="0" bIns="0" rtlCol="0">
            <a:noAutofit/>
          </a:bodyPr>
          <a:lstStyle/>
          <a:p>
            <a:endParaRPr sz="2647"/>
          </a:p>
        </p:txBody>
      </p:sp>
      <p:sp>
        <p:nvSpPr>
          <p:cNvPr id="61" name="object 61"/>
          <p:cNvSpPr/>
          <p:nvPr/>
        </p:nvSpPr>
        <p:spPr>
          <a:xfrm>
            <a:off x="6552640" y="2964512"/>
            <a:ext cx="1143000" cy="1008529"/>
          </a:xfrm>
          <a:custGeom>
            <a:avLst/>
            <a:gdLst/>
            <a:ahLst/>
            <a:cxnLst/>
            <a:rect l="l" t="t" r="r" b="b"/>
            <a:pathLst>
              <a:path w="1295400" h="1143000">
                <a:moveTo>
                  <a:pt x="0" y="1143000"/>
                </a:moveTo>
                <a:lnTo>
                  <a:pt x="1295400" y="1143000"/>
                </a:lnTo>
                <a:lnTo>
                  <a:pt x="1295400" y="0"/>
                </a:lnTo>
                <a:lnTo>
                  <a:pt x="0" y="0"/>
                </a:lnTo>
                <a:lnTo>
                  <a:pt x="0" y="1143000"/>
                </a:lnTo>
                <a:close/>
              </a:path>
            </a:pathLst>
          </a:custGeom>
          <a:ln w="9525">
            <a:solidFill>
              <a:srgbClr val="000000"/>
            </a:solidFill>
          </a:ln>
        </p:spPr>
        <p:txBody>
          <a:bodyPr wrap="square" lIns="0" tIns="0" rIns="0" bIns="0" rtlCol="0">
            <a:noAutofit/>
          </a:bodyPr>
          <a:lstStyle/>
          <a:p>
            <a:endParaRPr sz="2647"/>
          </a:p>
        </p:txBody>
      </p:sp>
      <p:sp>
        <p:nvSpPr>
          <p:cNvPr id="62" name="object 62"/>
          <p:cNvSpPr txBox="1"/>
          <p:nvPr/>
        </p:nvSpPr>
        <p:spPr>
          <a:xfrm>
            <a:off x="7078644" y="2659823"/>
            <a:ext cx="591110" cy="268941"/>
          </a:xfrm>
          <a:prstGeom prst="rect">
            <a:avLst/>
          </a:prstGeom>
        </p:spPr>
        <p:txBody>
          <a:bodyPr vert="horz" wrap="square" lIns="0" tIns="0" rIns="0" bIns="0" rtlCol="0">
            <a:noAutofit/>
          </a:bodyPr>
          <a:lstStyle/>
          <a:p>
            <a:pPr marL="11205"/>
            <a:r>
              <a:rPr sz="1588" dirty="0">
                <a:latin typeface="Comic Sans MS"/>
                <a:cs typeface="Comic Sans MS"/>
              </a:rPr>
              <a:t>Site </a:t>
            </a:r>
            <a:r>
              <a:rPr sz="1676" spc="-53" dirty="0">
                <a:latin typeface="Comic Sans MS"/>
                <a:cs typeface="Comic Sans MS"/>
              </a:rPr>
              <a:t>n</a:t>
            </a:r>
            <a:endParaRPr sz="1676">
              <a:latin typeface="Comic Sans MS"/>
              <a:cs typeface="Comic Sans MS"/>
            </a:endParaRPr>
          </a:p>
        </p:txBody>
      </p:sp>
      <p:sp>
        <p:nvSpPr>
          <p:cNvPr id="63" name="object 63"/>
          <p:cNvSpPr/>
          <p:nvPr/>
        </p:nvSpPr>
        <p:spPr>
          <a:xfrm>
            <a:off x="6754345" y="3098982"/>
            <a:ext cx="403412" cy="403412"/>
          </a:xfrm>
          <a:custGeom>
            <a:avLst/>
            <a:gdLst/>
            <a:ahLst/>
            <a:cxnLst/>
            <a:rect l="l" t="t" r="r" b="b"/>
            <a:pathLst>
              <a:path w="457200" h="457200">
                <a:moveTo>
                  <a:pt x="228600" y="0"/>
                </a:moveTo>
                <a:lnTo>
                  <a:pt x="173669" y="6637"/>
                </a:lnTo>
                <a:lnTo>
                  <a:pt x="123551" y="25494"/>
                </a:lnTo>
                <a:lnTo>
                  <a:pt x="79835" y="54990"/>
                </a:lnTo>
                <a:lnTo>
                  <a:pt x="44110" y="93543"/>
                </a:lnTo>
                <a:lnTo>
                  <a:pt x="17966" y="139571"/>
                </a:lnTo>
                <a:lnTo>
                  <a:pt x="2992" y="191492"/>
                </a:lnTo>
                <a:lnTo>
                  <a:pt x="0" y="228600"/>
                </a:lnTo>
                <a:lnTo>
                  <a:pt x="757" y="247346"/>
                </a:lnTo>
                <a:lnTo>
                  <a:pt x="11655" y="300849"/>
                </a:lnTo>
                <a:lnTo>
                  <a:pt x="34252" y="349010"/>
                </a:lnTo>
                <a:lnTo>
                  <a:pt x="66960" y="390239"/>
                </a:lnTo>
                <a:lnTo>
                  <a:pt x="108189" y="422947"/>
                </a:lnTo>
                <a:lnTo>
                  <a:pt x="156350" y="445544"/>
                </a:lnTo>
                <a:lnTo>
                  <a:pt x="209853" y="456442"/>
                </a:lnTo>
                <a:lnTo>
                  <a:pt x="228600" y="457200"/>
                </a:lnTo>
                <a:lnTo>
                  <a:pt x="247346" y="456442"/>
                </a:lnTo>
                <a:lnTo>
                  <a:pt x="300849" y="445544"/>
                </a:lnTo>
                <a:lnTo>
                  <a:pt x="349010" y="422947"/>
                </a:lnTo>
                <a:lnTo>
                  <a:pt x="390239" y="390239"/>
                </a:lnTo>
                <a:lnTo>
                  <a:pt x="422947" y="349010"/>
                </a:lnTo>
                <a:lnTo>
                  <a:pt x="445544" y="300849"/>
                </a:lnTo>
                <a:lnTo>
                  <a:pt x="456442" y="247346"/>
                </a:lnTo>
                <a:lnTo>
                  <a:pt x="457200" y="228600"/>
                </a:lnTo>
                <a:lnTo>
                  <a:pt x="456442" y="209835"/>
                </a:lnTo>
                <a:lnTo>
                  <a:pt x="445544" y="156301"/>
                </a:lnTo>
                <a:lnTo>
                  <a:pt x="422947" y="108133"/>
                </a:lnTo>
                <a:lnTo>
                  <a:pt x="390239" y="66913"/>
                </a:lnTo>
                <a:lnTo>
                  <a:pt x="349010" y="34222"/>
                </a:lnTo>
                <a:lnTo>
                  <a:pt x="300849" y="11643"/>
                </a:lnTo>
                <a:lnTo>
                  <a:pt x="247346" y="756"/>
                </a:lnTo>
                <a:lnTo>
                  <a:pt x="228600" y="0"/>
                </a:lnTo>
                <a:close/>
              </a:path>
            </a:pathLst>
          </a:custGeom>
          <a:solidFill>
            <a:srgbClr val="000000"/>
          </a:solidFill>
        </p:spPr>
        <p:txBody>
          <a:bodyPr wrap="square" lIns="0" tIns="0" rIns="0" bIns="0" rtlCol="0">
            <a:noAutofit/>
          </a:bodyPr>
          <a:lstStyle/>
          <a:p>
            <a:endParaRPr sz="2647"/>
          </a:p>
        </p:txBody>
      </p:sp>
      <p:sp>
        <p:nvSpPr>
          <p:cNvPr id="64" name="object 64"/>
          <p:cNvSpPr/>
          <p:nvPr/>
        </p:nvSpPr>
        <p:spPr>
          <a:xfrm>
            <a:off x="6754345" y="3098982"/>
            <a:ext cx="403412" cy="403412"/>
          </a:xfrm>
          <a:custGeom>
            <a:avLst/>
            <a:gdLst/>
            <a:ahLst/>
            <a:cxnLst/>
            <a:rect l="l" t="t" r="r" b="b"/>
            <a:pathLst>
              <a:path w="457200" h="457200">
                <a:moveTo>
                  <a:pt x="0" y="228600"/>
                </a:moveTo>
                <a:lnTo>
                  <a:pt x="6644" y="173628"/>
                </a:lnTo>
                <a:lnTo>
                  <a:pt x="25518" y="123495"/>
                </a:lnTo>
                <a:lnTo>
                  <a:pt x="55032" y="79783"/>
                </a:lnTo>
                <a:lnTo>
                  <a:pt x="93597" y="44074"/>
                </a:lnTo>
                <a:lnTo>
                  <a:pt x="139624" y="17948"/>
                </a:lnTo>
                <a:lnTo>
                  <a:pt x="191523" y="2988"/>
                </a:lnTo>
                <a:lnTo>
                  <a:pt x="228600" y="0"/>
                </a:lnTo>
                <a:lnTo>
                  <a:pt x="247346" y="756"/>
                </a:lnTo>
                <a:lnTo>
                  <a:pt x="300849" y="11643"/>
                </a:lnTo>
                <a:lnTo>
                  <a:pt x="349010" y="34222"/>
                </a:lnTo>
                <a:lnTo>
                  <a:pt x="390239" y="66913"/>
                </a:lnTo>
                <a:lnTo>
                  <a:pt x="422947" y="108133"/>
                </a:lnTo>
                <a:lnTo>
                  <a:pt x="445544" y="156301"/>
                </a:lnTo>
                <a:lnTo>
                  <a:pt x="456442" y="209835"/>
                </a:lnTo>
                <a:lnTo>
                  <a:pt x="457200" y="228600"/>
                </a:lnTo>
                <a:lnTo>
                  <a:pt x="456442" y="247346"/>
                </a:lnTo>
                <a:lnTo>
                  <a:pt x="445544" y="300849"/>
                </a:lnTo>
                <a:lnTo>
                  <a:pt x="422947" y="349010"/>
                </a:lnTo>
                <a:lnTo>
                  <a:pt x="390239" y="390239"/>
                </a:lnTo>
                <a:lnTo>
                  <a:pt x="349010" y="422947"/>
                </a:lnTo>
                <a:lnTo>
                  <a:pt x="300849" y="445544"/>
                </a:lnTo>
                <a:lnTo>
                  <a:pt x="247346" y="456442"/>
                </a:lnTo>
                <a:lnTo>
                  <a:pt x="228600" y="457200"/>
                </a:lnTo>
                <a:lnTo>
                  <a:pt x="209853" y="456442"/>
                </a:lnTo>
                <a:lnTo>
                  <a:pt x="156350" y="445544"/>
                </a:lnTo>
                <a:lnTo>
                  <a:pt x="108189" y="422947"/>
                </a:lnTo>
                <a:lnTo>
                  <a:pt x="66960" y="390239"/>
                </a:lnTo>
                <a:lnTo>
                  <a:pt x="34252" y="349010"/>
                </a:lnTo>
                <a:lnTo>
                  <a:pt x="11655" y="300849"/>
                </a:lnTo>
                <a:lnTo>
                  <a:pt x="757" y="247346"/>
                </a:lnTo>
                <a:lnTo>
                  <a:pt x="0" y="228600"/>
                </a:lnTo>
                <a:close/>
              </a:path>
            </a:pathLst>
          </a:custGeom>
          <a:ln w="9525">
            <a:solidFill>
              <a:srgbClr val="000000"/>
            </a:solidFill>
          </a:ln>
        </p:spPr>
        <p:txBody>
          <a:bodyPr wrap="square" lIns="0" tIns="0" rIns="0" bIns="0" rtlCol="0">
            <a:noAutofit/>
          </a:bodyPr>
          <a:lstStyle/>
          <a:p>
            <a:endParaRPr sz="2647"/>
          </a:p>
        </p:txBody>
      </p:sp>
      <p:sp>
        <p:nvSpPr>
          <p:cNvPr id="65" name="object 65"/>
          <p:cNvSpPr txBox="1"/>
          <p:nvPr/>
        </p:nvSpPr>
        <p:spPr>
          <a:xfrm>
            <a:off x="6851949" y="3085759"/>
            <a:ext cx="212912" cy="397249"/>
          </a:xfrm>
          <a:prstGeom prst="rect">
            <a:avLst/>
          </a:prstGeom>
        </p:spPr>
        <p:txBody>
          <a:bodyPr vert="horz" wrap="square" lIns="0" tIns="0" rIns="0" bIns="0" rtlCol="0">
            <a:noAutofit/>
          </a:bodyPr>
          <a:lstStyle/>
          <a:p>
            <a:pPr marL="11205"/>
            <a:r>
              <a:rPr sz="2206" spc="-53" dirty="0">
                <a:solidFill>
                  <a:srgbClr val="FFFFFF"/>
                </a:solidFill>
                <a:latin typeface="Comic Sans MS"/>
                <a:cs typeface="Comic Sans MS"/>
              </a:rPr>
              <a:t>q</a:t>
            </a:r>
            <a:r>
              <a:rPr sz="2184" spc="-27" baseline="-20202" dirty="0">
                <a:solidFill>
                  <a:srgbClr val="FFFFFF"/>
                </a:solidFill>
                <a:latin typeface="Comic Sans MS"/>
                <a:cs typeface="Comic Sans MS"/>
              </a:rPr>
              <a:t>i</a:t>
            </a:r>
            <a:endParaRPr sz="2184" baseline="-20202">
              <a:latin typeface="Comic Sans MS"/>
              <a:cs typeface="Comic Sans MS"/>
            </a:endParaRPr>
          </a:p>
        </p:txBody>
      </p:sp>
      <p:sp>
        <p:nvSpPr>
          <p:cNvPr id="66" name="object 66"/>
          <p:cNvSpPr/>
          <p:nvPr/>
        </p:nvSpPr>
        <p:spPr>
          <a:xfrm>
            <a:off x="7157758" y="3502281"/>
            <a:ext cx="403412" cy="403412"/>
          </a:xfrm>
          <a:custGeom>
            <a:avLst/>
            <a:gdLst/>
            <a:ahLst/>
            <a:cxnLst/>
            <a:rect l="l" t="t" r="r" b="b"/>
            <a:pathLst>
              <a:path w="457200" h="457200">
                <a:moveTo>
                  <a:pt x="228600" y="0"/>
                </a:moveTo>
                <a:lnTo>
                  <a:pt x="173669" y="6644"/>
                </a:lnTo>
                <a:lnTo>
                  <a:pt x="123551" y="25518"/>
                </a:lnTo>
                <a:lnTo>
                  <a:pt x="79835" y="55032"/>
                </a:lnTo>
                <a:lnTo>
                  <a:pt x="44110" y="93597"/>
                </a:lnTo>
                <a:lnTo>
                  <a:pt x="17966" y="139624"/>
                </a:lnTo>
                <a:lnTo>
                  <a:pt x="2992" y="191523"/>
                </a:lnTo>
                <a:lnTo>
                  <a:pt x="0" y="228600"/>
                </a:lnTo>
                <a:lnTo>
                  <a:pt x="757" y="247364"/>
                </a:lnTo>
                <a:lnTo>
                  <a:pt x="11655" y="300898"/>
                </a:lnTo>
                <a:lnTo>
                  <a:pt x="34252" y="349066"/>
                </a:lnTo>
                <a:lnTo>
                  <a:pt x="66960" y="390286"/>
                </a:lnTo>
                <a:lnTo>
                  <a:pt x="108189" y="422977"/>
                </a:lnTo>
                <a:lnTo>
                  <a:pt x="156350" y="445556"/>
                </a:lnTo>
                <a:lnTo>
                  <a:pt x="209853" y="456443"/>
                </a:lnTo>
                <a:lnTo>
                  <a:pt x="228600" y="457200"/>
                </a:lnTo>
                <a:lnTo>
                  <a:pt x="247346" y="456443"/>
                </a:lnTo>
                <a:lnTo>
                  <a:pt x="300849" y="445556"/>
                </a:lnTo>
                <a:lnTo>
                  <a:pt x="349010" y="422977"/>
                </a:lnTo>
                <a:lnTo>
                  <a:pt x="390239" y="390286"/>
                </a:lnTo>
                <a:lnTo>
                  <a:pt x="422947" y="349066"/>
                </a:lnTo>
                <a:lnTo>
                  <a:pt x="445544" y="300898"/>
                </a:lnTo>
                <a:lnTo>
                  <a:pt x="456442" y="247364"/>
                </a:lnTo>
                <a:lnTo>
                  <a:pt x="457200" y="228600"/>
                </a:lnTo>
                <a:lnTo>
                  <a:pt x="456442" y="209853"/>
                </a:lnTo>
                <a:lnTo>
                  <a:pt x="445544" y="156350"/>
                </a:lnTo>
                <a:lnTo>
                  <a:pt x="422947" y="108189"/>
                </a:lnTo>
                <a:lnTo>
                  <a:pt x="390239" y="66960"/>
                </a:lnTo>
                <a:lnTo>
                  <a:pt x="349010" y="34252"/>
                </a:lnTo>
                <a:lnTo>
                  <a:pt x="300849" y="11655"/>
                </a:lnTo>
                <a:lnTo>
                  <a:pt x="247346" y="757"/>
                </a:lnTo>
                <a:lnTo>
                  <a:pt x="228600" y="0"/>
                </a:lnTo>
                <a:close/>
              </a:path>
            </a:pathLst>
          </a:custGeom>
          <a:solidFill>
            <a:srgbClr val="000000"/>
          </a:solidFill>
        </p:spPr>
        <p:txBody>
          <a:bodyPr wrap="square" lIns="0" tIns="0" rIns="0" bIns="0" rtlCol="0">
            <a:noAutofit/>
          </a:bodyPr>
          <a:lstStyle/>
          <a:p>
            <a:endParaRPr sz="2647"/>
          </a:p>
        </p:txBody>
      </p:sp>
      <p:sp>
        <p:nvSpPr>
          <p:cNvPr id="67" name="object 67"/>
          <p:cNvSpPr/>
          <p:nvPr/>
        </p:nvSpPr>
        <p:spPr>
          <a:xfrm>
            <a:off x="7157758" y="3502281"/>
            <a:ext cx="403412" cy="403412"/>
          </a:xfrm>
          <a:custGeom>
            <a:avLst/>
            <a:gdLst/>
            <a:ahLst/>
            <a:cxnLst/>
            <a:rect l="l" t="t" r="r" b="b"/>
            <a:pathLst>
              <a:path w="457200" h="457200">
                <a:moveTo>
                  <a:pt x="0" y="228600"/>
                </a:moveTo>
                <a:lnTo>
                  <a:pt x="6644" y="173669"/>
                </a:lnTo>
                <a:lnTo>
                  <a:pt x="25518" y="123551"/>
                </a:lnTo>
                <a:lnTo>
                  <a:pt x="55032" y="79835"/>
                </a:lnTo>
                <a:lnTo>
                  <a:pt x="93597" y="44110"/>
                </a:lnTo>
                <a:lnTo>
                  <a:pt x="139624" y="17966"/>
                </a:lnTo>
                <a:lnTo>
                  <a:pt x="191523" y="2992"/>
                </a:lnTo>
                <a:lnTo>
                  <a:pt x="228600" y="0"/>
                </a:lnTo>
                <a:lnTo>
                  <a:pt x="247346" y="757"/>
                </a:lnTo>
                <a:lnTo>
                  <a:pt x="300849" y="11655"/>
                </a:lnTo>
                <a:lnTo>
                  <a:pt x="349010" y="34252"/>
                </a:lnTo>
                <a:lnTo>
                  <a:pt x="390239" y="66960"/>
                </a:lnTo>
                <a:lnTo>
                  <a:pt x="422947" y="108189"/>
                </a:lnTo>
                <a:lnTo>
                  <a:pt x="445544" y="156350"/>
                </a:lnTo>
                <a:lnTo>
                  <a:pt x="456442" y="209853"/>
                </a:lnTo>
                <a:lnTo>
                  <a:pt x="457200" y="228600"/>
                </a:lnTo>
                <a:lnTo>
                  <a:pt x="456442" y="247364"/>
                </a:lnTo>
                <a:lnTo>
                  <a:pt x="445544" y="300898"/>
                </a:lnTo>
                <a:lnTo>
                  <a:pt x="422947" y="349066"/>
                </a:lnTo>
                <a:lnTo>
                  <a:pt x="390239" y="390286"/>
                </a:lnTo>
                <a:lnTo>
                  <a:pt x="349010" y="422977"/>
                </a:lnTo>
                <a:lnTo>
                  <a:pt x="300849" y="445556"/>
                </a:lnTo>
                <a:lnTo>
                  <a:pt x="247346" y="456443"/>
                </a:lnTo>
                <a:lnTo>
                  <a:pt x="228600" y="457200"/>
                </a:lnTo>
                <a:lnTo>
                  <a:pt x="209853" y="456443"/>
                </a:lnTo>
                <a:lnTo>
                  <a:pt x="156350" y="445556"/>
                </a:lnTo>
                <a:lnTo>
                  <a:pt x="108189" y="422977"/>
                </a:lnTo>
                <a:lnTo>
                  <a:pt x="66960" y="390286"/>
                </a:lnTo>
                <a:lnTo>
                  <a:pt x="34252" y="349066"/>
                </a:lnTo>
                <a:lnTo>
                  <a:pt x="11655" y="300898"/>
                </a:lnTo>
                <a:lnTo>
                  <a:pt x="757" y="247364"/>
                </a:lnTo>
                <a:lnTo>
                  <a:pt x="0" y="228600"/>
                </a:lnTo>
                <a:close/>
              </a:path>
            </a:pathLst>
          </a:custGeom>
          <a:ln w="9525">
            <a:solidFill>
              <a:srgbClr val="000000"/>
            </a:solidFill>
          </a:ln>
        </p:spPr>
        <p:txBody>
          <a:bodyPr wrap="square" lIns="0" tIns="0" rIns="0" bIns="0" rtlCol="0">
            <a:noAutofit/>
          </a:bodyPr>
          <a:lstStyle/>
          <a:p>
            <a:endParaRPr sz="2647"/>
          </a:p>
        </p:txBody>
      </p:sp>
      <p:sp>
        <p:nvSpPr>
          <p:cNvPr id="68" name="object 68"/>
          <p:cNvSpPr txBox="1"/>
          <p:nvPr/>
        </p:nvSpPr>
        <p:spPr>
          <a:xfrm>
            <a:off x="7255583" y="3489171"/>
            <a:ext cx="212912" cy="396688"/>
          </a:xfrm>
          <a:prstGeom prst="rect">
            <a:avLst/>
          </a:prstGeom>
        </p:spPr>
        <p:txBody>
          <a:bodyPr vert="horz" wrap="square" lIns="0" tIns="0" rIns="0" bIns="0" rtlCol="0">
            <a:noAutofit/>
          </a:bodyPr>
          <a:lstStyle/>
          <a:p>
            <a:pPr marL="11205"/>
            <a:r>
              <a:rPr sz="2206" spc="-49" dirty="0">
                <a:solidFill>
                  <a:srgbClr val="FFFFFF"/>
                </a:solidFill>
                <a:latin typeface="Comic Sans MS"/>
                <a:cs typeface="Comic Sans MS"/>
              </a:rPr>
              <a:t>q</a:t>
            </a:r>
            <a:r>
              <a:rPr sz="2184" spc="-27" baseline="-20202" dirty="0">
                <a:solidFill>
                  <a:srgbClr val="FFFFFF"/>
                </a:solidFill>
                <a:latin typeface="Comic Sans MS"/>
                <a:cs typeface="Comic Sans MS"/>
              </a:rPr>
              <a:t>i</a:t>
            </a:r>
            <a:endParaRPr sz="2184" baseline="-20202">
              <a:latin typeface="Comic Sans MS"/>
              <a:cs typeface="Comic Sans MS"/>
            </a:endParaRPr>
          </a:p>
        </p:txBody>
      </p:sp>
      <p:sp>
        <p:nvSpPr>
          <p:cNvPr id="69" name="object 69"/>
          <p:cNvSpPr/>
          <p:nvPr/>
        </p:nvSpPr>
        <p:spPr>
          <a:xfrm>
            <a:off x="2217308" y="3137082"/>
            <a:ext cx="1578684" cy="192853"/>
          </a:xfrm>
          <a:custGeom>
            <a:avLst/>
            <a:gdLst/>
            <a:ahLst/>
            <a:cxnLst/>
            <a:rect l="l" t="t" r="r" b="b"/>
            <a:pathLst>
              <a:path w="1789176" h="218567">
                <a:moveTo>
                  <a:pt x="1673645" y="37943"/>
                </a:moveTo>
                <a:lnTo>
                  <a:pt x="0" y="180721"/>
                </a:lnTo>
                <a:lnTo>
                  <a:pt x="3301" y="218567"/>
                </a:lnTo>
                <a:lnTo>
                  <a:pt x="1676862" y="75911"/>
                </a:lnTo>
                <a:lnTo>
                  <a:pt x="1673645" y="37943"/>
                </a:lnTo>
                <a:close/>
              </a:path>
              <a:path w="1789176" h="218567">
                <a:moveTo>
                  <a:pt x="1761724" y="36322"/>
                </a:moveTo>
                <a:lnTo>
                  <a:pt x="1692655" y="36322"/>
                </a:lnTo>
                <a:lnTo>
                  <a:pt x="1695830" y="74295"/>
                </a:lnTo>
                <a:lnTo>
                  <a:pt x="1676862" y="75911"/>
                </a:lnTo>
                <a:lnTo>
                  <a:pt x="1680083" y="113919"/>
                </a:lnTo>
                <a:lnTo>
                  <a:pt x="1789176" y="47244"/>
                </a:lnTo>
                <a:lnTo>
                  <a:pt x="1761724" y="36322"/>
                </a:lnTo>
                <a:close/>
              </a:path>
              <a:path w="1789176" h="218567">
                <a:moveTo>
                  <a:pt x="1692655" y="36322"/>
                </a:moveTo>
                <a:lnTo>
                  <a:pt x="1673645" y="37943"/>
                </a:lnTo>
                <a:lnTo>
                  <a:pt x="1676862" y="75911"/>
                </a:lnTo>
                <a:lnTo>
                  <a:pt x="1695830" y="74295"/>
                </a:lnTo>
                <a:lnTo>
                  <a:pt x="1692655" y="36322"/>
                </a:lnTo>
                <a:close/>
              </a:path>
              <a:path w="1789176" h="218567">
                <a:moveTo>
                  <a:pt x="1670430" y="0"/>
                </a:moveTo>
                <a:lnTo>
                  <a:pt x="1673645" y="37943"/>
                </a:lnTo>
                <a:lnTo>
                  <a:pt x="1692655" y="36322"/>
                </a:lnTo>
                <a:lnTo>
                  <a:pt x="1761724" y="36322"/>
                </a:lnTo>
                <a:lnTo>
                  <a:pt x="1670430" y="0"/>
                </a:lnTo>
                <a:close/>
              </a:path>
            </a:pathLst>
          </a:custGeom>
          <a:solidFill>
            <a:srgbClr val="FF9933"/>
          </a:solidFill>
        </p:spPr>
        <p:txBody>
          <a:bodyPr wrap="square" lIns="0" tIns="0" rIns="0" bIns="0" rtlCol="0">
            <a:noAutofit/>
          </a:bodyPr>
          <a:lstStyle/>
          <a:p>
            <a:endParaRPr sz="2647"/>
          </a:p>
        </p:txBody>
      </p:sp>
      <p:sp>
        <p:nvSpPr>
          <p:cNvPr id="70" name="object 70"/>
          <p:cNvSpPr/>
          <p:nvPr/>
        </p:nvSpPr>
        <p:spPr>
          <a:xfrm>
            <a:off x="2346064" y="3646837"/>
            <a:ext cx="1718869" cy="824641"/>
          </a:xfrm>
          <a:custGeom>
            <a:avLst/>
            <a:gdLst/>
            <a:ahLst/>
            <a:cxnLst/>
            <a:rect l="l" t="t" r="r" b="b"/>
            <a:pathLst>
              <a:path w="1948052" h="934593">
                <a:moveTo>
                  <a:pt x="1836535" y="34435"/>
                </a:moveTo>
                <a:lnTo>
                  <a:pt x="0" y="900049"/>
                </a:lnTo>
                <a:lnTo>
                  <a:pt x="16255" y="934593"/>
                </a:lnTo>
                <a:lnTo>
                  <a:pt x="1852775" y="68860"/>
                </a:lnTo>
                <a:lnTo>
                  <a:pt x="1836535" y="34435"/>
                </a:lnTo>
                <a:close/>
              </a:path>
              <a:path w="1948052" h="934593">
                <a:moveTo>
                  <a:pt x="1929677" y="26288"/>
                </a:moveTo>
                <a:lnTo>
                  <a:pt x="1853818" y="26288"/>
                </a:lnTo>
                <a:lnTo>
                  <a:pt x="1870075" y="60706"/>
                </a:lnTo>
                <a:lnTo>
                  <a:pt x="1852775" y="68860"/>
                </a:lnTo>
                <a:lnTo>
                  <a:pt x="1869058" y="103378"/>
                </a:lnTo>
                <a:lnTo>
                  <a:pt x="1929677" y="26288"/>
                </a:lnTo>
                <a:close/>
              </a:path>
              <a:path w="1948052" h="934593">
                <a:moveTo>
                  <a:pt x="1853818" y="26288"/>
                </a:moveTo>
                <a:lnTo>
                  <a:pt x="1836535" y="34435"/>
                </a:lnTo>
                <a:lnTo>
                  <a:pt x="1852775" y="68860"/>
                </a:lnTo>
                <a:lnTo>
                  <a:pt x="1870075" y="60706"/>
                </a:lnTo>
                <a:lnTo>
                  <a:pt x="1853818" y="26288"/>
                </a:lnTo>
                <a:close/>
              </a:path>
              <a:path w="1948052" h="934593">
                <a:moveTo>
                  <a:pt x="1820290" y="0"/>
                </a:moveTo>
                <a:lnTo>
                  <a:pt x="1836535" y="34435"/>
                </a:lnTo>
                <a:lnTo>
                  <a:pt x="1853818" y="26288"/>
                </a:lnTo>
                <a:lnTo>
                  <a:pt x="1929677" y="26288"/>
                </a:lnTo>
                <a:lnTo>
                  <a:pt x="1948052" y="2921"/>
                </a:lnTo>
                <a:lnTo>
                  <a:pt x="1820290" y="0"/>
                </a:lnTo>
                <a:close/>
              </a:path>
            </a:pathLst>
          </a:custGeom>
          <a:solidFill>
            <a:srgbClr val="FF9933"/>
          </a:solidFill>
        </p:spPr>
        <p:txBody>
          <a:bodyPr wrap="square" lIns="0" tIns="0" rIns="0" bIns="0" rtlCol="0">
            <a:noAutofit/>
          </a:bodyPr>
          <a:lstStyle/>
          <a:p>
            <a:endParaRPr sz="2647"/>
          </a:p>
        </p:txBody>
      </p:sp>
      <p:sp>
        <p:nvSpPr>
          <p:cNvPr id="71" name="object 71"/>
          <p:cNvSpPr/>
          <p:nvPr/>
        </p:nvSpPr>
        <p:spPr>
          <a:xfrm>
            <a:off x="4195371" y="2853012"/>
            <a:ext cx="1214269" cy="342115"/>
          </a:xfrm>
          <a:custGeom>
            <a:avLst/>
            <a:gdLst/>
            <a:ahLst/>
            <a:cxnLst/>
            <a:rect l="l" t="t" r="r" b="b"/>
            <a:pathLst>
              <a:path w="1376172" h="387730">
                <a:moveTo>
                  <a:pt x="1260641" y="36988"/>
                </a:moveTo>
                <a:lnTo>
                  <a:pt x="0" y="350647"/>
                </a:lnTo>
                <a:lnTo>
                  <a:pt x="9144" y="387730"/>
                </a:lnTo>
                <a:lnTo>
                  <a:pt x="1269816" y="73939"/>
                </a:lnTo>
                <a:lnTo>
                  <a:pt x="1260641" y="36988"/>
                </a:lnTo>
                <a:close/>
              </a:path>
              <a:path w="1376172" h="387730">
                <a:moveTo>
                  <a:pt x="1370832" y="32385"/>
                </a:moveTo>
                <a:lnTo>
                  <a:pt x="1279144" y="32385"/>
                </a:lnTo>
                <a:lnTo>
                  <a:pt x="1288288" y="69341"/>
                </a:lnTo>
                <a:lnTo>
                  <a:pt x="1269816" y="73939"/>
                </a:lnTo>
                <a:lnTo>
                  <a:pt x="1279017" y="110998"/>
                </a:lnTo>
                <a:lnTo>
                  <a:pt x="1370832" y="32385"/>
                </a:lnTo>
                <a:close/>
              </a:path>
              <a:path w="1376172" h="387730">
                <a:moveTo>
                  <a:pt x="1279144" y="32385"/>
                </a:moveTo>
                <a:lnTo>
                  <a:pt x="1260641" y="36988"/>
                </a:lnTo>
                <a:lnTo>
                  <a:pt x="1269816" y="73939"/>
                </a:lnTo>
                <a:lnTo>
                  <a:pt x="1288288" y="69341"/>
                </a:lnTo>
                <a:lnTo>
                  <a:pt x="1279144" y="32385"/>
                </a:lnTo>
                <a:close/>
              </a:path>
              <a:path w="1376172" h="387730">
                <a:moveTo>
                  <a:pt x="1251458" y="0"/>
                </a:moveTo>
                <a:lnTo>
                  <a:pt x="1260641" y="36988"/>
                </a:lnTo>
                <a:lnTo>
                  <a:pt x="1279144" y="32385"/>
                </a:lnTo>
                <a:lnTo>
                  <a:pt x="1370832" y="32385"/>
                </a:lnTo>
                <a:lnTo>
                  <a:pt x="1376172" y="27812"/>
                </a:lnTo>
                <a:lnTo>
                  <a:pt x="1251458" y="0"/>
                </a:lnTo>
                <a:close/>
              </a:path>
            </a:pathLst>
          </a:custGeom>
          <a:solidFill>
            <a:srgbClr val="FF9933"/>
          </a:solidFill>
        </p:spPr>
        <p:txBody>
          <a:bodyPr wrap="square" lIns="0" tIns="0" rIns="0" bIns="0" rtlCol="0">
            <a:noAutofit/>
          </a:bodyPr>
          <a:lstStyle/>
          <a:p>
            <a:endParaRPr sz="2647"/>
          </a:p>
        </p:txBody>
      </p:sp>
      <p:sp>
        <p:nvSpPr>
          <p:cNvPr id="72" name="object 72"/>
          <p:cNvSpPr/>
          <p:nvPr/>
        </p:nvSpPr>
        <p:spPr>
          <a:xfrm>
            <a:off x="4197611" y="3197034"/>
            <a:ext cx="1279264" cy="190836"/>
          </a:xfrm>
          <a:custGeom>
            <a:avLst/>
            <a:gdLst/>
            <a:ahLst/>
            <a:cxnLst/>
            <a:rect l="l" t="t" r="r" b="b"/>
            <a:pathLst>
              <a:path w="1449832" h="216281">
                <a:moveTo>
                  <a:pt x="1334181" y="178353"/>
                </a:moveTo>
                <a:lnTo>
                  <a:pt x="1330198" y="216281"/>
                </a:lnTo>
                <a:lnTo>
                  <a:pt x="1425837" y="180339"/>
                </a:lnTo>
                <a:lnTo>
                  <a:pt x="1353058" y="180339"/>
                </a:lnTo>
                <a:lnTo>
                  <a:pt x="1334181" y="178353"/>
                </a:lnTo>
                <a:close/>
              </a:path>
              <a:path w="1449832" h="216281">
                <a:moveTo>
                  <a:pt x="1338157" y="140496"/>
                </a:moveTo>
                <a:lnTo>
                  <a:pt x="1334181" y="178353"/>
                </a:lnTo>
                <a:lnTo>
                  <a:pt x="1353058" y="180339"/>
                </a:lnTo>
                <a:lnTo>
                  <a:pt x="1357122" y="142494"/>
                </a:lnTo>
                <a:lnTo>
                  <a:pt x="1338157" y="140496"/>
                </a:lnTo>
                <a:close/>
              </a:path>
              <a:path w="1449832" h="216281">
                <a:moveTo>
                  <a:pt x="1342136" y="102615"/>
                </a:moveTo>
                <a:lnTo>
                  <a:pt x="1338157" y="140496"/>
                </a:lnTo>
                <a:lnTo>
                  <a:pt x="1357122" y="142494"/>
                </a:lnTo>
                <a:lnTo>
                  <a:pt x="1353058" y="180339"/>
                </a:lnTo>
                <a:lnTo>
                  <a:pt x="1425837" y="180339"/>
                </a:lnTo>
                <a:lnTo>
                  <a:pt x="1449832" y="171323"/>
                </a:lnTo>
                <a:lnTo>
                  <a:pt x="1342136" y="102615"/>
                </a:lnTo>
                <a:close/>
              </a:path>
              <a:path w="1449832" h="216281">
                <a:moveTo>
                  <a:pt x="4064" y="0"/>
                </a:moveTo>
                <a:lnTo>
                  <a:pt x="0" y="37973"/>
                </a:lnTo>
                <a:lnTo>
                  <a:pt x="1334181" y="178353"/>
                </a:lnTo>
                <a:lnTo>
                  <a:pt x="1338157" y="140496"/>
                </a:lnTo>
                <a:lnTo>
                  <a:pt x="4064" y="0"/>
                </a:lnTo>
                <a:close/>
              </a:path>
            </a:pathLst>
          </a:custGeom>
          <a:solidFill>
            <a:srgbClr val="FF9933"/>
          </a:solidFill>
        </p:spPr>
        <p:txBody>
          <a:bodyPr wrap="square" lIns="0" tIns="0" rIns="0" bIns="0" rtlCol="0">
            <a:noAutofit/>
          </a:bodyPr>
          <a:lstStyle/>
          <a:p>
            <a:endParaRPr sz="2647"/>
          </a:p>
        </p:txBody>
      </p:sp>
      <p:sp>
        <p:nvSpPr>
          <p:cNvPr id="73" name="object 73"/>
          <p:cNvSpPr/>
          <p:nvPr/>
        </p:nvSpPr>
        <p:spPr>
          <a:xfrm>
            <a:off x="4192570" y="3265725"/>
            <a:ext cx="1284306" cy="590326"/>
          </a:xfrm>
          <a:custGeom>
            <a:avLst/>
            <a:gdLst/>
            <a:ahLst/>
            <a:cxnLst/>
            <a:rect l="l" t="t" r="r" b="b"/>
            <a:pathLst>
              <a:path w="1455547" h="669036">
                <a:moveTo>
                  <a:pt x="1343448" y="634238"/>
                </a:moveTo>
                <a:lnTo>
                  <a:pt x="1327912" y="669036"/>
                </a:lnTo>
                <a:lnTo>
                  <a:pt x="1455547" y="663448"/>
                </a:lnTo>
                <a:lnTo>
                  <a:pt x="1437946" y="641985"/>
                </a:lnTo>
                <a:lnTo>
                  <a:pt x="1360805" y="641985"/>
                </a:lnTo>
                <a:lnTo>
                  <a:pt x="1343448" y="634238"/>
                </a:lnTo>
                <a:close/>
              </a:path>
              <a:path w="1455547" h="669036">
                <a:moveTo>
                  <a:pt x="1358976" y="599457"/>
                </a:moveTo>
                <a:lnTo>
                  <a:pt x="1343448" y="634238"/>
                </a:lnTo>
                <a:lnTo>
                  <a:pt x="1360805" y="641985"/>
                </a:lnTo>
                <a:lnTo>
                  <a:pt x="1376299" y="607187"/>
                </a:lnTo>
                <a:lnTo>
                  <a:pt x="1358976" y="599457"/>
                </a:lnTo>
                <a:close/>
              </a:path>
              <a:path w="1455547" h="669036">
                <a:moveTo>
                  <a:pt x="1374521" y="564642"/>
                </a:moveTo>
                <a:lnTo>
                  <a:pt x="1358976" y="599457"/>
                </a:lnTo>
                <a:lnTo>
                  <a:pt x="1376299" y="607187"/>
                </a:lnTo>
                <a:lnTo>
                  <a:pt x="1360805" y="641985"/>
                </a:lnTo>
                <a:lnTo>
                  <a:pt x="1437946" y="641985"/>
                </a:lnTo>
                <a:lnTo>
                  <a:pt x="1374521" y="564642"/>
                </a:lnTo>
                <a:close/>
              </a:path>
              <a:path w="1455547" h="669036">
                <a:moveTo>
                  <a:pt x="15494" y="0"/>
                </a:moveTo>
                <a:lnTo>
                  <a:pt x="0" y="34671"/>
                </a:lnTo>
                <a:lnTo>
                  <a:pt x="1343448" y="634238"/>
                </a:lnTo>
                <a:lnTo>
                  <a:pt x="1358976" y="599457"/>
                </a:lnTo>
                <a:lnTo>
                  <a:pt x="15494" y="0"/>
                </a:lnTo>
                <a:close/>
              </a:path>
            </a:pathLst>
          </a:custGeom>
          <a:solidFill>
            <a:srgbClr val="FF9933"/>
          </a:solidFill>
        </p:spPr>
        <p:txBody>
          <a:bodyPr wrap="square" lIns="0" tIns="0" rIns="0" bIns="0" rtlCol="0">
            <a:noAutofit/>
          </a:bodyPr>
          <a:lstStyle/>
          <a:p>
            <a:endParaRPr sz="2647"/>
          </a:p>
        </p:txBody>
      </p:sp>
      <p:sp>
        <p:nvSpPr>
          <p:cNvPr id="74" name="object 74"/>
          <p:cNvSpPr/>
          <p:nvPr/>
        </p:nvSpPr>
        <p:spPr>
          <a:xfrm>
            <a:off x="2142565" y="3500713"/>
            <a:ext cx="2460251" cy="1560642"/>
          </a:xfrm>
          <a:custGeom>
            <a:avLst/>
            <a:gdLst/>
            <a:ahLst/>
            <a:cxnLst/>
            <a:rect l="l" t="t" r="r" b="b"/>
            <a:pathLst>
              <a:path w="2788285" h="1768728">
                <a:moveTo>
                  <a:pt x="2681446" y="1723863"/>
                </a:moveTo>
                <a:lnTo>
                  <a:pt x="2661158" y="1756028"/>
                </a:lnTo>
                <a:lnTo>
                  <a:pt x="2788285" y="1768728"/>
                </a:lnTo>
                <a:lnTo>
                  <a:pt x="2767305" y="1734058"/>
                </a:lnTo>
                <a:lnTo>
                  <a:pt x="2697607" y="1734058"/>
                </a:lnTo>
                <a:lnTo>
                  <a:pt x="2681446" y="1723863"/>
                </a:lnTo>
                <a:close/>
              </a:path>
              <a:path w="2788285" h="1768728">
                <a:moveTo>
                  <a:pt x="2701785" y="1691617"/>
                </a:moveTo>
                <a:lnTo>
                  <a:pt x="2681446" y="1723863"/>
                </a:lnTo>
                <a:lnTo>
                  <a:pt x="2697607" y="1734058"/>
                </a:lnTo>
                <a:lnTo>
                  <a:pt x="2717927" y="1701799"/>
                </a:lnTo>
                <a:lnTo>
                  <a:pt x="2701785" y="1691617"/>
                </a:lnTo>
                <a:close/>
              </a:path>
              <a:path w="2788285" h="1768728">
                <a:moveTo>
                  <a:pt x="2722118" y="1659381"/>
                </a:moveTo>
                <a:lnTo>
                  <a:pt x="2701785" y="1691617"/>
                </a:lnTo>
                <a:lnTo>
                  <a:pt x="2717927" y="1701799"/>
                </a:lnTo>
                <a:lnTo>
                  <a:pt x="2697607" y="1734058"/>
                </a:lnTo>
                <a:lnTo>
                  <a:pt x="2767305" y="1734058"/>
                </a:lnTo>
                <a:lnTo>
                  <a:pt x="2722118" y="1659381"/>
                </a:lnTo>
                <a:close/>
              </a:path>
              <a:path w="2788285" h="1768728">
                <a:moveTo>
                  <a:pt x="20320" y="0"/>
                </a:moveTo>
                <a:lnTo>
                  <a:pt x="0" y="32257"/>
                </a:lnTo>
                <a:lnTo>
                  <a:pt x="2681446" y="1723863"/>
                </a:lnTo>
                <a:lnTo>
                  <a:pt x="2701785" y="1691617"/>
                </a:lnTo>
                <a:lnTo>
                  <a:pt x="20320" y="0"/>
                </a:lnTo>
                <a:close/>
              </a:path>
            </a:pathLst>
          </a:custGeom>
          <a:solidFill>
            <a:srgbClr val="009999"/>
          </a:solidFill>
        </p:spPr>
        <p:txBody>
          <a:bodyPr wrap="square" lIns="0" tIns="0" rIns="0" bIns="0" rtlCol="0">
            <a:noAutofit/>
          </a:bodyPr>
          <a:lstStyle/>
          <a:p>
            <a:endParaRPr sz="2647"/>
          </a:p>
        </p:txBody>
      </p:sp>
      <p:sp>
        <p:nvSpPr>
          <p:cNvPr id="75" name="object 75"/>
          <p:cNvSpPr/>
          <p:nvPr/>
        </p:nvSpPr>
        <p:spPr>
          <a:xfrm>
            <a:off x="2416436" y="4641584"/>
            <a:ext cx="2186380" cy="579120"/>
          </a:xfrm>
          <a:custGeom>
            <a:avLst/>
            <a:gdLst/>
            <a:ahLst/>
            <a:cxnLst/>
            <a:rect l="l" t="t" r="r" b="b"/>
            <a:pathLst>
              <a:path w="2477897" h="656336">
                <a:moveTo>
                  <a:pt x="2362346" y="619259"/>
                </a:moveTo>
                <a:lnTo>
                  <a:pt x="2353183" y="656336"/>
                </a:lnTo>
                <a:lnTo>
                  <a:pt x="2477897" y="628142"/>
                </a:lnTo>
                <a:lnTo>
                  <a:pt x="2472824" y="623824"/>
                </a:lnTo>
                <a:lnTo>
                  <a:pt x="2380869" y="623824"/>
                </a:lnTo>
                <a:lnTo>
                  <a:pt x="2362346" y="619259"/>
                </a:lnTo>
                <a:close/>
              </a:path>
              <a:path w="2477897" h="656336">
                <a:moveTo>
                  <a:pt x="2371480" y="582298"/>
                </a:moveTo>
                <a:lnTo>
                  <a:pt x="2362346" y="619259"/>
                </a:lnTo>
                <a:lnTo>
                  <a:pt x="2380869" y="623824"/>
                </a:lnTo>
                <a:lnTo>
                  <a:pt x="2390013" y="586867"/>
                </a:lnTo>
                <a:lnTo>
                  <a:pt x="2371480" y="582298"/>
                </a:lnTo>
                <a:close/>
              </a:path>
              <a:path w="2477897" h="656336">
                <a:moveTo>
                  <a:pt x="2380615" y="545338"/>
                </a:moveTo>
                <a:lnTo>
                  <a:pt x="2371480" y="582298"/>
                </a:lnTo>
                <a:lnTo>
                  <a:pt x="2390013" y="586867"/>
                </a:lnTo>
                <a:lnTo>
                  <a:pt x="2380869" y="623824"/>
                </a:lnTo>
                <a:lnTo>
                  <a:pt x="2472824" y="623824"/>
                </a:lnTo>
                <a:lnTo>
                  <a:pt x="2380615" y="545338"/>
                </a:lnTo>
                <a:close/>
              </a:path>
              <a:path w="2477897" h="656336">
                <a:moveTo>
                  <a:pt x="9144" y="0"/>
                </a:moveTo>
                <a:lnTo>
                  <a:pt x="0" y="37084"/>
                </a:lnTo>
                <a:lnTo>
                  <a:pt x="2362346" y="619259"/>
                </a:lnTo>
                <a:lnTo>
                  <a:pt x="2371480" y="582298"/>
                </a:lnTo>
                <a:lnTo>
                  <a:pt x="9144" y="0"/>
                </a:lnTo>
                <a:close/>
              </a:path>
            </a:pathLst>
          </a:custGeom>
          <a:solidFill>
            <a:srgbClr val="009999"/>
          </a:solidFill>
        </p:spPr>
        <p:txBody>
          <a:bodyPr wrap="square" lIns="0" tIns="0" rIns="0" bIns="0" rtlCol="0">
            <a:noAutofit/>
          </a:bodyPr>
          <a:lstStyle/>
          <a:p>
            <a:endParaRPr sz="2647"/>
          </a:p>
        </p:txBody>
      </p:sp>
      <p:sp>
        <p:nvSpPr>
          <p:cNvPr id="76" name="object 76"/>
          <p:cNvSpPr txBox="1"/>
          <p:nvPr/>
        </p:nvSpPr>
        <p:spPr>
          <a:xfrm>
            <a:off x="3050043" y="4506291"/>
            <a:ext cx="762560" cy="334496"/>
          </a:xfrm>
          <a:prstGeom prst="rect">
            <a:avLst/>
          </a:prstGeom>
        </p:spPr>
        <p:txBody>
          <a:bodyPr vert="horz" wrap="square" lIns="0" tIns="0" rIns="0" bIns="0" rtlCol="0">
            <a:noAutofit/>
          </a:bodyPr>
          <a:lstStyle/>
          <a:p>
            <a:pPr marL="11205"/>
            <a:r>
              <a:rPr sz="1853" i="1" dirty="0">
                <a:latin typeface="Times New Roman"/>
                <a:cs typeface="Times New Roman"/>
              </a:rPr>
              <a:t>r</a:t>
            </a:r>
            <a:r>
              <a:rPr sz="1853" i="1" spc="-18" dirty="0">
                <a:latin typeface="Times New Roman"/>
                <a:cs typeface="Times New Roman"/>
              </a:rPr>
              <a:t>e</a:t>
            </a:r>
            <a:r>
              <a:rPr sz="1853" i="1" spc="101" dirty="0">
                <a:latin typeface="Times New Roman"/>
                <a:cs typeface="Times New Roman"/>
              </a:rPr>
              <a:t>f</a:t>
            </a:r>
            <a:r>
              <a:rPr sz="1588" i="1" spc="6" baseline="-25462" dirty="0">
                <a:latin typeface="Times New Roman"/>
                <a:cs typeface="Times New Roman"/>
              </a:rPr>
              <a:t>s</a:t>
            </a:r>
            <a:r>
              <a:rPr sz="1588" i="1" spc="-32" baseline="-25462" dirty="0">
                <a:latin typeface="Times New Roman"/>
                <a:cs typeface="Times New Roman"/>
              </a:rPr>
              <a:t> </a:t>
            </a:r>
            <a:r>
              <a:rPr sz="1853" spc="44" dirty="0">
                <a:latin typeface="Times New Roman"/>
                <a:cs typeface="Times New Roman"/>
              </a:rPr>
              <a:t>(</a:t>
            </a:r>
            <a:r>
              <a:rPr sz="1853" i="1" spc="-9" dirty="0">
                <a:latin typeface="Times New Roman"/>
                <a:cs typeface="Times New Roman"/>
              </a:rPr>
              <a:t>q</a:t>
            </a:r>
            <a:r>
              <a:rPr sz="1588" i="1" spc="13" baseline="-25462" dirty="0">
                <a:latin typeface="Times New Roman"/>
                <a:cs typeface="Times New Roman"/>
              </a:rPr>
              <a:t>k</a:t>
            </a:r>
            <a:r>
              <a:rPr sz="1588" i="1" spc="53" baseline="-25462" dirty="0">
                <a:latin typeface="Times New Roman"/>
                <a:cs typeface="Times New Roman"/>
              </a:rPr>
              <a:t> </a:t>
            </a:r>
            <a:r>
              <a:rPr sz="1853" dirty="0">
                <a:latin typeface="Times New Roman"/>
                <a:cs typeface="Times New Roman"/>
              </a:rPr>
              <a:t>)</a:t>
            </a:r>
          </a:p>
        </p:txBody>
      </p:sp>
      <p:sp>
        <p:nvSpPr>
          <p:cNvPr id="77" name="object 77"/>
          <p:cNvSpPr/>
          <p:nvPr/>
        </p:nvSpPr>
        <p:spPr>
          <a:xfrm>
            <a:off x="6979294" y="4434223"/>
            <a:ext cx="310845" cy="291457"/>
          </a:xfrm>
          <a:prstGeom prst="rect">
            <a:avLst/>
          </a:prstGeom>
          <a:blipFill>
            <a:blip r:embed="rId8" cstate="print"/>
            <a:stretch>
              <a:fillRect/>
            </a:stretch>
          </a:blipFill>
        </p:spPr>
        <p:txBody>
          <a:bodyPr wrap="square" lIns="0" tIns="0" rIns="0" bIns="0" rtlCol="0">
            <a:noAutofit/>
          </a:bodyPr>
          <a:lstStyle/>
          <a:p>
            <a:endParaRPr sz="2647"/>
          </a:p>
        </p:txBody>
      </p:sp>
      <p:sp>
        <p:nvSpPr>
          <p:cNvPr id="78" name="object 78"/>
          <p:cNvSpPr/>
          <p:nvPr/>
        </p:nvSpPr>
        <p:spPr>
          <a:xfrm>
            <a:off x="7029522" y="4447688"/>
            <a:ext cx="260615" cy="277992"/>
          </a:xfrm>
          <a:custGeom>
            <a:avLst/>
            <a:gdLst/>
            <a:ahLst/>
            <a:cxnLst/>
            <a:rect l="l" t="t" r="r" b="b"/>
            <a:pathLst>
              <a:path w="295363" h="315058">
                <a:moveTo>
                  <a:pt x="0" y="270712"/>
                </a:moveTo>
                <a:lnTo>
                  <a:pt x="34923" y="287464"/>
                </a:lnTo>
                <a:lnTo>
                  <a:pt x="71147" y="300327"/>
                </a:lnTo>
                <a:lnTo>
                  <a:pt x="108381" y="309227"/>
                </a:lnTo>
                <a:lnTo>
                  <a:pt x="146335" y="314092"/>
                </a:lnTo>
                <a:lnTo>
                  <a:pt x="171895" y="315058"/>
                </a:lnTo>
                <a:lnTo>
                  <a:pt x="186214" y="314258"/>
                </a:lnTo>
                <a:lnTo>
                  <a:pt x="199372" y="312270"/>
                </a:lnTo>
                <a:lnTo>
                  <a:pt x="211533" y="309117"/>
                </a:lnTo>
                <a:lnTo>
                  <a:pt x="222860" y="304818"/>
                </a:lnTo>
                <a:lnTo>
                  <a:pt x="233518" y="299396"/>
                </a:lnTo>
                <a:lnTo>
                  <a:pt x="244542" y="304872"/>
                </a:lnTo>
                <a:lnTo>
                  <a:pt x="285499" y="278212"/>
                </a:lnTo>
                <a:lnTo>
                  <a:pt x="295363" y="260647"/>
                </a:lnTo>
                <a:lnTo>
                  <a:pt x="295363" y="139854"/>
                </a:lnTo>
                <a:lnTo>
                  <a:pt x="288426" y="99220"/>
                </a:lnTo>
                <a:lnTo>
                  <a:pt x="272469" y="62384"/>
                </a:lnTo>
                <a:lnTo>
                  <a:pt x="248548" y="30911"/>
                </a:lnTo>
                <a:lnTo>
                  <a:pt x="217718" y="6369"/>
                </a:lnTo>
                <a:lnTo>
                  <a:pt x="206089" y="0"/>
                </a:lnTo>
              </a:path>
            </a:pathLst>
          </a:custGeom>
          <a:ln w="8955">
            <a:solidFill>
              <a:srgbClr val="373773"/>
            </a:solidFill>
          </a:ln>
        </p:spPr>
        <p:txBody>
          <a:bodyPr wrap="square" lIns="0" tIns="0" rIns="0" bIns="0" rtlCol="0">
            <a:noAutofit/>
          </a:bodyPr>
          <a:lstStyle/>
          <a:p>
            <a:endParaRPr sz="2647"/>
          </a:p>
        </p:txBody>
      </p:sp>
      <p:sp>
        <p:nvSpPr>
          <p:cNvPr id="79" name="object 79"/>
          <p:cNvSpPr/>
          <p:nvPr/>
        </p:nvSpPr>
        <p:spPr>
          <a:xfrm>
            <a:off x="6979293" y="4434223"/>
            <a:ext cx="85327" cy="250445"/>
          </a:xfrm>
          <a:custGeom>
            <a:avLst/>
            <a:gdLst/>
            <a:ahLst/>
            <a:cxnLst/>
            <a:rect l="l" t="t" r="r" b="b"/>
            <a:pathLst>
              <a:path w="96704" h="283838">
                <a:moveTo>
                  <a:pt x="96704" y="0"/>
                </a:moveTo>
                <a:lnTo>
                  <a:pt x="62843" y="20541"/>
                </a:lnTo>
                <a:lnTo>
                  <a:pt x="35248" y="48629"/>
                </a:lnTo>
                <a:lnTo>
                  <a:pt x="14919" y="82757"/>
                </a:lnTo>
                <a:lnTo>
                  <a:pt x="2853" y="121415"/>
                </a:lnTo>
                <a:lnTo>
                  <a:pt x="0" y="146061"/>
                </a:lnTo>
                <a:lnTo>
                  <a:pt x="520" y="214533"/>
                </a:lnTo>
                <a:lnTo>
                  <a:pt x="12556" y="251180"/>
                </a:lnTo>
                <a:lnTo>
                  <a:pt x="35847" y="265478"/>
                </a:lnTo>
                <a:lnTo>
                  <a:pt x="45505" y="275251"/>
                </a:lnTo>
                <a:lnTo>
                  <a:pt x="54001" y="283838"/>
                </a:lnTo>
              </a:path>
            </a:pathLst>
          </a:custGeom>
          <a:ln w="8931">
            <a:solidFill>
              <a:srgbClr val="373773"/>
            </a:solidFill>
          </a:ln>
        </p:spPr>
        <p:txBody>
          <a:bodyPr wrap="square" lIns="0" tIns="0" rIns="0" bIns="0" rtlCol="0">
            <a:noAutofit/>
          </a:bodyPr>
          <a:lstStyle/>
          <a:p>
            <a:endParaRPr sz="2647"/>
          </a:p>
        </p:txBody>
      </p:sp>
      <p:sp>
        <p:nvSpPr>
          <p:cNvPr id="80" name="object 80"/>
          <p:cNvSpPr/>
          <p:nvPr/>
        </p:nvSpPr>
        <p:spPr>
          <a:xfrm>
            <a:off x="7046337" y="4277997"/>
            <a:ext cx="184948" cy="195398"/>
          </a:xfrm>
          <a:prstGeom prst="rect">
            <a:avLst/>
          </a:prstGeom>
          <a:blipFill>
            <a:blip r:embed="rId9" cstate="print"/>
            <a:stretch>
              <a:fillRect/>
            </a:stretch>
          </a:blipFill>
        </p:spPr>
        <p:txBody>
          <a:bodyPr wrap="square" lIns="0" tIns="0" rIns="0" bIns="0" rtlCol="0">
            <a:noAutofit/>
          </a:bodyPr>
          <a:lstStyle/>
          <a:p>
            <a:endParaRPr sz="2647"/>
          </a:p>
        </p:txBody>
      </p:sp>
      <p:sp>
        <p:nvSpPr>
          <p:cNvPr id="81" name="object 81"/>
          <p:cNvSpPr/>
          <p:nvPr/>
        </p:nvSpPr>
        <p:spPr>
          <a:xfrm>
            <a:off x="7046337" y="4277997"/>
            <a:ext cx="184948" cy="195398"/>
          </a:xfrm>
          <a:custGeom>
            <a:avLst/>
            <a:gdLst/>
            <a:ahLst/>
            <a:cxnLst/>
            <a:rect l="l" t="t" r="r" b="b"/>
            <a:pathLst>
              <a:path w="209608" h="221451">
                <a:moveTo>
                  <a:pt x="209608" y="110719"/>
                </a:moveTo>
                <a:lnTo>
                  <a:pt x="201378" y="67639"/>
                </a:lnTo>
                <a:lnTo>
                  <a:pt x="178934" y="32453"/>
                </a:lnTo>
                <a:lnTo>
                  <a:pt x="145642" y="8720"/>
                </a:lnTo>
                <a:lnTo>
                  <a:pt x="104867" y="0"/>
                </a:lnTo>
                <a:lnTo>
                  <a:pt x="90640" y="1009"/>
                </a:lnTo>
                <a:lnTo>
                  <a:pt x="51954" y="15099"/>
                </a:lnTo>
                <a:lnTo>
                  <a:pt x="21878" y="43013"/>
                </a:lnTo>
                <a:lnTo>
                  <a:pt x="3767" y="81196"/>
                </a:lnTo>
                <a:lnTo>
                  <a:pt x="0" y="110599"/>
                </a:lnTo>
                <a:lnTo>
                  <a:pt x="954" y="125638"/>
                </a:lnTo>
                <a:lnTo>
                  <a:pt x="14280" y="166523"/>
                </a:lnTo>
                <a:lnTo>
                  <a:pt x="40685" y="198309"/>
                </a:lnTo>
                <a:lnTo>
                  <a:pt x="76808" y="217457"/>
                </a:lnTo>
                <a:lnTo>
                  <a:pt x="104631" y="221451"/>
                </a:lnTo>
                <a:lnTo>
                  <a:pt x="118876" y="220443"/>
                </a:lnTo>
                <a:lnTo>
                  <a:pt x="157595" y="206368"/>
                </a:lnTo>
                <a:lnTo>
                  <a:pt x="187690" y="178479"/>
                </a:lnTo>
                <a:lnTo>
                  <a:pt x="205820" y="140325"/>
                </a:lnTo>
                <a:lnTo>
                  <a:pt x="209608" y="110719"/>
                </a:lnTo>
                <a:close/>
              </a:path>
            </a:pathLst>
          </a:custGeom>
          <a:ln w="8956">
            <a:solidFill>
              <a:srgbClr val="373773"/>
            </a:solidFill>
          </a:ln>
        </p:spPr>
        <p:txBody>
          <a:bodyPr wrap="square" lIns="0" tIns="0" rIns="0" bIns="0" rtlCol="0">
            <a:noAutofit/>
          </a:bodyPr>
          <a:lstStyle/>
          <a:p>
            <a:endParaRPr sz="2647"/>
          </a:p>
        </p:txBody>
      </p:sp>
      <p:sp>
        <p:nvSpPr>
          <p:cNvPr id="82" name="object 82"/>
          <p:cNvSpPr/>
          <p:nvPr/>
        </p:nvSpPr>
        <p:spPr>
          <a:xfrm>
            <a:off x="7007528" y="4487986"/>
            <a:ext cx="34936" cy="178965"/>
          </a:xfrm>
          <a:custGeom>
            <a:avLst/>
            <a:gdLst/>
            <a:ahLst/>
            <a:cxnLst/>
            <a:rect l="l" t="t" r="r" b="b"/>
            <a:pathLst>
              <a:path w="39594" h="202827">
                <a:moveTo>
                  <a:pt x="11682" y="202827"/>
                </a:moveTo>
                <a:lnTo>
                  <a:pt x="2876" y="165285"/>
                </a:lnTo>
                <a:lnTo>
                  <a:pt x="0" y="128203"/>
                </a:lnTo>
                <a:lnTo>
                  <a:pt x="352" y="115986"/>
                </a:lnTo>
                <a:lnTo>
                  <a:pt x="8283" y="68066"/>
                </a:lnTo>
                <a:lnTo>
                  <a:pt x="26583" y="22087"/>
                </a:lnTo>
                <a:lnTo>
                  <a:pt x="32768" y="10961"/>
                </a:lnTo>
                <a:lnTo>
                  <a:pt x="39594" y="0"/>
                </a:lnTo>
              </a:path>
            </a:pathLst>
          </a:custGeom>
          <a:ln w="8927">
            <a:solidFill>
              <a:srgbClr val="373773"/>
            </a:solidFill>
          </a:ln>
        </p:spPr>
        <p:txBody>
          <a:bodyPr wrap="square" lIns="0" tIns="0" rIns="0" bIns="0" rtlCol="0">
            <a:noAutofit/>
          </a:bodyPr>
          <a:lstStyle/>
          <a:p>
            <a:endParaRPr sz="2647"/>
          </a:p>
        </p:txBody>
      </p:sp>
      <p:sp>
        <p:nvSpPr>
          <p:cNvPr id="83" name="object 83"/>
          <p:cNvSpPr/>
          <p:nvPr/>
        </p:nvSpPr>
        <p:spPr>
          <a:xfrm>
            <a:off x="7225428" y="4524340"/>
            <a:ext cx="17501" cy="187175"/>
          </a:xfrm>
          <a:custGeom>
            <a:avLst/>
            <a:gdLst/>
            <a:ahLst/>
            <a:cxnLst/>
            <a:rect l="l" t="t" r="r" b="b"/>
            <a:pathLst>
              <a:path w="19834" h="212132">
                <a:moveTo>
                  <a:pt x="12240" y="212132"/>
                </a:moveTo>
                <a:lnTo>
                  <a:pt x="17665" y="174286"/>
                </a:lnTo>
                <a:lnTo>
                  <a:pt x="19834" y="123978"/>
                </a:lnTo>
                <a:lnTo>
                  <a:pt x="19473" y="111446"/>
                </a:lnTo>
                <a:lnTo>
                  <a:pt x="14421" y="61573"/>
                </a:lnTo>
                <a:lnTo>
                  <a:pt x="3603" y="12232"/>
                </a:lnTo>
                <a:lnTo>
                  <a:pt x="0" y="0"/>
                </a:lnTo>
              </a:path>
            </a:pathLst>
          </a:custGeom>
          <a:ln w="8925">
            <a:solidFill>
              <a:srgbClr val="373773"/>
            </a:solidFill>
          </a:ln>
        </p:spPr>
        <p:txBody>
          <a:bodyPr wrap="square" lIns="0" tIns="0" rIns="0" bIns="0" rtlCol="0">
            <a:noAutofit/>
          </a:bodyPr>
          <a:lstStyle/>
          <a:p>
            <a:endParaRPr sz="2647"/>
          </a:p>
        </p:txBody>
      </p:sp>
      <p:sp>
        <p:nvSpPr>
          <p:cNvPr id="84" name="object 84"/>
          <p:cNvSpPr/>
          <p:nvPr/>
        </p:nvSpPr>
        <p:spPr>
          <a:xfrm>
            <a:off x="7064833" y="4432581"/>
            <a:ext cx="139588" cy="39152"/>
          </a:xfrm>
          <a:custGeom>
            <a:avLst/>
            <a:gdLst/>
            <a:ahLst/>
            <a:cxnLst/>
            <a:rect l="l" t="t" r="r" b="b"/>
            <a:pathLst>
              <a:path w="158200" h="44372">
                <a:moveTo>
                  <a:pt x="0" y="0"/>
                </a:moveTo>
                <a:lnTo>
                  <a:pt x="36805" y="32575"/>
                </a:lnTo>
                <a:lnTo>
                  <a:pt x="81868" y="44372"/>
                </a:lnTo>
                <a:lnTo>
                  <a:pt x="93562" y="43945"/>
                </a:lnTo>
                <a:lnTo>
                  <a:pt x="138615" y="28210"/>
                </a:lnTo>
                <a:lnTo>
                  <a:pt x="151710" y="18051"/>
                </a:lnTo>
                <a:lnTo>
                  <a:pt x="158200" y="11956"/>
                </a:lnTo>
              </a:path>
            </a:pathLst>
          </a:custGeom>
          <a:ln w="8986">
            <a:solidFill>
              <a:srgbClr val="373773"/>
            </a:solidFill>
          </a:ln>
        </p:spPr>
        <p:txBody>
          <a:bodyPr wrap="square" lIns="0" tIns="0" rIns="0" bIns="0" rtlCol="0">
            <a:noAutofit/>
          </a:bodyPr>
          <a:lstStyle/>
          <a:p>
            <a:endParaRPr sz="2647"/>
          </a:p>
        </p:txBody>
      </p:sp>
      <p:sp>
        <p:nvSpPr>
          <p:cNvPr id="85" name="object 85"/>
          <p:cNvSpPr/>
          <p:nvPr/>
        </p:nvSpPr>
        <p:spPr>
          <a:xfrm>
            <a:off x="6979294" y="4279049"/>
            <a:ext cx="310845" cy="446612"/>
          </a:xfrm>
          <a:custGeom>
            <a:avLst/>
            <a:gdLst/>
            <a:ahLst/>
            <a:cxnLst/>
            <a:rect l="l" t="t" r="r" b="b"/>
            <a:pathLst>
              <a:path w="352291" h="506160">
                <a:moveTo>
                  <a:pt x="96704" y="175862"/>
                </a:moveTo>
                <a:lnTo>
                  <a:pt x="63125" y="196694"/>
                </a:lnTo>
                <a:lnTo>
                  <a:pt x="35696" y="224850"/>
                </a:lnTo>
                <a:lnTo>
                  <a:pt x="15371" y="258894"/>
                </a:lnTo>
                <a:lnTo>
                  <a:pt x="3099" y="297388"/>
                </a:lnTo>
                <a:lnTo>
                  <a:pt x="0" y="321986"/>
                </a:lnTo>
                <a:lnTo>
                  <a:pt x="520" y="390396"/>
                </a:lnTo>
                <a:lnTo>
                  <a:pt x="12556" y="427043"/>
                </a:lnTo>
                <a:lnTo>
                  <a:pt x="35847" y="441340"/>
                </a:lnTo>
                <a:lnTo>
                  <a:pt x="45505" y="451114"/>
                </a:lnTo>
                <a:lnTo>
                  <a:pt x="77740" y="471862"/>
                </a:lnTo>
                <a:lnTo>
                  <a:pt x="113936" y="486617"/>
                </a:lnTo>
                <a:lnTo>
                  <a:pt x="150724" y="497225"/>
                </a:lnTo>
                <a:lnTo>
                  <a:pt x="200480" y="504987"/>
                </a:lnTo>
                <a:lnTo>
                  <a:pt x="225577" y="506160"/>
                </a:lnTo>
                <a:lnTo>
                  <a:pt x="240765" y="505433"/>
                </a:lnTo>
                <a:lnTo>
                  <a:pt x="254331" y="503622"/>
                </a:lnTo>
                <a:lnTo>
                  <a:pt x="266548" y="500747"/>
                </a:lnTo>
                <a:lnTo>
                  <a:pt x="277685" y="496827"/>
                </a:lnTo>
                <a:lnTo>
                  <a:pt x="288016" y="491880"/>
                </a:lnTo>
                <a:lnTo>
                  <a:pt x="300368" y="496078"/>
                </a:lnTo>
                <a:lnTo>
                  <a:pt x="341847" y="470065"/>
                </a:lnTo>
                <a:lnTo>
                  <a:pt x="352291" y="451770"/>
                </a:lnTo>
                <a:lnTo>
                  <a:pt x="352291" y="342191"/>
                </a:lnTo>
                <a:lnTo>
                  <a:pt x="348246" y="301127"/>
                </a:lnTo>
                <a:lnTo>
                  <a:pt x="334889" y="263269"/>
                </a:lnTo>
                <a:lnTo>
                  <a:pt x="313237" y="230241"/>
                </a:lnTo>
                <a:lnTo>
                  <a:pt x="284304" y="203666"/>
                </a:lnTo>
                <a:lnTo>
                  <a:pt x="254962" y="187763"/>
                </a:lnTo>
                <a:lnTo>
                  <a:pt x="263134" y="178031"/>
                </a:lnTo>
                <a:lnTo>
                  <a:pt x="283140" y="133195"/>
                </a:lnTo>
                <a:lnTo>
                  <a:pt x="285536" y="108907"/>
                </a:lnTo>
                <a:lnTo>
                  <a:pt x="284834" y="96713"/>
                </a:lnTo>
                <a:lnTo>
                  <a:pt x="269352" y="50400"/>
                </a:lnTo>
                <a:lnTo>
                  <a:pt x="241136" y="21317"/>
                </a:lnTo>
                <a:lnTo>
                  <a:pt x="207037" y="4263"/>
                </a:lnTo>
                <a:lnTo>
                  <a:pt x="172228" y="0"/>
                </a:lnTo>
                <a:lnTo>
                  <a:pt x="160872" y="1336"/>
                </a:lnTo>
                <a:lnTo>
                  <a:pt x="119008" y="19989"/>
                </a:lnTo>
                <a:lnTo>
                  <a:pt x="87903" y="59654"/>
                </a:lnTo>
                <a:lnTo>
                  <a:pt x="76218" y="106807"/>
                </a:lnTo>
                <a:lnTo>
                  <a:pt x="76426" y="118798"/>
                </a:lnTo>
                <a:lnTo>
                  <a:pt x="89717" y="164630"/>
                </a:lnTo>
                <a:lnTo>
                  <a:pt x="96704" y="175862"/>
                </a:lnTo>
                <a:close/>
              </a:path>
            </a:pathLst>
          </a:custGeom>
          <a:ln w="24851">
            <a:solidFill>
              <a:srgbClr val="000000"/>
            </a:solidFill>
          </a:ln>
        </p:spPr>
        <p:txBody>
          <a:bodyPr wrap="square" lIns="0" tIns="0" rIns="0" bIns="0" rtlCol="0">
            <a:noAutofit/>
          </a:bodyPr>
          <a:lstStyle/>
          <a:p>
            <a:endParaRPr sz="2647"/>
          </a:p>
        </p:txBody>
      </p:sp>
      <p:sp>
        <p:nvSpPr>
          <p:cNvPr id="86" name="object 86"/>
          <p:cNvSpPr/>
          <p:nvPr/>
        </p:nvSpPr>
        <p:spPr>
          <a:xfrm>
            <a:off x="5001746" y="4636204"/>
            <a:ext cx="1954305" cy="575869"/>
          </a:xfrm>
          <a:custGeom>
            <a:avLst/>
            <a:gdLst/>
            <a:ahLst/>
            <a:cxnLst/>
            <a:rect l="l" t="t" r="r" b="b"/>
            <a:pathLst>
              <a:path w="2214879" h="652652">
                <a:moveTo>
                  <a:pt x="2099642" y="36680"/>
                </a:moveTo>
                <a:lnTo>
                  <a:pt x="0" y="615823"/>
                </a:lnTo>
                <a:lnTo>
                  <a:pt x="10159" y="652652"/>
                </a:lnTo>
                <a:lnTo>
                  <a:pt x="2109763" y="73395"/>
                </a:lnTo>
                <a:lnTo>
                  <a:pt x="2099642" y="36680"/>
                </a:lnTo>
                <a:close/>
              </a:path>
              <a:path w="2214879" h="652652">
                <a:moveTo>
                  <a:pt x="2207116" y="31623"/>
                </a:moveTo>
                <a:lnTo>
                  <a:pt x="2117979" y="31623"/>
                </a:lnTo>
                <a:lnTo>
                  <a:pt x="2128138" y="68325"/>
                </a:lnTo>
                <a:lnTo>
                  <a:pt x="2109763" y="73395"/>
                </a:lnTo>
                <a:lnTo>
                  <a:pt x="2119883" y="110108"/>
                </a:lnTo>
                <a:lnTo>
                  <a:pt x="2207116" y="31623"/>
                </a:lnTo>
                <a:close/>
              </a:path>
              <a:path w="2214879" h="652652">
                <a:moveTo>
                  <a:pt x="2117979" y="31623"/>
                </a:moveTo>
                <a:lnTo>
                  <a:pt x="2099642" y="36680"/>
                </a:lnTo>
                <a:lnTo>
                  <a:pt x="2109763" y="73395"/>
                </a:lnTo>
                <a:lnTo>
                  <a:pt x="2128138" y="68325"/>
                </a:lnTo>
                <a:lnTo>
                  <a:pt x="2117979" y="31623"/>
                </a:lnTo>
                <a:close/>
              </a:path>
              <a:path w="2214879" h="652652">
                <a:moveTo>
                  <a:pt x="2089530" y="0"/>
                </a:moveTo>
                <a:lnTo>
                  <a:pt x="2099642" y="36680"/>
                </a:lnTo>
                <a:lnTo>
                  <a:pt x="2117979" y="31623"/>
                </a:lnTo>
                <a:lnTo>
                  <a:pt x="2207116" y="31623"/>
                </a:lnTo>
                <a:lnTo>
                  <a:pt x="2214879" y="24637"/>
                </a:lnTo>
                <a:lnTo>
                  <a:pt x="2089530" y="0"/>
                </a:lnTo>
                <a:close/>
              </a:path>
            </a:pathLst>
          </a:custGeom>
          <a:solidFill>
            <a:srgbClr val="009999"/>
          </a:solidFill>
        </p:spPr>
        <p:txBody>
          <a:bodyPr wrap="square" lIns="0" tIns="0" rIns="0" bIns="0" rtlCol="0">
            <a:noAutofit/>
          </a:bodyPr>
          <a:lstStyle/>
          <a:p>
            <a:endParaRPr sz="2647"/>
          </a:p>
        </p:txBody>
      </p:sp>
      <p:sp>
        <p:nvSpPr>
          <p:cNvPr id="87" name="object 87"/>
          <p:cNvSpPr/>
          <p:nvPr/>
        </p:nvSpPr>
        <p:spPr>
          <a:xfrm>
            <a:off x="7248236" y="4568694"/>
            <a:ext cx="310845" cy="291457"/>
          </a:xfrm>
          <a:prstGeom prst="rect">
            <a:avLst/>
          </a:prstGeom>
          <a:blipFill>
            <a:blip r:embed="rId10" cstate="print"/>
            <a:stretch>
              <a:fillRect/>
            </a:stretch>
          </a:blipFill>
        </p:spPr>
        <p:txBody>
          <a:bodyPr wrap="square" lIns="0" tIns="0" rIns="0" bIns="0" rtlCol="0">
            <a:noAutofit/>
          </a:bodyPr>
          <a:lstStyle/>
          <a:p>
            <a:endParaRPr sz="2647"/>
          </a:p>
        </p:txBody>
      </p:sp>
      <p:sp>
        <p:nvSpPr>
          <p:cNvPr id="88" name="object 88"/>
          <p:cNvSpPr/>
          <p:nvPr/>
        </p:nvSpPr>
        <p:spPr>
          <a:xfrm>
            <a:off x="7298463" y="4582159"/>
            <a:ext cx="260615" cy="277992"/>
          </a:xfrm>
          <a:custGeom>
            <a:avLst/>
            <a:gdLst/>
            <a:ahLst/>
            <a:cxnLst/>
            <a:rect l="l" t="t" r="r" b="b"/>
            <a:pathLst>
              <a:path w="295363" h="315058">
                <a:moveTo>
                  <a:pt x="0" y="270712"/>
                </a:moveTo>
                <a:lnTo>
                  <a:pt x="34923" y="287464"/>
                </a:lnTo>
                <a:lnTo>
                  <a:pt x="71147" y="300327"/>
                </a:lnTo>
                <a:lnTo>
                  <a:pt x="108381" y="309227"/>
                </a:lnTo>
                <a:lnTo>
                  <a:pt x="146335" y="314092"/>
                </a:lnTo>
                <a:lnTo>
                  <a:pt x="171895" y="315058"/>
                </a:lnTo>
                <a:lnTo>
                  <a:pt x="186214" y="314258"/>
                </a:lnTo>
                <a:lnTo>
                  <a:pt x="199372" y="312270"/>
                </a:lnTo>
                <a:lnTo>
                  <a:pt x="211533" y="309117"/>
                </a:lnTo>
                <a:lnTo>
                  <a:pt x="222860" y="304818"/>
                </a:lnTo>
                <a:lnTo>
                  <a:pt x="233518" y="299396"/>
                </a:lnTo>
                <a:lnTo>
                  <a:pt x="244542" y="304872"/>
                </a:lnTo>
                <a:lnTo>
                  <a:pt x="285499" y="278212"/>
                </a:lnTo>
                <a:lnTo>
                  <a:pt x="295363" y="260647"/>
                </a:lnTo>
                <a:lnTo>
                  <a:pt x="295363" y="139854"/>
                </a:lnTo>
                <a:lnTo>
                  <a:pt x="288426" y="99220"/>
                </a:lnTo>
                <a:lnTo>
                  <a:pt x="272469" y="62384"/>
                </a:lnTo>
                <a:lnTo>
                  <a:pt x="248548" y="30911"/>
                </a:lnTo>
                <a:lnTo>
                  <a:pt x="217718" y="6369"/>
                </a:lnTo>
                <a:lnTo>
                  <a:pt x="206089" y="0"/>
                </a:lnTo>
              </a:path>
            </a:pathLst>
          </a:custGeom>
          <a:ln w="8955">
            <a:solidFill>
              <a:srgbClr val="373773"/>
            </a:solidFill>
          </a:ln>
        </p:spPr>
        <p:txBody>
          <a:bodyPr wrap="square" lIns="0" tIns="0" rIns="0" bIns="0" rtlCol="0">
            <a:noAutofit/>
          </a:bodyPr>
          <a:lstStyle/>
          <a:p>
            <a:endParaRPr sz="2647"/>
          </a:p>
        </p:txBody>
      </p:sp>
      <p:sp>
        <p:nvSpPr>
          <p:cNvPr id="89" name="object 89"/>
          <p:cNvSpPr/>
          <p:nvPr/>
        </p:nvSpPr>
        <p:spPr>
          <a:xfrm>
            <a:off x="7248234" y="4568694"/>
            <a:ext cx="85327" cy="250445"/>
          </a:xfrm>
          <a:custGeom>
            <a:avLst/>
            <a:gdLst/>
            <a:ahLst/>
            <a:cxnLst/>
            <a:rect l="l" t="t" r="r" b="b"/>
            <a:pathLst>
              <a:path w="96704" h="283838">
                <a:moveTo>
                  <a:pt x="96704" y="0"/>
                </a:moveTo>
                <a:lnTo>
                  <a:pt x="62843" y="20541"/>
                </a:lnTo>
                <a:lnTo>
                  <a:pt x="35248" y="48629"/>
                </a:lnTo>
                <a:lnTo>
                  <a:pt x="14919" y="82757"/>
                </a:lnTo>
                <a:lnTo>
                  <a:pt x="2853" y="121415"/>
                </a:lnTo>
                <a:lnTo>
                  <a:pt x="0" y="146061"/>
                </a:lnTo>
                <a:lnTo>
                  <a:pt x="520" y="214533"/>
                </a:lnTo>
                <a:lnTo>
                  <a:pt x="12556" y="251180"/>
                </a:lnTo>
                <a:lnTo>
                  <a:pt x="35847" y="265478"/>
                </a:lnTo>
                <a:lnTo>
                  <a:pt x="45505" y="275251"/>
                </a:lnTo>
                <a:lnTo>
                  <a:pt x="54001" y="283838"/>
                </a:lnTo>
              </a:path>
            </a:pathLst>
          </a:custGeom>
          <a:ln w="8931">
            <a:solidFill>
              <a:srgbClr val="373773"/>
            </a:solidFill>
          </a:ln>
        </p:spPr>
        <p:txBody>
          <a:bodyPr wrap="square" lIns="0" tIns="0" rIns="0" bIns="0" rtlCol="0">
            <a:noAutofit/>
          </a:bodyPr>
          <a:lstStyle/>
          <a:p>
            <a:endParaRPr sz="2647"/>
          </a:p>
        </p:txBody>
      </p:sp>
      <p:sp>
        <p:nvSpPr>
          <p:cNvPr id="90" name="object 90"/>
          <p:cNvSpPr/>
          <p:nvPr/>
        </p:nvSpPr>
        <p:spPr>
          <a:xfrm>
            <a:off x="7315278" y="4412467"/>
            <a:ext cx="184948" cy="195398"/>
          </a:xfrm>
          <a:prstGeom prst="rect">
            <a:avLst/>
          </a:prstGeom>
          <a:blipFill>
            <a:blip r:embed="rId11" cstate="print"/>
            <a:stretch>
              <a:fillRect/>
            </a:stretch>
          </a:blipFill>
        </p:spPr>
        <p:txBody>
          <a:bodyPr wrap="square" lIns="0" tIns="0" rIns="0" bIns="0" rtlCol="0">
            <a:noAutofit/>
          </a:bodyPr>
          <a:lstStyle/>
          <a:p>
            <a:endParaRPr sz="2647"/>
          </a:p>
        </p:txBody>
      </p:sp>
      <p:sp>
        <p:nvSpPr>
          <p:cNvPr id="91" name="object 91"/>
          <p:cNvSpPr/>
          <p:nvPr/>
        </p:nvSpPr>
        <p:spPr>
          <a:xfrm>
            <a:off x="7315278" y="4412467"/>
            <a:ext cx="184948" cy="195398"/>
          </a:xfrm>
          <a:custGeom>
            <a:avLst/>
            <a:gdLst/>
            <a:ahLst/>
            <a:cxnLst/>
            <a:rect l="l" t="t" r="r" b="b"/>
            <a:pathLst>
              <a:path w="209608" h="221451">
                <a:moveTo>
                  <a:pt x="209608" y="110719"/>
                </a:moveTo>
                <a:lnTo>
                  <a:pt x="201378" y="67639"/>
                </a:lnTo>
                <a:lnTo>
                  <a:pt x="178934" y="32453"/>
                </a:lnTo>
                <a:lnTo>
                  <a:pt x="145642" y="8720"/>
                </a:lnTo>
                <a:lnTo>
                  <a:pt x="104867" y="0"/>
                </a:lnTo>
                <a:lnTo>
                  <a:pt x="90640" y="1009"/>
                </a:lnTo>
                <a:lnTo>
                  <a:pt x="51954" y="15099"/>
                </a:lnTo>
                <a:lnTo>
                  <a:pt x="21878" y="43013"/>
                </a:lnTo>
                <a:lnTo>
                  <a:pt x="3767" y="81196"/>
                </a:lnTo>
                <a:lnTo>
                  <a:pt x="0" y="110599"/>
                </a:lnTo>
                <a:lnTo>
                  <a:pt x="954" y="125638"/>
                </a:lnTo>
                <a:lnTo>
                  <a:pt x="14280" y="166523"/>
                </a:lnTo>
                <a:lnTo>
                  <a:pt x="40685" y="198309"/>
                </a:lnTo>
                <a:lnTo>
                  <a:pt x="76808" y="217457"/>
                </a:lnTo>
                <a:lnTo>
                  <a:pt x="104631" y="221451"/>
                </a:lnTo>
                <a:lnTo>
                  <a:pt x="118876" y="220443"/>
                </a:lnTo>
                <a:lnTo>
                  <a:pt x="157595" y="206368"/>
                </a:lnTo>
                <a:lnTo>
                  <a:pt x="187690" y="178479"/>
                </a:lnTo>
                <a:lnTo>
                  <a:pt x="205820" y="140325"/>
                </a:lnTo>
                <a:lnTo>
                  <a:pt x="209608" y="110719"/>
                </a:lnTo>
                <a:close/>
              </a:path>
            </a:pathLst>
          </a:custGeom>
          <a:ln w="8956">
            <a:solidFill>
              <a:srgbClr val="373773"/>
            </a:solidFill>
          </a:ln>
        </p:spPr>
        <p:txBody>
          <a:bodyPr wrap="square" lIns="0" tIns="0" rIns="0" bIns="0" rtlCol="0">
            <a:noAutofit/>
          </a:bodyPr>
          <a:lstStyle/>
          <a:p>
            <a:endParaRPr sz="2647"/>
          </a:p>
        </p:txBody>
      </p:sp>
      <p:sp>
        <p:nvSpPr>
          <p:cNvPr id="92" name="object 92"/>
          <p:cNvSpPr/>
          <p:nvPr/>
        </p:nvSpPr>
        <p:spPr>
          <a:xfrm>
            <a:off x="7276470" y="4622457"/>
            <a:ext cx="34936" cy="178965"/>
          </a:xfrm>
          <a:custGeom>
            <a:avLst/>
            <a:gdLst/>
            <a:ahLst/>
            <a:cxnLst/>
            <a:rect l="l" t="t" r="r" b="b"/>
            <a:pathLst>
              <a:path w="39594" h="202827">
                <a:moveTo>
                  <a:pt x="11682" y="202827"/>
                </a:moveTo>
                <a:lnTo>
                  <a:pt x="2876" y="165285"/>
                </a:lnTo>
                <a:lnTo>
                  <a:pt x="0" y="128203"/>
                </a:lnTo>
                <a:lnTo>
                  <a:pt x="352" y="115986"/>
                </a:lnTo>
                <a:lnTo>
                  <a:pt x="8283" y="68066"/>
                </a:lnTo>
                <a:lnTo>
                  <a:pt x="26583" y="22087"/>
                </a:lnTo>
                <a:lnTo>
                  <a:pt x="32768" y="10961"/>
                </a:lnTo>
                <a:lnTo>
                  <a:pt x="39594" y="0"/>
                </a:lnTo>
              </a:path>
            </a:pathLst>
          </a:custGeom>
          <a:ln w="8927">
            <a:solidFill>
              <a:srgbClr val="373773"/>
            </a:solidFill>
          </a:ln>
        </p:spPr>
        <p:txBody>
          <a:bodyPr wrap="square" lIns="0" tIns="0" rIns="0" bIns="0" rtlCol="0">
            <a:noAutofit/>
          </a:bodyPr>
          <a:lstStyle/>
          <a:p>
            <a:endParaRPr sz="2647"/>
          </a:p>
        </p:txBody>
      </p:sp>
      <p:sp>
        <p:nvSpPr>
          <p:cNvPr id="93" name="object 93"/>
          <p:cNvSpPr/>
          <p:nvPr/>
        </p:nvSpPr>
        <p:spPr>
          <a:xfrm>
            <a:off x="7494370" y="4658810"/>
            <a:ext cx="17501" cy="187175"/>
          </a:xfrm>
          <a:custGeom>
            <a:avLst/>
            <a:gdLst/>
            <a:ahLst/>
            <a:cxnLst/>
            <a:rect l="l" t="t" r="r" b="b"/>
            <a:pathLst>
              <a:path w="19834" h="212132">
                <a:moveTo>
                  <a:pt x="12240" y="212132"/>
                </a:moveTo>
                <a:lnTo>
                  <a:pt x="17665" y="174286"/>
                </a:lnTo>
                <a:lnTo>
                  <a:pt x="19834" y="123978"/>
                </a:lnTo>
                <a:lnTo>
                  <a:pt x="19473" y="111446"/>
                </a:lnTo>
                <a:lnTo>
                  <a:pt x="14421" y="61573"/>
                </a:lnTo>
                <a:lnTo>
                  <a:pt x="3603" y="12232"/>
                </a:lnTo>
                <a:lnTo>
                  <a:pt x="0" y="0"/>
                </a:lnTo>
              </a:path>
            </a:pathLst>
          </a:custGeom>
          <a:ln w="8925">
            <a:solidFill>
              <a:srgbClr val="373773"/>
            </a:solidFill>
          </a:ln>
        </p:spPr>
        <p:txBody>
          <a:bodyPr wrap="square" lIns="0" tIns="0" rIns="0" bIns="0" rtlCol="0">
            <a:noAutofit/>
          </a:bodyPr>
          <a:lstStyle/>
          <a:p>
            <a:endParaRPr sz="2647"/>
          </a:p>
        </p:txBody>
      </p:sp>
      <p:sp>
        <p:nvSpPr>
          <p:cNvPr id="94" name="object 94"/>
          <p:cNvSpPr/>
          <p:nvPr/>
        </p:nvSpPr>
        <p:spPr>
          <a:xfrm>
            <a:off x="7333774" y="4567052"/>
            <a:ext cx="139588" cy="39152"/>
          </a:xfrm>
          <a:custGeom>
            <a:avLst/>
            <a:gdLst/>
            <a:ahLst/>
            <a:cxnLst/>
            <a:rect l="l" t="t" r="r" b="b"/>
            <a:pathLst>
              <a:path w="158200" h="44372">
                <a:moveTo>
                  <a:pt x="0" y="0"/>
                </a:moveTo>
                <a:lnTo>
                  <a:pt x="36805" y="32575"/>
                </a:lnTo>
                <a:lnTo>
                  <a:pt x="81868" y="44372"/>
                </a:lnTo>
                <a:lnTo>
                  <a:pt x="93562" y="43945"/>
                </a:lnTo>
                <a:lnTo>
                  <a:pt x="138615" y="28210"/>
                </a:lnTo>
                <a:lnTo>
                  <a:pt x="151710" y="18051"/>
                </a:lnTo>
                <a:lnTo>
                  <a:pt x="158200" y="11956"/>
                </a:lnTo>
              </a:path>
            </a:pathLst>
          </a:custGeom>
          <a:ln w="8986">
            <a:solidFill>
              <a:srgbClr val="373773"/>
            </a:solidFill>
          </a:ln>
        </p:spPr>
        <p:txBody>
          <a:bodyPr wrap="square" lIns="0" tIns="0" rIns="0" bIns="0" rtlCol="0">
            <a:noAutofit/>
          </a:bodyPr>
          <a:lstStyle/>
          <a:p>
            <a:endParaRPr sz="2647"/>
          </a:p>
        </p:txBody>
      </p:sp>
      <p:sp>
        <p:nvSpPr>
          <p:cNvPr id="95" name="object 95"/>
          <p:cNvSpPr/>
          <p:nvPr/>
        </p:nvSpPr>
        <p:spPr>
          <a:xfrm>
            <a:off x="7248235" y="4413520"/>
            <a:ext cx="310845" cy="446612"/>
          </a:xfrm>
          <a:custGeom>
            <a:avLst/>
            <a:gdLst/>
            <a:ahLst/>
            <a:cxnLst/>
            <a:rect l="l" t="t" r="r" b="b"/>
            <a:pathLst>
              <a:path w="352291" h="506160">
                <a:moveTo>
                  <a:pt x="96704" y="175862"/>
                </a:moveTo>
                <a:lnTo>
                  <a:pt x="63125" y="196694"/>
                </a:lnTo>
                <a:lnTo>
                  <a:pt x="35696" y="224850"/>
                </a:lnTo>
                <a:lnTo>
                  <a:pt x="15371" y="258894"/>
                </a:lnTo>
                <a:lnTo>
                  <a:pt x="3099" y="297388"/>
                </a:lnTo>
                <a:lnTo>
                  <a:pt x="0" y="321986"/>
                </a:lnTo>
                <a:lnTo>
                  <a:pt x="520" y="390396"/>
                </a:lnTo>
                <a:lnTo>
                  <a:pt x="12556" y="427043"/>
                </a:lnTo>
                <a:lnTo>
                  <a:pt x="35847" y="441340"/>
                </a:lnTo>
                <a:lnTo>
                  <a:pt x="45505" y="451114"/>
                </a:lnTo>
                <a:lnTo>
                  <a:pt x="77740" y="471862"/>
                </a:lnTo>
                <a:lnTo>
                  <a:pt x="113936" y="486617"/>
                </a:lnTo>
                <a:lnTo>
                  <a:pt x="150724" y="497225"/>
                </a:lnTo>
                <a:lnTo>
                  <a:pt x="200480" y="504987"/>
                </a:lnTo>
                <a:lnTo>
                  <a:pt x="225577" y="506160"/>
                </a:lnTo>
                <a:lnTo>
                  <a:pt x="240765" y="505433"/>
                </a:lnTo>
                <a:lnTo>
                  <a:pt x="254331" y="503622"/>
                </a:lnTo>
                <a:lnTo>
                  <a:pt x="266548" y="500747"/>
                </a:lnTo>
                <a:lnTo>
                  <a:pt x="277685" y="496827"/>
                </a:lnTo>
                <a:lnTo>
                  <a:pt x="288016" y="491880"/>
                </a:lnTo>
                <a:lnTo>
                  <a:pt x="300368" y="496078"/>
                </a:lnTo>
                <a:lnTo>
                  <a:pt x="341847" y="470065"/>
                </a:lnTo>
                <a:lnTo>
                  <a:pt x="352291" y="451770"/>
                </a:lnTo>
                <a:lnTo>
                  <a:pt x="352291" y="342191"/>
                </a:lnTo>
                <a:lnTo>
                  <a:pt x="348246" y="301127"/>
                </a:lnTo>
                <a:lnTo>
                  <a:pt x="334889" y="263269"/>
                </a:lnTo>
                <a:lnTo>
                  <a:pt x="313237" y="230241"/>
                </a:lnTo>
                <a:lnTo>
                  <a:pt x="284304" y="203666"/>
                </a:lnTo>
                <a:lnTo>
                  <a:pt x="254962" y="187763"/>
                </a:lnTo>
                <a:lnTo>
                  <a:pt x="263134" y="178031"/>
                </a:lnTo>
                <a:lnTo>
                  <a:pt x="283140" y="133195"/>
                </a:lnTo>
                <a:lnTo>
                  <a:pt x="285536" y="108907"/>
                </a:lnTo>
                <a:lnTo>
                  <a:pt x="284834" y="96713"/>
                </a:lnTo>
                <a:lnTo>
                  <a:pt x="269352" y="50400"/>
                </a:lnTo>
                <a:lnTo>
                  <a:pt x="241136" y="21317"/>
                </a:lnTo>
                <a:lnTo>
                  <a:pt x="207037" y="4263"/>
                </a:lnTo>
                <a:lnTo>
                  <a:pt x="172228" y="0"/>
                </a:lnTo>
                <a:lnTo>
                  <a:pt x="160872" y="1336"/>
                </a:lnTo>
                <a:lnTo>
                  <a:pt x="119008" y="19989"/>
                </a:lnTo>
                <a:lnTo>
                  <a:pt x="87903" y="59654"/>
                </a:lnTo>
                <a:lnTo>
                  <a:pt x="76218" y="106807"/>
                </a:lnTo>
                <a:lnTo>
                  <a:pt x="76426" y="118798"/>
                </a:lnTo>
                <a:lnTo>
                  <a:pt x="89717" y="164630"/>
                </a:lnTo>
                <a:lnTo>
                  <a:pt x="96704" y="175862"/>
                </a:lnTo>
                <a:close/>
              </a:path>
            </a:pathLst>
          </a:custGeom>
          <a:ln w="24851">
            <a:solidFill>
              <a:srgbClr val="000000"/>
            </a:solidFill>
          </a:ln>
        </p:spPr>
        <p:txBody>
          <a:bodyPr wrap="square" lIns="0" tIns="0" rIns="0" bIns="0" rtlCol="0">
            <a:noAutofit/>
          </a:bodyPr>
          <a:lstStyle/>
          <a:p>
            <a:endParaRPr sz="2647"/>
          </a:p>
        </p:txBody>
      </p:sp>
      <p:sp>
        <p:nvSpPr>
          <p:cNvPr id="96" name="object 96"/>
          <p:cNvSpPr/>
          <p:nvPr/>
        </p:nvSpPr>
        <p:spPr>
          <a:xfrm>
            <a:off x="7449942" y="4770400"/>
            <a:ext cx="310845" cy="291457"/>
          </a:xfrm>
          <a:prstGeom prst="rect">
            <a:avLst/>
          </a:prstGeom>
          <a:blipFill>
            <a:blip r:embed="rId12" cstate="print"/>
            <a:stretch>
              <a:fillRect/>
            </a:stretch>
          </a:blipFill>
        </p:spPr>
        <p:txBody>
          <a:bodyPr wrap="square" lIns="0" tIns="0" rIns="0" bIns="0" rtlCol="0">
            <a:noAutofit/>
          </a:bodyPr>
          <a:lstStyle/>
          <a:p>
            <a:endParaRPr sz="2647"/>
          </a:p>
        </p:txBody>
      </p:sp>
      <p:sp>
        <p:nvSpPr>
          <p:cNvPr id="97" name="object 97"/>
          <p:cNvSpPr/>
          <p:nvPr/>
        </p:nvSpPr>
        <p:spPr>
          <a:xfrm>
            <a:off x="7500170" y="4783865"/>
            <a:ext cx="260615" cy="277992"/>
          </a:xfrm>
          <a:custGeom>
            <a:avLst/>
            <a:gdLst/>
            <a:ahLst/>
            <a:cxnLst/>
            <a:rect l="l" t="t" r="r" b="b"/>
            <a:pathLst>
              <a:path w="295363" h="315058">
                <a:moveTo>
                  <a:pt x="0" y="270712"/>
                </a:moveTo>
                <a:lnTo>
                  <a:pt x="34923" y="287464"/>
                </a:lnTo>
                <a:lnTo>
                  <a:pt x="71147" y="300327"/>
                </a:lnTo>
                <a:lnTo>
                  <a:pt x="108381" y="309227"/>
                </a:lnTo>
                <a:lnTo>
                  <a:pt x="146335" y="314092"/>
                </a:lnTo>
                <a:lnTo>
                  <a:pt x="171895" y="315058"/>
                </a:lnTo>
                <a:lnTo>
                  <a:pt x="186214" y="314258"/>
                </a:lnTo>
                <a:lnTo>
                  <a:pt x="199372" y="312270"/>
                </a:lnTo>
                <a:lnTo>
                  <a:pt x="211533" y="309117"/>
                </a:lnTo>
                <a:lnTo>
                  <a:pt x="222860" y="304818"/>
                </a:lnTo>
                <a:lnTo>
                  <a:pt x="233518" y="299396"/>
                </a:lnTo>
                <a:lnTo>
                  <a:pt x="244542" y="304872"/>
                </a:lnTo>
                <a:lnTo>
                  <a:pt x="285499" y="278212"/>
                </a:lnTo>
                <a:lnTo>
                  <a:pt x="295363" y="260647"/>
                </a:lnTo>
                <a:lnTo>
                  <a:pt x="295363" y="139854"/>
                </a:lnTo>
                <a:lnTo>
                  <a:pt x="288426" y="99220"/>
                </a:lnTo>
                <a:lnTo>
                  <a:pt x="272469" y="62384"/>
                </a:lnTo>
                <a:lnTo>
                  <a:pt x="248548" y="30911"/>
                </a:lnTo>
                <a:lnTo>
                  <a:pt x="217718" y="6369"/>
                </a:lnTo>
                <a:lnTo>
                  <a:pt x="206089" y="0"/>
                </a:lnTo>
              </a:path>
            </a:pathLst>
          </a:custGeom>
          <a:ln w="8955">
            <a:solidFill>
              <a:srgbClr val="373773"/>
            </a:solidFill>
          </a:ln>
        </p:spPr>
        <p:txBody>
          <a:bodyPr wrap="square" lIns="0" tIns="0" rIns="0" bIns="0" rtlCol="0">
            <a:noAutofit/>
          </a:bodyPr>
          <a:lstStyle/>
          <a:p>
            <a:endParaRPr sz="2647"/>
          </a:p>
        </p:txBody>
      </p:sp>
      <p:sp>
        <p:nvSpPr>
          <p:cNvPr id="98" name="object 98"/>
          <p:cNvSpPr/>
          <p:nvPr/>
        </p:nvSpPr>
        <p:spPr>
          <a:xfrm>
            <a:off x="7449940" y="4770400"/>
            <a:ext cx="85327" cy="250445"/>
          </a:xfrm>
          <a:custGeom>
            <a:avLst/>
            <a:gdLst/>
            <a:ahLst/>
            <a:cxnLst/>
            <a:rect l="l" t="t" r="r" b="b"/>
            <a:pathLst>
              <a:path w="96704" h="283838">
                <a:moveTo>
                  <a:pt x="96704" y="0"/>
                </a:moveTo>
                <a:lnTo>
                  <a:pt x="62843" y="20541"/>
                </a:lnTo>
                <a:lnTo>
                  <a:pt x="35248" y="48629"/>
                </a:lnTo>
                <a:lnTo>
                  <a:pt x="14919" y="82757"/>
                </a:lnTo>
                <a:lnTo>
                  <a:pt x="2853" y="121415"/>
                </a:lnTo>
                <a:lnTo>
                  <a:pt x="0" y="146061"/>
                </a:lnTo>
                <a:lnTo>
                  <a:pt x="520" y="214533"/>
                </a:lnTo>
                <a:lnTo>
                  <a:pt x="12556" y="251180"/>
                </a:lnTo>
                <a:lnTo>
                  <a:pt x="35847" y="265478"/>
                </a:lnTo>
                <a:lnTo>
                  <a:pt x="45505" y="275251"/>
                </a:lnTo>
                <a:lnTo>
                  <a:pt x="54001" y="283838"/>
                </a:lnTo>
              </a:path>
            </a:pathLst>
          </a:custGeom>
          <a:ln w="8931">
            <a:solidFill>
              <a:srgbClr val="373773"/>
            </a:solidFill>
          </a:ln>
        </p:spPr>
        <p:txBody>
          <a:bodyPr wrap="square" lIns="0" tIns="0" rIns="0" bIns="0" rtlCol="0">
            <a:noAutofit/>
          </a:bodyPr>
          <a:lstStyle/>
          <a:p>
            <a:endParaRPr sz="2647"/>
          </a:p>
        </p:txBody>
      </p:sp>
      <p:sp>
        <p:nvSpPr>
          <p:cNvPr id="99" name="object 99"/>
          <p:cNvSpPr/>
          <p:nvPr/>
        </p:nvSpPr>
        <p:spPr>
          <a:xfrm>
            <a:off x="7516984" y="4614173"/>
            <a:ext cx="184948" cy="195398"/>
          </a:xfrm>
          <a:prstGeom prst="rect">
            <a:avLst/>
          </a:prstGeom>
          <a:blipFill>
            <a:blip r:embed="rId13" cstate="print"/>
            <a:stretch>
              <a:fillRect/>
            </a:stretch>
          </a:blipFill>
        </p:spPr>
        <p:txBody>
          <a:bodyPr wrap="square" lIns="0" tIns="0" rIns="0" bIns="0" rtlCol="0">
            <a:noAutofit/>
          </a:bodyPr>
          <a:lstStyle/>
          <a:p>
            <a:endParaRPr sz="2647"/>
          </a:p>
        </p:txBody>
      </p:sp>
      <p:sp>
        <p:nvSpPr>
          <p:cNvPr id="100" name="object 100"/>
          <p:cNvSpPr/>
          <p:nvPr/>
        </p:nvSpPr>
        <p:spPr>
          <a:xfrm>
            <a:off x="7516984" y="4614173"/>
            <a:ext cx="184948" cy="195398"/>
          </a:xfrm>
          <a:custGeom>
            <a:avLst/>
            <a:gdLst/>
            <a:ahLst/>
            <a:cxnLst/>
            <a:rect l="l" t="t" r="r" b="b"/>
            <a:pathLst>
              <a:path w="209608" h="221451">
                <a:moveTo>
                  <a:pt x="209608" y="110719"/>
                </a:moveTo>
                <a:lnTo>
                  <a:pt x="201378" y="67639"/>
                </a:lnTo>
                <a:lnTo>
                  <a:pt x="178934" y="32453"/>
                </a:lnTo>
                <a:lnTo>
                  <a:pt x="145642" y="8720"/>
                </a:lnTo>
                <a:lnTo>
                  <a:pt x="104867" y="0"/>
                </a:lnTo>
                <a:lnTo>
                  <a:pt x="90640" y="1009"/>
                </a:lnTo>
                <a:lnTo>
                  <a:pt x="51954" y="15099"/>
                </a:lnTo>
                <a:lnTo>
                  <a:pt x="21878" y="43013"/>
                </a:lnTo>
                <a:lnTo>
                  <a:pt x="3767" y="81196"/>
                </a:lnTo>
                <a:lnTo>
                  <a:pt x="0" y="110599"/>
                </a:lnTo>
                <a:lnTo>
                  <a:pt x="954" y="125638"/>
                </a:lnTo>
                <a:lnTo>
                  <a:pt x="14280" y="166523"/>
                </a:lnTo>
                <a:lnTo>
                  <a:pt x="40685" y="198309"/>
                </a:lnTo>
                <a:lnTo>
                  <a:pt x="76808" y="217457"/>
                </a:lnTo>
                <a:lnTo>
                  <a:pt x="104631" y="221451"/>
                </a:lnTo>
                <a:lnTo>
                  <a:pt x="118876" y="220443"/>
                </a:lnTo>
                <a:lnTo>
                  <a:pt x="157595" y="206368"/>
                </a:lnTo>
                <a:lnTo>
                  <a:pt x="187690" y="178479"/>
                </a:lnTo>
                <a:lnTo>
                  <a:pt x="205820" y="140325"/>
                </a:lnTo>
                <a:lnTo>
                  <a:pt x="209608" y="110719"/>
                </a:lnTo>
                <a:close/>
              </a:path>
            </a:pathLst>
          </a:custGeom>
          <a:ln w="8956">
            <a:solidFill>
              <a:srgbClr val="373773"/>
            </a:solidFill>
          </a:ln>
        </p:spPr>
        <p:txBody>
          <a:bodyPr wrap="square" lIns="0" tIns="0" rIns="0" bIns="0" rtlCol="0">
            <a:noAutofit/>
          </a:bodyPr>
          <a:lstStyle/>
          <a:p>
            <a:endParaRPr sz="2647"/>
          </a:p>
        </p:txBody>
      </p:sp>
      <p:sp>
        <p:nvSpPr>
          <p:cNvPr id="101" name="object 101"/>
          <p:cNvSpPr/>
          <p:nvPr/>
        </p:nvSpPr>
        <p:spPr>
          <a:xfrm>
            <a:off x="7478175" y="4824163"/>
            <a:ext cx="34936" cy="178965"/>
          </a:xfrm>
          <a:custGeom>
            <a:avLst/>
            <a:gdLst/>
            <a:ahLst/>
            <a:cxnLst/>
            <a:rect l="l" t="t" r="r" b="b"/>
            <a:pathLst>
              <a:path w="39594" h="202827">
                <a:moveTo>
                  <a:pt x="11682" y="202827"/>
                </a:moveTo>
                <a:lnTo>
                  <a:pt x="2876" y="165285"/>
                </a:lnTo>
                <a:lnTo>
                  <a:pt x="0" y="128203"/>
                </a:lnTo>
                <a:lnTo>
                  <a:pt x="352" y="115986"/>
                </a:lnTo>
                <a:lnTo>
                  <a:pt x="8283" y="68066"/>
                </a:lnTo>
                <a:lnTo>
                  <a:pt x="26583" y="22087"/>
                </a:lnTo>
                <a:lnTo>
                  <a:pt x="32768" y="10961"/>
                </a:lnTo>
                <a:lnTo>
                  <a:pt x="39594" y="0"/>
                </a:lnTo>
              </a:path>
            </a:pathLst>
          </a:custGeom>
          <a:ln w="8927">
            <a:solidFill>
              <a:srgbClr val="373773"/>
            </a:solidFill>
          </a:ln>
        </p:spPr>
        <p:txBody>
          <a:bodyPr wrap="square" lIns="0" tIns="0" rIns="0" bIns="0" rtlCol="0">
            <a:noAutofit/>
          </a:bodyPr>
          <a:lstStyle/>
          <a:p>
            <a:endParaRPr sz="2647"/>
          </a:p>
        </p:txBody>
      </p:sp>
      <p:sp>
        <p:nvSpPr>
          <p:cNvPr id="102" name="object 102"/>
          <p:cNvSpPr/>
          <p:nvPr/>
        </p:nvSpPr>
        <p:spPr>
          <a:xfrm>
            <a:off x="7696076" y="4860516"/>
            <a:ext cx="17501" cy="187175"/>
          </a:xfrm>
          <a:custGeom>
            <a:avLst/>
            <a:gdLst/>
            <a:ahLst/>
            <a:cxnLst/>
            <a:rect l="l" t="t" r="r" b="b"/>
            <a:pathLst>
              <a:path w="19834" h="212132">
                <a:moveTo>
                  <a:pt x="12240" y="212132"/>
                </a:moveTo>
                <a:lnTo>
                  <a:pt x="17665" y="174286"/>
                </a:lnTo>
                <a:lnTo>
                  <a:pt x="19834" y="123978"/>
                </a:lnTo>
                <a:lnTo>
                  <a:pt x="19473" y="111446"/>
                </a:lnTo>
                <a:lnTo>
                  <a:pt x="14421" y="61573"/>
                </a:lnTo>
                <a:lnTo>
                  <a:pt x="3603" y="12232"/>
                </a:lnTo>
                <a:lnTo>
                  <a:pt x="0" y="0"/>
                </a:lnTo>
              </a:path>
            </a:pathLst>
          </a:custGeom>
          <a:ln w="8925">
            <a:solidFill>
              <a:srgbClr val="373773"/>
            </a:solidFill>
          </a:ln>
        </p:spPr>
        <p:txBody>
          <a:bodyPr wrap="square" lIns="0" tIns="0" rIns="0" bIns="0" rtlCol="0">
            <a:noAutofit/>
          </a:bodyPr>
          <a:lstStyle/>
          <a:p>
            <a:endParaRPr sz="2647"/>
          </a:p>
        </p:txBody>
      </p:sp>
      <p:sp>
        <p:nvSpPr>
          <p:cNvPr id="103" name="object 103"/>
          <p:cNvSpPr/>
          <p:nvPr/>
        </p:nvSpPr>
        <p:spPr>
          <a:xfrm>
            <a:off x="7535480" y="4768757"/>
            <a:ext cx="139588" cy="39152"/>
          </a:xfrm>
          <a:custGeom>
            <a:avLst/>
            <a:gdLst/>
            <a:ahLst/>
            <a:cxnLst/>
            <a:rect l="l" t="t" r="r" b="b"/>
            <a:pathLst>
              <a:path w="158200" h="44372">
                <a:moveTo>
                  <a:pt x="0" y="0"/>
                </a:moveTo>
                <a:lnTo>
                  <a:pt x="36805" y="32575"/>
                </a:lnTo>
                <a:lnTo>
                  <a:pt x="81868" y="44372"/>
                </a:lnTo>
                <a:lnTo>
                  <a:pt x="93562" y="43945"/>
                </a:lnTo>
                <a:lnTo>
                  <a:pt x="138615" y="28210"/>
                </a:lnTo>
                <a:lnTo>
                  <a:pt x="151710" y="18051"/>
                </a:lnTo>
                <a:lnTo>
                  <a:pt x="158200" y="11956"/>
                </a:lnTo>
              </a:path>
            </a:pathLst>
          </a:custGeom>
          <a:ln w="8986">
            <a:solidFill>
              <a:srgbClr val="373773"/>
            </a:solidFill>
          </a:ln>
        </p:spPr>
        <p:txBody>
          <a:bodyPr wrap="square" lIns="0" tIns="0" rIns="0" bIns="0" rtlCol="0">
            <a:noAutofit/>
          </a:bodyPr>
          <a:lstStyle/>
          <a:p>
            <a:endParaRPr sz="2647"/>
          </a:p>
        </p:txBody>
      </p:sp>
      <p:sp>
        <p:nvSpPr>
          <p:cNvPr id="104" name="object 104"/>
          <p:cNvSpPr/>
          <p:nvPr/>
        </p:nvSpPr>
        <p:spPr>
          <a:xfrm>
            <a:off x="7449940" y="4615226"/>
            <a:ext cx="310845" cy="446612"/>
          </a:xfrm>
          <a:custGeom>
            <a:avLst/>
            <a:gdLst/>
            <a:ahLst/>
            <a:cxnLst/>
            <a:rect l="l" t="t" r="r" b="b"/>
            <a:pathLst>
              <a:path w="352291" h="506160">
                <a:moveTo>
                  <a:pt x="96704" y="175862"/>
                </a:moveTo>
                <a:lnTo>
                  <a:pt x="63125" y="196694"/>
                </a:lnTo>
                <a:lnTo>
                  <a:pt x="35696" y="224850"/>
                </a:lnTo>
                <a:lnTo>
                  <a:pt x="15371" y="258894"/>
                </a:lnTo>
                <a:lnTo>
                  <a:pt x="3099" y="297388"/>
                </a:lnTo>
                <a:lnTo>
                  <a:pt x="0" y="321986"/>
                </a:lnTo>
                <a:lnTo>
                  <a:pt x="520" y="390396"/>
                </a:lnTo>
                <a:lnTo>
                  <a:pt x="12556" y="427043"/>
                </a:lnTo>
                <a:lnTo>
                  <a:pt x="35847" y="441340"/>
                </a:lnTo>
                <a:lnTo>
                  <a:pt x="45505" y="451114"/>
                </a:lnTo>
                <a:lnTo>
                  <a:pt x="77740" y="471862"/>
                </a:lnTo>
                <a:lnTo>
                  <a:pt x="113936" y="486617"/>
                </a:lnTo>
                <a:lnTo>
                  <a:pt x="150724" y="497225"/>
                </a:lnTo>
                <a:lnTo>
                  <a:pt x="200480" y="504987"/>
                </a:lnTo>
                <a:lnTo>
                  <a:pt x="225577" y="506160"/>
                </a:lnTo>
                <a:lnTo>
                  <a:pt x="240765" y="505433"/>
                </a:lnTo>
                <a:lnTo>
                  <a:pt x="254331" y="503622"/>
                </a:lnTo>
                <a:lnTo>
                  <a:pt x="266548" y="500747"/>
                </a:lnTo>
                <a:lnTo>
                  <a:pt x="277685" y="496827"/>
                </a:lnTo>
                <a:lnTo>
                  <a:pt x="288016" y="491880"/>
                </a:lnTo>
                <a:lnTo>
                  <a:pt x="300368" y="496078"/>
                </a:lnTo>
                <a:lnTo>
                  <a:pt x="341847" y="470065"/>
                </a:lnTo>
                <a:lnTo>
                  <a:pt x="352291" y="451770"/>
                </a:lnTo>
                <a:lnTo>
                  <a:pt x="352291" y="342191"/>
                </a:lnTo>
                <a:lnTo>
                  <a:pt x="348246" y="301127"/>
                </a:lnTo>
                <a:lnTo>
                  <a:pt x="334889" y="263269"/>
                </a:lnTo>
                <a:lnTo>
                  <a:pt x="313237" y="230241"/>
                </a:lnTo>
                <a:lnTo>
                  <a:pt x="284304" y="203666"/>
                </a:lnTo>
                <a:lnTo>
                  <a:pt x="254962" y="187763"/>
                </a:lnTo>
                <a:lnTo>
                  <a:pt x="263134" y="178031"/>
                </a:lnTo>
                <a:lnTo>
                  <a:pt x="283140" y="133195"/>
                </a:lnTo>
                <a:lnTo>
                  <a:pt x="285536" y="108907"/>
                </a:lnTo>
                <a:lnTo>
                  <a:pt x="284834" y="96713"/>
                </a:lnTo>
                <a:lnTo>
                  <a:pt x="269352" y="50400"/>
                </a:lnTo>
                <a:lnTo>
                  <a:pt x="241136" y="21317"/>
                </a:lnTo>
                <a:lnTo>
                  <a:pt x="207037" y="4263"/>
                </a:lnTo>
                <a:lnTo>
                  <a:pt x="172228" y="0"/>
                </a:lnTo>
                <a:lnTo>
                  <a:pt x="160872" y="1336"/>
                </a:lnTo>
                <a:lnTo>
                  <a:pt x="119008" y="19989"/>
                </a:lnTo>
                <a:lnTo>
                  <a:pt x="87903" y="59654"/>
                </a:lnTo>
                <a:lnTo>
                  <a:pt x="76218" y="106807"/>
                </a:lnTo>
                <a:lnTo>
                  <a:pt x="76426" y="118798"/>
                </a:lnTo>
                <a:lnTo>
                  <a:pt x="89717" y="164630"/>
                </a:lnTo>
                <a:lnTo>
                  <a:pt x="96704" y="175862"/>
                </a:lnTo>
                <a:close/>
              </a:path>
            </a:pathLst>
          </a:custGeom>
          <a:ln w="24851">
            <a:solidFill>
              <a:srgbClr val="000000"/>
            </a:solidFill>
          </a:ln>
        </p:spPr>
        <p:txBody>
          <a:bodyPr wrap="square" lIns="0" tIns="0" rIns="0" bIns="0" rtlCol="0">
            <a:noAutofit/>
          </a:bodyPr>
          <a:lstStyle/>
          <a:p>
            <a:endParaRPr sz="2647"/>
          </a:p>
        </p:txBody>
      </p:sp>
      <p:sp>
        <p:nvSpPr>
          <p:cNvPr id="105" name="object 105"/>
          <p:cNvSpPr/>
          <p:nvPr/>
        </p:nvSpPr>
        <p:spPr>
          <a:xfrm>
            <a:off x="7584412" y="5074303"/>
            <a:ext cx="310845" cy="291457"/>
          </a:xfrm>
          <a:prstGeom prst="rect">
            <a:avLst/>
          </a:prstGeom>
          <a:blipFill>
            <a:blip r:embed="rId14" cstate="print"/>
            <a:stretch>
              <a:fillRect/>
            </a:stretch>
          </a:blipFill>
        </p:spPr>
        <p:txBody>
          <a:bodyPr wrap="square" lIns="0" tIns="0" rIns="0" bIns="0" rtlCol="0">
            <a:noAutofit/>
          </a:bodyPr>
          <a:lstStyle/>
          <a:p>
            <a:endParaRPr sz="2647"/>
          </a:p>
        </p:txBody>
      </p:sp>
      <p:sp>
        <p:nvSpPr>
          <p:cNvPr id="106" name="object 106"/>
          <p:cNvSpPr/>
          <p:nvPr/>
        </p:nvSpPr>
        <p:spPr>
          <a:xfrm>
            <a:off x="7634640" y="5087768"/>
            <a:ext cx="260615" cy="277992"/>
          </a:xfrm>
          <a:custGeom>
            <a:avLst/>
            <a:gdLst/>
            <a:ahLst/>
            <a:cxnLst/>
            <a:rect l="l" t="t" r="r" b="b"/>
            <a:pathLst>
              <a:path w="295363" h="315058">
                <a:moveTo>
                  <a:pt x="0" y="270712"/>
                </a:moveTo>
                <a:lnTo>
                  <a:pt x="34923" y="287464"/>
                </a:lnTo>
                <a:lnTo>
                  <a:pt x="71147" y="300327"/>
                </a:lnTo>
                <a:lnTo>
                  <a:pt x="108381" y="309227"/>
                </a:lnTo>
                <a:lnTo>
                  <a:pt x="146335" y="314092"/>
                </a:lnTo>
                <a:lnTo>
                  <a:pt x="171895" y="315058"/>
                </a:lnTo>
                <a:lnTo>
                  <a:pt x="186214" y="314258"/>
                </a:lnTo>
                <a:lnTo>
                  <a:pt x="199372" y="312270"/>
                </a:lnTo>
                <a:lnTo>
                  <a:pt x="211533" y="309117"/>
                </a:lnTo>
                <a:lnTo>
                  <a:pt x="222860" y="304818"/>
                </a:lnTo>
                <a:lnTo>
                  <a:pt x="233518" y="299396"/>
                </a:lnTo>
                <a:lnTo>
                  <a:pt x="244542" y="304872"/>
                </a:lnTo>
                <a:lnTo>
                  <a:pt x="285499" y="278212"/>
                </a:lnTo>
                <a:lnTo>
                  <a:pt x="295363" y="260647"/>
                </a:lnTo>
                <a:lnTo>
                  <a:pt x="295363" y="139854"/>
                </a:lnTo>
                <a:lnTo>
                  <a:pt x="288426" y="99220"/>
                </a:lnTo>
                <a:lnTo>
                  <a:pt x="272469" y="62384"/>
                </a:lnTo>
                <a:lnTo>
                  <a:pt x="248548" y="30911"/>
                </a:lnTo>
                <a:lnTo>
                  <a:pt x="217718" y="6369"/>
                </a:lnTo>
                <a:lnTo>
                  <a:pt x="206089" y="0"/>
                </a:lnTo>
              </a:path>
            </a:pathLst>
          </a:custGeom>
          <a:ln w="8955">
            <a:solidFill>
              <a:srgbClr val="373773"/>
            </a:solidFill>
          </a:ln>
        </p:spPr>
        <p:txBody>
          <a:bodyPr wrap="square" lIns="0" tIns="0" rIns="0" bIns="0" rtlCol="0">
            <a:noAutofit/>
          </a:bodyPr>
          <a:lstStyle/>
          <a:p>
            <a:endParaRPr sz="2647"/>
          </a:p>
        </p:txBody>
      </p:sp>
      <p:sp>
        <p:nvSpPr>
          <p:cNvPr id="107" name="object 107"/>
          <p:cNvSpPr/>
          <p:nvPr/>
        </p:nvSpPr>
        <p:spPr>
          <a:xfrm>
            <a:off x="7584410" y="5074303"/>
            <a:ext cx="85327" cy="250445"/>
          </a:xfrm>
          <a:custGeom>
            <a:avLst/>
            <a:gdLst/>
            <a:ahLst/>
            <a:cxnLst/>
            <a:rect l="l" t="t" r="r" b="b"/>
            <a:pathLst>
              <a:path w="96704" h="283838">
                <a:moveTo>
                  <a:pt x="96704" y="0"/>
                </a:moveTo>
                <a:lnTo>
                  <a:pt x="62843" y="20541"/>
                </a:lnTo>
                <a:lnTo>
                  <a:pt x="35248" y="48629"/>
                </a:lnTo>
                <a:lnTo>
                  <a:pt x="14919" y="82757"/>
                </a:lnTo>
                <a:lnTo>
                  <a:pt x="2853" y="121415"/>
                </a:lnTo>
                <a:lnTo>
                  <a:pt x="0" y="146061"/>
                </a:lnTo>
                <a:lnTo>
                  <a:pt x="520" y="214533"/>
                </a:lnTo>
                <a:lnTo>
                  <a:pt x="12556" y="251180"/>
                </a:lnTo>
                <a:lnTo>
                  <a:pt x="35847" y="265478"/>
                </a:lnTo>
                <a:lnTo>
                  <a:pt x="45505" y="275251"/>
                </a:lnTo>
                <a:lnTo>
                  <a:pt x="54001" y="283838"/>
                </a:lnTo>
              </a:path>
            </a:pathLst>
          </a:custGeom>
          <a:ln w="8931">
            <a:solidFill>
              <a:srgbClr val="373773"/>
            </a:solidFill>
          </a:ln>
        </p:spPr>
        <p:txBody>
          <a:bodyPr wrap="square" lIns="0" tIns="0" rIns="0" bIns="0" rtlCol="0">
            <a:noAutofit/>
          </a:bodyPr>
          <a:lstStyle/>
          <a:p>
            <a:endParaRPr sz="2647"/>
          </a:p>
        </p:txBody>
      </p:sp>
      <p:sp>
        <p:nvSpPr>
          <p:cNvPr id="108" name="object 108"/>
          <p:cNvSpPr/>
          <p:nvPr/>
        </p:nvSpPr>
        <p:spPr>
          <a:xfrm>
            <a:off x="7651454" y="4918077"/>
            <a:ext cx="184948" cy="195398"/>
          </a:xfrm>
          <a:prstGeom prst="rect">
            <a:avLst/>
          </a:prstGeom>
          <a:blipFill>
            <a:blip r:embed="rId15" cstate="print"/>
            <a:stretch>
              <a:fillRect/>
            </a:stretch>
          </a:blipFill>
        </p:spPr>
        <p:txBody>
          <a:bodyPr wrap="square" lIns="0" tIns="0" rIns="0" bIns="0" rtlCol="0">
            <a:noAutofit/>
          </a:bodyPr>
          <a:lstStyle/>
          <a:p>
            <a:endParaRPr sz="2647"/>
          </a:p>
        </p:txBody>
      </p:sp>
      <p:sp>
        <p:nvSpPr>
          <p:cNvPr id="109" name="object 109"/>
          <p:cNvSpPr/>
          <p:nvPr/>
        </p:nvSpPr>
        <p:spPr>
          <a:xfrm>
            <a:off x="7651454" y="4918077"/>
            <a:ext cx="184948" cy="195398"/>
          </a:xfrm>
          <a:custGeom>
            <a:avLst/>
            <a:gdLst/>
            <a:ahLst/>
            <a:cxnLst/>
            <a:rect l="l" t="t" r="r" b="b"/>
            <a:pathLst>
              <a:path w="209608" h="221451">
                <a:moveTo>
                  <a:pt x="209608" y="110719"/>
                </a:moveTo>
                <a:lnTo>
                  <a:pt x="201378" y="67639"/>
                </a:lnTo>
                <a:lnTo>
                  <a:pt x="178934" y="32453"/>
                </a:lnTo>
                <a:lnTo>
                  <a:pt x="145642" y="8720"/>
                </a:lnTo>
                <a:lnTo>
                  <a:pt x="104867" y="0"/>
                </a:lnTo>
                <a:lnTo>
                  <a:pt x="90640" y="1009"/>
                </a:lnTo>
                <a:lnTo>
                  <a:pt x="51954" y="15099"/>
                </a:lnTo>
                <a:lnTo>
                  <a:pt x="21878" y="43013"/>
                </a:lnTo>
                <a:lnTo>
                  <a:pt x="3767" y="81196"/>
                </a:lnTo>
                <a:lnTo>
                  <a:pt x="0" y="110599"/>
                </a:lnTo>
                <a:lnTo>
                  <a:pt x="954" y="125638"/>
                </a:lnTo>
                <a:lnTo>
                  <a:pt x="14280" y="166523"/>
                </a:lnTo>
                <a:lnTo>
                  <a:pt x="40685" y="198309"/>
                </a:lnTo>
                <a:lnTo>
                  <a:pt x="76808" y="217457"/>
                </a:lnTo>
                <a:lnTo>
                  <a:pt x="104631" y="221451"/>
                </a:lnTo>
                <a:lnTo>
                  <a:pt x="118876" y="220443"/>
                </a:lnTo>
                <a:lnTo>
                  <a:pt x="157595" y="206368"/>
                </a:lnTo>
                <a:lnTo>
                  <a:pt x="187690" y="178479"/>
                </a:lnTo>
                <a:lnTo>
                  <a:pt x="205820" y="140325"/>
                </a:lnTo>
                <a:lnTo>
                  <a:pt x="209608" y="110719"/>
                </a:lnTo>
                <a:close/>
              </a:path>
            </a:pathLst>
          </a:custGeom>
          <a:ln w="8956">
            <a:solidFill>
              <a:srgbClr val="373773"/>
            </a:solidFill>
          </a:ln>
        </p:spPr>
        <p:txBody>
          <a:bodyPr wrap="square" lIns="0" tIns="0" rIns="0" bIns="0" rtlCol="0">
            <a:noAutofit/>
          </a:bodyPr>
          <a:lstStyle/>
          <a:p>
            <a:endParaRPr sz="2647"/>
          </a:p>
        </p:txBody>
      </p:sp>
      <p:sp>
        <p:nvSpPr>
          <p:cNvPr id="110" name="object 110"/>
          <p:cNvSpPr/>
          <p:nvPr/>
        </p:nvSpPr>
        <p:spPr>
          <a:xfrm>
            <a:off x="7612646" y="5128066"/>
            <a:ext cx="34936" cy="178965"/>
          </a:xfrm>
          <a:custGeom>
            <a:avLst/>
            <a:gdLst/>
            <a:ahLst/>
            <a:cxnLst/>
            <a:rect l="l" t="t" r="r" b="b"/>
            <a:pathLst>
              <a:path w="39594" h="202827">
                <a:moveTo>
                  <a:pt x="11682" y="202827"/>
                </a:moveTo>
                <a:lnTo>
                  <a:pt x="2876" y="165285"/>
                </a:lnTo>
                <a:lnTo>
                  <a:pt x="0" y="128203"/>
                </a:lnTo>
                <a:lnTo>
                  <a:pt x="352" y="115986"/>
                </a:lnTo>
                <a:lnTo>
                  <a:pt x="8283" y="68066"/>
                </a:lnTo>
                <a:lnTo>
                  <a:pt x="26583" y="22087"/>
                </a:lnTo>
                <a:lnTo>
                  <a:pt x="32768" y="10961"/>
                </a:lnTo>
                <a:lnTo>
                  <a:pt x="39594" y="0"/>
                </a:lnTo>
              </a:path>
            </a:pathLst>
          </a:custGeom>
          <a:ln w="8927">
            <a:solidFill>
              <a:srgbClr val="373773"/>
            </a:solidFill>
          </a:ln>
        </p:spPr>
        <p:txBody>
          <a:bodyPr wrap="square" lIns="0" tIns="0" rIns="0" bIns="0" rtlCol="0">
            <a:noAutofit/>
          </a:bodyPr>
          <a:lstStyle/>
          <a:p>
            <a:endParaRPr sz="2647"/>
          </a:p>
        </p:txBody>
      </p:sp>
      <p:sp>
        <p:nvSpPr>
          <p:cNvPr id="111" name="object 111"/>
          <p:cNvSpPr/>
          <p:nvPr/>
        </p:nvSpPr>
        <p:spPr>
          <a:xfrm>
            <a:off x="7830546" y="5164420"/>
            <a:ext cx="17501" cy="187175"/>
          </a:xfrm>
          <a:custGeom>
            <a:avLst/>
            <a:gdLst/>
            <a:ahLst/>
            <a:cxnLst/>
            <a:rect l="l" t="t" r="r" b="b"/>
            <a:pathLst>
              <a:path w="19834" h="212132">
                <a:moveTo>
                  <a:pt x="12240" y="212132"/>
                </a:moveTo>
                <a:lnTo>
                  <a:pt x="17665" y="174286"/>
                </a:lnTo>
                <a:lnTo>
                  <a:pt x="19834" y="123978"/>
                </a:lnTo>
                <a:lnTo>
                  <a:pt x="19473" y="111446"/>
                </a:lnTo>
                <a:lnTo>
                  <a:pt x="14421" y="61573"/>
                </a:lnTo>
                <a:lnTo>
                  <a:pt x="3603" y="12232"/>
                </a:lnTo>
                <a:lnTo>
                  <a:pt x="0" y="0"/>
                </a:lnTo>
              </a:path>
            </a:pathLst>
          </a:custGeom>
          <a:ln w="8925">
            <a:solidFill>
              <a:srgbClr val="373773"/>
            </a:solidFill>
          </a:ln>
        </p:spPr>
        <p:txBody>
          <a:bodyPr wrap="square" lIns="0" tIns="0" rIns="0" bIns="0" rtlCol="0">
            <a:noAutofit/>
          </a:bodyPr>
          <a:lstStyle/>
          <a:p>
            <a:endParaRPr sz="2647"/>
          </a:p>
        </p:txBody>
      </p:sp>
      <p:sp>
        <p:nvSpPr>
          <p:cNvPr id="112" name="object 112"/>
          <p:cNvSpPr/>
          <p:nvPr/>
        </p:nvSpPr>
        <p:spPr>
          <a:xfrm>
            <a:off x="7669951" y="5072661"/>
            <a:ext cx="139588" cy="39152"/>
          </a:xfrm>
          <a:custGeom>
            <a:avLst/>
            <a:gdLst/>
            <a:ahLst/>
            <a:cxnLst/>
            <a:rect l="l" t="t" r="r" b="b"/>
            <a:pathLst>
              <a:path w="158200" h="44372">
                <a:moveTo>
                  <a:pt x="0" y="0"/>
                </a:moveTo>
                <a:lnTo>
                  <a:pt x="36805" y="32575"/>
                </a:lnTo>
                <a:lnTo>
                  <a:pt x="81868" y="44372"/>
                </a:lnTo>
                <a:lnTo>
                  <a:pt x="93562" y="43945"/>
                </a:lnTo>
                <a:lnTo>
                  <a:pt x="138615" y="28210"/>
                </a:lnTo>
                <a:lnTo>
                  <a:pt x="151710" y="18051"/>
                </a:lnTo>
                <a:lnTo>
                  <a:pt x="158200" y="11956"/>
                </a:lnTo>
              </a:path>
            </a:pathLst>
          </a:custGeom>
          <a:ln w="8986">
            <a:solidFill>
              <a:srgbClr val="373773"/>
            </a:solidFill>
          </a:ln>
        </p:spPr>
        <p:txBody>
          <a:bodyPr wrap="square" lIns="0" tIns="0" rIns="0" bIns="0" rtlCol="0">
            <a:noAutofit/>
          </a:bodyPr>
          <a:lstStyle/>
          <a:p>
            <a:endParaRPr sz="2647"/>
          </a:p>
        </p:txBody>
      </p:sp>
      <p:sp>
        <p:nvSpPr>
          <p:cNvPr id="113" name="object 113"/>
          <p:cNvSpPr/>
          <p:nvPr/>
        </p:nvSpPr>
        <p:spPr>
          <a:xfrm>
            <a:off x="7584411" y="4919129"/>
            <a:ext cx="310845" cy="446612"/>
          </a:xfrm>
          <a:custGeom>
            <a:avLst/>
            <a:gdLst/>
            <a:ahLst/>
            <a:cxnLst/>
            <a:rect l="l" t="t" r="r" b="b"/>
            <a:pathLst>
              <a:path w="352291" h="506160">
                <a:moveTo>
                  <a:pt x="96704" y="175862"/>
                </a:moveTo>
                <a:lnTo>
                  <a:pt x="63125" y="196694"/>
                </a:lnTo>
                <a:lnTo>
                  <a:pt x="35696" y="224850"/>
                </a:lnTo>
                <a:lnTo>
                  <a:pt x="15371" y="258894"/>
                </a:lnTo>
                <a:lnTo>
                  <a:pt x="3099" y="297388"/>
                </a:lnTo>
                <a:lnTo>
                  <a:pt x="0" y="321986"/>
                </a:lnTo>
                <a:lnTo>
                  <a:pt x="520" y="390396"/>
                </a:lnTo>
                <a:lnTo>
                  <a:pt x="12556" y="427043"/>
                </a:lnTo>
                <a:lnTo>
                  <a:pt x="35847" y="441340"/>
                </a:lnTo>
                <a:lnTo>
                  <a:pt x="45505" y="451114"/>
                </a:lnTo>
                <a:lnTo>
                  <a:pt x="77740" y="471862"/>
                </a:lnTo>
                <a:lnTo>
                  <a:pt x="113936" y="486617"/>
                </a:lnTo>
                <a:lnTo>
                  <a:pt x="150724" y="497225"/>
                </a:lnTo>
                <a:lnTo>
                  <a:pt x="200480" y="504987"/>
                </a:lnTo>
                <a:lnTo>
                  <a:pt x="225577" y="506160"/>
                </a:lnTo>
                <a:lnTo>
                  <a:pt x="240765" y="505433"/>
                </a:lnTo>
                <a:lnTo>
                  <a:pt x="254331" y="503622"/>
                </a:lnTo>
                <a:lnTo>
                  <a:pt x="266548" y="500747"/>
                </a:lnTo>
                <a:lnTo>
                  <a:pt x="277685" y="496827"/>
                </a:lnTo>
                <a:lnTo>
                  <a:pt x="288016" y="491880"/>
                </a:lnTo>
                <a:lnTo>
                  <a:pt x="300368" y="496078"/>
                </a:lnTo>
                <a:lnTo>
                  <a:pt x="341847" y="470065"/>
                </a:lnTo>
                <a:lnTo>
                  <a:pt x="352291" y="451770"/>
                </a:lnTo>
                <a:lnTo>
                  <a:pt x="352291" y="342191"/>
                </a:lnTo>
                <a:lnTo>
                  <a:pt x="348246" y="301127"/>
                </a:lnTo>
                <a:lnTo>
                  <a:pt x="334889" y="263269"/>
                </a:lnTo>
                <a:lnTo>
                  <a:pt x="313237" y="230241"/>
                </a:lnTo>
                <a:lnTo>
                  <a:pt x="284304" y="203666"/>
                </a:lnTo>
                <a:lnTo>
                  <a:pt x="254962" y="187763"/>
                </a:lnTo>
                <a:lnTo>
                  <a:pt x="263134" y="178031"/>
                </a:lnTo>
                <a:lnTo>
                  <a:pt x="283140" y="133195"/>
                </a:lnTo>
                <a:lnTo>
                  <a:pt x="285536" y="108907"/>
                </a:lnTo>
                <a:lnTo>
                  <a:pt x="284834" y="96713"/>
                </a:lnTo>
                <a:lnTo>
                  <a:pt x="269352" y="50400"/>
                </a:lnTo>
                <a:lnTo>
                  <a:pt x="241136" y="21317"/>
                </a:lnTo>
                <a:lnTo>
                  <a:pt x="207037" y="4263"/>
                </a:lnTo>
                <a:lnTo>
                  <a:pt x="172228" y="0"/>
                </a:lnTo>
                <a:lnTo>
                  <a:pt x="160872" y="1336"/>
                </a:lnTo>
                <a:lnTo>
                  <a:pt x="119008" y="19989"/>
                </a:lnTo>
                <a:lnTo>
                  <a:pt x="87903" y="59654"/>
                </a:lnTo>
                <a:lnTo>
                  <a:pt x="76218" y="106807"/>
                </a:lnTo>
                <a:lnTo>
                  <a:pt x="76426" y="118798"/>
                </a:lnTo>
                <a:lnTo>
                  <a:pt x="89717" y="164630"/>
                </a:lnTo>
                <a:lnTo>
                  <a:pt x="96704" y="175862"/>
                </a:lnTo>
                <a:close/>
              </a:path>
            </a:pathLst>
          </a:custGeom>
          <a:ln w="24851">
            <a:solidFill>
              <a:srgbClr val="000000"/>
            </a:solidFill>
          </a:ln>
        </p:spPr>
        <p:txBody>
          <a:bodyPr wrap="square" lIns="0" tIns="0" rIns="0" bIns="0" rtlCol="0">
            <a:noAutofit/>
          </a:bodyPr>
          <a:lstStyle/>
          <a:p>
            <a:endParaRPr sz="2647"/>
          </a:p>
        </p:txBody>
      </p:sp>
      <p:sp>
        <p:nvSpPr>
          <p:cNvPr id="114" name="object 114"/>
          <p:cNvSpPr/>
          <p:nvPr/>
        </p:nvSpPr>
        <p:spPr>
          <a:xfrm>
            <a:off x="5004883" y="4951987"/>
            <a:ext cx="2489051" cy="260648"/>
          </a:xfrm>
          <a:custGeom>
            <a:avLst/>
            <a:gdLst/>
            <a:ahLst/>
            <a:cxnLst/>
            <a:rect l="l" t="t" r="r" b="b"/>
            <a:pathLst>
              <a:path w="2820924" h="295401">
                <a:moveTo>
                  <a:pt x="2705481" y="37982"/>
                </a:moveTo>
                <a:lnTo>
                  <a:pt x="0" y="257301"/>
                </a:lnTo>
                <a:lnTo>
                  <a:pt x="3048" y="295401"/>
                </a:lnTo>
                <a:lnTo>
                  <a:pt x="2708530" y="75966"/>
                </a:lnTo>
                <a:lnTo>
                  <a:pt x="2705481" y="37982"/>
                </a:lnTo>
                <a:close/>
              </a:path>
              <a:path w="2820924" h="295401">
                <a:moveTo>
                  <a:pt x="2792876" y="36449"/>
                </a:moveTo>
                <a:lnTo>
                  <a:pt x="2724404" y="36449"/>
                </a:lnTo>
                <a:lnTo>
                  <a:pt x="2727579" y="74421"/>
                </a:lnTo>
                <a:lnTo>
                  <a:pt x="2708530" y="75966"/>
                </a:lnTo>
                <a:lnTo>
                  <a:pt x="2711577" y="113918"/>
                </a:lnTo>
                <a:lnTo>
                  <a:pt x="2820924" y="47751"/>
                </a:lnTo>
                <a:lnTo>
                  <a:pt x="2792876" y="36449"/>
                </a:lnTo>
                <a:close/>
              </a:path>
              <a:path w="2820924" h="295401">
                <a:moveTo>
                  <a:pt x="2724404" y="36449"/>
                </a:moveTo>
                <a:lnTo>
                  <a:pt x="2705481" y="37982"/>
                </a:lnTo>
                <a:lnTo>
                  <a:pt x="2708530" y="75966"/>
                </a:lnTo>
                <a:lnTo>
                  <a:pt x="2727579" y="74421"/>
                </a:lnTo>
                <a:lnTo>
                  <a:pt x="2724404" y="36449"/>
                </a:lnTo>
                <a:close/>
              </a:path>
              <a:path w="2820924" h="295401">
                <a:moveTo>
                  <a:pt x="2702432" y="0"/>
                </a:moveTo>
                <a:lnTo>
                  <a:pt x="2705481" y="37982"/>
                </a:lnTo>
                <a:lnTo>
                  <a:pt x="2724404" y="36449"/>
                </a:lnTo>
                <a:lnTo>
                  <a:pt x="2792876" y="36449"/>
                </a:lnTo>
                <a:lnTo>
                  <a:pt x="2702432" y="0"/>
                </a:lnTo>
                <a:close/>
              </a:path>
            </a:pathLst>
          </a:custGeom>
          <a:solidFill>
            <a:srgbClr val="009999"/>
          </a:solidFill>
        </p:spPr>
        <p:txBody>
          <a:bodyPr wrap="square" lIns="0" tIns="0" rIns="0" bIns="0" rtlCol="0">
            <a:noAutofit/>
          </a:bodyPr>
          <a:lstStyle/>
          <a:p>
            <a:endParaRPr sz="2647"/>
          </a:p>
        </p:txBody>
      </p:sp>
      <p:sp>
        <p:nvSpPr>
          <p:cNvPr id="115" name="object 115"/>
          <p:cNvSpPr/>
          <p:nvPr/>
        </p:nvSpPr>
        <p:spPr>
          <a:xfrm>
            <a:off x="5006228" y="5145401"/>
            <a:ext cx="2554941" cy="100853"/>
          </a:xfrm>
          <a:custGeom>
            <a:avLst/>
            <a:gdLst/>
            <a:ahLst/>
            <a:cxnLst/>
            <a:rect l="l" t="t" r="r" b="b"/>
            <a:pathLst>
              <a:path w="2895600" h="114300">
                <a:moveTo>
                  <a:pt x="2781300" y="0"/>
                </a:moveTo>
                <a:lnTo>
                  <a:pt x="2781300" y="114300"/>
                </a:lnTo>
                <a:lnTo>
                  <a:pt x="2857500" y="76200"/>
                </a:lnTo>
                <a:lnTo>
                  <a:pt x="2800350" y="76200"/>
                </a:lnTo>
                <a:lnTo>
                  <a:pt x="2800350" y="38100"/>
                </a:lnTo>
                <a:lnTo>
                  <a:pt x="2857500" y="38100"/>
                </a:lnTo>
                <a:lnTo>
                  <a:pt x="2781300" y="0"/>
                </a:lnTo>
                <a:close/>
              </a:path>
              <a:path w="2895600" h="114300">
                <a:moveTo>
                  <a:pt x="2781300" y="38100"/>
                </a:moveTo>
                <a:lnTo>
                  <a:pt x="0" y="38100"/>
                </a:lnTo>
                <a:lnTo>
                  <a:pt x="0" y="76200"/>
                </a:lnTo>
                <a:lnTo>
                  <a:pt x="2781300" y="76200"/>
                </a:lnTo>
                <a:lnTo>
                  <a:pt x="2781300" y="38100"/>
                </a:lnTo>
                <a:close/>
              </a:path>
              <a:path w="2895600" h="114300">
                <a:moveTo>
                  <a:pt x="2857500" y="38100"/>
                </a:moveTo>
                <a:lnTo>
                  <a:pt x="2800350" y="38100"/>
                </a:lnTo>
                <a:lnTo>
                  <a:pt x="2800350" y="76200"/>
                </a:lnTo>
                <a:lnTo>
                  <a:pt x="2857500" y="76200"/>
                </a:lnTo>
                <a:lnTo>
                  <a:pt x="2895600" y="57150"/>
                </a:lnTo>
                <a:lnTo>
                  <a:pt x="2857500" y="38100"/>
                </a:lnTo>
                <a:close/>
              </a:path>
            </a:pathLst>
          </a:custGeom>
          <a:solidFill>
            <a:srgbClr val="009999"/>
          </a:solidFill>
        </p:spPr>
        <p:txBody>
          <a:bodyPr wrap="square" lIns="0" tIns="0" rIns="0" bIns="0" rtlCol="0">
            <a:noAutofit/>
          </a:bodyPr>
          <a:lstStyle/>
          <a:p>
            <a:endParaRPr sz="2647"/>
          </a:p>
        </p:txBody>
      </p:sp>
      <p:sp>
        <p:nvSpPr>
          <p:cNvPr id="116" name="object 116"/>
          <p:cNvSpPr/>
          <p:nvPr/>
        </p:nvSpPr>
        <p:spPr>
          <a:xfrm>
            <a:off x="5003314" y="4760141"/>
            <a:ext cx="2288914" cy="449467"/>
          </a:xfrm>
          <a:custGeom>
            <a:avLst/>
            <a:gdLst/>
            <a:ahLst/>
            <a:cxnLst/>
            <a:rect l="l" t="t" r="r" b="b"/>
            <a:pathLst>
              <a:path w="2594102" h="509397">
                <a:moveTo>
                  <a:pt x="2478238" y="37568"/>
                </a:moveTo>
                <a:lnTo>
                  <a:pt x="0" y="471805"/>
                </a:lnTo>
                <a:lnTo>
                  <a:pt x="6603" y="509396"/>
                </a:lnTo>
                <a:lnTo>
                  <a:pt x="2484787" y="75043"/>
                </a:lnTo>
                <a:lnTo>
                  <a:pt x="2478238" y="37568"/>
                </a:lnTo>
                <a:close/>
              </a:path>
              <a:path w="2594102" h="509397">
                <a:moveTo>
                  <a:pt x="2586450" y="34289"/>
                </a:moveTo>
                <a:lnTo>
                  <a:pt x="2496947" y="34289"/>
                </a:lnTo>
                <a:lnTo>
                  <a:pt x="2503551" y="71755"/>
                </a:lnTo>
                <a:lnTo>
                  <a:pt x="2484787" y="75043"/>
                </a:lnTo>
                <a:lnTo>
                  <a:pt x="2491358" y="112649"/>
                </a:lnTo>
                <a:lnTo>
                  <a:pt x="2594102" y="36575"/>
                </a:lnTo>
                <a:lnTo>
                  <a:pt x="2586450" y="34289"/>
                </a:lnTo>
                <a:close/>
              </a:path>
              <a:path w="2594102" h="509397">
                <a:moveTo>
                  <a:pt x="2496947" y="34289"/>
                </a:moveTo>
                <a:lnTo>
                  <a:pt x="2478238" y="37568"/>
                </a:lnTo>
                <a:lnTo>
                  <a:pt x="2484787" y="75043"/>
                </a:lnTo>
                <a:lnTo>
                  <a:pt x="2503551" y="71755"/>
                </a:lnTo>
                <a:lnTo>
                  <a:pt x="2496947" y="34289"/>
                </a:lnTo>
                <a:close/>
              </a:path>
              <a:path w="2594102" h="509397">
                <a:moveTo>
                  <a:pt x="2471674" y="0"/>
                </a:moveTo>
                <a:lnTo>
                  <a:pt x="2478238" y="37568"/>
                </a:lnTo>
                <a:lnTo>
                  <a:pt x="2496947" y="34289"/>
                </a:lnTo>
                <a:lnTo>
                  <a:pt x="2586450" y="34289"/>
                </a:lnTo>
                <a:lnTo>
                  <a:pt x="2471674" y="0"/>
                </a:lnTo>
                <a:close/>
              </a:path>
            </a:pathLst>
          </a:custGeom>
          <a:solidFill>
            <a:srgbClr val="009999"/>
          </a:solidFill>
        </p:spPr>
        <p:txBody>
          <a:bodyPr wrap="square" lIns="0" tIns="0" rIns="0" bIns="0" rtlCol="0">
            <a:noAutofit/>
          </a:bodyPr>
          <a:lstStyle/>
          <a:p>
            <a:endParaRPr sz="2647"/>
          </a:p>
        </p:txBody>
      </p:sp>
      <p:sp>
        <p:nvSpPr>
          <p:cNvPr id="117" name="object 117"/>
          <p:cNvSpPr txBox="1"/>
          <p:nvPr/>
        </p:nvSpPr>
        <p:spPr>
          <a:xfrm>
            <a:off x="6145748" y="5199675"/>
            <a:ext cx="972671" cy="347382"/>
          </a:xfrm>
          <a:prstGeom prst="rect">
            <a:avLst/>
          </a:prstGeom>
        </p:spPr>
        <p:txBody>
          <a:bodyPr vert="horz" wrap="square" lIns="0" tIns="0" rIns="0" bIns="0" rtlCol="0">
            <a:noAutofit/>
          </a:bodyPr>
          <a:lstStyle/>
          <a:p>
            <a:pPr marL="11205">
              <a:tabLst>
                <a:tab pos="866183" algn="l"/>
              </a:tabLst>
            </a:pPr>
            <a:r>
              <a:rPr sz="2206" i="1" spc="9" dirty="0">
                <a:latin typeface="Times New Roman"/>
                <a:cs typeface="Times New Roman"/>
              </a:rPr>
              <a:t>a</a:t>
            </a:r>
            <a:r>
              <a:rPr sz="2206" i="1" spc="-18" dirty="0">
                <a:latin typeface="Times New Roman"/>
                <a:cs typeface="Times New Roman"/>
              </a:rPr>
              <a:t>c</a:t>
            </a:r>
            <a:r>
              <a:rPr sz="2206" i="1" spc="9" dirty="0">
                <a:latin typeface="Times New Roman"/>
                <a:cs typeface="Times New Roman"/>
              </a:rPr>
              <a:t>c</a:t>
            </a:r>
            <a:r>
              <a:rPr sz="2206" i="1" spc="243" dirty="0">
                <a:latin typeface="Times New Roman"/>
                <a:cs typeface="Times New Roman"/>
              </a:rPr>
              <a:t> </a:t>
            </a:r>
            <a:r>
              <a:rPr sz="2206" spc="58" dirty="0">
                <a:latin typeface="Times New Roman"/>
                <a:cs typeface="Times New Roman"/>
              </a:rPr>
              <a:t>(</a:t>
            </a:r>
            <a:r>
              <a:rPr sz="2206" i="1" spc="9" dirty="0">
                <a:latin typeface="Times New Roman"/>
                <a:cs typeface="Times New Roman"/>
              </a:rPr>
              <a:t>q	</a:t>
            </a:r>
            <a:r>
              <a:rPr sz="2206" spc="4" dirty="0">
                <a:latin typeface="Times New Roman"/>
                <a:cs typeface="Times New Roman"/>
              </a:rPr>
              <a:t>)</a:t>
            </a:r>
            <a:endParaRPr sz="2206" dirty="0">
              <a:latin typeface="Times New Roman"/>
              <a:cs typeface="Times New Roman"/>
            </a:endParaRPr>
          </a:p>
        </p:txBody>
      </p:sp>
      <p:sp>
        <p:nvSpPr>
          <p:cNvPr id="118" name="object 118"/>
          <p:cNvSpPr txBox="1"/>
          <p:nvPr/>
        </p:nvSpPr>
        <p:spPr>
          <a:xfrm>
            <a:off x="6536847" y="5390554"/>
            <a:ext cx="440951" cy="206187"/>
          </a:xfrm>
          <a:prstGeom prst="rect">
            <a:avLst/>
          </a:prstGeom>
        </p:spPr>
        <p:txBody>
          <a:bodyPr vert="horz" wrap="square" lIns="0" tIns="0" rIns="0" bIns="0" rtlCol="0">
            <a:noAutofit/>
          </a:bodyPr>
          <a:lstStyle/>
          <a:p>
            <a:pPr marL="11205">
              <a:tabLst>
                <a:tab pos="355213" algn="l"/>
              </a:tabLst>
            </a:pPr>
            <a:r>
              <a:rPr sz="1280" i="1" spc="9" dirty="0">
                <a:latin typeface="Times New Roman"/>
                <a:cs typeface="Times New Roman"/>
              </a:rPr>
              <a:t>s	k</a:t>
            </a:r>
            <a:endParaRPr sz="1280" dirty="0">
              <a:latin typeface="Times New Roman"/>
              <a:cs typeface="Times New Roman"/>
            </a:endParaRPr>
          </a:p>
        </p:txBody>
      </p:sp>
      <p:sp>
        <p:nvSpPr>
          <p:cNvPr id="119" name="object 119"/>
          <p:cNvSpPr txBox="1"/>
          <p:nvPr/>
        </p:nvSpPr>
        <p:spPr>
          <a:xfrm>
            <a:off x="741830" y="5355304"/>
            <a:ext cx="3417234" cy="781050"/>
          </a:xfrm>
          <a:prstGeom prst="rect">
            <a:avLst/>
          </a:prstGeom>
        </p:spPr>
        <p:txBody>
          <a:bodyPr vert="horz" wrap="square" lIns="0" tIns="0" rIns="0" bIns="0" rtlCol="0">
            <a:noAutofit/>
          </a:bodyPr>
          <a:lstStyle/>
          <a:p>
            <a:pPr marL="918848" marR="11205" indent="-908203">
              <a:lnSpc>
                <a:spcPct val="97300"/>
              </a:lnSpc>
            </a:pPr>
            <a:r>
              <a:rPr sz="1676" b="1" spc="-53" dirty="0">
                <a:solidFill>
                  <a:srgbClr val="CC3399"/>
                </a:solidFill>
                <a:latin typeface="Comic Sans MS"/>
                <a:cs typeface="Comic Sans MS"/>
              </a:rPr>
              <a:t>r</a:t>
            </a:r>
            <a:r>
              <a:rPr sz="1676" b="1" spc="-58" dirty="0">
                <a:solidFill>
                  <a:srgbClr val="CC3399"/>
                </a:solidFill>
                <a:latin typeface="Comic Sans MS"/>
                <a:cs typeface="Comic Sans MS"/>
              </a:rPr>
              <a:t>ef</a:t>
            </a:r>
            <a:r>
              <a:rPr sz="1654" b="1" spc="-46" baseline="-20000" dirty="0">
                <a:solidFill>
                  <a:srgbClr val="CC3399"/>
                </a:solidFill>
                <a:latin typeface="Comic Sans MS"/>
                <a:cs typeface="Comic Sans MS"/>
              </a:rPr>
              <a:t>s</a:t>
            </a:r>
            <a:r>
              <a:rPr sz="1676" b="1" spc="-39" dirty="0">
                <a:solidFill>
                  <a:srgbClr val="CC3399"/>
                </a:solidFill>
                <a:latin typeface="Comic Sans MS"/>
                <a:cs typeface="Comic Sans MS"/>
              </a:rPr>
              <a:t>(</a:t>
            </a:r>
            <a:r>
              <a:rPr sz="1676" b="1" spc="-58" dirty="0">
                <a:solidFill>
                  <a:srgbClr val="CC3399"/>
                </a:solidFill>
                <a:latin typeface="Comic Sans MS"/>
                <a:cs typeface="Comic Sans MS"/>
              </a:rPr>
              <a:t>q</a:t>
            </a:r>
            <a:r>
              <a:rPr sz="1654" b="1" spc="-39" baseline="-20000" dirty="0">
                <a:solidFill>
                  <a:srgbClr val="CC3399"/>
                </a:solidFill>
                <a:latin typeface="Comic Sans MS"/>
                <a:cs typeface="Comic Sans MS"/>
              </a:rPr>
              <a:t>k</a:t>
            </a:r>
            <a:r>
              <a:rPr sz="1676" b="1" spc="-39" dirty="0">
                <a:solidFill>
                  <a:srgbClr val="CC3399"/>
                </a:solidFill>
                <a:latin typeface="Comic Sans MS"/>
                <a:cs typeface="Comic Sans MS"/>
              </a:rPr>
              <a:t>)</a:t>
            </a:r>
            <a:r>
              <a:rPr sz="1676" b="1" spc="-31" dirty="0">
                <a:solidFill>
                  <a:srgbClr val="CC3399"/>
                </a:solidFill>
                <a:latin typeface="Comic Sans MS"/>
                <a:cs typeface="Comic Sans MS"/>
              </a:rPr>
              <a:t> </a:t>
            </a:r>
            <a:r>
              <a:rPr sz="1588" spc="-9" dirty="0">
                <a:solidFill>
                  <a:srgbClr val="CC3399"/>
                </a:solidFill>
                <a:latin typeface="Comic Sans MS"/>
                <a:cs typeface="Comic Sans MS"/>
              </a:rPr>
              <a:t>: </a:t>
            </a:r>
            <a:r>
              <a:rPr sz="1588" spc="-13" dirty="0">
                <a:latin typeface="Comic Sans MS"/>
                <a:cs typeface="Comic Sans MS"/>
              </a:rPr>
              <a:t>Number </a:t>
            </a:r>
            <a:r>
              <a:rPr sz="1588" dirty="0">
                <a:latin typeface="Comic Sans MS"/>
                <a:cs typeface="Comic Sans MS"/>
              </a:rPr>
              <a:t>of</a:t>
            </a:r>
            <a:r>
              <a:rPr sz="1588" spc="-4" dirty="0">
                <a:latin typeface="Comic Sans MS"/>
                <a:cs typeface="Comic Sans MS"/>
              </a:rPr>
              <a:t> </a:t>
            </a:r>
            <a:r>
              <a:rPr sz="1588" spc="-9" dirty="0">
                <a:latin typeface="Comic Sans MS"/>
                <a:cs typeface="Comic Sans MS"/>
              </a:rPr>
              <a:t>accesses</a:t>
            </a:r>
            <a:r>
              <a:rPr sz="1588" spc="9" dirty="0">
                <a:latin typeface="Comic Sans MS"/>
                <a:cs typeface="Comic Sans MS"/>
              </a:rPr>
              <a:t> </a:t>
            </a:r>
            <a:r>
              <a:rPr sz="1588" dirty="0">
                <a:latin typeface="Comic Sans MS"/>
                <a:cs typeface="Comic Sans MS"/>
              </a:rPr>
              <a:t>to at</a:t>
            </a:r>
            <a:r>
              <a:rPr sz="1588" spc="4" dirty="0">
                <a:latin typeface="Comic Sans MS"/>
                <a:cs typeface="Comic Sans MS"/>
              </a:rPr>
              <a:t>t</a:t>
            </a:r>
            <a:r>
              <a:rPr sz="1588" dirty="0">
                <a:latin typeface="Comic Sans MS"/>
                <a:cs typeface="Comic Sans MS"/>
              </a:rPr>
              <a:t>ributes</a:t>
            </a:r>
            <a:r>
              <a:rPr sz="1588" spc="-18" dirty="0">
                <a:latin typeface="Comic Sans MS"/>
                <a:cs typeface="Comic Sans MS"/>
              </a:rPr>
              <a:t> </a:t>
            </a:r>
            <a:r>
              <a:rPr sz="1588" spc="4" dirty="0">
                <a:latin typeface="Comic Sans MS"/>
                <a:cs typeface="Comic Sans MS"/>
              </a:rPr>
              <a:t>(</a:t>
            </a:r>
            <a:r>
              <a:rPr sz="1588" dirty="0">
                <a:latin typeface="Comic Sans MS"/>
                <a:cs typeface="Comic Sans MS"/>
              </a:rPr>
              <a:t>A</a:t>
            </a:r>
            <a:r>
              <a:rPr sz="1588" spc="-6" baseline="-20833" dirty="0">
                <a:latin typeface="Comic Sans MS"/>
                <a:cs typeface="Comic Sans MS"/>
              </a:rPr>
              <a:t>i</a:t>
            </a:r>
            <a:r>
              <a:rPr sz="1588" dirty="0">
                <a:latin typeface="Comic Sans MS"/>
                <a:cs typeface="Comic Sans MS"/>
              </a:rPr>
              <a:t>,A</a:t>
            </a:r>
            <a:r>
              <a:rPr sz="1588" spc="-6" baseline="-20833" dirty="0">
                <a:latin typeface="Comic Sans MS"/>
                <a:cs typeface="Comic Sans MS"/>
              </a:rPr>
              <a:t>j</a:t>
            </a:r>
            <a:r>
              <a:rPr sz="1588" dirty="0">
                <a:latin typeface="Comic Sans MS"/>
                <a:cs typeface="Comic Sans MS"/>
              </a:rPr>
              <a:t>)</a:t>
            </a:r>
            <a:r>
              <a:rPr sz="1588" spc="-13" dirty="0">
                <a:latin typeface="Comic Sans MS"/>
                <a:cs typeface="Comic Sans MS"/>
              </a:rPr>
              <a:t> </a:t>
            </a:r>
            <a:r>
              <a:rPr sz="1588" dirty="0">
                <a:latin typeface="Comic Sans MS"/>
                <a:cs typeface="Comic Sans MS"/>
              </a:rPr>
              <a:t>for</a:t>
            </a:r>
            <a:r>
              <a:rPr sz="1588" spc="-4" dirty="0">
                <a:latin typeface="Comic Sans MS"/>
                <a:cs typeface="Comic Sans MS"/>
              </a:rPr>
              <a:t> </a:t>
            </a:r>
            <a:r>
              <a:rPr sz="1588" spc="-9" dirty="0">
                <a:latin typeface="Comic Sans MS"/>
                <a:cs typeface="Comic Sans MS"/>
              </a:rPr>
              <a:t>e</a:t>
            </a:r>
            <a:r>
              <a:rPr sz="1588" dirty="0">
                <a:latin typeface="Comic Sans MS"/>
                <a:cs typeface="Comic Sans MS"/>
              </a:rPr>
              <a:t>ach execution</a:t>
            </a:r>
            <a:r>
              <a:rPr sz="1588" spc="-4" dirty="0">
                <a:latin typeface="Comic Sans MS"/>
                <a:cs typeface="Comic Sans MS"/>
              </a:rPr>
              <a:t> </a:t>
            </a:r>
            <a:r>
              <a:rPr sz="1588" dirty="0">
                <a:latin typeface="Comic Sans MS"/>
                <a:cs typeface="Comic Sans MS"/>
              </a:rPr>
              <a:t>of</a:t>
            </a:r>
            <a:r>
              <a:rPr sz="1588" spc="4" dirty="0">
                <a:latin typeface="Comic Sans MS"/>
                <a:cs typeface="Comic Sans MS"/>
              </a:rPr>
              <a:t> </a:t>
            </a:r>
            <a:r>
              <a:rPr sz="1676" spc="-53" dirty="0">
                <a:latin typeface="Comic Sans MS"/>
                <a:cs typeface="Comic Sans MS"/>
              </a:rPr>
              <a:t>q</a:t>
            </a:r>
            <a:r>
              <a:rPr sz="1654" spc="-39" baseline="-20000" dirty="0">
                <a:latin typeface="Comic Sans MS"/>
                <a:cs typeface="Comic Sans MS"/>
              </a:rPr>
              <a:t>k</a:t>
            </a:r>
            <a:r>
              <a:rPr sz="1654" spc="218" baseline="-20000" dirty="0">
                <a:latin typeface="Comic Sans MS"/>
                <a:cs typeface="Comic Sans MS"/>
              </a:rPr>
              <a:t> </a:t>
            </a:r>
            <a:r>
              <a:rPr sz="1588" spc="-9" dirty="0">
                <a:latin typeface="Comic Sans MS"/>
                <a:cs typeface="Comic Sans MS"/>
              </a:rPr>
              <a:t>at</a:t>
            </a:r>
            <a:r>
              <a:rPr sz="1588" spc="4" dirty="0">
                <a:latin typeface="Comic Sans MS"/>
                <a:cs typeface="Comic Sans MS"/>
              </a:rPr>
              <a:t> </a:t>
            </a:r>
            <a:r>
              <a:rPr sz="1588" dirty="0">
                <a:latin typeface="Comic Sans MS"/>
                <a:cs typeface="Comic Sans MS"/>
              </a:rPr>
              <a:t>sit</a:t>
            </a:r>
            <a:r>
              <a:rPr sz="1588" spc="-9" dirty="0">
                <a:latin typeface="Comic Sans MS"/>
                <a:cs typeface="Comic Sans MS"/>
              </a:rPr>
              <a:t>e </a:t>
            </a:r>
            <a:r>
              <a:rPr sz="1676" spc="-53" dirty="0">
                <a:latin typeface="Comic Sans MS"/>
                <a:cs typeface="Comic Sans MS"/>
              </a:rPr>
              <a:t>s</a:t>
            </a:r>
            <a:endParaRPr sz="1676" dirty="0">
              <a:latin typeface="Comic Sans MS"/>
              <a:cs typeface="Comic Sans MS"/>
            </a:endParaRPr>
          </a:p>
        </p:txBody>
      </p:sp>
      <p:sp>
        <p:nvSpPr>
          <p:cNvPr id="120" name="object 120"/>
          <p:cNvSpPr txBox="1"/>
          <p:nvPr/>
        </p:nvSpPr>
        <p:spPr>
          <a:xfrm>
            <a:off x="5793832" y="5620354"/>
            <a:ext cx="3269876" cy="545726"/>
          </a:xfrm>
          <a:prstGeom prst="rect">
            <a:avLst/>
          </a:prstGeom>
        </p:spPr>
        <p:txBody>
          <a:bodyPr vert="horz" wrap="square" lIns="0" tIns="0" rIns="0" bIns="0" rtlCol="0">
            <a:noAutofit/>
          </a:bodyPr>
          <a:lstStyle/>
          <a:p>
            <a:pPr marL="11205"/>
            <a:r>
              <a:rPr sz="1676" b="1" spc="-62" dirty="0">
                <a:solidFill>
                  <a:srgbClr val="CC3399"/>
                </a:solidFill>
                <a:latin typeface="Comic Sans MS"/>
                <a:cs typeface="Comic Sans MS"/>
              </a:rPr>
              <a:t>ac</a:t>
            </a:r>
            <a:r>
              <a:rPr sz="1676" b="1" spc="-53" dirty="0">
                <a:solidFill>
                  <a:srgbClr val="CC3399"/>
                </a:solidFill>
                <a:latin typeface="Comic Sans MS"/>
                <a:cs typeface="Comic Sans MS"/>
              </a:rPr>
              <a:t>c</a:t>
            </a:r>
            <a:r>
              <a:rPr sz="1654" b="1" spc="-46" baseline="-20000" dirty="0">
                <a:solidFill>
                  <a:srgbClr val="CC3399"/>
                </a:solidFill>
                <a:latin typeface="Comic Sans MS"/>
                <a:cs typeface="Comic Sans MS"/>
              </a:rPr>
              <a:t>s</a:t>
            </a:r>
            <a:r>
              <a:rPr sz="1654" b="1" spc="-20" baseline="-20000" dirty="0">
                <a:solidFill>
                  <a:srgbClr val="CC3399"/>
                </a:solidFill>
                <a:latin typeface="Comic Sans MS"/>
                <a:cs typeface="Comic Sans MS"/>
              </a:rPr>
              <a:t> </a:t>
            </a:r>
            <a:r>
              <a:rPr sz="1676" b="1" spc="-49" dirty="0">
                <a:solidFill>
                  <a:srgbClr val="CC3399"/>
                </a:solidFill>
                <a:latin typeface="Comic Sans MS"/>
                <a:cs typeface="Comic Sans MS"/>
              </a:rPr>
              <a:t>(q</a:t>
            </a:r>
            <a:r>
              <a:rPr sz="1654" b="1" spc="-39" baseline="-20000" dirty="0">
                <a:solidFill>
                  <a:srgbClr val="CC3399"/>
                </a:solidFill>
                <a:latin typeface="Comic Sans MS"/>
                <a:cs typeface="Comic Sans MS"/>
              </a:rPr>
              <a:t>k</a:t>
            </a:r>
            <a:r>
              <a:rPr sz="1676" b="1" spc="-39" dirty="0">
                <a:solidFill>
                  <a:srgbClr val="CC3399"/>
                </a:solidFill>
                <a:latin typeface="Comic Sans MS"/>
                <a:cs typeface="Comic Sans MS"/>
              </a:rPr>
              <a:t>) </a:t>
            </a:r>
            <a:r>
              <a:rPr sz="1588" spc="-9" dirty="0">
                <a:solidFill>
                  <a:srgbClr val="CC3399"/>
                </a:solidFill>
                <a:latin typeface="Comic Sans MS"/>
                <a:cs typeface="Comic Sans MS"/>
              </a:rPr>
              <a:t>: </a:t>
            </a:r>
            <a:r>
              <a:rPr sz="1588" spc="-9" dirty="0">
                <a:latin typeface="Comic Sans MS"/>
                <a:cs typeface="Comic Sans MS"/>
              </a:rPr>
              <a:t>Ap</a:t>
            </a:r>
            <a:r>
              <a:rPr sz="1588" spc="-13" dirty="0">
                <a:latin typeface="Comic Sans MS"/>
                <a:cs typeface="Comic Sans MS"/>
              </a:rPr>
              <a:t>p</a:t>
            </a:r>
            <a:r>
              <a:rPr sz="1588" dirty="0">
                <a:latin typeface="Comic Sans MS"/>
                <a:cs typeface="Comic Sans MS"/>
              </a:rPr>
              <a:t>lication</a:t>
            </a:r>
            <a:r>
              <a:rPr sz="1588" spc="-13" dirty="0">
                <a:latin typeface="Comic Sans MS"/>
                <a:cs typeface="Comic Sans MS"/>
              </a:rPr>
              <a:t> </a:t>
            </a:r>
            <a:r>
              <a:rPr sz="1588" spc="-9" dirty="0">
                <a:latin typeface="Comic Sans MS"/>
                <a:cs typeface="Comic Sans MS"/>
              </a:rPr>
              <a:t>access</a:t>
            </a:r>
            <a:endParaRPr sz="1588" dirty="0">
              <a:latin typeface="Comic Sans MS"/>
              <a:cs typeface="Comic Sans MS"/>
            </a:endParaRPr>
          </a:p>
          <a:p>
            <a:pPr marL="918848">
              <a:lnSpc>
                <a:spcPts val="1906"/>
              </a:lnSpc>
            </a:pPr>
            <a:r>
              <a:rPr sz="1588" dirty="0">
                <a:latin typeface="Comic Sans MS"/>
                <a:cs typeface="Comic Sans MS"/>
              </a:rPr>
              <a:t>frequency of </a:t>
            </a:r>
            <a:r>
              <a:rPr sz="1676" spc="-53" dirty="0">
                <a:latin typeface="Comic Sans MS"/>
                <a:cs typeface="Comic Sans MS"/>
              </a:rPr>
              <a:t>q</a:t>
            </a:r>
            <a:r>
              <a:rPr sz="1654" spc="-39" baseline="-20000" dirty="0">
                <a:latin typeface="Comic Sans MS"/>
                <a:cs typeface="Comic Sans MS"/>
              </a:rPr>
              <a:t>k</a:t>
            </a:r>
            <a:r>
              <a:rPr sz="1654" spc="218" baseline="-20000" dirty="0">
                <a:latin typeface="Comic Sans MS"/>
                <a:cs typeface="Comic Sans MS"/>
              </a:rPr>
              <a:t> </a:t>
            </a:r>
            <a:r>
              <a:rPr sz="1588" spc="-9" dirty="0">
                <a:latin typeface="Comic Sans MS"/>
                <a:cs typeface="Comic Sans MS"/>
              </a:rPr>
              <a:t>at</a:t>
            </a:r>
            <a:r>
              <a:rPr sz="1588" spc="4" dirty="0">
                <a:latin typeface="Comic Sans MS"/>
                <a:cs typeface="Comic Sans MS"/>
              </a:rPr>
              <a:t> </a:t>
            </a:r>
            <a:r>
              <a:rPr sz="1588" dirty="0">
                <a:latin typeface="Comic Sans MS"/>
                <a:cs typeface="Comic Sans MS"/>
              </a:rPr>
              <a:t>sit</a:t>
            </a:r>
            <a:r>
              <a:rPr sz="1588" spc="-9" dirty="0">
                <a:latin typeface="Comic Sans MS"/>
                <a:cs typeface="Comic Sans MS"/>
              </a:rPr>
              <a:t>e </a:t>
            </a:r>
            <a:r>
              <a:rPr sz="1676" spc="-58" dirty="0">
                <a:latin typeface="Comic Sans MS"/>
                <a:cs typeface="Comic Sans MS"/>
              </a:rPr>
              <a:t>s</a:t>
            </a:r>
            <a:r>
              <a:rPr sz="1588" dirty="0">
                <a:latin typeface="Comic Sans MS"/>
                <a:cs typeface="Comic Sans MS"/>
              </a:rPr>
              <a:t>.</a:t>
            </a:r>
          </a:p>
        </p:txBody>
      </p:sp>
      <p:sp>
        <p:nvSpPr>
          <p:cNvPr id="125" name="object 19"/>
          <p:cNvSpPr txBox="1"/>
          <p:nvPr/>
        </p:nvSpPr>
        <p:spPr>
          <a:xfrm>
            <a:off x="2337481" y="2013353"/>
            <a:ext cx="2842933" cy="554927"/>
          </a:xfrm>
          <a:prstGeom prst="rect">
            <a:avLst/>
          </a:prstGeom>
        </p:spPr>
        <p:txBody>
          <a:bodyPr vert="horz" wrap="square" lIns="0" tIns="0" rIns="0" bIns="0" rtlCol="0">
            <a:noAutofit/>
          </a:bodyPr>
          <a:lstStyle/>
          <a:p>
            <a:pPr marL="11205"/>
            <a:r>
              <a:rPr sz="1687" spc="-35" dirty="0">
                <a:solidFill>
                  <a:srgbClr val="FF0000"/>
                </a:solidFill>
                <a:latin typeface="Comic Sans MS"/>
                <a:cs typeface="Comic Sans MS"/>
              </a:rPr>
              <a:t>Fo</a:t>
            </a:r>
            <a:r>
              <a:rPr sz="1687" spc="-22" dirty="0">
                <a:solidFill>
                  <a:srgbClr val="FF0000"/>
                </a:solidFill>
                <a:latin typeface="Comic Sans MS"/>
                <a:cs typeface="Comic Sans MS"/>
              </a:rPr>
              <a:t>r</a:t>
            </a:r>
            <a:r>
              <a:rPr sz="1687" spc="-35" dirty="0">
                <a:solidFill>
                  <a:srgbClr val="FF0000"/>
                </a:solidFill>
                <a:latin typeface="Comic Sans MS"/>
                <a:cs typeface="Comic Sans MS"/>
              </a:rPr>
              <a:t> </a:t>
            </a:r>
            <a:r>
              <a:rPr sz="1687" spc="-31" dirty="0">
                <a:solidFill>
                  <a:srgbClr val="FF0000"/>
                </a:solidFill>
                <a:latin typeface="Comic Sans MS"/>
                <a:cs typeface="Comic Sans MS"/>
              </a:rPr>
              <a:t>e</a:t>
            </a:r>
            <a:r>
              <a:rPr sz="1687" spc="-27" dirty="0">
                <a:solidFill>
                  <a:srgbClr val="FF0000"/>
                </a:solidFill>
                <a:latin typeface="Comic Sans MS"/>
                <a:cs typeface="Comic Sans MS"/>
              </a:rPr>
              <a:t>a</a:t>
            </a:r>
            <a:r>
              <a:rPr sz="1687" spc="-35" dirty="0">
                <a:solidFill>
                  <a:srgbClr val="FF0000"/>
                </a:solidFill>
                <a:latin typeface="Comic Sans MS"/>
                <a:cs typeface="Comic Sans MS"/>
              </a:rPr>
              <a:t>ch</a:t>
            </a:r>
            <a:r>
              <a:rPr sz="1687" spc="-22" dirty="0">
                <a:solidFill>
                  <a:srgbClr val="FF0000"/>
                </a:solidFill>
                <a:latin typeface="Comic Sans MS"/>
                <a:cs typeface="Comic Sans MS"/>
              </a:rPr>
              <a:t> </a:t>
            </a:r>
            <a:r>
              <a:rPr sz="1687" spc="-27" dirty="0">
                <a:solidFill>
                  <a:srgbClr val="FF0000"/>
                </a:solidFill>
                <a:latin typeface="Comic Sans MS"/>
                <a:cs typeface="Comic Sans MS"/>
              </a:rPr>
              <a:t>query</a:t>
            </a:r>
            <a:r>
              <a:rPr sz="1687" spc="-13" dirty="0">
                <a:solidFill>
                  <a:srgbClr val="FF0000"/>
                </a:solidFill>
                <a:latin typeface="Comic Sans MS"/>
                <a:cs typeface="Comic Sans MS"/>
              </a:rPr>
              <a:t> </a:t>
            </a:r>
            <a:r>
              <a:rPr sz="1687" spc="-27" dirty="0">
                <a:solidFill>
                  <a:srgbClr val="FF0000"/>
                </a:solidFill>
                <a:latin typeface="Comic Sans MS"/>
                <a:cs typeface="Comic Sans MS"/>
              </a:rPr>
              <a:t>q</a:t>
            </a:r>
            <a:r>
              <a:rPr sz="1687" spc="-39" baseline="-19607" dirty="0">
                <a:solidFill>
                  <a:srgbClr val="FF0000"/>
                </a:solidFill>
                <a:latin typeface="Comic Sans MS"/>
                <a:cs typeface="Comic Sans MS"/>
              </a:rPr>
              <a:t>k</a:t>
            </a:r>
            <a:r>
              <a:rPr sz="1687" spc="-20" baseline="-19607" dirty="0">
                <a:solidFill>
                  <a:srgbClr val="FF0000"/>
                </a:solidFill>
                <a:latin typeface="Comic Sans MS"/>
                <a:cs typeface="Comic Sans MS"/>
              </a:rPr>
              <a:t> </a:t>
            </a:r>
            <a:r>
              <a:rPr sz="1687" spc="-31" dirty="0">
                <a:solidFill>
                  <a:srgbClr val="FF0000"/>
                </a:solidFill>
                <a:latin typeface="Comic Sans MS"/>
                <a:cs typeface="Comic Sans MS"/>
              </a:rPr>
              <a:t>th</a:t>
            </a:r>
            <a:r>
              <a:rPr sz="1687" spc="-27" dirty="0">
                <a:solidFill>
                  <a:srgbClr val="FF0000"/>
                </a:solidFill>
                <a:latin typeface="Comic Sans MS"/>
                <a:cs typeface="Comic Sans MS"/>
              </a:rPr>
              <a:t>a</a:t>
            </a:r>
            <a:r>
              <a:rPr sz="1687" spc="-22" dirty="0">
                <a:solidFill>
                  <a:srgbClr val="FF0000"/>
                </a:solidFill>
                <a:latin typeface="Comic Sans MS"/>
                <a:cs typeface="Comic Sans MS"/>
              </a:rPr>
              <a:t>t</a:t>
            </a:r>
            <a:r>
              <a:rPr sz="1687" spc="-35" dirty="0">
                <a:solidFill>
                  <a:srgbClr val="FF0000"/>
                </a:solidFill>
                <a:latin typeface="Comic Sans MS"/>
                <a:cs typeface="Comic Sans MS"/>
              </a:rPr>
              <a:t> </a:t>
            </a:r>
            <a:r>
              <a:rPr sz="1687" spc="-31" dirty="0">
                <a:solidFill>
                  <a:srgbClr val="FF0000"/>
                </a:solidFill>
                <a:latin typeface="Comic Sans MS"/>
                <a:cs typeface="Comic Sans MS"/>
              </a:rPr>
              <a:t>uses</a:t>
            </a:r>
            <a:r>
              <a:rPr sz="1687" spc="-13" dirty="0">
                <a:solidFill>
                  <a:srgbClr val="FF0000"/>
                </a:solidFill>
                <a:latin typeface="Comic Sans MS"/>
                <a:cs typeface="Comic Sans MS"/>
              </a:rPr>
              <a:t> </a:t>
            </a:r>
            <a:r>
              <a:rPr sz="1687" spc="-31" dirty="0">
                <a:solidFill>
                  <a:srgbClr val="FF0000"/>
                </a:solidFill>
                <a:latin typeface="Comic Sans MS"/>
                <a:cs typeface="Comic Sans MS"/>
              </a:rPr>
              <a:t>both</a:t>
            </a:r>
            <a:r>
              <a:rPr sz="1687" spc="-35" dirty="0">
                <a:solidFill>
                  <a:srgbClr val="FF0000"/>
                </a:solidFill>
                <a:latin typeface="Comic Sans MS"/>
                <a:cs typeface="Comic Sans MS"/>
              </a:rPr>
              <a:t> </a:t>
            </a:r>
            <a:r>
              <a:rPr sz="1687" spc="-31" dirty="0">
                <a:solidFill>
                  <a:srgbClr val="FF0000"/>
                </a:solidFill>
                <a:latin typeface="Comic Sans MS"/>
                <a:cs typeface="Comic Sans MS"/>
              </a:rPr>
              <a:t>A</a:t>
            </a:r>
            <a:r>
              <a:rPr sz="1687" spc="-20" baseline="-19607" dirty="0">
                <a:solidFill>
                  <a:srgbClr val="FF0000"/>
                </a:solidFill>
                <a:latin typeface="Comic Sans MS"/>
                <a:cs typeface="Comic Sans MS"/>
              </a:rPr>
              <a:t>i</a:t>
            </a:r>
            <a:r>
              <a:rPr sz="1687" spc="212" baseline="-19607" dirty="0">
                <a:solidFill>
                  <a:srgbClr val="FF0000"/>
                </a:solidFill>
                <a:latin typeface="Comic Sans MS"/>
                <a:cs typeface="Comic Sans MS"/>
              </a:rPr>
              <a:t> </a:t>
            </a:r>
            <a:r>
              <a:rPr sz="1687" spc="-31" dirty="0">
                <a:solidFill>
                  <a:srgbClr val="FF0000"/>
                </a:solidFill>
                <a:latin typeface="Comic Sans MS"/>
                <a:cs typeface="Comic Sans MS"/>
              </a:rPr>
              <a:t>an</a:t>
            </a:r>
            <a:r>
              <a:rPr sz="1687" spc="-27" dirty="0">
                <a:solidFill>
                  <a:srgbClr val="FF0000"/>
                </a:solidFill>
                <a:latin typeface="Comic Sans MS"/>
                <a:cs typeface="Comic Sans MS"/>
              </a:rPr>
              <a:t>d</a:t>
            </a:r>
            <a:r>
              <a:rPr sz="1687" spc="-31" dirty="0">
                <a:solidFill>
                  <a:srgbClr val="FF0000"/>
                </a:solidFill>
                <a:latin typeface="Comic Sans MS"/>
                <a:cs typeface="Comic Sans MS"/>
              </a:rPr>
              <a:t> </a:t>
            </a:r>
            <a:r>
              <a:rPr sz="1687" spc="-39" dirty="0">
                <a:solidFill>
                  <a:srgbClr val="FF0000"/>
                </a:solidFill>
                <a:latin typeface="Comic Sans MS"/>
                <a:cs typeface="Comic Sans MS"/>
              </a:rPr>
              <a:t>A</a:t>
            </a:r>
            <a:r>
              <a:rPr sz="1687" spc="-32" baseline="-19607" dirty="0">
                <a:solidFill>
                  <a:srgbClr val="FF0000"/>
                </a:solidFill>
                <a:latin typeface="Comic Sans MS"/>
                <a:cs typeface="Comic Sans MS"/>
              </a:rPr>
              <a:t>j</a:t>
            </a:r>
            <a:endParaRPr sz="1687" baseline="-19607" dirty="0">
              <a:latin typeface="Comic Sans MS"/>
              <a:cs typeface="Comic Sans MS"/>
            </a:endParaRPr>
          </a:p>
        </p:txBody>
      </p:sp>
      <p:sp>
        <p:nvSpPr>
          <p:cNvPr id="126" name="object 20"/>
          <p:cNvSpPr txBox="1"/>
          <p:nvPr/>
        </p:nvSpPr>
        <p:spPr>
          <a:xfrm>
            <a:off x="5432721" y="2025990"/>
            <a:ext cx="2279569" cy="542289"/>
          </a:xfrm>
          <a:prstGeom prst="rect">
            <a:avLst/>
          </a:prstGeom>
        </p:spPr>
        <p:txBody>
          <a:bodyPr vert="horz" wrap="square" lIns="0" tIns="0" rIns="0" bIns="0" rtlCol="0">
            <a:noAutofit/>
          </a:bodyPr>
          <a:lstStyle/>
          <a:p>
            <a:pPr marL="11205"/>
            <a:r>
              <a:rPr sz="1687" spc="-31" dirty="0">
                <a:solidFill>
                  <a:srgbClr val="FF0000"/>
                </a:solidFill>
                <a:latin typeface="Comic Sans MS"/>
                <a:cs typeface="Comic Sans MS"/>
              </a:rPr>
              <a:t>Po</a:t>
            </a:r>
            <a:r>
              <a:rPr sz="1687" spc="-35" dirty="0">
                <a:solidFill>
                  <a:srgbClr val="FF0000"/>
                </a:solidFill>
                <a:latin typeface="Comic Sans MS"/>
                <a:cs typeface="Comic Sans MS"/>
              </a:rPr>
              <a:t>p</a:t>
            </a:r>
            <a:r>
              <a:rPr sz="1687" spc="-31" dirty="0">
                <a:solidFill>
                  <a:srgbClr val="FF0000"/>
                </a:solidFill>
                <a:latin typeface="Comic Sans MS"/>
                <a:cs typeface="Comic Sans MS"/>
              </a:rPr>
              <a:t>u</a:t>
            </a:r>
            <a:r>
              <a:rPr sz="1687" spc="-22" dirty="0">
                <a:solidFill>
                  <a:srgbClr val="FF0000"/>
                </a:solidFill>
                <a:latin typeface="Comic Sans MS"/>
                <a:cs typeface="Comic Sans MS"/>
              </a:rPr>
              <a:t>l</a:t>
            </a:r>
            <a:r>
              <a:rPr sz="1687" spc="-31" dirty="0">
                <a:solidFill>
                  <a:srgbClr val="FF0000"/>
                </a:solidFill>
                <a:latin typeface="Comic Sans MS"/>
                <a:cs typeface="Comic Sans MS"/>
              </a:rPr>
              <a:t>a</a:t>
            </a:r>
            <a:r>
              <a:rPr sz="1687" spc="-22" dirty="0">
                <a:solidFill>
                  <a:srgbClr val="FF0000"/>
                </a:solidFill>
                <a:latin typeface="Comic Sans MS"/>
                <a:cs typeface="Comic Sans MS"/>
              </a:rPr>
              <a:t>rity</a:t>
            </a:r>
            <a:r>
              <a:rPr sz="1687" spc="-31" dirty="0">
                <a:solidFill>
                  <a:srgbClr val="FF0000"/>
                </a:solidFill>
                <a:latin typeface="Comic Sans MS"/>
                <a:cs typeface="Comic Sans MS"/>
              </a:rPr>
              <a:t> o</a:t>
            </a:r>
            <a:r>
              <a:rPr sz="1687" spc="-27" dirty="0">
                <a:solidFill>
                  <a:srgbClr val="FF0000"/>
                </a:solidFill>
                <a:latin typeface="Comic Sans MS"/>
                <a:cs typeface="Comic Sans MS"/>
              </a:rPr>
              <a:t>f</a:t>
            </a:r>
            <a:r>
              <a:rPr sz="1687" spc="-35" dirty="0">
                <a:solidFill>
                  <a:srgbClr val="FF0000"/>
                </a:solidFill>
                <a:latin typeface="Comic Sans MS"/>
                <a:cs typeface="Comic Sans MS"/>
              </a:rPr>
              <a:t> </a:t>
            </a:r>
            <a:r>
              <a:rPr sz="1687" spc="-31" dirty="0">
                <a:solidFill>
                  <a:srgbClr val="FF0000"/>
                </a:solidFill>
                <a:latin typeface="Comic Sans MS"/>
                <a:cs typeface="Comic Sans MS"/>
              </a:rPr>
              <a:t>su</a:t>
            </a:r>
            <a:r>
              <a:rPr sz="1687" spc="-35" dirty="0">
                <a:solidFill>
                  <a:srgbClr val="FF0000"/>
                </a:solidFill>
                <a:latin typeface="Comic Sans MS"/>
                <a:cs typeface="Comic Sans MS"/>
              </a:rPr>
              <a:t>ch</a:t>
            </a:r>
            <a:r>
              <a:rPr sz="1687" spc="-13" dirty="0">
                <a:solidFill>
                  <a:srgbClr val="FF0000"/>
                </a:solidFill>
                <a:latin typeface="Comic Sans MS"/>
                <a:cs typeface="Comic Sans MS"/>
              </a:rPr>
              <a:t> </a:t>
            </a:r>
            <a:r>
              <a:rPr sz="1687" spc="-31" dirty="0">
                <a:solidFill>
                  <a:srgbClr val="FF0000"/>
                </a:solidFill>
                <a:latin typeface="Comic Sans MS"/>
                <a:cs typeface="Comic Sans MS"/>
              </a:rPr>
              <a:t>A</a:t>
            </a:r>
            <a:r>
              <a:rPr sz="1687" spc="-20" baseline="-19607" dirty="0">
                <a:solidFill>
                  <a:srgbClr val="FF0000"/>
                </a:solidFill>
                <a:latin typeface="Comic Sans MS"/>
                <a:cs typeface="Comic Sans MS"/>
              </a:rPr>
              <a:t>i</a:t>
            </a:r>
            <a:r>
              <a:rPr sz="1687" spc="-35" dirty="0">
                <a:solidFill>
                  <a:srgbClr val="FF0000"/>
                </a:solidFill>
                <a:latin typeface="Comic Sans MS"/>
                <a:cs typeface="Comic Sans MS"/>
              </a:rPr>
              <a:t>-</a:t>
            </a:r>
            <a:r>
              <a:rPr sz="1687" spc="-39" dirty="0">
                <a:solidFill>
                  <a:srgbClr val="FF0000"/>
                </a:solidFill>
                <a:latin typeface="Comic Sans MS"/>
                <a:cs typeface="Comic Sans MS"/>
              </a:rPr>
              <a:t>A</a:t>
            </a:r>
            <a:r>
              <a:rPr sz="1687" spc="-32" baseline="-19607" dirty="0">
                <a:solidFill>
                  <a:srgbClr val="FF0000"/>
                </a:solidFill>
                <a:latin typeface="Comic Sans MS"/>
                <a:cs typeface="Comic Sans MS"/>
              </a:rPr>
              <a:t>j</a:t>
            </a:r>
            <a:r>
              <a:rPr sz="1687" spc="191" baseline="-19607" dirty="0">
                <a:solidFill>
                  <a:srgbClr val="FF0000"/>
                </a:solidFill>
                <a:latin typeface="Comic Sans MS"/>
                <a:cs typeface="Comic Sans MS"/>
              </a:rPr>
              <a:t> </a:t>
            </a:r>
            <a:r>
              <a:rPr sz="1687" spc="-39" dirty="0">
                <a:solidFill>
                  <a:srgbClr val="FF0000"/>
                </a:solidFill>
                <a:latin typeface="Comic Sans MS"/>
                <a:cs typeface="Comic Sans MS"/>
              </a:rPr>
              <a:t>p</a:t>
            </a:r>
            <a:r>
              <a:rPr sz="1687" spc="-31" dirty="0">
                <a:solidFill>
                  <a:srgbClr val="FF0000"/>
                </a:solidFill>
                <a:latin typeface="Comic Sans MS"/>
                <a:cs typeface="Comic Sans MS"/>
              </a:rPr>
              <a:t>a</a:t>
            </a:r>
            <a:r>
              <a:rPr sz="1687" spc="-18" dirty="0">
                <a:solidFill>
                  <a:srgbClr val="FF0000"/>
                </a:solidFill>
                <a:latin typeface="Comic Sans MS"/>
                <a:cs typeface="Comic Sans MS"/>
              </a:rPr>
              <a:t>ir </a:t>
            </a:r>
            <a:r>
              <a:rPr sz="1687" spc="-31" dirty="0">
                <a:solidFill>
                  <a:srgbClr val="FF0000"/>
                </a:solidFill>
                <a:latin typeface="Comic Sans MS"/>
                <a:cs typeface="Comic Sans MS"/>
              </a:rPr>
              <a:t>a</a:t>
            </a:r>
            <a:r>
              <a:rPr sz="1687" spc="-22" dirty="0">
                <a:solidFill>
                  <a:srgbClr val="FF0000"/>
                </a:solidFill>
                <a:latin typeface="Comic Sans MS"/>
                <a:cs typeface="Comic Sans MS"/>
              </a:rPr>
              <a:t>t</a:t>
            </a:r>
            <a:r>
              <a:rPr lang="en-US" sz="1687" spc="-22" dirty="0">
                <a:solidFill>
                  <a:srgbClr val="FF0000"/>
                </a:solidFill>
                <a:latin typeface="Comic Sans MS"/>
                <a:cs typeface="Comic Sans MS"/>
              </a:rPr>
              <a:t> all site</a:t>
            </a:r>
            <a:endParaRPr sz="1687" dirty="0">
              <a:latin typeface="Comic Sans MS"/>
              <a:cs typeface="Comic Sans MS"/>
            </a:endParaRPr>
          </a:p>
        </p:txBody>
      </p:sp>
      <p:graphicFrame>
        <p:nvGraphicFramePr>
          <p:cNvPr id="124" name="object 121"/>
          <p:cNvGraphicFramePr>
            <a:graphicFrameLocks noGrp="1"/>
          </p:cNvGraphicFramePr>
          <p:nvPr/>
        </p:nvGraphicFramePr>
        <p:xfrm>
          <a:off x="634791" y="964783"/>
          <a:ext cx="7126939" cy="1061720"/>
        </p:xfrm>
        <a:graphic>
          <a:graphicData uri="http://schemas.openxmlformats.org/drawingml/2006/table">
            <a:tbl>
              <a:tblPr firstRow="1" bandRow="1">
                <a:tableStyleId>{2D5ABB26-0587-4C30-8999-92F81FD0307C}</a:tableStyleId>
              </a:tblPr>
              <a:tblGrid>
                <a:gridCol w="1681515">
                  <a:extLst>
                    <a:ext uri="{9D8B030D-6E8A-4147-A177-3AD203B41FA5}">
                      <a16:colId xmlns:a16="http://schemas.microsoft.com/office/drawing/2014/main" val="20000"/>
                    </a:ext>
                  </a:extLst>
                </a:gridCol>
                <a:gridCol w="1345098">
                  <a:extLst>
                    <a:ext uri="{9D8B030D-6E8A-4147-A177-3AD203B41FA5}">
                      <a16:colId xmlns:a16="http://schemas.microsoft.com/office/drawing/2014/main" val="20001"/>
                    </a:ext>
                  </a:extLst>
                </a:gridCol>
                <a:gridCol w="1343111">
                  <a:extLst>
                    <a:ext uri="{9D8B030D-6E8A-4147-A177-3AD203B41FA5}">
                      <a16:colId xmlns:a16="http://schemas.microsoft.com/office/drawing/2014/main" val="20002"/>
                    </a:ext>
                  </a:extLst>
                </a:gridCol>
                <a:gridCol w="68438">
                  <a:extLst>
                    <a:ext uri="{9D8B030D-6E8A-4147-A177-3AD203B41FA5}">
                      <a16:colId xmlns:a16="http://schemas.microsoft.com/office/drawing/2014/main" val="20003"/>
                    </a:ext>
                  </a:extLst>
                </a:gridCol>
                <a:gridCol w="1311480">
                  <a:extLst>
                    <a:ext uri="{9D8B030D-6E8A-4147-A177-3AD203B41FA5}">
                      <a16:colId xmlns:a16="http://schemas.microsoft.com/office/drawing/2014/main" val="20004"/>
                    </a:ext>
                  </a:extLst>
                </a:gridCol>
                <a:gridCol w="1309493">
                  <a:extLst>
                    <a:ext uri="{9D8B030D-6E8A-4147-A177-3AD203B41FA5}">
                      <a16:colId xmlns:a16="http://schemas.microsoft.com/office/drawing/2014/main" val="20005"/>
                    </a:ext>
                  </a:extLst>
                </a:gridCol>
                <a:gridCol w="67804">
                  <a:extLst>
                    <a:ext uri="{9D8B030D-6E8A-4147-A177-3AD203B41FA5}">
                      <a16:colId xmlns:a16="http://schemas.microsoft.com/office/drawing/2014/main" val="20006"/>
                    </a:ext>
                  </a:extLst>
                </a:gridCol>
              </a:tblGrid>
              <a:tr h="821531">
                <a:tc gridSpan="7">
                  <a:txBody>
                    <a:bodyPr/>
                    <a:lstStyle/>
                    <a:p>
                      <a:pPr marL="26034">
                        <a:lnSpc>
                          <a:spcPct val="100000"/>
                        </a:lnSpc>
                        <a:tabLst>
                          <a:tab pos="3190240" algn="l"/>
                          <a:tab pos="5048885" algn="l"/>
                        </a:tabLst>
                      </a:pPr>
                      <a:r>
                        <a:rPr sz="2500" i="1" dirty="0">
                          <a:latin typeface="Times New Roman"/>
                          <a:cs typeface="Times New Roman"/>
                        </a:rPr>
                        <a:t>aff</a:t>
                      </a:r>
                      <a:r>
                        <a:rPr sz="2500" i="1" spc="-30" dirty="0">
                          <a:latin typeface="Times New Roman"/>
                          <a:cs typeface="Times New Roman"/>
                        </a:rPr>
                        <a:t> </a:t>
                      </a:r>
                      <a:r>
                        <a:rPr sz="2500" spc="0" dirty="0">
                          <a:latin typeface="Times New Roman"/>
                          <a:cs typeface="Times New Roman"/>
                        </a:rPr>
                        <a:t>(</a:t>
                      </a:r>
                      <a:r>
                        <a:rPr sz="2500" spc="-420" dirty="0">
                          <a:latin typeface="Times New Roman"/>
                          <a:cs typeface="Times New Roman"/>
                        </a:rPr>
                        <a:t> </a:t>
                      </a:r>
                      <a:r>
                        <a:rPr sz="2500" i="1" spc="-10" dirty="0">
                          <a:latin typeface="Times New Roman"/>
                          <a:cs typeface="Times New Roman"/>
                        </a:rPr>
                        <a:t>A</a:t>
                      </a:r>
                      <a:r>
                        <a:rPr sz="1100" i="1" spc="65" dirty="0">
                          <a:latin typeface="Times New Roman"/>
                          <a:cs typeface="Times New Roman"/>
                        </a:rPr>
                        <a:t>i</a:t>
                      </a:r>
                      <a:r>
                        <a:rPr sz="2500" spc="0" dirty="0">
                          <a:latin typeface="Times New Roman"/>
                          <a:cs typeface="Times New Roman"/>
                        </a:rPr>
                        <a:t>,</a:t>
                      </a:r>
                      <a:r>
                        <a:rPr sz="2500" spc="-135" dirty="0">
                          <a:latin typeface="Times New Roman"/>
                          <a:cs typeface="Times New Roman"/>
                        </a:rPr>
                        <a:t> </a:t>
                      </a:r>
                      <a:r>
                        <a:rPr sz="2500" i="1" spc="-5" dirty="0">
                          <a:latin typeface="Times New Roman"/>
                          <a:cs typeface="Times New Roman"/>
                        </a:rPr>
                        <a:t>A</a:t>
                      </a:r>
                      <a:r>
                        <a:rPr sz="1100" i="1" spc="0" dirty="0">
                          <a:latin typeface="Times New Roman"/>
                          <a:cs typeface="Times New Roman"/>
                        </a:rPr>
                        <a:t>j</a:t>
                      </a:r>
                      <a:r>
                        <a:rPr sz="1100" i="1" spc="-170" dirty="0">
                          <a:latin typeface="Times New Roman"/>
                          <a:cs typeface="Times New Roman"/>
                        </a:rPr>
                        <a:t> </a:t>
                      </a:r>
                      <a:r>
                        <a:rPr sz="2500" spc="0" dirty="0">
                          <a:latin typeface="Times New Roman"/>
                          <a:cs typeface="Times New Roman"/>
                        </a:rPr>
                        <a:t>)</a:t>
                      </a:r>
                      <a:r>
                        <a:rPr sz="2500" spc="-55" dirty="0">
                          <a:latin typeface="Times New Roman"/>
                          <a:cs typeface="Times New Roman"/>
                        </a:rPr>
                        <a:t> </a:t>
                      </a:r>
                      <a:r>
                        <a:rPr sz="2500" spc="0" dirty="0">
                          <a:latin typeface="Symbol"/>
                          <a:cs typeface="Symbol"/>
                        </a:rPr>
                        <a:t></a:t>
                      </a:r>
                      <a:r>
                        <a:rPr lang="en-US" sz="2500" spc="0" baseline="0" dirty="0">
                          <a:latin typeface="Times New Roman"/>
                          <a:cs typeface="Times New Roman"/>
                        </a:rPr>
                        <a:t> </a:t>
                      </a:r>
                      <a:r>
                        <a:rPr sz="5700" spc="0" baseline="-8397" dirty="0">
                          <a:latin typeface="Symbol"/>
                          <a:cs typeface="Symbol"/>
                        </a:rPr>
                        <a:t></a:t>
                      </a:r>
                      <a:r>
                        <a:rPr lang="en-US" sz="5700" spc="0" baseline="-8397" dirty="0">
                          <a:latin typeface="Times New Roman"/>
                          <a:cs typeface="Times New Roman"/>
                        </a:rPr>
                        <a:t> </a:t>
                      </a:r>
                      <a:r>
                        <a:rPr sz="5700" spc="547" baseline="-8397" dirty="0">
                          <a:latin typeface="Symbol"/>
                          <a:cs typeface="Symbol"/>
                        </a:rPr>
                        <a:t></a:t>
                      </a:r>
                      <a:r>
                        <a:rPr sz="2500" i="1" spc="0" dirty="0">
                          <a:latin typeface="Times New Roman"/>
                          <a:cs typeface="Times New Roman"/>
                        </a:rPr>
                        <a:t>r</a:t>
                      </a:r>
                      <a:r>
                        <a:rPr sz="2500" i="1" spc="-25" dirty="0">
                          <a:latin typeface="Times New Roman"/>
                          <a:cs typeface="Times New Roman"/>
                        </a:rPr>
                        <a:t>e</a:t>
                      </a:r>
                      <a:r>
                        <a:rPr sz="2500" i="1" spc="160" dirty="0">
                          <a:latin typeface="Times New Roman"/>
                          <a:cs typeface="Times New Roman"/>
                        </a:rPr>
                        <a:t>f</a:t>
                      </a:r>
                      <a:r>
                        <a:rPr sz="2200" i="1" spc="0" baseline="-25252" dirty="0">
                          <a:latin typeface="Times New Roman"/>
                          <a:cs typeface="Times New Roman"/>
                        </a:rPr>
                        <a:t>s</a:t>
                      </a:r>
                      <a:r>
                        <a:rPr sz="2200" i="1" spc="-60" baseline="-25252" dirty="0">
                          <a:latin typeface="Times New Roman"/>
                          <a:cs typeface="Times New Roman"/>
                        </a:rPr>
                        <a:t> </a:t>
                      </a:r>
                      <a:r>
                        <a:rPr sz="2500" spc="65" dirty="0">
                          <a:latin typeface="Times New Roman"/>
                          <a:cs typeface="Times New Roman"/>
                        </a:rPr>
                        <a:t>(</a:t>
                      </a:r>
                      <a:r>
                        <a:rPr sz="2500" i="1" spc="-5" dirty="0">
                          <a:latin typeface="Times New Roman"/>
                          <a:cs typeface="Times New Roman"/>
                        </a:rPr>
                        <a:t>q</a:t>
                      </a:r>
                      <a:r>
                        <a:rPr sz="2200" i="1" spc="0" baseline="-25252" dirty="0">
                          <a:latin typeface="Times New Roman"/>
                          <a:cs typeface="Times New Roman"/>
                        </a:rPr>
                        <a:t>k</a:t>
                      </a:r>
                      <a:r>
                        <a:rPr sz="2200" i="1" spc="67" baseline="-25252" dirty="0">
                          <a:latin typeface="Times New Roman"/>
                          <a:cs typeface="Times New Roman"/>
                        </a:rPr>
                        <a:t> </a:t>
                      </a:r>
                      <a:r>
                        <a:rPr sz="2500" spc="0" dirty="0">
                          <a:latin typeface="Times New Roman"/>
                          <a:cs typeface="Times New Roman"/>
                        </a:rPr>
                        <a:t>)</a:t>
                      </a:r>
                      <a:r>
                        <a:rPr sz="2500" spc="-365" dirty="0">
                          <a:latin typeface="Times New Roman"/>
                          <a:cs typeface="Times New Roman"/>
                        </a:rPr>
                        <a:t> </a:t>
                      </a:r>
                      <a:r>
                        <a:rPr sz="2500" spc="0" dirty="0">
                          <a:latin typeface="Symbol"/>
                          <a:cs typeface="Symbol"/>
                        </a:rPr>
                        <a:t></a:t>
                      </a:r>
                      <a:r>
                        <a:rPr sz="2500" spc="-370" dirty="0">
                          <a:latin typeface="Times New Roman"/>
                          <a:cs typeface="Times New Roman"/>
                        </a:rPr>
                        <a:t> </a:t>
                      </a:r>
                      <a:r>
                        <a:rPr sz="2500" i="1" spc="0" dirty="0">
                          <a:latin typeface="Times New Roman"/>
                          <a:cs typeface="Times New Roman"/>
                        </a:rPr>
                        <a:t>a</a:t>
                      </a:r>
                      <a:r>
                        <a:rPr sz="2500" i="1" spc="-30" dirty="0">
                          <a:latin typeface="Times New Roman"/>
                          <a:cs typeface="Times New Roman"/>
                        </a:rPr>
                        <a:t>c</a:t>
                      </a:r>
                      <a:r>
                        <a:rPr sz="2500" i="1" spc="-5" dirty="0">
                          <a:latin typeface="Times New Roman"/>
                          <a:cs typeface="Times New Roman"/>
                        </a:rPr>
                        <a:t>c</a:t>
                      </a:r>
                      <a:r>
                        <a:rPr sz="2200" i="1" spc="0" baseline="-25252" dirty="0">
                          <a:latin typeface="Times New Roman"/>
                          <a:cs typeface="Times New Roman"/>
                        </a:rPr>
                        <a:t>s</a:t>
                      </a:r>
                      <a:r>
                        <a:rPr sz="2200" i="1" spc="-60" baseline="-25252" dirty="0">
                          <a:latin typeface="Times New Roman"/>
                          <a:cs typeface="Times New Roman"/>
                        </a:rPr>
                        <a:t> </a:t>
                      </a:r>
                      <a:r>
                        <a:rPr sz="2500" spc="65" dirty="0">
                          <a:latin typeface="Times New Roman"/>
                          <a:cs typeface="Times New Roman"/>
                        </a:rPr>
                        <a:t>(</a:t>
                      </a:r>
                      <a:r>
                        <a:rPr sz="2500" i="1" spc="-5" dirty="0">
                          <a:latin typeface="Times New Roman"/>
                          <a:cs typeface="Times New Roman"/>
                        </a:rPr>
                        <a:t>q</a:t>
                      </a:r>
                      <a:r>
                        <a:rPr sz="2200" i="1" spc="0" baseline="-25252" dirty="0">
                          <a:latin typeface="Times New Roman"/>
                          <a:cs typeface="Times New Roman"/>
                        </a:rPr>
                        <a:t>k</a:t>
                      </a:r>
                      <a:r>
                        <a:rPr sz="2200" i="1" spc="67" baseline="-25252" dirty="0">
                          <a:latin typeface="Times New Roman"/>
                          <a:cs typeface="Times New Roman"/>
                        </a:rPr>
                        <a:t> </a:t>
                      </a:r>
                      <a:r>
                        <a:rPr sz="2500" spc="0" dirty="0">
                          <a:latin typeface="Times New Roman"/>
                          <a:cs typeface="Times New Roman"/>
                        </a:rPr>
                        <a:t>)</a:t>
                      </a:r>
                      <a:endParaRPr sz="2500" dirty="0">
                        <a:latin typeface="Times New Roman"/>
                        <a:cs typeface="Times New Roman"/>
                      </a:endParaRPr>
                    </a:p>
                    <a:p>
                      <a:pPr marL="1870710">
                        <a:lnSpc>
                          <a:spcPct val="100000"/>
                        </a:lnSpc>
                        <a:spcBef>
                          <a:spcPts val="235"/>
                        </a:spcBef>
                        <a:tabLst>
                          <a:tab pos="5121275" algn="l"/>
                        </a:tabLst>
                      </a:pPr>
                      <a:r>
                        <a:rPr lang="en-US" sz="1500" spc="-25" dirty="0">
                          <a:latin typeface="Symbol"/>
                          <a:cs typeface="Symbol"/>
                        </a:rPr>
                        <a:t>        </a:t>
                      </a:r>
                      <a:r>
                        <a:rPr sz="1500" spc="-25" dirty="0">
                          <a:latin typeface="Symbol"/>
                          <a:cs typeface="Symbol"/>
                        </a:rPr>
                        <a:t></a:t>
                      </a:r>
                      <a:r>
                        <a:rPr sz="1500" i="1" spc="0" dirty="0">
                          <a:latin typeface="Times New Roman"/>
                          <a:cs typeface="Times New Roman"/>
                        </a:rPr>
                        <a:t>k</a:t>
                      </a:r>
                      <a:r>
                        <a:rPr sz="1500" i="1" spc="-204" dirty="0">
                          <a:latin typeface="Times New Roman"/>
                          <a:cs typeface="Times New Roman"/>
                        </a:rPr>
                        <a:t> </a:t>
                      </a:r>
                      <a:r>
                        <a:rPr sz="1500" spc="0" dirty="0">
                          <a:latin typeface="Times New Roman"/>
                          <a:cs typeface="Times New Roman"/>
                        </a:rPr>
                        <a:t>,</a:t>
                      </a:r>
                      <a:r>
                        <a:rPr sz="1500" spc="-125" dirty="0">
                          <a:latin typeface="Times New Roman"/>
                          <a:cs typeface="Times New Roman"/>
                        </a:rPr>
                        <a:t> </a:t>
                      </a:r>
                      <a:r>
                        <a:rPr sz="1500" i="1" spc="0" dirty="0">
                          <a:latin typeface="Times New Roman"/>
                          <a:cs typeface="Times New Roman"/>
                        </a:rPr>
                        <a:t>u</a:t>
                      </a:r>
                      <a:r>
                        <a:rPr sz="1500" i="1" spc="-5" dirty="0">
                          <a:latin typeface="Times New Roman"/>
                          <a:cs typeface="Times New Roman"/>
                        </a:rPr>
                        <a:t>s</a:t>
                      </a:r>
                      <a:r>
                        <a:rPr sz="1500" i="1" spc="105" dirty="0">
                          <a:latin typeface="Times New Roman"/>
                          <a:cs typeface="Times New Roman"/>
                        </a:rPr>
                        <a:t>e</a:t>
                      </a:r>
                      <a:r>
                        <a:rPr sz="1500" spc="130" dirty="0">
                          <a:latin typeface="Times New Roman"/>
                          <a:cs typeface="Times New Roman"/>
                        </a:rPr>
                        <a:t>(</a:t>
                      </a:r>
                      <a:r>
                        <a:rPr sz="1500" i="1" spc="-10" dirty="0">
                          <a:latin typeface="Times New Roman"/>
                          <a:cs typeface="Times New Roman"/>
                        </a:rPr>
                        <a:t>q</a:t>
                      </a:r>
                      <a:r>
                        <a:rPr sz="1600" i="1" spc="0" baseline="-20833" dirty="0">
                          <a:latin typeface="Times New Roman"/>
                          <a:cs typeface="Times New Roman"/>
                        </a:rPr>
                        <a:t>k</a:t>
                      </a:r>
                      <a:r>
                        <a:rPr sz="1600" i="1" spc="97" baseline="-20833" dirty="0">
                          <a:latin typeface="Times New Roman"/>
                          <a:cs typeface="Times New Roman"/>
                        </a:rPr>
                        <a:t> </a:t>
                      </a:r>
                      <a:r>
                        <a:rPr sz="1500" spc="0" dirty="0">
                          <a:latin typeface="Times New Roman"/>
                          <a:cs typeface="Times New Roman"/>
                        </a:rPr>
                        <a:t>,</a:t>
                      </a:r>
                      <a:r>
                        <a:rPr sz="1500" spc="-215" dirty="0">
                          <a:latin typeface="Times New Roman"/>
                          <a:cs typeface="Times New Roman"/>
                        </a:rPr>
                        <a:t> </a:t>
                      </a:r>
                      <a:r>
                        <a:rPr sz="1500" i="1" spc="-180" dirty="0">
                          <a:latin typeface="Times New Roman"/>
                          <a:cs typeface="Times New Roman"/>
                        </a:rPr>
                        <a:t>A</a:t>
                      </a:r>
                      <a:r>
                        <a:rPr sz="1600" i="1" spc="0" baseline="-20833" dirty="0">
                          <a:latin typeface="Times New Roman"/>
                          <a:cs typeface="Times New Roman"/>
                        </a:rPr>
                        <a:t>i</a:t>
                      </a:r>
                      <a:r>
                        <a:rPr sz="1600" i="1" spc="37" baseline="-20833" dirty="0">
                          <a:latin typeface="Times New Roman"/>
                          <a:cs typeface="Times New Roman"/>
                        </a:rPr>
                        <a:t> </a:t>
                      </a:r>
                      <a:r>
                        <a:rPr sz="1500" spc="95" dirty="0">
                          <a:latin typeface="Times New Roman"/>
                          <a:cs typeface="Times New Roman"/>
                        </a:rPr>
                        <a:t>)</a:t>
                      </a:r>
                      <a:r>
                        <a:rPr sz="1500" spc="110" dirty="0">
                          <a:latin typeface="Symbol"/>
                          <a:cs typeface="Symbol"/>
                        </a:rPr>
                        <a:t></a:t>
                      </a:r>
                      <a:r>
                        <a:rPr lang="en-US" sz="1500" i="0" spc="0" dirty="0">
                          <a:latin typeface="Times New Roman"/>
                          <a:cs typeface="Times New Roman"/>
                        </a:rPr>
                        <a:t>1</a:t>
                      </a:r>
                      <a:r>
                        <a:rPr sz="1500" i="1" spc="80" dirty="0">
                          <a:latin typeface="Times New Roman"/>
                          <a:cs typeface="Times New Roman"/>
                        </a:rPr>
                        <a:t> </a:t>
                      </a:r>
                      <a:r>
                        <a:rPr sz="1500" spc="0" dirty="0">
                          <a:latin typeface="Symbol"/>
                          <a:cs typeface="Symbol"/>
                        </a:rPr>
                        <a:t></a:t>
                      </a:r>
                      <a:r>
                        <a:rPr sz="1500" spc="180" dirty="0">
                          <a:latin typeface="Times New Roman"/>
                          <a:cs typeface="Times New Roman"/>
                        </a:rPr>
                        <a:t> </a:t>
                      </a:r>
                      <a:r>
                        <a:rPr sz="1500" i="1" spc="0" dirty="0">
                          <a:latin typeface="Times New Roman"/>
                          <a:cs typeface="Times New Roman"/>
                        </a:rPr>
                        <a:t>u</a:t>
                      </a:r>
                      <a:r>
                        <a:rPr sz="1500" i="1" spc="-5" dirty="0">
                          <a:latin typeface="Times New Roman"/>
                          <a:cs typeface="Times New Roman"/>
                        </a:rPr>
                        <a:t>s</a:t>
                      </a:r>
                      <a:r>
                        <a:rPr sz="1500" i="1" spc="105" dirty="0">
                          <a:latin typeface="Times New Roman"/>
                          <a:cs typeface="Times New Roman"/>
                        </a:rPr>
                        <a:t>e</a:t>
                      </a:r>
                      <a:r>
                        <a:rPr sz="1500" spc="135" dirty="0">
                          <a:latin typeface="Times New Roman"/>
                          <a:cs typeface="Times New Roman"/>
                        </a:rPr>
                        <a:t>(</a:t>
                      </a:r>
                      <a:r>
                        <a:rPr sz="1500" i="1" spc="-5" dirty="0">
                          <a:latin typeface="Times New Roman"/>
                          <a:cs typeface="Times New Roman"/>
                        </a:rPr>
                        <a:t>q</a:t>
                      </a:r>
                      <a:r>
                        <a:rPr sz="1600" i="1" spc="0" baseline="-20833" dirty="0">
                          <a:latin typeface="Times New Roman"/>
                          <a:cs typeface="Times New Roman"/>
                        </a:rPr>
                        <a:t>k</a:t>
                      </a:r>
                      <a:r>
                        <a:rPr sz="1600" i="1" spc="97" baseline="-20833" dirty="0">
                          <a:latin typeface="Times New Roman"/>
                          <a:cs typeface="Times New Roman"/>
                        </a:rPr>
                        <a:t> </a:t>
                      </a:r>
                      <a:r>
                        <a:rPr sz="1500" spc="0" dirty="0">
                          <a:latin typeface="Times New Roman"/>
                          <a:cs typeface="Times New Roman"/>
                        </a:rPr>
                        <a:t>,</a:t>
                      </a:r>
                      <a:r>
                        <a:rPr sz="1500" spc="-215" dirty="0">
                          <a:latin typeface="Times New Roman"/>
                          <a:cs typeface="Times New Roman"/>
                        </a:rPr>
                        <a:t> </a:t>
                      </a:r>
                      <a:r>
                        <a:rPr sz="1500" i="1" spc="75" dirty="0">
                          <a:latin typeface="Times New Roman"/>
                          <a:cs typeface="Times New Roman"/>
                        </a:rPr>
                        <a:t>A</a:t>
                      </a:r>
                      <a:r>
                        <a:rPr sz="1600" i="1" spc="0" baseline="-20833" dirty="0">
                          <a:latin typeface="Times New Roman"/>
                          <a:cs typeface="Times New Roman"/>
                        </a:rPr>
                        <a:t>j</a:t>
                      </a:r>
                      <a:r>
                        <a:rPr sz="1600" i="1" spc="67" baseline="-20833" dirty="0">
                          <a:latin typeface="Times New Roman"/>
                          <a:cs typeface="Times New Roman"/>
                        </a:rPr>
                        <a:t> </a:t>
                      </a:r>
                      <a:r>
                        <a:rPr sz="1500" spc="95" dirty="0">
                          <a:latin typeface="Times New Roman"/>
                          <a:cs typeface="Times New Roman"/>
                        </a:rPr>
                        <a:t>)</a:t>
                      </a:r>
                      <a:r>
                        <a:rPr sz="1500" spc="110" dirty="0">
                          <a:latin typeface="Symbol"/>
                          <a:cs typeface="Symbol"/>
                        </a:rPr>
                        <a:t></a:t>
                      </a:r>
                      <a:r>
                        <a:rPr lang="en-US" sz="1500" i="0" spc="0" dirty="0">
                          <a:latin typeface="Times New Roman"/>
                          <a:cs typeface="Times New Roman"/>
                        </a:rPr>
                        <a:t>1</a:t>
                      </a:r>
                      <a:r>
                        <a:rPr sz="1500" i="1" spc="0" dirty="0">
                          <a:latin typeface="Times New Roman"/>
                          <a:cs typeface="Times New Roman"/>
                        </a:rPr>
                        <a:t>	</a:t>
                      </a:r>
                      <a:r>
                        <a:rPr sz="1500" spc="-35" dirty="0">
                          <a:latin typeface="Symbol"/>
                          <a:cs typeface="Symbol"/>
                        </a:rPr>
                        <a:t></a:t>
                      </a:r>
                      <a:r>
                        <a:rPr sz="1500" i="1" spc="0" dirty="0">
                          <a:latin typeface="Times New Roman"/>
                          <a:cs typeface="Times New Roman"/>
                        </a:rPr>
                        <a:t>s</a:t>
                      </a:r>
                      <a:endParaRPr sz="1500" dirty="0">
                        <a:latin typeface="Times New Roman"/>
                        <a:cs typeface="Times New Roman"/>
                      </a:endParaRPr>
                    </a:p>
                  </a:txBody>
                  <a:tcPr marL="0" marR="0" marT="0" marB="0">
                    <a:solidFill>
                      <a:srgbClr val="E0FFF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25028">
                <a:tc>
                  <a:txBody>
                    <a:bodyPr/>
                    <a:lstStyle/>
                    <a:p>
                      <a:endParaRPr sz="1500" dirty="0">
                        <a:latin typeface="Times New Roman"/>
                        <a:cs typeface="Times New Roman"/>
                      </a:endParaRPr>
                    </a:p>
                  </a:txBody>
                  <a:tcPr marL="0" marR="0" marT="0" marB="0">
                    <a:lnR w="9525">
                      <a:solidFill>
                        <a:srgbClr val="FF0000"/>
                      </a:solidFill>
                      <a:prstDash val="solid"/>
                    </a:lnR>
                    <a:solidFill>
                      <a:srgbClr val="E0FFF5"/>
                    </a:solidFill>
                  </a:tcPr>
                </a:tc>
                <a:tc>
                  <a:txBody>
                    <a:bodyPr/>
                    <a:lstStyle/>
                    <a:p>
                      <a:endParaRPr sz="1500" dirty="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a:latin typeface="Times New Roman"/>
                        <a:cs typeface="Times New Roman"/>
                      </a:endParaRPr>
                    </a:p>
                  </a:txBody>
                  <a:tcPr marL="0" marR="0" marT="0" marB="0">
                    <a:lnL w="9525">
                      <a:solidFill>
                        <a:srgbClr val="FF0000"/>
                      </a:solidFill>
                      <a:prstDash val="solid"/>
                    </a:lnL>
                    <a:lnR w="9525">
                      <a:solidFill>
                        <a:srgbClr val="FF0000"/>
                      </a:solidFill>
                      <a:prstDash val="solid"/>
                    </a:lnR>
                    <a:solidFill>
                      <a:srgbClr val="E0FFF5"/>
                    </a:solidFill>
                  </a:tcPr>
                </a:tc>
                <a:tc>
                  <a:txBody>
                    <a:bodyPr/>
                    <a:lstStyle/>
                    <a:p>
                      <a:endParaRPr sz="15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dirty="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solidFill>
                      <a:srgbClr val="E0FFF5"/>
                    </a:solidFill>
                  </a:tcPr>
                </a:tc>
                <a:tc>
                  <a:txBody>
                    <a:bodyPr/>
                    <a:lstStyle/>
                    <a:p>
                      <a:endParaRPr sz="1500" dirty="0">
                        <a:latin typeface="Times New Roman"/>
                        <a:cs typeface="Times New Roman"/>
                      </a:endParaRPr>
                    </a:p>
                  </a:txBody>
                  <a:tcPr marL="0" marR="0" marT="0" marB="0">
                    <a:lnL w="9525">
                      <a:solidFill>
                        <a:srgbClr val="FF0000"/>
                      </a:solidFill>
                      <a:prstDash val="solid"/>
                    </a:lnL>
                    <a:solidFill>
                      <a:srgbClr val="E0FFF5"/>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33075017"/>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8805</TotalTime>
  <Words>8729</Words>
  <Application>Microsoft Macintosh PowerPoint</Application>
  <PresentationFormat>On-screen Show (4:3)</PresentationFormat>
  <Paragraphs>1423</Paragraphs>
  <Slides>76</Slides>
  <Notes>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90" baseType="lpstr">
      <vt:lpstr>MS PGothic</vt:lpstr>
      <vt:lpstr>Arial</vt:lpstr>
      <vt:lpstr>Book Antiqua</vt:lpstr>
      <vt:lpstr>Calibri</vt:lpstr>
      <vt:lpstr>Comic Sans MS</vt:lpstr>
      <vt:lpstr>Courier New</vt:lpstr>
      <vt:lpstr>Didot</vt:lpstr>
      <vt:lpstr>Monotype Sorts</vt:lpstr>
      <vt:lpstr>NSymbol</vt:lpstr>
      <vt:lpstr>Symbol</vt:lpstr>
      <vt:lpstr>Times New Roman</vt:lpstr>
      <vt:lpstr>Wingdings</vt:lpstr>
      <vt:lpstr>Office Theme</vt:lpstr>
      <vt:lpstr>Equation</vt:lpstr>
      <vt:lpstr>Principles of Distributed Database Systems</vt:lpstr>
      <vt:lpstr>Outline</vt:lpstr>
      <vt:lpstr>Vertical Fragmentation</vt:lpstr>
      <vt:lpstr>Vertical Fragmentation</vt:lpstr>
      <vt:lpstr>VF – Information Requirements</vt:lpstr>
      <vt:lpstr>VF – Definition of use(qi,Aj)</vt:lpstr>
      <vt:lpstr>VF – Affinity Measure aff(Ai,Aj)</vt:lpstr>
      <vt:lpstr>PowerPoint Presentation</vt:lpstr>
      <vt:lpstr>PowerPoint Presentation</vt:lpstr>
      <vt:lpstr>VF – Calculation of aff(Ai, Aj)</vt:lpstr>
      <vt:lpstr>VF – Calculation of aff(Ai, Aj)</vt:lpstr>
      <vt:lpstr>Attribute Affinity Matrix Example</vt:lpstr>
      <vt:lpstr>VF – Clustering Algorithm</vt:lpstr>
      <vt:lpstr>AM (Global Affinity Measure)</vt:lpstr>
      <vt:lpstr>AM ( Global affinity measure) </vt:lpstr>
      <vt:lpstr>AM ( Global affinity measure) </vt:lpstr>
      <vt:lpstr>AM ( Global affinity measure) </vt:lpstr>
      <vt:lpstr>AM ( Global affinity measure) </vt:lpstr>
      <vt:lpstr>AM ( Global affinity measure) </vt:lpstr>
      <vt:lpstr>AM ( Global affinity measure) </vt:lpstr>
      <vt:lpstr>AM ( Global affinity measure) </vt:lpstr>
      <vt:lpstr>AM ( Global affinity measure) </vt:lpstr>
      <vt:lpstr>AM ( Global affinity measure) </vt:lpstr>
      <vt:lpstr>AM (Global Affinity Measure)</vt:lpstr>
      <vt:lpstr>AM (Global Affinity Measure)</vt:lpstr>
      <vt:lpstr>AM (Global Affinity Measure)</vt:lpstr>
      <vt:lpstr>AM (Global Affinity Measure)</vt:lpstr>
      <vt:lpstr>Bond Energy Algorithm</vt:lpstr>
      <vt:lpstr>Bond Energy Algorithm</vt:lpstr>
      <vt:lpstr>Bond Energy Algorithm-Examples</vt:lpstr>
      <vt:lpstr>Bond Energy Algorithm-Examples</vt:lpstr>
      <vt:lpstr>Bond Energy Algorithm-Examples</vt:lpstr>
      <vt:lpstr>Attribute Affinity Matrix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VF – Algorithm</vt:lpstr>
      <vt:lpstr>VF – ALgorithm</vt:lpstr>
      <vt:lpstr>PowerPoint Presentation</vt:lpstr>
      <vt:lpstr>PowerPoint Presentation</vt:lpstr>
      <vt:lpstr>VF – Algorithm</vt:lpstr>
      <vt:lpstr>VF – Correctness</vt:lpstr>
      <vt:lpstr>PowerPoint Presentation</vt:lpstr>
      <vt:lpstr>Hybrid Fragmentation</vt:lpstr>
      <vt:lpstr>PowerPoint Presentation</vt:lpstr>
      <vt:lpstr>Reconstruction of HF</vt:lpstr>
      <vt:lpstr>Outline</vt:lpstr>
      <vt:lpstr>Fragment Allocation</vt:lpstr>
      <vt:lpstr>Allocation</vt:lpstr>
      <vt:lpstr>Allocation Alternatives</vt:lpstr>
      <vt:lpstr>Allocation – Information Requirements</vt:lpstr>
      <vt:lpstr>Allocation Model</vt:lpstr>
      <vt:lpstr>Allocation Model</vt:lpstr>
      <vt:lpstr>Allocation Model</vt:lpstr>
      <vt:lpstr>Allocation Model</vt:lpstr>
      <vt:lpstr>Allocation Model</vt:lpstr>
      <vt:lpstr>Allocation Model</vt:lpstr>
      <vt:lpstr>Allocation Model</vt:lpstr>
      <vt:lpstr>PowerPoint Presentation</vt:lpstr>
      <vt:lpstr>PowerPoint Presentation</vt:lpstr>
      <vt:lpstr>Allocation of Fragments (2)</vt:lpstr>
      <vt:lpstr>Allocation of Fragments (3)</vt:lpstr>
      <vt:lpstr>PowerPoint Presentation</vt:lpstr>
      <vt:lpstr>Outline</vt:lpstr>
      <vt:lpstr>Adaptive approaches</vt:lpstr>
      <vt:lpstr>Detecting workload changes</vt:lpstr>
      <vt:lpstr>Detecting workload changes</vt:lpstr>
      <vt:lpstr>Detecting Affected Items</vt:lpstr>
      <vt:lpstr>Incremental Reconfiguration</vt:lpstr>
      <vt:lpstr>Incremental Reconfiguration</vt:lpstr>
      <vt:lpstr>Assignment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Kishan Kumar Zalavadia</cp:lastModifiedBy>
  <cp:revision>116</cp:revision>
  <dcterms:created xsi:type="dcterms:W3CDTF">2020-02-05T23:19:38Z</dcterms:created>
  <dcterms:modified xsi:type="dcterms:W3CDTF">2024-03-06T19:56:06Z</dcterms:modified>
</cp:coreProperties>
</file>