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3" r:id="rId2"/>
    <p:sldId id="282" r:id="rId3"/>
    <p:sldId id="284" r:id="rId4"/>
    <p:sldId id="283" r:id="rId5"/>
    <p:sldId id="285" r:id="rId6"/>
    <p:sldId id="295" r:id="rId7"/>
    <p:sldId id="286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0EF"/>
    <a:srgbClr val="DCE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A72D9-9E7F-4A7A-9128-66CE30B00E68}" v="92" dt="2023-08-23T04:02:53.868"/>
    <p1510:client id="{5E67E664-B877-4DCC-9194-52F84525594A}" v="49" dt="2023-08-23T04:54:27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423" autoAdjust="0"/>
  </p:normalViewPr>
  <p:slideViewPr>
    <p:cSldViewPr>
      <p:cViewPr varScale="1">
        <p:scale>
          <a:sx n="95" d="100"/>
          <a:sy n="95" d="100"/>
        </p:scale>
        <p:origin x="1584" y="192"/>
      </p:cViewPr>
      <p:guideLst>
        <p:guide orient="horz" pos="2160"/>
        <p:guide pos="2880"/>
      </p:guideLst>
    </p:cSldViewPr>
  </p:slideViewPr>
  <p:notesTextViewPr>
    <p:cViewPr>
      <p:scale>
        <a:sx n="145" d="100"/>
        <a:sy n="1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5E67E664-B877-4DCC-9194-52F84525594A}"/>
    <pc:docChg chg="custSel modSld">
      <pc:chgData name="Mokarram dorri, Bahareh" userId="b65613e7-b782-4797-afbc-3ac9b2e9b774" providerId="ADAL" clId="{5E67E664-B877-4DCC-9194-52F84525594A}" dt="2023-08-23T04:54:27.974" v="62" actId="108"/>
      <pc:docMkLst>
        <pc:docMk/>
      </pc:docMkLst>
      <pc:sldChg chg="modSp">
        <pc:chgData name="Mokarram dorri, Bahareh" userId="b65613e7-b782-4797-afbc-3ac9b2e9b774" providerId="ADAL" clId="{5E67E664-B877-4DCC-9194-52F84525594A}" dt="2023-08-23T04:49:12.179" v="5" actId="113"/>
        <pc:sldMkLst>
          <pc:docMk/>
          <pc:sldMk cId="0" sldId="283"/>
        </pc:sldMkLst>
        <pc:spChg chg="mod">
          <ac:chgData name="Mokarram dorri, Bahareh" userId="b65613e7-b782-4797-afbc-3ac9b2e9b774" providerId="ADAL" clId="{5E67E664-B877-4DCC-9194-52F84525594A}" dt="2023-08-23T04:49:12.179" v="5" actId="113"/>
          <ac:spMkLst>
            <pc:docMk/>
            <pc:sldMk cId="0" sldId="283"/>
            <ac:spMk id="3" creationId="{00000000-0000-0000-0000-000000000000}"/>
          </ac:spMkLst>
        </pc:spChg>
      </pc:sldChg>
      <pc:sldChg chg="modSp mod modAnim modNotesTx">
        <pc:chgData name="Mokarram dorri, Bahareh" userId="b65613e7-b782-4797-afbc-3ac9b2e9b774" providerId="ADAL" clId="{5E67E664-B877-4DCC-9194-52F84525594A}" dt="2023-08-23T04:45:47.623" v="3" actId="6549"/>
        <pc:sldMkLst>
          <pc:docMk/>
          <pc:sldMk cId="0" sldId="291"/>
        </pc:sldMkLst>
        <pc:spChg chg="mod">
          <ac:chgData name="Mokarram dorri, Bahareh" userId="b65613e7-b782-4797-afbc-3ac9b2e9b774" providerId="ADAL" clId="{5E67E664-B877-4DCC-9194-52F84525594A}" dt="2023-08-23T04:45:28.471" v="2" actId="108"/>
          <ac:spMkLst>
            <pc:docMk/>
            <pc:sldMk cId="0" sldId="29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5E67E664-B877-4DCC-9194-52F84525594A}" dt="2023-08-23T04:45:19.051" v="1" actId="27636"/>
          <ac:spMkLst>
            <pc:docMk/>
            <pc:sldMk cId="0" sldId="291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5E67E664-B877-4DCC-9194-52F84525594A}" dt="2023-08-23T04:54:27.974" v="62" actId="108"/>
        <pc:sldMkLst>
          <pc:docMk/>
          <pc:sldMk cId="0" sldId="301"/>
        </pc:sldMkLst>
        <pc:spChg chg="mod">
          <ac:chgData name="Mokarram dorri, Bahareh" userId="b65613e7-b782-4797-afbc-3ac9b2e9b774" providerId="ADAL" clId="{5E67E664-B877-4DCC-9194-52F84525594A}" dt="2023-08-23T04:54:27.974" v="62" actId="108"/>
          <ac:spMkLst>
            <pc:docMk/>
            <pc:sldMk cId="0" sldId="30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5E67E664-B877-4DCC-9194-52F84525594A}" dt="2023-08-23T04:53:22.854" v="53" actId="20577"/>
          <ac:spMkLst>
            <pc:docMk/>
            <pc:sldMk cId="0" sldId="301"/>
            <ac:spMk id="3" creationId="{00000000-0000-0000-0000-000000000000}"/>
          </ac:spMkLst>
        </pc:spChg>
        <pc:graphicFrameChg chg="mod">
          <ac:chgData name="Mokarram dorri, Bahareh" userId="b65613e7-b782-4797-afbc-3ac9b2e9b774" providerId="ADAL" clId="{5E67E664-B877-4DCC-9194-52F84525594A}" dt="2023-08-23T04:52:32.105" v="27" actId="1076"/>
          <ac:graphicFrameMkLst>
            <pc:docMk/>
            <pc:sldMk cId="0" sldId="301"/>
            <ac:graphicFrameMk id="38914" creationId="{00000000-0000-0000-0000-000000000000}"/>
          </ac:graphicFrameMkLst>
        </pc:graphicFrameChg>
        <pc:graphicFrameChg chg="mod">
          <ac:chgData name="Mokarram dorri, Bahareh" userId="b65613e7-b782-4797-afbc-3ac9b2e9b774" providerId="ADAL" clId="{5E67E664-B877-4DCC-9194-52F84525594A}" dt="2023-08-23T04:54:08.602" v="61" actId="1038"/>
          <ac:graphicFrameMkLst>
            <pc:docMk/>
            <pc:sldMk cId="0" sldId="301"/>
            <ac:graphicFrameMk id="38917" creationId="{00000000-0000-0000-0000-000000000000}"/>
          </ac:graphicFrameMkLst>
        </pc:graphicFrameChg>
      </pc:sldChg>
    </pc:docChg>
  </pc:docChgLst>
  <pc:docChgLst>
    <pc:chgData name="Mokarram dorri, Bahareh" userId="b65613e7-b782-4797-afbc-3ac9b2e9b774" providerId="ADAL" clId="{46BA72D9-9E7F-4A7A-9128-66CE30B00E68}"/>
    <pc:docChg chg="custSel addSld delSld modSld">
      <pc:chgData name="Mokarram dorri, Bahareh" userId="b65613e7-b782-4797-afbc-3ac9b2e9b774" providerId="ADAL" clId="{46BA72D9-9E7F-4A7A-9128-66CE30B00E68}" dt="2023-08-23T04:02:53.868" v="162"/>
      <pc:docMkLst>
        <pc:docMk/>
      </pc:docMkLst>
      <pc:sldChg chg="addSp delSp modSp del mod">
        <pc:chgData name="Mokarram dorri, Bahareh" userId="b65613e7-b782-4797-afbc-3ac9b2e9b774" providerId="ADAL" clId="{46BA72D9-9E7F-4A7A-9128-66CE30B00E68}" dt="2023-08-23T01:26:21.670" v="16" actId="47"/>
        <pc:sldMkLst>
          <pc:docMk/>
          <pc:sldMk cId="841860430" sldId="277"/>
        </pc:sldMkLst>
        <pc:spChg chg="mod">
          <ac:chgData name="Mokarram dorri, Bahareh" userId="b65613e7-b782-4797-afbc-3ac9b2e9b774" providerId="ADAL" clId="{46BA72D9-9E7F-4A7A-9128-66CE30B00E68}" dt="2023-08-23T01:26:15.609" v="14" actId="21"/>
          <ac:spMkLst>
            <pc:docMk/>
            <pc:sldMk cId="841860430" sldId="277"/>
            <ac:spMk id="2" creationId="{00000000-0000-0000-0000-000000000000}"/>
          </ac:spMkLst>
        </pc:spChg>
        <pc:spChg chg="del mod">
          <ac:chgData name="Mokarram dorri, Bahareh" userId="b65613e7-b782-4797-afbc-3ac9b2e9b774" providerId="ADAL" clId="{46BA72D9-9E7F-4A7A-9128-66CE30B00E68}" dt="2023-08-23T01:25:51.658" v="10" actId="478"/>
          <ac:spMkLst>
            <pc:docMk/>
            <pc:sldMk cId="841860430" sldId="277"/>
            <ac:spMk id="3" creationId="{7717B903-EE7D-43E5-A266-78CBD185946B}"/>
          </ac:spMkLst>
        </pc:spChg>
        <pc:spChg chg="del mod">
          <ac:chgData name="Mokarram dorri, Bahareh" userId="b65613e7-b782-4797-afbc-3ac9b2e9b774" providerId="ADAL" clId="{46BA72D9-9E7F-4A7A-9128-66CE30B00E68}" dt="2023-08-23T01:25:48.880" v="8" actId="478"/>
          <ac:spMkLst>
            <pc:docMk/>
            <pc:sldMk cId="841860430" sldId="277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46BA72D9-9E7F-4A7A-9128-66CE30B00E68}" dt="2023-08-23T01:25:46.053" v="6" actId="478"/>
          <ac:spMkLst>
            <pc:docMk/>
            <pc:sldMk cId="841860430" sldId="277"/>
            <ac:spMk id="5" creationId="{00000000-0000-0000-0000-000000000000}"/>
          </ac:spMkLst>
        </pc:spChg>
        <pc:spChg chg="add del mod">
          <ac:chgData name="Mokarram dorri, Bahareh" userId="b65613e7-b782-4797-afbc-3ac9b2e9b774" providerId="ADAL" clId="{46BA72D9-9E7F-4A7A-9128-66CE30B00E68}" dt="2023-08-23T01:25:55.913" v="12" actId="478"/>
          <ac:spMkLst>
            <pc:docMk/>
            <pc:sldMk cId="841860430" sldId="277"/>
            <ac:spMk id="7" creationId="{70123ED2-2E92-C6CE-B85F-E2921CB075FE}"/>
          </ac:spMkLst>
        </pc:spChg>
      </pc:sldChg>
      <pc:sldChg chg="modSp mod modAnim">
        <pc:chgData name="Mokarram dorri, Bahareh" userId="b65613e7-b782-4797-afbc-3ac9b2e9b774" providerId="ADAL" clId="{46BA72D9-9E7F-4A7A-9128-66CE30B00E68}" dt="2023-08-23T01:58:10.029" v="50"/>
        <pc:sldMkLst>
          <pc:docMk/>
          <pc:sldMk cId="0" sldId="283"/>
        </pc:sldMkLst>
        <pc:spChg chg="mod">
          <ac:chgData name="Mokarram dorri, Bahareh" userId="b65613e7-b782-4797-afbc-3ac9b2e9b774" providerId="ADAL" clId="{46BA72D9-9E7F-4A7A-9128-66CE30B00E68}" dt="2023-08-23T01:57:49.601" v="47" actId="27636"/>
          <ac:spMkLst>
            <pc:docMk/>
            <pc:sldMk cId="0" sldId="283"/>
            <ac:spMk id="3" creationId="{00000000-0000-0000-0000-000000000000}"/>
          </ac:spMkLst>
        </pc:spChg>
      </pc:sldChg>
      <pc:sldChg chg="modAnim">
        <pc:chgData name="Mokarram dorri, Bahareh" userId="b65613e7-b782-4797-afbc-3ac9b2e9b774" providerId="ADAL" clId="{46BA72D9-9E7F-4A7A-9128-66CE30B00E68}" dt="2023-08-23T04:01:50.707" v="159"/>
        <pc:sldMkLst>
          <pc:docMk/>
          <pc:sldMk cId="0" sldId="284"/>
        </pc:sldMkLst>
      </pc:sldChg>
      <pc:sldChg chg="modSp modAnim">
        <pc:chgData name="Mokarram dorri, Bahareh" userId="b65613e7-b782-4797-afbc-3ac9b2e9b774" providerId="ADAL" clId="{46BA72D9-9E7F-4A7A-9128-66CE30B00E68}" dt="2023-08-23T04:02:27.966" v="160"/>
        <pc:sldMkLst>
          <pc:docMk/>
          <pc:sldMk cId="0" sldId="285"/>
        </pc:sldMkLst>
        <pc:spChg chg="mod">
          <ac:chgData name="Mokarram dorri, Bahareh" userId="b65613e7-b782-4797-afbc-3ac9b2e9b774" providerId="ADAL" clId="{46BA72D9-9E7F-4A7A-9128-66CE30B00E68}" dt="2023-08-23T02:15:16.250" v="60" actId="207"/>
          <ac:spMkLst>
            <pc:docMk/>
            <pc:sldMk cId="0" sldId="285"/>
            <ac:spMk id="3" creationId="{00000000-0000-0000-0000-000000000000}"/>
          </ac:spMkLst>
        </pc:spChg>
      </pc:sldChg>
      <pc:sldChg chg="addSp delSp modSp mod delAnim modAnim">
        <pc:chgData name="Mokarram dorri, Bahareh" userId="b65613e7-b782-4797-afbc-3ac9b2e9b774" providerId="ADAL" clId="{46BA72D9-9E7F-4A7A-9128-66CE30B00E68}" dt="2023-08-23T04:02:53.868" v="162"/>
        <pc:sldMkLst>
          <pc:docMk/>
          <pc:sldMk cId="0" sldId="286"/>
        </pc:sldMkLst>
        <pc:spChg chg="mod">
          <ac:chgData name="Mokarram dorri, Bahareh" userId="b65613e7-b782-4797-afbc-3ac9b2e9b774" providerId="ADAL" clId="{46BA72D9-9E7F-4A7A-9128-66CE30B00E68}" dt="2023-08-23T02:28:17.529" v="91" actId="20577"/>
          <ac:spMkLst>
            <pc:docMk/>
            <pc:sldMk cId="0" sldId="286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6BA72D9-9E7F-4A7A-9128-66CE30B00E68}" dt="2023-08-23T02:28:56.284" v="101" actId="403"/>
          <ac:spMkLst>
            <pc:docMk/>
            <pc:sldMk cId="0" sldId="286"/>
            <ac:spMk id="4" creationId="{00000000-0000-0000-0000-000000000000}"/>
          </ac:spMkLst>
        </pc:spChg>
        <pc:graphicFrameChg chg="del mod replId">
          <ac:chgData name="Mokarram dorri, Bahareh" userId="b65613e7-b782-4797-afbc-3ac9b2e9b774" providerId="ADAL" clId="{46BA72D9-9E7F-4A7A-9128-66CE30B00E68}" dt="2023-08-23T02:28:40.479" v="93"/>
          <ac:graphicFrameMkLst>
            <pc:docMk/>
            <pc:sldMk cId="0" sldId="286"/>
            <ac:graphicFrameMk id="6" creationId="{00000000-0000-0000-0000-000000000000}"/>
          </ac:graphicFrameMkLst>
        </pc:graphicFrameChg>
      </pc:sldChg>
      <pc:sldChg chg="modSp mod modAnim">
        <pc:chgData name="Mokarram dorri, Bahareh" userId="b65613e7-b782-4797-afbc-3ac9b2e9b774" providerId="ADAL" clId="{46BA72D9-9E7F-4A7A-9128-66CE30B00E68}" dt="2023-08-23T02:35:48.777" v="115" actId="1037"/>
        <pc:sldMkLst>
          <pc:docMk/>
          <pc:sldMk cId="0" sldId="287"/>
        </pc:sldMkLst>
        <pc:spChg chg="mod">
          <ac:chgData name="Mokarram dorri, Bahareh" userId="b65613e7-b782-4797-afbc-3ac9b2e9b774" providerId="ADAL" clId="{46BA72D9-9E7F-4A7A-9128-66CE30B00E68}" dt="2023-08-23T02:35:24.048" v="110" actId="14100"/>
          <ac:spMkLst>
            <pc:docMk/>
            <pc:sldMk cId="0" sldId="28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46BA72D9-9E7F-4A7A-9128-66CE30B00E68}" dt="2023-08-23T02:35:40.093" v="112" actId="404"/>
          <ac:spMkLst>
            <pc:docMk/>
            <pc:sldMk cId="0" sldId="287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46BA72D9-9E7F-4A7A-9128-66CE30B00E68}" dt="2023-08-23T02:35:48.777" v="115" actId="1037"/>
          <ac:spMkLst>
            <pc:docMk/>
            <pc:sldMk cId="0" sldId="287"/>
            <ac:spMk id="6" creationId="{00000000-0000-0000-0000-000000000000}"/>
          </ac:spMkLst>
        </pc:spChg>
      </pc:sldChg>
      <pc:sldChg chg="modSp mod">
        <pc:chgData name="Mokarram dorri, Bahareh" userId="b65613e7-b782-4797-afbc-3ac9b2e9b774" providerId="ADAL" clId="{46BA72D9-9E7F-4A7A-9128-66CE30B00E68}" dt="2023-08-23T02:37:41.552" v="116" actId="207"/>
        <pc:sldMkLst>
          <pc:docMk/>
          <pc:sldMk cId="0" sldId="288"/>
        </pc:sldMkLst>
        <pc:spChg chg="mod">
          <ac:chgData name="Mokarram dorri, Bahareh" userId="b65613e7-b782-4797-afbc-3ac9b2e9b774" providerId="ADAL" clId="{46BA72D9-9E7F-4A7A-9128-66CE30B00E68}" dt="2023-08-23T02:37:41.552" v="116" actId="20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 modShow">
        <pc:chgData name="Mokarram dorri, Bahareh" userId="b65613e7-b782-4797-afbc-3ac9b2e9b774" providerId="ADAL" clId="{46BA72D9-9E7F-4A7A-9128-66CE30B00E68}" dt="2023-08-23T03:55:50.892" v="140" actId="20577"/>
        <pc:sldMkLst>
          <pc:docMk/>
          <pc:sldMk cId="0" sldId="289"/>
        </pc:sldMkLst>
        <pc:spChg chg="mod">
          <ac:chgData name="Mokarram dorri, Bahareh" userId="b65613e7-b782-4797-afbc-3ac9b2e9b774" providerId="ADAL" clId="{46BA72D9-9E7F-4A7A-9128-66CE30B00E68}" dt="2023-08-23T03:55:50.892" v="140" actId="20577"/>
          <ac:spMkLst>
            <pc:docMk/>
            <pc:sldMk cId="0" sldId="289"/>
            <ac:spMk id="3" creationId="{00000000-0000-0000-0000-000000000000}"/>
          </ac:spMkLst>
        </pc:spChg>
      </pc:sldChg>
      <pc:sldChg chg="modAnim">
        <pc:chgData name="Mokarram dorri, Bahareh" userId="b65613e7-b782-4797-afbc-3ac9b2e9b774" providerId="ADAL" clId="{46BA72D9-9E7F-4A7A-9128-66CE30B00E68}" dt="2023-08-23T02:39:43.025" v="125"/>
        <pc:sldMkLst>
          <pc:docMk/>
          <pc:sldMk cId="1707049497" sldId="290"/>
        </pc:sldMkLst>
      </pc:sldChg>
      <pc:sldChg chg="modSp mod modAnim">
        <pc:chgData name="Mokarram dorri, Bahareh" userId="b65613e7-b782-4797-afbc-3ac9b2e9b774" providerId="ADAL" clId="{46BA72D9-9E7F-4A7A-9128-66CE30B00E68}" dt="2023-08-23T04:01:05.242" v="156" actId="207"/>
        <pc:sldMkLst>
          <pc:docMk/>
          <pc:sldMk cId="0" sldId="291"/>
        </pc:sldMkLst>
        <pc:spChg chg="mod">
          <ac:chgData name="Mokarram dorri, Bahareh" userId="b65613e7-b782-4797-afbc-3ac9b2e9b774" providerId="ADAL" clId="{46BA72D9-9E7F-4A7A-9128-66CE30B00E68}" dt="2023-08-23T04:01:05.242" v="156" actId="207"/>
          <ac:spMkLst>
            <pc:docMk/>
            <pc:sldMk cId="0" sldId="29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6BA72D9-9E7F-4A7A-9128-66CE30B00E68}" dt="2023-08-23T03:58:37.945" v="154" actId="27636"/>
          <ac:spMkLst>
            <pc:docMk/>
            <pc:sldMk cId="0" sldId="291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46BA72D9-9E7F-4A7A-9128-66CE30B00E68}" dt="2023-08-23T01:22:21.861" v="4" actId="47"/>
        <pc:sldMkLst>
          <pc:docMk/>
          <pc:sldMk cId="0" sldId="292"/>
        </pc:sldMkLst>
      </pc:sldChg>
      <pc:sldChg chg="del">
        <pc:chgData name="Mokarram dorri, Bahareh" userId="b65613e7-b782-4797-afbc-3ac9b2e9b774" providerId="ADAL" clId="{46BA72D9-9E7F-4A7A-9128-66CE30B00E68}" dt="2023-08-23T01:22:18.765" v="3" actId="47"/>
        <pc:sldMkLst>
          <pc:docMk/>
          <pc:sldMk cId="0" sldId="293"/>
        </pc:sldMkLst>
      </pc:sldChg>
      <pc:sldChg chg="modSp mod">
        <pc:chgData name="Mokarram dorri, Bahareh" userId="b65613e7-b782-4797-afbc-3ac9b2e9b774" providerId="ADAL" clId="{46BA72D9-9E7F-4A7A-9128-66CE30B00E68}" dt="2023-08-23T02:25:48.748" v="85" actId="1037"/>
        <pc:sldMkLst>
          <pc:docMk/>
          <pc:sldMk cId="0" sldId="295"/>
        </pc:sldMkLst>
        <pc:spChg chg="mod">
          <ac:chgData name="Mokarram dorri, Bahareh" userId="b65613e7-b782-4797-afbc-3ac9b2e9b774" providerId="ADAL" clId="{46BA72D9-9E7F-4A7A-9128-66CE30B00E68}" dt="2023-08-23T02:25:48.748" v="85" actId="1037"/>
          <ac:spMkLst>
            <pc:docMk/>
            <pc:sldMk cId="0" sldId="295"/>
            <ac:spMk id="3" creationId="{00000000-0000-0000-0000-000000000000}"/>
          </ac:spMkLst>
        </pc:spChg>
      </pc:sldChg>
      <pc:sldChg chg="modSp modAnim">
        <pc:chgData name="Mokarram dorri, Bahareh" userId="b65613e7-b782-4797-afbc-3ac9b2e9b774" providerId="ADAL" clId="{46BA72D9-9E7F-4A7A-9128-66CE30B00E68}" dt="2023-08-23T04:01:01.440" v="155" actId="207"/>
        <pc:sldMkLst>
          <pc:docMk/>
          <pc:sldMk cId="0" sldId="301"/>
        </pc:sldMkLst>
        <pc:spChg chg="mod">
          <ac:chgData name="Mokarram dorri, Bahareh" userId="b65613e7-b782-4797-afbc-3ac9b2e9b774" providerId="ADAL" clId="{46BA72D9-9E7F-4A7A-9128-66CE30B00E68}" dt="2023-08-23T04:01:01.440" v="155" actId="207"/>
          <ac:spMkLst>
            <pc:docMk/>
            <pc:sldMk cId="0" sldId="301"/>
            <ac:spMk id="2" creationId="{00000000-0000-0000-0000-000000000000}"/>
          </ac:spMkLst>
        </pc:spChg>
      </pc:sldChg>
      <pc:sldChg chg="del">
        <pc:chgData name="Mokarram dorri, Bahareh" userId="b65613e7-b782-4797-afbc-3ac9b2e9b774" providerId="ADAL" clId="{46BA72D9-9E7F-4A7A-9128-66CE30B00E68}" dt="2023-08-23T02:51:23.083" v="126" actId="47"/>
        <pc:sldMkLst>
          <pc:docMk/>
          <pc:sldMk cId="0" sldId="302"/>
        </pc:sldMkLst>
      </pc:sldChg>
      <pc:sldChg chg="del">
        <pc:chgData name="Mokarram dorri, Bahareh" userId="b65613e7-b782-4797-afbc-3ac9b2e9b774" providerId="ADAL" clId="{46BA72D9-9E7F-4A7A-9128-66CE30B00E68}" dt="2023-08-23T01:22:23.668" v="5" actId="47"/>
        <pc:sldMkLst>
          <pc:docMk/>
          <pc:sldMk cId="847889286" sldId="303"/>
        </pc:sldMkLst>
        <pc:spChg chg="mod">
          <ac:chgData name="Mokarram dorri, Bahareh" userId="b65613e7-b782-4797-afbc-3ac9b2e9b774" providerId="ADAL" clId="{46BA72D9-9E7F-4A7A-9128-66CE30B00E68}" dt="2023-08-23T02:21:52.177" v="83" actId="20577"/>
          <ac:spMkLst>
            <pc:docMk/>
            <pc:sldMk cId="847889286" sldId="303"/>
            <ac:spMk id="2" creationId="{4B1C6043-94A9-741C-2C14-040C95602519}"/>
          </ac:spMkLst>
        </pc:spChg>
      </pc:sldChg>
      <pc:sldChg chg="del">
        <pc:chgData name="Mokarram dorri, Bahareh" userId="b65613e7-b782-4797-afbc-3ac9b2e9b774" providerId="ADAL" clId="{46BA72D9-9E7F-4A7A-9128-66CE30B00E68}" dt="2023-08-23T01:21:01.576" v="1" actId="2696"/>
        <pc:sldMkLst>
          <pc:docMk/>
          <pc:sldMk cId="2958303642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6614-939B-4765-91A5-28A761A92F8F}" type="datetimeFigureOut">
              <a:rPr lang="en-US" smtClean="0"/>
              <a:pPr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DB466-2EC8-4B69-9657-DDE551F31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number set: start with 0</a:t>
            </a:r>
          </a:p>
          <a:p>
            <a:r>
              <a:rPr lang="en-US" dirty="0"/>
              <a:t>Natural number set: start with 1</a:t>
            </a:r>
          </a:p>
          <a:p>
            <a:r>
              <a:rPr lang="en-US" dirty="0"/>
              <a:t>Real number set: contains decimals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DB466-2EC8-4B69-9657-DDE551F31D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DB466-2EC8-4B69-9657-DDE551F31D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Cardinality of C = 3</a:t>
            </a:r>
          </a:p>
          <a:p>
            <a:r>
              <a:rPr lang="en-US" dirty="0"/>
              <a:t>Infinite set ex: Natural number set, Real number set,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DB466-2EC8-4B69-9657-DDE551F31D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Symbol" pitchFamily="84" charset="2"/>
              </a:rPr>
              <a:t>A  U= 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Symbol" pitchFamily="84" charset="2"/>
              </a:rPr>
              <a:t>A </a:t>
            </a:r>
            <a:r>
              <a:rPr lang="en-US" dirty="0">
                <a:sym typeface="Symbol" pitchFamily="84" charset="2"/>
              </a:rPr>
              <a:t></a:t>
            </a:r>
            <a:r>
              <a:rPr lang="en-US" sz="1200" dirty="0">
                <a:sym typeface="Symbol" pitchFamily="84" charset="2"/>
              </a:rPr>
              <a:t> U =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DB466-2EC8-4B69-9657-DDE551F31D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E649-8BCD-4B35-8A05-6990C8BB849E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D532-1053-43F2-B6A4-86EE58B740A4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DA48-2E15-4CF6-81E1-E0EEF9815FC7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8C0-6F54-4CBF-B787-3E1BC2ACA9C6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438C-D85C-46FB-B576-D156636C6331}" type="datetime1">
              <a:rPr lang="en-US" smtClean="0"/>
              <a:t>10/1/24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6EAC-5B27-491D-87B8-FB5C7E94ECF4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5428-5E21-42F3-8972-08063628C064}" type="datetime1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6A9D-8CBF-4A22-960B-B2414A0771DF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7373-F96C-4EFC-8C43-BA6C647C2FFD}" type="datetime1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5E6F-5597-4F7D-AEBB-A3307780038F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EC8-A828-4AE6-8C82-532137CAEEFA}" type="datetime1">
              <a:rPr lang="en-US" smtClean="0"/>
              <a:t>10/1/24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5172F45-B2E8-4543-ABB1-BC19E6B19B76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6043-94A9-741C-2C14-040C9560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4" y="457200"/>
            <a:ext cx="8260672" cy="1039427"/>
          </a:xfrm>
        </p:spPr>
        <p:txBody>
          <a:bodyPr/>
          <a:lstStyle/>
          <a:p>
            <a:r>
              <a:rPr lang="en-US" b="1" dirty="0"/>
              <a:t>Set: basics &amp; definitions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0DDC2-F7B0-B612-70D7-84E19397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{sets}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set</a:t>
            </a:r>
            <a:r>
              <a:rPr lang="en-US" dirty="0"/>
              <a:t> is a collection of objects (elements).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dirty="0"/>
              <a:t>is a set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an element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we write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84" charset="2"/>
              </a:rPr>
              <a:t>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Otherwise we write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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>
              <a:buFont typeface="Times" pitchFamily="84" charset="0"/>
              <a:buChar char="•"/>
              <a:tabLst>
                <a:tab pos="227013" algn="l"/>
                <a:tab pos="452438" algn="l"/>
                <a:tab pos="917575" algn="l"/>
              </a:tabLst>
            </a:pPr>
            <a:endParaRPr lang="en-US" dirty="0"/>
          </a:p>
          <a:p>
            <a:pPr>
              <a:buFont typeface="Times" pitchFamily="84" charset="0"/>
              <a:buChar char="•"/>
              <a:tabLst>
                <a:tab pos="227013" algn="l"/>
                <a:tab pos="452438" algn="l"/>
                <a:tab pos="917575" algn="l"/>
              </a:tabLst>
            </a:pPr>
            <a:r>
              <a:rPr lang="en-US" dirty="0"/>
              <a:t>A set with no elements is denoted { } or </a:t>
            </a:r>
            <a:r>
              <a:rPr lang="en-US" dirty="0">
                <a:sym typeface="Symbol" pitchFamily="84" charset="2"/>
              </a:rPr>
              <a:t> (null)</a:t>
            </a:r>
          </a:p>
          <a:p>
            <a:pPr>
              <a:buFont typeface="Times" pitchFamily="84" charset="0"/>
              <a:buChar char="•"/>
              <a:tabLst>
                <a:tab pos="227013" algn="l"/>
                <a:tab pos="452438" algn="l"/>
                <a:tab pos="917575" algn="l"/>
              </a:tabLst>
            </a:pPr>
            <a:endParaRPr lang="en-US" dirty="0">
              <a:sym typeface="Symbol" pitchFamily="84" charset="2"/>
            </a:endParaRPr>
          </a:p>
          <a:p>
            <a:pPr>
              <a:buFont typeface="Times" pitchFamily="84" charset="0"/>
              <a:buChar char="•"/>
              <a:tabLst>
                <a:tab pos="227013" algn="l"/>
                <a:tab pos="452438" algn="l"/>
                <a:tab pos="917575" algn="l"/>
              </a:tabLst>
            </a:pPr>
            <a:r>
              <a:rPr lang="en-US" dirty="0">
                <a:sym typeface="Symbol" pitchFamily="84" charset="2"/>
              </a:rPr>
              <a:t>Some well-known sets:</a:t>
            </a:r>
          </a:p>
          <a:p>
            <a:pPr lvl="1">
              <a:buFont typeface="Times" pitchFamily="84" charset="0"/>
              <a:buChar char="•"/>
              <a:tabLst>
                <a:tab pos="227013" algn="l"/>
                <a:tab pos="452438" algn="l"/>
                <a:tab pos="917575" algn="l"/>
              </a:tabLst>
            </a:pPr>
            <a:r>
              <a:rPr lang="en-US" dirty="0">
                <a:sym typeface="Symbol" pitchFamily="84" charset="2"/>
              </a:rPr>
              <a:t>The set of </a:t>
            </a:r>
            <a:r>
              <a:rPr lang="en-US" i="1" dirty="0">
                <a:sym typeface="Symbol" pitchFamily="84" charset="2"/>
              </a:rPr>
              <a:t>integers</a:t>
            </a:r>
            <a:r>
              <a:rPr lang="en-US" dirty="0">
                <a:sym typeface="Symbol" pitchFamily="84" charset="2"/>
              </a:rPr>
              <a:t> (</a:t>
            </a:r>
            <a:r>
              <a:rPr lang="en-US" b="1" dirty="0">
                <a:sym typeface="Symbol" pitchFamily="84" charset="2"/>
              </a:rPr>
              <a:t>Z</a:t>
            </a:r>
            <a:r>
              <a:rPr lang="en-US" dirty="0">
                <a:sym typeface="Symbol" pitchFamily="84" charset="2"/>
              </a:rPr>
              <a:t>)</a:t>
            </a:r>
          </a:p>
          <a:p>
            <a:pPr lvl="1">
              <a:buFont typeface="Times" pitchFamily="84" charset="0"/>
              <a:buChar char="•"/>
              <a:tabLst>
                <a:tab pos="227013" algn="l"/>
                <a:tab pos="452438" algn="l"/>
                <a:tab pos="917575" algn="l"/>
              </a:tabLst>
            </a:pPr>
            <a:r>
              <a:rPr lang="en-US" dirty="0">
                <a:sym typeface="Symbol" pitchFamily="84" charset="2"/>
              </a:rPr>
              <a:t>The set of </a:t>
            </a:r>
            <a:r>
              <a:rPr lang="en-US" i="1" dirty="0">
                <a:sym typeface="Symbol" pitchFamily="84" charset="2"/>
              </a:rPr>
              <a:t>natural numbers</a:t>
            </a:r>
            <a:r>
              <a:rPr lang="en-US" dirty="0">
                <a:sym typeface="Symbol" pitchFamily="84" charset="2"/>
              </a:rPr>
              <a:t> (</a:t>
            </a:r>
            <a:r>
              <a:rPr lang="en-US" b="1" dirty="0">
                <a:sym typeface="Symbol" pitchFamily="84" charset="2"/>
              </a:rPr>
              <a:t>N</a:t>
            </a:r>
            <a:r>
              <a:rPr lang="en-US" dirty="0">
                <a:sym typeface="Symbol" pitchFamily="84" charset="2"/>
              </a:rPr>
              <a:t>)</a:t>
            </a:r>
          </a:p>
          <a:p>
            <a:pPr lvl="1">
              <a:buFont typeface="Times" pitchFamily="84" charset="0"/>
              <a:buChar char="•"/>
              <a:tabLst>
                <a:tab pos="227013" algn="l"/>
                <a:tab pos="452438" algn="l"/>
                <a:tab pos="917575" algn="l"/>
              </a:tabLst>
            </a:pPr>
            <a:r>
              <a:rPr lang="en-US" dirty="0">
                <a:sym typeface="Symbol" pitchFamily="84" charset="2"/>
              </a:rPr>
              <a:t>The set of real numbers (</a:t>
            </a:r>
            <a:r>
              <a:rPr lang="en-US" b="1" dirty="0">
                <a:sym typeface="Symbol" pitchFamily="84" charset="2"/>
              </a:rPr>
              <a:t>R</a:t>
            </a:r>
            <a:r>
              <a:rPr lang="en-US" dirty="0">
                <a:sym typeface="Symbol" pitchFamily="84" charset="2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7D2F5-FBEE-402C-A2F1-D6FCA766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Represent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elements</a:t>
            </a:r>
          </a:p>
          <a:p>
            <a:pPr algn="ctr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A={a , b , d}</a:t>
            </a:r>
          </a:p>
          <a:p>
            <a:r>
              <a:rPr lang="en-US" dirty="0"/>
              <a:t>By properties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{x | P} </a:t>
            </a:r>
            <a:r>
              <a:rPr lang="en-US" dirty="0"/>
              <a:t>is the set of all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/>
              <a:t>that satisfy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lvl="1"/>
            <a:r>
              <a:rPr lang="en-US" dirty="0"/>
              <a:t>Example: the set of all odd natural numbers</a:t>
            </a:r>
          </a:p>
          <a:p>
            <a:pPr lvl="1" algn="ctr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B={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x|x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=2n+1, 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 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N}</a:t>
            </a:r>
          </a:p>
          <a:p>
            <a:pPr lvl="1" algn="ctr">
              <a:buNone/>
            </a:pPr>
            <a:endParaRPr lang="en-US" dirty="0"/>
          </a:p>
          <a:p>
            <a:r>
              <a:rPr lang="en-US" dirty="0"/>
              <a:t>By Venn diagrams: interior of circle(s)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4200" y="5181600"/>
            <a:ext cx="27432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5574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586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6EB0-15E1-4CA6-AE6D-A1197ED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Equality of 2 sets: having the same elements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A=B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Sets are not ordered</a:t>
            </a:r>
            <a:br>
              <a:rPr lang="en-US" u="sng" dirty="0"/>
            </a:br>
            <a:endParaRPr lang="en-US" u="sng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A={a, b, c} = {c, b, a}=B</a:t>
            </a:r>
          </a:p>
          <a:p>
            <a:pPr marL="411480" lvl="1" indent="0">
              <a:buNone/>
            </a:pPr>
            <a:endParaRPr lang="en-US" u="sng" dirty="0"/>
          </a:p>
          <a:p>
            <a:r>
              <a:rPr lang="en-US" u="sng" dirty="0"/>
              <a:t>Sets do not have repetition</a:t>
            </a:r>
            <a:br>
              <a:rPr lang="en-US" u="sng" dirty="0"/>
            </a:br>
            <a:endParaRPr lang="en-US" u="sng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C={a, a, b, c} = {a, b, c}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u="sng" dirty="0"/>
          </a:p>
          <a:p>
            <a:r>
              <a:rPr lang="en-US" dirty="0"/>
              <a:t>Number of elements in a set is called </a:t>
            </a:r>
            <a:r>
              <a:rPr lang="en-US" b="1" dirty="0"/>
              <a:t>cardinality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the above example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card(A)=card(B)=3</a:t>
            </a:r>
          </a:p>
          <a:p>
            <a:pPr lvl="1"/>
            <a:endParaRPr lang="en-US" dirty="0"/>
          </a:p>
          <a:p>
            <a:r>
              <a:rPr lang="en-US" b="1" dirty="0"/>
              <a:t>Finite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b="1" dirty="0"/>
              <a:t>infinite</a:t>
            </a:r>
            <a:r>
              <a:rPr lang="en-US" dirty="0"/>
              <a:t> sets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8A71-BC12-4481-AC90-1A7E46EA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581400"/>
          </a:xfrm>
        </p:spPr>
        <p:txBody>
          <a:bodyPr/>
          <a:lstStyle/>
          <a:p>
            <a:pPr>
              <a:tabLst>
                <a:tab pos="227013" algn="l"/>
                <a:tab pos="452438" algn="l"/>
                <a:tab pos="917575" algn="l"/>
              </a:tabLst>
            </a:pPr>
            <a:r>
              <a:rPr lang="en-US" dirty="0"/>
              <a:t>Set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a </a:t>
            </a:r>
            <a:r>
              <a:rPr lang="en-US" b="1" dirty="0"/>
              <a:t>subset</a:t>
            </a:r>
            <a:r>
              <a:rPr lang="en-US" dirty="0"/>
              <a:t>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denoted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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means every element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an element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i="1" dirty="0"/>
              <a:t> too</a:t>
            </a:r>
          </a:p>
          <a:p>
            <a:pPr>
              <a:tabLst>
                <a:tab pos="227013" algn="l"/>
                <a:tab pos="452438" algn="l"/>
                <a:tab pos="917575" algn="l"/>
              </a:tabLst>
            </a:pPr>
            <a:endParaRPr lang="en-US" i="1" dirty="0"/>
          </a:p>
          <a:p>
            <a:pPr>
              <a:tabLst>
                <a:tab pos="227013" algn="l"/>
                <a:tab pos="452438" algn="l"/>
                <a:tab pos="917575" algn="l"/>
              </a:tabLst>
            </a:pPr>
            <a:r>
              <a:rPr lang="en-US" dirty="0"/>
              <a:t>Examples</a:t>
            </a:r>
            <a:r>
              <a:rPr lang="en-US" i="1" dirty="0"/>
              <a:t>:</a:t>
            </a:r>
            <a:endParaRPr lang="en-US" dirty="0"/>
          </a:p>
          <a:p>
            <a:pPr algn="ctr">
              <a:spcBef>
                <a:spcPct val="15000"/>
              </a:spcBef>
              <a:buFont typeface="Times" pitchFamily="84" charset="0"/>
              <a:buNone/>
              <a:tabLst>
                <a:tab pos="227013" algn="l"/>
                <a:tab pos="452438" algn="l"/>
                <a:tab pos="9175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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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Times" pitchFamily="84" charset="0"/>
              <a:buNone/>
              <a:tabLst>
                <a:tab pos="227013" algn="l"/>
                <a:tab pos="452438" algn="l"/>
                <a:tab pos="917575" algn="l"/>
              </a:tabLst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S </a:t>
            </a:r>
            <a:r>
              <a:rPr lang="en-US" dirty="0">
                <a:sym typeface="Symbol" pitchFamily="84" charset="2"/>
              </a:rPr>
              <a:t>for any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S</a:t>
            </a:r>
            <a:r>
              <a:rPr lang="en-US" dirty="0">
                <a:sym typeface="Symbol" pitchFamily="84" charset="2"/>
              </a:rPr>
              <a:t>.</a:t>
            </a:r>
          </a:p>
          <a:p>
            <a:pPr algn="ctr">
              <a:buFont typeface="Times" pitchFamily="84" charset="0"/>
              <a:buNone/>
              <a:tabLst>
                <a:tab pos="227013" algn="l"/>
                <a:tab pos="452438" algn="l"/>
                <a:tab pos="917575" algn="l"/>
              </a:tabLst>
            </a:pPr>
            <a:r>
              <a:rPr lang="en-US" dirty="0">
                <a:sym typeface="Symbol" pitchFamily="84" charset="2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S </a:t>
            </a:r>
            <a:r>
              <a:rPr lang="en-US" dirty="0">
                <a:sym typeface="Symbol" pitchFamily="84" charset="2"/>
              </a:rPr>
              <a:t>for any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S</a:t>
            </a:r>
            <a:r>
              <a:rPr lang="en-US" dirty="0">
                <a:sym typeface="Symbol" pitchFamily="84" charset="2"/>
              </a:rPr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5143503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5372103"/>
            <a:ext cx="5334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5829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2884" y="53721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C24F9-91FC-4AF2-9283-EBF9CA7C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and equality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373563"/>
          </a:xfrm>
        </p:spPr>
        <p:txBody>
          <a:bodyPr/>
          <a:lstStyle/>
          <a:p>
            <a:r>
              <a:rPr lang="en-US" dirty="0"/>
              <a:t>Concept of subset helps in defining equality of 2 sets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are two sets then</a:t>
            </a:r>
          </a:p>
          <a:p>
            <a:endParaRPr lang="en-US" sz="1100" dirty="0"/>
          </a:p>
          <a:p>
            <a:pPr marL="342900" lvl="1" algn="ctr">
              <a:buClr>
                <a:srgbClr val="FF000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 = B if and only if A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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B AND B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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</a:t>
            </a:r>
          </a:p>
          <a:p>
            <a:endParaRPr lang="en-US" dirty="0"/>
          </a:p>
          <a:p>
            <a:r>
              <a:rPr lang="en-US" i="1" dirty="0"/>
              <a:t>This is an important equality proof technique in “sets”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D4BA-E25F-47FB-998B-307EA1E3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  <a:tabLst>
                <a:tab pos="4540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power(S)</a:t>
            </a:r>
            <a:r>
              <a:rPr lang="en-US" dirty="0">
                <a:sym typeface="Symbol" pitchFamily="84" charset="2"/>
              </a:rPr>
              <a:t> is the set of all subsets 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 S</a:t>
            </a:r>
            <a:r>
              <a:rPr lang="en-US" dirty="0">
                <a:sym typeface="Symbol" pitchFamily="84" charset="2"/>
              </a:rPr>
              <a:t>.</a:t>
            </a: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454025" algn="l"/>
              </a:tabLst>
            </a:pPr>
            <a:endParaRPr lang="en-US" dirty="0">
              <a:sym typeface="Symbol" pitchFamily="84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454025" algn="l"/>
              </a:tabLst>
            </a:pPr>
            <a:endParaRPr lang="en-US" dirty="0">
              <a:sym typeface="Symbol" pitchFamily="84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454025" algn="l"/>
              </a:tabLst>
            </a:pPr>
            <a:r>
              <a:rPr lang="en-US" dirty="0">
                <a:sym typeface="Symbol" pitchFamily="84" charset="2"/>
              </a:rPr>
              <a:t>Example: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S={a , b}</a:t>
            </a:r>
          </a:p>
          <a:p>
            <a:pPr marL="114300" indent="0" algn="ctr">
              <a:lnSpc>
                <a:spcPct val="95000"/>
              </a:lnSpc>
              <a:spcBef>
                <a:spcPct val="25000"/>
              </a:spcBef>
              <a:buNone/>
              <a:tabLst>
                <a:tab pos="45402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power(S) = {, {a}, {b}, {a, b}}</a:t>
            </a: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454025" algn="l"/>
              </a:tabLst>
            </a:pPr>
            <a:endParaRPr lang="en-US" dirty="0">
              <a:sym typeface="Symbol" pitchFamily="84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454025" algn="l"/>
              </a:tabLst>
            </a:pPr>
            <a:endParaRPr lang="fa-IR" dirty="0">
              <a:sym typeface="Symbol" pitchFamily="84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454025" algn="l"/>
              </a:tabLst>
            </a:pPr>
            <a:r>
              <a:rPr lang="en-US" dirty="0">
                <a:sym typeface="Symbol" pitchFamily="84" charset="2"/>
              </a:rPr>
              <a:t>Number of elements in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power(S)</a:t>
            </a:r>
            <a:r>
              <a:rPr lang="en-US" dirty="0">
                <a:sym typeface="Symbol" pitchFamily="84" charset="2"/>
              </a:rPr>
              <a:t>?</a:t>
            </a:r>
          </a:p>
          <a:p>
            <a:pPr algn="ctr">
              <a:lnSpc>
                <a:spcPct val="95000"/>
              </a:lnSpc>
              <a:spcBef>
                <a:spcPct val="25000"/>
              </a:spcBef>
              <a:buNone/>
              <a:tabLst>
                <a:tab pos="454025" algn="l"/>
              </a:tabLst>
            </a:pPr>
            <a:endParaRPr lang="en-US" dirty="0">
              <a:sym typeface="Symbol" pitchFamily="84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454025" algn="l"/>
              </a:tabLst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4114800" y="5376863"/>
                <a:ext cx="1447800" cy="749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𝑐𝑎𝑟𝑑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5376863"/>
                <a:ext cx="1447800" cy="749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915A-0573-4856-93D7-D70455B5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252954"/>
          </a:xfrm>
        </p:spPr>
        <p:txBody>
          <a:bodyPr/>
          <a:lstStyle/>
          <a:p>
            <a:r>
              <a:rPr lang="en-US" dirty="0"/>
              <a:t>Union: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{x |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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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B}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itchFamily="84" charset="2"/>
            </a:endParaRPr>
          </a:p>
          <a:p>
            <a:r>
              <a:rPr lang="en-US" dirty="0"/>
              <a:t>Intersection: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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{x |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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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B}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22812"/>
              </p:ext>
            </p:extLst>
          </p:nvPr>
        </p:nvGraphicFramePr>
        <p:xfrm>
          <a:off x="8382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r>
                        <a:rPr lang="en-US" baseline="0" dirty="0"/>
                        <a:t> of 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Properties of Intersection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 </a:t>
                      </a:r>
                      <a:r>
                        <a:rPr lang="en-US" sz="1800" dirty="0">
                          <a:sym typeface="Symbol" pitchFamily="84" charset="2"/>
                        </a:rPr>
                        <a:t>  =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 = 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84" charset="2"/>
                        </a:rPr>
                        <a:t>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itchFamily="84" charset="2"/>
                        </a:rPr>
                        <a:t> B = B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itchFamily="84" charset="2"/>
                        </a:rPr>
                        <a:t>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84" charset="2"/>
                        </a:rPr>
                        <a:t>A</a:t>
                      </a:r>
                      <a:r>
                        <a:rPr lang="en-US" sz="1800" dirty="0"/>
                        <a:t>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B = B</a:t>
                      </a:r>
                      <a:r>
                        <a:rPr lang="en-US" sz="1800" dirty="0"/>
                        <a:t>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84" charset="2"/>
                        </a:rPr>
                        <a:t>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itchFamily="84" charset="2"/>
                        </a:rPr>
                        <a:t> (B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itchFamily="84" charset="2"/>
                        </a:rPr>
                        <a:t> C)=(A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itchFamily="84" charset="2"/>
                        </a:rPr>
                        <a:t> B)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itchFamily="84" charset="2"/>
                        </a:rPr>
                        <a:t> 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84" charset="2"/>
                        </a:rPr>
                        <a:t>A</a:t>
                      </a:r>
                      <a:r>
                        <a:rPr lang="en-US" sz="1800" dirty="0"/>
                        <a:t>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(B</a:t>
                      </a:r>
                      <a:r>
                        <a:rPr lang="en-US" sz="1800" dirty="0"/>
                        <a:t>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C)=(A</a:t>
                      </a:r>
                      <a:r>
                        <a:rPr lang="en-US" sz="1800" dirty="0"/>
                        <a:t>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B)</a:t>
                      </a:r>
                      <a:r>
                        <a:rPr lang="en-US" sz="1800" dirty="0"/>
                        <a:t>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C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itchFamily="84" charset="2"/>
                        </a:rPr>
                        <a:t>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itchFamily="84" charset="2"/>
                        </a:rPr>
                        <a:t> A 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itchFamily="84" charset="2"/>
                        </a:rPr>
                        <a:t>A</a:t>
                      </a:r>
                      <a:r>
                        <a:rPr lang="en-US" sz="1800" dirty="0"/>
                        <a:t>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A =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84" charset="2"/>
                        </a:rPr>
                        <a:t>If A  B then 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itchFamily="84" charset="2"/>
                        </a:rPr>
                        <a:t> B=B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84" charset="2"/>
                        </a:rPr>
                        <a:t>If A  B then A</a:t>
                      </a:r>
                      <a:r>
                        <a:rPr lang="en-US" sz="1800" dirty="0"/>
                        <a:t>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B=A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itchFamily="84" charset="2"/>
                        </a:rPr>
                        <a:t>What is A  U=?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itchFamily="84" charset="2"/>
                        </a:rPr>
                        <a:t>What is A </a:t>
                      </a:r>
                      <a:r>
                        <a:rPr lang="en-US" dirty="0">
                          <a:sym typeface="Symbol" pitchFamily="84" charset="2"/>
                        </a:rPr>
                        <a:t></a:t>
                      </a:r>
                      <a:r>
                        <a:rPr lang="en-US" sz="1800" dirty="0">
                          <a:sym typeface="Symbol" pitchFamily="84" charset="2"/>
                        </a:rPr>
                        <a:t> U=?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34200" y="3807023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ym typeface="Symbol" pitchFamily="84" charset="2"/>
              </a:rPr>
              <a:t>  and  commutative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934200" y="4233446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dirty="0">
                <a:sym typeface="Symbol" pitchFamily="84" charset="2"/>
              </a:rPr>
              <a:t>  and  associative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CED01-D25D-4056-A37E-409AA061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74D8B-D4BE-14BB-2F27-9CDB6732EC0A}"/>
              </a:ext>
            </a:extLst>
          </p:cNvPr>
          <p:cNvSpPr/>
          <p:nvPr/>
        </p:nvSpPr>
        <p:spPr>
          <a:xfrm>
            <a:off x="1828800" y="3581400"/>
            <a:ext cx="609600" cy="225623"/>
          </a:xfrm>
          <a:prstGeom prst="rect">
            <a:avLst/>
          </a:prstGeom>
          <a:solidFill>
            <a:srgbClr val="DCE0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33E40-025C-2ADC-8887-1C8CB4F2A861}"/>
              </a:ext>
            </a:extLst>
          </p:cNvPr>
          <p:cNvSpPr/>
          <p:nvPr/>
        </p:nvSpPr>
        <p:spPr>
          <a:xfrm>
            <a:off x="4876800" y="3559935"/>
            <a:ext cx="609600" cy="225623"/>
          </a:xfrm>
          <a:prstGeom prst="rect">
            <a:avLst/>
          </a:prstGeom>
          <a:solidFill>
            <a:srgbClr val="DCE0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8AAC0-9014-BFEC-0E73-44A62DDD5156}"/>
              </a:ext>
            </a:extLst>
          </p:cNvPr>
          <p:cNvSpPr/>
          <p:nvPr/>
        </p:nvSpPr>
        <p:spPr>
          <a:xfrm>
            <a:off x="1796845" y="3960911"/>
            <a:ext cx="609600" cy="225623"/>
          </a:xfrm>
          <a:prstGeom prst="rect">
            <a:avLst/>
          </a:prstGeom>
          <a:solidFill>
            <a:srgbClr val="EEF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4CAA8-15C9-D9AC-F8D8-ED9509E7C5C3}"/>
              </a:ext>
            </a:extLst>
          </p:cNvPr>
          <p:cNvSpPr/>
          <p:nvPr/>
        </p:nvSpPr>
        <p:spPr>
          <a:xfrm>
            <a:off x="4800600" y="3960910"/>
            <a:ext cx="685800" cy="225624"/>
          </a:xfrm>
          <a:prstGeom prst="rect">
            <a:avLst/>
          </a:prstGeom>
          <a:solidFill>
            <a:srgbClr val="EEF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A8B4A-345E-0021-BEBC-E58C555D8996}"/>
              </a:ext>
            </a:extLst>
          </p:cNvPr>
          <p:cNvSpPr/>
          <p:nvPr/>
        </p:nvSpPr>
        <p:spPr>
          <a:xfrm>
            <a:off x="2362200" y="4305178"/>
            <a:ext cx="1295400" cy="264261"/>
          </a:xfrm>
          <a:prstGeom prst="rect">
            <a:avLst/>
          </a:prstGeom>
          <a:solidFill>
            <a:srgbClr val="DCE0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910D-304E-2FFA-51CA-077206D8F27E}"/>
              </a:ext>
            </a:extLst>
          </p:cNvPr>
          <p:cNvSpPr/>
          <p:nvPr/>
        </p:nvSpPr>
        <p:spPr>
          <a:xfrm>
            <a:off x="5334000" y="4333396"/>
            <a:ext cx="1295400" cy="236044"/>
          </a:xfrm>
          <a:prstGeom prst="rect">
            <a:avLst/>
          </a:prstGeom>
          <a:solidFill>
            <a:srgbClr val="DCE0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36F3A-70BB-A61A-7BF8-816EDEDB9A4B}"/>
              </a:ext>
            </a:extLst>
          </p:cNvPr>
          <p:cNvSpPr/>
          <p:nvPr/>
        </p:nvSpPr>
        <p:spPr>
          <a:xfrm>
            <a:off x="1836174" y="4692374"/>
            <a:ext cx="609600" cy="225623"/>
          </a:xfrm>
          <a:prstGeom prst="rect">
            <a:avLst/>
          </a:prstGeom>
          <a:solidFill>
            <a:srgbClr val="EEF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C8A50-C21F-6204-6807-A2C329557FF9}"/>
              </a:ext>
            </a:extLst>
          </p:cNvPr>
          <p:cNvSpPr/>
          <p:nvPr/>
        </p:nvSpPr>
        <p:spPr>
          <a:xfrm>
            <a:off x="4838700" y="4680192"/>
            <a:ext cx="609600" cy="225623"/>
          </a:xfrm>
          <a:prstGeom prst="rect">
            <a:avLst/>
          </a:prstGeom>
          <a:solidFill>
            <a:srgbClr val="EEF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43D6C-1BBD-77B0-B346-D85673373587}"/>
              </a:ext>
            </a:extLst>
          </p:cNvPr>
          <p:cNvSpPr/>
          <p:nvPr/>
        </p:nvSpPr>
        <p:spPr>
          <a:xfrm>
            <a:off x="3050458" y="5074143"/>
            <a:ext cx="609600" cy="225623"/>
          </a:xfrm>
          <a:prstGeom prst="rect">
            <a:avLst/>
          </a:prstGeom>
          <a:solidFill>
            <a:srgbClr val="DCE0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3C15E-309D-392F-E378-572126AD43B4}"/>
              </a:ext>
            </a:extLst>
          </p:cNvPr>
          <p:cNvSpPr/>
          <p:nvPr/>
        </p:nvSpPr>
        <p:spPr>
          <a:xfrm>
            <a:off x="6142704" y="5074142"/>
            <a:ext cx="609600" cy="225623"/>
          </a:xfrm>
          <a:prstGeom prst="rect">
            <a:avLst/>
          </a:prstGeom>
          <a:solidFill>
            <a:srgbClr val="DCE0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4696</TotalTime>
  <Words>596</Words>
  <Application>Microsoft Macintosh PowerPoint</Application>
  <PresentationFormat>On-screen Show (4:3)</PresentationFormat>
  <Paragraphs>102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 Antiqua</vt:lpstr>
      <vt:lpstr>Calibri</vt:lpstr>
      <vt:lpstr>Cambria Math</vt:lpstr>
      <vt:lpstr>Century Gothic</vt:lpstr>
      <vt:lpstr>Courier New</vt:lpstr>
      <vt:lpstr>Symbol</vt:lpstr>
      <vt:lpstr>Times</vt:lpstr>
      <vt:lpstr>Apothecary</vt:lpstr>
      <vt:lpstr>Set: basics &amp; definitions</vt:lpstr>
      <vt:lpstr>{sets}</vt:lpstr>
      <vt:lpstr>Ways to Represent sets</vt:lpstr>
      <vt:lpstr>Properties of sets</vt:lpstr>
      <vt:lpstr>subsets</vt:lpstr>
      <vt:lpstr>Subset and equality of sets</vt:lpstr>
      <vt:lpstr>The Power set</vt:lpstr>
      <vt:lpstr>Set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Mohsen Amini</dc:creator>
  <cp:lastModifiedBy>Zalavadia, Kishan Kumar</cp:lastModifiedBy>
  <cp:revision>247</cp:revision>
  <dcterms:created xsi:type="dcterms:W3CDTF">2006-08-16T00:00:00Z</dcterms:created>
  <dcterms:modified xsi:type="dcterms:W3CDTF">2024-10-01T16:02:16Z</dcterms:modified>
</cp:coreProperties>
</file>