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338" r:id="rId5"/>
    <p:sldId id="365" r:id="rId6"/>
    <p:sldId id="368" r:id="rId7"/>
    <p:sldId id="345" r:id="rId8"/>
    <p:sldId id="353" r:id="rId9"/>
    <p:sldId id="367" r:id="rId10"/>
    <p:sldId id="355" r:id="rId11"/>
    <p:sldId id="356" r:id="rId12"/>
    <p:sldId id="361" r:id="rId13"/>
    <p:sldId id="364" r:id="rId14"/>
    <p:sldId id="33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F2FD8-6C9A-4412-82AC-1134C30C6ABC}" v="221" dt="2024-11-04T04:40:39.613"/>
    <p1510:client id="{357F9F61-825D-4E62-BE90-0135AAB7E392}" v="1" dt="2024-11-04T04:50:28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4" autoAdjust="0"/>
    <p:restoredTop sz="92434" autoAdjust="0"/>
  </p:normalViewPr>
  <p:slideViewPr>
    <p:cSldViewPr snapToGrid="0">
      <p:cViewPr varScale="1">
        <p:scale>
          <a:sx n="98" d="100"/>
          <a:sy n="98" d="100"/>
        </p:scale>
        <p:origin x="1542" y="8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11EF2FD8-6C9A-4412-82AC-1134C30C6ABC}"/>
    <pc:docChg chg="undo custSel addSld modSld sldOrd">
      <pc:chgData name="Mokarram Dorri, Bahareh" userId="b65613e7-b782-4797-afbc-3ac9b2e9b774" providerId="ADAL" clId="{11EF2FD8-6C9A-4412-82AC-1134C30C6ABC}" dt="2024-11-04T04:40:39.613" v="525" actId="20577"/>
      <pc:docMkLst>
        <pc:docMk/>
      </pc:docMkLst>
      <pc:sldChg chg="mod modShow">
        <pc:chgData name="Mokarram Dorri, Bahareh" userId="b65613e7-b782-4797-afbc-3ac9b2e9b774" providerId="ADAL" clId="{11EF2FD8-6C9A-4412-82AC-1134C30C6ABC}" dt="2023-11-04T20:48:09.069" v="0" actId="729"/>
        <pc:sldMkLst>
          <pc:docMk/>
          <pc:sldMk cId="2263905297" sldId="259"/>
        </pc:sldMkLst>
      </pc:sldChg>
      <pc:sldChg chg="mod modShow">
        <pc:chgData name="Mokarram Dorri, Bahareh" userId="b65613e7-b782-4797-afbc-3ac9b2e9b774" providerId="ADAL" clId="{11EF2FD8-6C9A-4412-82AC-1134C30C6ABC}" dt="2023-11-04T21:24:43.437" v="24" actId="729"/>
        <pc:sldMkLst>
          <pc:docMk/>
          <pc:sldMk cId="285514560" sldId="282"/>
        </pc:sldMkLst>
      </pc:sldChg>
      <pc:sldChg chg="delSp modSp mod modShow">
        <pc:chgData name="Mokarram Dorri, Bahareh" userId="b65613e7-b782-4797-afbc-3ac9b2e9b774" providerId="ADAL" clId="{11EF2FD8-6C9A-4412-82AC-1134C30C6ABC}" dt="2024-10-28T05:12:12.080" v="153" actId="729"/>
        <pc:sldMkLst>
          <pc:docMk/>
          <pc:sldMk cId="1512368293" sldId="306"/>
        </pc:sldMkLst>
        <pc:spChg chg="mod">
          <ac:chgData name="Mokarram Dorri, Bahareh" userId="b65613e7-b782-4797-afbc-3ac9b2e9b774" providerId="ADAL" clId="{11EF2FD8-6C9A-4412-82AC-1134C30C6ABC}" dt="2023-11-04T21:22:25.706" v="5" actId="1076"/>
          <ac:spMkLst>
            <pc:docMk/>
            <pc:sldMk cId="1512368293" sldId="306"/>
            <ac:spMk id="2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3-11-04T21:22:19.258" v="3" actId="478"/>
          <ac:spMkLst>
            <pc:docMk/>
            <pc:sldMk cId="1512368293" sldId="306"/>
            <ac:spMk id="3" creationId="{A89B7FE8-F78B-974F-8F62-666C75B05222}"/>
          </ac:spMkLst>
        </pc:spChg>
        <pc:spChg chg="mod">
          <ac:chgData name="Mokarram Dorri, Bahareh" userId="b65613e7-b782-4797-afbc-3ac9b2e9b774" providerId="ADAL" clId="{11EF2FD8-6C9A-4412-82AC-1134C30C6ABC}" dt="2023-11-04T22:36:45.185" v="28" actId="1076"/>
          <ac:spMkLst>
            <pc:docMk/>
            <pc:sldMk cId="1512368293" sldId="306"/>
            <ac:spMk id="11" creationId="{00000000-0000-0000-0000-000000000000}"/>
          </ac:spMkLst>
        </pc:spChg>
      </pc:sldChg>
      <pc:sldChg chg="modSp mod">
        <pc:chgData name="Mokarram Dorri, Bahareh" userId="b65613e7-b782-4797-afbc-3ac9b2e9b774" providerId="ADAL" clId="{11EF2FD8-6C9A-4412-82AC-1134C30C6ABC}" dt="2023-11-04T21:24:39.777" v="23" actId="1076"/>
        <pc:sldMkLst>
          <pc:docMk/>
          <pc:sldMk cId="3845558515" sldId="323"/>
        </pc:sldMkLst>
        <pc:spChg chg="mod">
          <ac:chgData name="Mokarram Dorri, Bahareh" userId="b65613e7-b782-4797-afbc-3ac9b2e9b774" providerId="ADAL" clId="{11EF2FD8-6C9A-4412-82AC-1134C30C6ABC}" dt="2023-11-04T21:24:39.777" v="23" actId="1076"/>
          <ac:spMkLst>
            <pc:docMk/>
            <pc:sldMk cId="3845558515" sldId="323"/>
            <ac:spMk id="2" creationId="{00000000-0000-0000-0000-000000000000}"/>
          </ac:spMkLst>
        </pc:spChg>
      </pc:sldChg>
      <pc:sldChg chg="delSp modSp mod delAnim modShow">
        <pc:chgData name="Mokarram Dorri, Bahareh" userId="b65613e7-b782-4797-afbc-3ac9b2e9b774" providerId="ADAL" clId="{11EF2FD8-6C9A-4412-82AC-1134C30C6ABC}" dt="2024-10-28T05:11:57.689" v="152" actId="729"/>
        <pc:sldMkLst>
          <pc:docMk/>
          <pc:sldMk cId="1588397912" sldId="326"/>
        </pc:sldMkLst>
        <pc:spChg chg="mod">
          <ac:chgData name="Mokarram Dorri, Bahareh" userId="b65613e7-b782-4797-afbc-3ac9b2e9b774" providerId="ADAL" clId="{11EF2FD8-6C9A-4412-82AC-1134C30C6ABC}" dt="2023-11-04T21:22:57.962" v="13" actId="1076"/>
          <ac:spMkLst>
            <pc:docMk/>
            <pc:sldMk cId="1588397912" sldId="32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3-11-04T21:22:51.978" v="11" actId="1076"/>
          <ac:spMkLst>
            <pc:docMk/>
            <pc:sldMk cId="1588397912" sldId="326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3-11-04T21:22:51.978" v="11" actId="1076"/>
          <ac:spMkLst>
            <pc:docMk/>
            <pc:sldMk cId="1588397912" sldId="326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3-11-04T21:22:51.978" v="11" actId="1076"/>
          <ac:spMkLst>
            <pc:docMk/>
            <pc:sldMk cId="1588397912" sldId="326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3-11-04T21:22:51.978" v="11" actId="1076"/>
          <ac:spMkLst>
            <pc:docMk/>
            <pc:sldMk cId="1588397912" sldId="326"/>
            <ac:spMk id="7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3-11-04T21:22:51.978" v="11" actId="1076"/>
          <ac:spMkLst>
            <pc:docMk/>
            <pc:sldMk cId="1588397912" sldId="326"/>
            <ac:spMk id="10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3-11-04T21:22:51.978" v="11" actId="1076"/>
          <ac:spMkLst>
            <pc:docMk/>
            <pc:sldMk cId="1588397912" sldId="326"/>
            <ac:spMk id="11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3-11-04T21:22:12.217" v="2" actId="478"/>
          <ac:spMkLst>
            <pc:docMk/>
            <pc:sldMk cId="1588397912" sldId="326"/>
            <ac:spMk id="18" creationId="{5BFD44AC-3913-C04D-87B7-82F97E09FADB}"/>
          </ac:spMkLst>
        </pc:spChg>
        <pc:spChg chg="mod">
          <ac:chgData name="Mokarram Dorri, Bahareh" userId="b65613e7-b782-4797-afbc-3ac9b2e9b774" providerId="ADAL" clId="{11EF2FD8-6C9A-4412-82AC-1134C30C6ABC}" dt="2023-11-04T21:22:51.978" v="11" actId="1076"/>
          <ac:spMkLst>
            <pc:docMk/>
            <pc:sldMk cId="1588397912" sldId="326"/>
            <ac:spMk id="28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3-11-04T21:22:51.978" v="11" actId="1076"/>
          <ac:spMkLst>
            <pc:docMk/>
            <pc:sldMk cId="1588397912" sldId="326"/>
            <ac:spMk id="29" creationId="{00000000-0000-0000-0000-000000000000}"/>
          </ac:spMkLst>
        </pc:spChg>
        <pc:spChg chg="del mod">
          <ac:chgData name="Mokarram Dorri, Bahareh" userId="b65613e7-b782-4797-afbc-3ac9b2e9b774" providerId="ADAL" clId="{11EF2FD8-6C9A-4412-82AC-1134C30C6ABC}" dt="2023-11-04T21:22:54.857" v="12" actId="478"/>
          <ac:spMkLst>
            <pc:docMk/>
            <pc:sldMk cId="1588397912" sldId="326"/>
            <ac:spMk id="31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3-11-04T21:22:44.338" v="10" actId="478"/>
          <ac:spMkLst>
            <pc:docMk/>
            <pc:sldMk cId="1588397912" sldId="326"/>
            <ac:spMk id="32" creationId="{1DC55096-5092-A84C-B824-35C1C985D5FB}"/>
          </ac:spMkLst>
        </pc:spChg>
        <pc:spChg chg="mod">
          <ac:chgData name="Mokarram Dorri, Bahareh" userId="b65613e7-b782-4797-afbc-3ac9b2e9b774" providerId="ADAL" clId="{11EF2FD8-6C9A-4412-82AC-1134C30C6ABC}" dt="2023-11-04T21:22:51.978" v="11" actId="1076"/>
          <ac:spMkLst>
            <pc:docMk/>
            <pc:sldMk cId="1588397912" sldId="326"/>
            <ac:spMk id="34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3-11-04T21:22:51.978" v="11" actId="1076"/>
          <ac:spMkLst>
            <pc:docMk/>
            <pc:sldMk cId="1588397912" sldId="326"/>
            <ac:spMk id="35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3-11-04T21:22:51.978" v="11" actId="1076"/>
          <ac:spMkLst>
            <pc:docMk/>
            <pc:sldMk cId="1588397912" sldId="326"/>
            <ac:spMk id="36" creationId="{00000000-0000-0000-0000-000000000000}"/>
          </ac:spMkLst>
        </pc:spChg>
        <pc:grpChg chg="mod">
          <ac:chgData name="Mokarram Dorri, Bahareh" userId="b65613e7-b782-4797-afbc-3ac9b2e9b774" providerId="ADAL" clId="{11EF2FD8-6C9A-4412-82AC-1134C30C6ABC}" dt="2023-11-04T21:22:51.978" v="11" actId="1076"/>
          <ac:grpSpMkLst>
            <pc:docMk/>
            <pc:sldMk cId="1588397912" sldId="326"/>
            <ac:grpSpMk id="8" creationId="{00000000-0000-0000-0000-000000000000}"/>
          </ac:grpSpMkLst>
        </pc:grpChg>
        <pc:grpChg chg="mod">
          <ac:chgData name="Mokarram Dorri, Bahareh" userId="b65613e7-b782-4797-afbc-3ac9b2e9b774" providerId="ADAL" clId="{11EF2FD8-6C9A-4412-82AC-1134C30C6ABC}" dt="2023-11-04T21:22:51.978" v="11" actId="1076"/>
          <ac:grpSpMkLst>
            <pc:docMk/>
            <pc:sldMk cId="1588397912" sldId="326"/>
            <ac:grpSpMk id="9" creationId="{00000000-0000-0000-0000-000000000000}"/>
          </ac:grpSpMkLst>
        </pc:grpChg>
        <pc:grpChg chg="mod">
          <ac:chgData name="Mokarram Dorri, Bahareh" userId="b65613e7-b782-4797-afbc-3ac9b2e9b774" providerId="ADAL" clId="{11EF2FD8-6C9A-4412-82AC-1134C30C6ABC}" dt="2023-11-04T21:22:51.978" v="11" actId="1076"/>
          <ac:grpSpMkLst>
            <pc:docMk/>
            <pc:sldMk cId="1588397912" sldId="326"/>
            <ac:grpSpMk id="14" creationId="{00000000-0000-0000-0000-000000000000}"/>
          </ac:grpSpMkLst>
        </pc:grpChg>
        <pc:grpChg chg="mod">
          <ac:chgData name="Mokarram Dorri, Bahareh" userId="b65613e7-b782-4797-afbc-3ac9b2e9b774" providerId="ADAL" clId="{11EF2FD8-6C9A-4412-82AC-1134C30C6ABC}" dt="2023-11-04T21:22:51.978" v="11" actId="1076"/>
          <ac:grpSpMkLst>
            <pc:docMk/>
            <pc:sldMk cId="1588397912" sldId="326"/>
            <ac:grpSpMk id="16" creationId="{00000000-0000-0000-0000-000000000000}"/>
          </ac:grpSpMkLst>
        </pc:grpChg>
        <pc:grpChg chg="mod">
          <ac:chgData name="Mokarram Dorri, Bahareh" userId="b65613e7-b782-4797-afbc-3ac9b2e9b774" providerId="ADAL" clId="{11EF2FD8-6C9A-4412-82AC-1134C30C6ABC}" dt="2023-11-04T21:22:51.978" v="11" actId="1076"/>
          <ac:grpSpMkLst>
            <pc:docMk/>
            <pc:sldMk cId="1588397912" sldId="326"/>
            <ac:grpSpMk id="17" creationId="{00000000-0000-0000-0000-000000000000}"/>
          </ac:grpSpMkLst>
        </pc:grpChg>
        <pc:picChg chg="mod">
          <ac:chgData name="Mokarram Dorri, Bahareh" userId="b65613e7-b782-4797-afbc-3ac9b2e9b774" providerId="ADAL" clId="{11EF2FD8-6C9A-4412-82AC-1134C30C6ABC}" dt="2023-11-04T21:22:51.978" v="11" actId="1076"/>
          <ac:picMkLst>
            <pc:docMk/>
            <pc:sldMk cId="1588397912" sldId="326"/>
            <ac:picMk id="6" creationId="{00000000-0000-0000-0000-000000000000}"/>
          </ac:picMkLst>
        </pc:picChg>
        <pc:picChg chg="mod">
          <ac:chgData name="Mokarram Dorri, Bahareh" userId="b65613e7-b782-4797-afbc-3ac9b2e9b774" providerId="ADAL" clId="{11EF2FD8-6C9A-4412-82AC-1134C30C6ABC}" dt="2023-11-04T21:22:51.978" v="11" actId="1076"/>
          <ac:picMkLst>
            <pc:docMk/>
            <pc:sldMk cId="1588397912" sldId="326"/>
            <ac:picMk id="12" creationId="{00000000-0000-0000-0000-000000000000}"/>
          </ac:picMkLst>
        </pc:picChg>
        <pc:picChg chg="mod">
          <ac:chgData name="Mokarram Dorri, Bahareh" userId="b65613e7-b782-4797-afbc-3ac9b2e9b774" providerId="ADAL" clId="{11EF2FD8-6C9A-4412-82AC-1134C30C6ABC}" dt="2023-11-04T21:22:51.978" v="11" actId="1076"/>
          <ac:picMkLst>
            <pc:docMk/>
            <pc:sldMk cId="1588397912" sldId="326"/>
            <ac:picMk id="13" creationId="{00000000-0000-0000-0000-000000000000}"/>
          </ac:picMkLst>
        </pc:picChg>
        <pc:picChg chg="mod">
          <ac:chgData name="Mokarram Dorri, Bahareh" userId="b65613e7-b782-4797-afbc-3ac9b2e9b774" providerId="ADAL" clId="{11EF2FD8-6C9A-4412-82AC-1134C30C6ABC}" dt="2023-11-04T21:22:51.978" v="11" actId="1076"/>
          <ac:picMkLst>
            <pc:docMk/>
            <pc:sldMk cId="1588397912" sldId="326"/>
            <ac:picMk id="1026" creationId="{00000000-0000-0000-0000-000000000000}"/>
          </ac:picMkLst>
        </pc:picChg>
        <pc:cxnChg chg="mod">
          <ac:chgData name="Mokarram Dorri, Bahareh" userId="b65613e7-b782-4797-afbc-3ac9b2e9b774" providerId="ADAL" clId="{11EF2FD8-6C9A-4412-82AC-1134C30C6ABC}" dt="2023-11-04T21:22:51.978" v="11" actId="1076"/>
          <ac:cxnSpMkLst>
            <pc:docMk/>
            <pc:sldMk cId="1588397912" sldId="326"/>
            <ac:cxnSpMk id="15" creationId="{00000000-0000-0000-0000-000000000000}"/>
          </ac:cxnSpMkLst>
        </pc:cxnChg>
        <pc:cxnChg chg="mod">
          <ac:chgData name="Mokarram Dorri, Bahareh" userId="b65613e7-b782-4797-afbc-3ac9b2e9b774" providerId="ADAL" clId="{11EF2FD8-6C9A-4412-82AC-1134C30C6ABC}" dt="2023-11-04T21:22:51.978" v="11" actId="1076"/>
          <ac:cxnSpMkLst>
            <pc:docMk/>
            <pc:sldMk cId="1588397912" sldId="326"/>
            <ac:cxnSpMk id="20" creationId="{00000000-0000-0000-0000-000000000000}"/>
          </ac:cxnSpMkLst>
        </pc:cxnChg>
        <pc:cxnChg chg="mod">
          <ac:chgData name="Mokarram Dorri, Bahareh" userId="b65613e7-b782-4797-afbc-3ac9b2e9b774" providerId="ADAL" clId="{11EF2FD8-6C9A-4412-82AC-1134C30C6ABC}" dt="2023-11-04T21:22:51.978" v="11" actId="1076"/>
          <ac:cxnSpMkLst>
            <pc:docMk/>
            <pc:sldMk cId="1588397912" sldId="326"/>
            <ac:cxnSpMk id="22" creationId="{00000000-0000-0000-0000-000000000000}"/>
          </ac:cxnSpMkLst>
        </pc:cxnChg>
        <pc:cxnChg chg="mod">
          <ac:chgData name="Mokarram Dorri, Bahareh" userId="b65613e7-b782-4797-afbc-3ac9b2e9b774" providerId="ADAL" clId="{11EF2FD8-6C9A-4412-82AC-1134C30C6ABC}" dt="2023-11-04T21:22:51.978" v="11" actId="1076"/>
          <ac:cxnSpMkLst>
            <pc:docMk/>
            <pc:sldMk cId="1588397912" sldId="326"/>
            <ac:cxnSpMk id="24" creationId="{00000000-0000-0000-0000-000000000000}"/>
          </ac:cxnSpMkLst>
        </pc:cxnChg>
        <pc:cxnChg chg="mod">
          <ac:chgData name="Mokarram Dorri, Bahareh" userId="b65613e7-b782-4797-afbc-3ac9b2e9b774" providerId="ADAL" clId="{11EF2FD8-6C9A-4412-82AC-1134C30C6ABC}" dt="2023-11-04T21:22:51.978" v="11" actId="1076"/>
          <ac:cxnSpMkLst>
            <pc:docMk/>
            <pc:sldMk cId="1588397912" sldId="326"/>
            <ac:cxnSpMk id="26" creationId="{00000000-0000-0000-0000-000000000000}"/>
          </ac:cxnSpMkLst>
        </pc:cxnChg>
        <pc:cxnChg chg="mod">
          <ac:chgData name="Mokarram Dorri, Bahareh" userId="b65613e7-b782-4797-afbc-3ac9b2e9b774" providerId="ADAL" clId="{11EF2FD8-6C9A-4412-82AC-1134C30C6ABC}" dt="2023-11-04T21:22:51.978" v="11" actId="1076"/>
          <ac:cxnSpMkLst>
            <pc:docMk/>
            <pc:sldMk cId="1588397912" sldId="326"/>
            <ac:cxnSpMk id="30" creationId="{00000000-0000-0000-0000-000000000000}"/>
          </ac:cxnSpMkLst>
        </pc:cxnChg>
      </pc:sldChg>
      <pc:sldChg chg="delSp modSp mod delAnim modShow">
        <pc:chgData name="Mokarram Dorri, Bahareh" userId="b65613e7-b782-4797-afbc-3ac9b2e9b774" providerId="ADAL" clId="{11EF2FD8-6C9A-4412-82AC-1134C30C6ABC}" dt="2024-10-28T05:11:47.865" v="149" actId="729"/>
        <pc:sldMkLst>
          <pc:docMk/>
          <pc:sldMk cId="1118006409" sldId="328"/>
        </pc:sldMkLst>
        <pc:spChg chg="del">
          <ac:chgData name="Mokarram Dorri, Bahareh" userId="b65613e7-b782-4797-afbc-3ac9b2e9b774" providerId="ADAL" clId="{11EF2FD8-6C9A-4412-82AC-1134C30C6ABC}" dt="2023-11-04T22:37:03.495" v="30" actId="478"/>
          <ac:spMkLst>
            <pc:docMk/>
            <pc:sldMk cId="1118006409" sldId="328"/>
            <ac:spMk id="3" creationId="{8C48BBE5-BE26-4B42-A5D9-B3FBE71F1B89}"/>
          </ac:spMkLst>
        </pc:spChg>
        <pc:spChg chg="mod">
          <ac:chgData name="Mokarram Dorri, Bahareh" userId="b65613e7-b782-4797-afbc-3ac9b2e9b774" providerId="ADAL" clId="{11EF2FD8-6C9A-4412-82AC-1134C30C6ABC}" dt="2023-11-04T21:24:15.077" v="18" actId="1076"/>
          <ac:spMkLst>
            <pc:docMk/>
            <pc:sldMk cId="1118006409" sldId="328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3-11-04T22:37:11.015" v="32" actId="1076"/>
          <ac:spMkLst>
            <pc:docMk/>
            <pc:sldMk cId="1118006409" sldId="328"/>
            <ac:spMk id="5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3-11-04T22:37:04.895" v="31" actId="478"/>
          <ac:spMkLst>
            <pc:docMk/>
            <pc:sldMk cId="1118006409" sldId="328"/>
            <ac:spMk id="6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3-11-04T22:36:57.495" v="29" actId="478"/>
          <ac:spMkLst>
            <pc:docMk/>
            <pc:sldMk cId="1118006409" sldId="328"/>
            <ac:spMk id="7" creationId="{00000000-0000-0000-0000-000000000000}"/>
          </ac:spMkLst>
        </pc:spChg>
        <pc:graphicFrameChg chg="mod modGraphic">
          <ac:chgData name="Mokarram Dorri, Bahareh" userId="b65613e7-b782-4797-afbc-3ac9b2e9b774" providerId="ADAL" clId="{11EF2FD8-6C9A-4412-82AC-1134C30C6ABC}" dt="2023-11-04T22:37:18.765" v="35" actId="1076"/>
          <ac:graphicFrameMkLst>
            <pc:docMk/>
            <pc:sldMk cId="1118006409" sldId="328"/>
            <ac:graphicFrameMk id="2" creationId="{00000000-0000-0000-0000-000000000000}"/>
          </ac:graphicFrameMkLst>
        </pc:graphicFrameChg>
      </pc:sldChg>
      <pc:sldChg chg="delSp modSp mod modShow">
        <pc:chgData name="Mokarram Dorri, Bahareh" userId="b65613e7-b782-4797-afbc-3ac9b2e9b774" providerId="ADAL" clId="{11EF2FD8-6C9A-4412-82AC-1134C30C6ABC}" dt="2024-10-28T05:11:50.532" v="150" actId="729"/>
        <pc:sldMkLst>
          <pc:docMk/>
          <pc:sldMk cId="1657256382" sldId="329"/>
        </pc:sldMkLst>
        <pc:spChg chg="mod">
          <ac:chgData name="Mokarram Dorri, Bahareh" userId="b65613e7-b782-4797-afbc-3ac9b2e9b774" providerId="ADAL" clId="{11EF2FD8-6C9A-4412-82AC-1134C30C6ABC}" dt="2023-11-04T21:23:26.589" v="14" actId="1076"/>
          <ac:spMkLst>
            <pc:docMk/>
            <pc:sldMk cId="1657256382" sldId="329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3-11-04T21:23:45.427" v="17" actId="1076"/>
          <ac:spMkLst>
            <pc:docMk/>
            <pc:sldMk cId="1657256382" sldId="329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3-11-04T21:23:37.148" v="16" actId="20577"/>
          <ac:spMkLst>
            <pc:docMk/>
            <pc:sldMk cId="1657256382" sldId="329"/>
            <ac:spMk id="6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3-11-04T21:23:32.698" v="15" actId="478"/>
          <ac:spMkLst>
            <pc:docMk/>
            <pc:sldMk cId="1657256382" sldId="329"/>
            <ac:spMk id="8" creationId="{157CBF34-E05A-BF49-B8F2-69304F523A73}"/>
          </ac:spMkLst>
        </pc:spChg>
      </pc:sldChg>
      <pc:sldChg chg="addSp delSp modSp mod delAnim modAnim modNotesTx">
        <pc:chgData name="Mokarram Dorri, Bahareh" userId="b65613e7-b782-4797-afbc-3ac9b2e9b774" providerId="ADAL" clId="{11EF2FD8-6C9A-4412-82AC-1134C30C6ABC}" dt="2024-11-04T04:40:39.613" v="525" actId="20577"/>
        <pc:sldMkLst>
          <pc:docMk/>
          <pc:sldMk cId="4056907977" sldId="330"/>
        </pc:sldMkLst>
        <pc:spChg chg="add mod">
          <ac:chgData name="Mokarram Dorri, Bahareh" userId="b65613e7-b782-4797-afbc-3ac9b2e9b774" providerId="ADAL" clId="{11EF2FD8-6C9A-4412-82AC-1134C30C6ABC}" dt="2024-10-28T05:11:33.151" v="148" actId="1038"/>
          <ac:spMkLst>
            <pc:docMk/>
            <pc:sldMk cId="4056907977" sldId="330"/>
            <ac:spMk id="2" creationId="{14483868-B3AB-9E93-465E-3AE37847AE88}"/>
          </ac:spMkLst>
        </pc:spChg>
        <pc:spChg chg="mod">
          <ac:chgData name="Mokarram Dorri, Bahareh" userId="b65613e7-b782-4797-afbc-3ac9b2e9b774" providerId="ADAL" clId="{11EF2FD8-6C9A-4412-82AC-1134C30C6ABC}" dt="2024-10-28T05:11:33.151" v="148" actId="1038"/>
          <ac:spMkLst>
            <pc:docMk/>
            <pc:sldMk cId="4056907977" sldId="330"/>
            <ac:spMk id="3" creationId="{174D5490-1221-03DB-3874-A4BCA9A0D56C}"/>
          </ac:spMkLst>
        </pc:spChg>
        <pc:spChg chg="mod">
          <ac:chgData name="Mokarram Dorri, Bahareh" userId="b65613e7-b782-4797-afbc-3ac9b2e9b774" providerId="ADAL" clId="{11EF2FD8-6C9A-4412-82AC-1134C30C6ABC}" dt="2023-11-04T21:24:20.758" v="19" actId="1076"/>
          <ac:spMkLst>
            <pc:docMk/>
            <pc:sldMk cId="4056907977" sldId="330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4T04:40:39.613" v="525" actId="20577"/>
          <ac:spMkLst>
            <pc:docMk/>
            <pc:sldMk cId="4056907977" sldId="330"/>
            <ac:spMk id="6" creationId="{00000000-0000-0000-0000-000000000000}"/>
          </ac:spMkLst>
        </pc:spChg>
        <pc:spChg chg="add mod">
          <ac:chgData name="Mokarram Dorri, Bahareh" userId="b65613e7-b782-4797-afbc-3ac9b2e9b774" providerId="ADAL" clId="{11EF2FD8-6C9A-4412-82AC-1134C30C6ABC}" dt="2024-10-28T05:11:33.151" v="148" actId="1038"/>
          <ac:spMkLst>
            <pc:docMk/>
            <pc:sldMk cId="4056907977" sldId="330"/>
            <ac:spMk id="7" creationId="{485CAF70-0849-F96A-61FD-7CF5B9B20D2B}"/>
          </ac:spMkLst>
        </pc:spChg>
        <pc:spChg chg="del">
          <ac:chgData name="Mokarram Dorri, Bahareh" userId="b65613e7-b782-4797-afbc-3ac9b2e9b774" providerId="ADAL" clId="{11EF2FD8-6C9A-4412-82AC-1134C30C6ABC}" dt="2024-10-28T05:09:22.505" v="75" actId="478"/>
          <ac:spMkLst>
            <pc:docMk/>
            <pc:sldMk cId="4056907977" sldId="330"/>
            <ac:spMk id="10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0-28T05:09:22.505" v="75" actId="478"/>
          <ac:spMkLst>
            <pc:docMk/>
            <pc:sldMk cId="4056907977" sldId="330"/>
            <ac:spMk id="14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0-28T05:10:08.645" v="96" actId="478"/>
          <ac:spMkLst>
            <pc:docMk/>
            <pc:sldMk cId="4056907977" sldId="330"/>
            <ac:spMk id="15" creationId="{00000000-0000-0000-0000-000000000000}"/>
          </ac:spMkLst>
        </pc:spChg>
        <pc:spChg chg="del mod">
          <ac:chgData name="Mokarram Dorri, Bahareh" userId="b65613e7-b782-4797-afbc-3ac9b2e9b774" providerId="ADAL" clId="{11EF2FD8-6C9A-4412-82AC-1134C30C6ABC}" dt="2024-10-28T05:10:09.885" v="98" actId="478"/>
          <ac:spMkLst>
            <pc:docMk/>
            <pc:sldMk cId="4056907977" sldId="330"/>
            <ac:spMk id="16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0-28T05:10:07.788" v="95" actId="478"/>
          <ac:spMkLst>
            <pc:docMk/>
            <pc:sldMk cId="4056907977" sldId="330"/>
            <ac:spMk id="17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0-28T05:10:05.361" v="94" actId="478"/>
          <ac:spMkLst>
            <pc:docMk/>
            <pc:sldMk cId="4056907977" sldId="330"/>
            <ac:spMk id="18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0-28T05:09:26.215" v="76" actId="478"/>
          <ac:spMkLst>
            <pc:docMk/>
            <pc:sldMk cId="4056907977" sldId="330"/>
            <ac:spMk id="19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0-28T05:09:26.215" v="76" actId="478"/>
          <ac:spMkLst>
            <pc:docMk/>
            <pc:sldMk cId="4056907977" sldId="330"/>
            <ac:spMk id="20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0-28T05:09:26.215" v="76" actId="478"/>
          <ac:spMkLst>
            <pc:docMk/>
            <pc:sldMk cId="4056907977" sldId="330"/>
            <ac:spMk id="21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0-28T05:09:26.215" v="76" actId="478"/>
          <ac:spMkLst>
            <pc:docMk/>
            <pc:sldMk cId="4056907977" sldId="330"/>
            <ac:spMk id="23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0-28T05:10:14.115" v="101" actId="478"/>
          <ac:spMkLst>
            <pc:docMk/>
            <pc:sldMk cId="4056907977" sldId="330"/>
            <ac:spMk id="27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0-28T05:10:14.115" v="101" actId="478"/>
          <ac:spMkLst>
            <pc:docMk/>
            <pc:sldMk cId="4056907977" sldId="330"/>
            <ac:spMk id="29" creationId="{00000000-0000-0000-0000-000000000000}"/>
          </ac:spMkLst>
        </pc:spChg>
        <pc:spChg chg="del mod">
          <ac:chgData name="Mokarram Dorri, Bahareh" userId="b65613e7-b782-4797-afbc-3ac9b2e9b774" providerId="ADAL" clId="{11EF2FD8-6C9A-4412-82AC-1134C30C6ABC}" dt="2024-10-28T05:10:11.865" v="100" actId="478"/>
          <ac:spMkLst>
            <pc:docMk/>
            <pc:sldMk cId="4056907977" sldId="330"/>
            <ac:spMk id="30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0-28T05:10:14.115" v="101" actId="478"/>
          <ac:spMkLst>
            <pc:docMk/>
            <pc:sldMk cId="4056907977" sldId="330"/>
            <ac:spMk id="31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0-28T05:10:14.115" v="101" actId="478"/>
          <ac:spMkLst>
            <pc:docMk/>
            <pc:sldMk cId="4056907977" sldId="330"/>
            <ac:spMk id="32" creationId="{00000000-0000-0000-0000-000000000000}"/>
          </ac:spMkLst>
        </pc:spChg>
        <pc:grpChg chg="del">
          <ac:chgData name="Mokarram Dorri, Bahareh" userId="b65613e7-b782-4797-afbc-3ac9b2e9b774" providerId="ADAL" clId="{11EF2FD8-6C9A-4412-82AC-1134C30C6ABC}" dt="2024-10-28T05:09:22.505" v="75" actId="478"/>
          <ac:grpSpMkLst>
            <pc:docMk/>
            <pc:sldMk cId="4056907977" sldId="330"/>
            <ac:grpSpMk id="13" creationId="{00000000-0000-0000-0000-000000000000}"/>
          </ac:grpSpMkLst>
        </pc:grpChg>
        <pc:graphicFrameChg chg="del">
          <ac:chgData name="Mokarram Dorri, Bahareh" userId="b65613e7-b782-4797-afbc-3ac9b2e9b774" providerId="ADAL" clId="{11EF2FD8-6C9A-4412-82AC-1134C30C6ABC}" dt="2024-10-28T05:09:22.505" v="75" actId="478"/>
          <ac:graphicFrameMkLst>
            <pc:docMk/>
            <pc:sldMk cId="4056907977" sldId="330"/>
            <ac:graphicFrameMk id="5" creationId="{00000000-0000-0000-0000-000000000000}"/>
          </ac:graphicFrameMkLst>
        </pc:graphicFrameChg>
        <pc:picChg chg="mod">
          <ac:chgData name="Mokarram Dorri, Bahareh" userId="b65613e7-b782-4797-afbc-3ac9b2e9b774" providerId="ADAL" clId="{11EF2FD8-6C9A-4412-82AC-1134C30C6ABC}" dt="2024-10-28T05:09:30.035" v="77" actId="1076"/>
          <ac:picMkLst>
            <pc:docMk/>
            <pc:sldMk cId="4056907977" sldId="330"/>
            <ac:picMk id="24" creationId="{085A8E77-A457-5F04-C769-62096E93BFD6}"/>
          </ac:picMkLst>
        </pc:picChg>
      </pc:sldChg>
      <pc:sldChg chg="delSp modSp mod delAnim">
        <pc:chgData name="Mokarram Dorri, Bahareh" userId="b65613e7-b782-4797-afbc-3ac9b2e9b774" providerId="ADAL" clId="{11EF2FD8-6C9A-4412-82AC-1134C30C6ABC}" dt="2023-11-04T23:18:18.024" v="43" actId="1076"/>
        <pc:sldMkLst>
          <pc:docMk/>
          <pc:sldMk cId="3495146072" sldId="331"/>
        </pc:sldMkLst>
        <pc:spChg chg="mod">
          <ac:chgData name="Mokarram Dorri, Bahareh" userId="b65613e7-b782-4797-afbc-3ac9b2e9b774" providerId="ADAL" clId="{11EF2FD8-6C9A-4412-82AC-1134C30C6ABC}" dt="2023-11-04T21:24:26.327" v="20" actId="1076"/>
          <ac:spMkLst>
            <pc:docMk/>
            <pc:sldMk cId="3495146072" sldId="331"/>
            <ac:spMk id="4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3-11-04T23:18:12.353" v="42" actId="478"/>
          <ac:spMkLst>
            <pc:docMk/>
            <pc:sldMk cId="3495146072" sldId="331"/>
            <ac:spMk id="5" creationId="{8880C8D6-E876-CE41-BE08-82E6F0C88C5D}"/>
          </ac:spMkLst>
        </pc:spChg>
        <pc:spChg chg="del">
          <ac:chgData name="Mokarram Dorri, Bahareh" userId="b65613e7-b782-4797-afbc-3ac9b2e9b774" providerId="ADAL" clId="{11EF2FD8-6C9A-4412-82AC-1134C30C6ABC}" dt="2023-11-04T23:17:02.923" v="37" actId="478"/>
          <ac:spMkLst>
            <pc:docMk/>
            <pc:sldMk cId="3495146072" sldId="331"/>
            <ac:spMk id="20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3-11-04T23:18:18.024" v="43" actId="1076"/>
          <ac:spMkLst>
            <pc:docMk/>
            <pc:sldMk cId="3495146072" sldId="331"/>
            <ac:spMk id="21" creationId="{00000000-0000-0000-0000-000000000000}"/>
          </ac:spMkLst>
        </pc:spChg>
      </pc:sldChg>
      <pc:sldChg chg="delSp modSp mod">
        <pc:chgData name="Mokarram Dorri, Bahareh" userId="b65613e7-b782-4797-afbc-3ac9b2e9b774" providerId="ADAL" clId="{11EF2FD8-6C9A-4412-82AC-1134C30C6ABC}" dt="2023-11-04T23:17:17.153" v="40" actId="1076"/>
        <pc:sldMkLst>
          <pc:docMk/>
          <pc:sldMk cId="1816992800" sldId="332"/>
        </pc:sldMkLst>
        <pc:spChg chg="del">
          <ac:chgData name="Mokarram Dorri, Bahareh" userId="b65613e7-b782-4797-afbc-3ac9b2e9b774" providerId="ADAL" clId="{11EF2FD8-6C9A-4412-82AC-1134C30C6ABC}" dt="2023-11-04T21:24:33.067" v="22" actId="478"/>
          <ac:spMkLst>
            <pc:docMk/>
            <pc:sldMk cId="1816992800" sldId="332"/>
            <ac:spMk id="2" creationId="{710E3668-7520-8447-813E-F021B2293C59}"/>
          </ac:spMkLst>
        </pc:spChg>
        <pc:spChg chg="mod">
          <ac:chgData name="Mokarram Dorri, Bahareh" userId="b65613e7-b782-4797-afbc-3ac9b2e9b774" providerId="ADAL" clId="{11EF2FD8-6C9A-4412-82AC-1134C30C6ABC}" dt="2023-11-04T23:17:17.153" v="40" actId="1076"/>
          <ac:spMkLst>
            <pc:docMk/>
            <pc:sldMk cId="1816992800" sldId="332"/>
            <ac:spMk id="4" creationId="{00000000-0000-0000-0000-000000000000}"/>
          </ac:spMkLst>
        </pc:spChg>
      </pc:sldChg>
      <pc:sldChg chg="delSp modSp mod modShow">
        <pc:chgData name="Mokarram Dorri, Bahareh" userId="b65613e7-b782-4797-afbc-3ac9b2e9b774" providerId="ADAL" clId="{11EF2FD8-6C9A-4412-82AC-1134C30C6ABC}" dt="2024-10-28T05:11:54.595" v="151" actId="729"/>
        <pc:sldMkLst>
          <pc:docMk/>
          <pc:sldMk cId="1890347795" sldId="333"/>
        </pc:sldMkLst>
        <pc:spChg chg="mod">
          <ac:chgData name="Mokarram Dorri, Bahareh" userId="b65613e7-b782-4797-afbc-3ac9b2e9b774" providerId="ADAL" clId="{11EF2FD8-6C9A-4412-82AC-1134C30C6ABC}" dt="2023-11-04T21:22:31.657" v="6" actId="1076"/>
          <ac:spMkLst>
            <pc:docMk/>
            <pc:sldMk cId="1890347795" sldId="333"/>
            <ac:spMk id="2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3-11-04T21:22:07.358" v="1" actId="478"/>
          <ac:spMkLst>
            <pc:docMk/>
            <pc:sldMk cId="1890347795" sldId="333"/>
            <ac:spMk id="4" creationId="{1B647D1A-2AF4-C141-B2EC-CE85DDA414FB}"/>
          </ac:spMkLst>
        </pc:spChg>
      </pc:sldChg>
      <pc:sldChg chg="mod modShow">
        <pc:chgData name="Mokarram Dorri, Bahareh" userId="b65613e7-b782-4797-afbc-3ac9b2e9b774" providerId="ADAL" clId="{11EF2FD8-6C9A-4412-82AC-1134C30C6ABC}" dt="2023-11-04T23:03:55.823" v="36" actId="729"/>
        <pc:sldMkLst>
          <pc:docMk/>
          <pc:sldMk cId="986602370" sldId="334"/>
        </pc:sldMkLst>
      </pc:sldChg>
      <pc:sldChg chg="modSp">
        <pc:chgData name="Mokarram Dorri, Bahareh" userId="b65613e7-b782-4797-afbc-3ac9b2e9b774" providerId="ADAL" clId="{11EF2FD8-6C9A-4412-82AC-1134C30C6ABC}" dt="2024-10-28T04:32:45.749" v="44" actId="113"/>
        <pc:sldMkLst>
          <pc:docMk/>
          <pc:sldMk cId="1446170753" sldId="338"/>
        </pc:sldMkLst>
        <pc:spChg chg="mod">
          <ac:chgData name="Mokarram Dorri, Bahareh" userId="b65613e7-b782-4797-afbc-3ac9b2e9b774" providerId="ADAL" clId="{11EF2FD8-6C9A-4412-82AC-1134C30C6ABC}" dt="2024-10-28T04:32:45.749" v="44" actId="113"/>
          <ac:spMkLst>
            <pc:docMk/>
            <pc:sldMk cId="1446170753" sldId="338"/>
            <ac:spMk id="22" creationId="{00000000-0000-0000-0000-000000000000}"/>
          </ac:spMkLst>
        </pc:spChg>
      </pc:sldChg>
      <pc:sldChg chg="delSp modSp add mod delAnim modAnim modNotesTx">
        <pc:chgData name="Mokarram Dorri, Bahareh" userId="b65613e7-b782-4797-afbc-3ac9b2e9b774" providerId="ADAL" clId="{11EF2FD8-6C9A-4412-82AC-1134C30C6ABC}" dt="2024-11-03T19:33:17.294" v="334" actId="14100"/>
        <pc:sldMkLst>
          <pc:docMk/>
          <pc:sldMk cId="10380391" sldId="345"/>
        </pc:sldMkLst>
        <pc:spChg chg="mod">
          <ac:chgData name="Mokarram Dorri, Bahareh" userId="b65613e7-b782-4797-afbc-3ac9b2e9b774" providerId="ADAL" clId="{11EF2FD8-6C9A-4412-82AC-1134C30C6ABC}" dt="2024-11-03T18:52:13.984" v="260" actId="1076"/>
          <ac:spMkLst>
            <pc:docMk/>
            <pc:sldMk cId="10380391" sldId="345"/>
            <ac:spMk id="2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1-03T18:35:56.345" v="177" actId="478"/>
          <ac:spMkLst>
            <pc:docMk/>
            <pc:sldMk cId="10380391" sldId="345"/>
            <ac:spMk id="3" creationId="{14ACA666-80D3-A140-8A5A-D0A6AC8BFC57}"/>
          </ac:spMkLst>
        </pc:spChg>
        <pc:spChg chg="del mod">
          <ac:chgData name="Mokarram Dorri, Bahareh" userId="b65613e7-b782-4797-afbc-3ac9b2e9b774" providerId="ADAL" clId="{11EF2FD8-6C9A-4412-82AC-1134C30C6ABC}" dt="2024-11-03T19:25:56.669" v="276" actId="478"/>
          <ac:spMkLst>
            <pc:docMk/>
            <pc:sldMk cId="10380391" sldId="345"/>
            <ac:spMk id="26" creationId="{00000000-0000-0000-0000-000000000000}"/>
          </ac:spMkLst>
        </pc:spChg>
        <pc:spChg chg="del mod">
          <ac:chgData name="Mokarram Dorri, Bahareh" userId="b65613e7-b782-4797-afbc-3ac9b2e9b774" providerId="ADAL" clId="{11EF2FD8-6C9A-4412-82AC-1134C30C6ABC}" dt="2024-11-03T19:25:59.526" v="277" actId="478"/>
          <ac:spMkLst>
            <pc:docMk/>
            <pc:sldMk cId="10380391" sldId="345"/>
            <ac:spMk id="27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3T19:33:17.294" v="334" actId="14100"/>
          <ac:spMkLst>
            <pc:docMk/>
            <pc:sldMk cId="10380391" sldId="345"/>
            <ac:spMk id="66" creationId="{00000000-0000-0000-0000-000000000000}"/>
          </ac:spMkLst>
        </pc:spChg>
      </pc:sldChg>
      <pc:sldChg chg="delSp modSp add mod modAnim">
        <pc:chgData name="Mokarram Dorri, Bahareh" userId="b65613e7-b782-4797-afbc-3ac9b2e9b774" providerId="ADAL" clId="{11EF2FD8-6C9A-4412-82AC-1134C30C6ABC}" dt="2024-11-03T19:27:35.515" v="287" actId="14100"/>
        <pc:sldMkLst>
          <pc:docMk/>
          <pc:sldMk cId="1106248139" sldId="353"/>
        </pc:sldMkLst>
        <pc:spChg chg="mod">
          <ac:chgData name="Mokarram Dorri, Bahareh" userId="b65613e7-b782-4797-afbc-3ac9b2e9b774" providerId="ADAL" clId="{11EF2FD8-6C9A-4412-82AC-1134C30C6ABC}" dt="2024-11-03T18:36:13.667" v="181" actId="1076"/>
          <ac:spMkLst>
            <pc:docMk/>
            <pc:sldMk cId="1106248139" sldId="353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3T19:27:35.515" v="287" actId="14100"/>
          <ac:spMkLst>
            <pc:docMk/>
            <pc:sldMk cId="1106248139" sldId="353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1-03T18:35:52.473" v="176" actId="478"/>
          <ac:spMkLst>
            <pc:docMk/>
            <pc:sldMk cId="1106248139" sldId="353"/>
            <ac:spMk id="4" creationId="{F43F2484-A92D-8741-877B-49921C41704C}"/>
          </ac:spMkLst>
        </pc:spChg>
      </pc:sldChg>
      <pc:sldChg chg="delSp modSp add mod">
        <pc:chgData name="Mokarram Dorri, Bahareh" userId="b65613e7-b782-4797-afbc-3ac9b2e9b774" providerId="ADAL" clId="{11EF2FD8-6C9A-4412-82AC-1134C30C6ABC}" dt="2024-11-04T03:00:22.448" v="352" actId="1076"/>
        <pc:sldMkLst>
          <pc:docMk/>
          <pc:sldMk cId="3819482899" sldId="355"/>
        </pc:sldMkLst>
        <pc:spChg chg="mod">
          <ac:chgData name="Mokarram Dorri, Bahareh" userId="b65613e7-b782-4797-afbc-3ac9b2e9b774" providerId="ADAL" clId="{11EF2FD8-6C9A-4412-82AC-1134C30C6ABC}" dt="2024-11-04T03:00:22.448" v="352" actId="1076"/>
          <ac:spMkLst>
            <pc:docMk/>
            <pc:sldMk cId="3819482899" sldId="355"/>
            <ac:spMk id="2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1-03T18:26:08.062" v="159" actId="478"/>
          <ac:spMkLst>
            <pc:docMk/>
            <pc:sldMk cId="3819482899" sldId="355"/>
            <ac:spMk id="3" creationId="{3320ECDB-4C33-3546-BDDD-59781A07A4A5}"/>
          </ac:spMkLst>
        </pc:spChg>
      </pc:sldChg>
      <pc:sldChg chg="addSp delSp modSp add mod delAnim modAnim">
        <pc:chgData name="Mokarram Dorri, Bahareh" userId="b65613e7-b782-4797-afbc-3ac9b2e9b774" providerId="ADAL" clId="{11EF2FD8-6C9A-4412-82AC-1134C30C6ABC}" dt="2024-11-04T03:19:46.829" v="508"/>
        <pc:sldMkLst>
          <pc:docMk/>
          <pc:sldMk cId="3503886670" sldId="356"/>
        </pc:sldMkLst>
        <pc:spChg chg="mod">
          <ac:chgData name="Mokarram Dorri, Bahareh" userId="b65613e7-b782-4797-afbc-3ac9b2e9b774" providerId="ADAL" clId="{11EF2FD8-6C9A-4412-82AC-1134C30C6ABC}" dt="2024-11-04T03:13:49.193" v="421" actId="1076"/>
          <ac:spMkLst>
            <pc:docMk/>
            <pc:sldMk cId="3503886670" sldId="356"/>
            <ac:spMk id="2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1-04T03:13:53.788" v="422" actId="478"/>
          <ac:spMkLst>
            <pc:docMk/>
            <pc:sldMk cId="3503886670" sldId="356"/>
            <ac:spMk id="4" creationId="{5A1CB135-1D51-504E-A776-F38554FA7941}"/>
          </ac:spMkLst>
        </pc:spChg>
        <pc:spChg chg="add mod">
          <ac:chgData name="Mokarram Dorri, Bahareh" userId="b65613e7-b782-4797-afbc-3ac9b2e9b774" providerId="ADAL" clId="{11EF2FD8-6C9A-4412-82AC-1134C30C6ABC}" dt="2024-11-04T03:16:18.023" v="473" actId="1076"/>
          <ac:spMkLst>
            <pc:docMk/>
            <pc:sldMk cId="3503886670" sldId="356"/>
            <ac:spMk id="14" creationId="{8BB2CDAC-A38A-285A-75DB-C5B261104CD2}"/>
          </ac:spMkLst>
        </pc:spChg>
        <pc:spChg chg="add mod">
          <ac:chgData name="Mokarram Dorri, Bahareh" userId="b65613e7-b782-4797-afbc-3ac9b2e9b774" providerId="ADAL" clId="{11EF2FD8-6C9A-4412-82AC-1134C30C6ABC}" dt="2024-11-04T03:18:59.613" v="493" actId="1076"/>
          <ac:spMkLst>
            <pc:docMk/>
            <pc:sldMk cId="3503886670" sldId="356"/>
            <ac:spMk id="15" creationId="{5C03FDBD-AEF8-13D2-CCB5-7A48272C58BF}"/>
          </ac:spMkLst>
        </pc:spChg>
        <pc:spChg chg="mod">
          <ac:chgData name="Mokarram Dorri, Bahareh" userId="b65613e7-b782-4797-afbc-3ac9b2e9b774" providerId="ADAL" clId="{11EF2FD8-6C9A-4412-82AC-1134C30C6ABC}" dt="2024-11-04T03:13:57.743" v="423" actId="1076"/>
          <ac:spMkLst>
            <pc:docMk/>
            <pc:sldMk cId="3503886670" sldId="356"/>
            <ac:spMk id="34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1-04T03:19:07.573" v="494" actId="478"/>
          <ac:spMkLst>
            <pc:docMk/>
            <pc:sldMk cId="3503886670" sldId="356"/>
            <ac:spMk id="37" creationId="{00000000-0000-0000-0000-000000000000}"/>
          </ac:spMkLst>
        </pc:spChg>
      </pc:sldChg>
      <pc:sldChg chg="delSp modSp add mod delAnim modAnim">
        <pc:chgData name="Mokarram Dorri, Bahareh" userId="b65613e7-b782-4797-afbc-3ac9b2e9b774" providerId="ADAL" clId="{11EF2FD8-6C9A-4412-82AC-1134C30C6ABC}" dt="2024-11-04T03:07:24.148" v="419" actId="478"/>
        <pc:sldMkLst>
          <pc:docMk/>
          <pc:sldMk cId="1326003321" sldId="361"/>
        </pc:sldMkLst>
        <pc:spChg chg="mod">
          <ac:chgData name="Mokarram Dorri, Bahareh" userId="b65613e7-b782-4797-afbc-3ac9b2e9b774" providerId="ADAL" clId="{11EF2FD8-6C9A-4412-82AC-1134C30C6ABC}" dt="2024-11-04T03:00:33.704" v="354" actId="1076"/>
          <ac:spMkLst>
            <pc:docMk/>
            <pc:sldMk cId="1326003321" sldId="361"/>
            <ac:spMk id="2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1-04T03:01:40.438" v="369" actId="478"/>
          <ac:spMkLst>
            <pc:docMk/>
            <pc:sldMk cId="1326003321" sldId="361"/>
            <ac:spMk id="3" creationId="{8F10ECC0-DD55-F547-AC2C-94828295CB2A}"/>
          </ac:spMkLst>
        </pc:spChg>
        <pc:spChg chg="del mod">
          <ac:chgData name="Mokarram Dorri, Bahareh" userId="b65613e7-b782-4797-afbc-3ac9b2e9b774" providerId="ADAL" clId="{11EF2FD8-6C9A-4412-82AC-1134C30C6ABC}" dt="2024-11-04T03:02:27.017" v="371" actId="478"/>
          <ac:spMkLst>
            <pc:docMk/>
            <pc:sldMk cId="1326003321" sldId="361"/>
            <ac:spMk id="6" creationId="{00000000-0000-0000-0000-000000000000}"/>
          </ac:spMkLst>
        </pc:spChg>
        <pc:spChg chg="del mod">
          <ac:chgData name="Mokarram Dorri, Bahareh" userId="b65613e7-b782-4797-afbc-3ac9b2e9b774" providerId="ADAL" clId="{11EF2FD8-6C9A-4412-82AC-1134C30C6ABC}" dt="2024-11-04T03:07:24.148" v="419" actId="478"/>
          <ac:spMkLst>
            <pc:docMk/>
            <pc:sldMk cId="1326003321" sldId="361"/>
            <ac:spMk id="7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1-04T03:00:58.658" v="367" actId="478"/>
          <ac:spMkLst>
            <pc:docMk/>
            <pc:sldMk cId="1326003321" sldId="361"/>
            <ac:spMk id="8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4T03:03:26.434" v="415" actId="20577"/>
          <ac:spMkLst>
            <pc:docMk/>
            <pc:sldMk cId="1326003321" sldId="361"/>
            <ac:spMk id="11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4T03:05:08.118" v="417" actId="6549"/>
          <ac:spMkLst>
            <pc:docMk/>
            <pc:sldMk cId="1326003321" sldId="361"/>
            <ac:spMk id="34" creationId="{00000000-0000-0000-0000-000000000000}"/>
          </ac:spMkLst>
        </pc:spChg>
        <pc:cxnChg chg="del">
          <ac:chgData name="Mokarram Dorri, Bahareh" userId="b65613e7-b782-4797-afbc-3ac9b2e9b774" providerId="ADAL" clId="{11EF2FD8-6C9A-4412-82AC-1134C30C6ABC}" dt="2024-11-04T03:01:00.123" v="368" actId="478"/>
          <ac:cxnSpMkLst>
            <pc:docMk/>
            <pc:sldMk cId="1326003321" sldId="361"/>
            <ac:cxnSpMk id="15" creationId="{00000000-0000-0000-0000-000000000000}"/>
          </ac:cxnSpMkLst>
        </pc:cxnChg>
      </pc:sldChg>
      <pc:sldChg chg="modSp mod">
        <pc:chgData name="Mokarram Dorri, Bahareh" userId="b65613e7-b782-4797-afbc-3ac9b2e9b774" providerId="ADAL" clId="{11EF2FD8-6C9A-4412-82AC-1134C30C6ABC}" dt="2024-10-28T04:50:05.679" v="72" actId="1076"/>
        <pc:sldMkLst>
          <pc:docMk/>
          <pc:sldMk cId="3313950582" sldId="364"/>
        </pc:sldMkLst>
        <pc:spChg chg="mod">
          <ac:chgData name="Mokarram Dorri, Bahareh" userId="b65613e7-b782-4797-afbc-3ac9b2e9b774" providerId="ADAL" clId="{11EF2FD8-6C9A-4412-82AC-1134C30C6ABC}" dt="2024-10-28T04:50:05.679" v="72" actId="1076"/>
          <ac:spMkLst>
            <pc:docMk/>
            <pc:sldMk cId="3313950582" sldId="364"/>
            <ac:spMk id="90" creationId="{00000000-0000-0000-0000-000000000000}"/>
          </ac:spMkLst>
        </pc:spChg>
      </pc:sldChg>
      <pc:sldChg chg="delSp modSp mod delAnim modAnim modNotesTx">
        <pc:chgData name="Mokarram Dorri, Bahareh" userId="b65613e7-b782-4797-afbc-3ac9b2e9b774" providerId="ADAL" clId="{11EF2FD8-6C9A-4412-82AC-1134C30C6ABC}" dt="2024-11-03T19:34:12.643" v="338" actId="403"/>
        <pc:sldMkLst>
          <pc:docMk/>
          <pc:sldMk cId="3610782660" sldId="365"/>
        </pc:sldMkLst>
        <pc:spChg chg="mod">
          <ac:chgData name="Mokarram Dorri, Bahareh" userId="b65613e7-b782-4797-afbc-3ac9b2e9b774" providerId="ADAL" clId="{11EF2FD8-6C9A-4412-82AC-1134C30C6ABC}" dt="2024-11-03T19:29:37.022" v="292" actId="1076"/>
          <ac:spMkLst>
            <pc:docMk/>
            <pc:sldMk cId="3610782660" sldId="36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3T19:34:12.643" v="338" actId="403"/>
          <ac:spMkLst>
            <pc:docMk/>
            <pc:sldMk cId="3610782660" sldId="365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0-28T04:36:42.423" v="47" actId="478"/>
          <ac:spMkLst>
            <pc:docMk/>
            <pc:sldMk cId="3610782660" sldId="365"/>
            <ac:spMk id="4" creationId="{E6A9F773-AEED-DD66-D8C7-028F70123296}"/>
          </ac:spMkLst>
        </pc:spChg>
      </pc:sldChg>
      <pc:sldChg chg="add mod modShow">
        <pc:chgData name="Mokarram Dorri, Bahareh" userId="b65613e7-b782-4797-afbc-3ac9b2e9b774" providerId="ADAL" clId="{11EF2FD8-6C9A-4412-82AC-1134C30C6ABC}" dt="2024-10-28T05:09:13.792" v="74" actId="729"/>
        <pc:sldMkLst>
          <pc:docMk/>
          <pc:sldMk cId="2739431334" sldId="366"/>
        </pc:sldMkLst>
      </pc:sldChg>
      <pc:sldChg chg="addSp delSp modSp add mod addAnim delAnim modAnim">
        <pc:chgData name="Mokarram Dorri, Bahareh" userId="b65613e7-b782-4797-afbc-3ac9b2e9b774" providerId="ADAL" clId="{11EF2FD8-6C9A-4412-82AC-1134C30C6ABC}" dt="2024-11-04T00:09:06.471" v="351"/>
        <pc:sldMkLst>
          <pc:docMk/>
          <pc:sldMk cId="3890048440" sldId="367"/>
        </pc:sldMkLst>
        <pc:spChg chg="mod">
          <ac:chgData name="Mokarram Dorri, Bahareh" userId="b65613e7-b782-4797-afbc-3ac9b2e9b774" providerId="ADAL" clId="{11EF2FD8-6C9A-4412-82AC-1134C30C6ABC}" dt="2024-11-03T19:30:31.372" v="293" actId="1076"/>
          <ac:spMkLst>
            <pc:docMk/>
            <pc:sldMk cId="3890048440" sldId="367"/>
            <ac:spMk id="2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1-03T18:26:12.654" v="160" actId="478"/>
          <ac:spMkLst>
            <pc:docMk/>
            <pc:sldMk cId="3890048440" sldId="367"/>
            <ac:spMk id="3" creationId="{C5973E01-3553-8944-8717-4E97DF47D582}"/>
          </ac:spMkLst>
        </pc:spChg>
        <pc:spChg chg="del">
          <ac:chgData name="Mokarram Dorri, Bahareh" userId="b65613e7-b782-4797-afbc-3ac9b2e9b774" providerId="ADAL" clId="{11EF2FD8-6C9A-4412-82AC-1134C30C6ABC}" dt="2024-11-03T18:48:30.873" v="251" actId="21"/>
          <ac:spMkLst>
            <pc:docMk/>
            <pc:sldMk cId="3890048440" sldId="367"/>
            <ac:spMk id="6" creationId="{00000000-0000-0000-0000-000000000000}"/>
          </ac:spMkLst>
        </pc:spChg>
        <pc:spChg chg="add mod">
          <ac:chgData name="Mokarram Dorri, Bahareh" userId="b65613e7-b782-4797-afbc-3ac9b2e9b774" providerId="ADAL" clId="{11EF2FD8-6C9A-4412-82AC-1134C30C6ABC}" dt="2024-11-04T00:06:27.500" v="347" actId="1076"/>
          <ac:spMkLst>
            <pc:docMk/>
            <pc:sldMk cId="3890048440" sldId="367"/>
            <ac:spMk id="7" creationId="{76876232-30F2-7BFE-AC00-9E67F2198D81}"/>
          </ac:spMkLst>
        </pc:spChg>
        <pc:spChg chg="add mod">
          <ac:chgData name="Mokarram Dorri, Bahareh" userId="b65613e7-b782-4797-afbc-3ac9b2e9b774" providerId="ADAL" clId="{11EF2FD8-6C9A-4412-82AC-1134C30C6ABC}" dt="2024-11-04T00:06:44.634" v="348" actId="1076"/>
          <ac:spMkLst>
            <pc:docMk/>
            <pc:sldMk cId="3890048440" sldId="367"/>
            <ac:spMk id="9" creationId="{778FCF7D-DA53-43AA-45FD-3D853651087E}"/>
          </ac:spMkLst>
        </pc:spChg>
        <pc:spChg chg="mod">
          <ac:chgData name="Mokarram Dorri, Bahareh" userId="b65613e7-b782-4797-afbc-3ac9b2e9b774" providerId="ADAL" clId="{11EF2FD8-6C9A-4412-82AC-1134C30C6ABC}" dt="2024-11-03T18:51:25.307" v="253"/>
          <ac:spMkLst>
            <pc:docMk/>
            <pc:sldMk cId="3890048440" sldId="367"/>
            <ac:spMk id="13" creationId="{10835A70-0843-BD3A-2501-1AEE3C3257B8}"/>
          </ac:spMkLst>
        </pc:spChg>
        <pc:spChg chg="mod">
          <ac:chgData name="Mokarram Dorri, Bahareh" userId="b65613e7-b782-4797-afbc-3ac9b2e9b774" providerId="ADAL" clId="{11EF2FD8-6C9A-4412-82AC-1134C30C6ABC}" dt="2024-11-03T18:51:25.307" v="253"/>
          <ac:spMkLst>
            <pc:docMk/>
            <pc:sldMk cId="3890048440" sldId="367"/>
            <ac:spMk id="14" creationId="{B1283864-49C1-B024-CEDF-D5D84260914E}"/>
          </ac:spMkLst>
        </pc:spChg>
        <pc:spChg chg="mod">
          <ac:chgData name="Mokarram Dorri, Bahareh" userId="b65613e7-b782-4797-afbc-3ac9b2e9b774" providerId="ADAL" clId="{11EF2FD8-6C9A-4412-82AC-1134C30C6ABC}" dt="2024-11-03T18:51:25.307" v="253"/>
          <ac:spMkLst>
            <pc:docMk/>
            <pc:sldMk cId="3890048440" sldId="367"/>
            <ac:spMk id="16" creationId="{6EB4EB4A-AACD-69AA-1754-149E1E41CBB7}"/>
          </ac:spMkLst>
        </pc:spChg>
        <pc:spChg chg="mod">
          <ac:chgData name="Mokarram Dorri, Bahareh" userId="b65613e7-b782-4797-afbc-3ac9b2e9b774" providerId="ADAL" clId="{11EF2FD8-6C9A-4412-82AC-1134C30C6ABC}" dt="2024-11-03T18:51:25.307" v="253"/>
          <ac:spMkLst>
            <pc:docMk/>
            <pc:sldMk cId="3890048440" sldId="367"/>
            <ac:spMk id="17" creationId="{98EC0C5A-821B-2D86-6B23-DE1946DA66D2}"/>
          </ac:spMkLst>
        </pc:spChg>
        <pc:spChg chg="mod">
          <ac:chgData name="Mokarram Dorri, Bahareh" userId="b65613e7-b782-4797-afbc-3ac9b2e9b774" providerId="ADAL" clId="{11EF2FD8-6C9A-4412-82AC-1134C30C6ABC}" dt="2024-11-03T18:51:25.307" v="253"/>
          <ac:spMkLst>
            <pc:docMk/>
            <pc:sldMk cId="3890048440" sldId="367"/>
            <ac:spMk id="19" creationId="{B2230AFF-F568-2CB3-0DD9-CC66EE8AFAB9}"/>
          </ac:spMkLst>
        </pc:spChg>
        <pc:spChg chg="mod">
          <ac:chgData name="Mokarram Dorri, Bahareh" userId="b65613e7-b782-4797-afbc-3ac9b2e9b774" providerId="ADAL" clId="{11EF2FD8-6C9A-4412-82AC-1134C30C6ABC}" dt="2024-11-03T18:51:25.307" v="253"/>
          <ac:spMkLst>
            <pc:docMk/>
            <pc:sldMk cId="3890048440" sldId="367"/>
            <ac:spMk id="20" creationId="{AB0FA4C0-991B-7A11-DE82-86BA20C4C50A}"/>
          </ac:spMkLst>
        </pc:spChg>
        <pc:spChg chg="mod">
          <ac:chgData name="Mokarram Dorri, Bahareh" userId="b65613e7-b782-4797-afbc-3ac9b2e9b774" providerId="ADAL" clId="{11EF2FD8-6C9A-4412-82AC-1134C30C6ABC}" dt="2024-11-03T18:51:25.307" v="253"/>
          <ac:spMkLst>
            <pc:docMk/>
            <pc:sldMk cId="3890048440" sldId="367"/>
            <ac:spMk id="21" creationId="{FCAA7A77-1428-A334-BB89-27CD0A58EC84}"/>
          </ac:spMkLst>
        </pc:spChg>
        <pc:spChg chg="mod">
          <ac:chgData name="Mokarram Dorri, Bahareh" userId="b65613e7-b782-4797-afbc-3ac9b2e9b774" providerId="ADAL" clId="{11EF2FD8-6C9A-4412-82AC-1134C30C6ABC}" dt="2024-11-03T18:51:25.307" v="253"/>
          <ac:spMkLst>
            <pc:docMk/>
            <pc:sldMk cId="3890048440" sldId="367"/>
            <ac:spMk id="22" creationId="{1A611503-E97D-B124-F98E-7953AA4954C0}"/>
          </ac:spMkLst>
        </pc:spChg>
        <pc:spChg chg="mod">
          <ac:chgData name="Mokarram Dorri, Bahareh" userId="b65613e7-b782-4797-afbc-3ac9b2e9b774" providerId="ADAL" clId="{11EF2FD8-6C9A-4412-82AC-1134C30C6ABC}" dt="2024-11-03T18:51:25.307" v="253"/>
          <ac:spMkLst>
            <pc:docMk/>
            <pc:sldMk cId="3890048440" sldId="367"/>
            <ac:spMk id="23" creationId="{D026845B-FFBF-7942-EC3A-3EA38B3F0163}"/>
          </ac:spMkLst>
        </pc:spChg>
        <pc:spChg chg="mod">
          <ac:chgData name="Mokarram Dorri, Bahareh" userId="b65613e7-b782-4797-afbc-3ac9b2e9b774" providerId="ADAL" clId="{11EF2FD8-6C9A-4412-82AC-1134C30C6ABC}" dt="2024-11-03T18:51:25.307" v="253"/>
          <ac:spMkLst>
            <pc:docMk/>
            <pc:sldMk cId="3890048440" sldId="367"/>
            <ac:spMk id="25" creationId="{F1F00E52-F31A-54A3-7B34-739E3E5CE22B}"/>
          </ac:spMkLst>
        </pc:spChg>
        <pc:spChg chg="del">
          <ac:chgData name="Mokarram Dorri, Bahareh" userId="b65613e7-b782-4797-afbc-3ac9b2e9b774" providerId="ADAL" clId="{11EF2FD8-6C9A-4412-82AC-1134C30C6ABC}" dt="2024-11-03T18:48:30.873" v="251" actId="21"/>
          <ac:spMkLst>
            <pc:docMk/>
            <pc:sldMk cId="3890048440" sldId="367"/>
            <ac:spMk id="27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1-03T19:34:45.976" v="342" actId="478"/>
          <ac:spMkLst>
            <pc:docMk/>
            <pc:sldMk cId="3890048440" sldId="367"/>
            <ac:spMk id="28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3T18:51:25.307" v="253"/>
          <ac:spMkLst>
            <pc:docMk/>
            <pc:sldMk cId="3890048440" sldId="367"/>
            <ac:spMk id="30" creationId="{B2C66C56-49E9-25AF-FE08-806B5F5D22A7}"/>
          </ac:spMkLst>
        </pc:spChg>
        <pc:spChg chg="mod">
          <ac:chgData name="Mokarram Dorri, Bahareh" userId="b65613e7-b782-4797-afbc-3ac9b2e9b774" providerId="ADAL" clId="{11EF2FD8-6C9A-4412-82AC-1134C30C6ABC}" dt="2024-11-03T18:51:25.307" v="253"/>
          <ac:spMkLst>
            <pc:docMk/>
            <pc:sldMk cId="3890048440" sldId="367"/>
            <ac:spMk id="31" creationId="{05BEA83F-C75C-C156-D6D2-B4D057088C71}"/>
          </ac:spMkLst>
        </pc:spChg>
        <pc:spChg chg="del mod">
          <ac:chgData name="Mokarram Dorri, Bahareh" userId="b65613e7-b782-4797-afbc-3ac9b2e9b774" providerId="ADAL" clId="{11EF2FD8-6C9A-4412-82AC-1134C30C6ABC}" dt="2024-11-04T00:06:13.742" v="345" actId="478"/>
          <ac:spMkLst>
            <pc:docMk/>
            <pc:sldMk cId="3890048440" sldId="367"/>
            <ac:spMk id="32" creationId="{57D60107-6F19-2B67-ABF1-54ABBF0C4FD0}"/>
          </ac:spMkLst>
        </pc:spChg>
        <pc:spChg chg="mod">
          <ac:chgData name="Mokarram Dorri, Bahareh" userId="b65613e7-b782-4797-afbc-3ac9b2e9b774" providerId="ADAL" clId="{11EF2FD8-6C9A-4412-82AC-1134C30C6ABC}" dt="2024-11-04T00:06:51.551" v="349" actId="1076"/>
          <ac:spMkLst>
            <pc:docMk/>
            <pc:sldMk cId="3890048440" sldId="367"/>
            <ac:spMk id="34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3T18:51:25.307" v="253"/>
          <ac:spMkLst>
            <pc:docMk/>
            <pc:sldMk cId="3890048440" sldId="367"/>
            <ac:spMk id="35" creationId="{D979C182-A074-4186-B744-1B56261B4D4E}"/>
          </ac:spMkLst>
        </pc:spChg>
        <pc:grpChg chg="add mod">
          <ac:chgData name="Mokarram Dorri, Bahareh" userId="b65613e7-b782-4797-afbc-3ac9b2e9b774" providerId="ADAL" clId="{11EF2FD8-6C9A-4412-82AC-1134C30C6ABC}" dt="2024-11-04T00:06:27.500" v="347" actId="1076"/>
          <ac:grpSpMkLst>
            <pc:docMk/>
            <pc:sldMk cId="3890048440" sldId="367"/>
            <ac:grpSpMk id="12" creationId="{A68E9DF9-9EF1-C418-D82E-6E30E9B38CC9}"/>
          </ac:grpSpMkLst>
        </pc:grpChg>
        <pc:grpChg chg="add mod">
          <ac:chgData name="Mokarram Dorri, Bahareh" userId="b65613e7-b782-4797-afbc-3ac9b2e9b774" providerId="ADAL" clId="{11EF2FD8-6C9A-4412-82AC-1134C30C6ABC}" dt="2024-11-04T00:06:27.500" v="347" actId="1076"/>
          <ac:grpSpMkLst>
            <pc:docMk/>
            <pc:sldMk cId="3890048440" sldId="367"/>
            <ac:grpSpMk id="18" creationId="{521A1578-46CD-AF7D-7EAF-B67C724E562B}"/>
          </ac:grpSpMkLst>
        </pc:grpChg>
        <pc:grpChg chg="add del mod">
          <ac:chgData name="Mokarram Dorri, Bahareh" userId="b65613e7-b782-4797-afbc-3ac9b2e9b774" providerId="ADAL" clId="{11EF2FD8-6C9A-4412-82AC-1134C30C6ABC}" dt="2024-11-04T00:06:14.868" v="346" actId="478"/>
          <ac:grpSpMkLst>
            <pc:docMk/>
            <pc:sldMk cId="3890048440" sldId="367"/>
            <ac:grpSpMk id="24" creationId="{4D905F51-05F6-33A6-5506-35BD431E9AAE}"/>
          </ac:grpSpMkLst>
        </pc:grpChg>
        <pc:grpChg chg="mod">
          <ac:chgData name="Mokarram Dorri, Bahareh" userId="b65613e7-b782-4797-afbc-3ac9b2e9b774" providerId="ADAL" clId="{11EF2FD8-6C9A-4412-82AC-1134C30C6ABC}" dt="2024-11-04T00:06:51.551" v="349" actId="1076"/>
          <ac:grpSpMkLst>
            <pc:docMk/>
            <pc:sldMk cId="3890048440" sldId="367"/>
            <ac:grpSpMk id="49" creationId="{00000000-0000-0000-0000-000000000000}"/>
          </ac:grpSpMkLst>
        </pc:grpChg>
        <pc:grpChg chg="add del">
          <ac:chgData name="Mokarram Dorri, Bahareh" userId="b65613e7-b782-4797-afbc-3ac9b2e9b774" providerId="ADAL" clId="{11EF2FD8-6C9A-4412-82AC-1134C30C6ABC}" dt="2024-11-03T18:48:30.873" v="251" actId="21"/>
          <ac:grpSpMkLst>
            <pc:docMk/>
            <pc:sldMk cId="3890048440" sldId="367"/>
            <ac:grpSpMk id="50" creationId="{00000000-0000-0000-0000-000000000000}"/>
          </ac:grpSpMkLst>
        </pc:grpChg>
        <pc:grpChg chg="add del">
          <ac:chgData name="Mokarram Dorri, Bahareh" userId="b65613e7-b782-4797-afbc-3ac9b2e9b774" providerId="ADAL" clId="{11EF2FD8-6C9A-4412-82AC-1134C30C6ABC}" dt="2024-11-03T18:48:30.873" v="251" actId="21"/>
          <ac:grpSpMkLst>
            <pc:docMk/>
            <pc:sldMk cId="3890048440" sldId="367"/>
            <ac:grpSpMk id="51" creationId="{00000000-0000-0000-0000-000000000000}"/>
          </ac:grpSpMkLst>
        </pc:grpChg>
        <pc:grpChg chg="add del">
          <ac:chgData name="Mokarram Dorri, Bahareh" userId="b65613e7-b782-4797-afbc-3ac9b2e9b774" providerId="ADAL" clId="{11EF2FD8-6C9A-4412-82AC-1134C30C6ABC}" dt="2024-11-03T18:48:30.873" v="251" actId="21"/>
          <ac:grpSpMkLst>
            <pc:docMk/>
            <pc:sldMk cId="3890048440" sldId="367"/>
            <ac:grpSpMk id="52" creationId="{00000000-0000-0000-0000-000000000000}"/>
          </ac:grpSpMkLst>
        </pc:grpChg>
        <pc:picChg chg="mod">
          <ac:chgData name="Mokarram Dorri, Bahareh" userId="b65613e7-b782-4797-afbc-3ac9b2e9b774" providerId="ADAL" clId="{11EF2FD8-6C9A-4412-82AC-1134C30C6ABC}" dt="2024-11-03T19:34:39.055" v="340" actId="2085"/>
          <ac:picMkLst>
            <pc:docMk/>
            <pc:sldMk cId="3890048440" sldId="367"/>
            <ac:picMk id="4" creationId="{00000000-0000-0000-0000-000000000000}"/>
          </ac:picMkLst>
        </pc:picChg>
        <pc:cxnChg chg="del">
          <ac:chgData name="Mokarram Dorri, Bahareh" userId="b65613e7-b782-4797-afbc-3ac9b2e9b774" providerId="ADAL" clId="{11EF2FD8-6C9A-4412-82AC-1134C30C6ABC}" dt="2024-11-03T19:34:43.491" v="341" actId="478"/>
          <ac:cxnSpMkLst>
            <pc:docMk/>
            <pc:sldMk cId="3890048440" sldId="367"/>
            <ac:cxnSpMk id="15" creationId="{00000000-0000-0000-0000-000000000000}"/>
          </ac:cxnSpMkLst>
        </pc:cxnChg>
      </pc:sldChg>
      <pc:sldChg chg="addSp delSp modSp add mod ord addAnim delAnim modAnim modNotesTx">
        <pc:chgData name="Mokarram Dorri, Bahareh" userId="b65613e7-b782-4797-afbc-3ac9b2e9b774" providerId="ADAL" clId="{11EF2FD8-6C9A-4412-82AC-1134C30C6ABC}" dt="2024-11-03T21:43:58.459" v="344" actId="1076"/>
        <pc:sldMkLst>
          <pc:docMk/>
          <pc:sldMk cId="1694430431" sldId="368"/>
        </pc:sldMkLst>
        <pc:spChg chg="mod">
          <ac:chgData name="Mokarram Dorri, Bahareh" userId="b65613e7-b782-4797-afbc-3ac9b2e9b774" providerId="ADAL" clId="{11EF2FD8-6C9A-4412-82AC-1134C30C6ABC}" dt="2024-11-03T21:43:58.459" v="344" actId="1076"/>
          <ac:spMkLst>
            <pc:docMk/>
            <pc:sldMk cId="1694430431" sldId="368"/>
            <ac:spMk id="2" creationId="{E5FFE5D8-EC60-E217-523E-DEABC98EA49F}"/>
          </ac:spMkLst>
        </pc:spChg>
        <pc:spChg chg="add del mod">
          <ac:chgData name="Mokarram Dorri, Bahareh" userId="b65613e7-b782-4797-afbc-3ac9b2e9b774" providerId="ADAL" clId="{11EF2FD8-6C9A-4412-82AC-1134C30C6ABC}" dt="2024-11-03T19:32:37.306" v="319" actId="478"/>
          <ac:spMkLst>
            <pc:docMk/>
            <pc:sldMk cId="1694430431" sldId="368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3T18:48:34.732" v="252"/>
          <ac:spMkLst>
            <pc:docMk/>
            <pc:sldMk cId="1694430431" sldId="368"/>
            <ac:spMk id="4" creationId="{00000000-0000-0000-0000-000000000000}"/>
          </ac:spMkLst>
        </pc:spChg>
        <pc:spChg chg="add del mod">
          <ac:chgData name="Mokarram Dorri, Bahareh" userId="b65613e7-b782-4797-afbc-3ac9b2e9b774" providerId="ADAL" clId="{11EF2FD8-6C9A-4412-82AC-1134C30C6ABC}" dt="2024-11-03T19:32:37.306" v="319" actId="478"/>
          <ac:spMkLst>
            <pc:docMk/>
            <pc:sldMk cId="1694430431" sldId="368"/>
            <ac:spMk id="6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3T18:48:34.732" v="252"/>
          <ac:spMkLst>
            <pc:docMk/>
            <pc:sldMk cId="1694430431" sldId="368"/>
            <ac:spMk id="8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3T18:48:34.732" v="252"/>
          <ac:spMkLst>
            <pc:docMk/>
            <pc:sldMk cId="1694430431" sldId="368"/>
            <ac:spMk id="10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3T18:48:34.732" v="252"/>
          <ac:spMkLst>
            <pc:docMk/>
            <pc:sldMk cId="1694430431" sldId="368"/>
            <ac:spMk id="11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4-11-03T18:47:41.852" v="240" actId="478"/>
          <ac:spMkLst>
            <pc:docMk/>
            <pc:sldMk cId="1694430431" sldId="368"/>
            <ac:spMk id="26" creationId="{D2B3A886-CAF4-F52E-4223-CB23B698D96D}"/>
          </ac:spMkLst>
        </pc:spChg>
        <pc:spChg chg="del">
          <ac:chgData name="Mokarram Dorri, Bahareh" userId="b65613e7-b782-4797-afbc-3ac9b2e9b774" providerId="ADAL" clId="{11EF2FD8-6C9A-4412-82AC-1134C30C6ABC}" dt="2024-11-03T18:47:43.217" v="241" actId="478"/>
          <ac:spMkLst>
            <pc:docMk/>
            <pc:sldMk cId="1694430431" sldId="368"/>
            <ac:spMk id="27" creationId="{B8FAD292-F510-7D8D-019E-CD50C06F916E}"/>
          </ac:spMkLst>
        </pc:spChg>
        <pc:spChg chg="mod">
          <ac:chgData name="Mokarram Dorri, Bahareh" userId="b65613e7-b782-4797-afbc-3ac9b2e9b774" providerId="ADAL" clId="{11EF2FD8-6C9A-4412-82AC-1134C30C6ABC}" dt="2024-11-03T18:48:34.732" v="252"/>
          <ac:spMkLst>
            <pc:docMk/>
            <pc:sldMk cId="1694430431" sldId="368"/>
            <ac:spMk id="29" creationId="{00000000-0000-0000-0000-000000000000}"/>
          </ac:spMkLst>
        </pc:spChg>
        <pc:spChg chg="del mod">
          <ac:chgData name="Mokarram Dorri, Bahareh" userId="b65613e7-b782-4797-afbc-3ac9b2e9b774" providerId="ADAL" clId="{11EF2FD8-6C9A-4412-82AC-1134C30C6ABC}" dt="2024-11-03T19:32:13.063" v="316" actId="478"/>
          <ac:spMkLst>
            <pc:docMk/>
            <pc:sldMk cId="1694430431" sldId="368"/>
            <ac:spMk id="33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3T18:48:34.732" v="252"/>
          <ac:spMkLst>
            <pc:docMk/>
            <pc:sldMk cId="1694430431" sldId="368"/>
            <ac:spMk id="37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3T18:48:34.732" v="252"/>
          <ac:spMkLst>
            <pc:docMk/>
            <pc:sldMk cId="1694430431" sldId="368"/>
            <ac:spMk id="38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3T18:48:34.732" v="252"/>
          <ac:spMkLst>
            <pc:docMk/>
            <pc:sldMk cId="1694430431" sldId="368"/>
            <ac:spMk id="39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3T18:48:34.732" v="252"/>
          <ac:spMkLst>
            <pc:docMk/>
            <pc:sldMk cId="1694430431" sldId="368"/>
            <ac:spMk id="40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3T18:48:34.732" v="252"/>
          <ac:spMkLst>
            <pc:docMk/>
            <pc:sldMk cId="1694430431" sldId="368"/>
            <ac:spMk id="43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3T18:48:34.732" v="252"/>
          <ac:spMkLst>
            <pc:docMk/>
            <pc:sldMk cId="1694430431" sldId="368"/>
            <ac:spMk id="44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3T18:48:34.732" v="252"/>
          <ac:spMkLst>
            <pc:docMk/>
            <pc:sldMk cId="1694430431" sldId="368"/>
            <ac:spMk id="45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3T18:48:34.732" v="252"/>
          <ac:spMkLst>
            <pc:docMk/>
            <pc:sldMk cId="1694430431" sldId="368"/>
            <ac:spMk id="48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4-11-03T21:43:56.689" v="343" actId="1076"/>
          <ac:spMkLst>
            <pc:docMk/>
            <pc:sldMk cId="1694430431" sldId="368"/>
            <ac:spMk id="66" creationId="{D1591C84-2F60-3E18-87D3-EECCAE2A5DCB}"/>
          </ac:spMkLst>
        </pc:spChg>
        <pc:grpChg chg="add del mod">
          <ac:chgData name="Mokarram Dorri, Bahareh" userId="b65613e7-b782-4797-afbc-3ac9b2e9b774" providerId="ADAL" clId="{11EF2FD8-6C9A-4412-82AC-1134C30C6ABC}" dt="2024-11-03T19:32:30.625" v="318" actId="478"/>
          <ac:grpSpMkLst>
            <pc:docMk/>
            <pc:sldMk cId="1694430431" sldId="368"/>
            <ac:grpSpMk id="50" creationId="{00000000-0000-0000-0000-000000000000}"/>
          </ac:grpSpMkLst>
        </pc:grpChg>
        <pc:grpChg chg="add del mod">
          <ac:chgData name="Mokarram Dorri, Bahareh" userId="b65613e7-b782-4797-afbc-3ac9b2e9b774" providerId="ADAL" clId="{11EF2FD8-6C9A-4412-82AC-1134C30C6ABC}" dt="2024-11-03T19:32:37.306" v="319" actId="478"/>
          <ac:grpSpMkLst>
            <pc:docMk/>
            <pc:sldMk cId="1694430431" sldId="368"/>
            <ac:grpSpMk id="51" creationId="{00000000-0000-0000-0000-000000000000}"/>
          </ac:grpSpMkLst>
        </pc:grpChg>
        <pc:grpChg chg="add del mod">
          <ac:chgData name="Mokarram Dorri, Bahareh" userId="b65613e7-b782-4797-afbc-3ac9b2e9b774" providerId="ADAL" clId="{11EF2FD8-6C9A-4412-82AC-1134C30C6ABC}" dt="2024-11-03T19:32:37.306" v="319" actId="478"/>
          <ac:grpSpMkLst>
            <pc:docMk/>
            <pc:sldMk cId="1694430431" sldId="368"/>
            <ac:grpSpMk id="52" creationId="{00000000-0000-0000-0000-000000000000}"/>
          </ac:grpSpMkLst>
        </pc:grpChg>
      </pc:sldChg>
    </pc:docChg>
  </pc:docChgLst>
  <pc:docChgLst>
    <pc:chgData name="Mokarram dorri, Bahareh" userId="b65613e7-b782-4797-afbc-3ac9b2e9b774" providerId="ADAL" clId="{11EF2FD8-6C9A-4412-82AC-1134C30C6ABC}"/>
    <pc:docChg chg="undo custSel addSld delSld modSld">
      <pc:chgData name="Mokarram dorri, Bahareh" userId="b65613e7-b782-4797-afbc-3ac9b2e9b774" providerId="ADAL" clId="{11EF2FD8-6C9A-4412-82AC-1134C30C6ABC}" dt="2023-11-08T05:35:07.974" v="406"/>
      <pc:docMkLst>
        <pc:docMk/>
      </pc:docMkLst>
      <pc:sldChg chg="del">
        <pc:chgData name="Mokarram dorri, Bahareh" userId="b65613e7-b782-4797-afbc-3ac9b2e9b774" providerId="ADAL" clId="{11EF2FD8-6C9A-4412-82AC-1134C30C6ABC}" dt="2023-11-08T01:05:10.575" v="392" actId="47"/>
        <pc:sldMkLst>
          <pc:docMk/>
          <pc:sldMk cId="285514560" sldId="282"/>
        </pc:sldMkLst>
      </pc:sldChg>
      <pc:sldChg chg="modSp mod">
        <pc:chgData name="Mokarram dorri, Bahareh" userId="b65613e7-b782-4797-afbc-3ac9b2e9b774" providerId="ADAL" clId="{11EF2FD8-6C9A-4412-82AC-1134C30C6ABC}" dt="2023-11-06T15:46:51.649" v="298" actId="404"/>
        <pc:sldMkLst>
          <pc:docMk/>
          <pc:sldMk cId="1512368293" sldId="306"/>
        </pc:sldMkLst>
        <pc:spChg chg="mod">
          <ac:chgData name="Mokarram dorri, Bahareh" userId="b65613e7-b782-4797-afbc-3ac9b2e9b774" providerId="ADAL" clId="{11EF2FD8-6C9A-4412-82AC-1134C30C6ABC}" dt="2023-11-06T15:46:51.649" v="298" actId="404"/>
          <ac:spMkLst>
            <pc:docMk/>
            <pc:sldMk cId="1512368293" sldId="306"/>
            <ac:spMk id="2" creationId="{00000000-0000-0000-0000-000000000000}"/>
          </ac:spMkLst>
        </pc:spChg>
      </pc:sldChg>
      <pc:sldChg chg="mod modShow">
        <pc:chgData name="Mokarram dorri, Bahareh" userId="b65613e7-b782-4797-afbc-3ac9b2e9b774" providerId="ADAL" clId="{11EF2FD8-6C9A-4412-82AC-1134C30C6ABC}" dt="2023-11-06T13:04:43.762" v="6" actId="729"/>
        <pc:sldMkLst>
          <pc:docMk/>
          <pc:sldMk cId="3845558515" sldId="323"/>
        </pc:sldMkLst>
      </pc:sldChg>
      <pc:sldChg chg="addSp modSp mod modAnim">
        <pc:chgData name="Mokarram dorri, Bahareh" userId="b65613e7-b782-4797-afbc-3ac9b2e9b774" providerId="ADAL" clId="{11EF2FD8-6C9A-4412-82AC-1134C30C6ABC}" dt="2023-11-08T05:35:07.974" v="406"/>
        <pc:sldMkLst>
          <pc:docMk/>
          <pc:sldMk cId="1588397912" sldId="326"/>
        </pc:sldMkLst>
        <pc:spChg chg="mod">
          <ac:chgData name="Mokarram dorri, Bahareh" userId="b65613e7-b782-4797-afbc-3ac9b2e9b774" providerId="ADAL" clId="{11EF2FD8-6C9A-4412-82AC-1134C30C6ABC}" dt="2023-11-06T15:47:40.863" v="299" actId="404"/>
          <ac:spMkLst>
            <pc:docMk/>
            <pc:sldMk cId="1588397912" sldId="326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11EF2FD8-6C9A-4412-82AC-1134C30C6ABC}" dt="2023-11-08T05:35:03.540" v="405" actId="1076"/>
          <ac:spMkLst>
            <pc:docMk/>
            <pc:sldMk cId="1588397912" sldId="326"/>
            <ac:spMk id="18" creationId="{4C34AA24-CAC4-AF8B-A248-8BC5ADF41931}"/>
          </ac:spMkLst>
        </pc:spChg>
      </pc:sldChg>
      <pc:sldChg chg="addSp delSp modSp mod modAnim">
        <pc:chgData name="Mokarram dorri, Bahareh" userId="b65613e7-b782-4797-afbc-3ac9b2e9b774" providerId="ADAL" clId="{11EF2FD8-6C9A-4412-82AC-1134C30C6ABC}" dt="2023-11-07T00:34:30.610" v="372" actId="478"/>
        <pc:sldMkLst>
          <pc:docMk/>
          <pc:sldMk cId="1118006409" sldId="328"/>
        </pc:sldMkLst>
        <pc:spChg chg="add mod">
          <ac:chgData name="Mokarram dorri, Bahareh" userId="b65613e7-b782-4797-afbc-3ac9b2e9b774" providerId="ADAL" clId="{11EF2FD8-6C9A-4412-82AC-1134C30C6ABC}" dt="2023-11-06T16:02:45.603" v="350" actId="1036"/>
          <ac:spMkLst>
            <pc:docMk/>
            <pc:sldMk cId="1118006409" sldId="328"/>
            <ac:spMk id="3" creationId="{77B156EB-D51E-183E-EC18-8AE7822F352A}"/>
          </ac:spMkLst>
        </pc:spChg>
        <pc:spChg chg="mod">
          <ac:chgData name="Mokarram dorri, Bahareh" userId="b65613e7-b782-4797-afbc-3ac9b2e9b774" providerId="ADAL" clId="{11EF2FD8-6C9A-4412-82AC-1134C30C6ABC}" dt="2023-11-06T15:58:19.238" v="304" actId="404"/>
          <ac:spMkLst>
            <pc:docMk/>
            <pc:sldMk cId="1118006409" sldId="328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3-11-06T16:15:32.171" v="371" actId="20577"/>
          <ac:spMkLst>
            <pc:docMk/>
            <pc:sldMk cId="1118006409" sldId="328"/>
            <ac:spMk id="5" creationId="{00000000-0000-0000-0000-000000000000}"/>
          </ac:spMkLst>
        </pc:spChg>
        <pc:graphicFrameChg chg="del modGraphic">
          <ac:chgData name="Mokarram dorri, Bahareh" userId="b65613e7-b782-4797-afbc-3ac9b2e9b774" providerId="ADAL" clId="{11EF2FD8-6C9A-4412-82AC-1134C30C6ABC}" dt="2023-11-07T00:34:30.610" v="372" actId="478"/>
          <ac:graphicFrameMkLst>
            <pc:docMk/>
            <pc:sldMk cId="1118006409" sldId="328"/>
            <ac:graphicFrameMk id="2" creationId="{00000000-0000-0000-0000-000000000000}"/>
          </ac:graphicFrameMkLst>
        </pc:graphicFrameChg>
      </pc:sldChg>
      <pc:sldChg chg="delSp modSp mod delAnim">
        <pc:chgData name="Mokarram dorri, Bahareh" userId="b65613e7-b782-4797-afbc-3ac9b2e9b774" providerId="ADAL" clId="{11EF2FD8-6C9A-4412-82AC-1134C30C6ABC}" dt="2023-11-06T15:54:59.063" v="303" actId="404"/>
        <pc:sldMkLst>
          <pc:docMk/>
          <pc:sldMk cId="1657256382" sldId="329"/>
        </pc:sldMkLst>
        <pc:spChg chg="mod">
          <ac:chgData name="Mokarram dorri, Bahareh" userId="b65613e7-b782-4797-afbc-3ac9b2e9b774" providerId="ADAL" clId="{11EF2FD8-6C9A-4412-82AC-1134C30C6ABC}" dt="2023-11-06T15:54:59.063" v="303" actId="404"/>
          <ac:spMkLst>
            <pc:docMk/>
            <pc:sldMk cId="1657256382" sldId="329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3-11-06T15:54:53.999" v="302" actId="478"/>
          <ac:spMkLst>
            <pc:docMk/>
            <pc:sldMk cId="1657256382" sldId="329"/>
            <ac:spMk id="39" creationId="{00000000-0000-0000-0000-000000000000}"/>
          </ac:spMkLst>
        </pc:spChg>
      </pc:sldChg>
      <pc:sldChg chg="addSp delSp modSp mod delAnim modNotesTx">
        <pc:chgData name="Mokarram dorri, Bahareh" userId="b65613e7-b782-4797-afbc-3ac9b2e9b774" providerId="ADAL" clId="{11EF2FD8-6C9A-4412-82AC-1134C30C6ABC}" dt="2023-11-08T01:08:50.559" v="396" actId="20577"/>
        <pc:sldMkLst>
          <pc:docMk/>
          <pc:sldMk cId="4056907977" sldId="330"/>
        </pc:sldMkLst>
        <pc:spChg chg="add mod">
          <ac:chgData name="Mokarram dorri, Bahareh" userId="b65613e7-b782-4797-afbc-3ac9b2e9b774" providerId="ADAL" clId="{11EF2FD8-6C9A-4412-82AC-1134C30C6ABC}" dt="2023-11-08T00:46:52.682" v="384" actId="1037"/>
          <ac:spMkLst>
            <pc:docMk/>
            <pc:sldMk cId="4056907977" sldId="330"/>
            <ac:spMk id="8" creationId="{DA10704C-8697-9007-1D75-C3802AACA86B}"/>
          </ac:spMkLst>
        </pc:spChg>
        <pc:spChg chg="del">
          <ac:chgData name="Mokarram dorri, Bahareh" userId="b65613e7-b782-4797-afbc-3ac9b2e9b774" providerId="ADAL" clId="{11EF2FD8-6C9A-4412-82AC-1134C30C6ABC}" dt="2023-11-06T13:03:45.684" v="3" actId="478"/>
          <ac:spMkLst>
            <pc:docMk/>
            <pc:sldMk cId="4056907977" sldId="330"/>
            <ac:spMk id="24" creationId="{00000000-0000-0000-0000-000000000000}"/>
          </ac:spMkLst>
        </pc:spChg>
        <pc:grpChg chg="add del mod">
          <ac:chgData name="Mokarram dorri, Bahareh" userId="b65613e7-b782-4797-afbc-3ac9b2e9b774" providerId="ADAL" clId="{11EF2FD8-6C9A-4412-82AC-1134C30C6ABC}" dt="2023-11-08T00:47:30.312" v="385" actId="478"/>
          <ac:grpSpMkLst>
            <pc:docMk/>
            <pc:sldMk cId="4056907977" sldId="330"/>
            <ac:grpSpMk id="9" creationId="{D75300D5-2B54-83D7-DDBA-2669A2D4A8D7}"/>
          </ac:grpSpMkLst>
        </pc:grpChg>
        <pc:picChg chg="add mod">
          <ac:chgData name="Mokarram dorri, Bahareh" userId="b65613e7-b782-4797-afbc-3ac9b2e9b774" providerId="ADAL" clId="{11EF2FD8-6C9A-4412-82AC-1134C30C6ABC}" dt="2023-11-08T00:46:37.442" v="382" actId="164"/>
          <ac:picMkLst>
            <pc:docMk/>
            <pc:sldMk cId="4056907977" sldId="330"/>
            <ac:picMk id="7" creationId="{8AA4A0D9-6C0E-7B47-435C-612BB1F0278F}"/>
          </ac:picMkLst>
        </pc:picChg>
        <pc:picChg chg="add mod">
          <ac:chgData name="Mokarram dorri, Bahareh" userId="b65613e7-b782-4797-afbc-3ac9b2e9b774" providerId="ADAL" clId="{11EF2FD8-6C9A-4412-82AC-1134C30C6ABC}" dt="2023-11-08T01:04:37.501" v="389" actId="14100"/>
          <ac:picMkLst>
            <pc:docMk/>
            <pc:sldMk cId="4056907977" sldId="330"/>
            <ac:picMk id="24" creationId="{085A8E77-A457-5F04-C769-62096E93BFD6}"/>
          </ac:picMkLst>
        </pc:picChg>
      </pc:sldChg>
      <pc:sldChg chg="mod modShow">
        <pc:chgData name="Mokarram dorri, Bahareh" userId="b65613e7-b782-4797-afbc-3ac9b2e9b774" providerId="ADAL" clId="{11EF2FD8-6C9A-4412-82AC-1134C30C6ABC}" dt="2023-11-06T13:04:04.924" v="4" actId="729"/>
        <pc:sldMkLst>
          <pc:docMk/>
          <pc:sldMk cId="3495146072" sldId="331"/>
        </pc:sldMkLst>
      </pc:sldChg>
      <pc:sldChg chg="mod modShow">
        <pc:chgData name="Mokarram dorri, Bahareh" userId="b65613e7-b782-4797-afbc-3ac9b2e9b774" providerId="ADAL" clId="{11EF2FD8-6C9A-4412-82AC-1134C30C6ABC}" dt="2023-11-06T13:04:41.093" v="5" actId="729"/>
        <pc:sldMkLst>
          <pc:docMk/>
          <pc:sldMk cId="1816992800" sldId="332"/>
        </pc:sldMkLst>
      </pc:sldChg>
      <pc:sldChg chg="delSp modSp mod delAnim">
        <pc:chgData name="Mokarram dorri, Bahareh" userId="b65613e7-b782-4797-afbc-3ac9b2e9b774" providerId="ADAL" clId="{11EF2FD8-6C9A-4412-82AC-1134C30C6ABC}" dt="2023-11-06T15:54:49.909" v="301" actId="478"/>
        <pc:sldMkLst>
          <pc:docMk/>
          <pc:sldMk cId="1890347795" sldId="333"/>
        </pc:sldMkLst>
        <pc:spChg chg="mod">
          <ac:chgData name="Mokarram dorri, Bahareh" userId="b65613e7-b782-4797-afbc-3ac9b2e9b774" providerId="ADAL" clId="{11EF2FD8-6C9A-4412-82AC-1134C30C6ABC}" dt="2023-11-06T15:50:56.629" v="300" actId="404"/>
          <ac:spMkLst>
            <pc:docMk/>
            <pc:sldMk cId="1890347795" sldId="333"/>
            <ac:spMk id="2" creationId="{00000000-0000-0000-0000-000000000000}"/>
          </ac:spMkLst>
        </pc:spChg>
        <pc:spChg chg="del">
          <ac:chgData name="Mokarram dorri, Bahareh" userId="b65613e7-b782-4797-afbc-3ac9b2e9b774" providerId="ADAL" clId="{11EF2FD8-6C9A-4412-82AC-1134C30C6ABC}" dt="2023-11-06T15:54:49.909" v="301" actId="478"/>
          <ac:spMkLst>
            <pc:docMk/>
            <pc:sldMk cId="1890347795" sldId="333"/>
            <ac:spMk id="72" creationId="{00000000-0000-0000-0000-000000000000}"/>
          </ac:spMkLst>
        </pc:spChg>
      </pc:sldChg>
      <pc:sldChg chg="del">
        <pc:chgData name="Mokarram dorri, Bahareh" userId="b65613e7-b782-4797-afbc-3ac9b2e9b774" providerId="ADAL" clId="{11EF2FD8-6C9A-4412-82AC-1134C30C6ABC}" dt="2023-11-08T01:05:02.178" v="391" actId="47"/>
        <pc:sldMkLst>
          <pc:docMk/>
          <pc:sldMk cId="986602370" sldId="334"/>
        </pc:sldMkLst>
      </pc:sldChg>
      <pc:sldChg chg="modSp add mod modAnim">
        <pc:chgData name="Mokarram dorri, Bahareh" userId="b65613e7-b782-4797-afbc-3ac9b2e9b774" providerId="ADAL" clId="{11EF2FD8-6C9A-4412-82AC-1134C30C6ABC}" dt="2023-11-06T15:06:36.143" v="187" actId="6549"/>
        <pc:sldMkLst>
          <pc:docMk/>
          <pc:sldMk cId="1446170753" sldId="338"/>
        </pc:sldMkLst>
        <pc:spChg chg="mod">
          <ac:chgData name="Mokarram dorri, Bahareh" userId="b65613e7-b782-4797-afbc-3ac9b2e9b774" providerId="ADAL" clId="{11EF2FD8-6C9A-4412-82AC-1134C30C6ABC}" dt="2023-11-06T14:34:58.302" v="9" actId="404"/>
          <ac:spMkLst>
            <pc:docMk/>
            <pc:sldMk cId="1446170753" sldId="338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3-11-06T14:48:36.441" v="159" actId="1036"/>
          <ac:spMkLst>
            <pc:docMk/>
            <pc:sldMk cId="1446170753" sldId="338"/>
            <ac:spMk id="15" creationId="{4AF0538A-C599-5CEE-2608-A186972AE75B}"/>
          </ac:spMkLst>
        </pc:spChg>
        <pc:spChg chg="mod">
          <ac:chgData name="Mokarram dorri, Bahareh" userId="b65613e7-b782-4797-afbc-3ac9b2e9b774" providerId="ADAL" clId="{11EF2FD8-6C9A-4412-82AC-1134C30C6ABC}" dt="2023-11-06T14:48:36.441" v="159" actId="1036"/>
          <ac:spMkLst>
            <pc:docMk/>
            <pc:sldMk cId="1446170753" sldId="338"/>
            <ac:spMk id="16" creationId="{413DDD97-6F4C-A18C-4AE3-4762568F377F}"/>
          </ac:spMkLst>
        </pc:spChg>
        <pc:spChg chg="mod">
          <ac:chgData name="Mokarram dorri, Bahareh" userId="b65613e7-b782-4797-afbc-3ac9b2e9b774" providerId="ADAL" clId="{11EF2FD8-6C9A-4412-82AC-1134C30C6ABC}" dt="2023-11-06T15:06:36.143" v="187" actId="6549"/>
          <ac:spMkLst>
            <pc:docMk/>
            <pc:sldMk cId="1446170753" sldId="338"/>
            <ac:spMk id="22" creationId="{00000000-0000-0000-0000-000000000000}"/>
          </ac:spMkLst>
        </pc:spChg>
        <pc:grpChg chg="mod">
          <ac:chgData name="Mokarram dorri, Bahareh" userId="b65613e7-b782-4797-afbc-3ac9b2e9b774" providerId="ADAL" clId="{11EF2FD8-6C9A-4412-82AC-1134C30C6ABC}" dt="2023-11-06T14:48:15.802" v="123" actId="1076"/>
          <ac:grpSpMkLst>
            <pc:docMk/>
            <pc:sldMk cId="1446170753" sldId="338"/>
            <ac:grpSpMk id="3" creationId="{00000000-0000-0000-0000-000000000000}"/>
          </ac:grpSpMkLst>
        </pc:grpChg>
        <pc:grpChg chg="mod">
          <ac:chgData name="Mokarram dorri, Bahareh" userId="b65613e7-b782-4797-afbc-3ac9b2e9b774" providerId="ADAL" clId="{11EF2FD8-6C9A-4412-82AC-1134C30C6ABC}" dt="2023-11-06T14:48:15.802" v="123" actId="1076"/>
          <ac:grpSpMkLst>
            <pc:docMk/>
            <pc:sldMk cId="1446170753" sldId="338"/>
            <ac:grpSpMk id="6" creationId="{00000000-0000-0000-0000-000000000000}"/>
          </ac:grpSpMkLst>
        </pc:grpChg>
        <pc:grpChg chg="mod">
          <ac:chgData name="Mokarram dorri, Bahareh" userId="b65613e7-b782-4797-afbc-3ac9b2e9b774" providerId="ADAL" clId="{11EF2FD8-6C9A-4412-82AC-1134C30C6ABC}" dt="2023-11-06T14:48:15.802" v="123" actId="1076"/>
          <ac:grpSpMkLst>
            <pc:docMk/>
            <pc:sldMk cId="1446170753" sldId="338"/>
            <ac:grpSpMk id="7" creationId="{00000000-0000-0000-0000-000000000000}"/>
          </ac:grpSpMkLst>
        </pc:grpChg>
        <pc:grpChg chg="mod">
          <ac:chgData name="Mokarram dorri, Bahareh" userId="b65613e7-b782-4797-afbc-3ac9b2e9b774" providerId="ADAL" clId="{11EF2FD8-6C9A-4412-82AC-1134C30C6ABC}" dt="2023-11-06T14:48:15.802" v="123" actId="1076"/>
          <ac:grpSpMkLst>
            <pc:docMk/>
            <pc:sldMk cId="1446170753" sldId="338"/>
            <ac:grpSpMk id="14" creationId="{00000000-0000-0000-0000-000000000000}"/>
          </ac:grpSpMkLst>
        </pc:grpChg>
      </pc:sldChg>
      <pc:sldChg chg="modSp add mod modAnim">
        <pc:chgData name="Mokarram dorri, Bahareh" userId="b65613e7-b782-4797-afbc-3ac9b2e9b774" providerId="ADAL" clId="{11EF2FD8-6C9A-4412-82AC-1134C30C6ABC}" dt="2023-11-06T15:26:05.569" v="296"/>
        <pc:sldMkLst>
          <pc:docMk/>
          <pc:sldMk cId="3313950582" sldId="364"/>
        </pc:sldMkLst>
        <pc:spChg chg="mod">
          <ac:chgData name="Mokarram dorri, Bahareh" userId="b65613e7-b782-4797-afbc-3ac9b2e9b774" providerId="ADAL" clId="{11EF2FD8-6C9A-4412-82AC-1134C30C6ABC}" dt="2023-11-06T15:24:37.826" v="270" actId="404"/>
          <ac:spMkLst>
            <pc:docMk/>
            <pc:sldMk cId="3313950582" sldId="36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3-11-06T15:25:05.259" v="271" actId="20577"/>
          <ac:spMkLst>
            <pc:docMk/>
            <pc:sldMk cId="3313950582" sldId="364"/>
            <ac:spMk id="34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3-11-06T15:25:13.357" v="295" actId="1036"/>
          <ac:spMkLst>
            <pc:docMk/>
            <pc:sldMk cId="3313950582" sldId="364"/>
            <ac:spMk id="36" creationId="{00000000-0000-0000-0000-000000000000}"/>
          </ac:spMkLst>
        </pc:spChg>
        <pc:cxnChg chg="mod">
          <ac:chgData name="Mokarram dorri, Bahareh" userId="b65613e7-b782-4797-afbc-3ac9b2e9b774" providerId="ADAL" clId="{11EF2FD8-6C9A-4412-82AC-1134C30C6ABC}" dt="2023-11-06T15:25:13.357" v="295" actId="1036"/>
          <ac:cxnSpMkLst>
            <pc:docMk/>
            <pc:sldMk cId="3313950582" sldId="364"/>
            <ac:cxnSpMk id="32" creationId="{00000000-0000-0000-0000-000000000000}"/>
          </ac:cxnSpMkLst>
        </pc:cxnChg>
      </pc:sldChg>
      <pc:sldChg chg="addSp modSp add mod modAnim">
        <pc:chgData name="Mokarram dorri, Bahareh" userId="b65613e7-b782-4797-afbc-3ac9b2e9b774" providerId="ADAL" clId="{11EF2FD8-6C9A-4412-82AC-1134C30C6ABC}" dt="2023-11-06T15:24:23.560" v="269" actId="20577"/>
        <pc:sldMkLst>
          <pc:docMk/>
          <pc:sldMk cId="3610782660" sldId="365"/>
        </pc:sldMkLst>
        <pc:spChg chg="mod">
          <ac:chgData name="Mokarram dorri, Bahareh" userId="b65613e7-b782-4797-afbc-3ac9b2e9b774" providerId="ADAL" clId="{11EF2FD8-6C9A-4412-82AC-1134C30C6ABC}" dt="2023-11-06T15:24:06.517" v="267" actId="404"/>
          <ac:spMkLst>
            <pc:docMk/>
            <pc:sldMk cId="3610782660" sldId="36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11EF2FD8-6C9A-4412-82AC-1134C30C6ABC}" dt="2023-11-06T15:24:23.560" v="269" actId="20577"/>
          <ac:spMkLst>
            <pc:docMk/>
            <pc:sldMk cId="3610782660" sldId="365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11EF2FD8-6C9A-4412-82AC-1134C30C6ABC}" dt="2023-11-06T15:22:03.502" v="195" actId="1035"/>
          <ac:spMkLst>
            <pc:docMk/>
            <pc:sldMk cId="3610782660" sldId="365"/>
            <ac:spMk id="4" creationId="{E6A9F773-AEED-DD66-D8C7-028F70123296}"/>
          </ac:spMkLst>
        </pc:spChg>
      </pc:sldChg>
      <pc:sldChg chg="add del">
        <pc:chgData name="Mokarram dorri, Bahareh" userId="b65613e7-b782-4797-afbc-3ac9b2e9b774" providerId="ADAL" clId="{11EF2FD8-6C9A-4412-82AC-1134C30C6ABC}" dt="2023-11-08T01:04:48.690" v="390" actId="47"/>
        <pc:sldMkLst>
          <pc:docMk/>
          <pc:sldMk cId="1191323709" sldId="366"/>
        </pc:sldMkLst>
      </pc:sldChg>
    </pc:docChg>
  </pc:docChgLst>
  <pc:docChgLst>
    <pc:chgData name="Mokarram Dorri, Bahareh" userId="b65613e7-b782-4797-afbc-3ac9b2e9b774" providerId="ADAL" clId="{7675FD49-6223-4007-A6BB-8916F8A9DA0D}"/>
    <pc:docChg chg="undo custSel modSld">
      <pc:chgData name="Mokarram Dorri, Bahareh" userId="b65613e7-b782-4797-afbc-3ac9b2e9b774" providerId="ADAL" clId="{7675FD49-6223-4007-A6BB-8916F8A9DA0D}" dt="2023-11-06T20:17:42.529" v="472"/>
      <pc:docMkLst>
        <pc:docMk/>
      </pc:docMkLst>
      <pc:sldChg chg="addSp delSp modSp mod modAnim">
        <pc:chgData name="Mokarram Dorri, Bahareh" userId="b65613e7-b782-4797-afbc-3ac9b2e9b774" providerId="ADAL" clId="{7675FD49-6223-4007-A6BB-8916F8A9DA0D}" dt="2023-11-06T20:01:50.873" v="326"/>
        <pc:sldMkLst>
          <pc:docMk/>
          <pc:sldMk cId="1118006409" sldId="328"/>
        </pc:sldMkLst>
        <pc:spChg chg="mod">
          <ac:chgData name="Mokarram Dorri, Bahareh" userId="b65613e7-b782-4797-afbc-3ac9b2e9b774" providerId="ADAL" clId="{7675FD49-6223-4007-A6BB-8916F8A9DA0D}" dt="2023-11-06T19:56:33.740" v="226" actId="1076"/>
          <ac:spMkLst>
            <pc:docMk/>
            <pc:sldMk cId="1118006409" sldId="328"/>
            <ac:spMk id="3" creationId="{77B156EB-D51E-183E-EC18-8AE7822F352A}"/>
          </ac:spMkLst>
        </pc:spChg>
        <pc:spChg chg="mod">
          <ac:chgData name="Mokarram Dorri, Bahareh" userId="b65613e7-b782-4797-afbc-3ac9b2e9b774" providerId="ADAL" clId="{7675FD49-6223-4007-A6BB-8916F8A9DA0D}" dt="2023-11-06T19:38:36.085" v="5" actId="1076"/>
          <ac:spMkLst>
            <pc:docMk/>
            <pc:sldMk cId="1118006409" sldId="328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7675FD49-6223-4007-A6BB-8916F8A9DA0D}" dt="2023-11-06T20:01:21.718" v="323" actId="14100"/>
          <ac:spMkLst>
            <pc:docMk/>
            <pc:sldMk cId="1118006409" sldId="328"/>
            <ac:spMk id="5" creationId="{00000000-0000-0000-0000-000000000000}"/>
          </ac:spMkLst>
        </pc:spChg>
        <pc:spChg chg="add del mod">
          <ac:chgData name="Mokarram Dorri, Bahareh" userId="b65613e7-b782-4797-afbc-3ac9b2e9b774" providerId="ADAL" clId="{7675FD49-6223-4007-A6BB-8916F8A9DA0D}" dt="2023-11-06T19:48:54.645" v="92" actId="478"/>
          <ac:spMkLst>
            <pc:docMk/>
            <pc:sldMk cId="1118006409" sldId="328"/>
            <ac:spMk id="8" creationId="{30971A02-14BD-5213-3EF0-EFEDB91EE6EF}"/>
          </ac:spMkLst>
        </pc:spChg>
        <pc:spChg chg="add mod">
          <ac:chgData name="Mokarram Dorri, Bahareh" userId="b65613e7-b782-4797-afbc-3ac9b2e9b774" providerId="ADAL" clId="{7675FD49-6223-4007-A6BB-8916F8A9DA0D}" dt="2023-11-06T19:58:23.740" v="272" actId="1076"/>
          <ac:spMkLst>
            <pc:docMk/>
            <pc:sldMk cId="1118006409" sldId="328"/>
            <ac:spMk id="9" creationId="{30226F7E-5213-D187-019E-22EA4C3613F6}"/>
          </ac:spMkLst>
        </pc:spChg>
        <pc:spChg chg="add mod">
          <ac:chgData name="Mokarram Dorri, Bahareh" userId="b65613e7-b782-4797-afbc-3ac9b2e9b774" providerId="ADAL" clId="{7675FD49-6223-4007-A6BB-8916F8A9DA0D}" dt="2023-11-06T20:01:04.151" v="285" actId="1076"/>
          <ac:spMkLst>
            <pc:docMk/>
            <pc:sldMk cId="1118006409" sldId="328"/>
            <ac:spMk id="10" creationId="{B1158456-4287-A010-DBAE-2777C4A00841}"/>
          </ac:spMkLst>
        </pc:spChg>
        <pc:graphicFrameChg chg="mod">
          <ac:chgData name="Mokarram Dorri, Bahareh" userId="b65613e7-b782-4797-afbc-3ac9b2e9b774" providerId="ADAL" clId="{7675FD49-6223-4007-A6BB-8916F8A9DA0D}" dt="2023-11-06T19:43:37.039" v="6" actId="1076"/>
          <ac:graphicFrameMkLst>
            <pc:docMk/>
            <pc:sldMk cId="1118006409" sldId="328"/>
            <ac:graphicFrameMk id="2" creationId="{00000000-0000-0000-0000-000000000000}"/>
          </ac:graphicFrameMkLst>
        </pc:graphicFrameChg>
        <pc:cxnChg chg="add del">
          <ac:chgData name="Mokarram Dorri, Bahareh" userId="b65613e7-b782-4797-afbc-3ac9b2e9b774" providerId="ADAL" clId="{7675FD49-6223-4007-A6BB-8916F8A9DA0D}" dt="2023-11-06T19:49:09.524" v="95" actId="478"/>
          <ac:cxnSpMkLst>
            <pc:docMk/>
            <pc:sldMk cId="1118006409" sldId="328"/>
            <ac:cxnSpMk id="7" creationId="{FBE25115-5CED-E230-8877-BA615AB1E719}"/>
          </ac:cxnSpMkLst>
        </pc:cxnChg>
      </pc:sldChg>
      <pc:sldChg chg="addSp delSp modSp mod modAnim">
        <pc:chgData name="Mokarram Dorri, Bahareh" userId="b65613e7-b782-4797-afbc-3ac9b2e9b774" providerId="ADAL" clId="{7675FD49-6223-4007-A6BB-8916F8A9DA0D}" dt="2023-11-06T20:17:42.529" v="472"/>
        <pc:sldMkLst>
          <pc:docMk/>
          <pc:sldMk cId="4056907977" sldId="330"/>
        </pc:sldMkLst>
        <pc:spChg chg="del">
          <ac:chgData name="Mokarram Dorri, Bahareh" userId="b65613e7-b782-4797-afbc-3ac9b2e9b774" providerId="ADAL" clId="{7675FD49-6223-4007-A6BB-8916F8A9DA0D}" dt="2023-11-06T20:17:24.096" v="471" actId="478"/>
          <ac:spMkLst>
            <pc:docMk/>
            <pc:sldMk cId="4056907977" sldId="330"/>
            <ac:spMk id="2" creationId="{8AAE6CAE-49F6-244C-A6DD-F38D043BFE27}"/>
          </ac:spMkLst>
        </pc:spChg>
        <pc:spChg chg="add mod">
          <ac:chgData name="Mokarram Dorri, Bahareh" userId="b65613e7-b782-4797-afbc-3ac9b2e9b774" providerId="ADAL" clId="{7675FD49-6223-4007-A6BB-8916F8A9DA0D}" dt="2023-11-06T20:16:44.226" v="443" actId="207"/>
          <ac:spMkLst>
            <pc:docMk/>
            <pc:sldMk cId="4056907977" sldId="330"/>
            <ac:spMk id="3" creationId="{174D5490-1221-03DB-3874-A4BCA9A0D56C}"/>
          </ac:spMkLst>
        </pc:spChg>
        <pc:spChg chg="mod">
          <ac:chgData name="Mokarram Dorri, Bahareh" userId="b65613e7-b782-4797-afbc-3ac9b2e9b774" providerId="ADAL" clId="{7675FD49-6223-4007-A6BB-8916F8A9DA0D}" dt="2023-11-06T20:17:00.160" v="449" actId="20577"/>
          <ac:spMkLst>
            <pc:docMk/>
            <pc:sldMk cId="4056907977" sldId="330"/>
            <ac:spMk id="6" creationId="{00000000-0000-0000-0000-000000000000}"/>
          </ac:spMkLst>
        </pc:spChg>
        <pc:spChg chg="mod">
          <ac:chgData name="Mokarram Dorri, Bahareh" userId="b65613e7-b782-4797-afbc-3ac9b2e9b774" providerId="ADAL" clId="{7675FD49-6223-4007-A6BB-8916F8A9DA0D}" dt="2023-11-06T20:16:10.174" v="436" actId="1076"/>
          <ac:spMkLst>
            <pc:docMk/>
            <pc:sldMk cId="4056907977" sldId="330"/>
            <ac:spMk id="10" creationId="{00000000-0000-0000-0000-000000000000}"/>
          </ac:spMkLst>
        </pc:spChg>
        <pc:spChg chg="mod">
          <ac:chgData name="Mokarram Dorri, Bahareh" userId="b65613e7-b782-4797-afbc-3ac9b2e9b774" providerId="ADAL" clId="{7675FD49-6223-4007-A6BB-8916F8A9DA0D}" dt="2023-11-06T20:16:10.174" v="436" actId="1076"/>
          <ac:spMkLst>
            <pc:docMk/>
            <pc:sldMk cId="4056907977" sldId="330"/>
            <ac:spMk id="14" creationId="{00000000-0000-0000-0000-000000000000}"/>
          </ac:spMkLst>
        </pc:spChg>
        <pc:spChg chg="mod">
          <ac:chgData name="Mokarram Dorri, Bahareh" userId="b65613e7-b782-4797-afbc-3ac9b2e9b774" providerId="ADAL" clId="{7675FD49-6223-4007-A6BB-8916F8A9DA0D}" dt="2023-11-06T20:16:10.174" v="436" actId="1076"/>
          <ac:spMkLst>
            <pc:docMk/>
            <pc:sldMk cId="4056907977" sldId="330"/>
            <ac:spMk id="15" creationId="{00000000-0000-0000-0000-000000000000}"/>
          </ac:spMkLst>
        </pc:spChg>
        <pc:spChg chg="mod">
          <ac:chgData name="Mokarram Dorri, Bahareh" userId="b65613e7-b782-4797-afbc-3ac9b2e9b774" providerId="ADAL" clId="{7675FD49-6223-4007-A6BB-8916F8A9DA0D}" dt="2023-11-06T20:16:10.174" v="436" actId="1076"/>
          <ac:spMkLst>
            <pc:docMk/>
            <pc:sldMk cId="4056907977" sldId="330"/>
            <ac:spMk id="16" creationId="{00000000-0000-0000-0000-000000000000}"/>
          </ac:spMkLst>
        </pc:spChg>
        <pc:spChg chg="mod">
          <ac:chgData name="Mokarram Dorri, Bahareh" userId="b65613e7-b782-4797-afbc-3ac9b2e9b774" providerId="ADAL" clId="{7675FD49-6223-4007-A6BB-8916F8A9DA0D}" dt="2023-11-06T20:16:10.174" v="436" actId="1076"/>
          <ac:spMkLst>
            <pc:docMk/>
            <pc:sldMk cId="4056907977" sldId="330"/>
            <ac:spMk id="17" creationId="{00000000-0000-0000-0000-000000000000}"/>
          </ac:spMkLst>
        </pc:spChg>
        <pc:spChg chg="mod">
          <ac:chgData name="Mokarram Dorri, Bahareh" userId="b65613e7-b782-4797-afbc-3ac9b2e9b774" providerId="ADAL" clId="{7675FD49-6223-4007-A6BB-8916F8A9DA0D}" dt="2023-11-06T20:16:10.174" v="436" actId="1076"/>
          <ac:spMkLst>
            <pc:docMk/>
            <pc:sldMk cId="4056907977" sldId="330"/>
            <ac:spMk id="18" creationId="{00000000-0000-0000-0000-000000000000}"/>
          </ac:spMkLst>
        </pc:spChg>
        <pc:spChg chg="mod">
          <ac:chgData name="Mokarram Dorri, Bahareh" userId="b65613e7-b782-4797-afbc-3ac9b2e9b774" providerId="ADAL" clId="{7675FD49-6223-4007-A6BB-8916F8A9DA0D}" dt="2023-11-06T20:16:10.174" v="436" actId="1076"/>
          <ac:spMkLst>
            <pc:docMk/>
            <pc:sldMk cId="4056907977" sldId="330"/>
            <ac:spMk id="19" creationId="{00000000-0000-0000-0000-000000000000}"/>
          </ac:spMkLst>
        </pc:spChg>
        <pc:spChg chg="mod">
          <ac:chgData name="Mokarram Dorri, Bahareh" userId="b65613e7-b782-4797-afbc-3ac9b2e9b774" providerId="ADAL" clId="{7675FD49-6223-4007-A6BB-8916F8A9DA0D}" dt="2023-11-06T20:16:10.174" v="436" actId="1076"/>
          <ac:spMkLst>
            <pc:docMk/>
            <pc:sldMk cId="4056907977" sldId="330"/>
            <ac:spMk id="20" creationId="{00000000-0000-0000-0000-000000000000}"/>
          </ac:spMkLst>
        </pc:spChg>
        <pc:spChg chg="mod">
          <ac:chgData name="Mokarram Dorri, Bahareh" userId="b65613e7-b782-4797-afbc-3ac9b2e9b774" providerId="ADAL" clId="{7675FD49-6223-4007-A6BB-8916F8A9DA0D}" dt="2023-11-06T20:16:10.174" v="436" actId="1076"/>
          <ac:spMkLst>
            <pc:docMk/>
            <pc:sldMk cId="4056907977" sldId="330"/>
            <ac:spMk id="21" creationId="{00000000-0000-0000-0000-000000000000}"/>
          </ac:spMkLst>
        </pc:spChg>
        <pc:spChg chg="mod">
          <ac:chgData name="Mokarram Dorri, Bahareh" userId="b65613e7-b782-4797-afbc-3ac9b2e9b774" providerId="ADAL" clId="{7675FD49-6223-4007-A6BB-8916F8A9DA0D}" dt="2023-11-06T20:16:10.174" v="436" actId="1076"/>
          <ac:spMkLst>
            <pc:docMk/>
            <pc:sldMk cId="4056907977" sldId="330"/>
            <ac:spMk id="23" creationId="{00000000-0000-0000-0000-000000000000}"/>
          </ac:spMkLst>
        </pc:spChg>
        <pc:spChg chg="mod">
          <ac:chgData name="Mokarram Dorri, Bahareh" userId="b65613e7-b782-4797-afbc-3ac9b2e9b774" providerId="ADAL" clId="{7675FD49-6223-4007-A6BB-8916F8A9DA0D}" dt="2023-11-06T20:16:10.174" v="436" actId="1076"/>
          <ac:spMkLst>
            <pc:docMk/>
            <pc:sldMk cId="4056907977" sldId="330"/>
            <ac:spMk id="27" creationId="{00000000-0000-0000-0000-000000000000}"/>
          </ac:spMkLst>
        </pc:spChg>
        <pc:spChg chg="mod">
          <ac:chgData name="Mokarram Dorri, Bahareh" userId="b65613e7-b782-4797-afbc-3ac9b2e9b774" providerId="ADAL" clId="{7675FD49-6223-4007-A6BB-8916F8A9DA0D}" dt="2023-11-06T20:16:10.174" v="436" actId="1076"/>
          <ac:spMkLst>
            <pc:docMk/>
            <pc:sldMk cId="4056907977" sldId="330"/>
            <ac:spMk id="29" creationId="{00000000-0000-0000-0000-000000000000}"/>
          </ac:spMkLst>
        </pc:spChg>
        <pc:spChg chg="mod">
          <ac:chgData name="Mokarram Dorri, Bahareh" userId="b65613e7-b782-4797-afbc-3ac9b2e9b774" providerId="ADAL" clId="{7675FD49-6223-4007-A6BB-8916F8A9DA0D}" dt="2023-11-06T20:16:10.174" v="436" actId="1076"/>
          <ac:spMkLst>
            <pc:docMk/>
            <pc:sldMk cId="4056907977" sldId="330"/>
            <ac:spMk id="30" creationId="{00000000-0000-0000-0000-000000000000}"/>
          </ac:spMkLst>
        </pc:spChg>
        <pc:spChg chg="mod">
          <ac:chgData name="Mokarram Dorri, Bahareh" userId="b65613e7-b782-4797-afbc-3ac9b2e9b774" providerId="ADAL" clId="{7675FD49-6223-4007-A6BB-8916F8A9DA0D}" dt="2023-11-06T20:16:10.174" v="436" actId="1076"/>
          <ac:spMkLst>
            <pc:docMk/>
            <pc:sldMk cId="4056907977" sldId="330"/>
            <ac:spMk id="31" creationId="{00000000-0000-0000-0000-000000000000}"/>
          </ac:spMkLst>
        </pc:spChg>
        <pc:spChg chg="mod">
          <ac:chgData name="Mokarram Dorri, Bahareh" userId="b65613e7-b782-4797-afbc-3ac9b2e9b774" providerId="ADAL" clId="{7675FD49-6223-4007-A6BB-8916F8A9DA0D}" dt="2023-11-06T20:16:10.174" v="436" actId="1076"/>
          <ac:spMkLst>
            <pc:docMk/>
            <pc:sldMk cId="4056907977" sldId="330"/>
            <ac:spMk id="32" creationId="{00000000-0000-0000-0000-000000000000}"/>
          </ac:spMkLst>
        </pc:spChg>
        <pc:grpChg chg="mod">
          <ac:chgData name="Mokarram Dorri, Bahareh" userId="b65613e7-b782-4797-afbc-3ac9b2e9b774" providerId="ADAL" clId="{7675FD49-6223-4007-A6BB-8916F8A9DA0D}" dt="2023-11-06T20:16:10.174" v="436" actId="1076"/>
          <ac:grpSpMkLst>
            <pc:docMk/>
            <pc:sldMk cId="4056907977" sldId="330"/>
            <ac:grpSpMk id="13" creationId="{00000000-0000-0000-0000-000000000000}"/>
          </ac:grpSpMkLst>
        </pc:grpChg>
        <pc:graphicFrameChg chg="mod">
          <ac:chgData name="Mokarram Dorri, Bahareh" userId="b65613e7-b782-4797-afbc-3ac9b2e9b774" providerId="ADAL" clId="{7675FD49-6223-4007-A6BB-8916F8A9DA0D}" dt="2023-11-06T20:16:10.174" v="436" actId="1076"/>
          <ac:graphicFrameMkLst>
            <pc:docMk/>
            <pc:sldMk cId="4056907977" sldId="330"/>
            <ac:graphicFrameMk id="5" creationId="{00000000-0000-0000-0000-000000000000}"/>
          </ac:graphicFrameMkLst>
        </pc:graphicFrameChg>
      </pc:sldChg>
      <pc:sldChg chg="modSp">
        <pc:chgData name="Mokarram Dorri, Bahareh" userId="b65613e7-b782-4797-afbc-3ac9b2e9b774" providerId="ADAL" clId="{7675FD49-6223-4007-A6BB-8916F8A9DA0D}" dt="2023-11-06T19:20:38.871" v="0" actId="20577"/>
        <pc:sldMkLst>
          <pc:docMk/>
          <pc:sldMk cId="1816992800" sldId="332"/>
        </pc:sldMkLst>
        <pc:spChg chg="mod">
          <ac:chgData name="Mokarram Dorri, Bahareh" userId="b65613e7-b782-4797-afbc-3ac9b2e9b774" providerId="ADAL" clId="{7675FD49-6223-4007-A6BB-8916F8A9DA0D}" dt="2023-11-06T19:20:38.871" v="0" actId="20577"/>
          <ac:spMkLst>
            <pc:docMk/>
            <pc:sldMk cId="1816992800" sldId="332"/>
            <ac:spMk id="6" creationId="{00000000-0000-0000-0000-000000000000}"/>
          </ac:spMkLst>
        </pc:spChg>
      </pc:sldChg>
    </pc:docChg>
  </pc:docChgLst>
  <pc:docChgLst>
    <pc:chgData name="Mokarram Dorri, Bahareh" userId="b65613e7-b782-4797-afbc-3ac9b2e9b774" providerId="ADAL" clId="{8C476E38-CB41-47FE-AB47-F9BD544EBAA5}"/>
    <pc:docChg chg="undo custSel modSld">
      <pc:chgData name="Mokarram Dorri, Bahareh" userId="b65613e7-b782-4797-afbc-3ac9b2e9b774" providerId="ADAL" clId="{8C476E38-CB41-47FE-AB47-F9BD544EBAA5}" dt="2024-10-30T19:26:39.582" v="11" actId="58"/>
      <pc:docMkLst>
        <pc:docMk/>
      </pc:docMkLst>
      <pc:sldChg chg="modNotesTx">
        <pc:chgData name="Mokarram Dorri, Bahareh" userId="b65613e7-b782-4797-afbc-3ac9b2e9b774" providerId="ADAL" clId="{8C476E38-CB41-47FE-AB47-F9BD544EBAA5}" dt="2024-10-30T19:26:39.582" v="11" actId="58"/>
        <pc:sldMkLst>
          <pc:docMk/>
          <pc:sldMk cId="1512368293" sldId="306"/>
        </pc:sldMkLst>
      </pc:sldChg>
      <pc:sldChg chg="delSp modSp mod delAnim modAnim">
        <pc:chgData name="Mokarram Dorri, Bahareh" userId="b65613e7-b782-4797-afbc-3ac9b2e9b774" providerId="ADAL" clId="{8C476E38-CB41-47FE-AB47-F9BD544EBAA5}" dt="2024-10-30T19:24:23.184" v="7" actId="5793"/>
        <pc:sldMkLst>
          <pc:docMk/>
          <pc:sldMk cId="3313950582" sldId="364"/>
        </pc:sldMkLst>
        <pc:spChg chg="mod">
          <ac:chgData name="Mokarram Dorri, Bahareh" userId="b65613e7-b782-4797-afbc-3ac9b2e9b774" providerId="ADAL" clId="{8C476E38-CB41-47FE-AB47-F9BD544EBAA5}" dt="2024-10-30T19:24:23.184" v="7" actId="5793"/>
          <ac:spMkLst>
            <pc:docMk/>
            <pc:sldMk cId="3313950582" sldId="364"/>
            <ac:spMk id="34" creationId="{00000000-0000-0000-0000-000000000000}"/>
          </ac:spMkLst>
        </pc:spChg>
        <pc:grpChg chg="del">
          <ac:chgData name="Mokarram Dorri, Bahareh" userId="b65613e7-b782-4797-afbc-3ac9b2e9b774" providerId="ADAL" clId="{8C476E38-CB41-47FE-AB47-F9BD544EBAA5}" dt="2024-10-30T19:24:10.412" v="0" actId="478"/>
          <ac:grpSpMkLst>
            <pc:docMk/>
            <pc:sldMk cId="3313950582" sldId="364"/>
            <ac:grpSpMk id="37" creationId="{00000000-0000-0000-0000-000000000000}"/>
          </ac:grpSpMkLst>
        </pc:grpChg>
      </pc:sldChg>
    </pc:docChg>
  </pc:docChgLst>
  <pc:docChgLst>
    <pc:chgData name="Mokarram Dorri, Bahareh" userId="b65613e7-b782-4797-afbc-3ac9b2e9b774" providerId="ADAL" clId="{357F9F61-825D-4E62-BE90-0135AAB7E392}"/>
    <pc:docChg chg="delSld modSld">
      <pc:chgData name="Mokarram Dorri, Bahareh" userId="b65613e7-b782-4797-afbc-3ac9b2e9b774" providerId="ADAL" clId="{357F9F61-825D-4E62-BE90-0135AAB7E392}" dt="2024-11-04T04:50:53.965" v="12" actId="6549"/>
      <pc:docMkLst>
        <pc:docMk/>
      </pc:docMkLst>
      <pc:sldChg chg="del">
        <pc:chgData name="Mokarram Dorri, Bahareh" userId="b65613e7-b782-4797-afbc-3ac9b2e9b774" providerId="ADAL" clId="{357F9F61-825D-4E62-BE90-0135AAB7E392}" dt="2024-11-04T04:50:14.201" v="0" actId="47"/>
        <pc:sldMkLst>
          <pc:docMk/>
          <pc:sldMk cId="2263905297" sldId="259"/>
        </pc:sldMkLst>
      </pc:sldChg>
      <pc:sldChg chg="del">
        <pc:chgData name="Mokarram Dorri, Bahareh" userId="b65613e7-b782-4797-afbc-3ac9b2e9b774" providerId="ADAL" clId="{357F9F61-825D-4E62-BE90-0135AAB7E392}" dt="2024-11-04T04:50:16.101" v="1" actId="47"/>
        <pc:sldMkLst>
          <pc:docMk/>
          <pc:sldMk cId="1512368293" sldId="306"/>
        </pc:sldMkLst>
      </pc:sldChg>
      <pc:sldChg chg="del">
        <pc:chgData name="Mokarram Dorri, Bahareh" userId="b65613e7-b782-4797-afbc-3ac9b2e9b774" providerId="ADAL" clId="{357F9F61-825D-4E62-BE90-0135AAB7E392}" dt="2024-11-04T04:50:21.571" v="9" actId="47"/>
        <pc:sldMkLst>
          <pc:docMk/>
          <pc:sldMk cId="3845558515" sldId="323"/>
        </pc:sldMkLst>
      </pc:sldChg>
      <pc:sldChg chg="del">
        <pc:chgData name="Mokarram Dorri, Bahareh" userId="b65613e7-b782-4797-afbc-3ac9b2e9b774" providerId="ADAL" clId="{357F9F61-825D-4E62-BE90-0135AAB7E392}" dt="2024-11-04T04:50:16.707" v="2" actId="47"/>
        <pc:sldMkLst>
          <pc:docMk/>
          <pc:sldMk cId="1588397912" sldId="326"/>
        </pc:sldMkLst>
      </pc:sldChg>
      <pc:sldChg chg="del">
        <pc:chgData name="Mokarram Dorri, Bahareh" userId="b65613e7-b782-4797-afbc-3ac9b2e9b774" providerId="ADAL" clId="{357F9F61-825D-4E62-BE90-0135AAB7E392}" dt="2024-11-04T04:50:18.367" v="5" actId="47"/>
        <pc:sldMkLst>
          <pc:docMk/>
          <pc:sldMk cId="1118006409" sldId="328"/>
        </pc:sldMkLst>
      </pc:sldChg>
      <pc:sldChg chg="del">
        <pc:chgData name="Mokarram Dorri, Bahareh" userId="b65613e7-b782-4797-afbc-3ac9b2e9b774" providerId="ADAL" clId="{357F9F61-825D-4E62-BE90-0135AAB7E392}" dt="2024-11-04T04:50:17.673" v="4" actId="47"/>
        <pc:sldMkLst>
          <pc:docMk/>
          <pc:sldMk cId="1657256382" sldId="329"/>
        </pc:sldMkLst>
      </pc:sldChg>
      <pc:sldChg chg="modNotesTx">
        <pc:chgData name="Mokarram Dorri, Bahareh" userId="b65613e7-b782-4797-afbc-3ac9b2e9b774" providerId="ADAL" clId="{357F9F61-825D-4E62-BE90-0135AAB7E392}" dt="2024-11-04T04:50:53.965" v="12" actId="6549"/>
        <pc:sldMkLst>
          <pc:docMk/>
          <pc:sldMk cId="4056907977" sldId="330"/>
        </pc:sldMkLst>
      </pc:sldChg>
      <pc:sldChg chg="del">
        <pc:chgData name="Mokarram Dorri, Bahareh" userId="b65613e7-b782-4797-afbc-3ac9b2e9b774" providerId="ADAL" clId="{357F9F61-825D-4E62-BE90-0135AAB7E392}" dt="2024-11-04T04:50:20.071" v="7" actId="47"/>
        <pc:sldMkLst>
          <pc:docMk/>
          <pc:sldMk cId="3495146072" sldId="331"/>
        </pc:sldMkLst>
      </pc:sldChg>
      <pc:sldChg chg="del">
        <pc:chgData name="Mokarram Dorri, Bahareh" userId="b65613e7-b782-4797-afbc-3ac9b2e9b774" providerId="ADAL" clId="{357F9F61-825D-4E62-BE90-0135AAB7E392}" dt="2024-11-04T04:50:20.601" v="8" actId="47"/>
        <pc:sldMkLst>
          <pc:docMk/>
          <pc:sldMk cId="1816992800" sldId="332"/>
        </pc:sldMkLst>
      </pc:sldChg>
      <pc:sldChg chg="del">
        <pc:chgData name="Mokarram Dorri, Bahareh" userId="b65613e7-b782-4797-afbc-3ac9b2e9b774" providerId="ADAL" clId="{357F9F61-825D-4E62-BE90-0135AAB7E392}" dt="2024-11-04T04:50:17.184" v="3" actId="47"/>
        <pc:sldMkLst>
          <pc:docMk/>
          <pc:sldMk cId="1890347795" sldId="333"/>
        </pc:sldMkLst>
      </pc:sldChg>
      <pc:sldChg chg="modNotesTx">
        <pc:chgData name="Mokarram Dorri, Bahareh" userId="b65613e7-b782-4797-afbc-3ac9b2e9b774" providerId="ADAL" clId="{357F9F61-825D-4E62-BE90-0135AAB7E392}" dt="2024-11-04T04:50:49.872" v="11" actId="6549"/>
        <pc:sldMkLst>
          <pc:docMk/>
          <pc:sldMk cId="3313950582" sldId="364"/>
        </pc:sldMkLst>
      </pc:sldChg>
      <pc:sldChg chg="del">
        <pc:chgData name="Mokarram Dorri, Bahareh" userId="b65613e7-b782-4797-afbc-3ac9b2e9b774" providerId="ADAL" clId="{357F9F61-825D-4E62-BE90-0135AAB7E392}" dt="2024-11-04T04:50:19.491" v="6" actId="47"/>
        <pc:sldMkLst>
          <pc:docMk/>
          <pc:sldMk cId="2739431334" sldId="366"/>
        </pc:sldMkLst>
      </pc:sldChg>
      <pc:sldChg chg="modNotesTx">
        <pc:chgData name="Mokarram Dorri, Bahareh" userId="b65613e7-b782-4797-afbc-3ac9b2e9b774" providerId="ADAL" clId="{357F9F61-825D-4E62-BE90-0135AAB7E392}" dt="2024-11-04T04:50:35.261" v="10" actId="6549"/>
        <pc:sldMkLst>
          <pc:docMk/>
          <pc:sldMk cId="1694430431" sldId="3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baseline="-25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70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baseline="-25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12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9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aseline="-25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baseline="-25000">
                    <a:latin typeface="Cambria Math" panose="02040503050406030204" pitchFamily="18" charset="0"/>
                  </a:rPr>
                  <a:t>〈𝑂_1, 𝑂_2, …, 𝑂_𝑘〉</a:t>
                </a:r>
                <a:r>
                  <a:rPr lang="en-US" sz="1200" baseline="-25000" dirty="0"/>
                  <a:t> encodes objects and represent  </a:t>
                </a:r>
                <a:r>
                  <a:rPr lang="en-US" sz="1200" i="0" baseline="-25000">
                    <a:latin typeface="Cambria Math" panose="02040503050406030204" pitchFamily="18" charset="0"/>
                  </a:rPr>
                  <a:t>𝑂_1, 𝑂_2, …, 𝑂_𝑘</a:t>
                </a:r>
                <a:r>
                  <a:rPr lang="en-US" sz="1200" baseline="-25000" dirty="0"/>
                  <a:t> as a single string and present it as an input to a machine.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3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0D287-28B3-337F-5A18-B82C3726E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C44E38-E7AB-C2A4-58B5-3EC05A433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CF64DB-620D-19CB-F4EC-65E13E4AC0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FFBE3-7BA2-31C2-2684-BB35A7D0EE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5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baseline="-25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25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23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4" Type="http://schemas.openxmlformats.org/officeDocument/2006/relationships/image" Target="../media/image2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11" Type="http://schemas.openxmlformats.org/officeDocument/2006/relationships/image" Target="../media/image90.png"/><Relationship Id="rId10" Type="http://schemas.openxmlformats.org/officeDocument/2006/relationships/image" Target="../media/image80.png"/><Relationship Id="rId4" Type="http://schemas.openxmlformats.org/officeDocument/2006/relationships/image" Target="../media/image1.png"/><Relationship Id="rId9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158" y="122159"/>
            <a:ext cx="844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 Recognizers and Deciders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4683" y="1219992"/>
                <a:ext cx="9508768" cy="443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be a TM. 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i="1" dirty="0"/>
                  <a:t> </a:t>
                </a:r>
                <a:r>
                  <a:rPr lang="en-US" sz="2000" b="0" dirty="0"/>
                  <a:t>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b="0" i="1" dirty="0"/>
                  <a:t>.  </a:t>
                </a:r>
              </a:p>
              <a:p>
                <a:pPr>
                  <a:spcBef>
                    <a:spcPts val="600"/>
                  </a:spcBef>
                </a:pPr>
                <a:endParaRPr lang="en-US" sz="2000" b="0" dirty="0"/>
              </a:p>
              <a:p>
                <a:pPr>
                  <a:spcBef>
                    <a:spcPts val="600"/>
                  </a:spcBef>
                </a:pPr>
                <a:r>
                  <a:rPr lang="en-US" sz="2000" b="0" dirty="0"/>
                  <a:t>Say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i="1" dirty="0"/>
                  <a:t> </a:t>
                </a:r>
                <a:r>
                  <a:rPr lang="en-US" sz="2000" b="0" dirty="0"/>
                  <a:t>recognizes</a:t>
                </a:r>
                <a:r>
                  <a:rPr lang="en-US" sz="2000" b="0" i="1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="0" i="1" dirty="0"/>
                  <a:t> </a:t>
                </a:r>
                <a:r>
                  <a:rPr lang="en-US" sz="2000" b="0" dirty="0"/>
                  <a:t>if</a:t>
                </a:r>
                <a:r>
                  <a:rPr lang="en-US" sz="2000" b="0" i="1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/>
                  <a:t>.</a:t>
                </a:r>
                <a:br>
                  <a:rPr lang="en-US" sz="2000" b="0" i="1" dirty="0"/>
                </a:br>
                <a:r>
                  <a:rPr lang="en-US" sz="2000" b="0" i="1" dirty="0"/>
                  <a:t> </a:t>
                </a:r>
                <a:r>
                  <a:rPr lang="en-US" sz="2000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="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 </a:t>
                </a:r>
                <a:r>
                  <a:rPr lang="en-US" sz="2000" b="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Turing-recognizable</a:t>
                </a:r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for some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TM sometimes reject by looping         It is only recognizing the language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TM is only required to halt on </a:t>
                </a:r>
                <a:r>
                  <a:rPr lang="en-US" sz="2000" u="sng" dirty="0"/>
                  <a:t>some</a:t>
                </a:r>
                <a:r>
                  <a:rPr lang="en-US" sz="2000" dirty="0"/>
                  <a:t> w </a:t>
                </a:r>
                <a:r>
                  <a:rPr lang="en-US" sz="2000" dirty="0">
                    <a:sym typeface="Symbol" panose="05050102010706020507" pitchFamily="18" charset="2"/>
                  </a:rPr>
                  <a:t></a:t>
                </a:r>
                <a:r>
                  <a:rPr lang="en-US" sz="2000" dirty="0"/>
                  <a:t> L</a:t>
                </a:r>
                <a:br>
                  <a:rPr lang="en-US" sz="1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br>
                  <a:rPr lang="en-US" sz="1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br>
                  <a:rPr lang="en-US" sz="1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endParaRPr lang="en-US" sz="1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</a:t>
                </a:r>
                <a:r>
                  <a:rPr lang="en-US" sz="2000" b="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decider</a:t>
                </a:r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halts on 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all</a:t>
                </a:r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inputs.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TM always halting </a:t>
                </a:r>
                <a:r>
                  <a:rPr lang="en-US" dirty="0"/>
                  <a:t>(ends on accept/reject) on all strings       </a:t>
                </a:r>
                <a:r>
                  <a:rPr lang="en-US" sz="2000" dirty="0"/>
                  <a:t>It is deciding the language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Say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decides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/>
                  <a:t>  </a:t>
                </a:r>
                <a:r>
                  <a:rPr lang="en-US" sz="2000" dirty="0"/>
                  <a:t>if</a:t>
                </a:r>
                <a:r>
                  <a:rPr lang="en-US" sz="2000" i="1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is a decider.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</a:t>
                </a:r>
                <a:r>
                  <a:rPr lang="en-US" sz="20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Turing-decidable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for some TM decider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83" y="1219992"/>
                <a:ext cx="9508768" cy="4431983"/>
              </a:xfrm>
              <a:prstGeom prst="rect">
                <a:avLst/>
              </a:prstGeom>
              <a:blipFill>
                <a:blip r:embed="rId3"/>
                <a:stretch>
                  <a:fillRect l="-641" t="-688" b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8613441" y="420517"/>
            <a:ext cx="3148146" cy="3941980"/>
            <a:chOff x="8867775" y="2609850"/>
            <a:chExt cx="3148146" cy="3941980"/>
          </a:xfrm>
        </p:grpSpPr>
        <p:sp>
          <p:nvSpPr>
            <p:cNvPr id="4" name="Oval 3"/>
            <p:cNvSpPr/>
            <p:nvPr/>
          </p:nvSpPr>
          <p:spPr>
            <a:xfrm>
              <a:off x="8867775" y="2609850"/>
              <a:ext cx="3148146" cy="3941980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700592" y="2842934"/>
              <a:ext cx="1549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T-recognizable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30213" y="1601616"/>
            <a:ext cx="2514601" cy="2635329"/>
            <a:chOff x="9184547" y="3790949"/>
            <a:chExt cx="2514601" cy="2635329"/>
          </a:xfrm>
        </p:grpSpPr>
        <p:sp>
          <p:nvSpPr>
            <p:cNvPr id="8" name="Oval 7"/>
            <p:cNvSpPr/>
            <p:nvPr/>
          </p:nvSpPr>
          <p:spPr>
            <a:xfrm>
              <a:off x="9184547" y="3790949"/>
              <a:ext cx="2514601" cy="2635329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815331" y="4024033"/>
              <a:ext cx="12779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T-decidable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28391" y="2437116"/>
            <a:ext cx="2143125" cy="1683485"/>
            <a:chOff x="9382725" y="4626449"/>
            <a:chExt cx="2143125" cy="1683485"/>
          </a:xfrm>
        </p:grpSpPr>
        <p:sp>
          <p:nvSpPr>
            <p:cNvPr id="10" name="Oval 9"/>
            <p:cNvSpPr/>
            <p:nvPr/>
          </p:nvSpPr>
          <p:spPr>
            <a:xfrm>
              <a:off x="9382725" y="4626449"/>
              <a:ext cx="2143125" cy="1683485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41123" y="4751149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CFLs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375441" y="3138376"/>
            <a:ext cx="1620472" cy="900469"/>
            <a:chOff x="9629775" y="5327709"/>
            <a:chExt cx="1620472" cy="900469"/>
          </a:xfrm>
        </p:grpSpPr>
        <p:sp>
          <p:nvSpPr>
            <p:cNvPr id="12" name="Oval 11"/>
            <p:cNvSpPr/>
            <p:nvPr/>
          </p:nvSpPr>
          <p:spPr>
            <a:xfrm>
              <a:off x="9629775" y="5327709"/>
              <a:ext cx="1620472" cy="900469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14157" y="5567278"/>
              <a:ext cx="851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regular</a:t>
              </a:r>
              <a:endParaRPr lang="en-US" dirty="0"/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AF0538A-C599-5CEE-2608-A186972AE75B}"/>
              </a:ext>
            </a:extLst>
          </p:cNvPr>
          <p:cNvSpPr/>
          <p:nvPr/>
        </p:nvSpPr>
        <p:spPr>
          <a:xfrm>
            <a:off x="4249935" y="2749730"/>
            <a:ext cx="301267" cy="2527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13DDD97-6F4C-A18C-4AE3-4762568F377F}"/>
              </a:ext>
            </a:extLst>
          </p:cNvPr>
          <p:cNvSpPr/>
          <p:nvPr/>
        </p:nvSpPr>
        <p:spPr>
          <a:xfrm>
            <a:off x="6153092" y="4537986"/>
            <a:ext cx="301267" cy="2527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7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6316" y="119528"/>
            <a:ext cx="844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Acceptance Problem for TMs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38794" y="1145234"/>
                <a:ext cx="11714141" cy="486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TM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T-recognizable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0" dirty="0"/>
                  <a:t>Proof:   The following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b="0" dirty="0"/>
                  <a:t> recognizes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endParaRPr lang="en-US" sz="2000" b="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Simulate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. 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halts and accepts. 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halts and rejects.”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		</a:t>
                </a:r>
              </a:p>
              <a:p>
                <a:pPr>
                  <a:spcBef>
                    <a:spcPts val="2400"/>
                  </a:spcBef>
                </a:pPr>
                <a:endParaRPr lang="en-US" sz="1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6">
                  <a:spcBef>
                    <a:spcPts val="24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Von Neumann said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inspired the concept of a stored program computer.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94" y="1145234"/>
                <a:ext cx="11714141" cy="4862870"/>
              </a:xfrm>
              <a:prstGeom prst="rect">
                <a:avLst/>
              </a:prstGeom>
              <a:blipFill>
                <a:blip r:embed="rId3"/>
                <a:stretch>
                  <a:fillRect l="-833" t="-1003" b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/>
          <p:cNvGrpSpPr/>
          <p:nvPr/>
        </p:nvGrpSpPr>
        <p:grpSpPr>
          <a:xfrm>
            <a:off x="5830130" y="3291975"/>
            <a:ext cx="6361870" cy="1722510"/>
            <a:chOff x="5830130" y="3291975"/>
            <a:chExt cx="6361870" cy="1722510"/>
          </a:xfrm>
        </p:grpSpPr>
        <p:sp>
          <p:nvSpPr>
            <p:cNvPr id="40" name="PDA box"/>
            <p:cNvSpPr/>
            <p:nvPr/>
          </p:nvSpPr>
          <p:spPr>
            <a:xfrm>
              <a:off x="7011633" y="4120728"/>
              <a:ext cx="934820" cy="893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Finite Control"/>
                <p:cNvSpPr/>
                <p:nvPr/>
              </p:nvSpPr>
              <p:spPr>
                <a:xfrm>
                  <a:off x="7267430" y="4275323"/>
                  <a:ext cx="52027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1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430" y="4275323"/>
                  <a:ext cx="52027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"/>
            <p:cNvSpPr/>
            <p:nvPr/>
          </p:nvSpPr>
          <p:spPr>
            <a:xfrm>
              <a:off x="8371374" y="4119737"/>
              <a:ext cx="3248035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7457663" y="3779871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 rot="16200000">
              <a:off x="11406845" y="4225149"/>
              <a:ext cx="317979" cy="107153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8392483" y="4090656"/>
                  <a:ext cx="26470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Description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dirty="0"/>
                    <a:t>,  input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2483" y="4090656"/>
                  <a:ext cx="26470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7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angle 89"/>
            <p:cNvSpPr/>
            <p:nvPr/>
          </p:nvSpPr>
          <p:spPr>
            <a:xfrm>
              <a:off x="5830130" y="3291975"/>
              <a:ext cx="63618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Turing’s original machine: “Universal Computing Machine”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39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0028" y="91701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28" y="91701"/>
                <a:ext cx="8446926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9533" y="1131801"/>
                <a:ext cx="7047926" cy="5441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TM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not decidable</a:t>
                </a:r>
              </a:p>
              <a:p>
                <a:r>
                  <a:rPr lang="en-US" sz="2000" dirty="0"/>
                  <a:t>Proof by contradiction:   Assume some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i="1" dirty="0"/>
                              <m:t>Accept</m:t>
                            </m:r>
                            <m:r>
                              <m:rPr>
                                <m:nor/>
                              </m:rPr>
                              <a:rPr lang="en-US" sz="2000" b="0" i="1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accepts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i="1" dirty="0"/>
                              <m:t>Reject</m:t>
                            </m:r>
                            <m:r>
                              <m:rPr>
                                <m:nor/>
                              </m:rPr>
                              <a:rPr lang="en-US" sz="2000" b="0" i="1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not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to </a:t>
                </a:r>
                <a:r>
                  <a:rPr lang="en-US" sz="2000"/>
                  <a:t>construct another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1.  Simulate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2.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rejects.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accepts.”</a:t>
                </a:r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accepts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/>
                  <a:t> iff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doesn’t accept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dirty="0"/>
                  <a:t>Because D is decider it must correctly answer for all TMs (including itself).</a:t>
                </a:r>
              </a:p>
              <a:p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accepts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/>
                  <a:t> iff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doesn’t accept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400" dirty="0"/>
                  <a:t>            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33" y="1131801"/>
                <a:ext cx="7047926" cy="5441682"/>
              </a:xfrm>
              <a:prstGeom prst="rect">
                <a:avLst/>
              </a:prstGeom>
              <a:blipFill>
                <a:blip r:embed="rId4"/>
                <a:stretch>
                  <a:fillRect l="-1298" t="-897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174D5490-1221-03DB-3874-A4BCA9A0D56C}"/>
              </a:ext>
            </a:extLst>
          </p:cNvPr>
          <p:cNvSpPr/>
          <p:nvPr/>
        </p:nvSpPr>
        <p:spPr>
          <a:xfrm>
            <a:off x="3073605" y="5479473"/>
            <a:ext cx="387927" cy="24245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85A8E77-A457-5F04-C769-62096E93B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827" y="1945136"/>
            <a:ext cx="4820789" cy="1565563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14483868-B3AB-9E93-465E-3AE37847AE88}"/>
              </a:ext>
            </a:extLst>
          </p:cNvPr>
          <p:cNvSpPr/>
          <p:nvPr/>
        </p:nvSpPr>
        <p:spPr>
          <a:xfrm rot="16200000">
            <a:off x="5650416" y="5640300"/>
            <a:ext cx="387927" cy="55118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CAF70-0849-F96A-61FD-7CF5B9B20D2B}"/>
              </a:ext>
            </a:extLst>
          </p:cNvPr>
          <p:cNvSpPr txBox="1"/>
          <p:nvPr/>
        </p:nvSpPr>
        <p:spPr>
          <a:xfrm>
            <a:off x="6188466" y="5680831"/>
            <a:ext cx="1879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Contradiction</a:t>
            </a:r>
          </a:p>
        </p:txBody>
      </p:sp>
    </p:spTree>
    <p:extLst>
      <p:ext uri="{BB962C8B-B14F-4D97-AF65-F5344CB8AC3E}">
        <p14:creationId xmlns:p14="http://schemas.microsoft.com/office/powerpoint/2010/main" val="405690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2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2001" y="433164"/>
            <a:ext cx="645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TMs and Encodings –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62001" y="1755465"/>
                <a:ext cx="8775711" cy="3347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18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A TM has 3 possible outcomes for each input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:</a:t>
                </a:r>
              </a:p>
              <a:p>
                <a:pPr marL="288925" lvl="0" indent="-288925">
                  <a:spcBef>
                    <a:spcPts val="300"/>
                  </a:spcBef>
                  <a:buFont typeface="+mj-lt"/>
                  <a:buAutoNum type="arabicPeriod"/>
                </a:pP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i="1" u="sng" dirty="0">
                    <a:solidFill>
                      <a:prstClr val="white"/>
                    </a:solidFill>
                  </a:rPr>
                  <a:t>Accept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000" i="1" baseline="-250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)</a:t>
                </a:r>
              </a:p>
              <a:p>
                <a:pPr marL="288925" lvl="0" indent="-288925">
                  <a:spcBef>
                    <a:spcPts val="300"/>
                  </a:spcBef>
                  <a:buFont typeface="+mj-lt"/>
                  <a:buAutoNum type="arabicPeriod"/>
                </a:pP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i="1" u="sng" dirty="0">
                    <a:solidFill>
                      <a:prstClr val="white"/>
                    </a:solidFill>
                  </a:rPr>
                  <a:t>Reject</a:t>
                </a:r>
                <a:r>
                  <a:rPr lang="en-US" sz="2000" i="1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by halting 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rej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 )</a:t>
                </a:r>
              </a:p>
              <a:p>
                <a:pPr marL="288925" lvl="0" indent="-288925">
                  <a:spcBef>
                    <a:spcPts val="300"/>
                  </a:spcBef>
                  <a:buFont typeface="+mj-lt"/>
                  <a:buAutoNum type="arabicPeriod"/>
                </a:pP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i="1" u="sng" dirty="0">
                    <a:solidFill>
                      <a:prstClr val="white"/>
                    </a:solidFill>
                  </a:rPr>
                  <a:t>Reject</a:t>
                </a:r>
                <a:r>
                  <a:rPr lang="en-US" sz="2000" i="1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by looping  (running forever)</a:t>
                </a:r>
                <a:endParaRPr lang="en-US" sz="2400" dirty="0"/>
              </a:p>
              <a:p>
                <a:pPr lvl="0">
                  <a:spcBef>
                    <a:spcPts val="600"/>
                  </a:spcBef>
                </a:pPr>
                <a:endParaRPr lang="en-US" sz="2400" i="1" dirty="0">
                  <a:solidFill>
                    <a:prstClr val="white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u="sng" dirty="0"/>
                  <a:t>T-recognizable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some TM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u="sng" dirty="0"/>
                  <a:t>T-decidable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some TM decider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		              halts on all inputs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01" y="1755465"/>
                <a:ext cx="8775711" cy="3347070"/>
              </a:xfrm>
              <a:prstGeom prst="rect">
                <a:avLst/>
              </a:prstGeom>
              <a:blipFill>
                <a:blip r:embed="rId3"/>
                <a:stretch>
                  <a:fillRect l="-764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/>
          <p:cNvSpPr/>
          <p:nvPr/>
        </p:nvSpPr>
        <p:spPr>
          <a:xfrm flipV="1">
            <a:off x="6594294" y="3267843"/>
            <a:ext cx="511126" cy="512391"/>
          </a:xfrm>
          <a:prstGeom prst="arc">
            <a:avLst>
              <a:gd name="adj1" fmla="val 16200000"/>
              <a:gd name="adj2" fmla="val 21421404"/>
            </a:avLst>
          </a:prstGeom>
          <a:ln w="190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D5020-39A9-905E-5C99-5B2A504E0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FFE5D8-EC60-E217-523E-DEABC98EA49F}"/>
              </a:ext>
            </a:extLst>
          </p:cNvPr>
          <p:cNvSpPr txBox="1"/>
          <p:nvPr/>
        </p:nvSpPr>
        <p:spPr>
          <a:xfrm>
            <a:off x="1164388" y="507471"/>
            <a:ext cx="9543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Notation for encoding objects into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1591C84-2F60-3E18-87D3-EECCAE2A5DCB}"/>
                  </a:ext>
                </a:extLst>
              </p:cNvPr>
              <p:cNvSpPr txBox="1"/>
              <p:nvPr/>
            </p:nvSpPr>
            <p:spPr>
              <a:xfrm>
                <a:off x="1516152" y="1549215"/>
                <a:ext cx="8691224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ts val="1200"/>
                  </a:spcBef>
                  <a:buFontTx/>
                  <a:buChar char="-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400" dirty="0"/>
                  <a:t> is some object (e.g., polynomial, automaton, graph, etc.), </a:t>
                </a:r>
                <a:br>
                  <a:rPr lang="en-US" sz="2400" dirty="0"/>
                </a:br>
                <a:r>
                  <a:rPr lang="en-US" sz="2400" dirty="0"/>
                  <a:t>we write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/>
                  <a:t> to be an encoding of that object into a string. </a:t>
                </a:r>
                <a:br>
                  <a:rPr lang="en-US" sz="2400" dirty="0"/>
                </a:br>
                <a:r>
                  <a:rPr lang="en-US" sz="2400" dirty="0"/>
                  <a:t>And then feed the string into the TM.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2400" dirty="0"/>
                  <a:t>-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is a list of objects then we write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〈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      to be an encoding of them together into a single string. 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1591C84-2F60-3E18-87D3-EECCAE2A5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152" y="1549215"/>
                <a:ext cx="8691224" cy="4093428"/>
              </a:xfrm>
              <a:prstGeom prst="rect">
                <a:avLst/>
              </a:prstGeom>
              <a:blipFill>
                <a:blip r:embed="rId3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43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3598" y="47649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Notation for writing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645820" y="1686961"/>
                <a:ext cx="8781070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We will use high-level English descriptions of algorithms when we describe TMs, knowing that we could (in principle) convert those descriptions into states, transition function, etc.  Our notation for writing a TM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is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“On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           [English description of the algorithm]”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20" y="1686961"/>
                <a:ext cx="8781070" cy="2462213"/>
              </a:xfrm>
              <a:prstGeom prst="rect">
                <a:avLst/>
              </a:prstGeom>
              <a:blipFill>
                <a:blip r:embed="rId3"/>
                <a:stretch>
                  <a:fillRect l="-1111" t="-1980" b="-4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6030" y="326571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 – example revisited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33135" y="1561794"/>
                <a:ext cx="8880107" cy="3032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i="0" dirty="0"/>
                  <a:t>TM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i="0" dirty="0"/>
                  <a:t> recognizing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a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b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c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2400" dirty="0"/>
                  <a:t>  (High-level description)</a:t>
                </a:r>
              </a:p>
              <a:p>
                <a:pPr>
                  <a:spcBef>
                    <a:spcPts val="1200"/>
                  </a:spcBef>
                </a:pPr>
                <a:endParaRPr lang="en-US" sz="240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“On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1.  Check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a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b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c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,  </a:t>
                </a:r>
                <a:r>
                  <a:rPr lang="en-US" sz="2400" i="1" dirty="0"/>
                  <a:t>reject</a:t>
                </a:r>
                <a:r>
                  <a:rPr lang="en-US" sz="2400" dirty="0"/>
                  <a:t> if not.</a:t>
                </a:r>
              </a:p>
              <a:p>
                <a:r>
                  <a:rPr lang="en-US" sz="2400" dirty="0"/>
                  <a:t>          2.  Count the number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a</m:t>
                    </m:r>
                  </m:oMath>
                </a14:m>
                <a:r>
                  <a:rPr lang="en-US" sz="2400" dirty="0"/>
                  <a:t>’s, b’s, and c’s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          3.  </a:t>
                </a:r>
                <a:r>
                  <a:rPr lang="en-US" sz="2400" i="1" dirty="0"/>
                  <a:t>Accept</a:t>
                </a:r>
                <a:r>
                  <a:rPr lang="en-US" sz="2400" dirty="0"/>
                  <a:t> if all counts are equal; </a:t>
                </a:r>
                <a:r>
                  <a:rPr lang="en-US" sz="2400" i="1" dirty="0"/>
                  <a:t>reject</a:t>
                </a:r>
                <a:r>
                  <a:rPr lang="en-US" sz="2400" dirty="0"/>
                  <a:t> if not.”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135" y="1561794"/>
                <a:ext cx="8880107" cy="3032946"/>
              </a:xfrm>
              <a:prstGeom prst="rect">
                <a:avLst/>
              </a:prstGeom>
              <a:blipFill>
                <a:blip r:embed="rId3"/>
                <a:stretch>
                  <a:fillRect l="-1030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2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8927" y="20981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Acceptance Problem for DFAs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15076" y="1174515"/>
                <a:ext cx="10525721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DFA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DFA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DFA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decidable</a:t>
                </a:r>
              </a:p>
              <a:p>
                <a:r>
                  <a:rPr lang="en-US" sz="2000" dirty="0"/>
                  <a:t>Proof:  Give TM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b="0" dirty="0"/>
                  <a:t>  that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b="0" dirty="0"/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Check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b="0" dirty="0"/>
                  <a:t> has the form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b="0" dirty="0"/>
                  <a:t> where </a:t>
                </a:r>
                <a:br>
                  <a:rPr lang="en-US" sz="2000" b="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b="0" dirty="0"/>
                  <a:t> is a DFA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 is a string; </a:t>
                </a:r>
                <a:r>
                  <a:rPr lang="en-US" sz="2000" b="0" i="1" dirty="0"/>
                  <a:t>reject</a:t>
                </a:r>
                <a:r>
                  <a:rPr lang="en-US" sz="2000" b="0" dirty="0"/>
                  <a:t> if not. 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Simulate the computation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b="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.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ends </a:t>
                </a:r>
                <a:r>
                  <a:rPr lang="en-US" sz="2000" dirty="0"/>
                  <a:t>in an accept state then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If not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.”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6" y="1174515"/>
                <a:ext cx="10525721" cy="3438570"/>
              </a:xfrm>
              <a:prstGeom prst="rect">
                <a:avLst/>
              </a:prstGeom>
              <a:blipFill>
                <a:blip r:embed="rId3"/>
                <a:stretch>
                  <a:fillRect l="-869" t="-1418"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5961081" y="2260247"/>
            <a:ext cx="2373251" cy="1363302"/>
            <a:chOff x="5384800" y="2298700"/>
            <a:chExt cx="2373251" cy="13633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72" t="25056" r="41216" b="34381"/>
            <a:stretch/>
          </p:blipFill>
          <p:spPr>
            <a:xfrm>
              <a:off x="5384800" y="2298700"/>
              <a:ext cx="660400" cy="1363302"/>
            </a:xfrm>
            <a:prstGeom prst="rect">
              <a:avLst/>
            </a:prstGeom>
            <a:ln w="12700"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6057585" y="2657185"/>
                  <a:ext cx="170046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b="1" dirty="0"/>
                    <a:t>Shorthand:  </a:t>
                  </a:r>
                  <a:br>
                    <a:rPr lang="en-US" b="1" dirty="0"/>
                  </a:br>
                  <a:r>
                    <a:rPr lang="en-US" dirty="0"/>
                    <a:t>On input </a:t>
                  </a:r>
                  <a14:m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7585" y="2657185"/>
                  <a:ext cx="1700466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2867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876232-30F2-7BFE-AC00-9E67F2198D81}"/>
                  </a:ext>
                </a:extLst>
              </p:cNvPr>
              <p:cNvSpPr/>
              <p:nvPr/>
            </p:nvSpPr>
            <p:spPr>
              <a:xfrm>
                <a:off x="5178305" y="4775800"/>
                <a:ext cx="26878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input tape contains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876232-30F2-7BFE-AC00-9E67F2198D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305" y="4775800"/>
                <a:ext cx="2687852" cy="369332"/>
              </a:xfrm>
              <a:prstGeom prst="rect">
                <a:avLst/>
              </a:prstGeom>
              <a:blipFill>
                <a:blip r:embed="rId7"/>
                <a:stretch>
                  <a:fillRect l="-181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8FCF7D-DA53-43AA-45FD-3D853651087E}"/>
                  </a:ext>
                </a:extLst>
              </p:cNvPr>
              <p:cNvSpPr/>
              <p:nvPr/>
            </p:nvSpPr>
            <p:spPr>
              <a:xfrm>
                <a:off x="4515234" y="5150354"/>
                <a:ext cx="5527539" cy="332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 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=⋯,  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=⋯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=01101</m:t>
                      </m:r>
                    </m:oMath>
                  </m:oMathPara>
                </a14:m>
                <a:endParaRPr lang="en-US" sz="1600" baseline="30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8FCF7D-DA53-43AA-45FD-3D8536510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234" y="5150354"/>
                <a:ext cx="5527539" cy="332912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68E9DF9-9EF1-C418-D82E-6E30E9B38CC9}"/>
              </a:ext>
            </a:extLst>
          </p:cNvPr>
          <p:cNvGrpSpPr/>
          <p:nvPr/>
        </p:nvGrpSpPr>
        <p:grpSpPr>
          <a:xfrm>
            <a:off x="4556142" y="5530884"/>
            <a:ext cx="5219371" cy="550678"/>
            <a:chOff x="4613894" y="5107373"/>
            <a:chExt cx="5219371" cy="550678"/>
          </a:xfrm>
        </p:grpSpPr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10835A70-0843-BD3A-2501-1AEE3C3257B8}"/>
                </a:ext>
              </a:extLst>
            </p:cNvPr>
            <p:cNvSpPr/>
            <p:nvPr/>
          </p:nvSpPr>
          <p:spPr>
            <a:xfrm rot="16200000">
              <a:off x="6570593" y="3154843"/>
              <a:ext cx="205228" cy="4118625"/>
            </a:xfrm>
            <a:prstGeom prst="leftBrace">
              <a:avLst>
                <a:gd name="adj1" fmla="val 274427"/>
                <a:gd name="adj2" fmla="val 50000"/>
              </a:avLst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B1283864-49C1-B024-CEDF-D5D84260914E}"/>
                </a:ext>
              </a:extLst>
            </p:cNvPr>
            <p:cNvSpPr/>
            <p:nvPr/>
          </p:nvSpPr>
          <p:spPr>
            <a:xfrm rot="16200000">
              <a:off x="9287163" y="4770666"/>
              <a:ext cx="209396" cy="882809"/>
            </a:xfrm>
            <a:prstGeom prst="leftBrace">
              <a:avLst>
                <a:gd name="adj1" fmla="val 286804"/>
                <a:gd name="adj2" fmla="val 48894"/>
              </a:avLst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EB4EB4A-AACD-69AA-1754-149E1E41CBB7}"/>
                    </a:ext>
                  </a:extLst>
                </p:cNvPr>
                <p:cNvSpPr/>
                <p:nvPr/>
              </p:nvSpPr>
              <p:spPr>
                <a:xfrm>
                  <a:off x="6313730" y="5288719"/>
                  <a:ext cx="3960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730" y="5288719"/>
                  <a:ext cx="39607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8EC0C5A-821B-2D86-6B23-DE1946DA66D2}"/>
                    </a:ext>
                  </a:extLst>
                </p:cNvPr>
                <p:cNvSpPr/>
                <p:nvPr/>
              </p:nvSpPr>
              <p:spPr>
                <a:xfrm>
                  <a:off x="8970689" y="5251426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0689" y="5251426"/>
                  <a:ext cx="41421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1A1578-46CD-AF7D-7EAF-B67C724E562B}"/>
              </a:ext>
            </a:extLst>
          </p:cNvPr>
          <p:cNvGrpSpPr/>
          <p:nvPr/>
        </p:nvGrpSpPr>
        <p:grpSpPr>
          <a:xfrm>
            <a:off x="2527679" y="4824924"/>
            <a:ext cx="7577967" cy="1234614"/>
            <a:chOff x="2585431" y="4401413"/>
            <a:chExt cx="7577967" cy="1234614"/>
          </a:xfrm>
        </p:grpSpPr>
        <p:sp>
          <p:nvSpPr>
            <p:cNvPr id="19" name="PDA box">
              <a:extLst>
                <a:ext uri="{FF2B5EF4-FFF2-40B4-BE49-F238E27FC236}">
                  <a16:creationId xmlns:a16="http://schemas.microsoft.com/office/drawing/2014/main" id="{B2230AFF-F568-2CB3-0DD9-CC66EE8AFAB9}"/>
                </a:ext>
              </a:extLst>
            </p:cNvPr>
            <p:cNvSpPr/>
            <p:nvPr/>
          </p:nvSpPr>
          <p:spPr>
            <a:xfrm>
              <a:off x="2585431" y="4742270"/>
              <a:ext cx="1430767" cy="893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AB0FA4C0-991B-7A11-DE82-86BA20C4C50A}"/>
                </a:ext>
              </a:extLst>
            </p:cNvPr>
            <p:cNvSpPr/>
            <p:nvPr/>
          </p:nvSpPr>
          <p:spPr>
            <a:xfrm>
              <a:off x="4441119" y="4741279"/>
              <a:ext cx="5717292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  <a:gd name="connsiteX0" fmla="*/ 2772126 w 2772126"/>
                <a:gd name="connsiteY0" fmla="*/ 317979 h 317979"/>
                <a:gd name="connsiteX1" fmla="*/ 0 w 2772126"/>
                <a:gd name="connsiteY1" fmla="*/ 317979 h 317979"/>
                <a:gd name="connsiteX2" fmla="*/ 0 w 2772126"/>
                <a:gd name="connsiteY2" fmla="*/ 0 h 317979"/>
                <a:gd name="connsiteX3" fmla="*/ 2742303 w 2772126"/>
                <a:gd name="connsiteY3" fmla="*/ 0 h 317979"/>
                <a:gd name="connsiteX0" fmla="*/ 2783720 w 2783720"/>
                <a:gd name="connsiteY0" fmla="*/ 317979 h 317979"/>
                <a:gd name="connsiteX1" fmla="*/ 0 w 2783720"/>
                <a:gd name="connsiteY1" fmla="*/ 317979 h 317979"/>
                <a:gd name="connsiteX2" fmla="*/ 0 w 2783720"/>
                <a:gd name="connsiteY2" fmla="*/ 0 h 317979"/>
                <a:gd name="connsiteX3" fmla="*/ 2742303 w 2783720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3720" h="317979">
                  <a:moveTo>
                    <a:pt x="2783720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FCAA7A77-1428-A334-BB89-27CD0A58EC84}"/>
                </a:ext>
              </a:extLst>
            </p:cNvPr>
            <p:cNvSpPr/>
            <p:nvPr/>
          </p:nvSpPr>
          <p:spPr>
            <a:xfrm>
              <a:off x="3527408" y="4401413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1A611503-E97D-B124-F98E-7953AA4954C0}"/>
                </a:ext>
              </a:extLst>
            </p:cNvPr>
            <p:cNvSpPr/>
            <p:nvPr/>
          </p:nvSpPr>
          <p:spPr>
            <a:xfrm rot="16200000">
              <a:off x="9958139" y="4851618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026845B-FFBF-7942-EC3A-3EA38B3F0163}"/>
                    </a:ext>
                  </a:extLst>
                </p:cNvPr>
                <p:cNvSpPr/>
                <p:nvPr/>
              </p:nvSpPr>
              <p:spPr>
                <a:xfrm>
                  <a:off x="2719615" y="4896866"/>
                  <a:ext cx="118013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800" b="0" i="0" baseline="-2500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</a:rPr>
                          <m:t>DFA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615" y="4896866"/>
                  <a:ext cx="1180130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004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2537" y="382138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Acceptance Problem for NFAs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2273" y="1314142"/>
                <a:ext cx="10525721" cy="3924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NFA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NFA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FA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decidable</a:t>
                </a:r>
              </a:p>
              <a:p>
                <a:r>
                  <a:rPr lang="en-US" sz="2000" dirty="0"/>
                  <a:t>Proof:  Give TM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NFA</m:t>
                    </m:r>
                  </m:oMath>
                </a14:m>
                <a:r>
                  <a:rPr lang="en-US" sz="2000" b="0" dirty="0"/>
                  <a:t>  that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FA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NFA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Convert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to equivalent DFA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Run TM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b="0" dirty="0"/>
                  <a:t> 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b="0" dirty="0"/>
                  <a:t>.     [ Recall that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b="0" dirty="0"/>
                  <a:t> 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FA</m:t>
                    </m:r>
                  </m:oMath>
                </a14:m>
                <a:r>
                  <a:rPr lang="en-US" sz="2000" b="0" dirty="0"/>
                  <a:t> ] 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accepts.  </a:t>
                </a:r>
                <a:br>
                  <a:rPr lang="en-US" sz="2000" dirty="0"/>
                </a:br>
                <a:r>
                  <a:rPr lang="en-US" sz="2000" dirty="0"/>
                  <a:t>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not.”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New element:  </a:t>
                </a:r>
                <a:r>
                  <a:rPr lang="en-US" sz="2000" dirty="0"/>
                  <a:t>Use conversion construction and previously constructed TM as a subroutine.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73" y="1314142"/>
                <a:ext cx="10525721" cy="3924151"/>
              </a:xfrm>
              <a:prstGeom prst="rect">
                <a:avLst/>
              </a:prstGeom>
              <a:blipFill>
                <a:blip r:embed="rId3"/>
                <a:stretch>
                  <a:fillRect l="-927" t="-1244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8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7539" y="23830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Emptiness Problem for DFAs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09715" y="1415983"/>
                <a:ext cx="7906365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DFA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DFA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=∅}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FA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decidable</a:t>
                </a:r>
              </a:p>
              <a:p>
                <a:r>
                  <a:rPr lang="en-US" sz="2000" dirty="0"/>
                  <a:t>Proof:  Give TM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0" dirty="0"/>
                  <a:t>that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b="0" dirty="0"/>
                  <a:t> 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b="0" dirty="0"/>
                  <a:t>      [IDEA:  Check for a path from start to accept.]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B0F0"/>
                    </a:solidFill>
                  </a:rPr>
                  <a:t>Mark</a:t>
                </a:r>
                <a:r>
                  <a:rPr lang="en-US" sz="2000" dirty="0"/>
                  <a:t> start state.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b="0" dirty="0"/>
                  <a:t> Repeat until no new state is marked:</a:t>
                </a:r>
              </a:p>
              <a:p>
                <a:pPr lvl="3">
                  <a:spcBef>
                    <a:spcPts val="600"/>
                  </a:spcBef>
                </a:pPr>
                <a:r>
                  <a:rPr lang="en-US" sz="2000" dirty="0"/>
                  <a:t>Mark every state that has an incoming arrow </a:t>
                </a:r>
                <a:br>
                  <a:rPr lang="en-US" sz="2000" dirty="0"/>
                </a:br>
                <a:r>
                  <a:rPr lang="en-US" sz="2000" dirty="0"/>
                  <a:t>from a previously marked state.</a:t>
                </a:r>
                <a:r>
                  <a:rPr lang="en-US" sz="2000" b="0" dirty="0"/>
                  <a:t> 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no accept state is marked.  </a:t>
                </a:r>
                <a:br>
                  <a:rPr lang="en-US" sz="2000" dirty="0"/>
                </a:br>
                <a:r>
                  <a:rPr lang="en-US" sz="2000" dirty="0"/>
                  <a:t>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 if some accept state is marked.”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15" y="1415983"/>
                <a:ext cx="7906365" cy="3847207"/>
              </a:xfrm>
              <a:prstGeom prst="rect">
                <a:avLst/>
              </a:prstGeom>
              <a:blipFill>
                <a:blip r:embed="rId3"/>
                <a:stretch>
                  <a:fillRect l="-1234" t="-1268" b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6849419" y="2921311"/>
            <a:ext cx="4618095" cy="2541833"/>
            <a:chOff x="7267108" y="3587355"/>
            <a:chExt cx="4618095" cy="2541833"/>
          </a:xfrm>
        </p:grpSpPr>
        <p:sp>
          <p:nvSpPr>
            <p:cNvPr id="3" name="Freeform 2"/>
            <p:cNvSpPr/>
            <p:nvPr/>
          </p:nvSpPr>
          <p:spPr>
            <a:xfrm>
              <a:off x="7404265" y="3587355"/>
              <a:ext cx="4480938" cy="2541833"/>
            </a:xfrm>
            <a:custGeom>
              <a:avLst/>
              <a:gdLst>
                <a:gd name="connsiteX0" fmla="*/ 2620681 w 4480938"/>
                <a:gd name="connsiteY0" fmla="*/ 170606 h 2541833"/>
                <a:gd name="connsiteX1" fmla="*/ 1438652 w 4480938"/>
                <a:gd name="connsiteY1" fmla="*/ 739318 h 2541833"/>
                <a:gd name="connsiteX2" fmla="*/ 356984 w 4480938"/>
                <a:gd name="connsiteY2" fmla="*/ 1051552 h 2541833"/>
                <a:gd name="connsiteX3" fmla="*/ 156262 w 4480938"/>
                <a:gd name="connsiteY3" fmla="*/ 2133221 h 2541833"/>
                <a:gd name="connsiteX4" fmla="*/ 2520320 w 4480938"/>
                <a:gd name="connsiteY4" fmla="*/ 2501211 h 2541833"/>
                <a:gd name="connsiteX5" fmla="*/ 4349120 w 4480938"/>
                <a:gd name="connsiteY5" fmla="*/ 1263425 h 2541833"/>
                <a:gd name="connsiteX6" fmla="*/ 4148398 w 4480938"/>
                <a:gd name="connsiteY6" fmla="*/ 81396 h 2541833"/>
                <a:gd name="connsiteX7" fmla="*/ 2620681 w 4480938"/>
                <a:gd name="connsiteY7" fmla="*/ 170606 h 25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0938" h="2541833">
                  <a:moveTo>
                    <a:pt x="2620681" y="170606"/>
                  </a:moveTo>
                  <a:cubicBezTo>
                    <a:pt x="2169057" y="280260"/>
                    <a:pt x="1815935" y="592494"/>
                    <a:pt x="1438652" y="739318"/>
                  </a:cubicBezTo>
                  <a:cubicBezTo>
                    <a:pt x="1061369" y="886142"/>
                    <a:pt x="570716" y="819235"/>
                    <a:pt x="356984" y="1051552"/>
                  </a:cubicBezTo>
                  <a:cubicBezTo>
                    <a:pt x="143252" y="1283869"/>
                    <a:pt x="-204294" y="1891611"/>
                    <a:pt x="156262" y="2133221"/>
                  </a:cubicBezTo>
                  <a:cubicBezTo>
                    <a:pt x="516818" y="2374831"/>
                    <a:pt x="1821510" y="2646177"/>
                    <a:pt x="2520320" y="2501211"/>
                  </a:cubicBezTo>
                  <a:cubicBezTo>
                    <a:pt x="3219130" y="2356245"/>
                    <a:pt x="4077774" y="1666728"/>
                    <a:pt x="4349120" y="1263425"/>
                  </a:cubicBezTo>
                  <a:cubicBezTo>
                    <a:pt x="4620466" y="860123"/>
                    <a:pt x="4432754" y="261674"/>
                    <a:pt x="4148398" y="81396"/>
                  </a:cubicBezTo>
                  <a:cubicBezTo>
                    <a:pt x="3864042" y="-98882"/>
                    <a:pt x="3072305" y="60952"/>
                    <a:pt x="2620681" y="1706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543612" y="5381024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928526" y="5047331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052411" y="5498181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449553" y="4865940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48038" y="5313112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576226" y="5677619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154358" y="5753436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267108" y="5448936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6" idx="7"/>
              <a:endCxn id="7" idx="3"/>
            </p:cNvCxnSpPr>
            <p:nvPr/>
          </p:nvCxnSpPr>
          <p:spPr>
            <a:xfrm flipV="1">
              <a:off x="7651734" y="5163264"/>
              <a:ext cx="295343" cy="2376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8" idx="2"/>
            </p:cNvCxnSpPr>
            <p:nvPr/>
          </p:nvCxnSpPr>
          <p:spPr>
            <a:xfrm>
              <a:off x="7670285" y="5448936"/>
              <a:ext cx="382126" cy="11715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  <a:endCxn id="9" idx="3"/>
            </p:cNvCxnSpPr>
            <p:nvPr/>
          </p:nvCxnSpPr>
          <p:spPr>
            <a:xfrm flipV="1">
              <a:off x="8055199" y="4981873"/>
              <a:ext cx="412905" cy="1333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5"/>
              <a:endCxn id="10" idx="1"/>
            </p:cNvCxnSpPr>
            <p:nvPr/>
          </p:nvCxnSpPr>
          <p:spPr>
            <a:xfrm>
              <a:off x="8036648" y="5163264"/>
              <a:ext cx="529941" cy="16973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6"/>
              <a:endCxn id="10" idx="3"/>
            </p:cNvCxnSpPr>
            <p:nvPr/>
          </p:nvCxnSpPr>
          <p:spPr>
            <a:xfrm flipV="1">
              <a:off x="8179084" y="5429045"/>
              <a:ext cx="387505" cy="13704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5"/>
              <a:endCxn id="11" idx="2"/>
            </p:cNvCxnSpPr>
            <p:nvPr/>
          </p:nvCxnSpPr>
          <p:spPr>
            <a:xfrm>
              <a:off x="8160533" y="5614114"/>
              <a:ext cx="415693" cy="1314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1" idx="6"/>
              <a:endCxn id="13" idx="2"/>
            </p:cNvCxnSpPr>
            <p:nvPr/>
          </p:nvCxnSpPr>
          <p:spPr>
            <a:xfrm>
              <a:off x="8702899" y="5745531"/>
              <a:ext cx="451459" cy="758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3" idx="7"/>
            </p:cNvCxnSpPr>
            <p:nvPr/>
          </p:nvCxnSpPr>
          <p:spPr>
            <a:xfrm flipV="1">
              <a:off x="9262480" y="5566093"/>
              <a:ext cx="339140" cy="20723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9281031" y="5773327"/>
              <a:ext cx="427711" cy="434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10915540" y="3910526"/>
              <a:ext cx="176212" cy="190210"/>
              <a:chOff x="10915540" y="3910526"/>
              <a:chExt cx="176212" cy="19021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0946607" y="3948113"/>
                <a:ext cx="115450" cy="1159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0915540" y="3910526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0636140" y="5020138"/>
              <a:ext cx="176212" cy="190210"/>
              <a:chOff x="10915540" y="3910526"/>
              <a:chExt cx="176212" cy="19021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0949782" y="3952084"/>
                <a:ext cx="107511" cy="1087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0915540" y="3910526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Oval 49"/>
          <p:cNvSpPr/>
          <p:nvPr/>
        </p:nvSpPr>
        <p:spPr>
          <a:xfrm>
            <a:off x="7125923" y="4713376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510837" y="4379683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634722" y="4830533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31864" y="4198292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130349" y="4645464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158537" y="5009971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736669" y="5085788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B2CDAC-A38A-285A-75DB-C5B261104CD2}"/>
              </a:ext>
            </a:extLst>
          </p:cNvPr>
          <p:cNvSpPr txBox="1"/>
          <p:nvPr/>
        </p:nvSpPr>
        <p:spPr>
          <a:xfrm>
            <a:off x="6554896" y="1507649"/>
            <a:ext cx="346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Rejects all inputs (empty language)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3FDBD-AEF8-13D2-CCB5-7A48272C58BF}"/>
              </a:ext>
            </a:extLst>
          </p:cNvPr>
          <p:cNvSpPr txBox="1"/>
          <p:nvPr/>
        </p:nvSpPr>
        <p:spPr>
          <a:xfrm>
            <a:off x="9838356" y="267101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0388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2537" y="179986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Acceptance Problem for CFGs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9755" y="968759"/>
                <a:ext cx="6822848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 </m:t>
                    </m:r>
                    <m:r>
                      <a:rPr lang="en-US" sz="24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is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CFG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decidable</a:t>
                </a:r>
              </a:p>
              <a:p>
                <a:r>
                  <a:rPr lang="en-US" sz="2000" b="1" dirty="0"/>
                  <a:t>Proof:   </a:t>
                </a:r>
                <a:r>
                  <a:rPr lang="en-US" sz="2000" dirty="0"/>
                  <a:t>Give TM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0" dirty="0"/>
                  <a:t>that decides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b="0" dirty="0"/>
                  <a:t> 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914400" lvl="1" indent="-457200">
                  <a:buAutoNum type="arabicPeriod"/>
                </a:pPr>
                <a:r>
                  <a:rPr lang="en-US" sz="2000" dirty="0"/>
                  <a:t> Convert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into CNF.</a:t>
                </a:r>
              </a:p>
              <a:p>
                <a:pPr marL="914400" lvl="1" indent="-457200">
                  <a:buAutoNum type="arabicPeriod"/>
                </a:pPr>
                <a:r>
                  <a:rPr lang="en-US" sz="2000" dirty="0"/>
                  <a:t> Try all derivations of length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914400" lvl="1" indent="-457200"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any generate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 if not.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55" y="968759"/>
                <a:ext cx="6822848" cy="2923877"/>
              </a:xfrm>
              <a:prstGeom prst="rect">
                <a:avLst/>
              </a:prstGeom>
              <a:blipFill>
                <a:blip r:embed="rId3"/>
                <a:stretch>
                  <a:fillRect l="-1430" t="-1667" b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20357" y="2115226"/>
                <a:ext cx="5520051" cy="393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Recall Chomsky Normal Form (CNF) only allows rules:</a:t>
                </a:r>
                <a:br>
                  <a:rPr lang="en-US" sz="2000" dirty="0"/>
                </a:br>
                <a:r>
                  <a:rPr lang="en-US" sz="2000" dirty="0"/>
                  <a:t>   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BC</a:t>
                </a:r>
              </a:p>
              <a:p>
                <a:r>
                  <a:rPr lang="en-US" sz="2000" dirty="0"/>
                  <a:t>    B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b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/>
                  <a:t>Lemma 1:   </a:t>
                </a:r>
                <a:r>
                  <a:rPr lang="en-US" sz="2000" dirty="0"/>
                  <a:t>Can convert every CFG into CNF.</a:t>
                </a:r>
              </a:p>
              <a:p>
                <a:r>
                  <a:rPr lang="en-US" sz="2000" dirty="0"/>
                  <a:t>Proof and construction in book.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/>
                  <a:t>Lemma 2: 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b="0" dirty="0"/>
                  <a:t> is in CNF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then </a:t>
                </a:r>
                <a:br>
                  <a:rPr lang="en-US" sz="2000" b="0" dirty="0"/>
                </a:br>
                <a:r>
                  <a:rPr lang="en-US" sz="2000" b="0" dirty="0"/>
                  <a:t>every derivation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sz="2000" b="0" dirty="0"/>
                  <a:t> steps.</a:t>
                </a:r>
                <a:br>
                  <a:rPr lang="en-US" sz="2000" b="0" dirty="0"/>
                </a:br>
                <a:endParaRPr lang="en-US" sz="2000" b="0" dirty="0"/>
              </a:p>
              <a:p>
                <a:r>
                  <a:rPr lang="en-US" sz="2000" i="1" dirty="0"/>
                  <a:t>Proof: </a:t>
                </a:r>
                <a:r>
                  <a:rPr lang="en-US" sz="2000" dirty="0"/>
                  <a:t>In a binary tree with n leaves, the total number of nodes is 2n−1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357" y="2115226"/>
                <a:ext cx="5520051" cy="3939540"/>
              </a:xfrm>
              <a:prstGeom prst="rect">
                <a:avLst/>
              </a:prstGeom>
              <a:blipFill>
                <a:blip r:embed="rId4"/>
                <a:stretch>
                  <a:fillRect l="-1104" t="-929" b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00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11" grpId="0" uiExpand="1" build="allAtOnce"/>
    </p:bldLst>
  </p:timing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E1C6AD-694D-46FD-B57F-2E8339575314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2.xml><?xml version="1.0" encoding="utf-8"?>
<ds:datastoreItem xmlns:ds="http://schemas.openxmlformats.org/officeDocument/2006/customXml" ds:itemID="{80CE520E-FF70-4AE5-8829-44C7407824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6875AB-7F85-4A2F-BE66-608DE7D5E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25705</TotalTime>
  <Words>1172</Words>
  <Application>Microsoft Office PowerPoint</Application>
  <PresentationFormat>Widescreen</PresentationFormat>
  <Paragraphs>125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8: Undecidability </dc:title>
  <dc:subject/>
  <dc:creator>Michael Sipser</dc:creator>
  <cp:keywords/>
  <dc:description/>
  <cp:lastModifiedBy>Mokarram Dorri, Bahareh</cp:lastModifiedBy>
  <cp:revision>500</cp:revision>
  <dcterms:created xsi:type="dcterms:W3CDTF">2020-08-09T18:24:17Z</dcterms:created>
  <dcterms:modified xsi:type="dcterms:W3CDTF">2024-11-04T04:51:01Z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