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60" r:id="rId5"/>
    <p:sldId id="374" r:id="rId6"/>
    <p:sldId id="407" r:id="rId7"/>
    <p:sldId id="377" r:id="rId8"/>
    <p:sldId id="406" r:id="rId9"/>
    <p:sldId id="379" r:id="rId10"/>
    <p:sldId id="382" r:id="rId11"/>
    <p:sldId id="385" r:id="rId12"/>
    <p:sldId id="388" r:id="rId13"/>
    <p:sldId id="375" r:id="rId14"/>
    <p:sldId id="378" r:id="rId15"/>
    <p:sldId id="404" r:id="rId16"/>
    <p:sldId id="3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 autoAdjust="0"/>
    <p:restoredTop sz="86089" autoAdjust="0"/>
  </p:normalViewPr>
  <p:slideViewPr>
    <p:cSldViewPr snapToGrid="0">
      <p:cViewPr varScale="1">
        <p:scale>
          <a:sx n="92" d="100"/>
          <a:sy n="92" d="100"/>
        </p:scale>
        <p:origin x="8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E2CBA1F9-07F4-44BD-A97F-65789BE35716}"/>
    <pc:docChg chg="undo custSel addSld delSld modSld">
      <pc:chgData name="Mokarram Dorri, Bahareh" userId="b65613e7-b782-4797-afbc-3ac9b2e9b774" providerId="ADAL" clId="{E2CBA1F9-07F4-44BD-A97F-65789BE35716}" dt="2023-11-29T19:47:41.994" v="654"/>
      <pc:docMkLst>
        <pc:docMk/>
      </pc:docMkLst>
      <pc:sldChg chg="addSp modSp mod modAnim">
        <pc:chgData name="Mokarram Dorri, Bahareh" userId="b65613e7-b782-4797-afbc-3ac9b2e9b774" providerId="ADAL" clId="{E2CBA1F9-07F4-44BD-A97F-65789BE35716}" dt="2023-11-27T18:58:39.678" v="212" actId="6549"/>
        <pc:sldMkLst>
          <pc:docMk/>
          <pc:sldMk cId="2967927853" sldId="374"/>
        </pc:sldMkLst>
      </pc:sldChg>
      <pc:sldChg chg="delSp modSp mod delAnim">
        <pc:chgData name="Mokarram Dorri, Bahareh" userId="b65613e7-b782-4797-afbc-3ac9b2e9b774" providerId="ADAL" clId="{E2CBA1F9-07F4-44BD-A97F-65789BE35716}" dt="2023-11-27T20:20:44.584" v="578" actId="478"/>
        <pc:sldMkLst>
          <pc:docMk/>
          <pc:sldMk cId="2467216527" sldId="375"/>
        </pc:sldMkLst>
      </pc:sldChg>
      <pc:sldChg chg="addSp delSp modSp add mod modAnim">
        <pc:chgData name="Mokarram Dorri, Bahareh" userId="b65613e7-b782-4797-afbc-3ac9b2e9b774" providerId="ADAL" clId="{E2CBA1F9-07F4-44BD-A97F-65789BE35716}" dt="2023-11-27T20:29:05.075" v="653" actId="20577"/>
        <pc:sldMkLst>
          <pc:docMk/>
          <pc:sldMk cId="2135077142" sldId="378"/>
        </pc:sldMkLst>
      </pc:sldChg>
      <pc:sldChg chg="addSp delSp modSp mod delAnim modAnim">
        <pc:chgData name="Mokarram Dorri, Bahareh" userId="b65613e7-b782-4797-afbc-3ac9b2e9b774" providerId="ADAL" clId="{E2CBA1F9-07F4-44BD-A97F-65789BE35716}" dt="2023-11-27T18:52:19.127" v="11"/>
        <pc:sldMkLst>
          <pc:docMk/>
          <pc:sldMk cId="3765039485" sldId="379"/>
        </pc:sldMkLst>
      </pc:sldChg>
      <pc:sldChg chg="delSp modSp mod delAnim modAnim">
        <pc:chgData name="Mokarram Dorri, Bahareh" userId="b65613e7-b782-4797-afbc-3ac9b2e9b774" providerId="ADAL" clId="{E2CBA1F9-07F4-44BD-A97F-65789BE35716}" dt="2023-11-27T19:34:47.706" v="456" actId="20577"/>
        <pc:sldMkLst>
          <pc:docMk/>
          <pc:sldMk cId="777495384" sldId="382"/>
        </pc:sldMkLst>
      </pc:sldChg>
      <pc:sldChg chg="addSp modSp mod modAnim">
        <pc:chgData name="Mokarram Dorri, Bahareh" userId="b65613e7-b782-4797-afbc-3ac9b2e9b774" providerId="ADAL" clId="{E2CBA1F9-07F4-44BD-A97F-65789BE35716}" dt="2023-11-27T20:07:30.172" v="557" actId="20577"/>
        <pc:sldMkLst>
          <pc:docMk/>
          <pc:sldMk cId="725713783" sldId="385"/>
        </pc:sldMkLst>
      </pc:sldChg>
      <pc:sldChg chg="modSp add mod modAnim">
        <pc:chgData name="Mokarram Dorri, Bahareh" userId="b65613e7-b782-4797-afbc-3ac9b2e9b774" providerId="ADAL" clId="{E2CBA1F9-07F4-44BD-A97F-65789BE35716}" dt="2023-11-27T20:14:25.304" v="565" actId="20577"/>
        <pc:sldMkLst>
          <pc:docMk/>
          <pc:sldMk cId="2692690070" sldId="388"/>
        </pc:sldMkLst>
      </pc:sldChg>
      <pc:sldChg chg="del">
        <pc:chgData name="Mokarram Dorri, Bahareh" userId="b65613e7-b782-4797-afbc-3ac9b2e9b774" providerId="ADAL" clId="{E2CBA1F9-07F4-44BD-A97F-65789BE35716}" dt="2023-11-27T20:28:43.604" v="630" actId="2696"/>
        <pc:sldMkLst>
          <pc:docMk/>
          <pc:sldMk cId="154651745" sldId="392"/>
        </pc:sldMkLst>
      </pc:sldChg>
      <pc:sldChg chg="delSp modSp mod delAnim modAnim">
        <pc:chgData name="Mokarram Dorri, Bahareh" userId="b65613e7-b782-4797-afbc-3ac9b2e9b774" providerId="ADAL" clId="{E2CBA1F9-07F4-44BD-A97F-65789BE35716}" dt="2023-11-27T20:21:44.438" v="584" actId="20577"/>
        <pc:sldMkLst>
          <pc:docMk/>
          <pc:sldMk cId="2714206768" sldId="393"/>
        </pc:sldMkLst>
      </pc:sldChg>
      <pc:sldChg chg="modNotesTx">
        <pc:chgData name="Mokarram Dorri, Bahareh" userId="b65613e7-b782-4797-afbc-3ac9b2e9b774" providerId="ADAL" clId="{E2CBA1F9-07F4-44BD-A97F-65789BE35716}" dt="2023-11-29T19:47:41.994" v="654"/>
        <pc:sldMkLst>
          <pc:docMk/>
          <pc:sldMk cId="1438832941" sldId="405"/>
        </pc:sldMkLst>
      </pc:sldChg>
      <pc:sldChg chg="addSp delSp modSp new del mod">
        <pc:chgData name="Mokarram Dorri, Bahareh" userId="b65613e7-b782-4797-afbc-3ac9b2e9b774" providerId="ADAL" clId="{E2CBA1F9-07F4-44BD-A97F-65789BE35716}" dt="2023-11-27T20:01:33.581" v="490" actId="47"/>
        <pc:sldMkLst>
          <pc:docMk/>
          <pc:sldMk cId="3312381897" sldId="406"/>
        </pc:sldMkLst>
      </pc:sldChg>
    </pc:docChg>
  </pc:docChgLst>
  <pc:docChgLst>
    <pc:chgData name="Mokarram dorri, Bahareh" userId="b65613e7-b782-4797-afbc-3ac9b2e9b774" providerId="ADAL" clId="{DBBBB086-2E40-4A0B-82FB-6E95B8827354}"/>
    <pc:docChg chg="custSel addSld delSld modSld sldOrd">
      <pc:chgData name="Mokarram dorri, Bahareh" userId="b65613e7-b782-4797-afbc-3ac9b2e9b774" providerId="ADAL" clId="{DBBBB086-2E40-4A0B-82FB-6E95B8827354}" dt="2023-11-27T15:56:55.796" v="159" actId="115"/>
      <pc:docMkLst>
        <pc:docMk/>
      </pc:docMkLst>
      <pc:sldChg chg="del">
        <pc:chgData name="Mokarram dorri, Bahareh" userId="b65613e7-b782-4797-afbc-3ac9b2e9b774" providerId="ADAL" clId="{DBBBB086-2E40-4A0B-82FB-6E95B8827354}" dt="2023-11-26T04:40:38.663" v="7" actId="47"/>
        <pc:sldMkLst>
          <pc:docMk/>
          <pc:sldMk cId="197748290" sldId="282"/>
        </pc:sldMkLst>
      </pc:sldChg>
      <pc:sldChg chg="modSp mod modAnim">
        <pc:chgData name="Mokarram dorri, Bahareh" userId="b65613e7-b782-4797-afbc-3ac9b2e9b774" providerId="ADAL" clId="{DBBBB086-2E40-4A0B-82FB-6E95B8827354}" dt="2023-11-27T15:30:40.789" v="152"/>
        <pc:sldMkLst>
          <pc:docMk/>
          <pc:sldMk cId="1257012066" sldId="360"/>
        </pc:sldMkLst>
      </pc:sldChg>
      <pc:sldChg chg="modSp add mod ord">
        <pc:chgData name="Mokarram dorri, Bahareh" userId="b65613e7-b782-4797-afbc-3ac9b2e9b774" providerId="ADAL" clId="{DBBBB086-2E40-4A0B-82FB-6E95B8827354}" dt="2023-11-27T14:58:52" v="107"/>
        <pc:sldMkLst>
          <pc:docMk/>
          <pc:sldMk cId="4220886139" sldId="373"/>
        </pc:sldMkLst>
      </pc:sldChg>
      <pc:sldChg chg="modSp modAnim">
        <pc:chgData name="Mokarram dorri, Bahareh" userId="b65613e7-b782-4797-afbc-3ac9b2e9b774" providerId="ADAL" clId="{DBBBB086-2E40-4A0B-82FB-6E95B8827354}" dt="2023-11-27T15:53:10.500" v="157" actId="20577"/>
        <pc:sldMkLst>
          <pc:docMk/>
          <pc:sldMk cId="2967927853" sldId="374"/>
        </pc:sldMkLst>
      </pc:sldChg>
      <pc:sldChg chg="delSp modSp add del mod delAnim">
        <pc:chgData name="Mokarram dorri, Bahareh" userId="b65613e7-b782-4797-afbc-3ac9b2e9b774" providerId="ADAL" clId="{DBBBB086-2E40-4A0B-82FB-6E95B8827354}" dt="2023-11-27T05:52:42.523" v="36" actId="1076"/>
        <pc:sldMkLst>
          <pc:docMk/>
          <pc:sldMk cId="2467216527" sldId="375"/>
        </pc:sldMkLst>
      </pc:sldChg>
      <pc:sldChg chg="modSp">
        <pc:chgData name="Mokarram dorri, Bahareh" userId="b65613e7-b782-4797-afbc-3ac9b2e9b774" providerId="ADAL" clId="{DBBBB086-2E40-4A0B-82FB-6E95B8827354}" dt="2023-11-27T15:56:55.796" v="159" actId="115"/>
        <pc:sldMkLst>
          <pc:docMk/>
          <pc:sldMk cId="1965685637" sldId="377"/>
        </pc:sldMkLst>
      </pc:sldChg>
      <pc:sldChg chg="del">
        <pc:chgData name="Mokarram dorri, Bahareh" userId="b65613e7-b782-4797-afbc-3ac9b2e9b774" providerId="ADAL" clId="{DBBBB086-2E40-4A0B-82FB-6E95B8827354}" dt="2023-11-26T04:40:31.409" v="2" actId="47"/>
        <pc:sldMkLst>
          <pc:docMk/>
          <pc:sldMk cId="1998385487" sldId="378"/>
        </pc:sldMkLst>
      </pc:sldChg>
      <pc:sldChg chg="del">
        <pc:chgData name="Mokarram dorri, Bahareh" userId="b65613e7-b782-4797-afbc-3ac9b2e9b774" providerId="ADAL" clId="{DBBBB086-2E40-4A0B-82FB-6E95B8827354}" dt="2023-11-26T04:40:32.805" v="3" actId="47"/>
        <pc:sldMkLst>
          <pc:docMk/>
          <pc:sldMk cId="35148339" sldId="380"/>
        </pc:sldMkLst>
      </pc:sldChg>
      <pc:sldChg chg="del">
        <pc:chgData name="Mokarram dorri, Bahareh" userId="b65613e7-b782-4797-afbc-3ac9b2e9b774" providerId="ADAL" clId="{DBBBB086-2E40-4A0B-82FB-6E95B8827354}" dt="2023-11-26T04:40:34.329" v="4" actId="47"/>
        <pc:sldMkLst>
          <pc:docMk/>
          <pc:sldMk cId="159179643" sldId="381"/>
        </pc:sldMkLst>
      </pc:sldChg>
      <pc:sldChg chg="del">
        <pc:chgData name="Mokarram dorri, Bahareh" userId="b65613e7-b782-4797-afbc-3ac9b2e9b774" providerId="ADAL" clId="{DBBBB086-2E40-4A0B-82FB-6E95B8827354}" dt="2023-11-26T04:40:37.234" v="6" actId="47"/>
        <pc:sldMkLst>
          <pc:docMk/>
          <pc:sldMk cId="1471120090" sldId="383"/>
        </pc:sldMkLst>
      </pc:sldChg>
      <pc:sldChg chg="del">
        <pc:chgData name="Mokarram dorri, Bahareh" userId="b65613e7-b782-4797-afbc-3ac9b2e9b774" providerId="ADAL" clId="{DBBBB086-2E40-4A0B-82FB-6E95B8827354}" dt="2023-11-26T04:40:36.057" v="5" actId="47"/>
        <pc:sldMkLst>
          <pc:docMk/>
          <pc:sldMk cId="4166118211" sldId="384"/>
        </pc:sldMkLst>
      </pc:sldChg>
      <pc:sldChg chg="del">
        <pc:chgData name="Mokarram dorri, Bahareh" userId="b65613e7-b782-4797-afbc-3ac9b2e9b774" providerId="ADAL" clId="{DBBBB086-2E40-4A0B-82FB-6E95B8827354}" dt="2023-11-26T04:40:28.664" v="0" actId="47"/>
        <pc:sldMkLst>
          <pc:docMk/>
          <pc:sldMk cId="641579308" sldId="385"/>
        </pc:sldMkLst>
      </pc:sldChg>
      <pc:sldChg chg="delSp add mod">
        <pc:chgData name="Mokarram dorri, Bahareh" userId="b65613e7-b782-4797-afbc-3ac9b2e9b774" providerId="ADAL" clId="{DBBBB086-2E40-4A0B-82FB-6E95B8827354}" dt="2023-11-26T04:49:27.945" v="20" actId="478"/>
        <pc:sldMkLst>
          <pc:docMk/>
          <pc:sldMk cId="725713783" sldId="385"/>
        </pc:sldMkLst>
      </pc:sldChg>
      <pc:sldChg chg="delSp modSp add del mod">
        <pc:chgData name="Mokarram dorri, Bahareh" userId="b65613e7-b782-4797-afbc-3ac9b2e9b774" providerId="ADAL" clId="{DBBBB086-2E40-4A0B-82FB-6E95B8827354}" dt="2023-11-27T05:52:07.039" v="26" actId="2696"/>
        <pc:sldMkLst>
          <pc:docMk/>
          <pc:sldMk cId="4008913631" sldId="386"/>
        </pc:sldMkLst>
      </pc:sldChg>
      <pc:sldChg chg="delSp modSp add mod">
        <pc:chgData name="Mokarram dorri, Bahareh" userId="b65613e7-b782-4797-afbc-3ac9b2e9b774" providerId="ADAL" clId="{DBBBB086-2E40-4A0B-82FB-6E95B8827354}" dt="2023-11-27T05:53:14.344" v="39" actId="1076"/>
        <pc:sldMkLst>
          <pc:docMk/>
          <pc:sldMk cId="154651745" sldId="392"/>
        </pc:sldMkLst>
      </pc:sldChg>
      <pc:sldChg chg="delSp modSp add mod">
        <pc:chgData name="Mokarram dorri, Bahareh" userId="b65613e7-b782-4797-afbc-3ac9b2e9b774" providerId="ADAL" clId="{DBBBB086-2E40-4A0B-82FB-6E95B8827354}" dt="2023-11-27T05:54:02.788" v="41" actId="1076"/>
        <pc:sldMkLst>
          <pc:docMk/>
          <pc:sldMk cId="2714206768" sldId="393"/>
        </pc:sldMkLst>
      </pc:sldChg>
      <pc:sldChg chg="delSp modSp add mod modShow">
        <pc:chgData name="Mokarram dorri, Bahareh" userId="b65613e7-b782-4797-afbc-3ac9b2e9b774" providerId="ADAL" clId="{DBBBB086-2E40-4A0B-82FB-6E95B8827354}" dt="2023-11-27T14:37:38.971" v="50" actId="729"/>
        <pc:sldMkLst>
          <pc:docMk/>
          <pc:sldMk cId="1268294759" sldId="395"/>
        </pc:sldMkLst>
      </pc:sldChg>
      <pc:sldChg chg="delSp modSp add mod delAnim modShow">
        <pc:chgData name="Mokarram dorri, Bahareh" userId="b65613e7-b782-4797-afbc-3ac9b2e9b774" providerId="ADAL" clId="{DBBBB086-2E40-4A0B-82FB-6E95B8827354}" dt="2023-11-27T14:37:36.383" v="49" actId="729"/>
        <pc:sldMkLst>
          <pc:docMk/>
          <pc:sldMk cId="756865805" sldId="402"/>
        </pc:sldMkLst>
      </pc:sldChg>
      <pc:sldChg chg="delSp modSp add mod delAnim modAnim modShow">
        <pc:chgData name="Mokarram dorri, Bahareh" userId="b65613e7-b782-4797-afbc-3ac9b2e9b774" providerId="ADAL" clId="{DBBBB086-2E40-4A0B-82FB-6E95B8827354}" dt="2023-11-27T14:42:23.492" v="51" actId="729"/>
        <pc:sldMkLst>
          <pc:docMk/>
          <pc:sldMk cId="1146125254" sldId="403"/>
        </pc:sldMkLst>
      </pc:sldChg>
      <pc:sldChg chg="addSp delSp modSp new mod delAnim modAnim">
        <pc:chgData name="Mokarram dorri, Bahareh" userId="b65613e7-b782-4797-afbc-3ac9b2e9b774" providerId="ADAL" clId="{DBBBB086-2E40-4A0B-82FB-6E95B8827354}" dt="2023-11-27T14:55:37.009" v="80" actId="14100"/>
        <pc:sldMkLst>
          <pc:docMk/>
          <pc:sldMk cId="884226116" sldId="404"/>
        </pc:sldMkLst>
      </pc:sldChg>
      <pc:sldChg chg="addSp modSp new mod modAnim">
        <pc:chgData name="Mokarram dorri, Bahareh" userId="b65613e7-b782-4797-afbc-3ac9b2e9b774" providerId="ADAL" clId="{DBBBB086-2E40-4A0B-82FB-6E95B8827354}" dt="2023-11-27T14:57:25.790" v="96" actId="27636"/>
        <pc:sldMkLst>
          <pc:docMk/>
          <pc:sldMk cId="1438832941" sldId="405"/>
        </pc:sldMkLst>
      </pc:sldChg>
    </pc:docChg>
  </pc:docChgLst>
  <pc:docChgLst>
    <pc:chgData name="Mokarram Dorri, Bahareh" userId="b65613e7-b782-4797-afbc-3ac9b2e9b774" providerId="ADAL" clId="{9E33F098-CEB6-4AE8-9D2E-FBB0A760845C}"/>
    <pc:docChg chg="modSld">
      <pc:chgData name="Mokarram Dorri, Bahareh" userId="b65613e7-b782-4797-afbc-3ac9b2e9b774" providerId="ADAL" clId="{9E33F098-CEB6-4AE8-9D2E-FBB0A760845C}" dt="2023-11-25T17:26:30.229" v="58" actId="20577"/>
      <pc:docMkLst>
        <pc:docMk/>
      </pc:docMkLst>
      <pc:sldChg chg="modSp mod">
        <pc:chgData name="Mokarram Dorri, Bahareh" userId="b65613e7-b782-4797-afbc-3ac9b2e9b774" providerId="ADAL" clId="{9E33F098-CEB6-4AE8-9D2E-FBB0A760845C}" dt="2023-11-25T17:24:44.690" v="0" actId="1076"/>
        <pc:sldMkLst>
          <pc:docMk/>
          <pc:sldMk cId="1257012066" sldId="360"/>
        </pc:sldMkLst>
      </pc:sldChg>
      <pc:sldChg chg="modSp mod">
        <pc:chgData name="Mokarram Dorri, Bahareh" userId="b65613e7-b782-4797-afbc-3ac9b2e9b774" providerId="ADAL" clId="{9E33F098-CEB6-4AE8-9D2E-FBB0A760845C}" dt="2023-11-25T17:25:28.681" v="45" actId="1037"/>
        <pc:sldMkLst>
          <pc:docMk/>
          <pc:sldMk cId="1965685637" sldId="377"/>
        </pc:sldMkLst>
      </pc:sldChg>
      <pc:sldChg chg="modSp">
        <pc:chgData name="Mokarram Dorri, Bahareh" userId="b65613e7-b782-4797-afbc-3ac9b2e9b774" providerId="ADAL" clId="{9E33F098-CEB6-4AE8-9D2E-FBB0A760845C}" dt="2023-11-25T17:26:30.229" v="58" actId="20577"/>
        <pc:sldMkLst>
          <pc:docMk/>
          <pc:sldMk cId="777495384" sldId="382"/>
        </pc:sldMkLst>
      </pc:sldChg>
    </pc:docChg>
  </pc:docChgLst>
  <pc:docChgLst>
    <pc:chgData name="Mokarram Dorri, Bahareh" userId="b65613e7-b782-4797-afbc-3ac9b2e9b774" providerId="ADAL" clId="{2C51A478-FED7-43F4-81BB-9AFB7126BBE6}"/>
    <pc:docChg chg="delSld modSld">
      <pc:chgData name="Mokarram Dorri, Bahareh" userId="b65613e7-b782-4797-afbc-3ac9b2e9b774" providerId="ADAL" clId="{2C51A478-FED7-43F4-81BB-9AFB7126BBE6}" dt="2024-11-17T23:03:35.282" v="10" actId="1037"/>
      <pc:docMkLst>
        <pc:docMk/>
      </pc:docMkLst>
      <pc:sldChg chg="del">
        <pc:chgData name="Mokarram Dorri, Bahareh" userId="b65613e7-b782-4797-afbc-3ac9b2e9b774" providerId="ADAL" clId="{2C51A478-FED7-43F4-81BB-9AFB7126BBE6}" dt="2024-11-17T23:02:56.342" v="0" actId="47"/>
        <pc:sldMkLst>
          <pc:docMk/>
          <pc:sldMk cId="2263905297" sldId="259"/>
        </pc:sldMkLst>
      </pc:sldChg>
      <pc:sldChg chg="modNotesTx">
        <pc:chgData name="Mokarram Dorri, Bahareh" userId="b65613e7-b782-4797-afbc-3ac9b2e9b774" providerId="ADAL" clId="{2C51A478-FED7-43F4-81BB-9AFB7126BBE6}" dt="2024-11-17T23:03:13.130" v="7" actId="6549"/>
        <pc:sldMkLst>
          <pc:docMk/>
          <pc:sldMk cId="2467216527" sldId="375"/>
        </pc:sldMkLst>
      </pc:sldChg>
      <pc:sldChg chg="modSp mod">
        <pc:chgData name="Mokarram Dorri, Bahareh" userId="b65613e7-b782-4797-afbc-3ac9b2e9b774" providerId="ADAL" clId="{2C51A478-FED7-43F4-81BB-9AFB7126BBE6}" dt="2024-11-17T23:03:35.282" v="10" actId="1037"/>
        <pc:sldMkLst>
          <pc:docMk/>
          <pc:sldMk cId="1965685637" sldId="377"/>
        </pc:sldMkLst>
        <pc:spChg chg="mod">
          <ac:chgData name="Mokarram Dorri, Bahareh" userId="b65613e7-b782-4797-afbc-3ac9b2e9b774" providerId="ADAL" clId="{2C51A478-FED7-43F4-81BB-9AFB7126BBE6}" dt="2024-11-17T23:03:35.282" v="10" actId="1037"/>
          <ac:spMkLst>
            <pc:docMk/>
            <pc:sldMk cId="1965685637" sldId="377"/>
            <ac:spMk id="10" creationId="{00000000-0000-0000-0000-000000000000}"/>
          </ac:spMkLst>
        </pc:spChg>
      </pc:sldChg>
      <pc:sldChg chg="del">
        <pc:chgData name="Mokarram Dorri, Bahareh" userId="b65613e7-b782-4797-afbc-3ac9b2e9b774" providerId="ADAL" clId="{2C51A478-FED7-43F4-81BB-9AFB7126BBE6}" dt="2024-11-17T23:03:01.070" v="2" actId="47"/>
        <pc:sldMkLst>
          <pc:docMk/>
          <pc:sldMk cId="2714206768" sldId="393"/>
        </pc:sldMkLst>
      </pc:sldChg>
      <pc:sldChg chg="del">
        <pc:chgData name="Mokarram Dorri, Bahareh" userId="b65613e7-b782-4797-afbc-3ac9b2e9b774" providerId="ADAL" clId="{2C51A478-FED7-43F4-81BB-9AFB7126BBE6}" dt="2024-11-17T23:03:04.018" v="4" actId="47"/>
        <pc:sldMkLst>
          <pc:docMk/>
          <pc:sldMk cId="1268294759" sldId="395"/>
        </pc:sldMkLst>
      </pc:sldChg>
      <pc:sldChg chg="del">
        <pc:chgData name="Mokarram Dorri, Bahareh" userId="b65613e7-b782-4797-afbc-3ac9b2e9b774" providerId="ADAL" clId="{2C51A478-FED7-43F4-81BB-9AFB7126BBE6}" dt="2024-11-17T23:03:04.733" v="5" actId="47"/>
        <pc:sldMkLst>
          <pc:docMk/>
          <pc:sldMk cId="756865805" sldId="402"/>
        </pc:sldMkLst>
      </pc:sldChg>
      <pc:sldChg chg="del">
        <pc:chgData name="Mokarram Dorri, Bahareh" userId="b65613e7-b782-4797-afbc-3ac9b2e9b774" providerId="ADAL" clId="{2C51A478-FED7-43F4-81BB-9AFB7126BBE6}" dt="2024-11-17T23:03:05.440" v="6" actId="47"/>
        <pc:sldMkLst>
          <pc:docMk/>
          <pc:sldMk cId="1146125254" sldId="403"/>
        </pc:sldMkLst>
      </pc:sldChg>
      <pc:sldChg chg="del">
        <pc:chgData name="Mokarram Dorri, Bahareh" userId="b65613e7-b782-4797-afbc-3ac9b2e9b774" providerId="ADAL" clId="{2C51A478-FED7-43F4-81BB-9AFB7126BBE6}" dt="2024-11-17T23:03:02.878" v="3" actId="47"/>
        <pc:sldMkLst>
          <pc:docMk/>
          <pc:sldMk cId="1438832941" sldId="405"/>
        </pc:sldMkLst>
      </pc:sldChg>
      <pc:sldChg chg="del">
        <pc:chgData name="Mokarram Dorri, Bahareh" userId="b65613e7-b782-4797-afbc-3ac9b2e9b774" providerId="ADAL" clId="{2C51A478-FED7-43F4-81BB-9AFB7126BBE6}" dt="2024-11-17T23:02:59.210" v="1" actId="47"/>
        <pc:sldMkLst>
          <pc:docMk/>
          <pc:sldMk cId="337384780" sldId="408"/>
        </pc:sldMkLst>
      </pc:sldChg>
    </pc:docChg>
  </pc:docChgLst>
  <pc:docChgLst>
    <pc:chgData name="Mokarram Dorri, Bahareh" userId="b65613e7-b782-4797-afbc-3ac9b2e9b774" providerId="ADAL" clId="{905E4105-B757-4ACD-B410-01141B5EDF32}"/>
    <pc:docChg chg="undo custSel addSld modSld">
      <pc:chgData name="Mokarram Dorri, Bahareh" userId="b65613e7-b782-4797-afbc-3ac9b2e9b774" providerId="ADAL" clId="{905E4105-B757-4ACD-B410-01141B5EDF32}" dt="2023-11-29T06:37:00.834" v="402" actId="729"/>
      <pc:docMkLst>
        <pc:docMk/>
      </pc:docMkLst>
      <pc:sldChg chg="modSp">
        <pc:chgData name="Mokarram Dorri, Bahareh" userId="b65613e7-b782-4797-afbc-3ac9b2e9b774" providerId="ADAL" clId="{905E4105-B757-4ACD-B410-01141B5EDF32}" dt="2023-11-29T05:27:11.478" v="36" actId="20577"/>
        <pc:sldMkLst>
          <pc:docMk/>
          <pc:sldMk cId="1257012066" sldId="360"/>
        </pc:sldMkLst>
      </pc:sldChg>
      <pc:sldChg chg="modSp mod">
        <pc:chgData name="Mokarram Dorri, Bahareh" userId="b65613e7-b782-4797-afbc-3ac9b2e9b774" providerId="ADAL" clId="{905E4105-B757-4ACD-B410-01141B5EDF32}" dt="2023-11-29T05:45:42.313" v="37" actId="1076"/>
        <pc:sldMkLst>
          <pc:docMk/>
          <pc:sldMk cId="2967927853" sldId="374"/>
        </pc:sldMkLst>
      </pc:sldChg>
      <pc:sldChg chg="modSp modAnim">
        <pc:chgData name="Mokarram Dorri, Bahareh" userId="b65613e7-b782-4797-afbc-3ac9b2e9b774" providerId="ADAL" clId="{905E4105-B757-4ACD-B410-01141B5EDF32}" dt="2023-11-29T06:34:22.960" v="397" actId="20577"/>
        <pc:sldMkLst>
          <pc:docMk/>
          <pc:sldMk cId="2467216527" sldId="375"/>
        </pc:sldMkLst>
      </pc:sldChg>
      <pc:sldChg chg="addSp delSp modSp mod delAnim modAnim">
        <pc:chgData name="Mokarram Dorri, Bahareh" userId="b65613e7-b782-4797-afbc-3ac9b2e9b774" providerId="ADAL" clId="{905E4105-B757-4ACD-B410-01141B5EDF32}" dt="2023-11-29T05:54:25.996" v="245" actId="478"/>
        <pc:sldMkLst>
          <pc:docMk/>
          <pc:sldMk cId="1965685637" sldId="377"/>
        </pc:sldMkLst>
      </pc:sldChg>
      <pc:sldChg chg="addSp delSp modSp mod delAnim modAnim">
        <pc:chgData name="Mokarram Dorri, Bahareh" userId="b65613e7-b782-4797-afbc-3ac9b2e9b774" providerId="ADAL" clId="{905E4105-B757-4ACD-B410-01141B5EDF32}" dt="2023-11-29T06:35:30.210" v="401" actId="1076"/>
        <pc:sldMkLst>
          <pc:docMk/>
          <pc:sldMk cId="2135077142" sldId="378"/>
        </pc:sldMkLst>
      </pc:sldChg>
      <pc:sldChg chg="modSp mod">
        <pc:chgData name="Mokarram Dorri, Bahareh" userId="b65613e7-b782-4797-afbc-3ac9b2e9b774" providerId="ADAL" clId="{905E4105-B757-4ACD-B410-01141B5EDF32}" dt="2023-11-29T05:58:03.202" v="269" actId="1076"/>
        <pc:sldMkLst>
          <pc:docMk/>
          <pc:sldMk cId="3765039485" sldId="379"/>
        </pc:sldMkLst>
      </pc:sldChg>
      <pc:sldChg chg="modSp modAnim">
        <pc:chgData name="Mokarram Dorri, Bahareh" userId="b65613e7-b782-4797-afbc-3ac9b2e9b774" providerId="ADAL" clId="{905E4105-B757-4ACD-B410-01141B5EDF32}" dt="2023-11-29T06:15:37.662" v="272" actId="113"/>
        <pc:sldMkLst>
          <pc:docMk/>
          <pc:sldMk cId="725713783" sldId="385"/>
        </pc:sldMkLst>
      </pc:sldChg>
      <pc:sldChg chg="modSp modAnim">
        <pc:chgData name="Mokarram Dorri, Bahareh" userId="b65613e7-b782-4797-afbc-3ac9b2e9b774" providerId="ADAL" clId="{905E4105-B757-4ACD-B410-01141B5EDF32}" dt="2023-11-29T06:26:00.988" v="286" actId="6549"/>
        <pc:sldMkLst>
          <pc:docMk/>
          <pc:sldMk cId="2692690070" sldId="388"/>
        </pc:sldMkLst>
      </pc:sldChg>
      <pc:sldChg chg="mod modShow">
        <pc:chgData name="Mokarram Dorri, Bahareh" userId="b65613e7-b782-4797-afbc-3ac9b2e9b774" providerId="ADAL" clId="{905E4105-B757-4ACD-B410-01141B5EDF32}" dt="2023-11-29T06:37:00.834" v="402" actId="729"/>
        <pc:sldMkLst>
          <pc:docMk/>
          <pc:sldMk cId="2714206768" sldId="393"/>
        </pc:sldMkLst>
      </pc:sldChg>
      <pc:sldChg chg="delSp modSp add mod modShow">
        <pc:chgData name="Mokarram Dorri, Bahareh" userId="b65613e7-b782-4797-afbc-3ac9b2e9b774" providerId="ADAL" clId="{905E4105-B757-4ACD-B410-01141B5EDF32}" dt="2023-11-29T05:54:51.801" v="246" actId="20577"/>
        <pc:sldMkLst>
          <pc:docMk/>
          <pc:sldMk cId="1998385487" sldId="406"/>
        </pc:sldMkLst>
      </pc:sldChg>
    </pc:docChg>
  </pc:docChgLst>
  <pc:docChgLst>
    <pc:chgData name="Mokarram Dorri, Bahareh" userId="b65613e7-b782-4797-afbc-3ac9b2e9b774" providerId="ADAL" clId="{DBBBB086-2E40-4A0B-82FB-6E95B8827354}"/>
    <pc:docChg chg="custSel modSld">
      <pc:chgData name="Mokarram Dorri, Bahareh" userId="b65613e7-b782-4797-afbc-3ac9b2e9b774" providerId="ADAL" clId="{DBBBB086-2E40-4A0B-82FB-6E95B8827354}" dt="2023-11-28T04:20:48.027" v="108" actId="20577"/>
      <pc:docMkLst>
        <pc:docMk/>
      </pc:docMkLst>
      <pc:sldChg chg="delSp modSp mod delAnim modAnim">
        <pc:chgData name="Mokarram Dorri, Bahareh" userId="b65613e7-b782-4797-afbc-3ac9b2e9b774" providerId="ADAL" clId="{DBBBB086-2E40-4A0B-82FB-6E95B8827354}" dt="2023-11-28T04:20:48.027" v="108" actId="20577"/>
        <pc:sldMkLst>
          <pc:docMk/>
          <pc:sldMk cId="725713783" sldId="385"/>
        </pc:sldMkLst>
      </pc:sldChg>
    </pc:docChg>
  </pc:docChgLst>
  <pc:docChgLst>
    <pc:chgData name="Mokarram Dorri, Bahareh" userId="b65613e7-b782-4797-afbc-3ac9b2e9b774" providerId="ADAL" clId="{D7F495B4-DA5F-4191-829E-A9C0218E8BF6}"/>
    <pc:docChg chg="custSel addSld modSld">
      <pc:chgData name="Mokarram Dorri, Bahareh" userId="b65613e7-b782-4797-afbc-3ac9b2e9b774" providerId="ADAL" clId="{D7F495B4-DA5F-4191-829E-A9C0218E8BF6}" dt="2023-11-25T01:15:59.714" v="38" actId="1076"/>
      <pc:docMkLst>
        <pc:docMk/>
      </pc:docMkLst>
      <pc:sldChg chg="mod modShow">
        <pc:chgData name="Mokarram Dorri, Bahareh" userId="b65613e7-b782-4797-afbc-3ac9b2e9b774" providerId="ADAL" clId="{D7F495B4-DA5F-4191-829E-A9C0218E8BF6}" dt="2023-11-24T23:12:50.314" v="0" actId="729"/>
        <pc:sldMkLst>
          <pc:docMk/>
          <pc:sldMk cId="2263905297" sldId="259"/>
        </pc:sldMkLst>
      </pc:sldChg>
      <pc:sldChg chg="mod modShow">
        <pc:chgData name="Mokarram Dorri, Bahareh" userId="b65613e7-b782-4797-afbc-3ac9b2e9b774" providerId="ADAL" clId="{D7F495B4-DA5F-4191-829E-A9C0218E8BF6}" dt="2023-11-24T23:38:23.245" v="27" actId="729"/>
        <pc:sldMkLst>
          <pc:docMk/>
          <pc:sldMk cId="197748290" sldId="282"/>
        </pc:sldMkLst>
      </pc:sldChg>
      <pc:sldChg chg="delSp modSp mod">
        <pc:chgData name="Mokarram Dorri, Bahareh" userId="b65613e7-b782-4797-afbc-3ac9b2e9b774" providerId="ADAL" clId="{D7F495B4-DA5F-4191-829E-A9C0218E8BF6}" dt="2023-11-25T01:15:48.584" v="36" actId="1076"/>
        <pc:sldMkLst>
          <pc:docMk/>
          <pc:sldMk cId="1257012066" sldId="360"/>
        </pc:sldMkLst>
      </pc:sldChg>
      <pc:sldChg chg="delSp modSp mod delAnim">
        <pc:chgData name="Mokarram Dorri, Bahareh" userId="b65613e7-b782-4797-afbc-3ac9b2e9b774" providerId="ADAL" clId="{D7F495B4-DA5F-4191-829E-A9C0218E8BF6}" dt="2023-11-25T01:15:43.255" v="35" actId="478"/>
        <pc:sldMkLst>
          <pc:docMk/>
          <pc:sldMk cId="2967927853" sldId="374"/>
        </pc:sldMkLst>
      </pc:sldChg>
      <pc:sldChg chg="mod modShow">
        <pc:chgData name="Mokarram Dorri, Bahareh" userId="b65613e7-b782-4797-afbc-3ac9b2e9b774" providerId="ADAL" clId="{D7F495B4-DA5F-4191-829E-A9C0218E8BF6}" dt="2023-11-24T23:14:29.454" v="17" actId="729"/>
        <pc:sldMkLst>
          <pc:docMk/>
          <pc:sldMk cId="2467216527" sldId="375"/>
        </pc:sldMkLst>
      </pc:sldChg>
      <pc:sldChg chg="delSp modSp mod">
        <pc:chgData name="Mokarram Dorri, Bahareh" userId="b65613e7-b782-4797-afbc-3ac9b2e9b774" providerId="ADAL" clId="{D7F495B4-DA5F-4191-829E-A9C0218E8BF6}" dt="2023-11-25T01:15:33.615" v="33" actId="1076"/>
        <pc:sldMkLst>
          <pc:docMk/>
          <pc:sldMk cId="1965685637" sldId="377"/>
        </pc:sldMkLst>
      </pc:sldChg>
      <pc:sldChg chg="mod modShow">
        <pc:chgData name="Mokarram Dorri, Bahareh" userId="b65613e7-b782-4797-afbc-3ac9b2e9b774" providerId="ADAL" clId="{D7F495B4-DA5F-4191-829E-A9C0218E8BF6}" dt="2023-11-24T23:37:03.900" v="18" actId="729"/>
        <pc:sldMkLst>
          <pc:docMk/>
          <pc:sldMk cId="1998385487" sldId="378"/>
        </pc:sldMkLst>
      </pc:sldChg>
      <pc:sldChg chg="delSp modSp mod delAnim modAnim">
        <pc:chgData name="Mokarram Dorri, Bahareh" userId="b65613e7-b782-4797-afbc-3ac9b2e9b774" providerId="ADAL" clId="{D7F495B4-DA5F-4191-829E-A9C0218E8BF6}" dt="2023-11-25T01:15:54.438" v="37" actId="1076"/>
        <pc:sldMkLst>
          <pc:docMk/>
          <pc:sldMk cId="3765039485" sldId="379"/>
        </pc:sldMkLst>
      </pc:sldChg>
      <pc:sldChg chg="mod modShow">
        <pc:chgData name="Mokarram Dorri, Bahareh" userId="b65613e7-b782-4797-afbc-3ac9b2e9b774" providerId="ADAL" clId="{D7F495B4-DA5F-4191-829E-A9C0218E8BF6}" dt="2023-11-24T23:37:54.956" v="24" actId="729"/>
        <pc:sldMkLst>
          <pc:docMk/>
          <pc:sldMk cId="35148339" sldId="380"/>
        </pc:sldMkLst>
      </pc:sldChg>
      <pc:sldChg chg="mod modShow">
        <pc:chgData name="Mokarram Dorri, Bahareh" userId="b65613e7-b782-4797-afbc-3ac9b2e9b774" providerId="ADAL" clId="{D7F495B4-DA5F-4191-829E-A9C0218E8BF6}" dt="2023-11-24T23:37:59.946" v="25" actId="729"/>
        <pc:sldMkLst>
          <pc:docMk/>
          <pc:sldMk cId="159179643" sldId="381"/>
        </pc:sldMkLst>
      </pc:sldChg>
      <pc:sldChg chg="delSp modSp mod">
        <pc:chgData name="Mokarram Dorri, Bahareh" userId="b65613e7-b782-4797-afbc-3ac9b2e9b774" providerId="ADAL" clId="{D7F495B4-DA5F-4191-829E-A9C0218E8BF6}" dt="2023-11-25T01:15:59.714" v="38" actId="1076"/>
        <pc:sldMkLst>
          <pc:docMk/>
          <pc:sldMk cId="777495384" sldId="382"/>
        </pc:sldMkLst>
      </pc:sldChg>
      <pc:sldChg chg="mod modShow">
        <pc:chgData name="Mokarram Dorri, Bahareh" userId="b65613e7-b782-4797-afbc-3ac9b2e9b774" providerId="ADAL" clId="{D7F495B4-DA5F-4191-829E-A9C0218E8BF6}" dt="2023-11-24T23:38:19.838" v="26" actId="729"/>
        <pc:sldMkLst>
          <pc:docMk/>
          <pc:sldMk cId="1471120090" sldId="383"/>
        </pc:sldMkLst>
      </pc:sldChg>
      <pc:sldChg chg="mod modShow">
        <pc:chgData name="Mokarram Dorri, Bahareh" userId="b65613e7-b782-4797-afbc-3ac9b2e9b774" providerId="ADAL" clId="{D7F495B4-DA5F-4191-829E-A9C0218E8BF6}" dt="2023-11-25T01:14:07.054" v="28" actId="729"/>
        <pc:sldMkLst>
          <pc:docMk/>
          <pc:sldMk cId="4166118211" sldId="384"/>
        </pc:sldMkLst>
      </pc:sldChg>
      <pc:sldChg chg="delSp modSp add mod delAnim modShow">
        <pc:chgData name="Mokarram Dorri, Bahareh" userId="b65613e7-b782-4797-afbc-3ac9b2e9b774" providerId="ADAL" clId="{D7F495B4-DA5F-4191-829E-A9C0218E8BF6}" dt="2023-11-24T23:14:23.727" v="16" actId="729"/>
        <pc:sldMkLst>
          <pc:docMk/>
          <pc:sldMk cId="641579308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≤</a:t>
            </a:r>
            <a:r>
              <a:rPr lang="en-US" sz="1200" baseline="-25000" dirty="0"/>
              <a:t>p</a:t>
            </a:r>
            <a:r>
              <a:rPr lang="en-US" sz="1200" dirty="0"/>
              <a:t>​B: </a:t>
            </a:r>
            <a:r>
              <a:rPr lang="en-US" dirty="0"/>
              <a:t>A is reducible to B in polynomial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SAT is in the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1.png"/><Relationship Id="rId10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3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5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171" y="42740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71691" y="1355855"/>
                <a:ext cx="10059556" cy="45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Computability theory  (1930s - 1950s):</a:t>
                </a:r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The main question: “</a:t>
                </a:r>
                <a:r>
                  <a:rPr lang="en-US" sz="2400" i="1" dirty="0"/>
                  <a:t>Is a language decidable or not?”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Complexity theory  (1960s - present): 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dirty="0"/>
                  <a:t>The main question:</a:t>
                </a:r>
                <a:r>
                  <a:rPr lang="en-US" sz="2400" b="1" dirty="0"/>
                  <a:t> “</a:t>
                </a:r>
                <a:r>
                  <a:rPr lang="en-US" sz="2400" i="1" dirty="0"/>
                  <a:t>Is a language decidable with restricted resources?”</a:t>
                </a:r>
              </a:p>
              <a:p>
                <a:r>
                  <a:rPr lang="en-US" sz="2400" i="1" dirty="0"/>
                  <a:t>                                 (time/memory/…)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b="1" dirty="0"/>
                  <a:t>Q:  </a:t>
                </a:r>
                <a:r>
                  <a:rPr lang="en-US" sz="2400" dirty="0"/>
                  <a:t>How many steps are needed to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Depends on the input.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We give an </a:t>
                </a:r>
                <a:r>
                  <a:rPr lang="en-US" sz="2400" u="sng" dirty="0"/>
                  <a:t>upper bound</a:t>
                </a:r>
                <a:r>
                  <a:rPr lang="en-US" sz="2400" dirty="0"/>
                  <a:t> for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Called “worst-case complexity”.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91" y="1355855"/>
                <a:ext cx="10059556" cy="4510274"/>
              </a:xfrm>
              <a:prstGeom prst="rect">
                <a:avLst/>
              </a:prstGeom>
              <a:blipFill>
                <a:blip r:embed="rId2"/>
                <a:stretch>
                  <a:fillRect l="-970" t="-108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0120" y="268920"/>
            <a:ext cx="779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9861" y="1029128"/>
                <a:ext cx="1071227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A </a:t>
                </a:r>
                <a:r>
                  <a:rPr lang="en-US" sz="2400" b="1" i="1" dirty="0">
                    <a:latin typeface="+mj-lt"/>
                  </a:rPr>
                  <a:t>Boolean formula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has Boolean variables 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and Boolean operations 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Defn: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</a:t>
                </a:r>
                <a:r>
                  <a:rPr lang="en-US" sz="2400" b="1" i="1" u="sng" dirty="0">
                    <a:latin typeface="+mj-lt"/>
                  </a:rPr>
                  <a:t>satisfiable</a:t>
                </a:r>
                <a:r>
                  <a:rPr lang="en-US" sz="24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evaluates to </a:t>
                </a:r>
                <a:r>
                  <a:rPr lang="en-US" sz="2400" cap="small" dirty="0">
                    <a:latin typeface="+mj-lt"/>
                  </a:rPr>
                  <a:t>True</a:t>
                </a:r>
                <a:r>
                  <a:rPr lang="en-US" sz="2400" dirty="0">
                    <a:latin typeface="+mj-lt"/>
                  </a:rPr>
                  <a:t> for some assignment to its variables.</a:t>
                </a:r>
              </a:p>
              <a:p>
                <a:r>
                  <a:rPr lang="en-US" sz="2400" dirty="0">
                    <a:latin typeface="+mj-lt"/>
                  </a:rPr>
                  <a:t>Sometimes we use 1 for True and 0 for False.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dirty="0"/>
                  <a:t>x=</a:t>
                </a:r>
                <a:r>
                  <a:rPr lang="en-US" sz="2000" cap="small" dirty="0"/>
                  <a:t>1</a:t>
                </a:r>
                <a:r>
                  <a:rPr lang="en-US" sz="2000" dirty="0"/>
                  <a:t>, y=0, </a:t>
                </a:r>
                <a:r>
                  <a:rPr lang="en-US" sz="20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</a:t>
                </a:r>
                <a:endParaRPr lang="en-US" sz="24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Cook’s Theorem: </a:t>
                </a:r>
                <a:r>
                  <a:rPr lang="en-US" sz="2400" b="1" dirty="0">
                    <a:latin typeface="+mj-lt"/>
                  </a:rPr>
                  <a:t>If we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+mj-lt"/>
                  </a:rPr>
                  <a:t> P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+mj-lt"/>
                  </a:rPr>
                  <a:t>  P = NP </a:t>
                </a:r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 method:  </a:t>
                </a:r>
                <a:r>
                  <a:rPr lang="en-US" sz="2400" dirty="0">
                    <a:latin typeface="+mj-lt"/>
                  </a:rPr>
                  <a:t>polynomial time reducibility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" y="1029128"/>
                <a:ext cx="10712278" cy="5109091"/>
              </a:xfrm>
              <a:prstGeom prst="rect">
                <a:avLst/>
              </a:prstGeom>
              <a:blipFill>
                <a:blip r:embed="rId3"/>
                <a:stretch>
                  <a:fillRect l="-853" t="-955" r="-1479" b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E33F-3836-1140-347B-4DF5F697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13"/>
            <a:ext cx="10515600" cy="6699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Polynomial Time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E55F3-4738-6165-F499-E3CCF751C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0106"/>
                <a:ext cx="10146792" cy="32630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/>
                  <a:t>A ≤</a:t>
                </a:r>
                <a:r>
                  <a:rPr lang="en-US" sz="2200" baseline="-25000" dirty="0"/>
                  <a:t>p</a:t>
                </a:r>
                <a:r>
                  <a:rPr lang="en-US" sz="2200" dirty="0"/>
                  <a:t>​B means taking example formula of A and convert it to B in polynomial time. </a:t>
                </a:r>
                <a:br>
                  <a:rPr lang="en-US" sz="2200" dirty="0"/>
                </a:br>
                <a:r>
                  <a:rPr lang="en-US" sz="2200" dirty="0"/>
                  <a:t>In this case, if B can be solved in polynomial time, then A is also can be solved in polynomial time.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Theorem:  </a:t>
                </a: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 and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200" dirty="0"/>
                  <a:t>P  then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All problems in NP are polynomial time reducible to SAT.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E55F3-4738-6165-F499-E3CCF751C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0106"/>
                <a:ext cx="10146792" cy="3263001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D7D7731-8BE1-23A2-41D0-895FF71E76F8}"/>
              </a:ext>
            </a:extLst>
          </p:cNvPr>
          <p:cNvGrpSpPr/>
          <p:nvPr/>
        </p:nvGrpSpPr>
        <p:grpSpPr>
          <a:xfrm>
            <a:off x="9434918" y="3931818"/>
            <a:ext cx="1134390" cy="880871"/>
            <a:chOff x="2273294" y="3510575"/>
            <a:chExt cx="1134390" cy="88087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BF4A45-57E1-135C-8FA0-E87AEDA13442}"/>
                </a:ext>
              </a:extLst>
            </p:cNvPr>
            <p:cNvCxnSpPr/>
            <p:nvPr/>
          </p:nvCxnSpPr>
          <p:spPr>
            <a:xfrm flipV="1">
              <a:off x="2273294" y="3570154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4C310F-B350-EF2F-8B35-8D76E02AC6AB}"/>
                </a:ext>
              </a:extLst>
            </p:cNvPr>
            <p:cNvCxnSpPr/>
            <p:nvPr/>
          </p:nvCxnSpPr>
          <p:spPr>
            <a:xfrm flipV="1">
              <a:off x="2593168" y="3615398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14CA6FD-7400-D171-63A5-F1D01E9B9537}"/>
                </a:ext>
              </a:extLst>
            </p:cNvPr>
            <p:cNvCxnSpPr/>
            <p:nvPr/>
          </p:nvCxnSpPr>
          <p:spPr>
            <a:xfrm flipV="1">
              <a:off x="2767899" y="3639211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0B8A26-6771-5CC0-8E54-02507A8A6711}"/>
                </a:ext>
              </a:extLst>
            </p:cNvPr>
            <p:cNvCxnSpPr/>
            <p:nvPr/>
          </p:nvCxnSpPr>
          <p:spPr>
            <a:xfrm flipV="1">
              <a:off x="2377617" y="3510575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A941196-7688-1E78-900F-6592CA997D4A}"/>
                    </a:ext>
                  </a:extLst>
                </p:cNvPr>
                <p:cNvSpPr/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389625-25E7-9283-5336-83CE6FEA13D9}"/>
              </a:ext>
            </a:extLst>
          </p:cNvPr>
          <p:cNvGrpSpPr/>
          <p:nvPr/>
        </p:nvGrpSpPr>
        <p:grpSpPr>
          <a:xfrm>
            <a:off x="7648966" y="3520514"/>
            <a:ext cx="3529531" cy="2470752"/>
            <a:chOff x="487342" y="3099271"/>
            <a:chExt cx="3529531" cy="24707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8CFD99-9022-F4F7-031A-EDEC7AF7D13C}"/>
                </a:ext>
              </a:extLst>
            </p:cNvPr>
            <p:cNvGrpSpPr/>
            <p:nvPr/>
          </p:nvGrpSpPr>
          <p:grpSpPr>
            <a:xfrm>
              <a:off x="487342" y="3099271"/>
              <a:ext cx="3431080" cy="2014014"/>
              <a:chOff x="487342" y="3099271"/>
              <a:chExt cx="3431080" cy="201401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02AACF4-19EC-FE66-6607-49EABF153F23}"/>
                  </a:ext>
                </a:extLst>
              </p:cNvPr>
              <p:cNvGrpSpPr/>
              <p:nvPr/>
            </p:nvGrpSpPr>
            <p:grpSpPr>
              <a:xfrm rot="20773612">
                <a:off x="487342" y="3126200"/>
                <a:ext cx="3431080" cy="1987085"/>
                <a:chOff x="1202825" y="4669917"/>
                <a:chExt cx="2084129" cy="120700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5196FFC-D837-8877-3F92-0F6BA3B9C92D}"/>
                    </a:ext>
                  </a:extLst>
                </p:cNvPr>
                <p:cNvSpPr/>
                <p:nvPr/>
              </p:nvSpPr>
              <p:spPr>
                <a:xfrm>
                  <a:off x="1269529" y="4877181"/>
                  <a:ext cx="975360" cy="7924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ACC71C7-D601-9B47-16B6-3EEC83371CB3}"/>
                    </a:ext>
                  </a:extLst>
                </p:cNvPr>
                <p:cNvSpPr/>
                <p:nvPr/>
              </p:nvSpPr>
              <p:spPr>
                <a:xfrm>
                  <a:off x="1202825" y="4669917"/>
                  <a:ext cx="2084129" cy="12070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788C6F-077F-FBDD-7518-D25A7F15D14E}"/>
                  </a:ext>
                </a:extLst>
              </p:cNvPr>
              <p:cNvSpPr/>
              <p:nvPr/>
            </p:nvSpPr>
            <p:spPr>
              <a:xfrm>
                <a:off x="1972533" y="3099271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NP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78F47D-8401-8B29-A5E1-1B501F610AC9}"/>
                  </a:ext>
                </a:extLst>
              </p:cNvPr>
              <p:cNvSpPr/>
              <p:nvPr/>
            </p:nvSpPr>
            <p:spPr>
              <a:xfrm>
                <a:off x="811678" y="4005283"/>
                <a:ext cx="3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DC0262DC-B9F3-60D6-9232-287E407FE206}"/>
                      </a:ext>
                    </a:extLst>
                  </p:cNvPr>
                  <p:cNvSpPr/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387888-C145-6485-59C7-BCEF40DB8F31}"/>
                  </a:ext>
                </a:extLst>
              </p:cNvPr>
              <p:cNvSpPr/>
              <p:nvPr/>
            </p:nvSpPr>
            <p:spPr>
              <a:xfrm>
                <a:off x="2994073" y="3494223"/>
                <a:ext cx="89006" cy="920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E5DDBC4-D1D4-274B-C2C7-9924941E8E60}"/>
                    </a:ext>
                  </a:extLst>
                </p:cNvPr>
                <p:cNvSpPr/>
                <p:nvPr/>
              </p:nvSpPr>
              <p:spPr>
                <a:xfrm>
                  <a:off x="488022" y="5200691"/>
                  <a:ext cx="35288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Idea to show  if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P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P = NP </a:t>
                  </a: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E5DDBC4-D1D4-274B-C2C7-9924941E8E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2" y="5200691"/>
                  <a:ext cx="352885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382" t="-9836" r="-6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E70DE-02E1-76C6-0C6E-E4E87B058E75}"/>
              </a:ext>
            </a:extLst>
          </p:cNvPr>
          <p:cNvSpPr txBox="1"/>
          <p:nvPr/>
        </p:nvSpPr>
        <p:spPr>
          <a:xfrm>
            <a:off x="2089087" y="1165261"/>
            <a:ext cx="81788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NP-Hard:  </a:t>
            </a:r>
            <a:r>
              <a:rPr lang="en-US" sz="2200" dirty="0"/>
              <a:t>The problem is at least as hard as NP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Every problem in NP can be reduced to a problem in NP-Hard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CBACE-2B19-1B85-78A4-360FAE734F40}"/>
              </a:ext>
            </a:extLst>
          </p:cNvPr>
          <p:cNvSpPr txBox="1"/>
          <p:nvPr/>
        </p:nvSpPr>
        <p:spPr>
          <a:xfrm>
            <a:off x="2249031" y="5692739"/>
            <a:ext cx="8085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NP-Complete: </a:t>
            </a:r>
            <a:br>
              <a:rPr lang="en-US" sz="2200" b="1" dirty="0"/>
            </a:br>
            <a:r>
              <a:rPr lang="en-US" sz="2200" dirty="0"/>
              <a:t>The Np-Hard problems that has non-deterministic algorithm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455F6D-A1AE-CAAB-AB3E-383A6CE985A4}"/>
              </a:ext>
            </a:extLst>
          </p:cNvPr>
          <p:cNvGrpSpPr/>
          <p:nvPr/>
        </p:nvGrpSpPr>
        <p:grpSpPr>
          <a:xfrm>
            <a:off x="1943101" y="2644939"/>
            <a:ext cx="4405641" cy="2384262"/>
            <a:chOff x="1524000" y="2701031"/>
            <a:chExt cx="4724400" cy="25567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695C5F-592A-6FC1-3B97-0449E003D18E}"/>
                </a:ext>
              </a:extLst>
            </p:cNvPr>
            <p:cNvGrpSpPr/>
            <p:nvPr/>
          </p:nvGrpSpPr>
          <p:grpSpPr>
            <a:xfrm>
              <a:off x="1524000" y="2743200"/>
              <a:ext cx="2743200" cy="2514600"/>
              <a:chOff x="2209800" y="2895600"/>
              <a:chExt cx="2743200" cy="25146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30B1638-13EC-EDCD-58DF-8665356E8C25}"/>
                  </a:ext>
                </a:extLst>
              </p:cNvPr>
              <p:cNvSpPr/>
              <p:nvPr/>
            </p:nvSpPr>
            <p:spPr>
              <a:xfrm>
                <a:off x="2209800" y="2895600"/>
                <a:ext cx="2743200" cy="2514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5B40DE-7839-B91C-6EE3-3AFF3AFA6F25}"/>
                  </a:ext>
                </a:extLst>
              </p:cNvPr>
              <p:cNvSpPr/>
              <p:nvPr/>
            </p:nvSpPr>
            <p:spPr>
              <a:xfrm>
                <a:off x="2214268" y="3518246"/>
                <a:ext cx="1447800" cy="137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E0B53D-C877-CF60-F369-917D4C1624DF}"/>
                  </a:ext>
                </a:extLst>
              </p:cNvPr>
              <p:cNvSpPr txBox="1"/>
              <p:nvPr/>
            </p:nvSpPr>
            <p:spPr>
              <a:xfrm>
                <a:off x="2929076" y="3959462"/>
                <a:ext cx="533400" cy="42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1F5AE7-0FCB-DAE3-E91B-79ACD0E2D4ED}"/>
                  </a:ext>
                </a:extLst>
              </p:cNvPr>
              <p:cNvSpPr txBox="1"/>
              <p:nvPr/>
            </p:nvSpPr>
            <p:spPr>
              <a:xfrm>
                <a:off x="3581399" y="3132511"/>
                <a:ext cx="685801" cy="42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NP</a:t>
                </a:r>
                <a:endParaRPr lang="en-US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761F69-4B98-F7C9-CAA1-79725467A28A}"/>
                </a:ext>
              </a:extLst>
            </p:cNvPr>
            <p:cNvSpPr/>
            <p:nvPr/>
          </p:nvSpPr>
          <p:spPr>
            <a:xfrm>
              <a:off x="3505200" y="2701031"/>
              <a:ext cx="2743200" cy="25145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3309C3-4530-A168-0735-8812FAC7CBB0}"/>
              </a:ext>
            </a:extLst>
          </p:cNvPr>
          <p:cNvCxnSpPr>
            <a:cxnSpLocks/>
          </p:cNvCxnSpPr>
          <p:nvPr/>
        </p:nvCxnSpPr>
        <p:spPr>
          <a:xfrm>
            <a:off x="4154256" y="4389842"/>
            <a:ext cx="0" cy="60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A730D4-EF45-CC39-54B9-5766EFCFD542}"/>
              </a:ext>
            </a:extLst>
          </p:cNvPr>
          <p:cNvCxnSpPr/>
          <p:nvPr/>
        </p:nvCxnSpPr>
        <p:spPr>
          <a:xfrm>
            <a:off x="1943101" y="5337476"/>
            <a:ext cx="6425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33D0FC-E587-A096-C68E-1D9C0AE31A79}"/>
              </a:ext>
            </a:extLst>
          </p:cNvPr>
          <p:cNvSpPr txBox="1"/>
          <p:nvPr/>
        </p:nvSpPr>
        <p:spPr>
          <a:xfrm>
            <a:off x="6709950" y="5042539"/>
            <a:ext cx="205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Complexity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0C5315-02BA-A7F2-122D-1A6BBDC1706B}"/>
              </a:ext>
            </a:extLst>
          </p:cNvPr>
          <p:cNvGrpSpPr/>
          <p:nvPr/>
        </p:nvGrpSpPr>
        <p:grpSpPr>
          <a:xfrm>
            <a:off x="3474828" y="2465738"/>
            <a:ext cx="3233728" cy="2871739"/>
            <a:chOff x="3474828" y="2465738"/>
            <a:chExt cx="3233728" cy="28717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14283A-0136-4A79-7DFD-363A050F4E3D}"/>
                </a:ext>
              </a:extLst>
            </p:cNvPr>
            <p:cNvSpPr txBox="1"/>
            <p:nvPr/>
          </p:nvSpPr>
          <p:spPr>
            <a:xfrm>
              <a:off x="3474828" y="4937367"/>
              <a:ext cx="2052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NP-Complete</a:t>
              </a:r>
              <a:endParaRPr lang="en-US" sz="14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638E37-4A8B-2291-5046-3B1FD4CD6A83}"/>
                </a:ext>
              </a:extLst>
            </p:cNvPr>
            <p:cNvSpPr/>
            <p:nvPr/>
          </p:nvSpPr>
          <p:spPr>
            <a:xfrm>
              <a:off x="4655783" y="2465738"/>
              <a:ext cx="2052773" cy="2650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9246E3-878A-4AC8-220A-EA6793DEC675}"/>
                </a:ext>
              </a:extLst>
            </p:cNvPr>
            <p:cNvSpPr txBox="1"/>
            <p:nvPr/>
          </p:nvSpPr>
          <p:spPr>
            <a:xfrm>
              <a:off x="4642787" y="3033580"/>
              <a:ext cx="156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NP-Hard</a:t>
              </a:r>
              <a:endParaRPr lang="en-US" sz="14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E879A1-FCC7-E72F-29B1-DCACD7C3FA27}"/>
                </a:ext>
              </a:extLst>
            </p:cNvPr>
            <p:cNvCxnSpPr>
              <a:cxnSpLocks/>
            </p:cNvCxnSpPr>
            <p:nvPr/>
          </p:nvCxnSpPr>
          <p:spPr>
            <a:xfrm>
              <a:off x="5069685" y="4997090"/>
              <a:ext cx="1559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EB8DB3-4411-FAC7-75F3-FEF4AA51CCCE}"/>
              </a:ext>
            </a:extLst>
          </p:cNvPr>
          <p:cNvCxnSpPr>
            <a:cxnSpLocks/>
          </p:cNvCxnSpPr>
          <p:nvPr/>
        </p:nvCxnSpPr>
        <p:spPr>
          <a:xfrm>
            <a:off x="5069685" y="2644939"/>
            <a:ext cx="1559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847F03-320F-8B3A-0E66-42A71AFE0006}"/>
              </a:ext>
            </a:extLst>
          </p:cNvPr>
          <p:cNvSpPr txBox="1"/>
          <p:nvPr/>
        </p:nvSpPr>
        <p:spPr>
          <a:xfrm>
            <a:off x="3222157" y="34430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NP-Hard, NP-Complete</a:t>
            </a:r>
          </a:p>
        </p:txBody>
      </p:sp>
    </p:spTree>
    <p:extLst>
      <p:ext uri="{BB962C8B-B14F-4D97-AF65-F5344CB8AC3E}">
        <p14:creationId xmlns:p14="http://schemas.microsoft.com/office/powerpoint/2010/main" val="8842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597" y="509313"/>
            <a:ext cx="2468206" cy="51005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Is P=NP?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03490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Nobody knows!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6CEC7-2DAE-E2FB-369B-9A57924C2F85}"/>
              </a:ext>
            </a:extLst>
          </p:cNvPr>
          <p:cNvSpPr txBox="1"/>
          <p:nvPr/>
        </p:nvSpPr>
        <p:spPr>
          <a:xfrm>
            <a:off x="2133600" y="5732620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If we can solve one problem in the NP-complete set in polynomial time, </a:t>
            </a:r>
            <a:br>
              <a:rPr lang="en-US" sz="2200" dirty="0"/>
            </a:br>
            <a:r>
              <a:rPr lang="en-US" sz="2200" dirty="0"/>
              <a:t>we can solve all problems in the NP-complete set in polynomial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97466-4697-7ABB-C2A2-DB257D32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50" y="1694399"/>
            <a:ext cx="6144631" cy="38403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208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0508" y="150249"/>
                <a:ext cx="7791760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# steps to decide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08" y="150249"/>
                <a:ext cx="7791760" cy="717697"/>
              </a:xfrm>
              <a:prstGeom prst="rect">
                <a:avLst/>
              </a:prstGeom>
              <a:blipFill>
                <a:blip r:embed="rId2"/>
                <a:stretch>
                  <a:fillRect t="-6838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where, on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steps, for some fixed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Terminology: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one  a  and one 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only a’s or only b’s remain.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blipFill>
                <a:blip r:embed="rId3"/>
                <a:stretch>
                  <a:fillRect l="-1016" t="-1524" b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6014" y="2966682"/>
                <a:ext cx="3965986" cy="989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Big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000" b="1" dirty="0"/>
                </a:b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14" y="2966682"/>
                <a:ext cx="3965986" cy="989758"/>
              </a:xfrm>
              <a:prstGeom prst="rect">
                <a:avLst/>
              </a:prstGeom>
              <a:blipFill>
                <a:blip r:embed="rId4"/>
                <a:stretch>
                  <a:fillRect l="-1536" t="-370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  <a:blipFill>
                <a:blip r:embed="rId5"/>
                <a:stretch>
                  <a:fillRect l="-282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671352" y="517501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641699" y="517984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90796" y="516686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990508" y="518035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1005" y="517400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92356" y="5169768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980017" y="516716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23471" y="5164264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16403" y="5110706"/>
            <a:ext cx="440377" cy="411689"/>
            <a:chOff x="6763691" y="2719566"/>
            <a:chExt cx="440377" cy="411689"/>
          </a:xfrm>
        </p:grpSpPr>
        <p:sp>
          <p:nvSpPr>
            <p:cNvPr id="105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inite Control"/>
                <p:cNvSpPr/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Freeform 77"/>
          <p:cNvSpPr/>
          <p:nvPr/>
        </p:nvSpPr>
        <p:spPr>
          <a:xfrm>
            <a:off x="700801" y="477526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"/>
          <p:cNvSpPr/>
          <p:nvPr/>
        </p:nvSpPr>
        <p:spPr>
          <a:xfrm>
            <a:off x="1614512" y="5115131"/>
            <a:ext cx="3180826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1926483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51005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575527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0049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45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31209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50529" y="50637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68230" y="506615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22340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39417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5293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0840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16200000">
            <a:off x="4587508" y="5219516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174690" y="5110706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93777" y="5120224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559606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81092" y="5017611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3869482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596824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615" y="4583302"/>
            <a:ext cx="5234940" cy="133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91590" y="1988820"/>
            <a:ext cx="5474970" cy="228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112294" y="2436129"/>
            <a:ext cx="738547" cy="227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04645" y="252007"/>
                <a:ext cx="7791760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645" y="252007"/>
                <a:ext cx="7791760" cy="717697"/>
              </a:xfrm>
              <a:prstGeom prst="rect">
                <a:avLst/>
              </a:prstGeom>
              <a:blipFill>
                <a:blip r:embed="rId2"/>
                <a:stretch>
                  <a:fillRect t="-5932" b="-2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532" y="1227793"/>
                <a:ext cx="900371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steps.  </a:t>
                </a:r>
              </a:p>
              <a:p>
                <a:r>
                  <a:rPr lang="en-US" sz="2000" dirty="0"/>
                  <a:t>Proof: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tape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 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every other a and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even/odd parities disagree.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2" y="1227793"/>
                <a:ext cx="9003719" cy="2616101"/>
              </a:xfrm>
              <a:prstGeom prst="rect">
                <a:avLst/>
              </a:prstGeom>
              <a:blipFill>
                <a:blip r:embed="rId3"/>
                <a:stretch>
                  <a:fillRect l="-1083" t="-1860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96144" y="1925375"/>
                <a:ext cx="28411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44" y="1925375"/>
                <a:ext cx="2841178" cy="2246769"/>
              </a:xfrm>
              <a:prstGeom prst="rect">
                <a:avLst/>
              </a:prstGeom>
              <a:blipFill>
                <a:blip r:embed="rId4"/>
                <a:stretch>
                  <a:fillRect l="-2141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1468800" y="4520120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1653198" y="4184679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Top tape"/>
          <p:cNvGrpSpPr/>
          <p:nvPr/>
        </p:nvGrpSpPr>
        <p:grpSpPr>
          <a:xfrm>
            <a:off x="2566908" y="4427025"/>
            <a:ext cx="4337839" cy="461665"/>
            <a:chOff x="2178574" y="4919244"/>
            <a:chExt cx="4337839" cy="461665"/>
          </a:xfrm>
        </p:grpSpPr>
        <p:sp>
          <p:nvSpPr>
            <p:cNvPr id="53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 flipH="1">
            <a:off x="2640762" y="458848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3611109" y="459331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560206" y="458033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959918" y="459382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280415" y="45874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4261766" y="458323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949427" y="458063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4892881" y="457773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5802100" y="458033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503660" y="458323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5191321" y="458063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6134775" y="457773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02926"/>
              </p:ext>
            </p:extLst>
          </p:nvPr>
        </p:nvGraphicFramePr>
        <p:xfrm>
          <a:off x="7293507" y="4360072"/>
          <a:ext cx="36213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089">
                  <a:extLst>
                    <a:ext uri="{9D8B030D-6E8A-4147-A177-3AD203B41FA5}">
                      <a16:colId xmlns:a16="http://schemas.microsoft.com/office/drawing/2014/main" val="416831789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833781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4037120"/>
                    </a:ext>
                  </a:extLst>
                </a:gridCol>
                <a:gridCol w="1175913">
                  <a:extLst>
                    <a:ext uri="{9D8B030D-6E8A-4147-A177-3AD203B41FA5}">
                      <a16:colId xmlns:a16="http://schemas.microsoft.com/office/drawing/2014/main" val="3316103572"/>
                    </a:ext>
                  </a:extLst>
                </a:gridCol>
              </a:tblGrid>
              <a:tr h="3387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93421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8542613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70990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1001947" y="4141805"/>
            <a:ext cx="6132759" cy="104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918483" y="4786356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18483" y="5059878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765622" y="4786356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765622" y="5059878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816918" y="4786356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816918" y="5059878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80914" y="178605"/>
                <a:ext cx="8699500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14" y="178605"/>
                <a:ext cx="8699500" cy="717697"/>
              </a:xfrm>
              <a:prstGeom prst="rect">
                <a:avLst/>
              </a:prstGeom>
              <a:blipFill>
                <a:blip r:embed="rId2"/>
                <a:stretch>
                  <a:fillRect t="-5932" b="-2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8792" y="1257938"/>
                <a:ext cx="945688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</a:t>
                </a:r>
                <a:r>
                  <a:rPr lang="en-US" sz="2400" u="sng" dirty="0"/>
                  <a:t>multi-tape</a:t>
                </a:r>
                <a:r>
                  <a:rPr lang="en-US" sz="2400" dirty="0"/>
                  <a:t>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Copy a’s to second tape.</a:t>
                </a:r>
              </a:p>
              <a:p>
                <a:r>
                  <a:rPr lang="en-US" sz="2000" dirty="0"/>
                  <a:t>     3.  Match b’s with a’s on second tape.   </a:t>
                </a:r>
              </a:p>
              <a:p>
                <a:r>
                  <a:rPr lang="en-US" sz="2000" dirty="0"/>
                  <a:t>     4.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match,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2" y="1257938"/>
                <a:ext cx="9456885" cy="2154436"/>
              </a:xfrm>
              <a:prstGeom prst="rect">
                <a:avLst/>
              </a:prstGeom>
              <a:blipFill>
                <a:blip r:embed="rId3"/>
                <a:stretch>
                  <a:fillRect l="-966" t="-2260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31186" y="1813248"/>
                <a:ext cx="1977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86" y="1813248"/>
                <a:ext cx="1977573" cy="1938992"/>
              </a:xfrm>
              <a:prstGeom prst="rect">
                <a:avLst/>
              </a:prstGeom>
              <a:blipFill>
                <a:blip r:embed="rId4"/>
                <a:stretch>
                  <a:fillRect l="-3077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1527903" y="4674556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1712301" y="433911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op tape"/>
          <p:cNvGrpSpPr/>
          <p:nvPr/>
        </p:nvGrpSpPr>
        <p:grpSpPr>
          <a:xfrm>
            <a:off x="2626011" y="4581461"/>
            <a:ext cx="4337839" cy="461665"/>
            <a:chOff x="2178574" y="4919244"/>
            <a:chExt cx="4337839" cy="461665"/>
          </a:xfrm>
        </p:grpSpPr>
        <p:sp>
          <p:nvSpPr>
            <p:cNvPr id="52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13" name="Rectangle 4"/>
          <p:cNvSpPr/>
          <p:nvPr/>
        </p:nvSpPr>
        <p:spPr>
          <a:xfrm>
            <a:off x="2626011" y="5480512"/>
            <a:ext cx="4337839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937983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262505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587027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11549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36071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42709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962029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279730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4540871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862340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 rot="16200000">
            <a:off x="6739681" y="5577843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5186190" y="5476087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505277" y="5485605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24365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48717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157352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474446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07433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608324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927644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245345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" name="Top head later"/>
          <p:cNvSpPr/>
          <p:nvPr/>
        </p:nvSpPr>
        <p:spPr>
          <a:xfrm>
            <a:off x="1813418" y="4536883"/>
            <a:ext cx="971567" cy="943629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67" h="920929">
                <a:moveTo>
                  <a:pt x="8" y="139879"/>
                </a:moveTo>
                <a:cubicBezTo>
                  <a:pt x="-1580" y="23197"/>
                  <a:pt x="219085" y="-59352"/>
                  <a:pt x="371484" y="54154"/>
                </a:cubicBezTo>
                <a:cubicBezTo>
                  <a:pt x="523883" y="167660"/>
                  <a:pt x="544520" y="268466"/>
                  <a:pt x="657232" y="392291"/>
                </a:cubicBezTo>
                <a:cubicBezTo>
                  <a:pt x="779470" y="554216"/>
                  <a:pt x="973145" y="644704"/>
                  <a:pt x="971558" y="9209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177221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5857853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5547899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520645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488221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4567207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4242964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3915809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360585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328565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4" name="Rectangle 153"/>
          <p:cNvSpPr/>
          <p:nvPr/>
        </p:nvSpPr>
        <p:spPr>
          <a:xfrm>
            <a:off x="2958497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5" name="Rectangle 154"/>
          <p:cNvSpPr/>
          <p:nvPr/>
        </p:nvSpPr>
        <p:spPr>
          <a:xfrm>
            <a:off x="2648543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6" name="Freeform 155"/>
          <p:cNvSpPr/>
          <p:nvPr/>
        </p:nvSpPr>
        <p:spPr>
          <a:xfrm>
            <a:off x="1712300" y="4339115"/>
            <a:ext cx="2993624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op head later"/>
          <p:cNvSpPr/>
          <p:nvPr/>
        </p:nvSpPr>
        <p:spPr>
          <a:xfrm>
            <a:off x="1812865" y="4559066"/>
            <a:ext cx="2583057" cy="924622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  <a:gd name="connsiteX0" fmla="*/ 8 w 2578109"/>
              <a:gd name="connsiteY0" fmla="*/ 139879 h 924028"/>
              <a:gd name="connsiteX1" fmla="*/ 371484 w 2578109"/>
              <a:gd name="connsiteY1" fmla="*/ 54154 h 924028"/>
              <a:gd name="connsiteX2" fmla="*/ 657232 w 2578109"/>
              <a:gd name="connsiteY2" fmla="*/ 392291 h 924028"/>
              <a:gd name="connsiteX3" fmla="*/ 2578108 w 2578109"/>
              <a:gd name="connsiteY3" fmla="*/ 924028 h 924028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802"/>
              <a:gd name="connsiteY0" fmla="*/ 118231 h 902380"/>
              <a:gd name="connsiteX1" fmla="*/ 371484 w 2578802"/>
              <a:gd name="connsiteY1" fmla="*/ 32506 h 902380"/>
              <a:gd name="connsiteX2" fmla="*/ 777882 w 2578802"/>
              <a:gd name="connsiteY2" fmla="*/ 506982 h 902380"/>
              <a:gd name="connsiteX3" fmla="*/ 2578108 w 2578802"/>
              <a:gd name="connsiteY3" fmla="*/ 902380 h 902380"/>
              <a:gd name="connsiteX0" fmla="*/ 8 w 2579303"/>
              <a:gd name="connsiteY0" fmla="*/ 118231 h 902380"/>
              <a:gd name="connsiteX1" fmla="*/ 371484 w 2579303"/>
              <a:gd name="connsiteY1" fmla="*/ 32506 h 902380"/>
              <a:gd name="connsiteX2" fmla="*/ 777882 w 2579303"/>
              <a:gd name="connsiteY2" fmla="*/ 506982 h 902380"/>
              <a:gd name="connsiteX3" fmla="*/ 2578108 w 2579303"/>
              <a:gd name="connsiteY3" fmla="*/ 902380 h 902380"/>
              <a:gd name="connsiteX0" fmla="*/ 8 w 2580679"/>
              <a:gd name="connsiteY0" fmla="*/ 118231 h 902380"/>
              <a:gd name="connsiteX1" fmla="*/ 371484 w 2580679"/>
              <a:gd name="connsiteY1" fmla="*/ 32506 h 902380"/>
              <a:gd name="connsiteX2" fmla="*/ 777882 w 2580679"/>
              <a:gd name="connsiteY2" fmla="*/ 506982 h 902380"/>
              <a:gd name="connsiteX3" fmla="*/ 2578108 w 2580679"/>
              <a:gd name="connsiteY3" fmla="*/ 902380 h 902380"/>
              <a:gd name="connsiteX0" fmla="*/ 8 w 2586447"/>
              <a:gd name="connsiteY0" fmla="*/ 118231 h 902380"/>
              <a:gd name="connsiteX1" fmla="*/ 371484 w 2586447"/>
              <a:gd name="connsiteY1" fmla="*/ 32506 h 902380"/>
              <a:gd name="connsiteX2" fmla="*/ 777882 w 2586447"/>
              <a:gd name="connsiteY2" fmla="*/ 506982 h 902380"/>
              <a:gd name="connsiteX3" fmla="*/ 2578108 w 2586447"/>
              <a:gd name="connsiteY3" fmla="*/ 902380 h 902380"/>
              <a:gd name="connsiteX0" fmla="*/ 8 w 2580290"/>
              <a:gd name="connsiteY0" fmla="*/ 118231 h 902380"/>
              <a:gd name="connsiteX1" fmla="*/ 371484 w 2580290"/>
              <a:gd name="connsiteY1" fmla="*/ 32506 h 902380"/>
              <a:gd name="connsiteX2" fmla="*/ 777882 w 2580290"/>
              <a:gd name="connsiteY2" fmla="*/ 506982 h 902380"/>
              <a:gd name="connsiteX3" fmla="*/ 2578108 w 2580290"/>
              <a:gd name="connsiteY3" fmla="*/ 902380 h 902380"/>
              <a:gd name="connsiteX0" fmla="*/ 8 w 2586107"/>
              <a:gd name="connsiteY0" fmla="*/ 118231 h 902380"/>
              <a:gd name="connsiteX1" fmla="*/ 371484 w 2586107"/>
              <a:gd name="connsiteY1" fmla="*/ 32506 h 902380"/>
              <a:gd name="connsiteX2" fmla="*/ 777882 w 2586107"/>
              <a:gd name="connsiteY2" fmla="*/ 506982 h 902380"/>
              <a:gd name="connsiteX3" fmla="*/ 2578108 w 2586107"/>
              <a:gd name="connsiteY3" fmla="*/ 902380 h 902380"/>
              <a:gd name="connsiteX0" fmla="*/ 8 w 2583057"/>
              <a:gd name="connsiteY0" fmla="*/ 118231 h 902380"/>
              <a:gd name="connsiteX1" fmla="*/ 371484 w 2583057"/>
              <a:gd name="connsiteY1" fmla="*/ 32506 h 902380"/>
              <a:gd name="connsiteX2" fmla="*/ 777882 w 2583057"/>
              <a:gd name="connsiteY2" fmla="*/ 506982 h 902380"/>
              <a:gd name="connsiteX3" fmla="*/ 2578108 w 2583057"/>
              <a:gd name="connsiteY3" fmla="*/ 902380 h 90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057" h="902380">
                <a:moveTo>
                  <a:pt x="8" y="118231"/>
                </a:moveTo>
                <a:cubicBezTo>
                  <a:pt x="-1580" y="1549"/>
                  <a:pt x="241838" y="-32286"/>
                  <a:pt x="371484" y="32506"/>
                </a:cubicBezTo>
                <a:cubicBezTo>
                  <a:pt x="501130" y="97298"/>
                  <a:pt x="665170" y="383157"/>
                  <a:pt x="777882" y="506982"/>
                </a:cubicBezTo>
                <a:cubicBezTo>
                  <a:pt x="944570" y="706090"/>
                  <a:pt x="2687645" y="514605"/>
                  <a:pt x="2578108" y="90238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2807" y="4098137"/>
            <a:ext cx="5867400" cy="196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51" grpId="0" animBg="1"/>
      <p:bldP spid="121" grpId="0"/>
      <p:bldP spid="122" grpId="0"/>
      <p:bldP spid="123" grpId="0"/>
      <p:bldP spid="140" grpId="0"/>
      <p:bldP spid="141" grpId="0"/>
      <p:bldP spid="142" grpId="0"/>
      <p:bldP spid="143" grpId="0" animBg="1"/>
      <p:bldP spid="143" grpId="1" animBg="1"/>
      <p:bldP spid="150" grpId="0"/>
      <p:bldP spid="151" grpId="0"/>
      <p:bldP spid="152" grpId="0"/>
      <p:bldP spid="153" grpId="0"/>
      <p:bldP spid="154" grpId="0"/>
      <p:bldP spid="155" grpId="0"/>
      <p:bldP spid="156" grpId="0" animBg="1"/>
      <p:bldP spid="160" grpId="0" animBg="1"/>
      <p:bldP spid="160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977" y="36571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4161" y="1350834"/>
                <a:ext cx="10598773" cy="427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Number of steps to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decide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depends </a:t>
                </a:r>
                <a:r>
                  <a:rPr lang="en-US" sz="2000" dirty="0"/>
                  <a:t>on the model.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1-tape TM: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Multi-tape TM: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200" b="1" dirty="0"/>
                  <a:t>Computability theory:  </a:t>
                </a:r>
                <a:r>
                  <a:rPr lang="en-US" sz="2000" dirty="0"/>
                  <a:t>model independence (Church-Turing Thesis)</a:t>
                </a:r>
              </a:p>
              <a:p>
                <a:r>
                  <a:rPr lang="en-US" sz="2000" dirty="0"/>
                  <a:t>Therefore, model choice doesn’t matter.  Mathematically nice.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200" b="1" dirty="0"/>
                  <a:t>Complexity theory:  </a:t>
                </a:r>
                <a:r>
                  <a:rPr lang="en-US" sz="2000" dirty="0"/>
                  <a:t>model dependence </a:t>
                </a:r>
              </a:p>
              <a:p>
                <a:r>
                  <a:rPr lang="en-US" sz="2000" dirty="0"/>
                  <a:t>But dependence is low (polynomial) for reasonable deterministic models.</a:t>
                </a:r>
              </a:p>
              <a:p>
                <a:r>
                  <a:rPr lang="en-US" sz="2000" dirty="0"/>
                  <a:t>When we talk about low dependency, we compare it with exponential complexities.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will focus on questions that do not depend on the model choice.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We will continue to use the 1-tape TM as the basic model for complexity.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1" y="1350834"/>
                <a:ext cx="10598773" cy="4271554"/>
              </a:xfrm>
              <a:prstGeom prst="rect">
                <a:avLst/>
              </a:prstGeom>
              <a:blipFill>
                <a:blip r:embed="rId2"/>
                <a:stretch>
                  <a:fillRect l="-748" t="-286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8062" y="34852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1937" y="1276845"/>
                <a:ext cx="10395795" cy="218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always halts within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7" y="1276845"/>
                <a:ext cx="10395795" cy="2187907"/>
              </a:xfrm>
              <a:prstGeom prst="rect">
                <a:avLst/>
              </a:prstGeom>
              <a:blipFill>
                <a:blip r:embed="rId2"/>
                <a:stretch>
                  <a:fillRect l="-938" t="-2228" b="-4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 rot="21009345">
            <a:off x="3083009" y="4902050"/>
            <a:ext cx="1526995" cy="857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874058" y="4586569"/>
            <a:ext cx="3125272" cy="1188357"/>
            <a:chOff x="2073958" y="4415119"/>
            <a:chExt cx="3125272" cy="1188357"/>
          </a:xfrm>
        </p:grpSpPr>
        <p:sp>
          <p:nvSpPr>
            <p:cNvPr id="7" name="Oval 6"/>
            <p:cNvSpPr/>
            <p:nvPr/>
          </p:nvSpPr>
          <p:spPr>
            <a:xfrm rot="21009345">
              <a:off x="2073958" y="4445344"/>
              <a:ext cx="3125272" cy="1158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6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63591" y="4381990"/>
            <a:ext cx="4342359" cy="1472238"/>
            <a:chOff x="1963491" y="4210540"/>
            <a:chExt cx="4342359" cy="1472238"/>
          </a:xfrm>
        </p:grpSpPr>
        <p:sp>
          <p:nvSpPr>
            <p:cNvPr id="11" name="Oval 10"/>
            <p:cNvSpPr/>
            <p:nvPr/>
          </p:nvSpPr>
          <p:spPr>
            <a:xfrm rot="21009345">
              <a:off x="1963491" y="4220324"/>
              <a:ext cx="4342359" cy="14624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637019" y="4108668"/>
            <a:ext cx="6240768" cy="1804940"/>
            <a:chOff x="1836919" y="3937218"/>
            <a:chExt cx="6240768" cy="1804940"/>
          </a:xfrm>
        </p:grpSpPr>
        <p:grpSp>
          <p:nvGrpSpPr>
            <p:cNvPr id="22" name="Group 21"/>
            <p:cNvGrpSpPr/>
            <p:nvPr/>
          </p:nvGrpSpPr>
          <p:grpSpPr>
            <a:xfrm>
              <a:off x="1836919" y="4026782"/>
              <a:ext cx="5584820" cy="1715376"/>
              <a:chOff x="1836919" y="4026782"/>
              <a:chExt cx="5584820" cy="1715376"/>
            </a:xfrm>
          </p:grpSpPr>
          <p:sp>
            <p:nvSpPr>
              <p:cNvPr id="12" name="Oval 11"/>
              <p:cNvSpPr/>
              <p:nvPr/>
            </p:nvSpPr>
            <p:spPr>
              <a:xfrm rot="21009345">
                <a:off x="1836919" y="4026782"/>
                <a:ext cx="5584820" cy="17153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TIME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 rot="20887539">
              <a:off x="7614099" y="393721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60512" y="3651848"/>
            <a:ext cx="8903455" cy="2334984"/>
            <a:chOff x="1660412" y="3480398"/>
            <a:chExt cx="8903455" cy="2334984"/>
          </a:xfrm>
        </p:grpSpPr>
        <p:sp>
          <p:nvSpPr>
            <p:cNvPr id="13" name="Oval 12"/>
            <p:cNvSpPr/>
            <p:nvPr/>
          </p:nvSpPr>
          <p:spPr>
            <a:xfrm rot="21009345">
              <a:off x="1660412" y="3544212"/>
              <a:ext cx="8217570" cy="2271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 rot="20887539">
              <a:off x="10100279" y="348039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721167-3638-C01C-8CCD-6467C0B2146F}"/>
                  </a:ext>
                </a:extLst>
              </p:cNvPr>
              <p:cNvSpPr/>
              <p:nvPr/>
            </p:nvSpPr>
            <p:spPr>
              <a:xfrm>
                <a:off x="3164783" y="5050731"/>
                <a:ext cx="13794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TIME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721167-3638-C01C-8CCD-6467C0B21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83" y="5050731"/>
                <a:ext cx="1379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0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053" y="17637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160487"/>
                <a:ext cx="11321099" cy="195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TIME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: The collection of all languages with polynomial time complexity</a:t>
                </a:r>
              </a:p>
              <a:p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Union of all polynomial time decidable languages</a:t>
                </a:r>
                <a:br>
                  <a:rPr lang="en-US" sz="2400" dirty="0"/>
                </a:b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 = </a:t>
                </a:r>
                <a:r>
                  <a:rPr lang="en-US" i="1" dirty="0">
                    <a:latin typeface="Cambria Math" panose="02040503050406030204" pitchFamily="18" charset="0"/>
                  </a:rPr>
                  <a:t>O(n) </a:t>
                </a:r>
                <a:r>
                  <a:rPr lang="en-US" sz="2000" dirty="0"/>
                  <a:t>U</a:t>
                </a:r>
                <a:r>
                  <a:rPr lang="en-US" i="1" dirty="0">
                    <a:latin typeface="Cambria Math" panose="02040503050406030204" pitchFamily="18" charset="0"/>
                  </a:rPr>
                  <a:t> O(n</a:t>
                </a:r>
                <a:r>
                  <a:rPr lang="en-US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i="1" dirty="0">
                    <a:latin typeface="Cambria Math" panose="02040503050406030204" pitchFamily="18" charset="0"/>
                  </a:rPr>
                  <a:t>) </a:t>
                </a:r>
                <a:r>
                  <a:rPr lang="en-US" sz="2000" dirty="0"/>
                  <a:t>U</a:t>
                </a:r>
                <a:r>
                  <a:rPr lang="en-US" i="1" dirty="0">
                    <a:latin typeface="Cambria Math" panose="02040503050406030204" pitchFamily="18" charset="0"/>
                  </a:rPr>
                  <a:t> O(n</a:t>
                </a:r>
                <a:r>
                  <a:rPr lang="en-US" i="1" baseline="30000" dirty="0">
                    <a:latin typeface="Cambria Math" panose="02040503050406030204" pitchFamily="18" charset="0"/>
                  </a:rPr>
                  <a:t>3</a:t>
                </a:r>
                <a:r>
                  <a:rPr lang="en-US" i="1" dirty="0">
                    <a:latin typeface="Cambria Math" panose="02040503050406030204" pitchFamily="18" charset="0"/>
                  </a:rPr>
                  <a:t>) </a:t>
                </a:r>
                <a:r>
                  <a:rPr lang="en-US" sz="2000" dirty="0"/>
                  <a:t>U</a:t>
                </a:r>
                <a:r>
                  <a:rPr lang="en-US" sz="2400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O(n</a:t>
                </a:r>
                <a:r>
                  <a:rPr lang="en-US" i="1" baseline="30000" dirty="0">
                    <a:latin typeface="Cambria Math" panose="02040503050406030204" pitchFamily="18" charset="0"/>
                  </a:rPr>
                  <a:t>4</a:t>
                </a:r>
                <a:r>
                  <a:rPr lang="en-US" i="1" dirty="0">
                    <a:latin typeface="Cambria Math" panose="02040503050406030204" pitchFamily="18" charset="0"/>
                  </a:rPr>
                  <a:t>) </a:t>
                </a:r>
                <a:r>
                  <a:rPr lang="en-US" sz="2000" dirty="0"/>
                  <a:t>U</a:t>
                </a:r>
                <a:r>
                  <a:rPr lang="en-US" sz="2400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 …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160487"/>
                <a:ext cx="11321099" cy="1951688"/>
              </a:xfrm>
              <a:prstGeom prst="rect">
                <a:avLst/>
              </a:prstGeom>
              <a:blipFill>
                <a:blip r:embed="rId2"/>
                <a:stretch>
                  <a:fillRect l="-807" t="-21495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2821398"/>
                <a:ext cx="8241179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1.  Mark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2.  Repeat until nothing new is marked:</a:t>
                </a:r>
              </a:p>
              <a:p>
                <a:r>
                  <a:rPr lang="en-US" sz="2000" dirty="0"/>
                  <a:t>                     For each marked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              Scan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mark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is an edge</a:t>
                </a:r>
              </a:p>
              <a:p>
                <a:r>
                  <a:rPr lang="en-US" sz="2000" dirty="0"/>
                  <a:t>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marked.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2821398"/>
                <a:ext cx="8241179" cy="2708434"/>
              </a:xfrm>
              <a:prstGeom prst="rect">
                <a:avLst/>
              </a:prstGeom>
              <a:blipFill>
                <a:blip r:embed="rId3"/>
                <a:stretch>
                  <a:fillRect l="-740" t="-1351" b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8332" y="4175615"/>
                <a:ext cx="2059666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32" y="4175615"/>
                <a:ext cx="2059666" cy="1631216"/>
              </a:xfrm>
              <a:prstGeom prst="rect">
                <a:avLst/>
              </a:prstGeom>
              <a:blipFill>
                <a:blip r:embed="rId4"/>
                <a:stretch>
                  <a:fillRect l="-2959" t="-2239" r="-295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8779841" y="4212773"/>
            <a:ext cx="3363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show polynomial time:  </a:t>
            </a:r>
            <a:r>
              <a:rPr lang="en-US" sz="2000" dirty="0"/>
              <a:t>Each stage should be clearly polynomial and the total number of stages polynomial.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372870" y="2964322"/>
            <a:ext cx="888051" cy="657214"/>
            <a:chOff x="8874106" y="3594615"/>
            <a:chExt cx="888051" cy="657214"/>
          </a:xfrm>
        </p:grpSpPr>
        <p:sp>
          <p:nvSpPr>
            <p:cNvPr id="8" name="Oval 7"/>
            <p:cNvSpPr/>
            <p:nvPr/>
          </p:nvSpPr>
          <p:spPr>
            <a:xfrm rot="894480">
              <a:off x="8874106" y="3742686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894480">
              <a:off x="9130221" y="3617687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894480">
              <a:off x="9132306" y="3879251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894480">
              <a:off x="9438001" y="359461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94480">
              <a:off x="9426883" y="385053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894480">
              <a:off x="9389660" y="4051648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894480">
              <a:off x="9691291" y="4175844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058518" y="2394647"/>
            <a:ext cx="2561016" cy="1441579"/>
            <a:chOff x="8559754" y="3024940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8613952" y="3044515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8873875" y="3743553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894480">
              <a:off x="9129991" y="3618554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894480">
              <a:off x="9132075" y="3880119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94480">
              <a:off x="9437770" y="359548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894480">
              <a:off x="9426652" y="385140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94480">
              <a:off x="9389429" y="4052515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894480">
              <a:off x="9691061" y="4176711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6" idx="7"/>
              <a:endCxn id="17" idx="3"/>
            </p:cNvCxnSpPr>
            <p:nvPr/>
          </p:nvCxnSpPr>
          <p:spPr>
            <a:xfrm rot="894480" flipV="1">
              <a:off x="8954753" y="3652571"/>
              <a:ext cx="165227" cy="1329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18" idx="2"/>
            </p:cNvCxnSpPr>
            <p:nvPr/>
          </p:nvCxnSpPr>
          <p:spPr>
            <a:xfrm rot="894480">
              <a:off x="8931520" y="3817057"/>
              <a:ext cx="213777" cy="655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19" idx="3"/>
            </p:cNvCxnSpPr>
            <p:nvPr/>
          </p:nvCxnSpPr>
          <p:spPr>
            <a:xfrm rot="894480" flipV="1">
              <a:off x="9205374" y="3622020"/>
              <a:ext cx="230996" cy="74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5"/>
              <a:endCxn id="20" idx="1"/>
            </p:cNvCxnSpPr>
            <p:nvPr/>
          </p:nvCxnSpPr>
          <p:spPr>
            <a:xfrm rot="894480">
              <a:off x="9165519" y="3725492"/>
              <a:ext cx="296470" cy="949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6"/>
              <a:endCxn id="20" idx="3"/>
            </p:cNvCxnSpPr>
            <p:nvPr/>
          </p:nvCxnSpPr>
          <p:spPr>
            <a:xfrm rot="894480" flipV="1">
              <a:off x="9207962" y="3879733"/>
              <a:ext cx="216786" cy="766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5"/>
              <a:endCxn id="21" idx="2"/>
            </p:cNvCxnSpPr>
            <p:nvPr/>
          </p:nvCxnSpPr>
          <p:spPr>
            <a:xfrm rot="894480">
              <a:off x="9171437" y="3979195"/>
              <a:ext cx="232555" cy="735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6"/>
              <a:endCxn id="22" idx="2"/>
            </p:cNvCxnSpPr>
            <p:nvPr/>
          </p:nvCxnSpPr>
          <p:spPr>
            <a:xfrm rot="894480">
              <a:off x="9449395" y="4131398"/>
              <a:ext cx="252564" cy="424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7"/>
            </p:cNvCxnSpPr>
            <p:nvPr/>
          </p:nvCxnSpPr>
          <p:spPr>
            <a:xfrm rot="894480" flipV="1">
              <a:off x="9769337" y="4105610"/>
              <a:ext cx="189729" cy="1159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94480" flipV="1">
              <a:off x="9760490" y="4228229"/>
              <a:ext cx="239279" cy="243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894480">
              <a:off x="10651370" y="3848721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74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345" y="337226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5915" y="1174387"/>
                <a:ext cx="9067269" cy="241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a nondeterministic TM (NTM) decider, all branches halt on all inputs.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An NTM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if each branch halts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/>
                  <a:t>𝐵| some 1-tape NTM decides 𝐵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and runs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}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5" y="1174387"/>
                <a:ext cx="9067269" cy="2418739"/>
              </a:xfrm>
              <a:prstGeom prst="rect">
                <a:avLst/>
              </a:prstGeom>
              <a:blipFill>
                <a:blip r:embed="rId2"/>
                <a:stretch>
                  <a:fillRect l="-1008" t="-2020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520" y="3974785"/>
                <a:ext cx="9827918" cy="232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Class NP: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NP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NT</m:t>
                        </m:r>
                        <m:r>
                          <m:rPr>
                            <m:nor/>
                          </m:rPr>
                          <a:rPr lang="en-US" sz="2400" dirty="0"/>
                          <m:t>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Union of all nondeterministic polynomial time decidable languages</a:t>
                </a:r>
                <a:br>
                  <a:rPr lang="en-US" sz="2400" dirty="0"/>
                </a:b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 is in NP if, given a proposed solution, </a:t>
                </a:r>
                <a:br>
                  <a:rPr lang="en-US" sz="2400" dirty="0"/>
                </a:br>
                <a:r>
                  <a:rPr lang="en-US" sz="2400" dirty="0"/>
                  <a:t>we can </a:t>
                </a:r>
                <a:r>
                  <a:rPr lang="en-US" sz="2400" u="sng" dirty="0"/>
                  <a:t>verify</a:t>
                </a:r>
                <a:r>
                  <a:rPr lang="en-US" sz="2400" dirty="0"/>
                  <a:t> its correctness in polynomial time.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0" y="3974785"/>
                <a:ext cx="9827918" cy="2321020"/>
              </a:xfrm>
              <a:prstGeom prst="rect">
                <a:avLst/>
              </a:prstGeom>
              <a:blipFill>
                <a:blip r:embed="rId3"/>
                <a:stretch>
                  <a:fillRect l="-931" t="-2362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00842" y="2766903"/>
                <a:ext cx="20957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tree </a:t>
                </a:r>
                <a:br>
                  <a:rPr lang="en-US" dirty="0"/>
                </a:br>
                <a:r>
                  <a:rPr lang="en-US" dirty="0"/>
                  <a:t>for NTM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2" y="2766903"/>
                <a:ext cx="2095702" cy="646331"/>
              </a:xfrm>
              <a:prstGeom prst="rect">
                <a:avLst/>
              </a:prstGeom>
              <a:blipFill>
                <a:blip r:embed="rId4"/>
                <a:stretch>
                  <a:fillRect l="-2035" t="-5660" r="-203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tree"/>
          <p:cNvGrpSpPr/>
          <p:nvPr/>
        </p:nvGrpSpPr>
        <p:grpSpPr>
          <a:xfrm>
            <a:off x="9988044" y="3577719"/>
            <a:ext cx="1330782" cy="1568539"/>
            <a:chOff x="689514" y="4575043"/>
            <a:chExt cx="1330782" cy="1568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81495" y="567508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50163" y="567041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20846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89514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38910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78261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46929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09846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442617" y="3478151"/>
            <a:ext cx="663194" cy="1686202"/>
            <a:chOff x="11042547" y="3181350"/>
            <a:chExt cx="663194" cy="168620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1374144" y="3181350"/>
              <a:ext cx="20375" cy="16862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933" y="5334878"/>
                <a:ext cx="16592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u="sng" dirty="0"/>
                  <a:t>all branches halt </a:t>
                </a:r>
                <a:br>
                  <a:rPr lang="en-US" sz="1600" dirty="0"/>
                </a:br>
                <a:r>
                  <a:rPr lang="en-US" sz="1600" dirty="0"/>
                  <a:t>within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steps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933" y="5334878"/>
                <a:ext cx="1659237" cy="584775"/>
              </a:xfrm>
              <a:prstGeom prst="rect">
                <a:avLst/>
              </a:prstGeom>
              <a:blipFill>
                <a:blip r:embed="rId6"/>
                <a:stretch>
                  <a:fillRect l="-1838" t="-3125" r="-110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6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759" y="316000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Intuition for P and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/>
              </p:cNvSpPr>
              <p:nvPr/>
            </p:nvSpPr>
            <p:spPr>
              <a:xfrm>
                <a:off x="402771" y="1318121"/>
                <a:ext cx="11386457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P:</a:t>
                </a:r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2400" dirty="0"/>
                  <a:t>is the class of languages for which a </a:t>
                </a:r>
                <a:r>
                  <a:rPr lang="en-US" sz="2400" b="1" u="sng" dirty="0"/>
                  <a:t>membership test</a:t>
                </a:r>
                <a:r>
                  <a:rPr lang="en-US" sz="2400" u="sng" dirty="0"/>
                  <a:t> </a:t>
                </a:r>
                <a:r>
                  <a:rPr lang="en-US" sz="2400" dirty="0"/>
                  <a:t>can be solved in polynomial time.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Like, determining whether a given input is in the language takes polynomial time.</a:t>
                </a:r>
              </a:p>
              <a:p>
                <a:endParaRPr lang="en-US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NP:</a:t>
                </a:r>
                <a:r>
                  <a:rPr lang="en-US" sz="2400" dirty="0"/>
                  <a:t> is the class of languages for which a solution can </a:t>
                </a:r>
                <a:r>
                  <a:rPr lang="en-US" sz="2400" b="1" u="sng" dirty="0"/>
                  <a:t>be verified </a:t>
                </a:r>
                <a:r>
                  <a:rPr lang="en-US" sz="2400" dirty="0"/>
                  <a:t>in polynomial time.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Like, if you are given a candidate solution to a problem, you can check whether </a:t>
                </a:r>
                <a:br>
                  <a:rPr lang="en-US" sz="2200" dirty="0"/>
                </a:br>
                <a:r>
                  <a:rPr lang="en-US" sz="2200" dirty="0"/>
                  <a:t>this solution is valid in polynomial time.</a:t>
                </a:r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Question: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 = NP?  Famous unsolved problem (Cook 1971).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Conjecture: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 ≠ NP.   Some problems are NP and not in P.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" y="1318121"/>
                <a:ext cx="11386457" cy="3847207"/>
              </a:xfrm>
              <a:prstGeom prst="rect">
                <a:avLst/>
              </a:prstGeom>
              <a:blipFill>
                <a:blip r:embed="rId2"/>
                <a:stretch>
                  <a:fillRect l="-803" t="-1268" r="-161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516804" y="4020184"/>
            <a:ext cx="2084129" cy="1207008"/>
            <a:chOff x="9522655" y="2950464"/>
            <a:chExt cx="2084129" cy="1207008"/>
          </a:xfrm>
        </p:grpSpPr>
        <p:sp>
          <p:nvSpPr>
            <p:cNvPr id="5" name="Oval 4"/>
            <p:cNvSpPr/>
            <p:nvPr/>
          </p:nvSpPr>
          <p:spPr>
            <a:xfrm>
              <a:off x="9589359" y="3157728"/>
              <a:ext cx="975360" cy="792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2655" y="2950464"/>
              <a:ext cx="2084129" cy="1207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14683" y="3323135"/>
              <a:ext cx="5421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5357" y="3323135"/>
              <a:ext cx="343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6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AB5ACFE1-280D-4B82-B173-5A2C7D295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460FDE-15A8-4D92-98D0-23AE69BD56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85825-8464-41E3-BAC3-60F7311489D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41961</TotalTime>
  <Words>1492</Words>
  <Application>Microsoft Macintosh PowerPoint</Application>
  <PresentationFormat>Widescreen</PresentationFormat>
  <Paragraphs>227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Time Reducibility</vt:lpstr>
      <vt:lpstr>PowerPoint Presentation</vt:lpstr>
      <vt:lpstr>Is P=NP?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12: Time Complexity </dc:title>
  <dc:subject/>
  <dc:creator>Michael Sipser</dc:creator>
  <cp:keywords/>
  <dc:description/>
  <cp:lastModifiedBy>Zalavadia, Kishan Kumar</cp:lastModifiedBy>
  <cp:revision>1035</cp:revision>
  <dcterms:created xsi:type="dcterms:W3CDTF">2020-08-09T18:24:17Z</dcterms:created>
  <dcterms:modified xsi:type="dcterms:W3CDTF">2024-11-18T16:16:00Z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