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6" r:id="rId2"/>
    <p:sldId id="305" r:id="rId3"/>
    <p:sldId id="308" r:id="rId4"/>
    <p:sldId id="307" r:id="rId5"/>
    <p:sldId id="292" r:id="rId6"/>
    <p:sldId id="309" r:id="rId7"/>
    <p:sldId id="3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76A80-F04D-45F6-8A91-C7020EA7BE77}" v="1296" dt="2023-09-06T04:28:45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6485" autoAdjust="0"/>
  </p:normalViewPr>
  <p:slideViewPr>
    <p:cSldViewPr snapToGrid="0">
      <p:cViewPr varScale="1">
        <p:scale>
          <a:sx n="78" d="100"/>
          <a:sy n="78" d="100"/>
        </p:scale>
        <p:origin x="1352" y="176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2F376A80-F04D-45F6-8A91-C7020EA7BE77}"/>
    <pc:docChg chg="undo custSel addSld delSld modSld">
      <pc:chgData name="Mokarram dorri, Bahareh" userId="b65613e7-b782-4797-afbc-3ac9b2e9b774" providerId="ADAL" clId="{2F376A80-F04D-45F6-8A91-C7020EA7BE77}" dt="2023-09-18T00:14:21.219" v="676" actId="20577"/>
      <pc:docMkLst>
        <pc:docMk/>
      </pc:docMkLst>
      <pc:sldChg chg="modSp mod modAnim">
        <pc:chgData name="Mokarram dorri, Bahareh" userId="b65613e7-b782-4797-afbc-3ac9b2e9b774" providerId="ADAL" clId="{2F376A80-F04D-45F6-8A91-C7020EA7BE77}" dt="2023-08-30T04:11:32.815" v="169" actId="113"/>
        <pc:sldMkLst>
          <pc:docMk/>
          <pc:sldMk cId="0" sldId="286"/>
        </pc:sldMkLst>
        <pc:spChg chg="mod">
          <ac:chgData name="Mokarram dorri, Bahareh" userId="b65613e7-b782-4797-afbc-3ac9b2e9b774" providerId="ADAL" clId="{2F376A80-F04D-45F6-8A91-C7020EA7BE77}" dt="2023-08-30T04:11:32.815" v="169" actId="113"/>
          <ac:spMkLst>
            <pc:docMk/>
            <pc:sldMk cId="0" sldId="286"/>
            <ac:spMk id="3" creationId="{00000000-0000-0000-0000-000000000000}"/>
          </ac:spMkLst>
        </pc:spChg>
      </pc:sldChg>
      <pc:sldChg chg="modSp add del mod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0"/>
        </pc:sldMkLst>
        <pc:spChg chg="mod">
          <ac:chgData name="Mokarram dorri, Bahareh" userId="b65613e7-b782-4797-afbc-3ac9b2e9b774" providerId="ADAL" clId="{2F376A80-F04D-45F6-8A91-C7020EA7BE77}" dt="2023-09-06T04:28:45.377" v="651" actId="27636"/>
          <ac:spMkLst>
            <pc:docMk/>
            <pc:sldMk cId="0" sldId="29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0"/>
            <ac:spMk id="4" creationId="{00000000-0000-0000-0000-000000000000}"/>
          </ac:spMkLst>
        </pc:spChg>
      </pc:sldChg>
      <pc:sldChg chg="modSp add del mod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1"/>
        </pc:sldMkLst>
        <pc:spChg chg="mod">
          <ac:chgData name="Mokarram dorri, Bahareh" userId="b65613e7-b782-4797-afbc-3ac9b2e9b774" providerId="ADAL" clId="{2F376A80-F04D-45F6-8A91-C7020EA7BE77}" dt="2023-09-06T04:28:45.478" v="65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1"/>
            <ac:spMk id="20" creationId="{00000000-0000-0000-0000-000000000000}"/>
          </ac:spMkLst>
        </pc:spChg>
      </pc:sldChg>
      <pc:sldChg chg="modSp mod modNotesTx">
        <pc:chgData name="Mokarram dorri, Bahareh" userId="b65613e7-b782-4797-afbc-3ac9b2e9b774" providerId="ADAL" clId="{2F376A80-F04D-45F6-8A91-C7020EA7BE77}" dt="2023-09-06T03:09:33.691" v="593" actId="20577"/>
        <pc:sldMkLst>
          <pc:docMk/>
          <pc:sldMk cId="0" sldId="292"/>
        </pc:sldMkLst>
        <pc:spChg chg="mod">
          <ac:chgData name="Mokarram dorri, Bahareh" userId="b65613e7-b782-4797-afbc-3ac9b2e9b774" providerId="ADAL" clId="{2F376A80-F04D-45F6-8A91-C7020EA7BE77}" dt="2023-09-06T03:09:33.691" v="593" actId="20577"/>
          <ac:spMkLst>
            <pc:docMk/>
            <pc:sldMk cId="0" sldId="29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3:06:59.216" v="560" actId="14100"/>
          <ac:spMkLst>
            <pc:docMk/>
            <pc:sldMk cId="0" sldId="292"/>
            <ac:spMk id="7" creationId="{E55061A4-9EC8-1728-C30B-4C031BB264B5}"/>
          </ac:spMkLst>
        </pc:spChg>
      </pc:sldChg>
      <pc:sldChg chg="modSp add del mod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3"/>
        </pc:sldMkLst>
        <pc:spChg chg="mod">
          <ac:chgData name="Mokarram dorri, Bahareh" userId="b65613e7-b782-4797-afbc-3ac9b2e9b774" providerId="ADAL" clId="{2F376A80-F04D-45F6-8A91-C7020EA7BE77}" dt="2023-09-06T04:28:46.555" v="655" actId="27636"/>
          <ac:spMkLst>
            <pc:docMk/>
            <pc:sldMk cId="0" sldId="29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3"/>
            <ac:spMk id="10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4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4"/>
            <ac:spMk id="5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5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5"/>
            <ac:spMk id="4" creationId="{00000000-0000-0000-0000-000000000000}"/>
          </ac:spMkLst>
        </pc:spChg>
      </pc:sldChg>
      <pc:sldChg chg="modSp add del mod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148763176" sldId="296"/>
        </pc:sldMkLst>
        <pc:spChg chg="mod">
          <ac:chgData name="Mokarram dorri, Bahareh" userId="b65613e7-b782-4797-afbc-3ac9b2e9b774" providerId="ADAL" clId="{2F376A80-F04D-45F6-8A91-C7020EA7BE77}" dt="2023-09-06T04:28:45.691" v="653" actId="27636"/>
          <ac:spMkLst>
            <pc:docMk/>
            <pc:sldMk cId="148763176" sldId="29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148763176" sldId="296"/>
            <ac:spMk id="4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2179534390" sldId="297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2179534390" sldId="297"/>
            <ac:spMk id="16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8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8"/>
            <ac:spMk id="4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299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299"/>
            <ac:spMk id="6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300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300"/>
            <ac:spMk id="4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4100069840" sldId="302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4100069840" sldId="302"/>
            <ac:spMk id="4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3761076194" sldId="303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3761076194" sldId="303"/>
            <ac:spMk id="4" creationId="{00000000-0000-0000-0000-000000000000}"/>
          </ac:spMkLst>
        </pc:spChg>
      </pc:sldChg>
      <pc:sldChg chg="modSp add del">
        <pc:chgData name="Mokarram dorri, Bahareh" userId="b65613e7-b782-4797-afbc-3ac9b2e9b774" providerId="ADAL" clId="{2F376A80-F04D-45F6-8A91-C7020EA7BE77}" dt="2023-09-06T04:28:51.523" v="656" actId="2696"/>
        <pc:sldMkLst>
          <pc:docMk/>
          <pc:sldMk cId="0" sldId="304"/>
        </pc:sldMkLst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0" sldId="304"/>
            <ac:spMk id="4" creationId="{00000000-0000-0000-0000-000000000000}"/>
          </ac:spMkLst>
        </pc:spChg>
      </pc:sldChg>
      <pc:sldChg chg="delSp modSp add del mod modNotesTx">
        <pc:chgData name="Mokarram dorri, Bahareh" userId="b65613e7-b782-4797-afbc-3ac9b2e9b774" providerId="ADAL" clId="{2F376A80-F04D-45F6-8A91-C7020EA7BE77}" dt="2023-08-30T17:19:23.618" v="301" actId="20577"/>
        <pc:sldMkLst>
          <pc:docMk/>
          <pc:sldMk cId="0" sldId="305"/>
        </pc:sldMkLst>
        <pc:spChg chg="mod">
          <ac:chgData name="Mokarram dorri, Bahareh" userId="b65613e7-b782-4797-afbc-3ac9b2e9b774" providerId="ADAL" clId="{2F376A80-F04D-45F6-8A91-C7020EA7BE77}" dt="2023-08-30T04:13:17.338" v="179" actId="1076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8-30T04:21:26.404" v="291" actId="20577"/>
          <ac:spMkLst>
            <pc:docMk/>
            <pc:sldMk cId="0" sldId="305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2F376A80-F04D-45F6-8A91-C7020EA7BE77}" dt="2023-08-30T04:13:21.773" v="180" actId="478"/>
          <ac:spMkLst>
            <pc:docMk/>
            <pc:sldMk cId="0" sldId="305"/>
            <ac:spMk id="4" creationId="{00000000-0000-0000-0000-000000000000}"/>
          </ac:spMkLst>
        </pc:spChg>
      </pc:sldChg>
      <pc:sldChg chg="delSp modSp mod">
        <pc:chgData name="Mokarram dorri, Bahareh" userId="b65613e7-b782-4797-afbc-3ac9b2e9b774" providerId="ADAL" clId="{2F376A80-F04D-45F6-8A91-C7020EA7BE77}" dt="2023-08-30T04:17:04.915" v="230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2F376A80-F04D-45F6-8A91-C7020EA7BE77}" dt="2023-08-30T04:17:04.915" v="230" actId="20577"/>
          <ac:spMkLst>
            <pc:docMk/>
            <pc:sldMk cId="0" sldId="306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2F376A80-F04D-45F6-8A91-C7020EA7BE77}" dt="2023-08-30T04:16:45.698" v="226" actId="478"/>
          <ac:spMkLst>
            <pc:docMk/>
            <pc:sldMk cId="0" sldId="306"/>
            <ac:spMk id="4" creationId="{00000000-0000-0000-0000-000000000000}"/>
          </ac:spMkLst>
        </pc:spChg>
      </pc:sldChg>
      <pc:sldChg chg="addSp delSp modSp add mod modAnim modNotesTx">
        <pc:chgData name="Mokarram dorri, Bahareh" userId="b65613e7-b782-4797-afbc-3ac9b2e9b774" providerId="ADAL" clId="{2F376A80-F04D-45F6-8A91-C7020EA7BE77}" dt="2023-09-06T02:51:36.556" v="360" actId="1036"/>
        <pc:sldMkLst>
          <pc:docMk/>
          <pc:sldMk cId="2388501437" sldId="307"/>
        </pc:sldMkLst>
        <pc:spChg chg="mod">
          <ac:chgData name="Mokarram dorri, Bahareh" userId="b65613e7-b782-4797-afbc-3ac9b2e9b774" providerId="ADAL" clId="{2F376A80-F04D-45F6-8A91-C7020EA7BE77}" dt="2023-09-06T02:51:36.556" v="360" actId="1036"/>
          <ac:spMkLst>
            <pc:docMk/>
            <pc:sldMk cId="2388501437" sldId="307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2F376A80-F04D-45F6-8A91-C7020EA7BE77}" dt="2023-08-30T04:02:03.546" v="122" actId="478"/>
          <ac:spMkLst>
            <pc:docMk/>
            <pc:sldMk cId="2388501437" sldId="307"/>
            <ac:spMk id="4" creationId="{88D5705C-F503-9368-BF3E-112A5359E0D1}"/>
          </ac:spMkLst>
        </pc:spChg>
      </pc:sldChg>
      <pc:sldChg chg="modSp mod modAnim">
        <pc:chgData name="Mokarram dorri, Bahareh" userId="b65613e7-b782-4797-afbc-3ac9b2e9b774" providerId="ADAL" clId="{2F376A80-F04D-45F6-8A91-C7020EA7BE77}" dt="2023-09-06T03:05:42.227" v="549"/>
        <pc:sldMkLst>
          <pc:docMk/>
          <pc:sldMk cId="1105350446" sldId="308"/>
        </pc:sldMkLst>
        <pc:spChg chg="mod">
          <ac:chgData name="Mokarram dorri, Bahareh" userId="b65613e7-b782-4797-afbc-3ac9b2e9b774" providerId="ADAL" clId="{2F376A80-F04D-45F6-8A91-C7020EA7BE77}" dt="2023-09-06T03:02:51.159" v="518" actId="14100"/>
          <ac:spMkLst>
            <pc:docMk/>
            <pc:sldMk cId="1105350446" sldId="30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3:04:11.708" v="541" actId="20577"/>
          <ac:spMkLst>
            <pc:docMk/>
            <pc:sldMk cId="1105350446" sldId="308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2F376A80-F04D-45F6-8A91-C7020EA7BE77}" dt="2023-09-06T04:20:34.254" v="641" actId="20577"/>
        <pc:sldMkLst>
          <pc:docMk/>
          <pc:sldMk cId="2656082316" sldId="309"/>
        </pc:sldMkLst>
        <pc:spChg chg="mod">
          <ac:chgData name="Mokarram dorri, Bahareh" userId="b65613e7-b782-4797-afbc-3ac9b2e9b774" providerId="ADAL" clId="{2F376A80-F04D-45F6-8A91-C7020EA7BE77}" dt="2023-09-06T03:10:24.952" v="605" actId="27636"/>
          <ac:spMkLst>
            <pc:docMk/>
            <pc:sldMk cId="2656082316" sldId="30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06T04:20:34.254" v="641" actId="20577"/>
          <ac:spMkLst>
            <pc:docMk/>
            <pc:sldMk cId="2656082316" sldId="309"/>
            <ac:spMk id="3" creationId="{00000000-0000-0000-0000-000000000000}"/>
          </ac:spMkLst>
        </pc:spChg>
      </pc:sldChg>
      <pc:sldChg chg="modSp new mod">
        <pc:chgData name="Mokarram dorri, Bahareh" userId="b65613e7-b782-4797-afbc-3ac9b2e9b774" providerId="ADAL" clId="{2F376A80-F04D-45F6-8A91-C7020EA7BE77}" dt="2023-09-18T00:14:21.219" v="676" actId="20577"/>
        <pc:sldMkLst>
          <pc:docMk/>
          <pc:sldMk cId="1976630381" sldId="310"/>
        </pc:sldMkLst>
        <pc:spChg chg="mod">
          <ac:chgData name="Mokarram dorri, Bahareh" userId="b65613e7-b782-4797-afbc-3ac9b2e9b774" providerId="ADAL" clId="{2F376A80-F04D-45F6-8A91-C7020EA7BE77}" dt="2023-09-06T04:28:46.130" v="654" actId="27636"/>
          <ac:spMkLst>
            <pc:docMk/>
            <pc:sldMk cId="1976630381" sldId="31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18T00:14:16.169" v="662"/>
          <ac:spMkLst>
            <pc:docMk/>
            <pc:sldMk cId="1976630381" sldId="310"/>
            <ac:spMk id="2" creationId="{394CB442-7A88-F4D5-3A47-6816E767840F}"/>
          </ac:spMkLst>
        </pc:spChg>
        <pc:spChg chg="mod">
          <ac:chgData name="Mokarram dorri, Bahareh" userId="b65613e7-b782-4797-afbc-3ac9b2e9b774" providerId="ADAL" clId="{2F376A80-F04D-45F6-8A91-C7020EA7BE77}" dt="2023-09-06T04:28:38.794" v="649"/>
          <ac:spMkLst>
            <pc:docMk/>
            <pc:sldMk cId="1976630381" sldId="31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2F376A80-F04D-45F6-8A91-C7020EA7BE77}" dt="2023-09-18T00:14:21.219" v="676" actId="20577"/>
          <ac:spMkLst>
            <pc:docMk/>
            <pc:sldMk cId="1976630381" sldId="310"/>
            <ac:spMk id="3" creationId="{EEBFEDEF-B418-019E-BE0D-F4D7C1D0EC56}"/>
          </ac:spMkLst>
        </pc:spChg>
        <pc:spChg chg="mod">
          <ac:chgData name="Mokarram dorri, Bahareh" userId="b65613e7-b782-4797-afbc-3ac9b2e9b774" providerId="ADAL" clId="{2F376A80-F04D-45F6-8A91-C7020EA7BE77}" dt="2023-09-06T04:28:45.247" v="650"/>
          <ac:spMkLst>
            <pc:docMk/>
            <pc:sldMk cId="1976630381" sldId="310"/>
            <ac:spMk id="5" creationId="{00000000-0000-0000-0000-000000000000}"/>
          </ac:spMkLst>
        </pc:spChg>
      </pc:sldChg>
    </pc:docChg>
  </pc:docChgLst>
  <pc:docChgLst>
    <pc:chgData name="Bahareh Mokarram dorri" userId="b65613e7-b782-4797-afbc-3ac9b2e9b774" providerId="ADAL" clId="{2F376A80-F04D-45F6-8A91-C7020EA7BE77}"/>
    <pc:docChg chg="undo redo custSel addSld modSld sldOrd">
      <pc:chgData name="Bahareh Mokarram dorri" userId="b65613e7-b782-4797-afbc-3ac9b2e9b774" providerId="ADAL" clId="{2F376A80-F04D-45F6-8A91-C7020EA7BE77}" dt="2023-08-31T05:28:27.182" v="1390"/>
      <pc:docMkLst>
        <pc:docMk/>
      </pc:docMkLst>
      <pc:sldChg chg="addSp delSp modSp mod modAnim">
        <pc:chgData name="Bahareh Mokarram dorri" userId="b65613e7-b782-4797-afbc-3ac9b2e9b774" providerId="ADAL" clId="{2F376A80-F04D-45F6-8A91-C7020EA7BE77}" dt="2023-08-31T05:28:16.497" v="1384"/>
        <pc:sldMkLst>
          <pc:docMk/>
          <pc:sldMk cId="0" sldId="286"/>
        </pc:sldMkLst>
        <pc:spChg chg="mod">
          <ac:chgData name="Bahareh Mokarram dorri" userId="b65613e7-b782-4797-afbc-3ac9b2e9b774" providerId="ADAL" clId="{2F376A80-F04D-45F6-8A91-C7020EA7BE77}" dt="2023-08-31T05:17:43.098" v="1223" actId="1035"/>
          <ac:spMkLst>
            <pc:docMk/>
            <pc:sldMk cId="0" sldId="286"/>
            <ac:spMk id="2" creationId="{00000000-0000-0000-0000-000000000000}"/>
          </ac:spMkLst>
        </pc:spChg>
        <pc:spChg chg="mod">
          <ac:chgData name="Bahareh Mokarram dorri" userId="b65613e7-b782-4797-afbc-3ac9b2e9b774" providerId="ADAL" clId="{2F376A80-F04D-45F6-8A91-C7020EA7BE77}" dt="2023-08-31T05:26:52.087" v="1349" actId="113"/>
          <ac:spMkLst>
            <pc:docMk/>
            <pc:sldMk cId="0" sldId="286"/>
            <ac:spMk id="3" creationId="{00000000-0000-0000-0000-000000000000}"/>
          </ac:spMkLst>
        </pc:spChg>
        <pc:spChg chg="add del">
          <ac:chgData name="Bahareh Mokarram dorri" userId="b65613e7-b782-4797-afbc-3ac9b2e9b774" providerId="ADAL" clId="{2F376A80-F04D-45F6-8A91-C7020EA7BE77}" dt="2023-08-31T05:20:57.167" v="1259" actId="478"/>
          <ac:spMkLst>
            <pc:docMk/>
            <pc:sldMk cId="0" sldId="286"/>
            <ac:spMk id="12" creationId="{FAA00B09-0BB0-5CEE-F9F2-4E8AD263F5F0}"/>
          </ac:spMkLst>
        </pc:spChg>
        <pc:spChg chg="add del mod">
          <ac:chgData name="Bahareh Mokarram dorri" userId="b65613e7-b782-4797-afbc-3ac9b2e9b774" providerId="ADAL" clId="{2F376A80-F04D-45F6-8A91-C7020EA7BE77}" dt="2023-08-31T05:24:37.698" v="1319" actId="478"/>
          <ac:spMkLst>
            <pc:docMk/>
            <pc:sldMk cId="0" sldId="286"/>
            <ac:spMk id="16" creationId="{BC0DC510-04E3-C332-05CE-3F051261EDA9}"/>
          </ac:spMkLst>
        </pc:spChg>
        <pc:spChg chg="add del mod ord">
          <ac:chgData name="Bahareh Mokarram dorri" userId="b65613e7-b782-4797-afbc-3ac9b2e9b774" providerId="ADAL" clId="{2F376A80-F04D-45F6-8A91-C7020EA7BE77}" dt="2023-08-31T05:26:37.125" v="1348" actId="478"/>
          <ac:spMkLst>
            <pc:docMk/>
            <pc:sldMk cId="0" sldId="286"/>
            <ac:spMk id="17" creationId="{FEC5384A-9709-E1CE-5EFB-DB21F748D8E0}"/>
          </ac:spMkLst>
        </pc:spChg>
        <pc:spChg chg="add mod">
          <ac:chgData name="Bahareh Mokarram dorri" userId="b65613e7-b782-4797-afbc-3ac9b2e9b774" providerId="ADAL" clId="{2F376A80-F04D-45F6-8A91-C7020EA7BE77}" dt="2023-08-31T05:27:53.117" v="1375" actId="688"/>
          <ac:spMkLst>
            <pc:docMk/>
            <pc:sldMk cId="0" sldId="286"/>
            <ac:spMk id="18" creationId="{B2C960A4-437A-0EE5-9BA7-848BA1870B94}"/>
          </ac:spMkLst>
        </pc:spChg>
        <pc:cxnChg chg="add del mod">
          <ac:chgData name="Bahareh Mokarram dorri" userId="b65613e7-b782-4797-afbc-3ac9b2e9b774" providerId="ADAL" clId="{2F376A80-F04D-45F6-8A91-C7020EA7BE77}" dt="2023-08-31T05:20:35.435" v="1257" actId="478"/>
          <ac:cxnSpMkLst>
            <pc:docMk/>
            <pc:sldMk cId="0" sldId="286"/>
            <ac:cxnSpMk id="5" creationId="{03FD2BE1-6E3C-50F7-8BBA-FCFB6AAF0727}"/>
          </ac:cxnSpMkLst>
        </pc:cxnChg>
        <pc:cxnChg chg="add del mod">
          <ac:chgData name="Bahareh Mokarram dorri" userId="b65613e7-b782-4797-afbc-3ac9b2e9b774" providerId="ADAL" clId="{2F376A80-F04D-45F6-8A91-C7020EA7BE77}" dt="2023-08-31T05:21:36.218" v="1263" actId="478"/>
          <ac:cxnSpMkLst>
            <pc:docMk/>
            <pc:sldMk cId="0" sldId="286"/>
            <ac:cxnSpMk id="14" creationId="{EA0558B8-3F3C-BB21-7488-74E9A97CCF34}"/>
          </ac:cxnSpMkLst>
        </pc:cxnChg>
      </pc:sldChg>
      <pc:sldChg chg="modSp mod">
        <pc:chgData name="Bahareh Mokarram dorri" userId="b65613e7-b782-4797-afbc-3ac9b2e9b774" providerId="ADAL" clId="{2F376A80-F04D-45F6-8A91-C7020EA7BE77}" dt="2023-08-31T05:03:06.259" v="655" actId="12"/>
        <pc:sldMkLst>
          <pc:docMk/>
          <pc:sldMk cId="0" sldId="292"/>
        </pc:sldMkLst>
        <pc:spChg chg="mod">
          <ac:chgData name="Bahareh Mokarram dorri" userId="b65613e7-b782-4797-afbc-3ac9b2e9b774" providerId="ADAL" clId="{2F376A80-F04D-45F6-8A91-C7020EA7BE77}" dt="2023-08-31T05:03:06.259" v="655" actId="12"/>
          <ac:spMkLst>
            <pc:docMk/>
            <pc:sldMk cId="0" sldId="292"/>
            <ac:spMk id="3" creationId="{00000000-0000-0000-0000-000000000000}"/>
          </ac:spMkLst>
        </pc:spChg>
      </pc:sldChg>
      <pc:sldChg chg="modSp mod modAnim modNotesTx">
        <pc:chgData name="Bahareh Mokarram dorri" userId="b65613e7-b782-4797-afbc-3ac9b2e9b774" providerId="ADAL" clId="{2F376A80-F04D-45F6-8A91-C7020EA7BE77}" dt="2023-08-31T05:28:27.182" v="1390"/>
        <pc:sldMkLst>
          <pc:docMk/>
          <pc:sldMk cId="0" sldId="305"/>
        </pc:sldMkLst>
        <pc:spChg chg="mod">
          <ac:chgData name="Bahareh Mokarram dorri" userId="b65613e7-b782-4797-afbc-3ac9b2e9b774" providerId="ADAL" clId="{2F376A80-F04D-45F6-8A91-C7020EA7BE77}" dt="2023-08-31T05:12:46.518" v="1062" actId="1035"/>
          <ac:spMkLst>
            <pc:docMk/>
            <pc:sldMk cId="0" sldId="305"/>
            <ac:spMk id="2" creationId="{00000000-0000-0000-0000-000000000000}"/>
          </ac:spMkLst>
        </pc:spChg>
        <pc:spChg chg="mod">
          <ac:chgData name="Bahareh Mokarram dorri" userId="b65613e7-b782-4797-afbc-3ac9b2e9b774" providerId="ADAL" clId="{2F376A80-F04D-45F6-8A91-C7020EA7BE77}" dt="2023-08-31T05:17:22.138" v="1211" actId="20577"/>
          <ac:spMkLst>
            <pc:docMk/>
            <pc:sldMk cId="0" sldId="305"/>
            <ac:spMk id="3" creationId="{00000000-0000-0000-0000-000000000000}"/>
          </ac:spMkLst>
        </pc:spChg>
      </pc:sldChg>
      <pc:sldChg chg="modSp mod modAnim">
        <pc:chgData name="Bahareh Mokarram dorri" userId="b65613e7-b782-4797-afbc-3ac9b2e9b774" providerId="ADAL" clId="{2F376A80-F04D-45F6-8A91-C7020EA7BE77}" dt="2023-08-31T04:11:42.202" v="6" actId="27636"/>
        <pc:sldMkLst>
          <pc:docMk/>
          <pc:sldMk cId="2388501437" sldId="307"/>
        </pc:sldMkLst>
        <pc:spChg chg="mod">
          <ac:chgData name="Bahareh Mokarram dorri" userId="b65613e7-b782-4797-afbc-3ac9b2e9b774" providerId="ADAL" clId="{2F376A80-F04D-45F6-8A91-C7020EA7BE77}" dt="2023-08-31T04:11:42.202" v="6" actId="27636"/>
          <ac:spMkLst>
            <pc:docMk/>
            <pc:sldMk cId="2388501437" sldId="307"/>
            <ac:spMk id="3" creationId="{00000000-0000-0000-0000-000000000000}"/>
          </ac:spMkLst>
        </pc:spChg>
      </pc:sldChg>
      <pc:sldChg chg="modSp add mod ord modAnim modNotesTx">
        <pc:chgData name="Bahareh Mokarram dorri" userId="b65613e7-b782-4797-afbc-3ac9b2e9b774" providerId="ADAL" clId="{2F376A80-F04D-45F6-8A91-C7020EA7BE77}" dt="2023-08-31T04:50:37.829" v="319" actId="20577"/>
        <pc:sldMkLst>
          <pc:docMk/>
          <pc:sldMk cId="1105350446" sldId="308"/>
        </pc:sldMkLst>
        <pc:spChg chg="mod">
          <ac:chgData name="Bahareh Mokarram dorri" userId="b65613e7-b782-4797-afbc-3ac9b2e9b774" providerId="ADAL" clId="{2F376A80-F04D-45F6-8A91-C7020EA7BE77}" dt="2023-08-31T04:33:53.411" v="135" actId="20577"/>
          <ac:spMkLst>
            <pc:docMk/>
            <pc:sldMk cId="1105350446" sldId="308"/>
            <ac:spMk id="2" creationId="{00000000-0000-0000-0000-000000000000}"/>
          </ac:spMkLst>
        </pc:spChg>
        <pc:spChg chg="mod">
          <ac:chgData name="Bahareh Mokarram dorri" userId="b65613e7-b782-4797-afbc-3ac9b2e9b774" providerId="ADAL" clId="{2F376A80-F04D-45F6-8A91-C7020EA7BE77}" dt="2023-08-31T04:50:37.829" v="319" actId="20577"/>
          <ac:spMkLst>
            <pc:docMk/>
            <pc:sldMk cId="1105350446" sldId="308"/>
            <ac:spMk id="3" creationId="{00000000-0000-0000-0000-000000000000}"/>
          </ac:spMkLst>
        </pc:spChg>
      </pc:sldChg>
      <pc:sldChg chg="modSp add mod ord modAnim">
        <pc:chgData name="Bahareh Mokarram dorri" userId="b65613e7-b782-4797-afbc-3ac9b2e9b774" providerId="ADAL" clId="{2F376A80-F04D-45F6-8A91-C7020EA7BE77}" dt="2023-08-31T05:16:00.027" v="1205"/>
        <pc:sldMkLst>
          <pc:docMk/>
          <pc:sldMk cId="2656082316" sldId="309"/>
        </pc:sldMkLst>
        <pc:spChg chg="mod">
          <ac:chgData name="Bahareh Mokarram dorri" userId="b65613e7-b782-4797-afbc-3ac9b2e9b774" providerId="ADAL" clId="{2F376A80-F04D-45F6-8A91-C7020EA7BE77}" dt="2023-08-31T05:01:40.549" v="614" actId="20577"/>
          <ac:spMkLst>
            <pc:docMk/>
            <pc:sldMk cId="2656082316" sldId="309"/>
            <ac:spMk id="2" creationId="{00000000-0000-0000-0000-000000000000}"/>
          </ac:spMkLst>
        </pc:spChg>
        <pc:spChg chg="mod">
          <ac:chgData name="Bahareh Mokarram dorri" userId="b65613e7-b782-4797-afbc-3ac9b2e9b774" providerId="ADAL" clId="{2F376A80-F04D-45F6-8A91-C7020EA7BE77}" dt="2023-08-31T05:11:26.413" v="1034" actId="6549"/>
          <ac:spMkLst>
            <pc:docMk/>
            <pc:sldMk cId="2656082316" sldId="309"/>
            <ac:spMk id="3" creationId="{00000000-0000-0000-0000-000000000000}"/>
          </ac:spMkLst>
        </pc:spChg>
      </pc:sldChg>
    </pc:docChg>
  </pc:docChgLst>
  <pc:docChgLst>
    <pc:chgData name="Mokarram dorri, Bahareh" userId="S::bahareh.mokarramdorri@unt.edu::b65613e7-b782-4797-afbc-3ac9b2e9b774" providerId="AD" clId="Web-{0912F197-AB65-9A91-1DA3-C2534A3EBDC2}"/>
    <pc:docChg chg="sldOrd">
      <pc:chgData name="Mokarram dorri, Bahareh" userId="S::bahareh.mokarramdorri@unt.edu::b65613e7-b782-4797-afbc-3ac9b2e9b774" providerId="AD" clId="Web-{0912F197-AB65-9A91-1DA3-C2534A3EBDC2}" dt="2023-08-30T20:59:22.363" v="0"/>
      <pc:docMkLst>
        <pc:docMk/>
      </pc:docMkLst>
      <pc:sldChg chg="ord">
        <pc:chgData name="Mokarram dorri, Bahareh" userId="S::bahareh.mokarramdorri@unt.edu::b65613e7-b782-4797-afbc-3ac9b2e9b774" providerId="AD" clId="Web-{0912F197-AB65-9A91-1DA3-C2534A3EBDC2}" dt="2023-08-30T20:59:22.363" v="0"/>
        <pc:sldMkLst>
          <pc:docMk/>
          <pc:sldMk cId="238850143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8277-3CFF-4399-BB3A-667E21A9AA1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5D5A-305F-4E05-8906-E07FD03D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baseline="30000" dirty="0">
                <a:latin typeface="Courier New" pitchFamily="49" charset="0"/>
                <a:cs typeface="Courier New" pitchFamily="49" charset="0"/>
              </a:rPr>
              <a:t>+ : &gt;=1</a:t>
            </a:r>
          </a:p>
          <a:p>
            <a:r>
              <a:rPr lang="en-US" sz="2000" b="0" baseline="30000" dirty="0">
                <a:latin typeface="Courier New" pitchFamily="49" charset="0"/>
                <a:cs typeface="Courier New" pitchFamily="49" charset="0"/>
              </a:rPr>
              <a:t>* : &gt;=0</a:t>
            </a:r>
          </a:p>
          <a:p>
            <a:r>
              <a:rPr lang="en-US" sz="2000" b="0" baseline="30000" dirty="0">
                <a:latin typeface="Courier New" pitchFamily="49" charset="0"/>
                <a:cs typeface="Courier New" pitchFamily="49" charset="0"/>
              </a:rPr>
              <a:t>Regular language = Regular expression = Finite automata</a:t>
            </a:r>
          </a:p>
          <a:p>
            <a:endParaRPr lang="en-US" sz="2000" b="0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}</a:t>
            </a:r>
            <a:r>
              <a:rPr lang="en-US" sz="2000" dirty="0">
                <a:sym typeface="Symbol" pitchFamily="84" charset="2"/>
              </a:rPr>
              <a:t> ≠ </a:t>
            </a:r>
            <a:r>
              <a:rPr lang="en-US" sz="2000" baseline="30000" dirty="0">
                <a:sym typeface="Symbol" pitchFamily="84" charset="2"/>
              </a:rPr>
              <a:t> </a:t>
            </a:r>
            <a:endParaRPr lang="en-US" sz="2000" b="1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a regular expression is a set.</a:t>
            </a:r>
          </a:p>
          <a:p>
            <a:r>
              <a:rPr lang="en-US" dirty="0"/>
              <a:t>Language(Regular expression) =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in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5D5A-305F-4E05-8906-E07FD03D3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421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98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3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3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4" y="-224465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22" y="777829"/>
            <a:ext cx="11461956" cy="5915071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</a:tabLst>
            </a:pPr>
            <a:r>
              <a:rPr lang="en-US" dirty="0"/>
              <a:t>A </a:t>
            </a:r>
            <a:r>
              <a:rPr lang="en-US" i="1" dirty="0"/>
              <a:t>regular expression</a:t>
            </a:r>
            <a:r>
              <a:rPr lang="en-US" dirty="0"/>
              <a:t> over alphabet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∑</a:t>
            </a:r>
            <a:r>
              <a:rPr lang="en-US" b="1" dirty="0"/>
              <a:t> </a:t>
            </a:r>
            <a:r>
              <a:rPr lang="en-US" dirty="0"/>
              <a:t>is an expression constructed by the following rules:</a:t>
            </a:r>
            <a:r>
              <a:rPr lang="en-US" sz="3200" dirty="0">
                <a:sym typeface="Symbol" charset="2"/>
              </a:rPr>
              <a:t>	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Font typeface="Times"/>
              <a:buChar char="•"/>
              <a:tabLst>
                <a:tab pos="228600" algn="l"/>
                <a:tab pos="914400" algn="l"/>
              </a:tabLst>
            </a:pPr>
            <a:r>
              <a:rPr lang="en-US" sz="2800" u="sng" dirty="0">
                <a:sym typeface="Symbol" charset="2"/>
              </a:rPr>
              <a:t>Basis</a:t>
            </a:r>
            <a:r>
              <a:rPr lang="en-US" sz="2800" dirty="0">
                <a:sym typeface="Symbol" charset="2"/>
              </a:rPr>
              <a:t>: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Font typeface="Times"/>
              <a:buChar char="•"/>
              <a:tabLst>
                <a:tab pos="228600" algn="l"/>
                <a:tab pos="914400" algn="l"/>
              </a:tabLst>
            </a:pPr>
            <a:r>
              <a:rPr lang="en-US" dirty="0">
                <a:sym typeface="Symbol" charset="2"/>
              </a:rPr>
              <a:t> and 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en-US" dirty="0">
                <a:sym typeface="Symbol" charset="2"/>
              </a:rPr>
              <a:t> are regular expressions.</a:t>
            </a:r>
          </a:p>
          <a:p>
            <a:pPr lvl="2">
              <a:lnSpc>
                <a:spcPct val="95000"/>
              </a:lnSpc>
              <a:buFontTx/>
              <a:buChar char="•"/>
              <a:tabLst>
                <a:tab pos="228600" algn="l"/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is a regular expression for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a∑</a:t>
            </a:r>
            <a:endParaRPr lang="en-US" dirty="0">
              <a:sym typeface="Symbol" charset="2"/>
            </a:endParaRPr>
          </a:p>
          <a:p>
            <a:pPr lvl="1">
              <a:lnSpc>
                <a:spcPct val="95000"/>
              </a:lnSpc>
              <a:buFontTx/>
              <a:buChar char="•"/>
              <a:tabLst>
                <a:tab pos="228600" algn="l"/>
                <a:tab pos="914400" algn="l"/>
              </a:tabLst>
            </a:pPr>
            <a:endParaRPr lang="en-US" sz="1100" dirty="0">
              <a:sym typeface="Symbol" charset="2"/>
            </a:endParaRPr>
          </a:p>
          <a:p>
            <a:pPr lvl="1">
              <a:lnSpc>
                <a:spcPct val="95000"/>
              </a:lnSpc>
              <a:buFontTx/>
              <a:buChar char="•"/>
              <a:tabLst>
                <a:tab pos="228600" algn="l"/>
                <a:tab pos="914400" algn="l"/>
              </a:tabLst>
            </a:pPr>
            <a:r>
              <a:rPr lang="en-US" sz="2800" u="sng" dirty="0">
                <a:sym typeface="Symbol" charset="2"/>
              </a:rPr>
              <a:t>Induction</a:t>
            </a:r>
            <a:r>
              <a:rPr lang="en-US" sz="2800" dirty="0">
                <a:sym typeface="Symbol" charset="2"/>
              </a:rPr>
              <a:t>:</a:t>
            </a:r>
          </a:p>
          <a:p>
            <a:pPr lvl="2">
              <a:lnSpc>
                <a:spcPct val="95000"/>
              </a:lnSpc>
              <a:buFontTx/>
              <a:buChar char="•"/>
              <a:tabLst>
                <a:tab pos="228600" algn="l"/>
                <a:tab pos="914400" algn="l"/>
              </a:tabLst>
            </a:pPr>
            <a:r>
              <a:rPr lang="en-US" sz="2400" dirty="0">
                <a:sym typeface="Symbol" charset="2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R</a:t>
            </a:r>
            <a:r>
              <a:rPr lang="en-US" sz="2400" dirty="0">
                <a:sym typeface="Symbol" charset="2"/>
              </a:rPr>
              <a:t>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are regular expressions, then so 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(R), R </a:t>
            </a:r>
            <a:r>
              <a:rPr lang="en-US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S, R.S,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R*</a:t>
            </a:r>
          </a:p>
          <a:p>
            <a:r>
              <a:rPr lang="en-US" dirty="0">
                <a:solidFill>
                  <a:srgbClr val="FFC000"/>
                </a:solidFill>
                <a:sym typeface="Symbol" panose="05050102010706020507" pitchFamily="18" charset="2"/>
              </a:rPr>
              <a:t>Note: </a:t>
            </a:r>
            <a:r>
              <a:rPr lang="en-US" dirty="0">
                <a:sym typeface="Symbol" panose="05050102010706020507" pitchFamily="18" charset="2"/>
              </a:rPr>
              <a:t>+ in regular expressions means “</a:t>
            </a:r>
            <a:r>
              <a:rPr lang="en-US" i="1" dirty="0">
                <a:solidFill>
                  <a:srgbClr val="FFC000"/>
                </a:solidFill>
                <a:sym typeface="Symbol" panose="05050102010706020507" pitchFamily="18" charset="2"/>
              </a:rPr>
              <a:t>OR</a:t>
            </a:r>
            <a:r>
              <a:rPr lang="en-US" dirty="0">
                <a:sym typeface="Symbol" panose="05050102010706020507" pitchFamily="18" charset="2"/>
              </a:rPr>
              <a:t>” </a:t>
            </a:r>
            <a:r>
              <a:rPr lang="en-US" sz="2400" i="1" dirty="0">
                <a:sym typeface="Symbol" panose="05050102010706020507" pitchFamily="18" charset="2"/>
              </a:rPr>
              <a:t>(not Union)</a:t>
            </a:r>
            <a:br>
              <a:rPr lang="en-US" sz="2400" i="1" dirty="0">
                <a:sym typeface="Symbol" panose="05050102010706020507" pitchFamily="18" charset="2"/>
              </a:rPr>
            </a:br>
            <a:endParaRPr lang="en-US" sz="1400" i="1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Example: </a:t>
            </a:r>
            <a:r>
              <a:rPr lang="en-US" dirty="0" err="1">
                <a:sym typeface="Symbol" panose="05050102010706020507" pitchFamily="18" charset="2"/>
              </a:rPr>
              <a:t>a+b</a:t>
            </a:r>
            <a:r>
              <a:rPr lang="en-US" dirty="0">
                <a:sym typeface="Symbol" panose="05050102010706020507" pitchFamily="18" charset="2"/>
              </a:rPr>
              <a:t> means </a:t>
            </a:r>
            <a:r>
              <a:rPr lang="en-US" i="1" dirty="0">
                <a:sym typeface="Symbol" panose="05050102010706020507" pitchFamily="18" charset="2"/>
              </a:rPr>
              <a:t>a or b. </a:t>
            </a:r>
          </a:p>
          <a:p>
            <a:pPr marL="457200" lvl="1" indent="0">
              <a:buNone/>
            </a:pPr>
            <a:r>
              <a:rPr lang="en-US" i="1" dirty="0">
                <a:sym typeface="Symbol" panose="05050102010706020507" pitchFamily="18" charset="2"/>
              </a:rPr>
              <a:t>	         L(</a:t>
            </a:r>
            <a:r>
              <a:rPr lang="en-US" i="1" dirty="0" err="1">
                <a:sym typeface="Symbol" panose="05050102010706020507" pitchFamily="18" charset="2"/>
              </a:rPr>
              <a:t>a+b</a:t>
            </a:r>
            <a:r>
              <a:rPr lang="en-US" i="1" dirty="0">
                <a:sym typeface="Symbol" panose="05050102010706020507" pitchFamily="18" charset="2"/>
              </a:rPr>
              <a:t>)= {</a:t>
            </a:r>
            <a:r>
              <a:rPr lang="en-US" i="1" dirty="0" err="1">
                <a:sym typeface="Symbol" panose="05050102010706020507" pitchFamily="18" charset="2"/>
              </a:rPr>
              <a:t>a,b</a:t>
            </a:r>
            <a:r>
              <a:rPr lang="en-US" i="1" dirty="0">
                <a:sym typeface="Symbol" panose="05050102010706020507" pitchFamily="18" charset="2"/>
              </a:rPr>
              <a:t>}</a:t>
            </a:r>
            <a:br>
              <a:rPr lang="en-US" i="1" dirty="0">
                <a:sym typeface="Symbol" panose="05050102010706020507" pitchFamily="18" charset="2"/>
              </a:rPr>
            </a:br>
            <a:endParaRPr lang="en-US" sz="1400" i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</a:tabLst>
            </a:pPr>
            <a:r>
              <a:rPr lang="en-US" i="1" dirty="0"/>
              <a:t>The highest priority is for </a:t>
            </a:r>
            <a:r>
              <a:rPr lang="en-US" i="1" dirty="0">
                <a:solidFill>
                  <a:srgbClr val="0070C0"/>
                </a:solidFill>
              </a:rPr>
              <a:t>*</a:t>
            </a:r>
            <a:r>
              <a:rPr lang="en-US" i="1" dirty="0"/>
              <a:t>, then </a:t>
            </a:r>
            <a:r>
              <a:rPr lang="en-US" b="1" i="1" dirty="0">
                <a:solidFill>
                  <a:srgbClr val="0070C0"/>
                </a:solidFill>
              </a:rPr>
              <a:t>. </a:t>
            </a:r>
            <a:r>
              <a:rPr lang="en-US" i="1" dirty="0"/>
              <a:t>, and then </a:t>
            </a:r>
            <a:r>
              <a:rPr lang="en-US" b="1" i="1" dirty="0">
                <a:solidFill>
                  <a:srgbClr val="0070C0"/>
                </a:solidFill>
              </a:rPr>
              <a:t>+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2C960A4-437A-0EE5-9BA7-848BA1870B94}"/>
              </a:ext>
            </a:extLst>
          </p:cNvPr>
          <p:cNvSpPr/>
          <p:nvPr/>
        </p:nvSpPr>
        <p:spPr>
          <a:xfrm rot="1750829">
            <a:off x="8409139" y="4192887"/>
            <a:ext cx="218251" cy="471364"/>
          </a:xfrm>
          <a:prstGeom prst="upArrow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9" y="-67117"/>
            <a:ext cx="9366801" cy="129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Regular Languages vs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11" y="1095153"/>
            <a:ext cx="11852189" cy="5635256"/>
          </a:xfrm>
        </p:spPr>
        <p:txBody>
          <a:bodyPr>
            <a:normAutofit/>
          </a:bodyPr>
          <a:lstStyle/>
          <a:p>
            <a:r>
              <a:rPr lang="en-US" sz="3200" dirty="0"/>
              <a:t>Regular languages and regular expressions are equivalent </a:t>
            </a:r>
            <a:br>
              <a:rPr lang="en-US" sz="3200" dirty="0"/>
            </a:br>
            <a:endParaRPr lang="en-US" sz="2400" dirty="0"/>
          </a:p>
          <a:p>
            <a:pPr lvl="1"/>
            <a:r>
              <a:rPr lang="en-US" sz="2800" dirty="0"/>
              <a:t>If we can write a language using regular expression, the language is regular</a:t>
            </a:r>
          </a:p>
          <a:p>
            <a:pPr lvl="1"/>
            <a:r>
              <a:rPr lang="en-US" sz="2800" dirty="0"/>
              <a:t>This is one way to identify regular languages</a:t>
            </a:r>
          </a:p>
          <a:p>
            <a:endParaRPr lang="en-US" sz="1100" dirty="0"/>
          </a:p>
          <a:p>
            <a:r>
              <a:rPr lang="en-US" sz="3200" dirty="0"/>
              <a:t>Are the following languages regular?</a:t>
            </a:r>
            <a:br>
              <a:rPr lang="en-US" sz="3200" dirty="0"/>
            </a:br>
            <a:br>
              <a:rPr lang="en-US" sz="2000" dirty="0"/>
            </a:br>
            <a:r>
              <a:rPr lang="en-US" sz="3200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 = {a, aa,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,…, 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L1= 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L2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a, b, ab, abb, …, ab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L2= ab*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29" y="103010"/>
            <a:ext cx="9366801" cy="8703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Recap from Cartesian Product in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28" y="1130710"/>
            <a:ext cx="10350295" cy="56144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For set L we have: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   = 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</a:b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  <a:sym typeface="Symbol" pitchFamily="84" charset="2"/>
            </a:endParaRPr>
          </a:p>
          <a:p>
            <a:pPr lvl="1">
              <a:lnSpc>
                <a:spcPct val="120000"/>
              </a:lnSpc>
            </a:pPr>
            <a:r>
              <a:rPr lang="en-US" sz="2800" dirty="0"/>
              <a:t>The null language (also known as empty language or empty set or ∅), is a language that contains no strings. It's an empty set of strings {}.</a:t>
            </a:r>
            <a:br>
              <a:rPr lang="en-US" sz="2800" dirty="0"/>
            </a:br>
            <a:endParaRPr lang="en-US" sz="3000" dirty="0">
              <a:sym typeface="Symbol" pitchFamily="84" charset="2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L</a:t>
            </a:r>
            <a:r>
              <a:rPr lang="en-US" sz="3000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0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 ={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}</a:t>
            </a:r>
            <a:r>
              <a:rPr lang="en-US" sz="3000" dirty="0">
                <a:sym typeface="Symbol" pitchFamily="84" charset="2"/>
              </a:rPr>
              <a:t>, therefore L</a:t>
            </a:r>
            <a:r>
              <a:rPr lang="en-US" sz="3000" baseline="30000" dirty="0">
                <a:sym typeface="Symbol" pitchFamily="84" charset="2"/>
              </a:rPr>
              <a:t>0  </a:t>
            </a:r>
            <a:r>
              <a:rPr lang="en-US" sz="3000" dirty="0">
                <a:sym typeface="Symbol" pitchFamily="84" charset="2"/>
              </a:rPr>
              <a:t>≠ </a:t>
            </a:r>
            <a:r>
              <a:rPr lang="en-US" sz="3000" baseline="30000" dirty="0">
                <a:sym typeface="Symbol" pitchFamily="84" charset="2"/>
              </a:rPr>
              <a:t> </a:t>
            </a:r>
            <a:br>
              <a:rPr lang="en-US" sz="3000" baseline="30000" dirty="0">
                <a:sym typeface="Symbol" pitchFamily="84" charset="2"/>
              </a:rPr>
            </a:br>
            <a:endParaRPr lang="en-US" sz="3000" baseline="30000" dirty="0">
              <a:sym typeface="Symbol" pitchFamily="84" charset="2"/>
            </a:endParaRPr>
          </a:p>
          <a:p>
            <a:pPr lvl="1">
              <a:lnSpc>
                <a:spcPct val="120000"/>
              </a:lnSpc>
            </a:pPr>
            <a:r>
              <a:rPr lang="en-US" sz="2800" dirty="0"/>
              <a:t>The empty string (ε), is a specific string that contains no characters or symbols. </a:t>
            </a:r>
            <a:br>
              <a:rPr lang="en-US" sz="2800" dirty="0"/>
            </a:br>
            <a:r>
              <a:rPr lang="en-US" sz="2800" dirty="0"/>
              <a:t>It is a string of zero length. It exists within languages and represents the absence of characters or symbols.</a:t>
            </a:r>
            <a:endParaRPr lang="en-US" sz="2800" dirty="0">
              <a:sym typeface="Symbol" pitchFamily="84" charset="2"/>
            </a:endParaRPr>
          </a:p>
          <a:p>
            <a:pPr lvl="1"/>
            <a:endParaRPr lang="en-US" sz="2600" dirty="0">
              <a:sym typeface="Symbol" pitchFamily="84" charset="2"/>
            </a:endParaRP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={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L}</a:t>
            </a:r>
            <a:r>
              <a:rPr lang="en-US" sz="3000" baseline="30000" dirty="0"/>
              <a:t> </a:t>
            </a:r>
            <a:endParaRPr lang="en-US" sz="3000" dirty="0">
              <a:sym typeface="Symbol" pitchFamily="84" charset="2"/>
            </a:endParaRPr>
          </a:p>
          <a:p>
            <a:pPr marL="0" indent="0">
              <a:buNone/>
            </a:pPr>
            <a:endParaRPr lang="en-US" sz="3000" i="1" dirty="0"/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{x</a:t>
            </a:r>
            <a:r>
              <a:rPr lang="en-US" sz="3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| x</a:t>
            </a:r>
            <a:r>
              <a:rPr lang="en-US" sz="3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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L}</a:t>
            </a:r>
          </a:p>
        </p:txBody>
      </p:sp>
    </p:spTree>
    <p:extLst>
      <p:ext uri="{BB962C8B-B14F-4D97-AF65-F5344CB8AC3E}">
        <p14:creationId xmlns:p14="http://schemas.microsoft.com/office/powerpoint/2010/main" val="11053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4" y="-37651"/>
            <a:ext cx="10515600" cy="1325563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368" y="1220946"/>
            <a:ext cx="10235379" cy="541582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/>
              <a:t>is defined as concatenations of string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algn="ctr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			L</a:t>
            </a:r>
            <a:r>
              <a:rPr lang="en-US" sz="3100" baseline="30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= L</a:t>
            </a:r>
            <a:r>
              <a:rPr lang="en-US" sz="3100" baseline="30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3100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310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3100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sz="3100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r>
              <a:rPr lang="en-US" dirty="0"/>
              <a:t>Also, we have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say:		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L</a:t>
            </a:r>
            <a:r>
              <a:rPr lang="en-US" sz="3000" baseline="30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{</a:t>
            </a:r>
            <a:r>
              <a:rPr lang="el-GR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ct val="25000"/>
              </a:spcBef>
              <a:buNone/>
              <a:tabLst>
                <a:tab pos="228600" algn="l"/>
                <a:tab pos="91440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</a:tabLst>
            </a:pPr>
            <a:r>
              <a:rPr lang="en-US" i="1" u="sng" dirty="0"/>
              <a:t>Example</a:t>
            </a:r>
            <a:r>
              <a:rPr lang="en-US" i="1" dirty="0"/>
              <a:t>: </a:t>
            </a:r>
            <a:r>
              <a:rPr lang="en-US" dirty="0"/>
              <a:t> 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∑ = 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a,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. Then, the following expressions are some regular expressions 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∑</a:t>
            </a:r>
            <a:r>
              <a:rPr lang="en-US" dirty="0"/>
              <a:t>:</a:t>
            </a:r>
          </a:p>
          <a:p>
            <a:pPr algn="ctr">
              <a:lnSpc>
                <a:spcPct val="95000"/>
              </a:lnSpc>
              <a:spcBef>
                <a:spcPct val="25000"/>
              </a:spcBef>
              <a:buNone/>
              <a:tabLst>
                <a:tab pos="228600" algn="l"/>
                <a:tab pos="914400" algn="l"/>
              </a:tabLst>
            </a:pPr>
            <a:r>
              <a:rPr lang="en-US" dirty="0">
                <a:sym typeface="Symbol" charset="2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,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a, b, ab,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a+ab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885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116"/>
            <a:ext cx="10515600" cy="56161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tabLst>
                <a:tab pos="228600" algn="l"/>
                <a:tab pos="914400" algn="l"/>
                <a:tab pos="2743200" algn="l"/>
                <a:tab pos="2971800" algn="l"/>
                <a:tab pos="3657600" algn="l"/>
                <a:tab pos="5257800" algn="l"/>
                <a:tab pos="5486400" algn="l"/>
                <a:tab pos="6400800" algn="l"/>
              </a:tabLst>
            </a:pPr>
            <a:r>
              <a:rPr lang="en-US" i="1" dirty="0"/>
              <a:t>Equality:</a:t>
            </a:r>
            <a:r>
              <a:rPr lang="en-US" dirty="0"/>
              <a:t> Regular expressions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are </a:t>
            </a:r>
            <a:r>
              <a:rPr lang="en-US" i="1" dirty="0"/>
              <a:t>equal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S)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 </a:t>
            </a:r>
            <a:r>
              <a:rPr lang="en-US" dirty="0"/>
              <a:t>when</a:t>
            </a:r>
            <a:r>
              <a:rPr lang="en-US" i="1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L(R) = L(S)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5000"/>
              </a:lnSpc>
              <a:tabLst>
                <a:tab pos="228600" algn="l"/>
                <a:tab pos="914400" algn="l"/>
                <a:tab pos="2743200" algn="l"/>
                <a:tab pos="2971800" algn="l"/>
                <a:tab pos="3657600" algn="l"/>
                <a:tab pos="5257800" algn="l"/>
                <a:tab pos="5486400" algn="l"/>
                <a:tab pos="6400800" algn="l"/>
              </a:tabLst>
            </a:pPr>
            <a:r>
              <a:rPr lang="en-US" i="1" dirty="0"/>
              <a:t>Examples</a:t>
            </a:r>
            <a:r>
              <a:rPr lang="en-US" dirty="0"/>
              <a:t>: </a:t>
            </a:r>
          </a:p>
          <a:p>
            <a:pPr lvl="1">
              <a:lnSpc>
                <a:spcPct val="95000"/>
              </a:lnSpc>
              <a:buNone/>
              <a:tabLst>
                <a:tab pos="228600" algn="l"/>
                <a:tab pos="914400" algn="l"/>
                <a:tab pos="2743200" algn="l"/>
                <a:tab pos="2971800" algn="l"/>
                <a:tab pos="3657600" algn="l"/>
                <a:tab pos="5257800" algn="l"/>
                <a:tab pos="5486400" algn="l"/>
                <a:tab pos="64008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b+a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a+a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=a, aa* = a*a, ab ≠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regular expression can be expanded to a set (language) form. </a:t>
            </a:r>
            <a:br>
              <a:rPr lang="en-US" dirty="0"/>
            </a:br>
            <a:r>
              <a:rPr lang="en-US" dirty="0"/>
              <a:t>Note the following rules in forming a language L from a regular expression.</a:t>
            </a:r>
            <a:br>
              <a:rPr lang="en-US" dirty="0"/>
            </a:br>
            <a:endParaRPr lang="en-US" sz="17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)=  ={}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L(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)={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}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L(a)={a}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(a is a member of alphabet)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L(R+S)=L(R)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84" charset="2"/>
              </a:rPr>
              <a:t>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L(S)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(R and S are regular expressions)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L(R.S)=L(R)L(S)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(concatenation of languages)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L(R*)=L(R)*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061A4-9EC8-1728-C30B-4C031BB264B5}"/>
              </a:ext>
            </a:extLst>
          </p:cNvPr>
          <p:cNvSpPr txBox="1">
            <a:spLocks/>
          </p:cNvSpPr>
          <p:nvPr/>
        </p:nvSpPr>
        <p:spPr>
          <a:xfrm>
            <a:off x="617856" y="16780"/>
            <a:ext cx="9750260" cy="83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18AB3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Regular Languages vs Regular Expressions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4" y="103010"/>
            <a:ext cx="12752439" cy="10178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Examples: Find the language for the following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17" y="953729"/>
            <a:ext cx="11852189" cy="57322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L((</a:t>
            </a:r>
            <a:r>
              <a:rPr lang="en-US" sz="3200" dirty="0" err="1"/>
              <a:t>a+b</a:t>
            </a:r>
            <a:r>
              <a:rPr lang="en-US" sz="3200" dirty="0"/>
              <a:t>)</a:t>
            </a:r>
            <a:r>
              <a:rPr lang="en-US" sz="3200" baseline="30000" dirty="0"/>
              <a:t>*</a:t>
            </a:r>
            <a:r>
              <a:rPr lang="en-US" sz="3200" dirty="0"/>
              <a:t>)=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Rule 5: L(R*) = L(R)* </a:t>
            </a:r>
            <a:r>
              <a:rPr lang="en-US" sz="2800" dirty="0">
                <a:sym typeface="Wingdings" panose="05000000000000000000" pitchFamily="2" charset="2"/>
              </a:rPr>
              <a:t> L((</a:t>
            </a:r>
            <a:r>
              <a:rPr lang="en-US" sz="2800" dirty="0" err="1">
                <a:sym typeface="Wingdings" panose="05000000000000000000" pitchFamily="2" charset="2"/>
              </a:rPr>
              <a:t>a+b</a:t>
            </a:r>
            <a:r>
              <a:rPr lang="en-US" sz="2800" dirty="0">
                <a:sym typeface="Wingdings" panose="05000000000000000000" pitchFamily="2" charset="2"/>
              </a:rPr>
              <a:t>)*) = L((</a:t>
            </a:r>
            <a:r>
              <a:rPr lang="en-US" sz="2800" dirty="0" err="1">
                <a:sym typeface="Wingdings" panose="05000000000000000000" pitchFamily="2" charset="2"/>
              </a:rPr>
              <a:t>a+b</a:t>
            </a:r>
            <a:r>
              <a:rPr lang="en-US" sz="2800" dirty="0">
                <a:sym typeface="Wingdings" panose="05000000000000000000" pitchFamily="2" charset="2"/>
              </a:rPr>
              <a:t>))*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Rule 4: L(R+S) = L(R) U L(S) </a:t>
            </a:r>
            <a:r>
              <a:rPr lang="en-US" sz="2800" dirty="0">
                <a:sym typeface="Wingdings" panose="05000000000000000000" pitchFamily="2" charset="2"/>
              </a:rPr>
              <a:t> L(</a:t>
            </a:r>
            <a:r>
              <a:rPr lang="en-US" sz="2800" dirty="0" err="1">
                <a:sym typeface="Wingdings" panose="05000000000000000000" pitchFamily="2" charset="2"/>
              </a:rPr>
              <a:t>a+b</a:t>
            </a:r>
            <a:r>
              <a:rPr lang="en-US" sz="2800" dirty="0">
                <a:sym typeface="Wingdings" panose="05000000000000000000" pitchFamily="2" charset="2"/>
              </a:rPr>
              <a:t>) = L(a) U L(b) = {</a:t>
            </a:r>
            <a:r>
              <a:rPr lang="en-US" sz="2800" dirty="0" err="1">
                <a:sym typeface="Wingdings" panose="05000000000000000000" pitchFamily="2" charset="2"/>
              </a:rPr>
              <a:t>a,b</a:t>
            </a:r>
            <a:r>
              <a:rPr lang="en-US" sz="2800" dirty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We know that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aseline="30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L</a:t>
            </a:r>
            <a:r>
              <a:rPr lang="en-US" sz="2800" baseline="30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2800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280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2800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Symbol" pitchFamily="84" charset="2"/>
              </a:rPr>
              <a:t>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L(</a:t>
            </a:r>
            <a:r>
              <a:rPr lang="en-US" sz="2800" dirty="0" err="1"/>
              <a:t>a+b</a:t>
            </a:r>
            <a:r>
              <a:rPr lang="en-US" sz="2800" dirty="0"/>
              <a:t>)</a:t>
            </a:r>
            <a:r>
              <a:rPr lang="en-US" sz="2800" baseline="30000" dirty="0"/>
              <a:t>0 </a:t>
            </a:r>
            <a:r>
              <a:rPr lang="en-US" sz="2800" dirty="0"/>
              <a:t>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{}</a:t>
            </a:r>
            <a:endParaRPr lang="en-US" sz="2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L(</a:t>
            </a:r>
            <a:r>
              <a:rPr lang="en-US" sz="2800" dirty="0" err="1"/>
              <a:t>a+b</a:t>
            </a:r>
            <a:r>
              <a:rPr lang="en-US" sz="2800" dirty="0"/>
              <a:t>)</a:t>
            </a:r>
            <a:r>
              <a:rPr lang="en-US" sz="2800" baseline="30000" dirty="0"/>
              <a:t>1 </a:t>
            </a:r>
            <a:r>
              <a:rPr lang="en-US" sz="2800" dirty="0"/>
              <a:t>= L(</a:t>
            </a:r>
            <a:r>
              <a:rPr lang="en-US" sz="2800" dirty="0" err="1"/>
              <a:t>a+b</a:t>
            </a:r>
            <a:r>
              <a:rPr lang="en-US" sz="2800" dirty="0"/>
              <a:t>) = 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L(</a:t>
            </a:r>
            <a:r>
              <a:rPr lang="en-US" sz="2800" dirty="0" err="1"/>
              <a:t>a+b</a:t>
            </a:r>
            <a:r>
              <a:rPr lang="en-US" sz="2800" dirty="0"/>
              <a:t>)</a:t>
            </a:r>
            <a:r>
              <a:rPr lang="en-US" sz="2800" baseline="30000" dirty="0"/>
              <a:t>2 </a:t>
            </a:r>
            <a:r>
              <a:rPr lang="en-US" sz="2800" dirty="0"/>
              <a:t>= {</a:t>
            </a:r>
            <a:r>
              <a:rPr lang="en-US" sz="2800" dirty="0" err="1"/>
              <a:t>a,b</a:t>
            </a:r>
            <a:r>
              <a:rPr lang="en-US" sz="2800" dirty="0"/>
              <a:t>} . {</a:t>
            </a:r>
            <a:r>
              <a:rPr lang="en-US" sz="2800" dirty="0" err="1"/>
              <a:t>a,b</a:t>
            </a:r>
            <a:r>
              <a:rPr lang="en-US" sz="2800" dirty="0"/>
              <a:t>} = {aa, ab, </a:t>
            </a:r>
            <a:r>
              <a:rPr lang="en-US" sz="2800" dirty="0" err="1"/>
              <a:t>ba</a:t>
            </a:r>
            <a:r>
              <a:rPr lang="en-US" sz="2800" dirty="0"/>
              <a:t>, bb}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800" dirty="0"/>
              <a:t>….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L((</a:t>
            </a:r>
            <a:r>
              <a:rPr lang="en-US" sz="2800" dirty="0" err="1">
                <a:sym typeface="Wingdings" panose="05000000000000000000" pitchFamily="2" charset="2"/>
              </a:rPr>
              <a:t>a+b</a:t>
            </a:r>
            <a:r>
              <a:rPr lang="en-US" sz="2800" dirty="0">
                <a:sym typeface="Wingdings" panose="05000000000000000000" pitchFamily="2" charset="2"/>
              </a:rPr>
              <a:t>)*) = {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, a, b, aa, ab,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bb,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aaa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aba, baa, …}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L(</a:t>
            </a:r>
            <a:r>
              <a:rPr lang="en-US" sz="3200" dirty="0" err="1"/>
              <a:t>a+bc</a:t>
            </a:r>
            <a:r>
              <a:rPr lang="en-US" sz="3200" dirty="0"/>
              <a:t>*)={a, b, </a:t>
            </a:r>
            <a:r>
              <a:rPr lang="en-US" sz="3200" dirty="0" err="1"/>
              <a:t>bc</a:t>
            </a:r>
            <a:r>
              <a:rPr lang="en-US" sz="3200" dirty="0"/>
              <a:t>, bcc, </a:t>
            </a:r>
            <a:r>
              <a:rPr lang="en-US" sz="3200" dirty="0" err="1"/>
              <a:t>bccc</a:t>
            </a:r>
            <a:r>
              <a:rPr lang="en-US" sz="3200" dirty="0"/>
              <a:t>,…}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DFA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7857" cy="4351338"/>
          </a:xfrm>
        </p:spPr>
        <p:txBody>
          <a:bodyPr/>
          <a:lstStyle/>
          <a:p>
            <a:r>
              <a:rPr lang="en-US" i="1" dirty="0"/>
              <a:t>Regular languages are exactly the same as languages accepted by DFAs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Create a DFA that accepts strings of: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893</Words>
  <Application>Microsoft Macintosh PowerPoint</Application>
  <PresentationFormat>Widescreen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</vt:lpstr>
      <vt:lpstr>Wingdings</vt:lpstr>
      <vt:lpstr>1_Office Theme</vt:lpstr>
      <vt:lpstr>Regular Expression</vt:lpstr>
      <vt:lpstr>Regular Languages vs Regular Expressions</vt:lpstr>
      <vt:lpstr>Recap from Cartesian Product in Sets </vt:lpstr>
      <vt:lpstr>Regular Expression</vt:lpstr>
      <vt:lpstr>PowerPoint Presentation</vt:lpstr>
      <vt:lpstr>Examples: Find the language for the following Regular Expressions</vt:lpstr>
      <vt:lpstr>DFA and Regular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Mokarram dorri, Bahareh</dc:creator>
  <cp:lastModifiedBy>Zalavadia, Kishan Kumar</cp:lastModifiedBy>
  <cp:revision>17</cp:revision>
  <dcterms:created xsi:type="dcterms:W3CDTF">2023-08-30T02:44:01Z</dcterms:created>
  <dcterms:modified xsi:type="dcterms:W3CDTF">2024-10-07T12:48:48Z</dcterms:modified>
</cp:coreProperties>
</file>