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9" r:id="rId2"/>
    <p:sldId id="302" r:id="rId3"/>
    <p:sldId id="278" r:id="rId4"/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BCC4E-1AFF-4418-9546-B4AAC8C22780}" v="282" dt="2024-08-26T04:38:34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5914" autoAdjust="0"/>
  </p:normalViewPr>
  <p:slideViewPr>
    <p:cSldViewPr snapToGrid="0">
      <p:cViewPr varScale="1">
        <p:scale>
          <a:sx n="80" d="100"/>
          <a:sy n="80" d="100"/>
        </p:scale>
        <p:origin x="1296" y="192"/>
      </p:cViewPr>
      <p:guideLst/>
    </p:cSldViewPr>
  </p:slideViewPr>
  <p:notesTextViewPr>
    <p:cViewPr>
      <p:scale>
        <a:sx n="160" d="100"/>
        <a:sy n="160" d="100"/>
      </p:scale>
      <p:origin x="0" y="-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E8FBCC4E-1AFF-4418-9546-B4AAC8C22780}"/>
    <pc:docChg chg="undo custSel modSld">
      <pc:chgData name="Mokarram Dorri, Bahareh" userId="b65613e7-b782-4797-afbc-3ac9b2e9b774" providerId="ADAL" clId="{E8FBCC4E-1AFF-4418-9546-B4AAC8C22780}" dt="2024-08-26T04:38:34.355" v="13"/>
      <pc:docMkLst>
        <pc:docMk/>
      </pc:docMkLst>
      <pc:sldChg chg="modSp mod modAnim">
        <pc:chgData name="Mokarram Dorri, Bahareh" userId="b65613e7-b782-4797-afbc-3ac9b2e9b774" providerId="ADAL" clId="{E8FBCC4E-1AFF-4418-9546-B4AAC8C22780}" dt="2024-08-26T04:38:34.355" v="13"/>
        <pc:sldMkLst>
          <pc:docMk/>
          <pc:sldMk cId="1083178820" sldId="302"/>
        </pc:sldMkLst>
        <pc:spChg chg="mod">
          <ac:chgData name="Mokarram Dorri, Bahareh" userId="b65613e7-b782-4797-afbc-3ac9b2e9b774" providerId="ADAL" clId="{E8FBCC4E-1AFF-4418-9546-B4AAC8C22780}" dt="2024-08-26T04:37:23.745" v="5" actId="1076"/>
          <ac:spMkLst>
            <pc:docMk/>
            <pc:sldMk cId="1083178820" sldId="302"/>
            <ac:spMk id="3" creationId="{00000000-0000-0000-0000-000000000000}"/>
          </ac:spMkLst>
        </pc:spChg>
        <pc:picChg chg="mod">
          <ac:chgData name="Mokarram Dorri, Bahareh" userId="b65613e7-b782-4797-afbc-3ac9b2e9b774" providerId="ADAL" clId="{E8FBCC4E-1AFF-4418-9546-B4AAC8C22780}" dt="2024-08-26T04:37:30.235" v="8" actId="1076"/>
          <ac:picMkLst>
            <pc:docMk/>
            <pc:sldMk cId="1083178820" sldId="302"/>
            <ac:picMk id="4" creationId="{00000000-0000-0000-0000-000000000000}"/>
          </ac:picMkLst>
        </pc:picChg>
      </pc:sldChg>
    </pc:docChg>
  </pc:docChgLst>
  <pc:docChgLst>
    <pc:chgData name="Mokarram dorri, Bahareh" userId="b65613e7-b782-4797-afbc-3ac9b2e9b774" providerId="ADAL" clId="{E8FBCC4E-1AFF-4418-9546-B4AAC8C22780}"/>
    <pc:docChg chg="undo custSel addSld delSld modSld">
      <pc:chgData name="Mokarram dorri, Bahareh" userId="b65613e7-b782-4797-afbc-3ac9b2e9b774" providerId="ADAL" clId="{E8FBCC4E-1AFF-4418-9546-B4AAC8C22780}" dt="2023-09-11T14:15:12.905" v="401" actId="27636"/>
      <pc:docMkLst>
        <pc:docMk/>
      </pc:docMkLst>
      <pc:sldChg chg="delSp modSp add del mod">
        <pc:chgData name="Mokarram dorri, Bahareh" userId="b65613e7-b782-4797-afbc-3ac9b2e9b774" providerId="ADAL" clId="{E8FBCC4E-1AFF-4418-9546-B4AAC8C22780}" dt="2023-09-11T01:02:35.899" v="27" actId="47"/>
        <pc:sldMkLst>
          <pc:docMk/>
          <pc:sldMk cId="841860430" sldId="277"/>
        </pc:sldMkLst>
        <pc:spChg chg="del mod">
          <ac:chgData name="Mokarram dorri, Bahareh" userId="b65613e7-b782-4797-afbc-3ac9b2e9b774" providerId="ADAL" clId="{E8FBCC4E-1AFF-4418-9546-B4AAC8C22780}" dt="2023-09-11T01:01:23.086" v="16" actId="478"/>
          <ac:spMkLst>
            <pc:docMk/>
            <pc:sldMk cId="841860430" sldId="277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E8FBCC4E-1AFF-4418-9546-B4AAC8C22780}" dt="2023-09-11T01:01:21.484" v="15" actId="478"/>
          <ac:spMkLst>
            <pc:docMk/>
            <pc:sldMk cId="841860430" sldId="277"/>
            <ac:spMk id="4" creationId="{EDA5CF96-0CBB-41F5-972B-74985F2C6C65}"/>
          </ac:spMkLst>
        </pc:spChg>
        <pc:spChg chg="del">
          <ac:chgData name="Mokarram dorri, Bahareh" userId="b65613e7-b782-4797-afbc-3ac9b2e9b774" providerId="ADAL" clId="{E8FBCC4E-1AFF-4418-9546-B4AAC8C22780}" dt="2023-09-11T01:01:19.111" v="14" actId="478"/>
          <ac:spMkLst>
            <pc:docMk/>
            <pc:sldMk cId="841860430" sldId="277"/>
            <ac:spMk id="5" creationId="{00000000-0000-0000-0000-000000000000}"/>
          </ac:spMkLst>
        </pc:spChg>
      </pc:sldChg>
      <pc:sldChg chg="modSp add mod">
        <pc:chgData name="Mokarram dorri, Bahareh" userId="b65613e7-b782-4797-afbc-3ac9b2e9b774" providerId="ADAL" clId="{E8FBCC4E-1AFF-4418-9546-B4AAC8C22780}" dt="2023-09-11T02:14:25.204" v="367" actId="20577"/>
        <pc:sldMkLst>
          <pc:docMk/>
          <pc:sldMk cId="2019532686" sldId="278"/>
        </pc:sldMkLst>
        <pc:spChg chg="mod">
          <ac:chgData name="Mokarram dorri, Bahareh" userId="b65613e7-b782-4797-afbc-3ac9b2e9b774" providerId="ADAL" clId="{E8FBCC4E-1AFF-4418-9546-B4AAC8C22780}" dt="2023-09-11T02:14:25.204" v="367" actId="20577"/>
          <ac:spMkLst>
            <pc:docMk/>
            <pc:sldMk cId="2019532686" sldId="27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2019532686" sldId="278"/>
            <ac:spMk id="4" creationId="{00000000-0000-0000-0000-000000000000}"/>
          </ac:spMkLst>
        </pc:spChg>
      </pc:sldChg>
      <pc:sldChg chg="addSp delSp modSp add mod delAnim">
        <pc:chgData name="Mokarram dorri, Bahareh" userId="b65613e7-b782-4797-afbc-3ac9b2e9b774" providerId="ADAL" clId="{E8FBCC4E-1AFF-4418-9546-B4AAC8C22780}" dt="2023-09-11T02:08:10.570" v="150" actId="1076"/>
        <pc:sldMkLst>
          <pc:docMk/>
          <pc:sldMk cId="1855592668" sldId="279"/>
        </pc:sldMkLst>
        <pc:spChg chg="mod">
          <ac:chgData name="Mokarram dorri, Bahareh" userId="b65613e7-b782-4797-afbc-3ac9b2e9b774" providerId="ADAL" clId="{E8FBCC4E-1AFF-4418-9546-B4AAC8C22780}" dt="2023-09-11T02:08:10.570" v="150" actId="1076"/>
          <ac:spMkLst>
            <pc:docMk/>
            <pc:sldMk cId="1855592668" sldId="279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E8FBCC4E-1AFF-4418-9546-B4AAC8C22780}" dt="2023-09-11T01:02:20.135" v="20" actId="478"/>
          <ac:spMkLst>
            <pc:docMk/>
            <pc:sldMk cId="1855592668" sldId="279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E8FBCC4E-1AFF-4418-9546-B4AAC8C22780}" dt="2023-09-11T01:02:45.256" v="31" actId="478"/>
          <ac:spMkLst>
            <pc:docMk/>
            <pc:sldMk cId="1855592668" sldId="279"/>
            <ac:spMk id="5" creationId="{00000000-0000-0000-0000-000000000000}"/>
          </ac:spMkLst>
        </pc:spChg>
        <pc:spChg chg="add del mod">
          <ac:chgData name="Mokarram dorri, Bahareh" userId="b65613e7-b782-4797-afbc-3ac9b2e9b774" providerId="ADAL" clId="{E8FBCC4E-1AFF-4418-9546-B4AAC8C22780}" dt="2023-09-11T01:02:22.286" v="21" actId="478"/>
          <ac:spMkLst>
            <pc:docMk/>
            <pc:sldMk cId="1855592668" sldId="279"/>
            <ac:spMk id="7" creationId="{25B16432-A462-7415-77E1-148205B8B3DF}"/>
          </ac:spMkLst>
        </pc:spChg>
        <pc:picChg chg="del">
          <ac:chgData name="Mokarram dorri, Bahareh" userId="b65613e7-b782-4797-afbc-3ac9b2e9b774" providerId="ADAL" clId="{E8FBCC4E-1AFF-4418-9546-B4AAC8C22780}" dt="2023-09-11T01:02:23.039" v="22" actId="478"/>
          <ac:picMkLst>
            <pc:docMk/>
            <pc:sldMk cId="1855592668" sldId="279"/>
            <ac:picMk id="4" creationId="{00000000-0000-0000-0000-000000000000}"/>
          </ac:picMkLst>
        </pc:picChg>
      </pc:sldChg>
      <pc:sldChg chg="modSp add mod">
        <pc:chgData name="Mokarram dorri, Bahareh" userId="b65613e7-b782-4797-afbc-3ac9b2e9b774" providerId="ADAL" clId="{E8FBCC4E-1AFF-4418-9546-B4AAC8C22780}" dt="2023-09-11T02:20:51.378" v="382" actId="20577"/>
        <pc:sldMkLst>
          <pc:docMk/>
          <pc:sldMk cId="0" sldId="280"/>
        </pc:sldMkLst>
        <pc:spChg chg="mod">
          <ac:chgData name="Mokarram dorri, Bahareh" userId="b65613e7-b782-4797-afbc-3ac9b2e9b774" providerId="ADAL" clId="{E8FBCC4E-1AFF-4418-9546-B4AAC8C22780}" dt="2023-09-11T02:20:51.378" v="382" actId="20577"/>
          <ac:spMkLst>
            <pc:docMk/>
            <pc:sldMk cId="0" sldId="28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0"/>
            <ac:spMk id="4" creationId="{00000000-0000-0000-0000-000000000000}"/>
          </ac:spMkLst>
        </pc:spChg>
      </pc:sldChg>
      <pc:sldChg chg="modSp add mod modShow">
        <pc:chgData name="Mokarram dorri, Bahareh" userId="b65613e7-b782-4797-afbc-3ac9b2e9b774" providerId="ADAL" clId="{E8FBCC4E-1AFF-4418-9546-B4AAC8C22780}" dt="2023-09-11T14:09:42.347" v="383" actId="729"/>
        <pc:sldMkLst>
          <pc:docMk/>
          <pc:sldMk cId="0" sldId="281"/>
        </pc:sldMkLst>
        <pc:spChg chg="mod">
          <ac:chgData name="Mokarram dorri, Bahareh" userId="b65613e7-b782-4797-afbc-3ac9b2e9b774" providerId="ADAL" clId="{E8FBCC4E-1AFF-4418-9546-B4AAC8C22780}" dt="2023-09-11T01:06:21.034" v="67" actId="14100"/>
          <ac:spMkLst>
            <pc:docMk/>
            <pc:sldMk cId="0" sldId="28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1"/>
            <ac:spMk id="4" creationId="{00000000-0000-0000-0000-000000000000}"/>
          </ac:spMkLst>
        </pc:spChg>
      </pc:sldChg>
      <pc:sldChg chg="modSp add mod modAnim">
        <pc:chgData name="Mokarram dorri, Bahareh" userId="b65613e7-b782-4797-afbc-3ac9b2e9b774" providerId="ADAL" clId="{E8FBCC4E-1AFF-4418-9546-B4AAC8C22780}" dt="2023-09-11T14:12:56.475" v="399" actId="14100"/>
        <pc:sldMkLst>
          <pc:docMk/>
          <pc:sldMk cId="0" sldId="282"/>
        </pc:sldMkLst>
        <pc:spChg chg="mod">
          <ac:chgData name="Mokarram dorri, Bahareh" userId="b65613e7-b782-4797-afbc-3ac9b2e9b774" providerId="ADAL" clId="{E8FBCC4E-1AFF-4418-9546-B4AAC8C22780}" dt="2023-09-11T01:08:01.629" v="69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14:12:56.475" v="399" actId="14100"/>
          <ac:spMkLst>
            <pc:docMk/>
            <pc:sldMk cId="0" sldId="28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2"/>
            <ac:spMk id="4" creationId="{00000000-0000-0000-0000-000000000000}"/>
          </ac:spMkLst>
        </pc:spChg>
      </pc:sldChg>
      <pc:sldChg chg="modSp add mod modAnim">
        <pc:chgData name="Mokarram dorri, Bahareh" userId="b65613e7-b782-4797-afbc-3ac9b2e9b774" providerId="ADAL" clId="{E8FBCC4E-1AFF-4418-9546-B4AAC8C22780}" dt="2023-09-11T14:15:12.905" v="401" actId="27636"/>
        <pc:sldMkLst>
          <pc:docMk/>
          <pc:sldMk cId="0" sldId="283"/>
        </pc:sldMkLst>
        <pc:spChg chg="mod">
          <ac:chgData name="Mokarram dorri, Bahareh" userId="b65613e7-b782-4797-afbc-3ac9b2e9b774" providerId="ADAL" clId="{E8FBCC4E-1AFF-4418-9546-B4AAC8C22780}" dt="2023-09-11T01:01:07.947" v="5" actId="27636"/>
          <ac:spMkLst>
            <pc:docMk/>
            <pc:sldMk cId="0" sldId="28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14:15:12.905" v="401" actId="27636"/>
          <ac:spMkLst>
            <pc:docMk/>
            <pc:sldMk cId="0" sldId="28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3"/>
            <ac:spMk id="4" creationId="{00000000-0000-0000-0000-000000000000}"/>
          </ac:spMkLst>
        </pc:spChg>
      </pc:sldChg>
      <pc:sldChg chg="modSp add mod modAnim">
        <pc:chgData name="Mokarram dorri, Bahareh" userId="b65613e7-b782-4797-afbc-3ac9b2e9b774" providerId="ADAL" clId="{E8FBCC4E-1AFF-4418-9546-B4AAC8C22780}" dt="2023-09-11T01:11:42.941" v="89"/>
        <pc:sldMkLst>
          <pc:docMk/>
          <pc:sldMk cId="0" sldId="284"/>
        </pc:sldMkLst>
        <pc:spChg chg="mod">
          <ac:chgData name="Mokarram dorri, Bahareh" userId="b65613e7-b782-4797-afbc-3ac9b2e9b774" providerId="ADAL" clId="{E8FBCC4E-1AFF-4418-9546-B4AAC8C22780}" dt="2023-09-11T01:11:42.941" v="89"/>
          <ac:spMkLst>
            <pc:docMk/>
            <pc:sldMk cId="0" sldId="28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4"/>
            <ac:spMk id="4" creationId="{00000000-0000-0000-0000-000000000000}"/>
          </ac:spMkLst>
        </pc:spChg>
      </pc:sldChg>
      <pc:sldChg chg="modSp add mod modShow">
        <pc:chgData name="Mokarram dorri, Bahareh" userId="b65613e7-b782-4797-afbc-3ac9b2e9b774" providerId="ADAL" clId="{E8FBCC4E-1AFF-4418-9546-B4AAC8C22780}" dt="2023-09-11T01:13:27.776" v="93" actId="729"/>
        <pc:sldMkLst>
          <pc:docMk/>
          <pc:sldMk cId="0" sldId="285"/>
        </pc:sldMkLst>
        <pc:spChg chg="mod">
          <ac:chgData name="Mokarram dorri, Bahareh" userId="b65613e7-b782-4797-afbc-3ac9b2e9b774" providerId="ADAL" clId="{E8FBCC4E-1AFF-4418-9546-B4AAC8C22780}" dt="2023-09-11T01:01:07.978" v="7" actId="27636"/>
          <ac:spMkLst>
            <pc:docMk/>
            <pc:sldMk cId="0" sldId="28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13:05.399" v="92" actId="1076"/>
          <ac:spMkLst>
            <pc:docMk/>
            <pc:sldMk cId="0" sldId="28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5"/>
            <ac:spMk id="4" creationId="{00000000-0000-0000-0000-000000000000}"/>
          </ac:spMkLst>
        </pc:spChg>
      </pc:sldChg>
      <pc:sldChg chg="modSp add mod modShow">
        <pc:chgData name="Mokarram dorri, Bahareh" userId="b65613e7-b782-4797-afbc-3ac9b2e9b774" providerId="ADAL" clId="{E8FBCC4E-1AFF-4418-9546-B4AAC8C22780}" dt="2023-09-11T01:13:43.193" v="97" actId="113"/>
        <pc:sldMkLst>
          <pc:docMk/>
          <pc:sldMk cId="0" sldId="286"/>
        </pc:sldMkLst>
        <pc:spChg chg="mod">
          <ac:chgData name="Mokarram dorri, Bahareh" userId="b65613e7-b782-4797-afbc-3ac9b2e9b774" providerId="ADAL" clId="{E8FBCC4E-1AFF-4418-9546-B4AAC8C22780}" dt="2023-09-11T01:01:07.978" v="8" actId="27636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13:43.193" v="97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6"/>
            <ac:spMk id="4" creationId="{00000000-0000-0000-0000-000000000000}"/>
          </ac:spMkLst>
        </pc:spChg>
      </pc:sldChg>
      <pc:sldChg chg="modSp add mod modShow">
        <pc:chgData name="Mokarram dorri, Bahareh" userId="b65613e7-b782-4797-afbc-3ac9b2e9b774" providerId="ADAL" clId="{E8FBCC4E-1AFF-4418-9546-B4AAC8C22780}" dt="2023-09-11T01:15:22.972" v="106" actId="729"/>
        <pc:sldMkLst>
          <pc:docMk/>
          <pc:sldMk cId="0" sldId="287"/>
        </pc:sldMkLst>
        <pc:spChg chg="mod">
          <ac:chgData name="Mokarram dorri, Bahareh" userId="b65613e7-b782-4797-afbc-3ac9b2e9b774" providerId="ADAL" clId="{E8FBCC4E-1AFF-4418-9546-B4AAC8C22780}" dt="2023-09-11T01:01:07.978" v="9" actId="27636"/>
          <ac:spMkLst>
            <pc:docMk/>
            <pc:sldMk cId="0" sldId="28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14:10.155" v="100" actId="1076"/>
          <ac:spMkLst>
            <pc:docMk/>
            <pc:sldMk cId="0" sldId="28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7"/>
            <ac:spMk id="4" creationId="{00000000-0000-0000-0000-000000000000}"/>
          </ac:spMkLst>
        </pc:spChg>
      </pc:sldChg>
      <pc:sldChg chg="modSp add mod modShow">
        <pc:chgData name="Mokarram dorri, Bahareh" userId="b65613e7-b782-4797-afbc-3ac9b2e9b774" providerId="ADAL" clId="{E8FBCC4E-1AFF-4418-9546-B4AAC8C22780}" dt="2023-09-11T01:15:25.624" v="107" actId="729"/>
        <pc:sldMkLst>
          <pc:docMk/>
          <pc:sldMk cId="0" sldId="288"/>
        </pc:sldMkLst>
        <pc:spChg chg="mod">
          <ac:chgData name="Mokarram dorri, Bahareh" userId="b65613e7-b782-4797-afbc-3ac9b2e9b774" providerId="ADAL" clId="{E8FBCC4E-1AFF-4418-9546-B4AAC8C22780}" dt="2023-09-11T01:01:07.978" v="11" actId="27636"/>
          <ac:spMkLst>
            <pc:docMk/>
            <pc:sldMk cId="0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15:19.548" v="105" actId="20577"/>
          <ac:spMkLst>
            <pc:docMk/>
            <pc:sldMk cId="0" sldId="28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8"/>
            <ac:spMk id="4" creationId="{00000000-0000-0000-0000-000000000000}"/>
          </ac:spMkLst>
        </pc:spChg>
      </pc:sldChg>
      <pc:sldChg chg="modSp add mod modShow">
        <pc:chgData name="Mokarram dorri, Bahareh" userId="b65613e7-b782-4797-afbc-3ac9b2e9b774" providerId="ADAL" clId="{E8FBCC4E-1AFF-4418-9546-B4AAC8C22780}" dt="2023-09-11T01:15:35.234" v="108" actId="729"/>
        <pc:sldMkLst>
          <pc:docMk/>
          <pc:sldMk cId="0" sldId="289"/>
        </pc:sldMkLst>
        <pc:spChg chg="mod">
          <ac:chgData name="Mokarram dorri, Bahareh" userId="b65613e7-b782-4797-afbc-3ac9b2e9b774" providerId="ADAL" clId="{E8FBCC4E-1AFF-4418-9546-B4AAC8C22780}" dt="2023-09-11T01:01:07.994" v="12" actId="27636"/>
          <ac:spMkLst>
            <pc:docMk/>
            <pc:sldMk cId="0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289"/>
            <ac:spMk id="7" creationId="{00000000-0000-0000-0000-000000000000}"/>
          </ac:spMkLst>
        </pc:spChg>
      </pc:sldChg>
      <pc:sldChg chg="del">
        <pc:chgData name="Mokarram dorri, Bahareh" userId="b65613e7-b782-4797-afbc-3ac9b2e9b774" providerId="ADAL" clId="{E8FBCC4E-1AFF-4418-9546-B4AAC8C22780}" dt="2023-09-11T01:01:14.338" v="13" actId="47"/>
        <pc:sldMkLst>
          <pc:docMk/>
          <pc:sldMk cId="0" sldId="290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0" sldId="293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0" sldId="294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0" sldId="295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148763176" sldId="296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2179534390" sldId="297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0" sldId="298"/>
        </pc:sldMkLst>
      </pc:sldChg>
      <pc:sldChg chg="modSp add del mod">
        <pc:chgData name="Mokarram dorri, Bahareh" userId="b65613e7-b782-4797-afbc-3ac9b2e9b774" providerId="ADAL" clId="{E8FBCC4E-1AFF-4418-9546-B4AAC8C22780}" dt="2023-09-11T01:16:07.748" v="114" actId="2696"/>
        <pc:sldMkLst>
          <pc:docMk/>
          <pc:sldMk cId="0" sldId="301"/>
        </pc:sldMkLst>
        <pc:spChg chg="mod">
          <ac:chgData name="Mokarram dorri, Bahareh" userId="b65613e7-b782-4797-afbc-3ac9b2e9b774" providerId="ADAL" clId="{E8FBCC4E-1AFF-4418-9546-B4AAC8C22780}" dt="2023-09-11T01:03:23.069" v="35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E8FBCC4E-1AFF-4418-9546-B4AAC8C22780}" dt="2023-09-11T01:01:07.837" v="1"/>
          <ac:spMkLst>
            <pc:docMk/>
            <pc:sldMk cId="0" sldId="301"/>
            <ac:spMk id="4" creationId="{00000000-0000-0000-0000-000000000000}"/>
          </ac:spMkLst>
        </pc:spChg>
      </pc:sldChg>
      <pc:sldChg chg="modSp add mod">
        <pc:chgData name="Mokarram dorri, Bahareh" userId="b65613e7-b782-4797-afbc-3ac9b2e9b774" providerId="ADAL" clId="{E8FBCC4E-1AFF-4418-9546-B4AAC8C22780}" dt="2023-09-11T02:13:00.609" v="351" actId="20577"/>
        <pc:sldMkLst>
          <pc:docMk/>
          <pc:sldMk cId="1083178820" sldId="302"/>
        </pc:sldMkLst>
        <pc:spChg chg="mod">
          <ac:chgData name="Mokarram dorri, Bahareh" userId="b65613e7-b782-4797-afbc-3ac9b2e9b774" providerId="ADAL" clId="{E8FBCC4E-1AFF-4418-9546-B4AAC8C22780}" dt="2023-09-11T02:13:00.609" v="351" actId="20577"/>
          <ac:spMkLst>
            <pc:docMk/>
            <pc:sldMk cId="1083178820" sldId="302"/>
            <ac:spMk id="3" creationId="{00000000-0000-0000-0000-000000000000}"/>
          </ac:spMkLst>
        </pc:spChg>
        <pc:picChg chg="mod">
          <ac:chgData name="Mokarram dorri, Bahareh" userId="b65613e7-b782-4797-afbc-3ac9b2e9b774" providerId="ADAL" clId="{E8FBCC4E-1AFF-4418-9546-B4AAC8C22780}" dt="2023-09-11T01:02:51.084" v="32" actId="1076"/>
          <ac:picMkLst>
            <pc:docMk/>
            <pc:sldMk cId="1083178820" sldId="302"/>
            <ac:picMk id="4" creationId="{00000000-0000-0000-0000-000000000000}"/>
          </ac:picMkLst>
        </pc:picChg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4100069840" sldId="302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E8FBCC4E-1AFF-4418-9546-B4AAC8C22780}" dt="2023-09-11T01:00:52.366" v="0" actId="47"/>
        <pc:sldMkLst>
          <pc:docMk/>
          <pc:sldMk cId="0" sldId="310"/>
        </pc:sldMkLst>
      </pc:sldChg>
    </pc:docChg>
  </pc:docChgLst>
  <pc:docChgLst>
    <pc:chgData name="Mokarram Dorri, Bahareh" userId="b65613e7-b782-4797-afbc-3ac9b2e9b774" providerId="ADAL" clId="{8B5D1434-4084-4367-8B87-3D6C2C934C26}"/>
    <pc:docChg chg="delSld modSld">
      <pc:chgData name="Mokarram Dorri, Bahareh" userId="b65613e7-b782-4797-afbc-3ac9b2e9b774" providerId="ADAL" clId="{8B5D1434-4084-4367-8B87-3D6C2C934C26}" dt="2024-08-26T04:53:39.184" v="1" actId="6549"/>
      <pc:docMkLst>
        <pc:docMk/>
      </pc:docMkLst>
      <pc:sldChg chg="modNotesTx">
        <pc:chgData name="Mokarram Dorri, Bahareh" userId="b65613e7-b782-4797-afbc-3ac9b2e9b774" providerId="ADAL" clId="{8B5D1434-4084-4367-8B87-3D6C2C934C26}" dt="2024-08-26T04:53:39.184" v="1" actId="6549"/>
        <pc:sldMkLst>
          <pc:docMk/>
          <pc:sldMk cId="0" sldId="284"/>
        </pc:sldMkLst>
      </pc:sldChg>
      <pc:sldChg chg="del">
        <pc:chgData name="Mokarram Dorri, Bahareh" userId="b65613e7-b782-4797-afbc-3ac9b2e9b774" providerId="ADAL" clId="{8B5D1434-4084-4367-8B87-3D6C2C934C26}" dt="2024-08-26T04:53:36.805" v="0" actId="47"/>
        <pc:sldMkLst>
          <pc:docMk/>
          <pc:sldMk cId="0" sldId="287"/>
        </pc:sldMkLst>
      </pc:sldChg>
      <pc:sldChg chg="del">
        <pc:chgData name="Mokarram Dorri, Bahareh" userId="b65613e7-b782-4797-afbc-3ac9b2e9b774" providerId="ADAL" clId="{8B5D1434-4084-4367-8B87-3D6C2C934C26}" dt="2024-08-26T04:53:36.805" v="0" actId="47"/>
        <pc:sldMkLst>
          <pc:docMk/>
          <pc:sldMk cId="0" sldId="288"/>
        </pc:sldMkLst>
      </pc:sldChg>
    </pc:docChg>
  </pc:docChgLst>
  <pc:docChgLst>
    <pc:chgData name="Mokarram dorri, Bahareh" userId="b65613e7-b782-4797-afbc-3ac9b2e9b774" providerId="ADAL" clId="{B5D1F1F4-23CE-4E15-98E6-C1BBB198BEC4}"/>
    <pc:docChg chg="custSel modSld">
      <pc:chgData name="Mokarram dorri, Bahareh" userId="b65613e7-b782-4797-afbc-3ac9b2e9b774" providerId="ADAL" clId="{B5D1F1F4-23CE-4E15-98E6-C1BBB198BEC4}" dt="2023-09-06T18:14:51.294" v="6" actId="6549"/>
      <pc:docMkLst>
        <pc:docMk/>
      </pc:docMkLst>
      <pc:sldChg chg="modSp">
        <pc:chgData name="Mokarram dorri, Bahareh" userId="b65613e7-b782-4797-afbc-3ac9b2e9b774" providerId="ADAL" clId="{B5D1F1F4-23CE-4E15-98E6-C1BBB198BEC4}" dt="2023-09-06T17:39:52.738" v="2" actId="6549"/>
        <pc:sldMkLst>
          <pc:docMk/>
          <pc:sldMk cId="0" sldId="293"/>
        </pc:sldMkLst>
        <pc:spChg chg="mod">
          <ac:chgData name="Mokarram dorri, Bahareh" userId="b65613e7-b782-4797-afbc-3ac9b2e9b774" providerId="ADAL" clId="{B5D1F1F4-23CE-4E15-98E6-C1BBB198BEC4}" dt="2023-09-06T17:39:52.738" v="2" actId="6549"/>
          <ac:spMkLst>
            <pc:docMk/>
            <pc:sldMk cId="0" sldId="293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B5D1F1F4-23CE-4E15-98E6-C1BBB198BEC4}" dt="2023-09-06T17:40:29.420" v="5" actId="5793"/>
        <pc:sldMkLst>
          <pc:docMk/>
          <pc:sldMk cId="0" sldId="294"/>
        </pc:sldMkLst>
        <pc:spChg chg="mod">
          <ac:chgData name="Mokarram dorri, Bahareh" userId="b65613e7-b782-4797-afbc-3ac9b2e9b774" providerId="ADAL" clId="{B5D1F1F4-23CE-4E15-98E6-C1BBB198BEC4}" dt="2023-09-06T17:40:29.420" v="5" actId="5793"/>
          <ac:spMkLst>
            <pc:docMk/>
            <pc:sldMk cId="0" sldId="294"/>
            <ac:spMk id="3" creationId="{00000000-0000-0000-0000-000000000000}"/>
          </ac:spMkLst>
        </pc:spChg>
      </pc:sldChg>
      <pc:sldChg chg="modSp modAnim">
        <pc:chgData name="Mokarram dorri, Bahareh" userId="b65613e7-b782-4797-afbc-3ac9b2e9b774" providerId="ADAL" clId="{B5D1F1F4-23CE-4E15-98E6-C1BBB198BEC4}" dt="2023-09-06T18:14:51.294" v="6" actId="6549"/>
        <pc:sldMkLst>
          <pc:docMk/>
          <pc:sldMk cId="0" sldId="304"/>
        </pc:sldMkLst>
        <pc:spChg chg="mod">
          <ac:chgData name="Mokarram dorri, Bahareh" userId="b65613e7-b782-4797-afbc-3ac9b2e9b774" providerId="ADAL" clId="{B5D1F1F4-23CE-4E15-98E6-C1BBB198BEC4}" dt="2023-09-06T18:14:51.294" v="6" actId="6549"/>
          <ac:spMkLst>
            <pc:docMk/>
            <pc:sldMk cId="0" sldId="304"/>
            <ac:spMk id="3" creationId="{00000000-0000-0000-0000-000000000000}"/>
          </ac:spMkLst>
        </pc:spChg>
      </pc:sldChg>
    </pc:docChg>
  </pc:docChgLst>
  <pc:docChgLst>
    <pc:chgData name="Mokarram dorri, Bahareh" userId="S::bahareh.mokarramdorri@unt.edu::b65613e7-b782-4797-afbc-3ac9b2e9b774" providerId="AD" clId="Web-{FAF4AD68-7759-E400-E183-540A06683A17}"/>
    <pc:docChg chg="modSld sldOrd">
      <pc:chgData name="Mokarram dorri, Bahareh" userId="S::bahareh.mokarramdorri@unt.edu::b65613e7-b782-4797-afbc-3ac9b2e9b774" providerId="AD" clId="Web-{FAF4AD68-7759-E400-E183-540A06683A17}" dt="2023-09-06T14:06:50.701" v="71" actId="20577"/>
      <pc:docMkLst>
        <pc:docMk/>
      </pc:docMkLst>
      <pc:sldChg chg="modSp">
        <pc:chgData name="Mokarram dorri, Bahareh" userId="S::bahareh.mokarramdorri@unt.edu::b65613e7-b782-4797-afbc-3ac9b2e9b774" providerId="AD" clId="Web-{FAF4AD68-7759-E400-E183-540A06683A17}" dt="2023-09-06T13:55:36.525" v="25" actId="14100"/>
        <pc:sldMkLst>
          <pc:docMk/>
          <pc:sldMk cId="0" sldId="293"/>
        </pc:sldMkLst>
        <pc:spChg chg="mod">
          <ac:chgData name="Mokarram dorri, Bahareh" userId="S::bahareh.mokarramdorri@unt.edu::b65613e7-b782-4797-afbc-3ac9b2e9b774" providerId="AD" clId="Web-{FAF4AD68-7759-E400-E183-540A06683A17}" dt="2023-09-06T13:53:00.872" v="4" actId="14100"/>
          <ac:spMkLst>
            <pc:docMk/>
            <pc:sldMk cId="0" sldId="293"/>
            <ac:spMk id="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4:01.173" v="22" actId="14100"/>
          <ac:spMkLst>
            <pc:docMk/>
            <pc:sldMk cId="0" sldId="293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3:43.016" v="15" actId="1076"/>
          <ac:spMkLst>
            <pc:docMk/>
            <pc:sldMk cId="0" sldId="293"/>
            <ac:spMk id="8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5:36.525" v="25" actId="14100"/>
          <ac:spMkLst>
            <pc:docMk/>
            <pc:sldMk cId="0" sldId="293"/>
            <ac:spMk id="9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4:13.503" v="24" actId="1076"/>
          <ac:spMkLst>
            <pc:docMk/>
            <pc:sldMk cId="0" sldId="293"/>
            <ac:spMk id="10" creationId="{00000000-0000-0000-0000-000000000000}"/>
          </ac:spMkLst>
        </pc:spChg>
        <pc:grpChg chg="mod">
          <ac:chgData name="Mokarram dorri, Bahareh" userId="S::bahareh.mokarramdorri@unt.edu::b65613e7-b782-4797-afbc-3ac9b2e9b774" providerId="AD" clId="Web-{FAF4AD68-7759-E400-E183-540A06683A17}" dt="2023-09-06T13:54:07.408" v="23" actId="1076"/>
          <ac:grpSpMkLst>
            <pc:docMk/>
            <pc:sldMk cId="0" sldId="293"/>
            <ac:grpSpMk id="11" creationId="{874C5EFF-E920-B160-BD52-C1F461BAD5F9}"/>
          </ac:grpSpMkLst>
        </pc:grpChg>
      </pc:sldChg>
      <pc:sldChg chg="modSp ord">
        <pc:chgData name="Mokarram dorri, Bahareh" userId="S::bahareh.mokarramdorri@unt.edu::b65613e7-b782-4797-afbc-3ac9b2e9b774" providerId="AD" clId="Web-{FAF4AD68-7759-E400-E183-540A06683A17}" dt="2023-09-06T13:59:03.931" v="33"/>
        <pc:sldMkLst>
          <pc:docMk/>
          <pc:sldMk cId="0" sldId="294"/>
        </pc:sldMkLst>
        <pc:spChg chg="mod">
          <ac:chgData name="Mokarram dorri, Bahareh" userId="S::bahareh.mokarramdorri@unt.edu::b65613e7-b782-4797-afbc-3ac9b2e9b774" providerId="AD" clId="Web-{FAF4AD68-7759-E400-E183-540A06683A17}" dt="2023-09-06T13:58:49.086" v="31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7:04.875" v="26" actId="1076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Mokarram dorri, Bahareh" userId="S::bahareh.mokarramdorri@unt.edu::b65613e7-b782-4797-afbc-3ac9b2e9b774" providerId="AD" clId="Web-{FAF4AD68-7759-E400-E183-540A06683A17}" dt="2023-09-06T13:59:00.087" v="32" actId="1076"/>
        <pc:sldMkLst>
          <pc:docMk/>
          <pc:sldMk cId="0" sldId="298"/>
        </pc:sldMkLst>
        <pc:spChg chg="mod">
          <ac:chgData name="Mokarram dorri, Bahareh" userId="S::bahareh.mokarramdorri@unt.edu::b65613e7-b782-4797-afbc-3ac9b2e9b774" providerId="AD" clId="Web-{FAF4AD68-7759-E400-E183-540A06683A17}" dt="2023-09-06T13:59:00.087" v="32" actId="1076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Mokarram dorri, Bahareh" userId="S::bahareh.mokarramdorri@unt.edu::b65613e7-b782-4797-afbc-3ac9b2e9b774" providerId="AD" clId="Web-{FAF4AD68-7759-E400-E183-540A06683A17}" dt="2023-09-06T14:03:33.670" v="40" actId="20577"/>
        <pc:sldMkLst>
          <pc:docMk/>
          <pc:sldMk cId="4100069840" sldId="302"/>
        </pc:sldMkLst>
        <pc:spChg chg="mod">
          <ac:chgData name="Mokarram dorri, Bahareh" userId="S::bahareh.mokarramdorri@unt.edu::b65613e7-b782-4797-afbc-3ac9b2e9b774" providerId="AD" clId="Web-{FAF4AD68-7759-E400-E183-540A06683A17}" dt="2023-09-06T14:00:33.688" v="34" actId="14100"/>
          <ac:spMkLst>
            <pc:docMk/>
            <pc:sldMk cId="4100069840" sldId="302"/>
            <ac:spMk id="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3:33.670" v="40" actId="20577"/>
          <ac:spMkLst>
            <pc:docMk/>
            <pc:sldMk cId="4100069840" sldId="302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0:38.813" v="36" actId="1076"/>
          <ac:spMkLst>
            <pc:docMk/>
            <pc:sldMk cId="4100069840" sldId="302"/>
            <ac:spMk id="4" creationId="{00000000-0000-0000-0000-000000000000}"/>
          </ac:spMkLst>
        </pc:spChg>
      </pc:sldChg>
      <pc:sldChg chg="addSp delSp modSp">
        <pc:chgData name="Mokarram dorri, Bahareh" userId="S::bahareh.mokarramdorri@unt.edu::b65613e7-b782-4797-afbc-3ac9b2e9b774" providerId="AD" clId="Web-{FAF4AD68-7759-E400-E183-540A06683A17}" dt="2023-09-06T14:06:50.701" v="71" actId="20577"/>
        <pc:sldMkLst>
          <pc:docMk/>
          <pc:sldMk cId="0" sldId="304"/>
        </pc:sldMkLst>
        <pc:spChg chg="mod">
          <ac:chgData name="Mokarram dorri, Bahareh" userId="S::bahareh.mokarramdorri@unt.edu::b65613e7-b782-4797-afbc-3ac9b2e9b774" providerId="AD" clId="Web-{FAF4AD68-7759-E400-E183-540A06683A17}" dt="2023-09-06T14:03:11.747" v="37" actId="14100"/>
          <ac:spMkLst>
            <pc:docMk/>
            <pc:sldMk cId="0" sldId="304"/>
            <ac:spMk id="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6:50.701" v="71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3:40.999" v="42" actId="1076"/>
          <ac:spMkLst>
            <pc:docMk/>
            <pc:sldMk cId="0" sldId="304"/>
            <ac:spMk id="4" creationId="{00000000-0000-0000-0000-000000000000}"/>
          </ac:spMkLst>
        </pc:spChg>
        <pc:spChg chg="add del mod">
          <ac:chgData name="Mokarram dorri, Bahareh" userId="S::bahareh.mokarramdorri@unt.edu::b65613e7-b782-4797-afbc-3ac9b2e9b774" providerId="AD" clId="Web-{FAF4AD68-7759-E400-E183-540A06683A17}" dt="2023-09-06T14:04:42.738" v="53"/>
          <ac:spMkLst>
            <pc:docMk/>
            <pc:sldMk cId="0" sldId="304"/>
            <ac:spMk id="6" creationId="{89CE7A3E-4ECA-EEA6-60A4-F37FCCA4A199}"/>
          </ac:spMkLst>
        </pc:spChg>
      </pc:sldChg>
      <pc:sldChg chg="modSp">
        <pc:chgData name="Mokarram dorri, Bahareh" userId="S::bahareh.mokarramdorri@unt.edu::b65613e7-b782-4797-afbc-3ac9b2e9b774" providerId="AD" clId="Web-{FAF4AD68-7759-E400-E183-540A06683A17}" dt="2023-09-06T13:52:50.949" v="3" actId="1076"/>
        <pc:sldMkLst>
          <pc:docMk/>
          <pc:sldMk cId="0" sldId="310"/>
        </pc:sldMkLst>
        <pc:spChg chg="mod">
          <ac:chgData name="Mokarram dorri, Bahareh" userId="S::bahareh.mokarramdorri@unt.edu::b65613e7-b782-4797-afbc-3ac9b2e9b774" providerId="AD" clId="Web-{FAF4AD68-7759-E400-E183-540A06683A17}" dt="2023-09-06T13:52:50.949" v="3" actId="1076"/>
          <ac:spMkLst>
            <pc:docMk/>
            <pc:sldMk cId="0" sldId="310"/>
            <ac:spMk id="3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2DF6752E-B89B-4A36-ACB3-842D894C34FE}"/>
    <pc:docChg chg="delSld">
      <pc:chgData name="Mokarram dorri, Bahareh" userId="b65613e7-b782-4797-afbc-3ac9b2e9b774" providerId="ADAL" clId="{2DF6752E-B89B-4A36-ACB3-842D894C34FE}" dt="2023-09-11T16:36:50.833" v="3" actId="2696"/>
      <pc:docMkLst>
        <pc:docMk/>
      </pc:docMkLst>
      <pc:sldChg chg="del">
        <pc:chgData name="Mokarram dorri, Bahareh" userId="b65613e7-b782-4797-afbc-3ac9b2e9b774" providerId="ADAL" clId="{2DF6752E-B89B-4A36-ACB3-842D894C34FE}" dt="2023-09-11T16:36:50.833" v="3" actId="2696"/>
        <pc:sldMkLst>
          <pc:docMk/>
          <pc:sldMk cId="0" sldId="281"/>
        </pc:sldMkLst>
      </pc:sldChg>
      <pc:sldChg chg="del">
        <pc:chgData name="Mokarram dorri, Bahareh" userId="b65613e7-b782-4797-afbc-3ac9b2e9b774" providerId="ADAL" clId="{2DF6752E-B89B-4A36-ACB3-842D894C34FE}" dt="2023-09-11T16:36:38.682" v="2" actId="2696"/>
        <pc:sldMkLst>
          <pc:docMk/>
          <pc:sldMk cId="0" sldId="285"/>
        </pc:sldMkLst>
      </pc:sldChg>
      <pc:sldChg chg="del">
        <pc:chgData name="Mokarram dorri, Bahareh" userId="b65613e7-b782-4797-afbc-3ac9b2e9b774" providerId="ADAL" clId="{2DF6752E-B89B-4A36-ACB3-842D894C34FE}" dt="2023-09-11T16:36:30.050" v="1" actId="2696"/>
        <pc:sldMkLst>
          <pc:docMk/>
          <pc:sldMk cId="0" sldId="286"/>
        </pc:sldMkLst>
      </pc:sldChg>
      <pc:sldChg chg="del">
        <pc:chgData name="Mokarram dorri, Bahareh" userId="b65613e7-b782-4797-afbc-3ac9b2e9b774" providerId="ADAL" clId="{2DF6752E-B89B-4A36-ACB3-842D894C34FE}" dt="2023-09-11T16:35:12.967" v="0" actId="2696"/>
        <pc:sldMkLst>
          <pc:docMk/>
          <pc:sldMk cId="0" sldId="289"/>
        </pc:sldMkLst>
      </pc:sldChg>
    </pc:docChg>
  </pc:docChgLst>
  <pc:docChgLst>
    <pc:chgData name="Mokarram dorri, Bahareh" userId="b65613e7-b782-4797-afbc-3ac9b2e9b774" providerId="ADAL" clId="{F191BC3E-14C7-4E05-AC9B-75438C63A69D}"/>
    <pc:docChg chg="undo custSel delSld modSld">
      <pc:chgData name="Mokarram dorri, Bahareh" userId="b65613e7-b782-4797-afbc-3ac9b2e9b774" providerId="ADAL" clId="{F191BC3E-14C7-4E05-AC9B-75438C63A69D}" dt="2023-09-06T05:29:24.860" v="185" actId="20577"/>
      <pc:docMkLst>
        <pc:docMk/>
      </pc:docMkLst>
      <pc:sldChg chg="modSp mod">
        <pc:chgData name="Mokarram dorri, Bahareh" userId="b65613e7-b782-4797-afbc-3ac9b2e9b774" providerId="ADAL" clId="{F191BC3E-14C7-4E05-AC9B-75438C63A69D}" dt="2023-09-06T04:41:39.889" v="18" actId="113"/>
        <pc:sldMkLst>
          <pc:docMk/>
          <pc:sldMk cId="0" sldId="290"/>
        </pc:sldMkLst>
        <pc:spChg chg="mod">
          <ac:chgData name="Mokarram dorri, Bahareh" userId="b65613e7-b782-4797-afbc-3ac9b2e9b774" providerId="ADAL" clId="{F191BC3E-14C7-4E05-AC9B-75438C63A69D}" dt="2023-09-06T04:41:39.889" v="18" actId="113"/>
          <ac:spMkLst>
            <pc:docMk/>
            <pc:sldMk cId="0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1:39.889" v="18" actId="113"/>
          <ac:spMkLst>
            <pc:docMk/>
            <pc:sldMk cId="0" sldId="29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1:39.889" v="18" actId="113"/>
          <ac:spMkLst>
            <pc:docMk/>
            <pc:sldMk cId="0" sldId="290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4:42:07.343" v="25" actId="1076"/>
        <pc:sldMkLst>
          <pc:docMk/>
          <pc:sldMk cId="0" sldId="291"/>
        </pc:sldMkLst>
        <pc:spChg chg="mod">
          <ac:chgData name="Mokarram dorri, Bahareh" userId="b65613e7-b782-4797-afbc-3ac9b2e9b774" providerId="ADAL" clId="{F191BC3E-14C7-4E05-AC9B-75438C63A69D}" dt="2023-09-06T04:42:00.433" v="24" actId="1076"/>
          <ac:spMkLst>
            <pc:docMk/>
            <pc:sldMk cId="0" sldId="29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07.343" v="25" actId="1076"/>
          <ac:spMkLst>
            <pc:docMk/>
            <pc:sldMk cId="0" sldId="291"/>
            <ac:spMk id="20" creationId="{00000000-0000-0000-0000-000000000000}"/>
          </ac:spMkLst>
        </pc:spChg>
        <pc:grpChg chg="mod">
          <ac:chgData name="Mokarram dorri, Bahareh" userId="b65613e7-b782-4797-afbc-3ac9b2e9b774" providerId="ADAL" clId="{F191BC3E-14C7-4E05-AC9B-75438C63A69D}" dt="2023-09-06T04:41:51.325" v="23" actId="1036"/>
          <ac:grpSpMkLst>
            <pc:docMk/>
            <pc:sldMk cId="0" sldId="291"/>
            <ac:grpSpMk id="25" creationId="{75DF4D0D-49AF-A0F3-7B13-335ECA3A1F35}"/>
          </ac:grpSpMkLst>
        </pc:grpChg>
      </pc:sldChg>
      <pc:sldChg chg="modSp mod modAnim">
        <pc:chgData name="Mokarram dorri, Bahareh" userId="b65613e7-b782-4797-afbc-3ac9b2e9b774" providerId="ADAL" clId="{F191BC3E-14C7-4E05-AC9B-75438C63A69D}" dt="2023-09-06T05:21:27.065" v="118" actId="1037"/>
        <pc:sldMkLst>
          <pc:docMk/>
          <pc:sldMk cId="0" sldId="293"/>
        </pc:sldMkLst>
        <pc:spChg chg="mod">
          <ac:chgData name="Mokarram dorri, Bahareh" userId="b65613e7-b782-4797-afbc-3ac9b2e9b774" providerId="ADAL" clId="{F191BC3E-14C7-4E05-AC9B-75438C63A69D}" dt="2023-09-06T05:21:06.102" v="111" actId="27636"/>
          <ac:spMkLst>
            <pc:docMk/>
            <pc:sldMk cId="0" sldId="29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35:14.374" v="5" actId="20577"/>
          <ac:spMkLst>
            <pc:docMk/>
            <pc:sldMk cId="0" sldId="293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34:40.949" v="0" actId="14100"/>
          <ac:spMkLst>
            <pc:docMk/>
            <pc:sldMk cId="0" sldId="293"/>
            <ac:spMk id="9" creationId="{00000000-0000-0000-0000-000000000000}"/>
          </ac:spMkLst>
        </pc:spChg>
        <pc:grpChg chg="mod">
          <ac:chgData name="Mokarram dorri, Bahareh" userId="b65613e7-b782-4797-afbc-3ac9b2e9b774" providerId="ADAL" clId="{F191BC3E-14C7-4E05-AC9B-75438C63A69D}" dt="2023-09-06T05:21:27.065" v="118" actId="1037"/>
          <ac:grpSpMkLst>
            <pc:docMk/>
            <pc:sldMk cId="0" sldId="293"/>
            <ac:grpSpMk id="11" creationId="{874C5EFF-E920-B160-BD52-C1F461BAD5F9}"/>
          </ac:grpSpMkLst>
        </pc:grpChg>
      </pc:sldChg>
      <pc:sldChg chg="modSp mod modAnim">
        <pc:chgData name="Mokarram dorri, Bahareh" userId="b65613e7-b782-4797-afbc-3ac9b2e9b774" providerId="ADAL" clId="{F191BC3E-14C7-4E05-AC9B-75438C63A69D}" dt="2023-09-06T05:29:04.930" v="184"/>
        <pc:sldMkLst>
          <pc:docMk/>
          <pc:sldMk cId="0" sldId="294"/>
        </pc:sldMkLst>
        <pc:spChg chg="mod">
          <ac:chgData name="Mokarram dorri, Bahareh" userId="b65613e7-b782-4797-afbc-3ac9b2e9b774" providerId="ADAL" clId="{F191BC3E-14C7-4E05-AC9B-75438C63A69D}" dt="2023-09-06T04:35:43.302" v="8" actId="14100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28:15.236" v="180" actId="14100"/>
          <ac:spMkLst>
            <pc:docMk/>
            <pc:sldMk cId="0" sldId="29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28:31.406" v="181" actId="1076"/>
          <ac:spMkLst>
            <pc:docMk/>
            <pc:sldMk cId="0" sldId="294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4:45:40.837" v="73" actId="20577"/>
        <pc:sldMkLst>
          <pc:docMk/>
          <pc:sldMk cId="0" sldId="295"/>
        </pc:sldMkLst>
        <pc:spChg chg="mod">
          <ac:chgData name="Mokarram dorri, Bahareh" userId="b65613e7-b782-4797-afbc-3ac9b2e9b774" providerId="ADAL" clId="{F191BC3E-14C7-4E05-AC9B-75438C63A69D}" dt="2023-09-06T04:45:40.837" v="73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4:42:34.564" v="29" actId="1076"/>
        <pc:sldMkLst>
          <pc:docMk/>
          <pc:sldMk cId="148763176" sldId="296"/>
        </pc:sldMkLst>
        <pc:spChg chg="mod">
          <ac:chgData name="Mokarram dorri, Bahareh" userId="b65613e7-b782-4797-afbc-3ac9b2e9b774" providerId="ADAL" clId="{F191BC3E-14C7-4E05-AC9B-75438C63A69D}" dt="2023-09-06T04:42:34.564" v="29" actId="1076"/>
          <ac:spMkLst>
            <pc:docMk/>
            <pc:sldMk cId="148763176" sldId="296"/>
            <ac:spMk id="3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F191BC3E-14C7-4E05-AC9B-75438C63A69D}" dt="2023-09-06T05:02:05.943" v="92" actId="1076"/>
        <pc:sldMkLst>
          <pc:docMk/>
          <pc:sldMk cId="2179534390" sldId="297"/>
        </pc:sldMkLst>
        <pc:spChg chg="mod">
          <ac:chgData name="Mokarram dorri, Bahareh" userId="b65613e7-b782-4797-afbc-3ac9b2e9b774" providerId="ADAL" clId="{F191BC3E-14C7-4E05-AC9B-75438C63A69D}" dt="2023-09-06T05:01:10.472" v="86" actId="113"/>
          <ac:spMkLst>
            <pc:docMk/>
            <pc:sldMk cId="217953439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56.428" v="32" actId="164"/>
          <ac:spMkLst>
            <pc:docMk/>
            <pc:sldMk cId="2179534390" sldId="297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3:42.131" v="50" actId="403"/>
          <ac:spMkLst>
            <pc:docMk/>
            <pc:sldMk cId="2179534390" sldId="297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56.428" v="32" actId="164"/>
          <ac:spMkLst>
            <pc:docMk/>
            <pc:sldMk cId="2179534390" sldId="297"/>
            <ac:spMk id="6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56.428" v="32" actId="164"/>
          <ac:spMkLst>
            <pc:docMk/>
            <pc:sldMk cId="2179534390" sldId="297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02:05.943" v="92" actId="1076"/>
          <ac:spMkLst>
            <pc:docMk/>
            <pc:sldMk cId="2179534390" sldId="297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01:54.231" v="90" actId="1038"/>
          <ac:spMkLst>
            <pc:docMk/>
            <pc:sldMk cId="2179534390" sldId="297"/>
            <ac:spMk id="15" creationId="{00000000-0000-0000-0000-000000000000}"/>
          </ac:spMkLst>
        </pc:spChg>
        <pc:grpChg chg="add mod">
          <ac:chgData name="Mokarram dorri, Bahareh" userId="b65613e7-b782-4797-afbc-3ac9b2e9b774" providerId="ADAL" clId="{F191BC3E-14C7-4E05-AC9B-75438C63A69D}" dt="2023-09-06T04:42:58.943" v="42" actId="1036"/>
          <ac:grpSpMkLst>
            <pc:docMk/>
            <pc:sldMk cId="2179534390" sldId="297"/>
            <ac:grpSpMk id="18" creationId="{3C43F57B-D863-1250-A3CF-01A004315252}"/>
          </ac:grpSpMkLst>
        </pc:grpChg>
        <pc:grpChg chg="mod">
          <ac:chgData name="Mokarram dorri, Bahareh" userId="b65613e7-b782-4797-afbc-3ac9b2e9b774" providerId="ADAL" clId="{F191BC3E-14C7-4E05-AC9B-75438C63A69D}" dt="2023-09-06T04:43:05.239" v="44" actId="14100"/>
          <ac:grpSpMkLst>
            <pc:docMk/>
            <pc:sldMk cId="2179534390" sldId="297"/>
            <ac:grpSpMk id="30" creationId="{00000000-0000-0000-0000-000000000000}"/>
          </ac:grpSpMkLst>
        </pc:grpChg>
        <pc:cxnChg chg="mod">
          <ac:chgData name="Mokarram dorri, Bahareh" userId="b65613e7-b782-4797-afbc-3ac9b2e9b774" providerId="ADAL" clId="{F191BC3E-14C7-4E05-AC9B-75438C63A69D}" dt="2023-09-06T05:02:05.943" v="92" actId="1076"/>
          <ac:cxnSpMkLst>
            <pc:docMk/>
            <pc:sldMk cId="2179534390" sldId="297"/>
            <ac:cxnSpMk id="27" creationId="{00000000-0000-0000-0000-000000000000}"/>
          </ac:cxnSpMkLst>
        </pc:cxnChg>
        <pc:cxnChg chg="mod">
          <ac:chgData name="Mokarram dorri, Bahareh" userId="b65613e7-b782-4797-afbc-3ac9b2e9b774" providerId="ADAL" clId="{F191BC3E-14C7-4E05-AC9B-75438C63A69D}" dt="2023-09-06T05:02:05.943" v="92" actId="1076"/>
          <ac:cxnSpMkLst>
            <pc:docMk/>
            <pc:sldMk cId="2179534390" sldId="297"/>
            <ac:cxnSpMk id="29" creationId="{00000000-0000-0000-0000-000000000000}"/>
          </ac:cxnSpMkLst>
        </pc:cxnChg>
      </pc:sldChg>
      <pc:sldChg chg="modSp mod">
        <pc:chgData name="Mokarram dorri, Bahareh" userId="b65613e7-b782-4797-afbc-3ac9b2e9b774" providerId="ADAL" clId="{F191BC3E-14C7-4E05-AC9B-75438C63A69D}" dt="2023-09-06T05:29:24.860" v="185" actId="20577"/>
        <pc:sldMkLst>
          <pc:docMk/>
          <pc:sldMk cId="0" sldId="298"/>
        </pc:sldMkLst>
        <pc:spChg chg="mod">
          <ac:chgData name="Mokarram dorri, Bahareh" userId="b65613e7-b782-4797-afbc-3ac9b2e9b774" providerId="ADAL" clId="{F191BC3E-14C7-4E05-AC9B-75438C63A69D}" dt="2023-09-06T05:29:24.860" v="185" actId="20577"/>
          <ac:spMkLst>
            <pc:docMk/>
            <pc:sldMk cId="0" sldId="29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5:26.947" v="66" actId="1076"/>
          <ac:spMkLst>
            <pc:docMk/>
            <pc:sldMk cId="0" sldId="298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F191BC3E-14C7-4E05-AC9B-75438C63A69D}" dt="2023-09-06T04:37:01.912" v="14" actId="47"/>
        <pc:sldMkLst>
          <pc:docMk/>
          <pc:sldMk cId="0" sldId="299"/>
        </pc:sldMkLst>
      </pc:sldChg>
      <pc:sldChg chg="modSp del mod">
        <pc:chgData name="Mokarram dorri, Bahareh" userId="b65613e7-b782-4797-afbc-3ac9b2e9b774" providerId="ADAL" clId="{F191BC3E-14C7-4E05-AC9B-75438C63A69D}" dt="2023-09-06T04:46:38.754" v="83" actId="47"/>
        <pc:sldMkLst>
          <pc:docMk/>
          <pc:sldMk cId="0" sldId="300"/>
        </pc:sldMkLst>
        <pc:spChg chg="mod">
          <ac:chgData name="Mokarram dorri, Bahareh" userId="b65613e7-b782-4797-afbc-3ac9b2e9b774" providerId="ADAL" clId="{F191BC3E-14C7-4E05-AC9B-75438C63A69D}" dt="2023-09-06T04:38:30.404" v="15" actId="1076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4:46:14.356" v="80" actId="20577"/>
        <pc:sldMkLst>
          <pc:docMk/>
          <pc:sldMk cId="4100069840" sldId="302"/>
        </pc:sldMkLst>
        <pc:spChg chg="mod">
          <ac:chgData name="Mokarram dorri, Bahareh" userId="b65613e7-b782-4797-afbc-3ac9b2e9b774" providerId="ADAL" clId="{F191BC3E-14C7-4E05-AC9B-75438C63A69D}" dt="2023-09-06T04:46:14.356" v="80" actId="20577"/>
          <ac:spMkLst>
            <pc:docMk/>
            <pc:sldMk cId="4100069840" sldId="302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F191BC3E-14C7-4E05-AC9B-75438C63A69D}" dt="2023-09-06T04:37:01.912" v="14" actId="47"/>
        <pc:sldMkLst>
          <pc:docMk/>
          <pc:sldMk cId="3761076194" sldId="303"/>
        </pc:sldMkLst>
      </pc:sldChg>
      <pc:sldChg chg="modSp mod">
        <pc:chgData name="Mokarram dorri, Bahareh" userId="b65613e7-b782-4797-afbc-3ac9b2e9b774" providerId="ADAL" clId="{F191BC3E-14C7-4E05-AC9B-75438C63A69D}" dt="2023-09-06T04:46:22.283" v="82" actId="113"/>
        <pc:sldMkLst>
          <pc:docMk/>
          <pc:sldMk cId="0" sldId="304"/>
        </pc:sldMkLst>
        <pc:spChg chg="mod">
          <ac:chgData name="Mokarram dorri, Bahareh" userId="b65613e7-b782-4797-afbc-3ac9b2e9b774" providerId="ADAL" clId="{F191BC3E-14C7-4E05-AC9B-75438C63A69D}" dt="2023-09-06T04:46:22.283" v="82" actId="113"/>
          <ac:spMkLst>
            <pc:docMk/>
            <pc:sldMk cId="0" sldId="304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5:03:17.285" v="106" actId="1036"/>
        <pc:sldMkLst>
          <pc:docMk/>
          <pc:sldMk cId="0" sldId="310"/>
        </pc:sldMkLst>
        <pc:spChg chg="mod">
          <ac:chgData name="Mokarram dorri, Bahareh" userId="b65613e7-b782-4797-afbc-3ac9b2e9b774" providerId="ADAL" clId="{F191BC3E-14C7-4E05-AC9B-75438C63A69D}" dt="2023-09-06T05:03:07.217" v="101" actId="27636"/>
          <ac:spMkLst>
            <pc:docMk/>
            <pc:sldMk cId="0" sldId="31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03:17.285" v="106" actId="1036"/>
          <ac:spMkLst>
            <pc:docMk/>
            <pc:sldMk cId="0" sldId="31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4:15.333" v="56" actId="1076"/>
          <ac:spMkLst>
            <pc:docMk/>
            <pc:sldMk cId="0" sldId="31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923E-D80F-4443-8A45-C232D44E2749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D665B-84CB-4262-BC29-CF9AE65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D665B-84CB-4262-BC29-CF9AE650B9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D665B-84CB-4262-BC29-CF9AE650B9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Basis: ab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 S</a:t>
            </a:r>
          </a:p>
          <a:p>
            <a:r>
              <a:rPr lang="en-US" dirty="0"/>
              <a:t>Induction: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x  S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axb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 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2. Basis: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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Induction: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x  S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xab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 S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abx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 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B466-2EC8-4B69-9657-DDE551F31D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2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094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8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2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10" y="1566973"/>
            <a:ext cx="7047367" cy="18620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400" dirty="0"/>
              <a:t>Inductive/Recursive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18555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88" y="15468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84" charset="2"/>
              </a:rPr>
              <a:t>Both in nature and in computer science many concepts have a recursive nature</a:t>
            </a:r>
          </a:p>
          <a:p>
            <a:endParaRPr lang="en-US" sz="1200" dirty="0">
              <a:sym typeface="Symbol" pitchFamily="84" charset="2"/>
            </a:endParaRPr>
          </a:p>
          <a:p>
            <a:r>
              <a:rPr lang="en-US" dirty="0">
                <a:sym typeface="Symbol" pitchFamily="84" charset="2"/>
              </a:rPr>
              <a:t>How to define new objects introduced by computer science?</a:t>
            </a:r>
          </a:p>
          <a:p>
            <a:pPr lvl="1"/>
            <a:r>
              <a:rPr lang="en-US" dirty="0">
                <a:sym typeface="Symbol" pitchFamily="84" charset="2"/>
              </a:rPr>
              <a:t>Examples: Trees, lists, grammars</a:t>
            </a:r>
          </a:p>
          <a:p>
            <a:endParaRPr lang="en-US" sz="1400" dirty="0">
              <a:sym typeface="Symbol" pitchFamily="84" charset="2"/>
            </a:endParaRPr>
          </a:p>
          <a:p>
            <a:r>
              <a:rPr lang="en-US" dirty="0">
                <a:sym typeface="Symbol" pitchFamily="84" charset="2"/>
              </a:rPr>
              <a:t>Think recursively!</a:t>
            </a:r>
          </a:p>
          <a:p>
            <a:r>
              <a:rPr lang="en-US" dirty="0">
                <a:sym typeface="Symbol" pitchFamily="84" charset="2"/>
              </a:rPr>
              <a:t>The whole idea is that we want to define a structure starting from some small ingredients and by specifying a way to combine those ingredients to form larger structures.</a:t>
            </a:r>
          </a:p>
        </p:txBody>
      </p:sp>
      <p:pic>
        <p:nvPicPr>
          <p:cNvPr id="4" name="Picture 2" descr="http://catehuston.com/blog/wp-content/uploads/2010/05/snowflak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8380" y="2364058"/>
            <a:ext cx="1884922" cy="178190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Inductively defined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04" y="1599288"/>
            <a:ext cx="11420192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84" charset="2"/>
              </a:rPr>
              <a:t>Assume a set 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A={3, 5, 7, 9,…}</a:t>
            </a:r>
          </a:p>
          <a:p>
            <a:pPr lvl="1"/>
            <a:endParaRPr lang="en-US" i="1" dirty="0">
              <a:sym typeface="Symbol" pitchFamily="84" charset="2"/>
            </a:endParaRPr>
          </a:p>
          <a:p>
            <a:pPr lvl="1"/>
            <a:r>
              <a:rPr lang="en-US" dirty="0">
                <a:sym typeface="Symbol" pitchFamily="84" charset="2"/>
              </a:rPr>
              <a:t>One mathematical way to explain A: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A={2K+3 | K  N} </a:t>
            </a:r>
            <a:r>
              <a:rPr lang="en-US" dirty="0">
                <a:sym typeface="Symbol" pitchFamily="84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N</a:t>
            </a:r>
            <a:r>
              <a:rPr lang="en-US" dirty="0">
                <a:sym typeface="Symbol" pitchFamily="84" charset="2"/>
              </a:rPr>
              <a:t> is the set of natural numbers)</a:t>
            </a:r>
          </a:p>
          <a:p>
            <a:pPr lvl="1"/>
            <a:endParaRPr lang="en-US" dirty="0">
              <a:sym typeface="Symbol" pitchFamily="84" charset="2"/>
            </a:endParaRPr>
          </a:p>
          <a:p>
            <a:pPr lvl="1"/>
            <a:r>
              <a:rPr lang="en-US" dirty="0">
                <a:sym typeface="Symbol" pitchFamily="84" charset="2"/>
              </a:rPr>
              <a:t>Another way: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3A</a:t>
            </a:r>
            <a:r>
              <a:rPr lang="en-US" dirty="0">
                <a:sym typeface="Symbol" pitchFamily="84" charset="2"/>
              </a:rPr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x  A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x+2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 A</a:t>
            </a:r>
          </a:p>
          <a:p>
            <a:pPr lvl="2"/>
            <a:r>
              <a:rPr lang="en-US" dirty="0">
                <a:sym typeface="Symbol" pitchFamily="84" charset="2"/>
              </a:rPr>
              <a:t>Starting element: 3</a:t>
            </a:r>
          </a:p>
          <a:p>
            <a:pPr lvl="2"/>
            <a:r>
              <a:rPr lang="en-US" dirty="0">
                <a:sym typeface="Symbol" pitchFamily="84" charset="2"/>
              </a:rPr>
              <a:t>Construction operation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x+2</a:t>
            </a:r>
          </a:p>
          <a:p>
            <a:pPr lvl="2"/>
            <a:r>
              <a:rPr lang="en-US" dirty="0">
                <a:sym typeface="Symbol" pitchFamily="84" charset="2"/>
              </a:rPr>
              <a:t>No other element is in the set </a:t>
            </a:r>
          </a:p>
          <a:p>
            <a:pPr lvl="2"/>
            <a:endParaRPr lang="en-US" dirty="0">
              <a:sym typeface="Symbol" pitchFamily="84" charset="2"/>
            </a:endParaRPr>
          </a:p>
          <a:p>
            <a:r>
              <a:rPr lang="en-US" dirty="0">
                <a:sym typeface="Symbol" pitchFamily="84" charset="2"/>
              </a:rPr>
              <a:t>Inductive definition is to </a:t>
            </a:r>
            <a:r>
              <a:rPr lang="en-US" i="1" dirty="0">
                <a:sym typeface="Symbol" pitchFamily="84" charset="2"/>
              </a:rPr>
              <a:t>define a set using other elements in the same set</a:t>
            </a:r>
            <a:r>
              <a:rPr lang="en-US" dirty="0">
                <a:sym typeface="Symbol" pitchFamily="84" charset="2"/>
              </a:rPr>
              <a:t>!</a:t>
            </a:r>
          </a:p>
          <a:p>
            <a:pPr lvl="2">
              <a:buNone/>
            </a:pPr>
            <a:endParaRPr lang="en-US" i="1" dirty="0">
              <a:sym typeface="Symbol" pitchFamily="84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sets Inductively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43" y="1690688"/>
            <a:ext cx="10958465" cy="435133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228600" algn="l"/>
                <a:tab pos="457200" algn="l"/>
                <a:tab pos="914400" algn="l"/>
              </a:tabLst>
            </a:pPr>
            <a:r>
              <a:rPr lang="en-US" dirty="0">
                <a:sym typeface="Symbol" charset="2"/>
              </a:rPr>
              <a:t>To define a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 inductively we should provide three things:</a:t>
            </a:r>
          </a:p>
          <a:p>
            <a:pPr marL="914400" lvl="1" indent="-457200">
              <a:lnSpc>
                <a:spcPct val="95000"/>
              </a:lnSpc>
              <a:buFont typeface="+mj-lt"/>
              <a:buAutoNum type="arabicPeriod"/>
              <a:tabLst>
                <a:tab pos="228600" algn="l"/>
                <a:tab pos="457200" algn="l"/>
                <a:tab pos="914400" algn="l"/>
              </a:tabLst>
            </a:pPr>
            <a:r>
              <a:rPr lang="en-US" i="1" dirty="0">
                <a:sym typeface="Symbol" charset="2"/>
              </a:rPr>
              <a:t>Basis</a:t>
            </a:r>
            <a:r>
              <a:rPr lang="en-US" dirty="0">
                <a:sym typeface="Symbol" charset="2"/>
              </a:rPr>
              <a:t>: Specify one or more </a:t>
            </a:r>
            <a:r>
              <a:rPr lang="en-US">
                <a:sym typeface="Symbol" charset="2"/>
              </a:rPr>
              <a:t>initial values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.</a:t>
            </a:r>
          </a:p>
          <a:p>
            <a:pPr marL="914400" lvl="1" indent="-457200">
              <a:lnSpc>
                <a:spcPct val="95000"/>
              </a:lnSpc>
              <a:buFont typeface="+mj-lt"/>
              <a:buAutoNum type="arabicPeriod"/>
              <a:tabLst>
                <a:tab pos="228600" algn="l"/>
                <a:tab pos="457200" algn="l"/>
                <a:tab pos="914400" algn="l"/>
              </a:tabLst>
            </a:pPr>
            <a:endParaRPr lang="en-US" i="1" dirty="0">
              <a:sym typeface="Symbol" charset="2"/>
            </a:endParaRPr>
          </a:p>
          <a:p>
            <a:pPr marL="914400" lvl="1" indent="-457200">
              <a:lnSpc>
                <a:spcPct val="95000"/>
              </a:lnSpc>
              <a:buFont typeface="+mj-lt"/>
              <a:buAutoNum type="arabicPeriod"/>
              <a:tabLst>
                <a:tab pos="228600" algn="l"/>
                <a:tab pos="457200" algn="l"/>
                <a:tab pos="914400" algn="l"/>
              </a:tabLst>
            </a:pPr>
            <a:r>
              <a:rPr lang="en-US" i="1" dirty="0">
                <a:sym typeface="Symbol" charset="2"/>
              </a:rPr>
              <a:t>Induction</a:t>
            </a:r>
            <a:r>
              <a:rPr lang="en-US" dirty="0">
                <a:sym typeface="Symbol" charset="2"/>
              </a:rPr>
              <a:t>: Specify one or more rules to construct elements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 from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existing elements of </a:t>
            </a:r>
            <a:r>
              <a:rPr lang="en-US" i="1" dirty="0">
                <a:sym typeface="Symbol" charset="2"/>
              </a:rPr>
              <a:t>S (i.e., from Basis)</a:t>
            </a:r>
            <a:r>
              <a:rPr lang="en-US" dirty="0">
                <a:sym typeface="Symbol" charset="2"/>
              </a:rPr>
              <a:t>.</a:t>
            </a:r>
          </a:p>
          <a:p>
            <a:pPr marL="914400" lvl="1" indent="-457200">
              <a:lnSpc>
                <a:spcPct val="95000"/>
              </a:lnSpc>
              <a:buFont typeface="+mj-lt"/>
              <a:buAutoNum type="arabicPeriod"/>
              <a:tabLst>
                <a:tab pos="228600" algn="l"/>
                <a:tab pos="457200" algn="l"/>
                <a:tab pos="914400" algn="l"/>
              </a:tabLst>
            </a:pPr>
            <a:endParaRPr lang="en-US" i="1" dirty="0">
              <a:sym typeface="Symbol" charset="2"/>
            </a:endParaRPr>
          </a:p>
          <a:p>
            <a:pPr marL="914400" lvl="1" indent="-457200">
              <a:lnSpc>
                <a:spcPct val="95000"/>
              </a:lnSpc>
              <a:buFont typeface="+mj-lt"/>
              <a:buAutoNum type="arabicPeriod"/>
              <a:tabLst>
                <a:tab pos="228600" algn="l"/>
                <a:tab pos="457200" algn="l"/>
                <a:tab pos="914400" algn="l"/>
              </a:tabLst>
            </a:pPr>
            <a:r>
              <a:rPr lang="en-US" i="1" dirty="0">
                <a:sym typeface="Symbol" charset="2"/>
              </a:rPr>
              <a:t>Closure</a:t>
            </a:r>
            <a:r>
              <a:rPr lang="en-US" dirty="0">
                <a:sym typeface="Symbol" charset="2"/>
              </a:rPr>
              <a:t>: Specify that no other elements are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 (always assumed by default).</a:t>
            </a: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457200" algn="l"/>
                <a:tab pos="914400" algn="l"/>
              </a:tabLst>
            </a:pPr>
            <a:endParaRPr lang="en-US" dirty="0">
              <a:sym typeface="Symbol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457200" algn="l"/>
                <a:tab pos="914400" algn="l"/>
              </a:tabLst>
            </a:pPr>
            <a:r>
              <a:rPr lang="en-US" dirty="0">
                <a:sym typeface="Symbol" charset="2"/>
              </a:rPr>
              <a:t>The basis elements and the induction rules together are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called the </a:t>
            </a:r>
            <a:r>
              <a:rPr lang="en-US" i="1" dirty="0">
                <a:sym typeface="Symbol" charset="2"/>
              </a:rPr>
              <a:t>constructor</a:t>
            </a:r>
            <a:r>
              <a:rPr lang="en-US" dirty="0">
                <a:sym typeface="Symbol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Numbers: Inductive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426" y="1690688"/>
            <a:ext cx="9951268" cy="4373563"/>
          </a:xfrm>
        </p:spPr>
        <p:txBody>
          <a:bodyPr/>
          <a:lstStyle/>
          <a:p>
            <a:r>
              <a:rPr lang="en-US" dirty="0"/>
              <a:t>Set of Natural numbers is an inductive set</a:t>
            </a:r>
          </a:p>
          <a:p>
            <a:pPr lvl="1"/>
            <a:r>
              <a:rPr lang="en-US" dirty="0"/>
              <a:t>Basic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 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Induction: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 N then x+1  N</a:t>
            </a:r>
          </a:p>
          <a:p>
            <a:pPr lvl="1"/>
            <a:r>
              <a:rPr lang="en-US" dirty="0"/>
              <a:t>Closure: </a:t>
            </a:r>
            <a:r>
              <a:rPr lang="en-US" sz="2000" dirty="0"/>
              <a:t>All elements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N</a:t>
            </a:r>
            <a:r>
              <a:rPr lang="en-US" sz="2000" dirty="0"/>
              <a:t> are created only from basis &amp; induction.</a:t>
            </a:r>
            <a:endParaRPr lang="en-US" dirty="0">
              <a:latin typeface="Courier New" pitchFamily="49" charset="0"/>
              <a:cs typeface="Courier New" pitchFamily="49" charset="0"/>
              <a:sym typeface="Symbol" charset="2"/>
            </a:endParaRPr>
          </a:p>
          <a:p>
            <a:pPr lvl="2"/>
            <a:endParaRPr lang="en-US" dirty="0">
              <a:sym typeface="Symbol" charset="2"/>
            </a:endParaRPr>
          </a:p>
          <a:p>
            <a:r>
              <a:rPr lang="en-US" dirty="0"/>
              <a:t>Suppose that you want to program the concept (set) of natural numbers for a robot</a:t>
            </a:r>
          </a:p>
          <a:p>
            <a:pPr lvl="1"/>
            <a:r>
              <a:rPr lang="en-US" dirty="0"/>
              <a:t>Why inductive definition is a better choice in this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Inductive </a:t>
            </a:r>
            <a:r>
              <a:rPr lang="en-US"/>
              <a:t>definition for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03" y="1690688"/>
            <a:ext cx="9362793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sometimes use inductive definitions without knowing that!</a:t>
            </a:r>
          </a:p>
          <a:p>
            <a:endParaRPr lang="en-US" sz="1100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Recall algebraic expressions: if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 are algebraic, then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charset="2"/>
              </a:rPr>
              <a:t>(A), A+B, A*B, A/B</a:t>
            </a:r>
            <a:r>
              <a:rPr lang="en-US" dirty="0">
                <a:sym typeface="Symbol" charset="2"/>
              </a:rPr>
              <a:t>, … is algebraic</a:t>
            </a:r>
          </a:p>
          <a:p>
            <a:endParaRPr lang="en-US" sz="1400" i="1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Let’s 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as the </a:t>
            </a:r>
            <a:r>
              <a:rPr lang="en-US" u="sng" dirty="0">
                <a:sym typeface="Symbol" charset="2"/>
              </a:rPr>
              <a:t>set</a:t>
            </a:r>
            <a:r>
              <a:rPr lang="en-US" dirty="0">
                <a:sym typeface="Symbol" charset="2"/>
              </a:rPr>
              <a:t> of all algebraic expressions!</a:t>
            </a:r>
          </a:p>
          <a:p>
            <a:endParaRPr lang="en-US" sz="1300" i="1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We can define E inductively:</a:t>
            </a:r>
          </a:p>
          <a:p>
            <a:pPr lvl="1"/>
            <a:r>
              <a:rPr lang="en-US" i="1" dirty="0">
                <a:sym typeface="Symbol" charset="2"/>
              </a:rPr>
              <a:t>Basis: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If x is a variable or a number, then x  E</a:t>
            </a:r>
          </a:p>
          <a:p>
            <a:pPr lvl="1"/>
            <a:r>
              <a:rPr lang="en-US" i="1" dirty="0">
                <a:sym typeface="Symbol" charset="2"/>
              </a:rPr>
              <a:t>Induction: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if A  E and B  E, then (A), A+B, A-B, A/B  E</a:t>
            </a:r>
          </a:p>
          <a:p>
            <a:endParaRPr lang="en-US" sz="1200" i="1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Algebraic expressions form a language!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string: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ym typeface="Symbol" charset="2"/>
              </a:rPr>
              <a:t>Provide an inductive definition for language: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S={a,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,…}</a:t>
            </a:r>
          </a:p>
          <a:p>
            <a:pPr lvl="2"/>
            <a:r>
              <a:rPr lang="en-US" dirty="0"/>
              <a:t>Basis: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 S</a:t>
            </a:r>
          </a:p>
          <a:p>
            <a:pPr lvl="2"/>
            <a:r>
              <a:rPr lang="en-US" dirty="0">
                <a:sym typeface="Symbol" charset="2"/>
              </a:rPr>
              <a:t>Induction: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if x  S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xb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 S</a:t>
            </a:r>
          </a:p>
          <a:p>
            <a:pPr lvl="1"/>
            <a:r>
              <a:rPr lang="en-US" dirty="0">
                <a:sym typeface="Symbol" charset="2"/>
              </a:rPr>
              <a:t>This set is equivalent to S={ab</a:t>
            </a:r>
            <a:r>
              <a:rPr lang="en-US" baseline="30000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|n  N}</a:t>
            </a:r>
          </a:p>
          <a:p>
            <a:pPr lvl="1"/>
            <a:endParaRPr lang="en-US" i="1" dirty="0">
              <a:sym typeface="Symbol" charset="2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S={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aabb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aaabbb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…}</a:t>
            </a:r>
          </a:p>
          <a:p>
            <a:pPr lvl="2"/>
            <a:r>
              <a:rPr lang="en-US" i="1" dirty="0">
                <a:sym typeface="Symbol" charset="2"/>
              </a:rPr>
              <a:t>?</a:t>
            </a:r>
          </a:p>
          <a:p>
            <a:pPr lvl="2"/>
            <a:endParaRPr lang="en-US" i="1" dirty="0">
              <a:sym typeface="Symbol" charset="2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S={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abab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ababab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,…}</a:t>
            </a:r>
          </a:p>
          <a:p>
            <a:pPr lvl="2"/>
            <a:r>
              <a:rPr lang="en-US" i="1" dirty="0">
                <a:sym typeface="Symbol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538</Words>
  <Application>Microsoft Macintosh PowerPoint</Application>
  <PresentationFormat>Widescreen</PresentationFormat>
  <Paragraphs>77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1_Office Theme</vt:lpstr>
      <vt:lpstr>Inductive/Recursive Definition</vt:lpstr>
      <vt:lpstr>Introduction</vt:lpstr>
      <vt:lpstr>Inductively defined sets</vt:lpstr>
      <vt:lpstr>How to Define sets Inductively</vt:lpstr>
      <vt:lpstr>Numbers: Inductive Definition</vt:lpstr>
      <vt:lpstr>Inductive definition for Strings</vt:lpstr>
      <vt:lpstr>Inductive string: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</dc:title>
  <dc:creator>Mokarram dorri, Bahareh</dc:creator>
  <cp:lastModifiedBy>Zalavadia, Kishan Kumar</cp:lastModifiedBy>
  <cp:revision>46</cp:revision>
  <dcterms:created xsi:type="dcterms:W3CDTF">2023-09-06T04:29:05Z</dcterms:created>
  <dcterms:modified xsi:type="dcterms:W3CDTF">2024-09-09T13:48:08Z</dcterms:modified>
</cp:coreProperties>
</file>