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0" r:id="rId2"/>
    <p:sldId id="291" r:id="rId3"/>
    <p:sldId id="296" r:id="rId4"/>
    <p:sldId id="297" r:id="rId5"/>
    <p:sldId id="310" r:id="rId6"/>
    <p:sldId id="293" r:id="rId7"/>
    <p:sldId id="298" r:id="rId8"/>
    <p:sldId id="294" r:id="rId9"/>
    <p:sldId id="295" r:id="rId10"/>
    <p:sldId id="302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1BC3E-14C7-4E05-AC9B-75438C63A69D}" v="31" dt="2024-09-08T04:58:0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4181"/>
  </p:normalViewPr>
  <p:slideViewPr>
    <p:cSldViewPr snapToGrid="0">
      <p:cViewPr varScale="1">
        <p:scale>
          <a:sx n="90" d="100"/>
          <a:sy n="90" d="100"/>
        </p:scale>
        <p:origin x="928" y="192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B5D1F1F4-23CE-4E15-98E6-C1BBB198BEC4}"/>
    <pc:docChg chg="custSel modSld">
      <pc:chgData name="Mokarram dorri, Bahareh" userId="b65613e7-b782-4797-afbc-3ac9b2e9b774" providerId="ADAL" clId="{B5D1F1F4-23CE-4E15-98E6-C1BBB198BEC4}" dt="2023-09-22T01:20:40.066" v="7" actId="6549"/>
      <pc:docMkLst>
        <pc:docMk/>
      </pc:docMkLst>
      <pc:sldChg chg="modSp">
        <pc:chgData name="Mokarram dorri, Bahareh" userId="b65613e7-b782-4797-afbc-3ac9b2e9b774" providerId="ADAL" clId="{B5D1F1F4-23CE-4E15-98E6-C1BBB198BEC4}" dt="2023-09-06T17:39:52.738" v="2" actId="6549"/>
        <pc:sldMkLst>
          <pc:docMk/>
          <pc:sldMk cId="0" sldId="293"/>
        </pc:sldMkLst>
        <pc:spChg chg="mod">
          <ac:chgData name="Mokarram dorri, Bahareh" userId="b65613e7-b782-4797-afbc-3ac9b2e9b774" providerId="ADAL" clId="{B5D1F1F4-23CE-4E15-98E6-C1BBB198BEC4}" dt="2023-09-06T17:39:52.738" v="2" actId="6549"/>
          <ac:spMkLst>
            <pc:docMk/>
            <pc:sldMk cId="0" sldId="293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B5D1F1F4-23CE-4E15-98E6-C1BBB198BEC4}" dt="2023-09-06T17:40:29.420" v="5" actId="5793"/>
        <pc:sldMkLst>
          <pc:docMk/>
          <pc:sldMk cId="0" sldId="294"/>
        </pc:sldMkLst>
        <pc:spChg chg="mod">
          <ac:chgData name="Mokarram dorri, Bahareh" userId="b65613e7-b782-4797-afbc-3ac9b2e9b774" providerId="ADAL" clId="{B5D1F1F4-23CE-4E15-98E6-C1BBB198BEC4}" dt="2023-09-06T17:40:29.420" v="5" actId="5793"/>
          <ac:spMkLst>
            <pc:docMk/>
            <pc:sldMk cId="0" sldId="294"/>
            <ac:spMk id="3" creationId="{00000000-0000-0000-0000-000000000000}"/>
          </ac:spMkLst>
        </pc:spChg>
      </pc:sldChg>
      <pc:sldChg chg="modSp modAnim">
        <pc:chgData name="Mokarram dorri, Bahareh" userId="b65613e7-b782-4797-afbc-3ac9b2e9b774" providerId="ADAL" clId="{B5D1F1F4-23CE-4E15-98E6-C1BBB198BEC4}" dt="2023-09-06T18:14:51.294" v="6" actId="6549"/>
        <pc:sldMkLst>
          <pc:docMk/>
          <pc:sldMk cId="0" sldId="304"/>
        </pc:sldMkLst>
        <pc:spChg chg="mod">
          <ac:chgData name="Mokarram dorri, Bahareh" userId="b65613e7-b782-4797-afbc-3ac9b2e9b774" providerId="ADAL" clId="{B5D1F1F4-23CE-4E15-98E6-C1BBB198BEC4}" dt="2023-09-06T18:14:51.294" v="6" actId="6549"/>
          <ac:spMkLst>
            <pc:docMk/>
            <pc:sldMk cId="0" sldId="304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B5D1F1F4-23CE-4E15-98E6-C1BBB198BEC4}" dt="2023-09-22T01:20:40.066" v="7" actId="6549"/>
        <pc:sldMkLst>
          <pc:docMk/>
          <pc:sldMk cId="0" sldId="310"/>
        </pc:sldMkLst>
        <pc:spChg chg="mod">
          <ac:chgData name="Mokarram dorri, Bahareh" userId="b65613e7-b782-4797-afbc-3ac9b2e9b774" providerId="ADAL" clId="{B5D1F1F4-23CE-4E15-98E6-C1BBB198BEC4}" dt="2023-09-22T01:20:40.066" v="7" actId="6549"/>
          <ac:spMkLst>
            <pc:docMk/>
            <pc:sldMk cId="0" sldId="310"/>
            <ac:spMk id="3" creationId="{00000000-0000-0000-0000-000000000000}"/>
          </ac:spMkLst>
        </pc:spChg>
      </pc:sldChg>
    </pc:docChg>
  </pc:docChgLst>
  <pc:docChgLst>
    <pc:chgData name="Mokarram dorri, Bahareh" userId="S::bahareh.mokarramdorri@unt.edu::b65613e7-b782-4797-afbc-3ac9b2e9b774" providerId="AD" clId="Web-{FAF4AD68-7759-E400-E183-540A06683A17}"/>
    <pc:docChg chg="modSld sldOrd">
      <pc:chgData name="Mokarram dorri, Bahareh" userId="S::bahareh.mokarramdorri@unt.edu::b65613e7-b782-4797-afbc-3ac9b2e9b774" providerId="AD" clId="Web-{FAF4AD68-7759-E400-E183-540A06683A17}" dt="2023-09-06T14:06:50.701" v="71" actId="20577"/>
      <pc:docMkLst>
        <pc:docMk/>
      </pc:docMkLst>
      <pc:sldChg chg="modSp">
        <pc:chgData name="Mokarram dorri, Bahareh" userId="S::bahareh.mokarramdorri@unt.edu::b65613e7-b782-4797-afbc-3ac9b2e9b774" providerId="AD" clId="Web-{FAF4AD68-7759-E400-E183-540A06683A17}" dt="2023-09-06T13:55:36.525" v="25" actId="14100"/>
        <pc:sldMkLst>
          <pc:docMk/>
          <pc:sldMk cId="0" sldId="293"/>
        </pc:sldMkLst>
        <pc:spChg chg="mod">
          <ac:chgData name="Mokarram dorri, Bahareh" userId="S::bahareh.mokarramdorri@unt.edu::b65613e7-b782-4797-afbc-3ac9b2e9b774" providerId="AD" clId="Web-{FAF4AD68-7759-E400-E183-540A06683A17}" dt="2023-09-06T13:53:00.872" v="4" actId="14100"/>
          <ac:spMkLst>
            <pc:docMk/>
            <pc:sldMk cId="0" sldId="293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4:01.173" v="22" actId="14100"/>
          <ac:spMkLst>
            <pc:docMk/>
            <pc:sldMk cId="0" sldId="293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3:43.016" v="15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5:36.525" v="25" actId="14100"/>
          <ac:spMkLst>
            <pc:docMk/>
            <pc:sldMk cId="0" sldId="293"/>
            <ac:spMk id="9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4:13.503" v="24" actId="1076"/>
          <ac:spMkLst>
            <pc:docMk/>
            <pc:sldMk cId="0" sldId="293"/>
            <ac:spMk id="10" creationId="{00000000-0000-0000-0000-000000000000}"/>
          </ac:spMkLst>
        </pc:spChg>
        <pc:grpChg chg="mod">
          <ac:chgData name="Mokarram dorri, Bahareh" userId="S::bahareh.mokarramdorri@unt.edu::b65613e7-b782-4797-afbc-3ac9b2e9b774" providerId="AD" clId="Web-{FAF4AD68-7759-E400-E183-540A06683A17}" dt="2023-09-06T13:54:07.408" v="23" actId="1076"/>
          <ac:grpSpMkLst>
            <pc:docMk/>
            <pc:sldMk cId="0" sldId="293"/>
            <ac:grpSpMk id="11" creationId="{874C5EFF-E920-B160-BD52-C1F461BAD5F9}"/>
          </ac:grpSpMkLst>
        </pc:grpChg>
      </pc:sldChg>
      <pc:sldChg chg="modSp ord">
        <pc:chgData name="Mokarram dorri, Bahareh" userId="S::bahareh.mokarramdorri@unt.edu::b65613e7-b782-4797-afbc-3ac9b2e9b774" providerId="AD" clId="Web-{FAF4AD68-7759-E400-E183-540A06683A17}" dt="2023-09-06T13:59:03.931" v="33"/>
        <pc:sldMkLst>
          <pc:docMk/>
          <pc:sldMk cId="0" sldId="294"/>
        </pc:sldMkLst>
        <pc:spChg chg="mod">
          <ac:chgData name="Mokarram dorri, Bahareh" userId="S::bahareh.mokarramdorri@unt.edu::b65613e7-b782-4797-afbc-3ac9b2e9b774" providerId="AD" clId="Web-{FAF4AD68-7759-E400-E183-540A06683A17}" dt="2023-09-06T13:58:49.086" v="31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3:57:04.875" v="26" actId="1076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3:59:00.087" v="32" actId="1076"/>
        <pc:sldMkLst>
          <pc:docMk/>
          <pc:sldMk cId="0" sldId="298"/>
        </pc:sldMkLst>
        <pc:spChg chg="mod">
          <ac:chgData name="Mokarram dorri, Bahareh" userId="S::bahareh.mokarramdorri@unt.edu::b65613e7-b782-4797-afbc-3ac9b2e9b774" providerId="AD" clId="Web-{FAF4AD68-7759-E400-E183-540A06683A17}" dt="2023-09-06T13:59:00.087" v="32" actId="1076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4:03:33.670" v="40" actId="20577"/>
        <pc:sldMkLst>
          <pc:docMk/>
          <pc:sldMk cId="4100069840" sldId="302"/>
        </pc:sldMkLst>
        <pc:spChg chg="mod">
          <ac:chgData name="Mokarram dorri, Bahareh" userId="S::bahareh.mokarramdorri@unt.edu::b65613e7-b782-4797-afbc-3ac9b2e9b774" providerId="AD" clId="Web-{FAF4AD68-7759-E400-E183-540A06683A17}" dt="2023-09-06T14:00:33.688" v="34" actId="14100"/>
          <ac:spMkLst>
            <pc:docMk/>
            <pc:sldMk cId="4100069840" sldId="302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3:33.670" v="40" actId="20577"/>
          <ac:spMkLst>
            <pc:docMk/>
            <pc:sldMk cId="4100069840" sldId="302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0:38.813" v="36" actId="1076"/>
          <ac:spMkLst>
            <pc:docMk/>
            <pc:sldMk cId="4100069840" sldId="302"/>
            <ac:spMk id="4" creationId="{00000000-0000-0000-0000-000000000000}"/>
          </ac:spMkLst>
        </pc:spChg>
      </pc:sldChg>
      <pc:sldChg chg="addSp delSp modSp">
        <pc:chgData name="Mokarram dorri, Bahareh" userId="S::bahareh.mokarramdorri@unt.edu::b65613e7-b782-4797-afbc-3ac9b2e9b774" providerId="AD" clId="Web-{FAF4AD68-7759-E400-E183-540A06683A17}" dt="2023-09-06T14:06:50.701" v="71" actId="20577"/>
        <pc:sldMkLst>
          <pc:docMk/>
          <pc:sldMk cId="0" sldId="304"/>
        </pc:sldMkLst>
        <pc:spChg chg="mod">
          <ac:chgData name="Mokarram dorri, Bahareh" userId="S::bahareh.mokarramdorri@unt.edu::b65613e7-b782-4797-afbc-3ac9b2e9b774" providerId="AD" clId="Web-{FAF4AD68-7759-E400-E183-540A06683A17}" dt="2023-09-06T14:03:11.747" v="37" actId="14100"/>
          <ac:spMkLst>
            <pc:docMk/>
            <pc:sldMk cId="0" sldId="304"/>
            <ac:spMk id="2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6:50.701" v="71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Mokarram dorri, Bahareh" userId="S::bahareh.mokarramdorri@unt.edu::b65613e7-b782-4797-afbc-3ac9b2e9b774" providerId="AD" clId="Web-{FAF4AD68-7759-E400-E183-540A06683A17}" dt="2023-09-06T14:03:40.999" v="42" actId="1076"/>
          <ac:spMkLst>
            <pc:docMk/>
            <pc:sldMk cId="0" sldId="304"/>
            <ac:spMk id="4" creationId="{00000000-0000-0000-0000-000000000000}"/>
          </ac:spMkLst>
        </pc:spChg>
        <pc:spChg chg="add del mod">
          <ac:chgData name="Mokarram dorri, Bahareh" userId="S::bahareh.mokarramdorri@unt.edu::b65613e7-b782-4797-afbc-3ac9b2e9b774" providerId="AD" clId="Web-{FAF4AD68-7759-E400-E183-540A06683A17}" dt="2023-09-06T14:04:42.738" v="53"/>
          <ac:spMkLst>
            <pc:docMk/>
            <pc:sldMk cId="0" sldId="304"/>
            <ac:spMk id="6" creationId="{89CE7A3E-4ECA-EEA6-60A4-F37FCCA4A199}"/>
          </ac:spMkLst>
        </pc:spChg>
      </pc:sldChg>
      <pc:sldChg chg="modSp">
        <pc:chgData name="Mokarram dorri, Bahareh" userId="S::bahareh.mokarramdorri@unt.edu::b65613e7-b782-4797-afbc-3ac9b2e9b774" providerId="AD" clId="Web-{FAF4AD68-7759-E400-E183-540A06683A17}" dt="2023-09-06T13:52:50.949" v="3" actId="1076"/>
        <pc:sldMkLst>
          <pc:docMk/>
          <pc:sldMk cId="0" sldId="310"/>
        </pc:sldMkLst>
        <pc:spChg chg="mod">
          <ac:chgData name="Mokarram dorri, Bahareh" userId="S::bahareh.mokarramdorri@unt.edu::b65613e7-b782-4797-afbc-3ac9b2e9b774" providerId="AD" clId="Web-{FAF4AD68-7759-E400-E183-540A06683A17}" dt="2023-09-06T13:52:50.949" v="3" actId="1076"/>
          <ac:spMkLst>
            <pc:docMk/>
            <pc:sldMk cId="0" sldId="310"/>
            <ac:spMk id="3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F191BC3E-14C7-4E05-AC9B-75438C63A69D}"/>
    <pc:docChg chg="undo custSel delSld modSld">
      <pc:chgData name="Mokarram dorri, Bahareh" userId="b65613e7-b782-4797-afbc-3ac9b2e9b774" providerId="ADAL" clId="{F191BC3E-14C7-4E05-AC9B-75438C63A69D}" dt="2024-09-08T04:58:04.455" v="219" actId="20577"/>
      <pc:docMkLst>
        <pc:docMk/>
      </pc:docMkLst>
      <pc:sldChg chg="modSp mod modAnim">
        <pc:chgData name="Mokarram dorri, Bahareh" userId="b65613e7-b782-4797-afbc-3ac9b2e9b774" providerId="ADAL" clId="{F191BC3E-14C7-4E05-AC9B-75438C63A69D}" dt="2024-09-08T04:50:19.848" v="212" actId="20577"/>
        <pc:sldMkLst>
          <pc:docMk/>
          <pc:sldMk cId="0" sldId="290"/>
        </pc:sldMkLst>
        <pc:spChg chg="mod">
          <ac:chgData name="Mokarram dorri, Bahareh" userId="b65613e7-b782-4797-afbc-3ac9b2e9b774" providerId="ADAL" clId="{F191BC3E-14C7-4E05-AC9B-75438C63A69D}" dt="2023-09-06T04:41:39.889" v="18" actId="113"/>
          <ac:spMkLst>
            <pc:docMk/>
            <pc:sldMk cId="0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4-09-08T04:50:19.848" v="212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1:39.889" v="18" actId="113"/>
          <ac:spMkLst>
            <pc:docMk/>
            <pc:sldMk cId="0" sldId="290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2:07.343" v="25" actId="1076"/>
        <pc:sldMkLst>
          <pc:docMk/>
          <pc:sldMk cId="0" sldId="291"/>
        </pc:sldMkLst>
        <pc:spChg chg="mod">
          <ac:chgData name="Mokarram dorri, Bahareh" userId="b65613e7-b782-4797-afbc-3ac9b2e9b774" providerId="ADAL" clId="{F191BC3E-14C7-4E05-AC9B-75438C63A69D}" dt="2023-09-06T04:42:00.433" v="24" actId="1076"/>
          <ac:spMkLst>
            <pc:docMk/>
            <pc:sldMk cId="0" sldId="291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07.343" v="25" actId="1076"/>
          <ac:spMkLst>
            <pc:docMk/>
            <pc:sldMk cId="0" sldId="291"/>
            <ac:spMk id="20" creationId="{00000000-0000-0000-0000-000000000000}"/>
          </ac:spMkLst>
        </pc:spChg>
        <pc:grpChg chg="mod">
          <ac:chgData name="Mokarram dorri, Bahareh" userId="b65613e7-b782-4797-afbc-3ac9b2e9b774" providerId="ADAL" clId="{F191BC3E-14C7-4E05-AC9B-75438C63A69D}" dt="2023-09-06T04:41:51.325" v="23" actId="1036"/>
          <ac:grpSpMkLst>
            <pc:docMk/>
            <pc:sldMk cId="0" sldId="291"/>
            <ac:grpSpMk id="25" creationId="{75DF4D0D-49AF-A0F3-7B13-335ECA3A1F35}"/>
          </ac:grpSpMkLst>
        </pc:grpChg>
      </pc:sldChg>
      <pc:sldChg chg="modSp mod modAnim">
        <pc:chgData name="Mokarram dorri, Bahareh" userId="b65613e7-b782-4797-afbc-3ac9b2e9b774" providerId="ADAL" clId="{F191BC3E-14C7-4E05-AC9B-75438C63A69D}" dt="2023-09-06T05:21:27.065" v="118" actId="1037"/>
        <pc:sldMkLst>
          <pc:docMk/>
          <pc:sldMk cId="0" sldId="293"/>
        </pc:sldMkLst>
        <pc:spChg chg="mod">
          <ac:chgData name="Mokarram dorri, Bahareh" userId="b65613e7-b782-4797-afbc-3ac9b2e9b774" providerId="ADAL" clId="{F191BC3E-14C7-4E05-AC9B-75438C63A69D}" dt="2023-09-06T05:21:06.102" v="111" actId="27636"/>
          <ac:spMkLst>
            <pc:docMk/>
            <pc:sldMk cId="0" sldId="293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35:14.374" v="5" actId="20577"/>
          <ac:spMkLst>
            <pc:docMk/>
            <pc:sldMk cId="0" sldId="293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34:40.949" v="0" actId="14100"/>
          <ac:spMkLst>
            <pc:docMk/>
            <pc:sldMk cId="0" sldId="293"/>
            <ac:spMk id="9" creationId="{00000000-0000-0000-0000-000000000000}"/>
          </ac:spMkLst>
        </pc:spChg>
        <pc:grpChg chg="mod">
          <ac:chgData name="Mokarram dorri, Bahareh" userId="b65613e7-b782-4797-afbc-3ac9b2e9b774" providerId="ADAL" clId="{F191BC3E-14C7-4E05-AC9B-75438C63A69D}" dt="2023-09-06T05:21:27.065" v="118" actId="1037"/>
          <ac:grpSpMkLst>
            <pc:docMk/>
            <pc:sldMk cId="0" sldId="293"/>
            <ac:grpSpMk id="11" creationId="{874C5EFF-E920-B160-BD52-C1F461BAD5F9}"/>
          </ac:grpSpMkLst>
        </pc:grpChg>
      </pc:sldChg>
      <pc:sldChg chg="modSp mod modAnim">
        <pc:chgData name="Mokarram dorri, Bahareh" userId="b65613e7-b782-4797-afbc-3ac9b2e9b774" providerId="ADAL" clId="{F191BC3E-14C7-4E05-AC9B-75438C63A69D}" dt="2023-09-06T05:29:04.930" v="184"/>
        <pc:sldMkLst>
          <pc:docMk/>
          <pc:sldMk cId="0" sldId="294"/>
        </pc:sldMkLst>
        <pc:spChg chg="mod">
          <ac:chgData name="Mokarram dorri, Bahareh" userId="b65613e7-b782-4797-afbc-3ac9b2e9b774" providerId="ADAL" clId="{F191BC3E-14C7-4E05-AC9B-75438C63A69D}" dt="2023-09-06T04:35:43.302" v="8" actId="14100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28:15.236" v="180" actId="14100"/>
          <ac:spMkLst>
            <pc:docMk/>
            <pc:sldMk cId="0" sldId="29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28:31.406" v="181" actId="1076"/>
          <ac:spMkLst>
            <pc:docMk/>
            <pc:sldMk cId="0" sldId="294"/>
            <ac:spMk id="4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5:40.837" v="73" actId="20577"/>
        <pc:sldMkLst>
          <pc:docMk/>
          <pc:sldMk cId="0" sldId="295"/>
        </pc:sldMkLst>
        <pc:spChg chg="mod">
          <ac:chgData name="Mokarram dorri, Bahareh" userId="b65613e7-b782-4797-afbc-3ac9b2e9b774" providerId="ADAL" clId="{F191BC3E-14C7-4E05-AC9B-75438C63A69D}" dt="2023-09-06T04:45:40.837" v="73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06T04:42:34.564" v="29" actId="1076"/>
        <pc:sldMkLst>
          <pc:docMk/>
          <pc:sldMk cId="148763176" sldId="296"/>
        </pc:sldMkLst>
        <pc:spChg chg="mod">
          <ac:chgData name="Mokarram dorri, Bahareh" userId="b65613e7-b782-4797-afbc-3ac9b2e9b774" providerId="ADAL" clId="{F191BC3E-14C7-4E05-AC9B-75438C63A69D}" dt="2023-09-06T04:42:34.564" v="29" actId="1076"/>
          <ac:spMkLst>
            <pc:docMk/>
            <pc:sldMk cId="148763176" sldId="296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F191BC3E-14C7-4E05-AC9B-75438C63A69D}" dt="2024-09-08T04:52:25.500" v="213" actId="14100"/>
        <pc:sldMkLst>
          <pc:docMk/>
          <pc:sldMk cId="2179534390" sldId="297"/>
        </pc:sldMkLst>
        <pc:spChg chg="mod">
          <ac:chgData name="Mokarram dorri, Bahareh" userId="b65613e7-b782-4797-afbc-3ac9b2e9b774" providerId="ADAL" clId="{F191BC3E-14C7-4E05-AC9B-75438C63A69D}" dt="2023-09-06T05:01:10.472" v="86" actId="113"/>
          <ac:spMkLst>
            <pc:docMk/>
            <pc:sldMk cId="217953439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3:42.131" v="50" actId="403"/>
          <ac:spMkLst>
            <pc:docMk/>
            <pc:sldMk cId="2179534390" sldId="297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2:56.428" v="32" actId="164"/>
          <ac:spMkLst>
            <pc:docMk/>
            <pc:sldMk cId="2179534390" sldId="297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02:05.943" v="92" actId="1076"/>
          <ac:spMkLst>
            <pc:docMk/>
            <pc:sldMk cId="2179534390" sldId="297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5:01:54.231" v="90" actId="1038"/>
          <ac:spMkLst>
            <pc:docMk/>
            <pc:sldMk cId="2179534390" sldId="297"/>
            <ac:spMk id="15" creationId="{00000000-0000-0000-0000-000000000000}"/>
          </ac:spMkLst>
        </pc:spChg>
        <pc:grpChg chg="add mod">
          <ac:chgData name="Mokarram dorri, Bahareh" userId="b65613e7-b782-4797-afbc-3ac9b2e9b774" providerId="ADAL" clId="{F191BC3E-14C7-4E05-AC9B-75438C63A69D}" dt="2024-09-08T04:52:25.500" v="213" actId="14100"/>
          <ac:grpSpMkLst>
            <pc:docMk/>
            <pc:sldMk cId="2179534390" sldId="297"/>
            <ac:grpSpMk id="18" creationId="{3C43F57B-D863-1250-A3CF-01A004315252}"/>
          </ac:grpSpMkLst>
        </pc:grpChg>
        <pc:grpChg chg="mod">
          <ac:chgData name="Mokarram dorri, Bahareh" userId="b65613e7-b782-4797-afbc-3ac9b2e9b774" providerId="ADAL" clId="{F191BC3E-14C7-4E05-AC9B-75438C63A69D}" dt="2023-09-06T04:43:05.239" v="44" actId="14100"/>
          <ac:grpSpMkLst>
            <pc:docMk/>
            <pc:sldMk cId="2179534390" sldId="297"/>
            <ac:grpSpMk id="30" creationId="{00000000-0000-0000-0000-000000000000}"/>
          </ac:grpSpMkLst>
        </pc:grpChg>
        <pc:cxnChg chg="mod">
          <ac:chgData name="Mokarram dorri, Bahareh" userId="b65613e7-b782-4797-afbc-3ac9b2e9b774" providerId="ADAL" clId="{F191BC3E-14C7-4E05-AC9B-75438C63A69D}" dt="2023-09-06T05:02:05.943" v="92" actId="1076"/>
          <ac:cxnSpMkLst>
            <pc:docMk/>
            <pc:sldMk cId="2179534390" sldId="297"/>
            <ac:cxnSpMk id="27" creationId="{00000000-0000-0000-0000-000000000000}"/>
          </ac:cxnSpMkLst>
        </pc:cxnChg>
        <pc:cxnChg chg="mod">
          <ac:chgData name="Mokarram dorri, Bahareh" userId="b65613e7-b782-4797-afbc-3ac9b2e9b774" providerId="ADAL" clId="{F191BC3E-14C7-4E05-AC9B-75438C63A69D}" dt="2023-09-06T05:02:05.943" v="92" actId="1076"/>
          <ac:cxnSpMkLst>
            <pc:docMk/>
            <pc:sldMk cId="2179534390" sldId="297"/>
            <ac:cxnSpMk id="29" creationId="{00000000-0000-0000-0000-000000000000}"/>
          </ac:cxnSpMkLst>
        </pc:cxnChg>
      </pc:sldChg>
      <pc:sldChg chg="modSp mod">
        <pc:chgData name="Mokarram dorri, Bahareh" userId="b65613e7-b782-4797-afbc-3ac9b2e9b774" providerId="ADAL" clId="{F191BC3E-14C7-4E05-AC9B-75438C63A69D}" dt="2024-09-08T04:58:04.455" v="219" actId="20577"/>
        <pc:sldMkLst>
          <pc:docMk/>
          <pc:sldMk cId="0" sldId="298"/>
        </pc:sldMkLst>
        <pc:spChg chg="mod">
          <ac:chgData name="Mokarram dorri, Bahareh" userId="b65613e7-b782-4797-afbc-3ac9b2e9b774" providerId="ADAL" clId="{F191BC3E-14C7-4E05-AC9B-75438C63A69D}" dt="2023-09-06T05:29:24.860" v="185" actId="20577"/>
          <ac:spMkLst>
            <pc:docMk/>
            <pc:sldMk cId="0" sldId="29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4-09-08T04:58:04.455" v="219" actId="20577"/>
          <ac:spMkLst>
            <pc:docMk/>
            <pc:sldMk cId="0" sldId="298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F191BC3E-14C7-4E05-AC9B-75438C63A69D}" dt="2023-09-06T04:37:01.912" v="14" actId="47"/>
        <pc:sldMkLst>
          <pc:docMk/>
          <pc:sldMk cId="0" sldId="299"/>
        </pc:sldMkLst>
      </pc:sldChg>
      <pc:sldChg chg="modSp del mod">
        <pc:chgData name="Mokarram dorri, Bahareh" userId="b65613e7-b782-4797-afbc-3ac9b2e9b774" providerId="ADAL" clId="{F191BC3E-14C7-4E05-AC9B-75438C63A69D}" dt="2023-09-06T04:46:38.754" v="83" actId="47"/>
        <pc:sldMkLst>
          <pc:docMk/>
          <pc:sldMk cId="0" sldId="300"/>
        </pc:sldMkLst>
        <pc:spChg chg="mod">
          <ac:chgData name="Mokarram dorri, Bahareh" userId="b65613e7-b782-4797-afbc-3ac9b2e9b774" providerId="ADAL" clId="{F191BC3E-14C7-4E05-AC9B-75438C63A69D}" dt="2023-09-06T04:38:30.404" v="15" actId="1076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3-09-18T00:36:34.914" v="186" actId="20577"/>
        <pc:sldMkLst>
          <pc:docMk/>
          <pc:sldMk cId="4100069840" sldId="302"/>
        </pc:sldMkLst>
        <pc:spChg chg="mod">
          <ac:chgData name="Mokarram dorri, Bahareh" userId="b65613e7-b782-4797-afbc-3ac9b2e9b774" providerId="ADAL" clId="{F191BC3E-14C7-4E05-AC9B-75438C63A69D}" dt="2023-09-18T00:36:34.914" v="186" actId="20577"/>
          <ac:spMkLst>
            <pc:docMk/>
            <pc:sldMk cId="4100069840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6:14.356" v="80" actId="20577"/>
          <ac:spMkLst>
            <pc:docMk/>
            <pc:sldMk cId="4100069840" sldId="302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F191BC3E-14C7-4E05-AC9B-75438C63A69D}" dt="2023-09-06T04:37:01.912" v="14" actId="47"/>
        <pc:sldMkLst>
          <pc:docMk/>
          <pc:sldMk cId="3761076194" sldId="303"/>
        </pc:sldMkLst>
      </pc:sldChg>
      <pc:sldChg chg="modSp mod">
        <pc:chgData name="Mokarram dorri, Bahareh" userId="b65613e7-b782-4797-afbc-3ac9b2e9b774" providerId="ADAL" clId="{F191BC3E-14C7-4E05-AC9B-75438C63A69D}" dt="2023-09-18T00:36:48.012" v="187" actId="20577"/>
        <pc:sldMkLst>
          <pc:docMk/>
          <pc:sldMk cId="0" sldId="304"/>
        </pc:sldMkLst>
        <pc:spChg chg="mod">
          <ac:chgData name="Mokarram dorri, Bahareh" userId="b65613e7-b782-4797-afbc-3ac9b2e9b774" providerId="ADAL" clId="{F191BC3E-14C7-4E05-AC9B-75438C63A69D}" dt="2023-09-18T00:36:48.012" v="187" actId="20577"/>
          <ac:spMkLst>
            <pc:docMk/>
            <pc:sldMk cId="0" sldId="30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6:22.283" v="82" actId="113"/>
          <ac:spMkLst>
            <pc:docMk/>
            <pc:sldMk cId="0" sldId="304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191BC3E-14C7-4E05-AC9B-75438C63A69D}" dt="2024-09-08T04:55:00.028" v="217" actId="207"/>
        <pc:sldMkLst>
          <pc:docMk/>
          <pc:sldMk cId="0" sldId="310"/>
        </pc:sldMkLst>
        <pc:spChg chg="mod">
          <ac:chgData name="Mokarram dorri, Bahareh" userId="b65613e7-b782-4797-afbc-3ac9b2e9b774" providerId="ADAL" clId="{F191BC3E-14C7-4E05-AC9B-75438C63A69D}" dt="2023-09-06T05:03:07.217" v="101" actId="27636"/>
          <ac:spMkLst>
            <pc:docMk/>
            <pc:sldMk cId="0" sldId="31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4-09-08T04:55:00.028" v="217" actId="207"/>
          <ac:spMkLst>
            <pc:docMk/>
            <pc:sldMk cId="0" sldId="310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191BC3E-14C7-4E05-AC9B-75438C63A69D}" dt="2023-09-06T04:44:15.333" v="56" actId="1076"/>
          <ac:spMkLst>
            <pc:docMk/>
            <pc:sldMk cId="0" sldId="31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FE13-23F9-4B49-A36E-A9128944C429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D4121-8EB6-E44D-B608-B852670E8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D4121-8EB6-E44D-B608-B852670E8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P:  S-&gt; </a:t>
            </a:r>
            <a:r>
              <a:rPr lang="en-US" dirty="0" err="1"/>
              <a:t>aSA</a:t>
            </a:r>
            <a:r>
              <a:rPr lang="en-US" dirty="0"/>
              <a:t>, A -&gt; </a:t>
            </a:r>
            <a:r>
              <a:rPr lang="en-US" dirty="0" err="1"/>
              <a:t>bA</a:t>
            </a:r>
            <a:r>
              <a:rPr lang="en-US" dirty="0"/>
              <a:t> |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dirty="0"/>
              <a:t> 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 N: S, A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 T: a, b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en-US" dirty="0"/>
              <a:t> S: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D4121-8EB6-E44D-B608-B852670E8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D4121-8EB6-E44D-B608-B852670E8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9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Leftmost derivative means, ex: S-&gt;AB, first complete A and then go to 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D4121-8EB6-E44D-B608-B852670E8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2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09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2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ci.csusb.edu/dick/samples/c.synta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language</a:t>
            </a:r>
            <a:r>
              <a:rPr lang="en-US" dirty="0">
                <a:sym typeface="Symbol" charset="2"/>
              </a:rPr>
              <a:t> is a </a:t>
            </a:r>
            <a:r>
              <a:rPr lang="en-US" dirty="0"/>
              <a:t>set of strings formed from an alphabet.</a:t>
            </a:r>
            <a:endParaRPr lang="en-US" dirty="0">
              <a:sym typeface="Symbol" charset="2"/>
            </a:endParaRP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endParaRPr lang="en-US" sz="1200" dirty="0">
              <a:sym typeface="Symbol" charset="2"/>
            </a:endParaRP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grammar</a:t>
            </a:r>
            <a:r>
              <a:rPr lang="en-US" dirty="0">
                <a:sym typeface="Symbol" charset="2"/>
              </a:rPr>
              <a:t> is a finite set of rules that describes the strings of a language. </a:t>
            </a: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endParaRPr lang="en-US" sz="1000" dirty="0">
              <a:sym typeface="Symbol" charset="2"/>
            </a:endParaRP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sym typeface="Symbol" charset="2"/>
              </a:rPr>
              <a:t>Correctness of sentence in a language can be verified by grammar rules</a:t>
            </a: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endParaRPr lang="en-US" sz="1000" dirty="0">
              <a:sym typeface="Symbol" charset="2"/>
            </a:endParaRPr>
          </a:p>
          <a:p>
            <a:pPr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sym typeface="Symbol" charset="2"/>
              </a:rPr>
              <a:t>English grammar</a:t>
            </a:r>
          </a:p>
          <a:p>
            <a:pPr lvl="1"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Sentence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subject | predicate</a:t>
            </a:r>
          </a:p>
          <a:p>
            <a:pPr lvl="1"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Subject  article | adjective | noun</a:t>
            </a:r>
          </a:p>
          <a:p>
            <a:pPr lvl="1">
              <a:lnSpc>
                <a:spcPct val="95000"/>
              </a:lnSpc>
              <a:tabLst>
                <a:tab pos="914400" algn="l"/>
                <a:tab pos="36576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Predicate  verb | object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5193"/>
          </a:xfrm>
        </p:spPr>
        <p:txBody>
          <a:bodyPr/>
          <a:lstStyle/>
          <a:p>
            <a:r>
              <a:rPr lang="en-US" dirty="0"/>
              <a:t>Constructing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642" y="1340526"/>
            <a:ext cx="8905874" cy="4876800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we deal with a finite language, the grammar is simple.</a:t>
            </a:r>
            <a:endParaRPr lang="en-US" dirty="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Start from start symbol and go to strings.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Example: grammar for language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={a , ab} </a:t>
            </a:r>
            <a:r>
              <a:rPr lang="en-US" dirty="0"/>
              <a:t>is: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a | ab</a:t>
            </a:r>
          </a:p>
          <a:p>
            <a:pPr lvl="1">
              <a:lnSpc>
                <a:spcPct val="150000"/>
              </a:lnSpc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Infinite languages include recursive productions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Such productions are used repeatedly to generate all strings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3793" y="62246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0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601"/>
          </a:xfrm>
        </p:spPr>
        <p:txBody>
          <a:bodyPr/>
          <a:lstStyle/>
          <a:p>
            <a:r>
              <a:rPr lang="en-US"/>
              <a:t>Constructing Grammars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93" y="1536231"/>
            <a:ext cx="8763000" cy="4373563"/>
          </a:xfrm>
        </p:spPr>
        <p:txBody>
          <a:bodyPr lIns="91440" tIns="45720" rIns="91440" bIns="45720" anchor="t"/>
          <a:lstStyle/>
          <a:p>
            <a:pPr marL="5715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language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L</a:t>
            </a:r>
            <a:r>
              <a:rPr lang="en-US" dirty="0">
                <a:sym typeface="Wingdings" panose="05000000000000000000" pitchFamily="2" charset="2"/>
              </a:rPr>
              <a:t> is the union of two languages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SA|B </a:t>
            </a:r>
            <a:r>
              <a:rPr lang="en-US" dirty="0">
                <a:sym typeface="Wingdings" panose="05000000000000000000" pitchFamily="2" charset="2"/>
              </a:rPr>
              <a:t>(union rule)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 startAt="2"/>
            </a:pPr>
            <a:r>
              <a:rPr lang="en-US" dirty="0"/>
              <a:t>If language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L </a:t>
            </a:r>
            <a:r>
              <a:rPr lang="en-US" dirty="0"/>
              <a:t>is a product of two languages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</a:t>
            </a:r>
          </a:p>
          <a:p>
            <a:pPr lvl="1"/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AB </a:t>
            </a:r>
            <a:r>
              <a:rPr lang="en-US" dirty="0">
                <a:sym typeface="Wingdings" panose="05000000000000000000" pitchFamily="2" charset="2"/>
              </a:rPr>
              <a:t>(product rule)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08533" y="62152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example using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614" y="1704974"/>
            <a:ext cx="10515600" cy="4351338"/>
          </a:xfrm>
        </p:spPr>
        <p:txBody>
          <a:bodyPr/>
          <a:lstStyle/>
          <a:p>
            <a:r>
              <a:rPr lang="en-US" dirty="0"/>
              <a:t>Example: “The big dog chased the cat”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DF4D0D-49AF-A0F3-7B13-335ECA3A1F35}"/>
              </a:ext>
            </a:extLst>
          </p:cNvPr>
          <p:cNvGrpSpPr/>
          <p:nvPr/>
        </p:nvGrpSpPr>
        <p:grpSpPr>
          <a:xfrm>
            <a:off x="1950128" y="2401275"/>
            <a:ext cx="8286816" cy="4123351"/>
            <a:chOff x="426128" y="2353649"/>
            <a:chExt cx="8286816" cy="4123351"/>
          </a:xfrm>
        </p:grpSpPr>
        <p:sp>
          <p:nvSpPr>
            <p:cNvPr id="4" name="TextBox 3"/>
            <p:cNvSpPr txBox="1"/>
            <p:nvPr/>
          </p:nvSpPr>
          <p:spPr>
            <a:xfrm>
              <a:off x="3792964" y="2353649"/>
              <a:ext cx="10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sentence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26128" y="2722981"/>
              <a:ext cx="8286816" cy="3754019"/>
              <a:chOff x="418590" y="2722981"/>
              <a:chExt cx="8286816" cy="375401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69611" y="335280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subject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632241" y="3352800"/>
                <a:ext cx="10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predicate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8590" y="426720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article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6400" y="4267200"/>
                <a:ext cx="10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adjective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45137" y="42672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noun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48200" y="4267200"/>
                <a:ext cx="60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62800" y="4191000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77000" y="5117068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article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33427" y="5105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noun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8804" y="6107668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47061" y="6096000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big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76600" y="6096000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dog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95800" y="6107668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chased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29400" y="6107668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153400" y="6096000"/>
                <a:ext cx="465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cat</a:t>
                </a:r>
              </a:p>
            </p:txBody>
          </p:sp>
          <p:cxnSp>
            <p:nvCxnSpPr>
              <p:cNvPr id="21" name="Straight Connector 20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100980" y="2722981"/>
                <a:ext cx="2201671" cy="629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4" idx="2"/>
                <a:endCxn id="6" idx="0"/>
              </p:cNvCxnSpPr>
              <p:nvPr/>
            </p:nvCxnSpPr>
            <p:spPr>
              <a:xfrm>
                <a:off x="4302651" y="2722981"/>
                <a:ext cx="1863583" cy="629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5" idx="2"/>
                <a:endCxn id="7" idx="0"/>
              </p:cNvCxnSpPr>
              <p:nvPr/>
            </p:nvCxnSpPr>
            <p:spPr>
              <a:xfrm flipH="1">
                <a:off x="804273" y="3722132"/>
                <a:ext cx="1296707" cy="545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5" idx="2"/>
                <a:endCxn id="8" idx="0"/>
              </p:cNvCxnSpPr>
              <p:nvPr/>
            </p:nvCxnSpPr>
            <p:spPr>
              <a:xfrm>
                <a:off x="2100980" y="3722132"/>
                <a:ext cx="91427" cy="545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5" idx="2"/>
                <a:endCxn id="9" idx="0"/>
              </p:cNvCxnSpPr>
              <p:nvPr/>
            </p:nvCxnSpPr>
            <p:spPr>
              <a:xfrm>
                <a:off x="2100980" y="3722132"/>
                <a:ext cx="1480147" cy="545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6" idx="2"/>
                <a:endCxn id="10" idx="0"/>
              </p:cNvCxnSpPr>
              <p:nvPr/>
            </p:nvCxnSpPr>
            <p:spPr>
              <a:xfrm flipH="1">
                <a:off x="4950206" y="3722132"/>
                <a:ext cx="1216028" cy="545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6" idx="2"/>
                <a:endCxn id="11" idx="0"/>
              </p:cNvCxnSpPr>
              <p:nvPr/>
            </p:nvCxnSpPr>
            <p:spPr>
              <a:xfrm>
                <a:off x="6166234" y="3722132"/>
                <a:ext cx="1383051" cy="4688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7" idx="2"/>
                <a:endCxn id="14" idx="0"/>
              </p:cNvCxnSpPr>
              <p:nvPr/>
            </p:nvCxnSpPr>
            <p:spPr>
              <a:xfrm>
                <a:off x="804273" y="4636532"/>
                <a:ext cx="31592" cy="14711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2"/>
                <a:endCxn id="15" idx="0"/>
              </p:cNvCxnSpPr>
              <p:nvPr/>
            </p:nvCxnSpPr>
            <p:spPr>
              <a:xfrm>
                <a:off x="2192407" y="4636532"/>
                <a:ext cx="88853" cy="1459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9" idx="2"/>
                <a:endCxn id="16" idx="0"/>
              </p:cNvCxnSpPr>
              <p:nvPr/>
            </p:nvCxnSpPr>
            <p:spPr>
              <a:xfrm flipH="1">
                <a:off x="3545264" y="4636532"/>
                <a:ext cx="35863" cy="1459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2"/>
                <a:endCxn id="17" idx="0"/>
              </p:cNvCxnSpPr>
              <p:nvPr/>
            </p:nvCxnSpPr>
            <p:spPr>
              <a:xfrm flipH="1">
                <a:off x="4916749" y="4636532"/>
                <a:ext cx="33457" cy="14711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1" idx="2"/>
                <a:endCxn id="12" idx="0"/>
              </p:cNvCxnSpPr>
              <p:nvPr/>
            </p:nvCxnSpPr>
            <p:spPr>
              <a:xfrm flipH="1">
                <a:off x="6862683" y="4560332"/>
                <a:ext cx="686602" cy="5567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11" idx="2"/>
                <a:endCxn id="13" idx="0"/>
              </p:cNvCxnSpPr>
              <p:nvPr/>
            </p:nvCxnSpPr>
            <p:spPr>
              <a:xfrm>
                <a:off x="7549285" y="4560332"/>
                <a:ext cx="820132" cy="545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2" idx="2"/>
                <a:endCxn id="18" idx="0"/>
              </p:cNvCxnSpPr>
              <p:nvPr/>
            </p:nvCxnSpPr>
            <p:spPr>
              <a:xfrm>
                <a:off x="6862683" y="5486400"/>
                <a:ext cx="16145" cy="6212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3" idx="2"/>
                <a:endCxn id="19" idx="0"/>
              </p:cNvCxnSpPr>
              <p:nvPr/>
            </p:nvCxnSpPr>
            <p:spPr>
              <a:xfrm>
                <a:off x="8369417" y="5474732"/>
                <a:ext cx="16964" cy="6212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9419472" y="63399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Structure of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50" y="1690688"/>
            <a:ext cx="8686800" cy="4533900"/>
          </a:xfrm>
        </p:spPr>
        <p:txBody>
          <a:bodyPr/>
          <a:lstStyle/>
          <a:p>
            <a:r>
              <a:rPr lang="en-US" dirty="0"/>
              <a:t>How to define a grammar for any arbitrary language?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is a language over alphabet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grammar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is a set of rules in form of </a:t>
            </a:r>
          </a:p>
          <a:p>
            <a:pPr marL="411480" lvl="1" indent="0" algn="ctr">
              <a:lnSpc>
                <a:spcPct val="150000"/>
              </a:lnSpc>
              <a:buNone/>
            </a:pPr>
            <a:r>
              <a:rPr lang="en-US" i="1" dirty="0">
                <a:latin typeface="Symbol" charset="2"/>
                <a:sym typeface="Symbol" charset="2"/>
              </a:rPr>
              <a:t>a  b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Each rule is called a </a:t>
            </a:r>
            <a:r>
              <a:rPr lang="en-US" i="1" dirty="0"/>
              <a:t>“</a:t>
            </a:r>
            <a:r>
              <a:rPr lang="en-US" b="1" i="1" dirty="0"/>
              <a:t>production</a:t>
            </a:r>
            <a:r>
              <a:rPr lang="en-US" i="1" dirty="0"/>
              <a:t>” rule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production is read as: </a:t>
            </a:r>
            <a:r>
              <a:rPr lang="en-US" i="1" dirty="0">
                <a:latin typeface="Symbol" charset="2"/>
                <a:sym typeface="Symbol" charset="2"/>
              </a:rPr>
              <a:t>a  </a:t>
            </a:r>
            <a:r>
              <a:rPr lang="en-US" dirty="0"/>
              <a:t>produces </a:t>
            </a:r>
            <a:r>
              <a:rPr lang="en-US" i="1" dirty="0">
                <a:latin typeface="Symbol" charset="2"/>
                <a:sym typeface="Symbol" charset="2"/>
              </a:rPr>
              <a:t>b</a:t>
            </a:r>
            <a:r>
              <a:rPr lang="en-US" dirty="0"/>
              <a:t>  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charset="2"/>
              </a:rPr>
              <a:t>There should be at least one start rule in productions</a:t>
            </a:r>
          </a:p>
          <a:p>
            <a:pPr lvl="1"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beginning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344" y="1613971"/>
            <a:ext cx="8229600" cy="4373563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A={a, b, c} </a:t>
            </a:r>
          </a:p>
          <a:p>
            <a:r>
              <a:rPr lang="en-US" dirty="0"/>
              <a:t>The grammar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 for language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/>
              <a:t>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know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aab</a:t>
            </a:r>
            <a:r>
              <a:rPr lang="en-US" dirty="0"/>
              <a:t> is produced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aS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aaS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aabS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aab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43F57B-D863-1250-A3CF-01A004315252}"/>
              </a:ext>
            </a:extLst>
          </p:cNvPr>
          <p:cNvGrpSpPr/>
          <p:nvPr/>
        </p:nvGrpSpPr>
        <p:grpSpPr>
          <a:xfrm>
            <a:off x="2923035" y="2732662"/>
            <a:ext cx="1409030" cy="1465720"/>
            <a:chOff x="2923035" y="2743200"/>
            <a:chExt cx="1409030" cy="1359932"/>
          </a:xfrm>
        </p:grpSpPr>
        <p:sp>
          <p:nvSpPr>
            <p:cNvPr id="4" name="Left Brace 3"/>
            <p:cNvSpPr/>
            <p:nvPr/>
          </p:nvSpPr>
          <p:spPr>
            <a:xfrm>
              <a:off x="2923035" y="2743200"/>
              <a:ext cx="277365" cy="1359932"/>
            </a:xfrm>
            <a:prstGeom prst="leftBrac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1" y="2743200"/>
              <a:ext cx="958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</a:t>
              </a:r>
              <a:r>
                <a:rPr lang="el-GR" sz="24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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2084" y="3200400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aS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2084" y="3733800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bS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72501" y="2324100"/>
            <a:ext cx="2063134" cy="3136286"/>
            <a:chOff x="6934200" y="3385066"/>
            <a:chExt cx="1752600" cy="2835138"/>
          </a:xfrm>
        </p:grpSpPr>
        <p:sp>
          <p:nvSpPr>
            <p:cNvPr id="8" name="TextBox 7"/>
            <p:cNvSpPr txBox="1"/>
            <p:nvPr/>
          </p:nvSpPr>
          <p:spPr>
            <a:xfrm>
              <a:off x="7239000" y="33850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34200" y="38978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83040" y="3886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45074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41944" y="4507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6200" y="5193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6718" y="5193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4365" y="5802868"/>
              <a:ext cx="271256" cy="417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2400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>
              <a:stCxn id="8" idx="2"/>
              <a:endCxn id="9" idx="0"/>
            </p:cNvCxnSpPr>
            <p:nvPr/>
          </p:nvCxnSpPr>
          <p:spPr>
            <a:xfrm flipH="1">
              <a:off x="7081837" y="3754398"/>
              <a:ext cx="307204" cy="1434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0" idx="0"/>
            </p:cNvCxnSpPr>
            <p:nvPr/>
          </p:nvCxnSpPr>
          <p:spPr>
            <a:xfrm>
              <a:off x="7389041" y="3754398"/>
              <a:ext cx="344040" cy="1318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2"/>
              <a:endCxn id="11" idx="0"/>
            </p:cNvCxnSpPr>
            <p:nvPr/>
          </p:nvCxnSpPr>
          <p:spPr>
            <a:xfrm flipH="1">
              <a:off x="7310437" y="4255532"/>
              <a:ext cx="422644" cy="251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2"/>
              <a:endCxn id="12" idx="0"/>
            </p:cNvCxnSpPr>
            <p:nvPr/>
          </p:nvCxnSpPr>
          <p:spPr>
            <a:xfrm>
              <a:off x="7733081" y="4255532"/>
              <a:ext cx="458904" cy="2519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2"/>
              <a:endCxn id="13" idx="0"/>
            </p:cNvCxnSpPr>
            <p:nvPr/>
          </p:nvCxnSpPr>
          <p:spPr>
            <a:xfrm flipH="1">
              <a:off x="7849447" y="4876800"/>
              <a:ext cx="342538" cy="316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2"/>
              <a:endCxn id="14" idx="0"/>
            </p:cNvCxnSpPr>
            <p:nvPr/>
          </p:nvCxnSpPr>
          <p:spPr>
            <a:xfrm>
              <a:off x="8191985" y="4876800"/>
              <a:ext cx="344774" cy="316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2"/>
              <a:endCxn id="15" idx="0"/>
            </p:cNvCxnSpPr>
            <p:nvPr/>
          </p:nvCxnSpPr>
          <p:spPr>
            <a:xfrm>
              <a:off x="8536759" y="5562600"/>
              <a:ext cx="13234" cy="2402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5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definition of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114307"/>
            <a:ext cx="10515600" cy="5589587"/>
          </a:xfr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/>
              <a:t>A grammar is composed of 4 components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set of limited set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US" dirty="0"/>
              <a:t> (non-terminals)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limited set of alphabets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terminals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specific non-terminal </a:t>
            </a:r>
            <a:r>
              <a:rPr lang="en-US" sz="2100" dirty="0">
                <a:latin typeface="Courier New"/>
                <a:cs typeface="Courier New"/>
              </a:rPr>
              <a:t>S</a:t>
            </a:r>
            <a:r>
              <a:rPr lang="en-US" dirty="0"/>
              <a:t>,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start symbol</a:t>
            </a:r>
          </a:p>
          <a:p>
            <a:pPr lvl="1">
              <a:lnSpc>
                <a:spcPct val="170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r>
              <a:rPr lang="en-US" dirty="0"/>
              <a:t>A finite set of productions (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/>
              <a:t>) in form of </a:t>
            </a:r>
            <a:r>
              <a:rPr lang="en-US" i="1" dirty="0">
                <a:latin typeface="Symbol" charset="2"/>
                <a:sym typeface="Symbol" charset="2"/>
              </a:rPr>
              <a:t>a  b</a:t>
            </a:r>
            <a:r>
              <a:rPr lang="en-US" dirty="0">
                <a:sym typeface="Symbol" charset="2"/>
              </a:rPr>
              <a:t> </a:t>
            </a:r>
          </a:p>
          <a:p>
            <a:pPr lvl="2">
              <a:lnSpc>
                <a:spcPct val="170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r>
              <a:rPr lang="en-US" i="1" dirty="0">
                <a:latin typeface="Symbol" charset="2"/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 are strings over an alphabet of terminals and non-terminals</a:t>
            </a:r>
            <a:r>
              <a:rPr lang="en-US" dirty="0"/>
              <a:t> 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r>
              <a:rPr lang="en-US" dirty="0"/>
              <a:t>There is at least one production with only start symbol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on the left side</a:t>
            </a: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r>
              <a:rPr lang="en-US" dirty="0"/>
              <a:t>There is no intersection between terminals and non-terminals </a:t>
            </a:r>
            <a:endParaRPr lang="en-US" dirty="0">
              <a:cs typeface="Calibri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25000"/>
              </a:spcBef>
              <a:tabLst>
                <a:tab pos="914400" algn="l"/>
                <a:tab pos="3657600" algn="l"/>
              </a:tabLst>
            </a:pPr>
            <a:r>
              <a:rPr lang="en-US" dirty="0"/>
              <a:t>A grammar is shown as a 4-touple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G=(N,T,S,P)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93672" y="4953000"/>
          <a:ext cx="176892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142" imgH="177723" progId="Equation.3">
                  <p:embed/>
                </p:oleObj>
              </mc:Choice>
              <mc:Fallback>
                <p:oleObj name="Equation" r:id="rId3" imgW="825142" imgH="177723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672" y="4953000"/>
                        <a:ext cx="176892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01175" y="6310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267"/>
          </a:xfrm>
        </p:spPr>
        <p:txBody>
          <a:bodyPr/>
          <a:lstStyle/>
          <a:p>
            <a:r>
              <a:rPr lang="en-US" dirty="0"/>
              <a:t>Grammar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675" y="1279409"/>
            <a:ext cx="9229725" cy="5038047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/>
              <a:t>Example of C grammar: </a:t>
            </a:r>
          </a:p>
          <a:p>
            <a:pPr lvl="1">
              <a:buNone/>
            </a:pPr>
            <a:endParaRPr lang="en-US" sz="1600" dirty="0"/>
          </a:p>
          <a:p>
            <a:pPr lvl="1">
              <a:lnSpc>
                <a:spcPct val="110000"/>
              </a:lnSpc>
              <a:buNone/>
            </a:pPr>
            <a:r>
              <a:rPr lang="en-US" sz="2000" dirty="0" err="1"/>
              <a:t>selection_statement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if_statement</a:t>
            </a:r>
            <a:r>
              <a:rPr lang="en-US" sz="2000" dirty="0"/>
              <a:t> | "switch" "("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expression</a:t>
            </a:r>
            <a:r>
              <a:rPr lang="en-US" sz="2000" dirty="0"/>
              <a:t>")"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endParaRPr lang="en-US" sz="2000" dirty="0"/>
          </a:p>
          <a:p>
            <a:pPr lvl="1">
              <a:lnSpc>
                <a:spcPct val="110000"/>
              </a:lnSpc>
              <a:buNone/>
            </a:pPr>
            <a:r>
              <a:rPr lang="en-US" sz="2000" dirty="0"/>
              <a:t>if_statement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"if ("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expression</a:t>
            </a:r>
            <a:r>
              <a:rPr lang="en-US" sz="2000" dirty="0"/>
              <a:t>")"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r>
              <a:rPr lang="en-US" sz="2000" dirty="0"/>
              <a:t> | "if" "("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expression</a:t>
            </a:r>
            <a:r>
              <a:rPr lang="en-US" sz="2000" dirty="0"/>
              <a:t>")"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r>
              <a:rPr lang="en-US" sz="2000" dirty="0"/>
              <a:t> "else" 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Example: What is the language of the following grammar?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T={a , b}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is the start point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N={S, A, B}</a:t>
            </a:r>
          </a:p>
          <a:p>
            <a:pPr lvl="1"/>
            <a:br>
              <a:rPr lang="en-US" sz="2000" dirty="0">
                <a:cs typeface="Calibri"/>
              </a:rPr>
            </a:br>
            <a:endParaRPr lang="en-US" sz="2000" dirty="0"/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/>
              <a:t>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4C5EFF-E920-B160-BD52-C1F461BAD5F9}"/>
              </a:ext>
            </a:extLst>
          </p:cNvPr>
          <p:cNvGrpSpPr/>
          <p:nvPr/>
        </p:nvGrpSpPr>
        <p:grpSpPr>
          <a:xfrm>
            <a:off x="2430890" y="5545881"/>
            <a:ext cx="1798858" cy="1100614"/>
            <a:chOff x="2022021" y="5337113"/>
            <a:chExt cx="1798858" cy="1100614"/>
          </a:xfrm>
        </p:grpSpPr>
        <p:sp>
          <p:nvSpPr>
            <p:cNvPr id="4" name="Left Brace 3"/>
            <p:cNvSpPr/>
            <p:nvPr/>
          </p:nvSpPr>
          <p:spPr>
            <a:xfrm>
              <a:off x="2022021" y="5337113"/>
              <a:ext cx="114300" cy="1093232"/>
            </a:xfrm>
            <a:prstGeom prst="leftBrac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7208" y="5342165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AB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7207" y="569906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A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aA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 | a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9465" y="606839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B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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bB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  <a:sym typeface="Wingdings" pitchFamily="2" charset="2"/>
                </a:rPr>
                <a:t> | b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629275" y="4759019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L(G)={a</a:t>
            </a:r>
            <a:r>
              <a:rPr kumimoji="0" lang="en-US" sz="280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kumimoji="0" lang="en-US" sz="280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| 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n,m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0 }</a:t>
            </a:r>
          </a:p>
        </p:txBody>
      </p:sp>
      <p:sp>
        <p:nvSpPr>
          <p:cNvPr id="9" name="Left Brace 8"/>
          <p:cNvSpPr/>
          <p:nvPr/>
        </p:nvSpPr>
        <p:spPr>
          <a:xfrm rot="10800000" flipH="1">
            <a:off x="1307647" y="1955682"/>
            <a:ext cx="340178" cy="1642651"/>
          </a:xfrm>
          <a:prstGeom prst="leftBrace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318978" y="6318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Productions </a:t>
            </a:r>
            <a:r>
              <a:rPr lang="en-US"/>
              <a:t>&amp;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18" y="1643651"/>
            <a:ext cx="8839200" cy="4373563"/>
          </a:xfrm>
        </p:spPr>
        <p:txBody>
          <a:bodyPr>
            <a:normAutofit/>
          </a:bodyPr>
          <a:lstStyle/>
          <a:p>
            <a:endParaRPr lang="en-US" sz="900" dirty="0"/>
          </a:p>
          <a:p>
            <a:r>
              <a:rPr lang="en-US" dirty="0"/>
              <a:t>Recursive productions</a:t>
            </a:r>
          </a:p>
          <a:p>
            <a:pPr lvl="1"/>
            <a:r>
              <a:rPr lang="en-US" dirty="0"/>
              <a:t>e.g., </a:t>
            </a:r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  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aS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100" dirty="0">
              <a:sym typeface="Wingdings" pitchFamily="2" charset="2"/>
            </a:endParaRPr>
          </a:p>
          <a:p>
            <a:r>
              <a:rPr lang="en-US" dirty="0"/>
              <a:t>Indirectly recursive productions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  b | 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aA</a:t>
            </a:r>
            <a:endParaRPr lang="en-US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/>
            <a:r>
              <a:rPr lang="en-US" sz="2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  c | </a:t>
            </a:r>
            <a:r>
              <a:rPr lang="en-US" sz="22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bS</a:t>
            </a:r>
            <a:endParaRPr lang="en-US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1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both cases we call a grammar recursive</a:t>
            </a:r>
          </a:p>
          <a:p>
            <a:r>
              <a:rPr lang="en-US" dirty="0">
                <a:sym typeface="Wingdings" pitchFamily="2" charset="2"/>
              </a:rPr>
              <a:t>The grammar of an infinite language must be recursive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238" y="1343301"/>
            <a:ext cx="9382125" cy="4968875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en-US" dirty="0"/>
              <a:t>Sentential form: </a:t>
            </a:r>
          </a:p>
          <a:p>
            <a:pPr lvl="1"/>
            <a:r>
              <a:rPr lang="en-US" dirty="0"/>
              <a:t>A string made up of terminals and non-terminals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dirty="0"/>
              <a:t> in the previous example</a:t>
            </a:r>
          </a:p>
          <a:p>
            <a:pPr lvl="1"/>
            <a:endParaRPr lang="en-US" dirty="0"/>
          </a:p>
          <a:p>
            <a:r>
              <a:rPr lang="en-US" dirty="0"/>
              <a:t>Derivation: </a:t>
            </a:r>
          </a:p>
          <a:p>
            <a:pPr lvl="1"/>
            <a:r>
              <a:rPr lang="en-US" dirty="0"/>
              <a:t>Transition from one sentential form to another</a:t>
            </a:r>
          </a:p>
          <a:p>
            <a:pPr lvl="1"/>
            <a:r>
              <a:rPr lang="en-US" dirty="0"/>
              <a:t>Usually, we do leftmost derivation</a:t>
            </a:r>
          </a:p>
          <a:p>
            <a:pPr lvl="1"/>
            <a:r>
              <a:rPr lang="en-US" dirty="0"/>
              <a:t>For the previous example: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AB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aAB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aaB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aab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Some notations: </a:t>
            </a:r>
          </a:p>
          <a:p>
            <a:pPr lvl="1"/>
            <a:r>
              <a:rPr lang="en-US" dirty="0">
                <a:sym typeface="Wingdings" pitchFamily="2" charset="2"/>
              </a:rPr>
              <a:t>   : is the normal derivation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sym typeface="Wingdings" pitchFamily="2" charset="2"/>
              </a:rPr>
              <a:t></a:t>
            </a:r>
            <a:r>
              <a:rPr lang="en-US" baseline="30000" dirty="0">
                <a:sym typeface="Wingdings" pitchFamily="2" charset="2"/>
              </a:rPr>
              <a:t>+ </a:t>
            </a:r>
            <a:r>
              <a:rPr lang="en-US" dirty="0">
                <a:sym typeface="Wingdings" pitchFamily="2" charset="2"/>
              </a:rPr>
              <a:t> : derives in one or more steps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5651" y="531560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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aab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00163" y="62622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dirty="0"/>
              <a:t> is the language of grammar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and is defined as: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L(G)={ r | 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charset="2"/>
              </a:rPr>
              <a:t> T* and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 the above definition means any string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the start symbol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is the set of alphabet (terminals).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called a “closure” of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764</Words>
  <Application>Microsoft Macintosh PowerPoint</Application>
  <PresentationFormat>Widescreen</PresentationFormat>
  <Paragraphs>153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Courier New</vt:lpstr>
      <vt:lpstr>Symbol</vt:lpstr>
      <vt:lpstr>Wingdings</vt:lpstr>
      <vt:lpstr>1_Office Theme</vt:lpstr>
      <vt:lpstr>Equation</vt:lpstr>
      <vt:lpstr>Grammars</vt:lpstr>
      <vt:lpstr>Parsing example using grammars</vt:lpstr>
      <vt:lpstr>General Structure of grammars</vt:lpstr>
      <vt:lpstr>A beginning example</vt:lpstr>
      <vt:lpstr>Formal definition of grammars</vt:lpstr>
      <vt:lpstr>Grammar example</vt:lpstr>
      <vt:lpstr>Productions &amp; Derivations</vt:lpstr>
      <vt:lpstr>Derivations</vt:lpstr>
      <vt:lpstr>Language of a grammar</vt:lpstr>
      <vt:lpstr>Constructing Grammars</vt:lpstr>
      <vt:lpstr>Constructing Grammars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</dc:title>
  <dc:creator>Mokarram dorri, Bahareh</dc:creator>
  <cp:lastModifiedBy>Zalavadia, Kishan Kumar</cp:lastModifiedBy>
  <cp:revision>49</cp:revision>
  <dcterms:created xsi:type="dcterms:W3CDTF">2023-09-06T04:29:05Z</dcterms:created>
  <dcterms:modified xsi:type="dcterms:W3CDTF">2024-09-09T14:10:07Z</dcterms:modified>
</cp:coreProperties>
</file>