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302" r:id="rId5"/>
    <p:sldId id="280" r:id="rId6"/>
    <p:sldId id="277" r:id="rId7"/>
    <p:sldId id="303" r:id="rId8"/>
    <p:sldId id="284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CDC04-73D5-46AA-B7AB-40D09B9171D5}" v="4" dt="2024-09-08T20:57:11.637"/>
    <p1510:client id="{CDEB3655-5298-4920-A06F-CF525FA57140}" v="105" dt="2024-09-08T20:31:24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75755" autoAdjust="0"/>
  </p:normalViewPr>
  <p:slideViewPr>
    <p:cSldViewPr snapToGrid="0">
      <p:cViewPr varScale="1">
        <p:scale>
          <a:sx n="80" d="100"/>
          <a:sy n="80" d="100"/>
        </p:scale>
        <p:origin x="14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CDEB3655-5298-4920-A06F-CF525FA57140}"/>
    <pc:docChg chg="undo custSel modSld">
      <pc:chgData name="Mokarram dorri, Bahareh" userId="b65613e7-b782-4797-afbc-3ac9b2e9b774" providerId="ADAL" clId="{CDEB3655-5298-4920-A06F-CF525FA57140}" dt="2024-09-08T20:31:24.464" v="181"/>
      <pc:docMkLst>
        <pc:docMk/>
      </pc:docMkLst>
      <pc:sldChg chg="modSp mod">
        <pc:chgData name="Mokarram dorri, Bahareh" userId="b65613e7-b782-4797-afbc-3ac9b2e9b774" providerId="ADAL" clId="{CDEB3655-5298-4920-A06F-CF525FA57140}" dt="2024-09-08T18:24:03.463" v="176" actId="20577"/>
        <pc:sldMkLst>
          <pc:docMk/>
          <pc:sldMk cId="2968775669" sldId="280"/>
        </pc:sldMkLst>
        <pc:spChg chg="mod">
          <ac:chgData name="Mokarram dorri, Bahareh" userId="b65613e7-b782-4797-afbc-3ac9b2e9b774" providerId="ADAL" clId="{CDEB3655-5298-4920-A06F-CF525FA57140}" dt="2024-09-08T18:24:03.463" v="176" actId="20577"/>
          <ac:spMkLst>
            <pc:docMk/>
            <pc:sldMk cId="2968775669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37.723" v="168" actId="1076"/>
          <ac:spMkLst>
            <pc:docMk/>
            <pc:sldMk cId="2968775669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08T20:31:24.464" v="181"/>
        <pc:sldMkLst>
          <pc:docMk/>
          <pc:sldMk cId="3019441613" sldId="284"/>
        </pc:sldMkLst>
        <pc:spChg chg="mod">
          <ac:chgData name="Mokarram dorri, Bahareh" userId="b65613e7-b782-4797-afbc-3ac9b2e9b774" providerId="ADAL" clId="{CDEB3655-5298-4920-A06F-CF525FA57140}" dt="2024-09-08T20:31:21.404" v="180" actId="1076"/>
          <ac:spMkLst>
            <pc:docMk/>
            <pc:sldMk cId="3019441613" sldId="284"/>
            <ac:spMk id="5" creationId="{0D05C3CD-D5EA-169D-72E8-FC41060CD67A}"/>
          </ac:spMkLst>
        </pc:spChg>
      </pc:sldChg>
      <pc:sldChg chg="addSp delSp modSp mod delAnim modAnim modNotesTx">
        <pc:chgData name="Mokarram dorri, Bahareh" userId="b65613e7-b782-4797-afbc-3ac9b2e9b774" providerId="ADAL" clId="{CDEB3655-5298-4920-A06F-CF525FA57140}" dt="2024-09-08T18:24:09.333" v="177" actId="404"/>
        <pc:sldMkLst>
          <pc:docMk/>
          <pc:sldMk cId="2090011195" sldId="302"/>
        </pc:sldMkLst>
        <pc:spChg chg="mod">
          <ac:chgData name="Mokarram dorri, Bahareh" userId="b65613e7-b782-4797-afbc-3ac9b2e9b774" providerId="ADAL" clId="{CDEB3655-5298-4920-A06F-CF525FA57140}" dt="2024-09-08T18:24:09.333" v="177" actId="404"/>
          <ac:spMkLst>
            <pc:docMk/>
            <pc:sldMk cId="2090011195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02.343" v="147" actId="20577"/>
          <ac:spMkLst>
            <pc:docMk/>
            <pc:sldMk cId="2090011195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41.423" v="23" actId="1076"/>
          <ac:spMkLst>
            <pc:docMk/>
            <pc:sldMk cId="2090011195" sldId="302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08T18:21:33.166" v="112" actId="478"/>
          <ac:spMkLst>
            <pc:docMk/>
            <pc:sldMk cId="2090011195" sldId="302"/>
            <ac:spMk id="8" creationId="{4235A598-BE31-9117-3C5E-8E59FBC466AF}"/>
          </ac:spMkLst>
        </pc:spChg>
        <pc:spChg chg="add mod">
          <ac:chgData name="Mokarram dorri, Bahareh" userId="b65613e7-b782-4797-afbc-3ac9b2e9b774" providerId="ADAL" clId="{CDEB3655-5298-4920-A06F-CF525FA57140}" dt="2024-09-08T18:04:25.951" v="11" actId="1076"/>
          <ac:spMkLst>
            <pc:docMk/>
            <pc:sldMk cId="2090011195" sldId="302"/>
            <ac:spMk id="9" creationId="{72C49B82-01A8-550E-5D13-A952D9B699F1}"/>
          </ac:spMkLst>
        </pc:spChg>
        <pc:spChg chg="add del mod">
          <ac:chgData name="Mokarram dorri, Bahareh" userId="b65613e7-b782-4797-afbc-3ac9b2e9b774" providerId="ADAL" clId="{CDEB3655-5298-4920-A06F-CF525FA57140}" dt="2024-09-08T18:04:38.458" v="14" actId="478"/>
          <ac:spMkLst>
            <pc:docMk/>
            <pc:sldMk cId="2090011195" sldId="302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19.161" v="20" actId="14100"/>
          <ac:spMkLst>
            <pc:docMk/>
            <pc:sldMk cId="2090011195" sldId="302"/>
            <ac:spMk id="18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2" creationId="{11DB9CA8-7EE0-2686-DC28-6CC7FEAB0E88}"/>
          </ac:spMkLst>
        </pc:spChg>
        <pc:spChg chg="mod">
          <ac:chgData name="Mokarram dorri, Bahareh" userId="b65613e7-b782-4797-afbc-3ac9b2e9b774" providerId="ADAL" clId="{CDEB3655-5298-4920-A06F-CF525FA57140}" dt="2024-09-08T18:04:35.751" v="13" actId="1076"/>
          <ac:spMkLst>
            <pc:docMk/>
            <pc:sldMk cId="2090011195" sldId="302"/>
            <ac:spMk id="36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7" creationId="{DFFF0EE6-E4C0-1CA9-5F9C-D84F33471748}"/>
          </ac:spMkLst>
        </pc:spChg>
        <pc:spChg chg="add mod ord">
          <ac:chgData name="Mokarram dorri, Bahareh" userId="b65613e7-b782-4797-afbc-3ac9b2e9b774" providerId="ADAL" clId="{CDEB3655-5298-4920-A06F-CF525FA57140}" dt="2024-09-08T18:11:00.140" v="76" actId="167"/>
          <ac:spMkLst>
            <pc:docMk/>
            <pc:sldMk cId="2090011195" sldId="302"/>
            <ac:spMk id="40" creationId="{D0DB271E-5778-855A-F6C6-AAD9D8EA54CF}"/>
          </ac:spMkLst>
        </pc:spChg>
        <pc:spChg chg="mod">
          <ac:chgData name="Mokarram dorri, Bahareh" userId="b65613e7-b782-4797-afbc-3ac9b2e9b774" providerId="ADAL" clId="{CDEB3655-5298-4920-A06F-CF525FA57140}" dt="2024-09-08T18:10:31.888" v="75" actId="14100"/>
          <ac:spMkLst>
            <pc:docMk/>
            <pc:sldMk cId="2090011195" sldId="302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08T18:03:22.861" v="0" actId="1076"/>
          <ac:grpSpMkLst>
            <pc:docMk/>
            <pc:sldMk cId="2090011195" sldId="302"/>
            <ac:grpSpMk id="62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08T18:04:38.458" v="14" actId="478"/>
          <ac:cxnSpMkLst>
            <pc:docMk/>
            <pc:sldMk cId="2090011195" sldId="302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08T18:10:31.888" v="75" actId="14100"/>
          <ac:cxnSpMkLst>
            <pc:docMk/>
            <pc:sldMk cId="2090011195" sldId="302"/>
            <ac:cxnSpMk id="48" creationId="{00000000-0000-0000-0000-000000000000}"/>
          </ac:cxnSpMkLst>
        </pc:cxnChg>
      </pc:sldChg>
      <pc:sldChg chg="modSp">
        <pc:chgData name="Mokarram dorri, Bahareh" userId="b65613e7-b782-4797-afbc-3ac9b2e9b774" providerId="ADAL" clId="{CDEB3655-5298-4920-A06F-CF525FA57140}" dt="2024-09-08T18:20:43.413" v="111" actId="20577"/>
        <pc:sldMkLst>
          <pc:docMk/>
          <pc:sldMk cId="3909387878" sldId="303"/>
        </pc:sldMkLst>
        <pc:spChg chg="mod">
          <ac:chgData name="Mokarram dorri, Bahareh" userId="b65613e7-b782-4797-afbc-3ac9b2e9b774" providerId="ADAL" clId="{CDEB3655-5298-4920-A06F-CF525FA57140}" dt="2024-09-08T18:20:43.413" v="111" actId="20577"/>
          <ac:spMkLst>
            <pc:docMk/>
            <pc:sldMk cId="3909387878" sldId="303"/>
            <ac:spMk id="35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989B436-A117-41EC-B0D9-A0035759E7E0}"/>
    <pc:docChg chg="undo custSel addSld modSld">
      <pc:chgData name="Mokarram dorri, Bahareh" userId="b65613e7-b782-4797-afbc-3ac9b2e9b774" providerId="ADAL" clId="{C989B436-A117-41EC-B0D9-A0035759E7E0}" dt="2023-09-13T19:10:30.433" v="103" actId="404"/>
      <pc:docMkLst>
        <pc:docMk/>
      </pc:docMkLst>
      <pc:sldChg chg="addSp delSp modSp mod delAnim modAnim modShow">
        <pc:chgData name="Mokarram dorri, Bahareh" userId="b65613e7-b782-4797-afbc-3ac9b2e9b774" providerId="ADAL" clId="{C989B436-A117-41EC-B0D9-A0035759E7E0}" dt="2023-09-06T18:55:32.903" v="65"/>
        <pc:sldMkLst>
          <pc:docMk/>
          <pc:sldMk cId="208951976" sldId="277"/>
        </pc:sldMkLst>
        <pc:spChg chg="mod">
          <ac:chgData name="Mokarram dorri, Bahareh" userId="b65613e7-b782-4797-afbc-3ac9b2e9b774" providerId="ADAL" clId="{C989B436-A117-41EC-B0D9-A0035759E7E0}" dt="2023-09-06T18:53:06.855" v="52" actId="1076"/>
          <ac:spMkLst>
            <pc:docMk/>
            <pc:sldMk cId="208951976" sldId="27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C989B436-A117-41EC-B0D9-A0035759E7E0}" dt="2023-09-06T18:54:56.135" v="61" actId="1076"/>
          <ac:spMkLst>
            <pc:docMk/>
            <pc:sldMk cId="208951976" sldId="277"/>
            <ac:spMk id="3" creationId="{42DCF002-E527-2FD8-59F8-107E9DEAFD71}"/>
          </ac:spMkLst>
        </pc:spChg>
        <pc:spChg chg="del mod">
          <ac:chgData name="Mokarram dorri, Bahareh" userId="b65613e7-b782-4797-afbc-3ac9b2e9b774" providerId="ADAL" clId="{C989B436-A117-41EC-B0D9-A0035759E7E0}" dt="2023-09-06T18:52:07.203" v="33" actId="478"/>
          <ac:spMkLst>
            <pc:docMk/>
            <pc:sldMk cId="208951976" sldId="277"/>
            <ac:spMk id="35" creationId="{00000000-0000-0000-0000-000000000000}"/>
          </ac:spMkLst>
        </pc:spChg>
        <pc:spChg chg="del mod">
          <ac:chgData name="Mokarram dorri, Bahareh" userId="b65613e7-b782-4797-afbc-3ac9b2e9b774" providerId="ADAL" clId="{C989B436-A117-41EC-B0D9-A0035759E7E0}" dt="2023-09-06T18:52:13.447" v="35" actId="478"/>
          <ac:spMkLst>
            <pc:docMk/>
            <pc:sldMk cId="208951976" sldId="277"/>
            <ac:spMk id="68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52:26.866" v="38" actId="478"/>
          <ac:spMkLst>
            <pc:docMk/>
            <pc:sldMk cId="208951976" sldId="277"/>
            <ac:spMk id="123" creationId="{00000000-0000-0000-0000-000000000000}"/>
          </ac:spMkLst>
        </pc:spChg>
        <pc:grpChg chg="del">
          <ac:chgData name="Mokarram dorri, Bahareh" userId="b65613e7-b782-4797-afbc-3ac9b2e9b774" providerId="ADAL" clId="{C989B436-A117-41EC-B0D9-A0035759E7E0}" dt="2023-09-06T18:52:09.197" v="34" actId="478"/>
          <ac:grpSpMkLst>
            <pc:docMk/>
            <pc:sldMk cId="208951976" sldId="277"/>
            <ac:grpSpMk id="4" creationId="{00000000-0000-0000-0000-000000000000}"/>
          </ac:grpSpMkLst>
        </pc:grpChg>
        <pc:grpChg chg="del">
          <ac:chgData name="Mokarram dorri, Bahareh" userId="b65613e7-b782-4797-afbc-3ac9b2e9b774" providerId="ADAL" clId="{C989B436-A117-41EC-B0D9-A0035759E7E0}" dt="2023-09-06T18:52:28.780" v="39" actId="478"/>
          <ac:grpSpMkLst>
            <pc:docMk/>
            <pc:sldMk cId="208951976" sldId="277"/>
            <ac:grpSpMk id="124" creationId="{00000000-0000-0000-0000-000000000000}"/>
          </ac:grpSpMkLst>
        </pc:grp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00" creationId="{00000000-0000-0000-0000-000000000000}"/>
          </ac:cxnSpMkLst>
        </pc:cxn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18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C989B436-A117-41EC-B0D9-A0035759E7E0}" dt="2023-09-06T18:28:07.078" v="1" actId="729"/>
        <pc:sldMkLst>
          <pc:docMk/>
          <pc:sldMk cId="2968775669" sldId="280"/>
        </pc:sldMkLst>
      </pc:sldChg>
      <pc:sldChg chg="addSp modSp mod">
        <pc:chgData name="Mokarram dorri, Bahareh" userId="b65613e7-b782-4797-afbc-3ac9b2e9b774" providerId="ADAL" clId="{C989B436-A117-41EC-B0D9-A0035759E7E0}" dt="2023-09-11T17:33:46.938" v="93" actId="207"/>
        <pc:sldMkLst>
          <pc:docMk/>
          <pc:sldMk cId="3019441613" sldId="284"/>
        </pc:sldMkLst>
        <pc:spChg chg="add mod">
          <ac:chgData name="Mokarram dorri, Bahareh" userId="b65613e7-b782-4797-afbc-3ac9b2e9b774" providerId="ADAL" clId="{C989B436-A117-41EC-B0D9-A0035759E7E0}" dt="2023-09-11T17:33:46.938" v="93" actId="207"/>
          <ac:spMkLst>
            <pc:docMk/>
            <pc:sldMk cId="3019441613" sldId="284"/>
            <ac:spMk id="5" creationId="{0D05C3CD-D5EA-169D-72E8-FC41060CD67A}"/>
          </ac:spMkLst>
        </pc:spChg>
      </pc:sldChg>
      <pc:sldChg chg="modSp mod">
        <pc:chgData name="Mokarram dorri, Bahareh" userId="b65613e7-b782-4797-afbc-3ac9b2e9b774" providerId="ADAL" clId="{C989B436-A117-41EC-B0D9-A0035759E7E0}" dt="2023-09-06T19:04:05.466" v="66" actId="14100"/>
        <pc:sldMkLst>
          <pc:docMk/>
          <pc:sldMk cId="0" sldId="294"/>
        </pc:sldMkLst>
        <pc:spChg chg="mod">
          <ac:chgData name="Mokarram dorri, Bahareh" userId="b65613e7-b782-4797-afbc-3ac9b2e9b774" providerId="ADAL" clId="{C989B436-A117-41EC-B0D9-A0035759E7E0}" dt="2023-09-06T19:04:05.466" v="66" actId="14100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55.602" v="102" actId="404"/>
        <pc:sldMkLst>
          <pc:docMk/>
          <pc:sldMk cId="0" sldId="297"/>
        </pc:sldMkLst>
        <pc:spChg chg="mod">
          <ac:chgData name="Mokarram dorri, Bahareh" userId="b65613e7-b782-4797-afbc-3ac9b2e9b774" providerId="ADAL" clId="{C989B436-A117-41EC-B0D9-A0035759E7E0}" dt="2023-09-13T19:09:55.602" v="102" actId="404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3T19:08:07.732" v="100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1T17:51:23.161" v="96" actId="1076"/>
        <pc:sldMkLst>
          <pc:docMk/>
          <pc:sldMk cId="0" sldId="300"/>
        </pc:sldMkLst>
        <pc:spChg chg="mod">
          <ac:chgData name="Mokarram dorri, Bahareh" userId="b65613e7-b782-4797-afbc-3ac9b2e9b774" providerId="ADAL" clId="{C989B436-A117-41EC-B0D9-A0035759E7E0}" dt="2023-09-06T19:05:47.707" v="67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1T17:51:23.161" v="96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C989B436-A117-41EC-B0D9-A0035759E7E0}" dt="2023-09-06T19:11:44.734" v="72"/>
        <pc:sldMkLst>
          <pc:docMk/>
          <pc:sldMk cId="0" sldId="301"/>
        </pc:sldMkLst>
        <pc:spChg chg="mod">
          <ac:chgData name="Mokarram dorri, Bahareh" userId="b65613e7-b782-4797-afbc-3ac9b2e9b774" providerId="ADAL" clId="{C989B436-A117-41EC-B0D9-A0035759E7E0}" dt="2023-09-06T19:11:39.639" v="69" actId="164"/>
          <ac:spMkLst>
            <pc:docMk/>
            <pc:sldMk cId="0" sldId="301"/>
            <ac:spMk id="37" creationId="{DD2EE930-C9B5-539F-B297-537AE68EE462}"/>
          </ac:spMkLst>
        </pc:spChg>
        <pc:grpChg chg="add mod">
          <ac:chgData name="Mokarram dorri, Bahareh" userId="b65613e7-b782-4797-afbc-3ac9b2e9b774" providerId="ADAL" clId="{C989B436-A117-41EC-B0D9-A0035759E7E0}" dt="2023-09-06T19:11:39.639" v="69" actId="164"/>
          <ac:grpSpMkLst>
            <pc:docMk/>
            <pc:sldMk cId="0" sldId="301"/>
            <ac:grpSpMk id="35" creationId="{6514DA00-B93A-247B-732A-5CF54C1ABAF1}"/>
          </ac:grpSpMkLst>
        </pc:grpChg>
        <pc:graphicFrameChg chg="mod">
          <ac:chgData name="Mokarram dorri, Bahareh" userId="b65613e7-b782-4797-afbc-3ac9b2e9b774" providerId="ADAL" clId="{C989B436-A117-41EC-B0D9-A0035759E7E0}" dt="2023-09-06T19:11:39.639" v="69" actId="164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addSp delSp modSp mod addAnim delAnim modShow">
        <pc:chgData name="Mokarram dorri, Bahareh" userId="b65613e7-b782-4797-afbc-3ac9b2e9b774" providerId="ADAL" clId="{C989B436-A117-41EC-B0D9-A0035759E7E0}" dt="2023-09-06T18:30:13.452" v="7" actId="1076"/>
        <pc:sldMkLst>
          <pc:docMk/>
          <pc:sldMk cId="2090011195" sldId="302"/>
        </pc:sldMkLst>
        <pc:spChg chg="add del mod">
          <ac:chgData name="Mokarram dorri, Bahareh" userId="b65613e7-b782-4797-afbc-3ac9b2e9b774" providerId="ADAL" clId="{C989B436-A117-41EC-B0D9-A0035759E7E0}" dt="2023-09-06T18:30:13.452" v="7" actId="1076"/>
          <ac:spMkLst>
            <pc:docMk/>
            <pc:sldMk cId="2090011195" sldId="302"/>
            <ac:spMk id="8" creationId="{4235A598-BE31-9117-3C5E-8E59FBC466AF}"/>
          </ac:spMkLst>
        </pc:spChg>
        <pc:spChg chg="mod">
          <ac:chgData name="Mokarram dorri, Bahareh" userId="b65613e7-b782-4797-afbc-3ac9b2e9b774" providerId="ADAL" clId="{C989B436-A117-41EC-B0D9-A0035759E7E0}" dt="2023-09-06T18:29:58.423" v="4" actId="6549"/>
          <ac:spMkLst>
            <pc:docMk/>
            <pc:sldMk cId="2090011195" sldId="302"/>
            <ac:spMk id="65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29:48.277" v="3" actId="478"/>
          <ac:spMkLst>
            <pc:docMk/>
            <pc:sldMk cId="2090011195" sldId="302"/>
            <ac:spMk id="86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C989B436-A117-41EC-B0D9-A0035759E7E0}" dt="2023-09-06T18:55:17.700" v="63" actId="1076"/>
        <pc:sldMkLst>
          <pc:docMk/>
          <pc:sldMk cId="3909387878" sldId="303"/>
        </pc:sldMkLst>
        <pc:spChg chg="del">
          <ac:chgData name="Mokarram dorri, Bahareh" userId="b65613e7-b782-4797-afbc-3ac9b2e9b774" providerId="ADAL" clId="{C989B436-A117-41EC-B0D9-A0035759E7E0}" dt="2023-09-06T18:55:14.724" v="62" actId="478"/>
          <ac:spMkLst>
            <pc:docMk/>
            <pc:sldMk cId="3909387878" sldId="303"/>
            <ac:spMk id="3" creationId="{42DCF002-E527-2FD8-59F8-107E9DEAFD71}"/>
          </ac:spMkLst>
        </pc:spChg>
        <pc:spChg chg="mod">
          <ac:chgData name="Mokarram dorri, Bahareh" userId="b65613e7-b782-4797-afbc-3ac9b2e9b774" providerId="ADAL" clId="{C989B436-A117-41EC-B0D9-A0035759E7E0}" dt="2023-09-06T18:55:17.700" v="63" actId="1076"/>
          <ac:spMkLst>
            <pc:docMk/>
            <pc:sldMk cId="3909387878" sldId="303"/>
            <ac:spMk id="3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5:58.185" v="99"/>
        <pc:sldMkLst>
          <pc:docMk/>
          <pc:sldMk cId="0" sldId="304"/>
        </pc:sldMkLst>
        <pc:spChg chg="mod">
          <ac:chgData name="Mokarram dorri, Bahareh" userId="b65613e7-b782-4797-afbc-3ac9b2e9b774" providerId="ADAL" clId="{C989B436-A117-41EC-B0D9-A0035759E7E0}" dt="2023-09-13T19:05:58.185" v="99"/>
          <ac:spMkLst>
            <pc:docMk/>
            <pc:sldMk cId="0" sldId="304"/>
            <ac:spMk id="1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43.483" v="101"/>
        <pc:sldMkLst>
          <pc:docMk/>
          <pc:sldMk cId="0" sldId="305"/>
        </pc:sldMkLst>
        <pc:spChg chg="mod">
          <ac:chgData name="Mokarram dorri, Bahareh" userId="b65613e7-b782-4797-afbc-3ac9b2e9b774" providerId="ADAL" clId="{C989B436-A117-41EC-B0D9-A0035759E7E0}" dt="2023-09-13T19:09:43.483" v="101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10:30.433" v="103" actId="404"/>
        <pc:sldMkLst>
          <pc:docMk/>
          <pc:sldMk cId="0" sldId="306"/>
        </pc:sldMkLst>
        <pc:spChg chg="mod">
          <ac:chgData name="Mokarram dorri, Bahareh" userId="b65613e7-b782-4797-afbc-3ac9b2e9b774" providerId="ADAL" clId="{C989B436-A117-41EC-B0D9-A0035759E7E0}" dt="2023-09-13T19:10:30.433" v="103" actId="404"/>
          <ac:spMkLst>
            <pc:docMk/>
            <pc:sldMk cId="0" sldId="30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543CDC04-73D5-46AA-B7AB-40D09B9171D5}"/>
    <pc:docChg chg="custSel delSld modSld">
      <pc:chgData name="Mokarram Dorri, Bahareh" userId="b65613e7-b782-4797-afbc-3ac9b2e9b774" providerId="ADAL" clId="{543CDC04-73D5-46AA-B7AB-40D09B9171D5}" dt="2024-09-08T20:57:23.666" v="3" actId="47"/>
      <pc:docMkLst>
        <pc:docMk/>
      </pc:docMkLst>
      <pc:sldChg chg="delSp mod delAnim">
        <pc:chgData name="Mokarram Dorri, Bahareh" userId="b65613e7-b782-4797-afbc-3ac9b2e9b774" providerId="ADAL" clId="{543CDC04-73D5-46AA-B7AB-40D09B9171D5}" dt="2024-09-08T20:57:15.698" v="2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543CDC04-73D5-46AA-B7AB-40D09B9171D5}" dt="2024-09-08T20:57:15.698" v="2" actId="478"/>
          <ac:spMkLst>
            <pc:docMk/>
            <pc:sldMk cId="3019441613" sldId="284"/>
            <ac:spMk id="5" creationId="{0D05C3CD-D5EA-169D-72E8-FC41060CD67A}"/>
          </ac:spMkLst>
        </pc:spChg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3297742" sldId="285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3479838778" sldId="287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3879385851" sldId="288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2480212234" sldId="289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209522845" sldId="290"/>
        </pc:sldMkLst>
      </pc:sldChg>
      <pc:sldChg chg="del">
        <pc:chgData name="Mokarram Dorri, Bahareh" userId="b65613e7-b782-4797-afbc-3ac9b2e9b774" providerId="ADAL" clId="{543CDC04-73D5-46AA-B7AB-40D09B9171D5}" dt="2024-09-08T20:56:47.680" v="0" actId="47"/>
        <pc:sldMkLst>
          <pc:docMk/>
          <pc:sldMk cId="588206124" sldId="291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297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301"/>
        </pc:sldMkLst>
      </pc:sldChg>
      <pc:sldChg chg="modNotesTx">
        <pc:chgData name="Mokarram Dorri, Bahareh" userId="b65613e7-b782-4797-afbc-3ac9b2e9b774" providerId="ADAL" clId="{543CDC04-73D5-46AA-B7AB-40D09B9171D5}" dt="2024-09-08T20:56:51.683" v="1" actId="6549"/>
        <pc:sldMkLst>
          <pc:docMk/>
          <pc:sldMk cId="2090011195" sldId="302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305"/>
        </pc:sldMkLst>
      </pc:sldChg>
      <pc:sldChg chg="del">
        <pc:chgData name="Mokarram Dorri, Bahareh" userId="b65613e7-b782-4797-afbc-3ac9b2e9b774" providerId="ADAL" clId="{543CDC04-73D5-46AA-B7AB-40D09B9171D5}" dt="2024-09-08T20:57:23.666" v="3" actId="47"/>
        <pc:sldMkLst>
          <pc:docMk/>
          <pc:sldMk cId="0" sldId="306"/>
        </pc:sldMkLst>
      </pc:sldChg>
    </pc:docChg>
  </pc:docChgLst>
  <pc:docChgLst>
    <pc:chgData name="Mokarram Dorri, Bahareh" userId="b65613e7-b782-4797-afbc-3ac9b2e9b774" providerId="ADAL" clId="{149ACCD0-B374-4C1E-9B70-6F6D38BA8CDE}"/>
    <pc:docChg chg="modSld">
      <pc:chgData name="Mokarram Dorri, Bahareh" userId="b65613e7-b782-4797-afbc-3ac9b2e9b774" providerId="ADAL" clId="{149ACCD0-B374-4C1E-9B70-6F6D38BA8CDE}" dt="2023-10-16T18:55:33.604" v="105" actId="20577"/>
      <pc:docMkLst>
        <pc:docMk/>
      </pc:docMkLst>
      <pc:sldChg chg="addSp modSp mod">
        <pc:chgData name="Mokarram Dorri, Bahareh" userId="b65613e7-b782-4797-afbc-3ac9b2e9b774" providerId="ADAL" clId="{149ACCD0-B374-4C1E-9B70-6F6D38BA8CDE}" dt="2023-10-16T18:55:33.604" v="105" actId="20577"/>
        <pc:sldMkLst>
          <pc:docMk/>
          <pc:sldMk cId="0" sldId="294"/>
        </pc:sldMkLst>
        <pc:spChg chg="add mod">
          <ac:chgData name="Mokarram Dorri, Bahareh" userId="b65613e7-b782-4797-afbc-3ac9b2e9b774" providerId="ADAL" clId="{149ACCD0-B374-4C1E-9B70-6F6D38BA8CDE}" dt="2023-10-16T18:55:33.604" v="105" actId="20577"/>
          <ac:spMkLst>
            <pc:docMk/>
            <pc:sldMk cId="0" sldId="294"/>
            <ac:spMk id="4" creationId="{95CA39D6-28DC-2CE0-1571-70635D783A88}"/>
          </ac:spMkLst>
        </pc:spChg>
      </pc:sldChg>
    </pc:docChg>
  </pc:docChgLst>
  <pc:docChgLst>
    <pc:chgData name="Mokarram dorri, Bahareh" userId="b65613e7-b782-4797-afbc-3ac9b2e9b774" providerId="ADAL" clId="{9B2CC958-3DE8-4F63-9647-13ECA24A492D}"/>
    <pc:docChg chg="undo custSel addSld delSld modSld">
      <pc:chgData name="Mokarram dorri, Bahareh" userId="b65613e7-b782-4797-afbc-3ac9b2e9b774" providerId="ADAL" clId="{9B2CC958-3DE8-4F63-9647-13ECA24A492D}" dt="2023-09-20T00:04:00.814" v="1246" actId="20577"/>
      <pc:docMkLst>
        <pc:docMk/>
      </pc:docMkLst>
      <pc:sldChg chg="modSp del mod modShow">
        <pc:chgData name="Mokarram dorri, Bahareh" userId="b65613e7-b782-4797-afbc-3ac9b2e9b774" providerId="ADAL" clId="{9B2CC958-3DE8-4F63-9647-13ECA24A492D}" dt="2023-09-11T04:26:51.468" v="407" actId="2696"/>
        <pc:sldMkLst>
          <pc:docMk/>
          <pc:sldMk cId="2263905297" sldId="259"/>
        </pc:sldMkLst>
        <pc:spChg chg="mod">
          <ac:chgData name="Mokarram dorri, Bahareh" userId="b65613e7-b782-4797-afbc-3ac9b2e9b774" providerId="ADAL" clId="{9B2CC958-3DE8-4F63-9647-13ECA24A492D}" dt="2023-08-28T01:34:43.773" v="1" actId="20577"/>
          <ac:spMkLst>
            <pc:docMk/>
            <pc:sldMk cId="2263905297" sldId="259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9B2CC958-3DE8-4F63-9647-13ECA24A492D}" dt="2023-09-11T14:15:54.941" v="413" actId="478"/>
        <pc:sldMkLst>
          <pc:docMk/>
          <pc:sldMk cId="208951976" sldId="277"/>
        </pc:sldMkLst>
        <pc:spChg chg="del">
          <ac:chgData name="Mokarram dorri, Bahareh" userId="b65613e7-b782-4797-afbc-3ac9b2e9b774" providerId="ADAL" clId="{9B2CC958-3DE8-4F63-9647-13ECA24A492D}" dt="2023-09-11T14:15:54.941" v="413" actId="478"/>
          <ac:spMkLst>
            <pc:docMk/>
            <pc:sldMk cId="208951976" sldId="277"/>
            <ac:spMk id="5" creationId="{BD9E3890-B34B-3047-BEC0-06D27CBDAB17}"/>
          </ac:spMkLst>
        </pc:spChg>
        <pc:spChg chg="del mod">
          <ac:chgData name="Mokarram dorri, Bahareh" userId="b65613e7-b782-4797-afbc-3ac9b2e9b774" providerId="ADAL" clId="{9B2CC958-3DE8-4F63-9647-13ECA24A492D}" dt="2023-08-28T22:46:59.551" v="192" actId="478"/>
          <ac:spMkLst>
            <pc:docMk/>
            <pc:sldMk cId="208951976" sldId="277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6:56.061" v="190" actId="6549"/>
          <ac:spMkLst>
            <pc:docMk/>
            <pc:sldMk cId="208951976" sldId="277"/>
            <ac:spMk id="35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9B2CC958-3DE8-4F63-9647-13ECA24A492D}" dt="2023-09-11T14:15:52.132" v="412" actId="478"/>
        <pc:sldMkLst>
          <pc:docMk/>
          <pc:sldMk cId="2968775669" sldId="280"/>
        </pc:sldMkLst>
        <pc:spChg chg="mod">
          <ac:chgData name="Mokarram dorri, Bahareh" userId="b65613e7-b782-4797-afbc-3ac9b2e9b774" providerId="ADAL" clId="{9B2CC958-3DE8-4F63-9647-13ECA24A492D}" dt="2023-08-28T15:31:37.011" v="106" actId="6549"/>
          <ac:spMkLst>
            <pc:docMk/>
            <pc:sldMk cId="2968775669" sldId="28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5:52.132" v="412" actId="478"/>
          <ac:spMkLst>
            <pc:docMk/>
            <pc:sldMk cId="2968775669" sldId="280"/>
            <ac:spMk id="4" creationId="{25F7F2BB-DEAF-904F-A12A-BEB6D3BEAF84}"/>
          </ac:spMkLst>
        </pc:spChg>
      </pc:sldChg>
      <pc:sldChg chg="delSp modSp del mod delAnim">
        <pc:chgData name="Mokarram dorri, Bahareh" userId="b65613e7-b782-4797-afbc-3ac9b2e9b774" providerId="ADAL" clId="{9B2CC958-3DE8-4F63-9647-13ECA24A492D}" dt="2023-09-12T22:57:35.376" v="426" actId="2696"/>
        <pc:sldMkLst>
          <pc:docMk/>
          <pc:sldMk cId="733886180" sldId="281"/>
        </pc:sldMkLst>
        <pc:spChg chg="mod">
          <ac:chgData name="Mokarram dorri, Bahareh" userId="b65613e7-b782-4797-afbc-3ac9b2e9b774" providerId="ADAL" clId="{9B2CC958-3DE8-4F63-9647-13ECA24A492D}" dt="2023-09-11T04:51:02.146" v="409" actId="6549"/>
          <ac:spMkLst>
            <pc:docMk/>
            <pc:sldMk cId="733886180" sldId="28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04:50:58.440" v="408" actId="478"/>
          <ac:spMkLst>
            <pc:docMk/>
            <pc:sldMk cId="733886180" sldId="281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44.195" v="425" actId="478"/>
          <ac:spMkLst>
            <pc:docMk/>
            <pc:sldMk cId="733886180" sldId="281"/>
            <ac:spMk id="6" creationId="{706366B2-BAFC-9842-BBC0-04EE4F9D5E99}"/>
          </ac:spMkLst>
        </pc:spChg>
      </pc:sldChg>
      <pc:sldChg chg="del">
        <pc:chgData name="Mokarram dorri, Bahareh" userId="b65613e7-b782-4797-afbc-3ac9b2e9b774" providerId="ADAL" clId="{9B2CC958-3DE8-4F63-9647-13ECA24A492D}" dt="2023-09-11T04:51:08.411" v="410" actId="2696"/>
        <pc:sldMkLst>
          <pc:docMk/>
          <pc:sldMk cId="1028332964" sldId="282"/>
        </pc:sldMkLst>
      </pc:sldChg>
      <pc:sldChg chg="delSp mod">
        <pc:chgData name="Mokarram dorri, Bahareh" userId="b65613e7-b782-4797-afbc-3ac9b2e9b774" providerId="ADAL" clId="{9B2CC958-3DE8-4F63-9647-13ECA24A492D}" dt="2023-09-11T14:16:02.875" v="415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9B2CC958-3DE8-4F63-9647-13ECA24A492D}" dt="2023-09-11T14:16:02.875" v="415" actId="478"/>
          <ac:spMkLst>
            <pc:docMk/>
            <pc:sldMk cId="3019441613" sldId="284"/>
            <ac:spMk id="5" creationId="{9BB98A3E-3C5F-FB47-AAA3-C5DDCC6F44D0}"/>
          </ac:spMkLst>
        </pc:spChg>
      </pc:sldChg>
      <pc:sldChg chg="delSp modSp mod delAnim modAnim">
        <pc:chgData name="Mokarram dorri, Bahareh" userId="b65613e7-b782-4797-afbc-3ac9b2e9b774" providerId="ADAL" clId="{9B2CC958-3DE8-4F63-9647-13ECA24A492D}" dt="2023-09-11T14:16:06.170" v="416" actId="478"/>
        <pc:sldMkLst>
          <pc:docMk/>
          <pc:sldMk cId="3297742" sldId="285"/>
        </pc:sldMkLst>
        <pc:spChg chg="del">
          <ac:chgData name="Mokarram dorri, Bahareh" userId="b65613e7-b782-4797-afbc-3ac9b2e9b774" providerId="ADAL" clId="{9B2CC958-3DE8-4F63-9647-13ECA24A492D}" dt="2023-09-11T14:16:06.170" v="416" actId="478"/>
          <ac:spMkLst>
            <pc:docMk/>
            <pc:sldMk cId="3297742" sldId="285"/>
            <ac:spMk id="5" creationId="{101A0FBD-40F9-9447-A9A3-EEFA419B8123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37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28T22:47:08.561" v="193" actId="478"/>
          <ac:spMkLst>
            <pc:docMk/>
            <pc:sldMk cId="3297742" sldId="285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7:10.951" v="194" actId="6549"/>
          <ac:spMkLst>
            <pc:docMk/>
            <pc:sldMk cId="3297742" sldId="285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105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8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8-28T15:35:25.029" v="136" actId="20577"/>
          <ac:cxnSpMkLst>
            <pc:docMk/>
            <pc:sldMk cId="3297742" sldId="285"/>
            <ac:cxnSpMk id="8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8-28T15:35:28.232" v="142" actId="20577"/>
          <ac:cxnSpMkLst>
            <pc:docMk/>
            <pc:sldMk cId="3297742" sldId="285"/>
            <ac:cxnSpMk id="97" creationId="{00000000-0000-0000-0000-000000000000}"/>
          </ac:cxnSpMkLst>
        </pc:cxnChg>
      </pc:sldChg>
      <pc:sldChg chg="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86"/>
        </pc:sldMkLst>
        <pc:spChg chg="mod">
          <ac:chgData name="Mokarram dorri, Bahareh" userId="b65613e7-b782-4797-afbc-3ac9b2e9b774" providerId="ADAL" clId="{9B2CC958-3DE8-4F63-9647-13ECA24A492D}" dt="2023-08-30T01:45:17.404" v="364" actId="103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6:37.950" v="385" actId="207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0:12.906" v="270" actId="478"/>
          <ac:spMkLst>
            <pc:docMk/>
            <pc:sldMk cId="0" sldId="286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B2CC958-3DE8-4F63-9647-13ECA24A492D}" dt="2023-09-13T04:40:50.578" v="1164" actId="255"/>
        <pc:sldMkLst>
          <pc:docMk/>
          <pc:sldMk cId="3479838778" sldId="287"/>
        </pc:sldMkLst>
        <pc:spChg chg="mod">
          <ac:chgData name="Mokarram dorri, Bahareh" userId="b65613e7-b782-4797-afbc-3ac9b2e9b774" providerId="ADAL" clId="{9B2CC958-3DE8-4F63-9647-13ECA24A492D}" dt="2023-09-13T04:23:34.337" v="872" actId="1076"/>
          <ac:spMkLst>
            <pc:docMk/>
            <pc:sldMk cId="3479838778" sldId="28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43.091" v="772" actId="20577"/>
          <ac:spMkLst>
            <pc:docMk/>
            <pc:sldMk cId="3479838778" sldId="287"/>
            <ac:spMk id="6" creationId="{5F5E8DEB-8D68-E8F8-ADB4-5865D85E9226}"/>
          </ac:spMkLst>
        </pc:spChg>
        <pc:spChg chg="del">
          <ac:chgData name="Mokarram dorri, Bahareh" userId="b65613e7-b782-4797-afbc-3ac9b2e9b774" providerId="ADAL" clId="{9B2CC958-3DE8-4F63-9647-13ECA24A492D}" dt="2023-09-11T14:16:37.499" v="424" actId="478"/>
          <ac:spMkLst>
            <pc:docMk/>
            <pc:sldMk cId="3479838778" sldId="287"/>
            <ac:spMk id="6" creationId="{ED61D8C1-936D-C347-9B7D-75ABDFC99BC7}"/>
          </ac:spMkLst>
        </pc:spChg>
        <pc:spChg chg="mod">
          <ac:chgData name="Mokarram dorri, Bahareh" userId="b65613e7-b782-4797-afbc-3ac9b2e9b774" providerId="ADAL" clId="{9B2CC958-3DE8-4F63-9647-13ECA24A492D}" dt="2023-09-13T04:34:40.557" v="883" actId="20577"/>
          <ac:spMkLst>
            <pc:docMk/>
            <pc:sldMk cId="3479838778" sldId="287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54.131" v="782" actId="20577"/>
          <ac:spMkLst>
            <pc:docMk/>
            <pc:sldMk cId="3479838778" sldId="287"/>
            <ac:spMk id="9" creationId="{D5C99A2E-6F5C-6EE2-1572-F3600E9885CB}"/>
          </ac:spMkLst>
        </pc:spChg>
        <pc:spChg chg="add mod">
          <ac:chgData name="Mokarram dorri, Bahareh" userId="b65613e7-b782-4797-afbc-3ac9b2e9b774" providerId="ADAL" clId="{9B2CC958-3DE8-4F63-9647-13ECA24A492D}" dt="2023-09-13T04:40:50.578" v="1164" actId="255"/>
          <ac:spMkLst>
            <pc:docMk/>
            <pc:sldMk cId="3479838778" sldId="287"/>
            <ac:spMk id="10" creationId="{D825DEF3-5A91-DE45-1A40-3365A8654A97}"/>
          </ac:spMkLst>
        </pc:spChg>
        <pc:spChg chg="mod">
          <ac:chgData name="Mokarram dorri, Bahareh" userId="b65613e7-b782-4797-afbc-3ac9b2e9b774" providerId="ADAL" clId="{9B2CC958-3DE8-4F63-9647-13ECA24A492D}" dt="2023-09-13T04:35:14.707" v="891" actId="20577"/>
          <ac:spMkLst>
            <pc:docMk/>
            <pc:sldMk cId="3479838778" sldId="287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35:00.601" v="888" actId="1076"/>
          <ac:spMkLst>
            <pc:docMk/>
            <pc:sldMk cId="3479838778" sldId="287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33:19.732" v="608" actId="1035"/>
          <ac:spMkLst>
            <pc:docMk/>
            <pc:sldMk cId="3479838778" sldId="287"/>
            <ac:spMk id="138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5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2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6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18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220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33:19.732" v="608" actId="1035"/>
          <ac:cxnSpMkLst>
            <pc:docMk/>
            <pc:sldMk cId="3479838778" sldId="287"/>
            <ac:cxnSpMk id="12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5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6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7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7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0:59:16.100" v="458" actId="14100"/>
        <pc:sldMkLst>
          <pc:docMk/>
          <pc:sldMk cId="3879385851" sldId="288"/>
        </pc:sldMkLst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9:02.890" v="457" actId="404"/>
          <ac:spMkLst>
            <pc:docMk/>
            <pc:sldMk cId="3879385851" sldId="28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8:06.640" v="444" actId="1076"/>
          <ac:spMkLst>
            <pc:docMk/>
            <pc:sldMk cId="3879385851" sldId="288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45.910" v="441" actId="1076"/>
          <ac:spMkLst>
            <pc:docMk/>
            <pc:sldMk cId="3879385851" sldId="288"/>
            <ac:spMk id="1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0.091" v="419" actId="478"/>
          <ac:spMkLst>
            <pc:docMk/>
            <pc:sldMk cId="3879385851" sldId="288"/>
            <ac:spMk id="22" creationId="{666BC384-B8DE-E24D-A642-93ABB6408129}"/>
          </ac:spMkLst>
        </pc:spChg>
        <pc:spChg chg="mod">
          <ac:chgData name="Mokarram dorri, Bahareh" userId="b65613e7-b782-4797-afbc-3ac9b2e9b774" providerId="ADAL" clId="{9B2CC958-3DE8-4F63-9647-13ECA24A492D}" dt="2023-09-13T00:57:57.341" v="443" actId="1076"/>
          <ac:spMkLst>
            <pc:docMk/>
            <pc:sldMk cId="3879385851" sldId="28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52.181" v="442" actId="1076"/>
          <ac:spMkLst>
            <pc:docMk/>
            <pc:sldMk cId="3879385851" sldId="288"/>
            <ac:spMk id="76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0:57:26.660" v="437" actId="1076"/>
          <ac:grpSpMkLst>
            <pc:docMk/>
            <pc:sldMk cId="3879385851" sldId="28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21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0:59:16.100" v="458" actId="14100"/>
          <ac:cxnSpMkLst>
            <pc:docMk/>
            <pc:sldMk cId="3879385851" sldId="288"/>
            <ac:cxnSpMk id="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7:39.270" v="439" actId="14100"/>
          <ac:cxnSpMkLst>
            <pc:docMk/>
            <pc:sldMk cId="3879385851" sldId="288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4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1:03:32.991" v="479" actId="1076"/>
        <pc:sldMkLst>
          <pc:docMk/>
          <pc:sldMk cId="2480212234" sldId="289"/>
        </pc:sldMkLst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5.705" v="420" actId="478"/>
          <ac:spMkLst>
            <pc:docMk/>
            <pc:sldMk cId="2480212234" sldId="289"/>
            <ac:spMk id="12" creationId="{269A7F4A-DE28-144E-955E-99E9B3BCCB51}"/>
          </ac:spMkLst>
        </pc:spChg>
        <pc:spChg chg="mod">
          <ac:chgData name="Mokarram dorri, Bahareh" userId="b65613e7-b782-4797-afbc-3ac9b2e9b774" providerId="ADAL" clId="{9B2CC958-3DE8-4F63-9647-13ECA24A492D}" dt="2023-09-13T01:01:29.122" v="462" actId="1076"/>
          <ac:spMkLst>
            <pc:docMk/>
            <pc:sldMk cId="2480212234" sldId="289"/>
            <ac:spMk id="71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9B2CC958-3DE8-4F63-9647-13ECA24A492D}" dt="2023-09-13T04:23:42.217" v="874" actId="1076"/>
        <pc:sldMkLst>
          <pc:docMk/>
          <pc:sldMk cId="209522845" sldId="290"/>
        </pc:sldMkLst>
        <pc:spChg chg="mod">
          <ac:chgData name="Mokarram dorri, Bahareh" userId="b65613e7-b782-4797-afbc-3ac9b2e9b774" providerId="ADAL" clId="{9B2CC958-3DE8-4F63-9647-13ECA24A492D}" dt="2023-09-13T04:23:39.597" v="873" actId="1076"/>
          <ac:spMkLst>
            <pc:docMk/>
            <pc:sldMk cId="209522845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33.267" v="423" actId="478"/>
          <ac:spMkLst>
            <pc:docMk/>
            <pc:sldMk cId="209522845" sldId="290"/>
            <ac:spMk id="4" creationId="{AD8186EC-BBDB-7A4C-8E0D-D9434A788A7F}"/>
          </ac:spMkLst>
        </pc:spChg>
        <pc:spChg chg="mod">
          <ac:chgData name="Mokarram dorri, Bahareh" userId="b65613e7-b782-4797-afbc-3ac9b2e9b774" providerId="ADAL" clId="{9B2CC958-3DE8-4F63-9647-13ECA24A492D}" dt="2023-09-13T01:02:45.660" v="475" actId="1035"/>
          <ac:spMkLst>
            <pc:docMk/>
            <pc:sldMk cId="209522845" sldId="290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23.681" v="518" actId="1076"/>
          <ac:spMkLst>
            <pc:docMk/>
            <pc:sldMk cId="209522845" sldId="290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3.431" v="514" actId="1076"/>
          <ac:spMkLst>
            <pc:docMk/>
            <pc:sldMk cId="209522845" sldId="290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6.360" v="515" actId="1076"/>
          <ac:spMkLst>
            <pc:docMk/>
            <pc:sldMk cId="209522845" sldId="290"/>
            <ac:spMk id="6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42.217" v="874" actId="1076"/>
          <ac:spMkLst>
            <pc:docMk/>
            <pc:sldMk cId="209522845" sldId="290"/>
            <ac:spMk id="81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9.824" v="421" actId="478"/>
          <ac:spMkLst>
            <pc:docMk/>
            <pc:sldMk cId="209522845" sldId="290"/>
            <ac:spMk id="82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46.050" v="509" actId="1036"/>
          <ac:grpSpMkLst>
            <pc:docMk/>
            <pc:sldMk cId="209522845" sldId="290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03:58.160" v="513" actId="14100"/>
          <ac:cxnSpMkLst>
            <pc:docMk/>
            <pc:sldMk cId="209522845" sldId="290"/>
            <ac:cxnSpMk id="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51.100" v="519" actId="14100"/>
          <ac:cxnSpMkLst>
            <pc:docMk/>
            <pc:sldMk cId="209522845" sldId="290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10.150" v="516" actId="14100"/>
          <ac:cxnSpMkLst>
            <pc:docMk/>
            <pc:sldMk cId="209522845" sldId="290"/>
            <ac:cxnSpMk id="21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3:15.831" v="478" actId="1076"/>
          <ac:cxnSpMkLst>
            <pc:docMk/>
            <pc:sldMk cId="209522845" sldId="290"/>
            <ac:cxnSpMk id="67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9B2CC958-3DE8-4F63-9647-13ECA24A492D}" dt="2023-08-28T01:34:33.506" v="0" actId="729"/>
        <pc:sldMkLst>
          <pc:docMk/>
          <pc:sldMk cId="588206124" sldId="291"/>
        </pc:sldMkLst>
      </pc:sldChg>
      <pc:sldChg chg="addSp 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92"/>
        </pc:sldMkLst>
        <pc:spChg chg="del mod">
          <ac:chgData name="Mokarram dorri, Bahareh" userId="b65613e7-b782-4797-afbc-3ac9b2e9b774" providerId="ADAL" clId="{9B2CC958-3DE8-4F63-9647-13ECA24A492D}" dt="2023-08-30T01:36:34.534" v="236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8:54.964" v="402" actId="20577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2:08.354" v="286" actId="478"/>
          <ac:spMkLst>
            <pc:docMk/>
            <pc:sldMk cId="0" sldId="292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9B2CC958-3DE8-4F63-9647-13ECA24A492D}" dt="2023-08-30T01:36:37.524" v="239" actId="478"/>
          <ac:spMkLst>
            <pc:docMk/>
            <pc:sldMk cId="0" sldId="292"/>
            <ac:spMk id="6" creationId="{F21D6E42-592D-B7C5-1E96-4B4D4FF5BCB9}"/>
          </ac:spMkLst>
        </pc:spChg>
        <pc:spChg chg="add mod">
          <ac:chgData name="Mokarram dorri, Bahareh" userId="b65613e7-b782-4797-afbc-3ac9b2e9b774" providerId="ADAL" clId="{9B2CC958-3DE8-4F63-9647-13ECA24A492D}" dt="2023-08-30T01:43:13.654" v="301" actId="1035"/>
          <ac:spMkLst>
            <pc:docMk/>
            <pc:sldMk cId="0" sldId="292"/>
            <ac:spMk id="7" creationId="{E55061A4-9EC8-1728-C30B-4C031BB264B5}"/>
          </ac:spMkLst>
        </pc:spChg>
      </pc:sldChg>
      <pc:sldChg chg="addSp delSp modSp add mod">
        <pc:chgData name="Mokarram dorri, Bahareh" userId="b65613e7-b782-4797-afbc-3ac9b2e9b774" providerId="ADAL" clId="{9B2CC958-3DE8-4F63-9647-13ECA24A492D}" dt="2023-09-11T14:16:09.274" v="417" actId="478"/>
        <pc:sldMkLst>
          <pc:docMk/>
          <pc:sldMk cId="0" sldId="294"/>
        </pc:sldMkLst>
        <pc:spChg chg="mod">
          <ac:chgData name="Mokarram dorri, Bahareh" userId="b65613e7-b782-4797-afbc-3ac9b2e9b774" providerId="ADAL" clId="{9B2CC958-3DE8-4F63-9647-13ECA24A492D}" dt="2023-08-28T17:15:55.951" v="157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02.711" v="188" actId="1036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09.274" v="417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8-28T15:23:38.969" v="29" actId="478"/>
          <ac:spMkLst>
            <pc:docMk/>
            <pc:sldMk cId="0" sldId="294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3:57.489" v="33"/>
          <ac:spMkLst>
            <pc:docMk/>
            <pc:sldMk cId="0" sldId="294"/>
            <ac:spMk id="24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23:01.741" v="20" actId="22"/>
          <ac:spMkLst>
            <pc:docMk/>
            <pc:sldMk cId="0" sldId="294"/>
            <ac:spMk id="29" creationId="{C5A0E1CE-FCA9-C370-E586-905EF9458FDC}"/>
          </ac:spMkLst>
        </pc:spChg>
        <pc:spChg chg="add mod">
          <ac:chgData name="Mokarram dorri, Bahareh" userId="b65613e7-b782-4797-afbc-3ac9b2e9b774" providerId="ADAL" clId="{9B2CC958-3DE8-4F63-9647-13ECA24A492D}" dt="2023-08-28T15:36:05.197" v="144" actId="1076"/>
          <ac:spMkLst>
            <pc:docMk/>
            <pc:sldMk cId="0" sldId="294"/>
            <ac:spMk id="30" creationId="{C0C2942C-9050-1E91-85E9-37BA137915A0}"/>
          </ac:spMkLst>
        </pc:spChg>
      </pc:sldChg>
      <pc:sldChg chg="modSp add del mod">
        <pc:chgData name="Mokarram dorri, Bahareh" userId="b65613e7-b782-4797-afbc-3ac9b2e9b774" providerId="ADAL" clId="{9B2CC958-3DE8-4F63-9647-13ECA24A492D}" dt="2023-09-17T22:12:42.424" v="1172" actId="20577"/>
        <pc:sldMkLst>
          <pc:docMk/>
          <pc:sldMk cId="0" sldId="297"/>
        </pc:sldMkLst>
        <pc:spChg chg="mod">
          <ac:chgData name="Mokarram dorri, Bahareh" userId="b65613e7-b782-4797-afbc-3ac9b2e9b774" providerId="ADAL" clId="{9B2CC958-3DE8-4F63-9647-13ECA24A492D}" dt="2023-09-17T22:12:15.200" v="1171" actId="20577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12:42.424" v="1172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297"/>
            <ac:spMk id="4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9B2CC958-3DE8-4F63-9647-13ECA24A492D}" dt="2023-09-11T14:16:14.674" v="418" actId="478"/>
        <pc:sldMkLst>
          <pc:docMk/>
          <pc:sldMk cId="0" sldId="300"/>
        </pc:sldMkLst>
        <pc:spChg chg="mod">
          <ac:chgData name="Mokarram dorri, Bahareh" userId="b65613e7-b782-4797-afbc-3ac9b2e9b774" providerId="ADAL" clId="{9B2CC958-3DE8-4F63-9647-13ECA24A492D}" dt="2023-08-28T15:21:36.010" v="11" actId="108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26.931" v="189" actId="12"/>
          <ac:spMkLst>
            <pc:docMk/>
            <pc:sldMk cId="0" sldId="300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14.674" v="418" actId="478"/>
          <ac:spMkLst>
            <pc:docMk/>
            <pc:sldMk cId="0" sldId="300"/>
            <ac:spMk id="4" creationId="{00000000-0000-0000-0000-000000000000}"/>
          </ac:spMkLst>
        </pc:spChg>
      </pc:sldChg>
      <pc:sldChg chg="addSp delSp modSp add mod modAnim">
        <pc:chgData name="Mokarram dorri, Bahareh" userId="b65613e7-b782-4797-afbc-3ac9b2e9b774" providerId="ADAL" clId="{9B2CC958-3DE8-4F63-9647-13ECA24A492D}" dt="2023-08-28T15:43:03.617" v="155" actId="1036"/>
        <pc:sldMkLst>
          <pc:docMk/>
          <pc:sldMk cId="0" sldId="301"/>
        </pc:sldMkLst>
        <pc:spChg chg="mod">
          <ac:chgData name="Mokarram dorri, Bahareh" userId="b65613e7-b782-4797-afbc-3ac9b2e9b774" providerId="ADAL" clId="{9B2CC958-3DE8-4F63-9647-13ECA24A492D}" dt="2023-08-28T15:21:48.302" v="15" actId="20577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8-28T15:43:03.617" v="155" actId="1036"/>
          <ac:spMkLst>
            <pc:docMk/>
            <pc:sldMk cId="0" sldId="301"/>
            <ac:spMk id="3" creationId="{BE80A712-264F-A660-F75D-A20422788AC6}"/>
          </ac:spMkLst>
        </pc:spChg>
        <pc:spChg chg="mod">
          <ac:chgData name="Mokarram dorri, Bahareh" userId="b65613e7-b782-4797-afbc-3ac9b2e9b774" providerId="ADAL" clId="{9B2CC958-3DE8-4F63-9647-13ECA24A492D}" dt="2023-08-28T15:21:01.82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4:38.143" v="39" actId="14100"/>
          <ac:spMkLst>
            <pc:docMk/>
            <pc:sldMk cId="0" sldId="301"/>
            <ac:spMk id="19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40:40.048" v="148" actId="22"/>
          <ac:spMkLst>
            <pc:docMk/>
            <pc:sldMk cId="0" sldId="301"/>
            <ac:spMk id="36" creationId="{6686E76B-2722-EC2B-A98D-13269316C8DE}"/>
          </ac:spMkLst>
        </pc:spChg>
        <pc:spChg chg="add mod">
          <ac:chgData name="Mokarram dorri, Bahareh" userId="b65613e7-b782-4797-afbc-3ac9b2e9b774" providerId="ADAL" clId="{9B2CC958-3DE8-4F63-9647-13ECA24A492D}" dt="2023-08-28T15:41:37.192" v="153" actId="1076"/>
          <ac:spMkLst>
            <pc:docMk/>
            <pc:sldMk cId="0" sldId="301"/>
            <ac:spMk id="37" creationId="{DD2EE930-C9B5-539F-B297-537AE68EE462}"/>
          </ac:spMkLst>
        </pc:spChg>
        <pc:grpChg chg="mod">
          <ac:chgData name="Mokarram dorri, Bahareh" userId="b65613e7-b782-4797-afbc-3ac9b2e9b774" providerId="ADAL" clId="{9B2CC958-3DE8-4F63-9647-13ECA24A492D}" dt="2023-08-28T15:28:14.498" v="93" actId="1037"/>
          <ac:grpSpMkLst>
            <pc:docMk/>
            <pc:sldMk cId="0" sldId="301"/>
            <ac:grpSpMk id="7" creationId="{00000000-0000-0000-0000-000000000000}"/>
          </ac:grpSpMkLst>
        </pc:grpChg>
        <pc:graphicFrameChg chg="mod ord">
          <ac:chgData name="Mokarram dorri, Bahareh" userId="b65613e7-b782-4797-afbc-3ac9b2e9b774" providerId="ADAL" clId="{9B2CC958-3DE8-4F63-9647-13ECA24A492D}" dt="2023-08-28T15:27:25.340" v="55" actId="1076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49.247" v="62" actId="1076"/>
          <ac:graphicFrameMkLst>
            <pc:docMk/>
            <pc:sldMk cId="0" sldId="301"/>
            <ac:graphicFrameMk id="6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27.507" v="56" actId="1076"/>
          <ac:graphicFrameMkLst>
            <pc:docMk/>
            <pc:sldMk cId="0" sldId="301"/>
            <ac:graphicFrameMk id="34" creationId="{00000000-0000-0000-0000-000000000000}"/>
          </ac:graphicFrameMkLst>
        </pc:graphicFrameChg>
      </pc:sldChg>
      <pc:sldChg chg="delSp add mod">
        <pc:chgData name="Mokarram dorri, Bahareh" userId="b65613e7-b782-4797-afbc-3ac9b2e9b774" providerId="ADAL" clId="{9B2CC958-3DE8-4F63-9647-13ECA24A492D}" dt="2023-09-11T14:15:47.700" v="411" actId="478"/>
        <pc:sldMkLst>
          <pc:docMk/>
          <pc:sldMk cId="2090011195" sldId="302"/>
        </pc:sldMkLst>
        <pc:spChg chg="del">
          <ac:chgData name="Mokarram dorri, Bahareh" userId="b65613e7-b782-4797-afbc-3ac9b2e9b774" providerId="ADAL" clId="{9B2CC958-3DE8-4F63-9647-13ECA24A492D}" dt="2023-09-11T14:15:47.700" v="411" actId="478"/>
          <ac:spMkLst>
            <pc:docMk/>
            <pc:sldMk cId="2090011195" sldId="302"/>
            <ac:spMk id="7" creationId="{265C124E-395E-674C-9F08-206480DFD235}"/>
          </ac:spMkLst>
        </pc:spChg>
      </pc:sldChg>
      <pc:sldChg chg="add del">
        <pc:chgData name="Mokarram dorri, Bahareh" userId="b65613e7-b782-4797-afbc-3ac9b2e9b774" providerId="ADAL" clId="{9B2CC958-3DE8-4F63-9647-13ECA24A492D}" dt="2023-08-28T15:31:59.099" v="107" actId="47"/>
        <pc:sldMkLst>
          <pc:docMk/>
          <pc:sldMk cId="2625172414" sldId="303"/>
        </pc:sldMkLst>
      </pc:sldChg>
      <pc:sldChg chg="addSp delSp new del">
        <pc:chgData name="Mokarram dorri, Bahareh" userId="b65613e7-b782-4797-afbc-3ac9b2e9b774" providerId="ADAL" clId="{9B2CC958-3DE8-4F63-9647-13ECA24A492D}" dt="2023-08-30T02:44:56.920" v="406" actId="47"/>
        <pc:sldMkLst>
          <pc:docMk/>
          <pc:sldMk cId="2849963395" sldId="303"/>
        </pc:sldMkLst>
        <pc:picChg chg="add del">
          <ac:chgData name="Mokarram dorri, Bahareh" userId="b65613e7-b782-4797-afbc-3ac9b2e9b774" providerId="ADAL" clId="{9B2CC958-3DE8-4F63-9647-13ECA24A492D}" dt="2023-08-30T01:34:03.999" v="207"/>
          <ac:picMkLst>
            <pc:docMk/>
            <pc:sldMk cId="2849963395" sldId="303"/>
            <ac:picMk id="2" creationId="{33D661F0-0982-1C3D-13E6-DE0C96343433}"/>
          </ac:picMkLst>
        </pc:picChg>
      </pc:sldChg>
      <pc:sldChg chg="delSp mod">
        <pc:chgData name="Mokarram dorri, Bahareh" userId="b65613e7-b782-4797-afbc-3ac9b2e9b774" providerId="ADAL" clId="{9B2CC958-3DE8-4F63-9647-13ECA24A492D}" dt="2023-09-11T14:15:58.266" v="414" actId="478"/>
        <pc:sldMkLst>
          <pc:docMk/>
          <pc:sldMk cId="3909387878" sldId="303"/>
        </pc:sldMkLst>
        <pc:spChg chg="del">
          <ac:chgData name="Mokarram dorri, Bahareh" userId="b65613e7-b782-4797-afbc-3ac9b2e9b774" providerId="ADAL" clId="{9B2CC958-3DE8-4F63-9647-13ECA24A492D}" dt="2023-09-11T14:15:58.266" v="414" actId="478"/>
          <ac:spMkLst>
            <pc:docMk/>
            <pc:sldMk cId="3909387878" sldId="303"/>
            <ac:spMk id="5" creationId="{BD9E3890-B34B-3047-BEC0-06D27CBDAB17}"/>
          </ac:spMkLst>
        </pc:spChg>
      </pc:sldChg>
      <pc:sldChg chg="addSp modSp add del mod">
        <pc:chgData name="Mokarram dorri, Bahareh" userId="b65613e7-b782-4797-afbc-3ac9b2e9b774" providerId="ADAL" clId="{9B2CC958-3DE8-4F63-9647-13ECA24A492D}" dt="2023-09-20T00:01:37.381" v="1244" actId="14100"/>
        <pc:sldMkLst>
          <pc:docMk/>
          <pc:sldMk cId="0" sldId="304"/>
        </pc:sldMkLst>
        <pc:spChg chg="mod">
          <ac:chgData name="Mokarram dorri, Bahareh" userId="b65613e7-b782-4797-afbc-3ac9b2e9b774" providerId="ADAL" clId="{9B2CC958-3DE8-4F63-9647-13ECA24A492D}" dt="2023-09-13T04:24:18.317" v="878" actId="404"/>
          <ac:spMkLst>
            <pc:docMk/>
            <pc:sldMk cId="0" sldId="304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1:37.381" v="1244" actId="14100"/>
          <ac:spMkLst>
            <pc:docMk/>
            <pc:sldMk cId="0" sldId="304"/>
            <ac:spMk id="3" creationId="{5493C5A6-FB2F-9024-6204-237A041D116F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09.487" v="869" actId="403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14.052" v="870" actId="113"/>
          <ac:spMkLst>
            <pc:docMk/>
            <pc:sldMk cId="0" sldId="304"/>
            <ac:spMk id="25" creationId="{00000000-0000-0000-0000-000000000000}"/>
          </ac:spMkLst>
        </pc:spChg>
      </pc:sldChg>
      <pc:sldChg chg="new del">
        <pc:chgData name="Mokarram dorri, Bahareh" userId="b65613e7-b782-4797-afbc-3ac9b2e9b774" providerId="ADAL" clId="{9B2CC958-3DE8-4F63-9647-13ECA24A492D}" dt="2023-08-30T02:44:54.700" v="405" actId="47"/>
        <pc:sldMkLst>
          <pc:docMk/>
          <pc:sldMk cId="935675599" sldId="304"/>
        </pc:sldMkLst>
      </pc:sldChg>
      <pc:sldChg chg="new del">
        <pc:chgData name="Mokarram dorri, Bahareh" userId="b65613e7-b782-4797-afbc-3ac9b2e9b774" providerId="ADAL" clId="{9B2CC958-3DE8-4F63-9647-13ECA24A492D}" dt="2023-08-30T01:34:04.185" v="208" actId="680"/>
        <pc:sldMkLst>
          <pc:docMk/>
          <pc:sldMk cId="1479662055" sldId="304"/>
        </pc:sldMkLst>
      </pc:sldChg>
      <pc:sldChg chg="addSp modSp add del mod modAnim">
        <pc:chgData name="Mokarram dorri, Bahareh" userId="b65613e7-b782-4797-afbc-3ac9b2e9b774" providerId="ADAL" clId="{9B2CC958-3DE8-4F63-9647-13ECA24A492D}" dt="2023-09-17T22:28:35.289" v="1235"/>
        <pc:sldMkLst>
          <pc:docMk/>
          <pc:sldMk cId="0" sldId="305"/>
        </pc:sldMkLst>
        <pc:spChg chg="mod">
          <ac:chgData name="Mokarram dorri, Bahareh" userId="b65613e7-b782-4797-afbc-3ac9b2e9b774" providerId="ADAL" clId="{9B2CC958-3DE8-4F63-9647-13ECA24A492D}" dt="2023-09-17T22:23:41.719" v="1208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5:49.228" v="1226" actId="14100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32.947" v="861"/>
          <ac:spMkLst>
            <pc:docMk/>
            <pc:sldMk cId="0" sldId="305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05.125" v="1230" actId="164"/>
          <ac:spMkLst>
            <pc:docMk/>
            <pc:sldMk cId="0" sldId="305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27.768" v="1233" actId="164"/>
          <ac:spMkLst>
            <pc:docMk/>
            <pc:sldMk cId="0" sldId="305"/>
            <ac:spMk id="20" creationId="{00000000-0000-0000-0000-000000000000}"/>
          </ac:spMkLst>
        </pc:s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7" creationId="{05A8B690-2E4F-7DA9-CEC9-B09D41EFE28E}"/>
          </ac:grpSpMkLst>
        </pc:grpChg>
        <pc:grpChg chg="mod">
          <ac:chgData name="Mokarram dorri, Bahareh" userId="b65613e7-b782-4797-afbc-3ac9b2e9b774" providerId="ADAL" clId="{9B2CC958-3DE8-4F63-9647-13ECA24A492D}" dt="2023-09-17T22:24:54.916" v="1221" actId="1076"/>
          <ac:grpSpMkLst>
            <pc:docMk/>
            <pc:sldMk cId="0" sldId="30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05.331" v="1222" actId="1076"/>
          <ac:grpSpMkLst>
            <pc:docMk/>
            <pc:sldMk cId="0" sldId="305"/>
            <ac:grpSpMk id="11" creationId="{00000000-0000-0000-0000-000000000000}"/>
          </ac:grpSpMkLst>
        </pc:gr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16" creationId="{E62C2D66-D3AD-BF54-734C-B5051BABC970}"/>
          </ac:grpSpMkLst>
        </pc:grpChg>
        <pc:grpChg chg="mod">
          <ac:chgData name="Mokarram dorri, Bahareh" userId="b65613e7-b782-4797-afbc-3ac9b2e9b774" providerId="ADAL" clId="{9B2CC958-3DE8-4F63-9647-13ECA24A492D}" dt="2023-09-17T22:26:05.125" v="1230" actId="164"/>
          <ac:grpSpMkLst>
            <pc:docMk/>
            <pc:sldMk cId="0" sldId="305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53.068" v="1227" actId="1076"/>
          <ac:grpSpMkLst>
            <pc:docMk/>
            <pc:sldMk cId="0" sldId="305"/>
            <ac:grpSpMk id="25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7T22:23:36.484" v="1206" actId="1038"/>
          <ac:cxnSpMkLst>
            <pc:docMk/>
            <pc:sldMk cId="0" sldId="305"/>
            <ac:cxnSpMk id="19" creationId="{00000000-0000-0000-0000-000000000000}"/>
          </ac:cxnSpMkLst>
        </pc:cxnChg>
      </pc:sldChg>
      <pc:sldChg chg="addSp modSp add del mod">
        <pc:chgData name="Mokarram dorri, Bahareh" userId="b65613e7-b782-4797-afbc-3ac9b2e9b774" providerId="ADAL" clId="{9B2CC958-3DE8-4F63-9647-13ECA24A492D}" dt="2023-09-20T00:04:00.814" v="1246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9B2CC958-3DE8-4F63-9647-13ECA24A492D}" dt="2023-09-13T04:24:31.247" v="881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9:04.274" v="403" actId="113"/>
          <ac:spMkLst>
            <pc:docMk/>
            <pc:sldMk cId="0" sldId="30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56.982" v="867" actId="403"/>
          <ac:spMkLst>
            <pc:docMk/>
            <pc:sldMk cId="0" sldId="30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43.677" v="864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4:00.814" v="1246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9B2CC958-3DE8-4F63-9647-13ECA24A492D}" dt="2023-09-13T04:22:41.107" v="863"/>
          <ac:spMkLst>
            <pc:docMk/>
            <pc:sldMk cId="0" sldId="306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4:42.637" v="882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Closure: When we apply the property it still belongs to that.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1 belongs to a positive number, 3 belongs to a positive number and 1+3 also belongs to a positive number. So addition is closure to a positive number.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subtraction does not belong to positive numbers. 1 belongs to a positive number, 3 belongs to a positive number but 1-3 is not a positive number.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Ans: Number of states: (c) k1 x k2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Ex: Machine 1 states: 2,3,4 and Machine 2 states: 6,7 : Total states: (2,6), (2,7), (3,6), (3,7), (4,6), (4,7)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A1 = {w | w contains 11}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A2 = {w | w contains 10}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A1.A2: 0100111011 -&gt; We don’t know where to divide.</a:t>
                </a:r>
              </a:p>
              <a:p>
                <a:r>
                  <a:rPr lang="en-US" dirty="0"/>
                  <a:t>With DFA we can not decide where to divide the string and pass it to the machine.</a:t>
                </a:r>
              </a:p>
              <a:p>
                <a:r>
                  <a:rPr lang="en-US" dirty="0"/>
                  <a:t>That’s why we need Non-Deterministic Finite Automata.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10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1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0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B271E-5778-855A-F6C6-AAD9D8EA54CF}"/>
                  </a:ext>
                </a:extLst>
              </p:cNvPr>
              <p:cNvSpPr txBox="1"/>
              <p:nvPr/>
            </p:nvSpPr>
            <p:spPr>
              <a:xfrm>
                <a:off x="4971184" y="4368739"/>
                <a:ext cx="679397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baseline="-2500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aseline="-2500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B271E-5778-855A-F6C6-AAD9D8EA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84" y="4368739"/>
                <a:ext cx="679397" cy="362984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FFF0EE6-E4C0-1CA9-5F9C-D84F33471748}"/>
                  </a:ext>
                </a:extLst>
              </p:cNvPr>
              <p:cNvSpPr/>
              <p:nvPr/>
            </p:nvSpPr>
            <p:spPr>
              <a:xfrm>
                <a:off x="667594" y="5666075"/>
                <a:ext cx="373820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baseline="-250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FFF0EE6-E4C0-1CA9-5F9C-D84F33471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4" y="5666075"/>
                <a:ext cx="373820" cy="302840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1DB9CA8-7EE0-2686-DC28-6CC7FEAB0E88}"/>
                  </a:ext>
                </a:extLst>
              </p:cNvPr>
              <p:cNvSpPr/>
              <p:nvPr/>
            </p:nvSpPr>
            <p:spPr>
              <a:xfrm>
                <a:off x="705476" y="3876533"/>
                <a:ext cx="373820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baseline="-250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1DB9CA8-7EE0-2686-DC28-6CC7FEAB0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6" y="3876533"/>
                <a:ext cx="373820" cy="30284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79450" y="209064"/>
            <a:ext cx="1085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Languages: 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6"/>
                <a:stretch>
                  <a:fillRect l="-1184" t="-2174" r="-125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4"/>
              <a:ext cx="225138" cy="24302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5" y="3774374"/>
              <a:ext cx="229325" cy="24754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cxnSpLocks/>
              <a:endCxn id="14" idx="2"/>
            </p:cNvCxnSpPr>
            <p:nvPr/>
          </p:nvCxnSpPr>
          <p:spPr>
            <a:xfrm>
              <a:off x="1038225" y="3869479"/>
              <a:ext cx="274310" cy="28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199" y="4375358"/>
                <a:ext cx="679397" cy="3281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cxnSpLocks/>
                <a:endCxn id="43" idx="2"/>
              </p:cNvCxnSpPr>
              <p:nvPr/>
            </p:nvCxnSpPr>
            <p:spPr>
              <a:xfrm>
                <a:off x="5103906" y="4375359"/>
                <a:ext cx="288293" cy="1640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895388" y="3264175"/>
                <a:ext cx="4296611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88" y="3264175"/>
                <a:ext cx="4296611" cy="3240502"/>
              </a:xfrm>
              <a:prstGeom prst="rect">
                <a:avLst/>
              </a:prstGeom>
              <a:blipFill>
                <a:blip r:embed="rId13"/>
                <a:stretch>
                  <a:fillRect l="-567" t="-1504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68241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721233" y="3832286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30651" y="3144575"/>
            <a:ext cx="7778293" cy="3665609"/>
            <a:chOff x="33487" y="3117268"/>
            <a:chExt cx="7778293" cy="3665609"/>
          </a:xfrm>
        </p:grpSpPr>
        <p:grpSp>
          <p:nvGrpSpPr>
            <p:cNvPr id="64" name="Group 63"/>
            <p:cNvGrpSpPr/>
            <p:nvPr/>
          </p:nvGrpSpPr>
          <p:grpSpPr>
            <a:xfrm>
              <a:off x="33487" y="3117268"/>
              <a:ext cx="7778293" cy="3665609"/>
              <a:chOff x="33487" y="3117268"/>
              <a:chExt cx="7778293" cy="366560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487" y="3117268"/>
                <a:ext cx="7327284" cy="36656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55081" y="3318856"/>
                  <a:ext cx="6064145" cy="2308324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US" sz="2400" dirty="0"/>
                    <a:t>In the proof,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are finite automata</a:t>
                  </a:r>
                  <a:br>
                    <a:rPr lang="en-US" sz="2400" dirty="0"/>
                  </a:br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has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</a:t>
                  </a:r>
                </a:p>
                <a:p>
                  <a:r>
                    <a:rPr lang="en-US" sz="2400" dirty="0"/>
                    <a:t>Then how many states does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have? </a:t>
                  </a:r>
                </a:p>
                <a:p>
                  <a:r>
                    <a:rPr lang="en-US" sz="2400" dirty="0"/>
                    <a:t>(a)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(b)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(c)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81" y="3318856"/>
                  <a:ext cx="6064145" cy="2308324"/>
                </a:xfrm>
                <a:prstGeom prst="rect">
                  <a:avLst/>
                </a:prstGeom>
                <a:blipFill>
                  <a:blip r:embed="rId14"/>
                  <a:stretch>
                    <a:fillRect l="-1195" t="-1031" b="-3608"/>
                  </a:stretch>
                </a:blipFill>
                <a:ln w="571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00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/>
      <p:bldP spid="32" grpId="0"/>
      <p:bldP spid="3" grpId="0" uiExpand="1" build="p"/>
      <p:bldP spid="68" grpId="0" uiExpand="1" build="p"/>
      <p:bldP spid="4" grpId="0" animBg="1"/>
      <p:bldP spid="59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7" y="158602"/>
            <a:ext cx="1225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Languages: Concatenation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764" y="958103"/>
                <a:ext cx="94192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                          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" y="958103"/>
                <a:ext cx="9419278" cy="1754326"/>
              </a:xfrm>
              <a:prstGeom prst="rect">
                <a:avLst/>
              </a:prstGeom>
              <a:blipFill>
                <a:blip r:embed="rId3"/>
                <a:stretch>
                  <a:fillRect l="-1036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00311" y="27248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9118" y="29205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1866" y="29385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11677" y="38853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39258" y="4833636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79121" y="4925969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55723" y="51473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22357" y="55853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12073" y="48031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31671" y="49621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472921" y="54290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382867" y="51961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49501" y="54970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  <a:blipFill>
                <a:blip r:embed="rId11"/>
                <a:stretch>
                  <a:fillRect l="-16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8685419" y="5925619"/>
            <a:ext cx="290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Hold off.  Need new concept.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877" y="381203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CF002-E527-2FD8-59F8-107E9DEAFD71}"/>
              </a:ext>
            </a:extLst>
          </p:cNvPr>
          <p:cNvSpPr txBox="1"/>
          <p:nvPr/>
        </p:nvSpPr>
        <p:spPr>
          <a:xfrm flipH="1">
            <a:off x="629038" y="1479018"/>
            <a:ext cx="107296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NFAs are theoretical computational models.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used as tools for modeling and reasoning about computations and languages.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NFAs are particularly useful for representing non-deterministic decision-making processes, where multiple choices may lead to different outcomes.</a:t>
            </a:r>
            <a:endParaRPr lang="en-US" sz="2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62803" y="4914740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46578" y="1621065"/>
                <a:ext cx="4557011" cy="15696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 on input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Accept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Reject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Both Accept and Reject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78" y="1621065"/>
                <a:ext cx="4557011" cy="1569660"/>
              </a:xfrm>
              <a:prstGeom prst="rect">
                <a:avLst/>
              </a:prstGeom>
              <a:blipFill>
                <a:blip r:embed="rId8"/>
                <a:stretch>
                  <a:fillRect l="-1726" t="-1901" b="-684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3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parallel thread 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Magical: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Guess at each nondeterministic step which way to go.  Machine always makes the right guess that leads to accepting, if possible. </a:t>
            </a:r>
            <a:r>
              <a:rPr lang="en-US" sz="20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07A0C-9DEF-4829-BF5D-9D956C35C9BB}">
  <ds:schemaRefs>
    <ds:schemaRef ds:uri="http://purl.org/dc/terms/"/>
    <ds:schemaRef ds:uri="ce0de229-b968-460b-bfa6-c309bf067a3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272a47-6a34-441e-975c-341e732a1f8b"/>
  </ds:schemaRefs>
</ds:datastoreItem>
</file>

<file path=customXml/itemProps3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18367</TotalTime>
  <Words>836</Words>
  <Application>Microsoft Macintosh PowerPoint</Application>
  <PresentationFormat>Widescreen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Zalavadia, Kishan Kumar</cp:lastModifiedBy>
  <cp:revision>204</cp:revision>
  <cp:lastPrinted>2023-06-16T00:35:10Z</cp:lastPrinted>
  <dcterms:created xsi:type="dcterms:W3CDTF">2020-08-09T18:24:17Z</dcterms:created>
  <dcterms:modified xsi:type="dcterms:W3CDTF">2024-09-09T16:13:33Z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2023-06-15T05:15:18Z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30550536-3dc1-4837-970b-c4c616f7916a</vt:lpwstr>
  </property>
  <property fmtid="{D5CDD505-2E9C-101B-9397-08002B2CF9AE}" pid="9" name="MSIP_Label_638202f9-8d41-4950-b014-f183e397b746_ContentBits">
    <vt:lpwstr>0</vt:lpwstr>
  </property>
</Properties>
</file>