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87" r:id="rId5"/>
    <p:sldId id="297" r:id="rId6"/>
    <p:sldId id="304" r:id="rId7"/>
    <p:sldId id="305" r:id="rId8"/>
    <p:sldId id="306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021FE-D2A1-488A-BF14-8C4C6C19B07A}" v="1" dt="2024-09-16T00:40:37.279"/>
    <p1510:client id="{CDEB3655-5298-4920-A06F-CF525FA57140}" v="24" dt="2024-09-15T19:16:38.6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5" autoAdjust="0"/>
    <p:restoredTop sz="91199" autoAdjust="0"/>
  </p:normalViewPr>
  <p:slideViewPr>
    <p:cSldViewPr snapToGrid="0">
      <p:cViewPr varScale="1">
        <p:scale>
          <a:sx n="82" d="100"/>
          <a:sy n="82" d="100"/>
        </p:scale>
        <p:origin x="1304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karram dorri, Bahareh" userId="b65613e7-b782-4797-afbc-3ac9b2e9b774" providerId="ADAL" clId="{CDEB3655-5298-4920-A06F-CF525FA57140}"/>
    <pc:docChg chg="undo custSel modSld">
      <pc:chgData name="Mokarram dorri, Bahareh" userId="b65613e7-b782-4797-afbc-3ac9b2e9b774" providerId="ADAL" clId="{CDEB3655-5298-4920-A06F-CF525FA57140}" dt="2024-09-08T20:31:24.464" v="181"/>
      <pc:docMkLst>
        <pc:docMk/>
      </pc:docMkLst>
      <pc:sldChg chg="modSp mod">
        <pc:chgData name="Mokarram dorri, Bahareh" userId="b65613e7-b782-4797-afbc-3ac9b2e9b774" providerId="ADAL" clId="{CDEB3655-5298-4920-A06F-CF525FA57140}" dt="2024-09-08T18:24:03.463" v="176" actId="20577"/>
        <pc:sldMkLst>
          <pc:docMk/>
          <pc:sldMk cId="2968775669" sldId="280"/>
        </pc:sldMkLst>
        <pc:spChg chg="mod">
          <ac:chgData name="Mokarram dorri, Bahareh" userId="b65613e7-b782-4797-afbc-3ac9b2e9b774" providerId="ADAL" clId="{CDEB3655-5298-4920-A06F-CF525FA57140}" dt="2024-09-08T18:24:03.463" v="176" actId="20577"/>
          <ac:spMkLst>
            <pc:docMk/>
            <pc:sldMk cId="2968775669" sldId="280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08T18:23:37.723" v="168" actId="1076"/>
          <ac:spMkLst>
            <pc:docMk/>
            <pc:sldMk cId="2968775669" sldId="280"/>
            <ac:spMk id="3" creationId="{00000000-0000-0000-0000-000000000000}"/>
          </ac:spMkLst>
        </pc:spChg>
      </pc:sldChg>
      <pc:sldChg chg="modSp mod modAnim">
        <pc:chgData name="Mokarram dorri, Bahareh" userId="b65613e7-b782-4797-afbc-3ac9b2e9b774" providerId="ADAL" clId="{CDEB3655-5298-4920-A06F-CF525FA57140}" dt="2024-09-08T20:31:24.464" v="181"/>
        <pc:sldMkLst>
          <pc:docMk/>
          <pc:sldMk cId="3019441613" sldId="284"/>
        </pc:sldMkLst>
        <pc:spChg chg="mod">
          <ac:chgData name="Mokarram dorri, Bahareh" userId="b65613e7-b782-4797-afbc-3ac9b2e9b774" providerId="ADAL" clId="{CDEB3655-5298-4920-A06F-CF525FA57140}" dt="2024-09-08T20:31:21.404" v="180" actId="1076"/>
          <ac:spMkLst>
            <pc:docMk/>
            <pc:sldMk cId="3019441613" sldId="284"/>
            <ac:spMk id="5" creationId="{0D05C3CD-D5EA-169D-72E8-FC41060CD67A}"/>
          </ac:spMkLst>
        </pc:spChg>
      </pc:sldChg>
      <pc:sldChg chg="addSp delSp modSp mod delAnim modAnim modNotesTx">
        <pc:chgData name="Mokarram dorri, Bahareh" userId="b65613e7-b782-4797-afbc-3ac9b2e9b774" providerId="ADAL" clId="{CDEB3655-5298-4920-A06F-CF525FA57140}" dt="2024-09-08T18:24:09.333" v="177" actId="404"/>
        <pc:sldMkLst>
          <pc:docMk/>
          <pc:sldMk cId="2090011195" sldId="302"/>
        </pc:sldMkLst>
        <pc:spChg chg="mod">
          <ac:chgData name="Mokarram dorri, Bahareh" userId="b65613e7-b782-4797-afbc-3ac9b2e9b774" providerId="ADAL" clId="{CDEB3655-5298-4920-A06F-CF525FA57140}" dt="2024-09-08T18:24:09.333" v="177" actId="404"/>
          <ac:spMkLst>
            <pc:docMk/>
            <pc:sldMk cId="2090011195" sldId="302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08T18:23:02.343" v="147" actId="20577"/>
          <ac:spMkLst>
            <pc:docMk/>
            <pc:sldMk cId="2090011195" sldId="302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08T18:05:41.423" v="23" actId="1076"/>
          <ac:spMkLst>
            <pc:docMk/>
            <pc:sldMk cId="2090011195" sldId="302"/>
            <ac:spMk id="4" creationId="{00000000-0000-0000-0000-000000000000}"/>
          </ac:spMkLst>
        </pc:spChg>
        <pc:spChg chg="del">
          <ac:chgData name="Mokarram dorri, Bahareh" userId="b65613e7-b782-4797-afbc-3ac9b2e9b774" providerId="ADAL" clId="{CDEB3655-5298-4920-A06F-CF525FA57140}" dt="2024-09-08T18:21:33.166" v="112" actId="478"/>
          <ac:spMkLst>
            <pc:docMk/>
            <pc:sldMk cId="2090011195" sldId="302"/>
            <ac:spMk id="8" creationId="{4235A598-BE31-9117-3C5E-8E59FBC466AF}"/>
          </ac:spMkLst>
        </pc:spChg>
        <pc:spChg chg="add mod">
          <ac:chgData name="Mokarram dorri, Bahareh" userId="b65613e7-b782-4797-afbc-3ac9b2e9b774" providerId="ADAL" clId="{CDEB3655-5298-4920-A06F-CF525FA57140}" dt="2024-09-08T18:04:25.951" v="11" actId="1076"/>
          <ac:spMkLst>
            <pc:docMk/>
            <pc:sldMk cId="2090011195" sldId="302"/>
            <ac:spMk id="9" creationId="{72C49B82-01A8-550E-5D13-A952D9B699F1}"/>
          </ac:spMkLst>
        </pc:spChg>
        <pc:spChg chg="add del mod">
          <ac:chgData name="Mokarram dorri, Bahareh" userId="b65613e7-b782-4797-afbc-3ac9b2e9b774" providerId="ADAL" clId="{CDEB3655-5298-4920-A06F-CF525FA57140}" dt="2024-09-08T18:04:38.458" v="14" actId="478"/>
          <ac:spMkLst>
            <pc:docMk/>
            <pc:sldMk cId="2090011195" sldId="302"/>
            <ac:spMk id="14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08T18:05:19.161" v="20" actId="14100"/>
          <ac:spMkLst>
            <pc:docMk/>
            <pc:sldMk cId="2090011195" sldId="302"/>
            <ac:spMk id="18" creationId="{00000000-0000-0000-0000-000000000000}"/>
          </ac:spMkLst>
        </pc:spChg>
        <pc:spChg chg="add mod ord">
          <ac:chgData name="Mokarram dorri, Bahareh" userId="b65613e7-b782-4797-afbc-3ac9b2e9b774" providerId="ADAL" clId="{CDEB3655-5298-4920-A06F-CF525FA57140}" dt="2024-09-08T18:09:00.632" v="55" actId="167"/>
          <ac:spMkLst>
            <pc:docMk/>
            <pc:sldMk cId="2090011195" sldId="302"/>
            <ac:spMk id="32" creationId="{11DB9CA8-7EE0-2686-DC28-6CC7FEAB0E88}"/>
          </ac:spMkLst>
        </pc:spChg>
        <pc:spChg chg="mod">
          <ac:chgData name="Mokarram dorri, Bahareh" userId="b65613e7-b782-4797-afbc-3ac9b2e9b774" providerId="ADAL" clId="{CDEB3655-5298-4920-A06F-CF525FA57140}" dt="2024-09-08T18:04:35.751" v="13" actId="1076"/>
          <ac:spMkLst>
            <pc:docMk/>
            <pc:sldMk cId="2090011195" sldId="302"/>
            <ac:spMk id="36" creationId="{00000000-0000-0000-0000-000000000000}"/>
          </ac:spMkLst>
        </pc:spChg>
        <pc:spChg chg="add mod ord">
          <ac:chgData name="Mokarram dorri, Bahareh" userId="b65613e7-b782-4797-afbc-3ac9b2e9b774" providerId="ADAL" clId="{CDEB3655-5298-4920-A06F-CF525FA57140}" dt="2024-09-08T18:09:00.632" v="55" actId="167"/>
          <ac:spMkLst>
            <pc:docMk/>
            <pc:sldMk cId="2090011195" sldId="302"/>
            <ac:spMk id="37" creationId="{DFFF0EE6-E4C0-1CA9-5F9C-D84F33471748}"/>
          </ac:spMkLst>
        </pc:spChg>
        <pc:spChg chg="add mod ord">
          <ac:chgData name="Mokarram dorri, Bahareh" userId="b65613e7-b782-4797-afbc-3ac9b2e9b774" providerId="ADAL" clId="{CDEB3655-5298-4920-A06F-CF525FA57140}" dt="2024-09-08T18:11:00.140" v="76" actId="167"/>
          <ac:spMkLst>
            <pc:docMk/>
            <pc:sldMk cId="2090011195" sldId="302"/>
            <ac:spMk id="40" creationId="{D0DB271E-5778-855A-F6C6-AAD9D8EA54CF}"/>
          </ac:spMkLst>
        </pc:spChg>
        <pc:spChg chg="mod">
          <ac:chgData name="Mokarram dorri, Bahareh" userId="b65613e7-b782-4797-afbc-3ac9b2e9b774" providerId="ADAL" clId="{CDEB3655-5298-4920-A06F-CF525FA57140}" dt="2024-09-08T18:10:31.888" v="75" actId="14100"/>
          <ac:spMkLst>
            <pc:docMk/>
            <pc:sldMk cId="2090011195" sldId="302"/>
            <ac:spMk id="43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08T18:11:56.902" v="110" actId="1076"/>
          <ac:spMkLst>
            <pc:docMk/>
            <pc:sldMk cId="2090011195" sldId="302"/>
            <ac:spMk id="65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08T18:11:56.902" v="110" actId="1076"/>
          <ac:spMkLst>
            <pc:docMk/>
            <pc:sldMk cId="2090011195" sldId="302"/>
            <ac:spMk id="66" creationId="{00000000-0000-0000-0000-000000000000}"/>
          </ac:spMkLst>
        </pc:spChg>
        <pc:grpChg chg="mod">
          <ac:chgData name="Mokarram dorri, Bahareh" userId="b65613e7-b782-4797-afbc-3ac9b2e9b774" providerId="ADAL" clId="{CDEB3655-5298-4920-A06F-CF525FA57140}" dt="2024-09-08T18:03:22.861" v="0" actId="1076"/>
          <ac:grpSpMkLst>
            <pc:docMk/>
            <pc:sldMk cId="2090011195" sldId="302"/>
            <ac:grpSpMk id="62" creationId="{00000000-0000-0000-0000-000000000000}"/>
          </ac:grpSpMkLst>
        </pc:grpChg>
        <pc:cxnChg chg="mod">
          <ac:chgData name="Mokarram dorri, Bahareh" userId="b65613e7-b782-4797-afbc-3ac9b2e9b774" providerId="ADAL" clId="{CDEB3655-5298-4920-A06F-CF525FA57140}" dt="2024-09-08T18:04:38.458" v="14" actId="478"/>
          <ac:cxnSpMkLst>
            <pc:docMk/>
            <pc:sldMk cId="2090011195" sldId="302"/>
            <ac:cxnSpMk id="33" creationId="{00000000-0000-0000-0000-000000000000}"/>
          </ac:cxnSpMkLst>
        </pc:cxnChg>
        <pc:cxnChg chg="mod">
          <ac:chgData name="Mokarram dorri, Bahareh" userId="b65613e7-b782-4797-afbc-3ac9b2e9b774" providerId="ADAL" clId="{CDEB3655-5298-4920-A06F-CF525FA57140}" dt="2024-09-08T18:10:31.888" v="75" actId="14100"/>
          <ac:cxnSpMkLst>
            <pc:docMk/>
            <pc:sldMk cId="2090011195" sldId="302"/>
            <ac:cxnSpMk id="48" creationId="{00000000-0000-0000-0000-000000000000}"/>
          </ac:cxnSpMkLst>
        </pc:cxnChg>
      </pc:sldChg>
      <pc:sldChg chg="modSp">
        <pc:chgData name="Mokarram dorri, Bahareh" userId="b65613e7-b782-4797-afbc-3ac9b2e9b774" providerId="ADAL" clId="{CDEB3655-5298-4920-A06F-CF525FA57140}" dt="2024-09-08T18:20:43.413" v="111" actId="20577"/>
        <pc:sldMkLst>
          <pc:docMk/>
          <pc:sldMk cId="3909387878" sldId="303"/>
        </pc:sldMkLst>
        <pc:spChg chg="mod">
          <ac:chgData name="Mokarram dorri, Bahareh" userId="b65613e7-b782-4797-afbc-3ac9b2e9b774" providerId="ADAL" clId="{CDEB3655-5298-4920-A06F-CF525FA57140}" dt="2024-09-08T18:20:43.413" v="111" actId="20577"/>
          <ac:spMkLst>
            <pc:docMk/>
            <pc:sldMk cId="3909387878" sldId="303"/>
            <ac:spMk id="35" creationId="{00000000-0000-0000-0000-000000000000}"/>
          </ac:spMkLst>
        </pc:spChg>
      </pc:sldChg>
    </pc:docChg>
  </pc:docChgLst>
  <pc:docChgLst>
    <pc:chgData name="Mokarram Dorri, Bahareh" userId="b65613e7-b782-4797-afbc-3ac9b2e9b774" providerId="ADAL" clId="{76498366-DE67-4A51-B7FB-18E0970793A3}"/>
    <pc:docChg chg="undo custSel modSld">
      <pc:chgData name="Mokarram Dorri, Bahareh" userId="b65613e7-b782-4797-afbc-3ac9b2e9b774" providerId="ADAL" clId="{76498366-DE67-4A51-B7FB-18E0970793A3}" dt="2024-09-11T18:57:51.918" v="7" actId="478"/>
      <pc:docMkLst>
        <pc:docMk/>
      </pc:docMkLst>
      <pc:sldChg chg="addSp delSp modSp mod modNotesTx">
        <pc:chgData name="Mokarram Dorri, Bahareh" userId="b65613e7-b782-4797-afbc-3ac9b2e9b774" providerId="ADAL" clId="{76498366-DE67-4A51-B7FB-18E0970793A3}" dt="2024-09-11T18:57:51.918" v="7" actId="478"/>
        <pc:sldMkLst>
          <pc:docMk/>
          <pc:sldMk cId="0" sldId="294"/>
        </pc:sldMkLst>
        <pc:spChg chg="mod">
          <ac:chgData name="Mokarram Dorri, Bahareh" userId="b65613e7-b782-4797-afbc-3ac9b2e9b774" providerId="ADAL" clId="{76498366-DE67-4A51-B7FB-18E0970793A3}" dt="2024-09-11T18:54:45.387" v="5" actId="113"/>
          <ac:spMkLst>
            <pc:docMk/>
            <pc:sldMk cId="0" sldId="294"/>
            <ac:spMk id="3" creationId="{00000000-0000-0000-0000-000000000000}"/>
          </ac:spMkLst>
        </pc:spChg>
        <pc:spChg chg="del mod">
          <ac:chgData name="Mokarram Dorri, Bahareh" userId="b65613e7-b782-4797-afbc-3ac9b2e9b774" providerId="ADAL" clId="{76498366-DE67-4A51-B7FB-18E0970793A3}" dt="2024-09-11T18:54:11.938" v="3"/>
          <ac:spMkLst>
            <pc:docMk/>
            <pc:sldMk cId="0" sldId="294"/>
            <ac:spMk id="4" creationId="{95CA39D6-28DC-2CE0-1571-70635D783A88}"/>
          </ac:spMkLst>
        </pc:spChg>
        <pc:spChg chg="add del">
          <ac:chgData name="Mokarram Dorri, Bahareh" userId="b65613e7-b782-4797-afbc-3ac9b2e9b774" providerId="ADAL" clId="{76498366-DE67-4A51-B7FB-18E0970793A3}" dt="2024-09-11T18:57:51.918" v="7" actId="478"/>
          <ac:spMkLst>
            <pc:docMk/>
            <pc:sldMk cId="0" sldId="294"/>
            <ac:spMk id="9" creationId="{00000000-0000-0000-0000-000000000000}"/>
          </ac:spMkLst>
        </pc:spChg>
      </pc:sldChg>
    </pc:docChg>
  </pc:docChgLst>
  <pc:docChgLst>
    <pc:chgData name="Mokarram Dorri, Bahareh" userId="b65613e7-b782-4797-afbc-3ac9b2e9b774" providerId="ADAL" clId="{CDEB3655-5298-4920-A06F-CF525FA57140}"/>
    <pc:docChg chg="custSel modSld">
      <pc:chgData name="Mokarram Dorri, Bahareh" userId="b65613e7-b782-4797-afbc-3ac9b2e9b774" providerId="ADAL" clId="{CDEB3655-5298-4920-A06F-CF525FA57140}" dt="2024-09-15T19:19:52.490" v="71" actId="478"/>
      <pc:docMkLst>
        <pc:docMk/>
      </pc:docMkLst>
      <pc:sldChg chg="addSp delSp modSp mod delAnim modAnim">
        <pc:chgData name="Mokarram Dorri, Bahareh" userId="b65613e7-b782-4797-afbc-3ac9b2e9b774" providerId="ADAL" clId="{CDEB3655-5298-4920-A06F-CF525FA57140}" dt="2024-09-15T01:03:03.314" v="2" actId="21"/>
        <pc:sldMkLst>
          <pc:docMk/>
          <pc:sldMk cId="0" sldId="294"/>
        </pc:sldMkLst>
        <pc:spChg chg="add del mod">
          <ac:chgData name="Mokarram Dorri, Bahareh" userId="b65613e7-b782-4797-afbc-3ac9b2e9b774" providerId="ADAL" clId="{CDEB3655-5298-4920-A06F-CF525FA57140}" dt="2024-09-15T01:03:03.314" v="2" actId="21"/>
          <ac:spMkLst>
            <pc:docMk/>
            <pc:sldMk cId="0" sldId="294"/>
            <ac:spMk id="4" creationId="{896B6C22-8DEA-D48C-DCB4-DADB0D6897F1}"/>
          </ac:spMkLst>
        </pc:spChg>
      </pc:sldChg>
      <pc:sldChg chg="addSp modSp mod modAnim">
        <pc:chgData name="Mokarram Dorri, Bahareh" userId="b65613e7-b782-4797-afbc-3ac9b2e9b774" providerId="ADAL" clId="{CDEB3655-5298-4920-A06F-CF525FA57140}" dt="2024-09-15T17:20:59.831" v="28" actId="1076"/>
        <pc:sldMkLst>
          <pc:docMk/>
          <pc:sldMk cId="0" sldId="297"/>
        </pc:sldMkLst>
        <pc:spChg chg="mod">
          <ac:chgData name="Mokarram Dorri, Bahareh" userId="b65613e7-b782-4797-afbc-3ac9b2e9b774" providerId="ADAL" clId="{CDEB3655-5298-4920-A06F-CF525FA57140}" dt="2024-09-15T17:20:36.430" v="19" actId="20577"/>
          <ac:spMkLst>
            <pc:docMk/>
            <pc:sldMk cId="0" sldId="297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5T17:20:59.831" v="28" actId="1076"/>
          <ac:spMkLst>
            <pc:docMk/>
            <pc:sldMk cId="0" sldId="297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5T17:19:54.019" v="8"/>
          <ac:spMkLst>
            <pc:docMk/>
            <pc:sldMk cId="0" sldId="297"/>
            <ac:spMk id="6" creationId="{CD2D448D-89C0-213E-018F-58F487AF8C27}"/>
          </ac:spMkLst>
        </pc:spChg>
        <pc:spChg chg="mod">
          <ac:chgData name="Mokarram Dorri, Bahareh" userId="b65613e7-b782-4797-afbc-3ac9b2e9b774" providerId="ADAL" clId="{CDEB3655-5298-4920-A06F-CF525FA57140}" dt="2024-09-15T17:19:54.019" v="8"/>
          <ac:spMkLst>
            <pc:docMk/>
            <pc:sldMk cId="0" sldId="297"/>
            <ac:spMk id="7" creationId="{7F23DD0A-E32C-167D-30AA-B17CEF5336BB}"/>
          </ac:spMkLst>
        </pc:spChg>
        <pc:spChg chg="mod">
          <ac:chgData name="Mokarram Dorri, Bahareh" userId="b65613e7-b782-4797-afbc-3ac9b2e9b774" providerId="ADAL" clId="{CDEB3655-5298-4920-A06F-CF525FA57140}" dt="2024-09-15T17:20:01.060" v="10" actId="20577"/>
          <ac:spMkLst>
            <pc:docMk/>
            <pc:sldMk cId="0" sldId="297"/>
            <ac:spMk id="9" creationId="{371E7FB9-26F6-5096-AB25-10EE694689E6}"/>
          </ac:spMkLst>
        </pc:spChg>
        <pc:spChg chg="mod">
          <ac:chgData name="Mokarram Dorri, Bahareh" userId="b65613e7-b782-4797-afbc-3ac9b2e9b774" providerId="ADAL" clId="{CDEB3655-5298-4920-A06F-CF525FA57140}" dt="2024-09-15T17:20:18.311" v="14"/>
          <ac:spMkLst>
            <pc:docMk/>
            <pc:sldMk cId="0" sldId="297"/>
            <ac:spMk id="11" creationId="{E4849BAF-CC08-E8C4-887D-DE61D9ECEC23}"/>
          </ac:spMkLst>
        </pc:spChg>
        <pc:spChg chg="mod">
          <ac:chgData name="Mokarram Dorri, Bahareh" userId="b65613e7-b782-4797-afbc-3ac9b2e9b774" providerId="ADAL" clId="{CDEB3655-5298-4920-A06F-CF525FA57140}" dt="2024-09-15T17:20:18.311" v="14"/>
          <ac:spMkLst>
            <pc:docMk/>
            <pc:sldMk cId="0" sldId="297"/>
            <ac:spMk id="12" creationId="{D7FC8F91-28D0-CAAE-107D-F3579E75B2CC}"/>
          </ac:spMkLst>
        </pc:spChg>
        <pc:spChg chg="mod">
          <ac:chgData name="Mokarram Dorri, Bahareh" userId="b65613e7-b782-4797-afbc-3ac9b2e9b774" providerId="ADAL" clId="{CDEB3655-5298-4920-A06F-CF525FA57140}" dt="2024-09-15T17:20:27.539" v="16"/>
          <ac:spMkLst>
            <pc:docMk/>
            <pc:sldMk cId="0" sldId="297"/>
            <ac:spMk id="14" creationId="{82387007-42B7-72A7-3A02-81C8648F6C55}"/>
          </ac:spMkLst>
        </pc:spChg>
        <pc:grpChg chg="add mod">
          <ac:chgData name="Mokarram Dorri, Bahareh" userId="b65613e7-b782-4797-afbc-3ac9b2e9b774" providerId="ADAL" clId="{CDEB3655-5298-4920-A06F-CF525FA57140}" dt="2024-09-15T17:20:42.550" v="20" actId="1076"/>
          <ac:grpSpMkLst>
            <pc:docMk/>
            <pc:sldMk cId="0" sldId="297"/>
            <ac:grpSpMk id="5" creationId="{A25ACEDE-BDE7-55E6-347E-41EC2CF2B116}"/>
          </ac:grpSpMkLst>
        </pc:grpChg>
        <pc:grpChg chg="add mod">
          <ac:chgData name="Mokarram Dorri, Bahareh" userId="b65613e7-b782-4797-afbc-3ac9b2e9b774" providerId="ADAL" clId="{CDEB3655-5298-4920-A06F-CF525FA57140}" dt="2024-09-15T17:20:49.725" v="27" actId="1036"/>
          <ac:grpSpMkLst>
            <pc:docMk/>
            <pc:sldMk cId="0" sldId="297"/>
            <ac:grpSpMk id="10" creationId="{DB30740D-D441-3D90-96C7-97791A30C2E7}"/>
          </ac:grpSpMkLst>
        </pc:grpChg>
        <pc:cxnChg chg="mod">
          <ac:chgData name="Mokarram Dorri, Bahareh" userId="b65613e7-b782-4797-afbc-3ac9b2e9b774" providerId="ADAL" clId="{CDEB3655-5298-4920-A06F-CF525FA57140}" dt="2024-09-15T17:19:54.019" v="8"/>
          <ac:cxnSpMkLst>
            <pc:docMk/>
            <pc:sldMk cId="0" sldId="297"/>
            <ac:cxnSpMk id="8" creationId="{CE8A037E-A743-96AB-EC55-E9280B49167F}"/>
          </ac:cxnSpMkLst>
        </pc:cxnChg>
        <pc:cxnChg chg="mod">
          <ac:chgData name="Mokarram Dorri, Bahareh" userId="b65613e7-b782-4797-afbc-3ac9b2e9b774" providerId="ADAL" clId="{CDEB3655-5298-4920-A06F-CF525FA57140}" dt="2024-09-15T17:20:18.311" v="14"/>
          <ac:cxnSpMkLst>
            <pc:docMk/>
            <pc:sldMk cId="0" sldId="297"/>
            <ac:cxnSpMk id="13" creationId="{8CAB1D87-0529-F7EA-2E9D-4181064279FB}"/>
          </ac:cxnSpMkLst>
        </pc:cxnChg>
      </pc:sldChg>
      <pc:sldChg chg="addSp modSp modAnim">
        <pc:chgData name="Mokarram Dorri, Bahareh" userId="b65613e7-b782-4797-afbc-3ac9b2e9b774" providerId="ADAL" clId="{CDEB3655-5298-4920-A06F-CF525FA57140}" dt="2024-09-15T01:03:05.541" v="3"/>
        <pc:sldMkLst>
          <pc:docMk/>
          <pc:sldMk cId="0" sldId="300"/>
        </pc:sldMkLst>
        <pc:spChg chg="add mod">
          <ac:chgData name="Mokarram Dorri, Bahareh" userId="b65613e7-b782-4797-afbc-3ac9b2e9b774" providerId="ADAL" clId="{CDEB3655-5298-4920-A06F-CF525FA57140}" dt="2024-09-15T01:03:05.541" v="3"/>
          <ac:spMkLst>
            <pc:docMk/>
            <pc:sldMk cId="0" sldId="300"/>
            <ac:spMk id="4" creationId="{896B6C22-8DEA-D48C-DCB4-DADB0D6897F1}"/>
          </ac:spMkLst>
        </pc:spChg>
      </pc:sldChg>
      <pc:sldChg chg="addSp delSp modSp mod modAnim">
        <pc:chgData name="Mokarram Dorri, Bahareh" userId="b65613e7-b782-4797-afbc-3ac9b2e9b774" providerId="ADAL" clId="{CDEB3655-5298-4920-A06F-CF525FA57140}" dt="2024-09-15T19:19:52.490" v="71" actId="478"/>
        <pc:sldMkLst>
          <pc:docMk/>
          <pc:sldMk cId="0" sldId="304"/>
        </pc:sldMkLst>
        <pc:spChg chg="mod">
          <ac:chgData name="Mokarram Dorri, Bahareh" userId="b65613e7-b782-4797-afbc-3ac9b2e9b774" providerId="ADAL" clId="{CDEB3655-5298-4920-A06F-CF525FA57140}" dt="2024-09-15T17:22:30.593" v="37" actId="1076"/>
          <ac:spMkLst>
            <pc:docMk/>
            <pc:sldMk cId="0" sldId="304"/>
            <ac:spMk id="3" creationId="{5493C5A6-FB2F-9024-6204-237A041D116F}"/>
          </ac:spMkLst>
        </pc:spChg>
        <pc:spChg chg="del mod">
          <ac:chgData name="Mokarram Dorri, Bahareh" userId="b65613e7-b782-4797-afbc-3ac9b2e9b774" providerId="ADAL" clId="{CDEB3655-5298-4920-A06F-CF525FA57140}" dt="2024-09-15T19:19:52.490" v="71" actId="478"/>
          <ac:spMkLst>
            <pc:docMk/>
            <pc:sldMk cId="0" sldId="304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5T17:21:40.757" v="30" actId="1076"/>
          <ac:spMkLst>
            <pc:docMk/>
            <pc:sldMk cId="0" sldId="304"/>
            <ac:spMk id="10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5T17:23:35.839" v="39" actId="20577"/>
          <ac:spMkLst>
            <pc:docMk/>
            <pc:sldMk cId="0" sldId="304"/>
            <ac:spMk id="24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5T17:24:09.601" v="58" actId="20577"/>
          <ac:spMkLst>
            <pc:docMk/>
            <pc:sldMk cId="0" sldId="304"/>
            <ac:spMk id="25" creationId="{00000000-0000-0000-0000-000000000000}"/>
          </ac:spMkLst>
        </pc:spChg>
        <pc:spChg chg="add mod">
          <ac:chgData name="Mokarram Dorri, Bahareh" userId="b65613e7-b782-4797-afbc-3ac9b2e9b774" providerId="ADAL" clId="{CDEB3655-5298-4920-A06F-CF525FA57140}" dt="2024-09-15T17:23:46.354" v="53" actId="1038"/>
          <ac:spMkLst>
            <pc:docMk/>
            <pc:sldMk cId="0" sldId="304"/>
            <ac:spMk id="26" creationId="{77C81BB0-FA5A-8E36-A84D-28CBD9EE68BC}"/>
          </ac:spMkLst>
        </pc:spChg>
        <pc:grpChg chg="mod">
          <ac:chgData name="Mokarram Dorri, Bahareh" userId="b65613e7-b782-4797-afbc-3ac9b2e9b774" providerId="ADAL" clId="{CDEB3655-5298-4920-A06F-CF525FA57140}" dt="2024-09-15T17:21:35.182" v="29" actId="14100"/>
          <ac:grpSpMkLst>
            <pc:docMk/>
            <pc:sldMk cId="0" sldId="304"/>
            <ac:grpSpMk id="5" creationId="{00000000-0000-0000-0000-000000000000}"/>
          </ac:grpSpMkLst>
        </pc:grpChg>
      </pc:sldChg>
      <pc:sldChg chg="modSp mod">
        <pc:chgData name="Mokarram Dorri, Bahareh" userId="b65613e7-b782-4797-afbc-3ac9b2e9b774" providerId="ADAL" clId="{CDEB3655-5298-4920-A06F-CF525FA57140}" dt="2024-09-15T19:16:38.694" v="65" actId="115"/>
        <pc:sldMkLst>
          <pc:docMk/>
          <pc:sldMk cId="0" sldId="305"/>
        </pc:sldMkLst>
        <pc:spChg chg="mod">
          <ac:chgData name="Mokarram Dorri, Bahareh" userId="b65613e7-b782-4797-afbc-3ac9b2e9b774" providerId="ADAL" clId="{CDEB3655-5298-4920-A06F-CF525FA57140}" dt="2024-09-15T19:16:38.694" v="65" actId="115"/>
          <ac:spMkLst>
            <pc:docMk/>
            <pc:sldMk cId="0" sldId="305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5T19:13:13.118" v="59" actId="1076"/>
          <ac:spMkLst>
            <pc:docMk/>
            <pc:sldMk cId="0" sldId="305"/>
            <ac:spMk id="4" creationId="{00000000-0000-0000-0000-000000000000}"/>
          </ac:spMkLst>
        </pc:spChg>
        <pc:grpChg chg="mod">
          <ac:chgData name="Mokarram Dorri, Bahareh" userId="b65613e7-b782-4797-afbc-3ac9b2e9b774" providerId="ADAL" clId="{CDEB3655-5298-4920-A06F-CF525FA57140}" dt="2024-09-15T19:14:06.392" v="61" actId="1076"/>
          <ac:grpSpMkLst>
            <pc:docMk/>
            <pc:sldMk cId="0" sldId="305"/>
            <ac:grpSpMk id="16" creationId="{E62C2D66-D3AD-BF54-734C-B5051BABC970}"/>
          </ac:grpSpMkLst>
        </pc:grpChg>
      </pc:sldChg>
      <pc:sldChg chg="delSp modSp mod">
        <pc:chgData name="Mokarram Dorri, Bahareh" userId="b65613e7-b782-4797-afbc-3ac9b2e9b774" providerId="ADAL" clId="{CDEB3655-5298-4920-A06F-CF525FA57140}" dt="2024-09-15T19:19:44.904" v="70" actId="478"/>
        <pc:sldMkLst>
          <pc:docMk/>
          <pc:sldMk cId="0" sldId="306"/>
        </pc:sldMkLst>
        <pc:spChg chg="del">
          <ac:chgData name="Mokarram Dorri, Bahareh" userId="b65613e7-b782-4797-afbc-3ac9b2e9b774" providerId="ADAL" clId="{CDEB3655-5298-4920-A06F-CF525FA57140}" dt="2024-09-15T19:19:44.904" v="70" actId="478"/>
          <ac:spMkLst>
            <pc:docMk/>
            <pc:sldMk cId="0" sldId="306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5T19:18:39.006" v="68" actId="1076"/>
          <ac:spMkLst>
            <pc:docMk/>
            <pc:sldMk cId="0" sldId="306"/>
            <ac:spMk id="9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5T19:14:55.287" v="64" actId="208"/>
          <ac:spMkLst>
            <pc:docMk/>
            <pc:sldMk cId="0" sldId="306"/>
            <ac:spMk id="14" creationId="{35A172EA-BE61-CEF8-0A1E-6278AC61D3EA}"/>
          </ac:spMkLst>
        </pc:spChg>
        <pc:spChg chg="mod">
          <ac:chgData name="Mokarram Dorri, Bahareh" userId="b65613e7-b782-4797-afbc-3ac9b2e9b774" providerId="ADAL" clId="{CDEB3655-5298-4920-A06F-CF525FA57140}" dt="2024-09-15T19:18:35.565" v="67" actId="1076"/>
          <ac:spMkLst>
            <pc:docMk/>
            <pc:sldMk cId="0" sldId="306"/>
            <ac:spMk id="34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5T19:18:45.550" v="69" actId="1076"/>
          <ac:spMkLst>
            <pc:docMk/>
            <pc:sldMk cId="0" sldId="306"/>
            <ac:spMk id="58" creationId="{00000000-0000-0000-0000-000000000000}"/>
          </ac:spMkLst>
        </pc:spChg>
      </pc:sldChg>
    </pc:docChg>
  </pc:docChgLst>
  <pc:docChgLst>
    <pc:chgData name="Mokarram dorri, Bahareh" userId="b65613e7-b782-4797-afbc-3ac9b2e9b774" providerId="ADAL" clId="{C989B436-A117-41EC-B0D9-A0035759E7E0}"/>
    <pc:docChg chg="undo custSel addSld modSld">
      <pc:chgData name="Mokarram dorri, Bahareh" userId="b65613e7-b782-4797-afbc-3ac9b2e9b774" providerId="ADAL" clId="{C989B436-A117-41EC-B0D9-A0035759E7E0}" dt="2023-09-13T19:10:30.433" v="103" actId="404"/>
      <pc:docMkLst>
        <pc:docMk/>
      </pc:docMkLst>
      <pc:sldChg chg="addSp delSp modSp mod delAnim modAnim modShow">
        <pc:chgData name="Mokarram dorri, Bahareh" userId="b65613e7-b782-4797-afbc-3ac9b2e9b774" providerId="ADAL" clId="{C989B436-A117-41EC-B0D9-A0035759E7E0}" dt="2023-09-06T18:55:32.903" v="65"/>
        <pc:sldMkLst>
          <pc:docMk/>
          <pc:sldMk cId="208951976" sldId="277"/>
        </pc:sldMkLst>
        <pc:spChg chg="mod">
          <ac:chgData name="Mokarram dorri, Bahareh" userId="b65613e7-b782-4797-afbc-3ac9b2e9b774" providerId="ADAL" clId="{C989B436-A117-41EC-B0D9-A0035759E7E0}" dt="2023-09-06T18:53:06.855" v="52" actId="1076"/>
          <ac:spMkLst>
            <pc:docMk/>
            <pc:sldMk cId="208951976" sldId="277"/>
            <ac:spMk id="2" creationId="{00000000-0000-0000-0000-000000000000}"/>
          </ac:spMkLst>
        </pc:spChg>
        <pc:spChg chg="add mod">
          <ac:chgData name="Mokarram dorri, Bahareh" userId="b65613e7-b782-4797-afbc-3ac9b2e9b774" providerId="ADAL" clId="{C989B436-A117-41EC-B0D9-A0035759E7E0}" dt="2023-09-06T18:54:56.135" v="61" actId="1076"/>
          <ac:spMkLst>
            <pc:docMk/>
            <pc:sldMk cId="208951976" sldId="277"/>
            <ac:spMk id="3" creationId="{42DCF002-E527-2FD8-59F8-107E9DEAFD71}"/>
          </ac:spMkLst>
        </pc:spChg>
        <pc:spChg chg="del mod">
          <ac:chgData name="Mokarram dorri, Bahareh" userId="b65613e7-b782-4797-afbc-3ac9b2e9b774" providerId="ADAL" clId="{C989B436-A117-41EC-B0D9-A0035759E7E0}" dt="2023-09-06T18:52:07.203" v="33" actId="478"/>
          <ac:spMkLst>
            <pc:docMk/>
            <pc:sldMk cId="208951976" sldId="277"/>
            <ac:spMk id="35" creationId="{00000000-0000-0000-0000-000000000000}"/>
          </ac:spMkLst>
        </pc:spChg>
        <pc:spChg chg="del mod">
          <ac:chgData name="Mokarram dorri, Bahareh" userId="b65613e7-b782-4797-afbc-3ac9b2e9b774" providerId="ADAL" clId="{C989B436-A117-41EC-B0D9-A0035759E7E0}" dt="2023-09-06T18:52:13.447" v="35" actId="478"/>
          <ac:spMkLst>
            <pc:docMk/>
            <pc:sldMk cId="208951976" sldId="277"/>
            <ac:spMk id="68" creationId="{00000000-0000-0000-0000-000000000000}"/>
          </ac:spMkLst>
        </pc:spChg>
        <pc:spChg chg="del">
          <ac:chgData name="Mokarram dorri, Bahareh" userId="b65613e7-b782-4797-afbc-3ac9b2e9b774" providerId="ADAL" clId="{C989B436-A117-41EC-B0D9-A0035759E7E0}" dt="2023-09-06T18:52:26.866" v="38" actId="478"/>
          <ac:spMkLst>
            <pc:docMk/>
            <pc:sldMk cId="208951976" sldId="277"/>
            <ac:spMk id="123" creationId="{00000000-0000-0000-0000-000000000000}"/>
          </ac:spMkLst>
        </pc:spChg>
        <pc:grpChg chg="del">
          <ac:chgData name="Mokarram dorri, Bahareh" userId="b65613e7-b782-4797-afbc-3ac9b2e9b774" providerId="ADAL" clId="{C989B436-A117-41EC-B0D9-A0035759E7E0}" dt="2023-09-06T18:52:09.197" v="34" actId="478"/>
          <ac:grpSpMkLst>
            <pc:docMk/>
            <pc:sldMk cId="208951976" sldId="277"/>
            <ac:grpSpMk id="4" creationId="{00000000-0000-0000-0000-000000000000}"/>
          </ac:grpSpMkLst>
        </pc:grpChg>
        <pc:grpChg chg="del">
          <ac:chgData name="Mokarram dorri, Bahareh" userId="b65613e7-b782-4797-afbc-3ac9b2e9b774" providerId="ADAL" clId="{C989B436-A117-41EC-B0D9-A0035759E7E0}" dt="2023-09-06T18:52:28.780" v="39" actId="478"/>
          <ac:grpSpMkLst>
            <pc:docMk/>
            <pc:sldMk cId="208951976" sldId="277"/>
            <ac:grpSpMk id="124" creationId="{00000000-0000-0000-0000-000000000000}"/>
          </ac:grpSpMkLst>
        </pc:grpChg>
        <pc:cxnChg chg="mod">
          <ac:chgData name="Mokarram dorri, Bahareh" userId="b65613e7-b782-4797-afbc-3ac9b2e9b774" providerId="ADAL" clId="{C989B436-A117-41EC-B0D9-A0035759E7E0}" dt="2023-09-06T18:52:09.197" v="34" actId="478"/>
          <ac:cxnSpMkLst>
            <pc:docMk/>
            <pc:sldMk cId="208951976" sldId="277"/>
            <ac:cxnSpMk id="100" creationId="{00000000-0000-0000-0000-000000000000}"/>
          </ac:cxnSpMkLst>
        </pc:cxnChg>
        <pc:cxnChg chg="mod">
          <ac:chgData name="Mokarram dorri, Bahareh" userId="b65613e7-b782-4797-afbc-3ac9b2e9b774" providerId="ADAL" clId="{C989B436-A117-41EC-B0D9-A0035759E7E0}" dt="2023-09-06T18:52:09.197" v="34" actId="478"/>
          <ac:cxnSpMkLst>
            <pc:docMk/>
            <pc:sldMk cId="208951976" sldId="277"/>
            <ac:cxnSpMk id="118" creationId="{00000000-0000-0000-0000-000000000000}"/>
          </ac:cxnSpMkLst>
        </pc:cxnChg>
      </pc:sldChg>
      <pc:sldChg chg="mod modShow">
        <pc:chgData name="Mokarram dorri, Bahareh" userId="b65613e7-b782-4797-afbc-3ac9b2e9b774" providerId="ADAL" clId="{C989B436-A117-41EC-B0D9-A0035759E7E0}" dt="2023-09-06T18:28:07.078" v="1" actId="729"/>
        <pc:sldMkLst>
          <pc:docMk/>
          <pc:sldMk cId="2968775669" sldId="280"/>
        </pc:sldMkLst>
      </pc:sldChg>
      <pc:sldChg chg="addSp modSp mod">
        <pc:chgData name="Mokarram dorri, Bahareh" userId="b65613e7-b782-4797-afbc-3ac9b2e9b774" providerId="ADAL" clId="{C989B436-A117-41EC-B0D9-A0035759E7E0}" dt="2023-09-11T17:33:46.938" v="93" actId="207"/>
        <pc:sldMkLst>
          <pc:docMk/>
          <pc:sldMk cId="3019441613" sldId="284"/>
        </pc:sldMkLst>
        <pc:spChg chg="add mod">
          <ac:chgData name="Mokarram dorri, Bahareh" userId="b65613e7-b782-4797-afbc-3ac9b2e9b774" providerId="ADAL" clId="{C989B436-A117-41EC-B0D9-A0035759E7E0}" dt="2023-09-11T17:33:46.938" v="93" actId="207"/>
          <ac:spMkLst>
            <pc:docMk/>
            <pc:sldMk cId="3019441613" sldId="284"/>
            <ac:spMk id="5" creationId="{0D05C3CD-D5EA-169D-72E8-FC41060CD67A}"/>
          </ac:spMkLst>
        </pc:spChg>
      </pc:sldChg>
      <pc:sldChg chg="modSp mod">
        <pc:chgData name="Mokarram dorri, Bahareh" userId="b65613e7-b782-4797-afbc-3ac9b2e9b774" providerId="ADAL" clId="{C989B436-A117-41EC-B0D9-A0035759E7E0}" dt="2023-09-06T19:04:05.466" v="66" actId="14100"/>
        <pc:sldMkLst>
          <pc:docMk/>
          <pc:sldMk cId="0" sldId="294"/>
        </pc:sldMkLst>
        <pc:spChg chg="mod">
          <ac:chgData name="Mokarram dorri, Bahareh" userId="b65613e7-b782-4797-afbc-3ac9b2e9b774" providerId="ADAL" clId="{C989B436-A117-41EC-B0D9-A0035759E7E0}" dt="2023-09-06T19:04:05.466" v="66" actId="14100"/>
          <ac:spMkLst>
            <pc:docMk/>
            <pc:sldMk cId="0" sldId="294"/>
            <ac:spMk id="2" creationId="{00000000-0000-0000-0000-000000000000}"/>
          </ac:spMkLst>
        </pc:spChg>
      </pc:sldChg>
      <pc:sldChg chg="modSp mod">
        <pc:chgData name="Mokarram dorri, Bahareh" userId="b65613e7-b782-4797-afbc-3ac9b2e9b774" providerId="ADAL" clId="{C989B436-A117-41EC-B0D9-A0035759E7E0}" dt="2023-09-13T19:09:55.602" v="102" actId="404"/>
        <pc:sldMkLst>
          <pc:docMk/>
          <pc:sldMk cId="0" sldId="297"/>
        </pc:sldMkLst>
        <pc:spChg chg="mod">
          <ac:chgData name="Mokarram dorri, Bahareh" userId="b65613e7-b782-4797-afbc-3ac9b2e9b774" providerId="ADAL" clId="{C989B436-A117-41EC-B0D9-A0035759E7E0}" dt="2023-09-13T19:09:55.602" v="102" actId="404"/>
          <ac:spMkLst>
            <pc:docMk/>
            <pc:sldMk cId="0" sldId="297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C989B436-A117-41EC-B0D9-A0035759E7E0}" dt="2023-09-13T19:08:07.732" v="100"/>
          <ac:spMkLst>
            <pc:docMk/>
            <pc:sldMk cId="0" sldId="297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C989B436-A117-41EC-B0D9-A0035759E7E0}" dt="2023-09-11T17:51:23.161" v="96" actId="1076"/>
        <pc:sldMkLst>
          <pc:docMk/>
          <pc:sldMk cId="0" sldId="300"/>
        </pc:sldMkLst>
        <pc:spChg chg="mod">
          <ac:chgData name="Mokarram dorri, Bahareh" userId="b65613e7-b782-4797-afbc-3ac9b2e9b774" providerId="ADAL" clId="{C989B436-A117-41EC-B0D9-A0035759E7E0}" dt="2023-09-06T19:05:47.707" v="67" actId="14100"/>
          <ac:spMkLst>
            <pc:docMk/>
            <pc:sldMk cId="0" sldId="300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C989B436-A117-41EC-B0D9-A0035759E7E0}" dt="2023-09-11T17:51:23.161" v="96" actId="1076"/>
          <ac:spMkLst>
            <pc:docMk/>
            <pc:sldMk cId="0" sldId="300"/>
            <ac:spMk id="3" creationId="{00000000-0000-0000-0000-000000000000}"/>
          </ac:spMkLst>
        </pc:spChg>
      </pc:sldChg>
      <pc:sldChg chg="addSp modSp mod modAnim">
        <pc:chgData name="Mokarram dorri, Bahareh" userId="b65613e7-b782-4797-afbc-3ac9b2e9b774" providerId="ADAL" clId="{C989B436-A117-41EC-B0D9-A0035759E7E0}" dt="2023-09-06T19:11:44.734" v="72"/>
        <pc:sldMkLst>
          <pc:docMk/>
          <pc:sldMk cId="0" sldId="301"/>
        </pc:sldMkLst>
        <pc:spChg chg="mod">
          <ac:chgData name="Mokarram dorri, Bahareh" userId="b65613e7-b782-4797-afbc-3ac9b2e9b774" providerId="ADAL" clId="{C989B436-A117-41EC-B0D9-A0035759E7E0}" dt="2023-09-06T19:11:39.639" v="69" actId="164"/>
          <ac:spMkLst>
            <pc:docMk/>
            <pc:sldMk cId="0" sldId="301"/>
            <ac:spMk id="37" creationId="{DD2EE930-C9B5-539F-B297-537AE68EE462}"/>
          </ac:spMkLst>
        </pc:spChg>
        <pc:grpChg chg="add mod">
          <ac:chgData name="Mokarram dorri, Bahareh" userId="b65613e7-b782-4797-afbc-3ac9b2e9b774" providerId="ADAL" clId="{C989B436-A117-41EC-B0D9-A0035759E7E0}" dt="2023-09-06T19:11:39.639" v="69" actId="164"/>
          <ac:grpSpMkLst>
            <pc:docMk/>
            <pc:sldMk cId="0" sldId="301"/>
            <ac:grpSpMk id="35" creationId="{6514DA00-B93A-247B-732A-5CF54C1ABAF1}"/>
          </ac:grpSpMkLst>
        </pc:grpChg>
        <pc:graphicFrameChg chg="mod">
          <ac:chgData name="Mokarram dorri, Bahareh" userId="b65613e7-b782-4797-afbc-3ac9b2e9b774" providerId="ADAL" clId="{C989B436-A117-41EC-B0D9-A0035759E7E0}" dt="2023-09-06T19:11:39.639" v="69" actId="164"/>
          <ac:graphicFrameMkLst>
            <pc:docMk/>
            <pc:sldMk cId="0" sldId="301"/>
            <ac:graphicFrameMk id="5" creationId="{00000000-0000-0000-0000-000000000000}"/>
          </ac:graphicFrameMkLst>
        </pc:graphicFrameChg>
      </pc:sldChg>
      <pc:sldChg chg="addSp delSp modSp mod addAnim delAnim modShow">
        <pc:chgData name="Mokarram dorri, Bahareh" userId="b65613e7-b782-4797-afbc-3ac9b2e9b774" providerId="ADAL" clId="{C989B436-A117-41EC-B0D9-A0035759E7E0}" dt="2023-09-06T18:30:13.452" v="7" actId="1076"/>
        <pc:sldMkLst>
          <pc:docMk/>
          <pc:sldMk cId="2090011195" sldId="302"/>
        </pc:sldMkLst>
        <pc:spChg chg="add del mod">
          <ac:chgData name="Mokarram dorri, Bahareh" userId="b65613e7-b782-4797-afbc-3ac9b2e9b774" providerId="ADAL" clId="{C989B436-A117-41EC-B0D9-A0035759E7E0}" dt="2023-09-06T18:30:13.452" v="7" actId="1076"/>
          <ac:spMkLst>
            <pc:docMk/>
            <pc:sldMk cId="2090011195" sldId="302"/>
            <ac:spMk id="8" creationId="{4235A598-BE31-9117-3C5E-8E59FBC466AF}"/>
          </ac:spMkLst>
        </pc:spChg>
        <pc:spChg chg="mod">
          <ac:chgData name="Mokarram dorri, Bahareh" userId="b65613e7-b782-4797-afbc-3ac9b2e9b774" providerId="ADAL" clId="{C989B436-A117-41EC-B0D9-A0035759E7E0}" dt="2023-09-06T18:29:58.423" v="4" actId="6549"/>
          <ac:spMkLst>
            <pc:docMk/>
            <pc:sldMk cId="2090011195" sldId="302"/>
            <ac:spMk id="65" creationId="{00000000-0000-0000-0000-000000000000}"/>
          </ac:spMkLst>
        </pc:spChg>
        <pc:spChg chg="del">
          <ac:chgData name="Mokarram dorri, Bahareh" userId="b65613e7-b782-4797-afbc-3ac9b2e9b774" providerId="ADAL" clId="{C989B436-A117-41EC-B0D9-A0035759E7E0}" dt="2023-09-06T18:29:48.277" v="3" actId="478"/>
          <ac:spMkLst>
            <pc:docMk/>
            <pc:sldMk cId="2090011195" sldId="302"/>
            <ac:spMk id="86" creationId="{00000000-0000-0000-0000-000000000000}"/>
          </ac:spMkLst>
        </pc:spChg>
      </pc:sldChg>
      <pc:sldChg chg="delSp modSp add mod">
        <pc:chgData name="Mokarram dorri, Bahareh" userId="b65613e7-b782-4797-afbc-3ac9b2e9b774" providerId="ADAL" clId="{C989B436-A117-41EC-B0D9-A0035759E7E0}" dt="2023-09-06T18:55:17.700" v="63" actId="1076"/>
        <pc:sldMkLst>
          <pc:docMk/>
          <pc:sldMk cId="3909387878" sldId="303"/>
        </pc:sldMkLst>
        <pc:spChg chg="del">
          <ac:chgData name="Mokarram dorri, Bahareh" userId="b65613e7-b782-4797-afbc-3ac9b2e9b774" providerId="ADAL" clId="{C989B436-A117-41EC-B0D9-A0035759E7E0}" dt="2023-09-06T18:55:14.724" v="62" actId="478"/>
          <ac:spMkLst>
            <pc:docMk/>
            <pc:sldMk cId="3909387878" sldId="303"/>
            <ac:spMk id="3" creationId="{42DCF002-E527-2FD8-59F8-107E9DEAFD71}"/>
          </ac:spMkLst>
        </pc:spChg>
        <pc:spChg chg="mod">
          <ac:chgData name="Mokarram dorri, Bahareh" userId="b65613e7-b782-4797-afbc-3ac9b2e9b774" providerId="ADAL" clId="{C989B436-A117-41EC-B0D9-A0035759E7E0}" dt="2023-09-06T18:55:17.700" v="63" actId="1076"/>
          <ac:spMkLst>
            <pc:docMk/>
            <pc:sldMk cId="3909387878" sldId="303"/>
            <ac:spMk id="35" creationId="{00000000-0000-0000-0000-000000000000}"/>
          </ac:spMkLst>
        </pc:spChg>
      </pc:sldChg>
      <pc:sldChg chg="modSp mod">
        <pc:chgData name="Mokarram dorri, Bahareh" userId="b65613e7-b782-4797-afbc-3ac9b2e9b774" providerId="ADAL" clId="{C989B436-A117-41EC-B0D9-A0035759E7E0}" dt="2023-09-13T19:05:58.185" v="99"/>
        <pc:sldMkLst>
          <pc:docMk/>
          <pc:sldMk cId="0" sldId="304"/>
        </pc:sldMkLst>
        <pc:spChg chg="mod">
          <ac:chgData name="Mokarram dorri, Bahareh" userId="b65613e7-b782-4797-afbc-3ac9b2e9b774" providerId="ADAL" clId="{C989B436-A117-41EC-B0D9-A0035759E7E0}" dt="2023-09-13T19:05:58.185" v="99"/>
          <ac:spMkLst>
            <pc:docMk/>
            <pc:sldMk cId="0" sldId="304"/>
            <ac:spMk id="15" creationId="{00000000-0000-0000-0000-000000000000}"/>
          </ac:spMkLst>
        </pc:spChg>
      </pc:sldChg>
      <pc:sldChg chg="modSp mod">
        <pc:chgData name="Mokarram dorri, Bahareh" userId="b65613e7-b782-4797-afbc-3ac9b2e9b774" providerId="ADAL" clId="{C989B436-A117-41EC-B0D9-A0035759E7E0}" dt="2023-09-13T19:09:43.483" v="101"/>
        <pc:sldMkLst>
          <pc:docMk/>
          <pc:sldMk cId="0" sldId="305"/>
        </pc:sldMkLst>
        <pc:spChg chg="mod">
          <ac:chgData name="Mokarram dorri, Bahareh" userId="b65613e7-b782-4797-afbc-3ac9b2e9b774" providerId="ADAL" clId="{C989B436-A117-41EC-B0D9-A0035759E7E0}" dt="2023-09-13T19:09:43.483" v="101"/>
          <ac:spMkLst>
            <pc:docMk/>
            <pc:sldMk cId="0" sldId="305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C989B436-A117-41EC-B0D9-A0035759E7E0}" dt="2023-09-13T19:10:30.433" v="103" actId="404"/>
        <pc:sldMkLst>
          <pc:docMk/>
          <pc:sldMk cId="0" sldId="306"/>
        </pc:sldMkLst>
        <pc:spChg chg="mod">
          <ac:chgData name="Mokarram dorri, Bahareh" userId="b65613e7-b782-4797-afbc-3ac9b2e9b774" providerId="ADAL" clId="{C989B436-A117-41EC-B0D9-A0035759E7E0}" dt="2023-09-13T19:10:30.433" v="103" actId="404"/>
          <ac:spMkLst>
            <pc:docMk/>
            <pc:sldMk cId="0" sldId="306"/>
            <ac:spMk id="2" creationId="{00000000-0000-0000-0000-000000000000}"/>
          </ac:spMkLst>
        </pc:spChg>
      </pc:sldChg>
    </pc:docChg>
  </pc:docChgLst>
  <pc:docChgLst>
    <pc:chgData name="Mokarram Dorri, Bahareh" userId="b65613e7-b782-4797-afbc-3ac9b2e9b774" providerId="ADAL" clId="{32A021FE-D2A1-488A-BF14-8C4C6C19B07A}"/>
    <pc:docChg chg="custSel delSld modSld">
      <pc:chgData name="Mokarram Dorri, Bahareh" userId="b65613e7-b782-4797-afbc-3ac9b2e9b774" providerId="ADAL" clId="{32A021FE-D2A1-488A-BF14-8C4C6C19B07A}" dt="2024-09-16T00:40:31.937" v="2" actId="478"/>
      <pc:docMkLst>
        <pc:docMk/>
      </pc:docMkLst>
      <pc:sldChg chg="del">
        <pc:chgData name="Mokarram Dorri, Bahareh" userId="b65613e7-b782-4797-afbc-3ac9b2e9b774" providerId="ADAL" clId="{32A021FE-D2A1-488A-BF14-8C4C6C19B07A}" dt="2024-09-16T00:40:05.827" v="0" actId="47"/>
        <pc:sldMkLst>
          <pc:docMk/>
          <pc:sldMk cId="208951976" sldId="277"/>
        </pc:sldMkLst>
      </pc:sldChg>
      <pc:sldChg chg="del">
        <pc:chgData name="Mokarram Dorri, Bahareh" userId="b65613e7-b782-4797-afbc-3ac9b2e9b774" providerId="ADAL" clId="{32A021FE-D2A1-488A-BF14-8C4C6C19B07A}" dt="2024-09-16T00:40:05.827" v="0" actId="47"/>
        <pc:sldMkLst>
          <pc:docMk/>
          <pc:sldMk cId="2968775669" sldId="280"/>
        </pc:sldMkLst>
      </pc:sldChg>
      <pc:sldChg chg="del">
        <pc:chgData name="Mokarram Dorri, Bahareh" userId="b65613e7-b782-4797-afbc-3ac9b2e9b774" providerId="ADAL" clId="{32A021FE-D2A1-488A-BF14-8C4C6C19B07A}" dt="2024-09-16T00:40:05.827" v="0" actId="47"/>
        <pc:sldMkLst>
          <pc:docMk/>
          <pc:sldMk cId="3019441613" sldId="284"/>
        </pc:sldMkLst>
      </pc:sldChg>
      <pc:sldChg chg="del">
        <pc:chgData name="Mokarram Dorri, Bahareh" userId="b65613e7-b782-4797-afbc-3ac9b2e9b774" providerId="ADAL" clId="{32A021FE-D2A1-488A-BF14-8C4C6C19B07A}" dt="2024-09-16T00:40:05.827" v="0" actId="47"/>
        <pc:sldMkLst>
          <pc:docMk/>
          <pc:sldMk cId="3297742" sldId="285"/>
        </pc:sldMkLst>
      </pc:sldChg>
      <pc:sldChg chg="del">
        <pc:chgData name="Mokarram Dorri, Bahareh" userId="b65613e7-b782-4797-afbc-3ac9b2e9b774" providerId="ADAL" clId="{32A021FE-D2A1-488A-BF14-8C4C6C19B07A}" dt="2024-09-16T00:40:05.827" v="0" actId="47"/>
        <pc:sldMkLst>
          <pc:docMk/>
          <pc:sldMk cId="3879385851" sldId="288"/>
        </pc:sldMkLst>
      </pc:sldChg>
      <pc:sldChg chg="del">
        <pc:chgData name="Mokarram Dorri, Bahareh" userId="b65613e7-b782-4797-afbc-3ac9b2e9b774" providerId="ADAL" clId="{32A021FE-D2A1-488A-BF14-8C4C6C19B07A}" dt="2024-09-16T00:40:05.827" v="0" actId="47"/>
        <pc:sldMkLst>
          <pc:docMk/>
          <pc:sldMk cId="2480212234" sldId="289"/>
        </pc:sldMkLst>
      </pc:sldChg>
      <pc:sldChg chg="del">
        <pc:chgData name="Mokarram Dorri, Bahareh" userId="b65613e7-b782-4797-afbc-3ac9b2e9b774" providerId="ADAL" clId="{32A021FE-D2A1-488A-BF14-8C4C6C19B07A}" dt="2024-09-16T00:40:05.827" v="0" actId="47"/>
        <pc:sldMkLst>
          <pc:docMk/>
          <pc:sldMk cId="209522845" sldId="290"/>
        </pc:sldMkLst>
      </pc:sldChg>
      <pc:sldChg chg="del">
        <pc:chgData name="Mokarram Dorri, Bahareh" userId="b65613e7-b782-4797-afbc-3ac9b2e9b774" providerId="ADAL" clId="{32A021FE-D2A1-488A-BF14-8C4C6C19B07A}" dt="2024-09-16T00:40:05.827" v="0" actId="47"/>
        <pc:sldMkLst>
          <pc:docMk/>
          <pc:sldMk cId="588206124" sldId="291"/>
        </pc:sldMkLst>
      </pc:sldChg>
      <pc:sldChg chg="del">
        <pc:chgData name="Mokarram Dorri, Bahareh" userId="b65613e7-b782-4797-afbc-3ac9b2e9b774" providerId="ADAL" clId="{32A021FE-D2A1-488A-BF14-8C4C6C19B07A}" dt="2024-09-16T00:40:05.827" v="0" actId="47"/>
        <pc:sldMkLst>
          <pc:docMk/>
          <pc:sldMk cId="0" sldId="294"/>
        </pc:sldMkLst>
      </pc:sldChg>
      <pc:sldChg chg="del">
        <pc:chgData name="Mokarram Dorri, Bahareh" userId="b65613e7-b782-4797-afbc-3ac9b2e9b774" providerId="ADAL" clId="{32A021FE-D2A1-488A-BF14-8C4C6C19B07A}" dt="2024-09-16T00:40:05.827" v="0" actId="47"/>
        <pc:sldMkLst>
          <pc:docMk/>
          <pc:sldMk cId="0" sldId="300"/>
        </pc:sldMkLst>
      </pc:sldChg>
      <pc:sldChg chg="del">
        <pc:chgData name="Mokarram Dorri, Bahareh" userId="b65613e7-b782-4797-afbc-3ac9b2e9b774" providerId="ADAL" clId="{32A021FE-D2A1-488A-BF14-8C4C6C19B07A}" dt="2024-09-16T00:40:05.827" v="0" actId="47"/>
        <pc:sldMkLst>
          <pc:docMk/>
          <pc:sldMk cId="0" sldId="301"/>
        </pc:sldMkLst>
      </pc:sldChg>
      <pc:sldChg chg="del">
        <pc:chgData name="Mokarram Dorri, Bahareh" userId="b65613e7-b782-4797-afbc-3ac9b2e9b774" providerId="ADAL" clId="{32A021FE-D2A1-488A-BF14-8C4C6C19B07A}" dt="2024-09-16T00:40:05.827" v="0" actId="47"/>
        <pc:sldMkLst>
          <pc:docMk/>
          <pc:sldMk cId="2090011195" sldId="302"/>
        </pc:sldMkLst>
      </pc:sldChg>
      <pc:sldChg chg="del">
        <pc:chgData name="Mokarram Dorri, Bahareh" userId="b65613e7-b782-4797-afbc-3ac9b2e9b774" providerId="ADAL" clId="{32A021FE-D2A1-488A-BF14-8C4C6C19B07A}" dt="2024-09-16T00:40:05.827" v="0" actId="47"/>
        <pc:sldMkLst>
          <pc:docMk/>
          <pc:sldMk cId="3909387878" sldId="303"/>
        </pc:sldMkLst>
      </pc:sldChg>
      <pc:sldChg chg="delSp mod">
        <pc:chgData name="Mokarram Dorri, Bahareh" userId="b65613e7-b782-4797-afbc-3ac9b2e9b774" providerId="ADAL" clId="{32A021FE-D2A1-488A-BF14-8C4C6C19B07A}" dt="2024-09-16T00:40:26.662" v="1" actId="478"/>
        <pc:sldMkLst>
          <pc:docMk/>
          <pc:sldMk cId="0" sldId="304"/>
        </pc:sldMkLst>
        <pc:spChg chg="del">
          <ac:chgData name="Mokarram Dorri, Bahareh" userId="b65613e7-b782-4797-afbc-3ac9b2e9b774" providerId="ADAL" clId="{32A021FE-D2A1-488A-BF14-8C4C6C19B07A}" dt="2024-09-16T00:40:26.662" v="1" actId="478"/>
          <ac:spMkLst>
            <pc:docMk/>
            <pc:sldMk cId="0" sldId="304"/>
            <ac:spMk id="3" creationId="{5493C5A6-FB2F-9024-6204-237A041D116F}"/>
          </ac:spMkLst>
        </pc:spChg>
      </pc:sldChg>
      <pc:sldChg chg="delSp mod">
        <pc:chgData name="Mokarram Dorri, Bahareh" userId="b65613e7-b782-4797-afbc-3ac9b2e9b774" providerId="ADAL" clId="{32A021FE-D2A1-488A-BF14-8C4C6C19B07A}" dt="2024-09-16T00:40:31.937" v="2" actId="478"/>
        <pc:sldMkLst>
          <pc:docMk/>
          <pc:sldMk cId="0" sldId="306"/>
        </pc:sldMkLst>
        <pc:spChg chg="del">
          <ac:chgData name="Mokarram Dorri, Bahareh" userId="b65613e7-b782-4797-afbc-3ac9b2e9b774" providerId="ADAL" clId="{32A021FE-D2A1-488A-BF14-8C4C6C19B07A}" dt="2024-09-16T00:40:31.937" v="2" actId="478"/>
          <ac:spMkLst>
            <pc:docMk/>
            <pc:sldMk cId="0" sldId="306"/>
            <ac:spMk id="14" creationId="{35A172EA-BE61-CEF8-0A1E-6278AC61D3EA}"/>
          </ac:spMkLst>
        </pc:spChg>
      </pc:sldChg>
    </pc:docChg>
  </pc:docChgLst>
  <pc:docChgLst>
    <pc:chgData name="Mokarram Dorri, Bahareh" userId="b65613e7-b782-4797-afbc-3ac9b2e9b774" providerId="ADAL" clId="{149ACCD0-B374-4C1E-9B70-6F6D38BA8CDE}"/>
    <pc:docChg chg="modSld">
      <pc:chgData name="Mokarram Dorri, Bahareh" userId="b65613e7-b782-4797-afbc-3ac9b2e9b774" providerId="ADAL" clId="{149ACCD0-B374-4C1E-9B70-6F6D38BA8CDE}" dt="2023-10-16T18:55:33.604" v="105" actId="20577"/>
      <pc:docMkLst>
        <pc:docMk/>
      </pc:docMkLst>
      <pc:sldChg chg="addSp modSp mod">
        <pc:chgData name="Mokarram Dorri, Bahareh" userId="b65613e7-b782-4797-afbc-3ac9b2e9b774" providerId="ADAL" clId="{149ACCD0-B374-4C1E-9B70-6F6D38BA8CDE}" dt="2023-10-16T18:55:33.604" v="105" actId="20577"/>
        <pc:sldMkLst>
          <pc:docMk/>
          <pc:sldMk cId="0" sldId="294"/>
        </pc:sldMkLst>
        <pc:spChg chg="add mod">
          <ac:chgData name="Mokarram Dorri, Bahareh" userId="b65613e7-b782-4797-afbc-3ac9b2e9b774" providerId="ADAL" clId="{149ACCD0-B374-4C1E-9B70-6F6D38BA8CDE}" dt="2023-10-16T18:55:33.604" v="105" actId="20577"/>
          <ac:spMkLst>
            <pc:docMk/>
            <pc:sldMk cId="0" sldId="294"/>
            <ac:spMk id="4" creationId="{95CA39D6-28DC-2CE0-1571-70635D783A88}"/>
          </ac:spMkLst>
        </pc:spChg>
      </pc:sldChg>
    </pc:docChg>
  </pc:docChgLst>
  <pc:docChgLst>
    <pc:chgData name="Mokarram dorri, Bahareh" userId="b65613e7-b782-4797-afbc-3ac9b2e9b774" providerId="ADAL" clId="{9B2CC958-3DE8-4F63-9647-13ECA24A492D}"/>
    <pc:docChg chg="undo custSel addSld delSld modSld">
      <pc:chgData name="Mokarram dorri, Bahareh" userId="b65613e7-b782-4797-afbc-3ac9b2e9b774" providerId="ADAL" clId="{9B2CC958-3DE8-4F63-9647-13ECA24A492D}" dt="2023-09-20T00:04:00.814" v="1246" actId="20577"/>
      <pc:docMkLst>
        <pc:docMk/>
      </pc:docMkLst>
      <pc:sldChg chg="modSp del mod modShow">
        <pc:chgData name="Mokarram dorri, Bahareh" userId="b65613e7-b782-4797-afbc-3ac9b2e9b774" providerId="ADAL" clId="{9B2CC958-3DE8-4F63-9647-13ECA24A492D}" dt="2023-09-11T04:26:51.468" v="407" actId="2696"/>
        <pc:sldMkLst>
          <pc:docMk/>
          <pc:sldMk cId="2263905297" sldId="259"/>
        </pc:sldMkLst>
        <pc:spChg chg="mod">
          <ac:chgData name="Mokarram dorri, Bahareh" userId="b65613e7-b782-4797-afbc-3ac9b2e9b774" providerId="ADAL" clId="{9B2CC958-3DE8-4F63-9647-13ECA24A492D}" dt="2023-08-28T01:34:43.773" v="1" actId="20577"/>
          <ac:spMkLst>
            <pc:docMk/>
            <pc:sldMk cId="2263905297" sldId="259"/>
            <ac:spMk id="2" creationId="{00000000-0000-0000-0000-000000000000}"/>
          </ac:spMkLst>
        </pc:spChg>
      </pc:sldChg>
      <pc:sldChg chg="delSp modSp mod delAnim modShow">
        <pc:chgData name="Mokarram dorri, Bahareh" userId="b65613e7-b782-4797-afbc-3ac9b2e9b774" providerId="ADAL" clId="{9B2CC958-3DE8-4F63-9647-13ECA24A492D}" dt="2023-09-11T14:15:54.941" v="413" actId="478"/>
        <pc:sldMkLst>
          <pc:docMk/>
          <pc:sldMk cId="208951976" sldId="277"/>
        </pc:sldMkLst>
        <pc:spChg chg="del">
          <ac:chgData name="Mokarram dorri, Bahareh" userId="b65613e7-b782-4797-afbc-3ac9b2e9b774" providerId="ADAL" clId="{9B2CC958-3DE8-4F63-9647-13ECA24A492D}" dt="2023-09-11T14:15:54.941" v="413" actId="478"/>
          <ac:spMkLst>
            <pc:docMk/>
            <pc:sldMk cId="208951976" sldId="277"/>
            <ac:spMk id="5" creationId="{BD9E3890-B34B-3047-BEC0-06D27CBDAB17}"/>
          </ac:spMkLst>
        </pc:spChg>
        <pc:spChg chg="del mod">
          <ac:chgData name="Mokarram dorri, Bahareh" userId="b65613e7-b782-4797-afbc-3ac9b2e9b774" providerId="ADAL" clId="{9B2CC958-3DE8-4F63-9647-13ECA24A492D}" dt="2023-08-28T22:46:59.551" v="192" actId="478"/>
          <ac:spMkLst>
            <pc:docMk/>
            <pc:sldMk cId="208951976" sldId="277"/>
            <ac:spMk id="33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22:46:56.061" v="190" actId="6549"/>
          <ac:spMkLst>
            <pc:docMk/>
            <pc:sldMk cId="208951976" sldId="277"/>
            <ac:spMk id="35" creationId="{00000000-0000-0000-0000-000000000000}"/>
          </ac:spMkLst>
        </pc:spChg>
      </pc:sldChg>
      <pc:sldChg chg="delSp modSp mod modShow">
        <pc:chgData name="Mokarram dorri, Bahareh" userId="b65613e7-b782-4797-afbc-3ac9b2e9b774" providerId="ADAL" clId="{9B2CC958-3DE8-4F63-9647-13ECA24A492D}" dt="2023-09-11T14:15:52.132" v="412" actId="478"/>
        <pc:sldMkLst>
          <pc:docMk/>
          <pc:sldMk cId="2968775669" sldId="280"/>
        </pc:sldMkLst>
        <pc:spChg chg="mod">
          <ac:chgData name="Mokarram dorri, Bahareh" userId="b65613e7-b782-4797-afbc-3ac9b2e9b774" providerId="ADAL" clId="{9B2CC958-3DE8-4F63-9647-13ECA24A492D}" dt="2023-08-28T15:31:37.011" v="106" actId="6549"/>
          <ac:spMkLst>
            <pc:docMk/>
            <pc:sldMk cId="2968775669" sldId="280"/>
            <ac:spMk id="3" creationId="{00000000-0000-0000-0000-000000000000}"/>
          </ac:spMkLst>
        </pc:spChg>
        <pc:spChg chg="del">
          <ac:chgData name="Mokarram dorri, Bahareh" userId="b65613e7-b782-4797-afbc-3ac9b2e9b774" providerId="ADAL" clId="{9B2CC958-3DE8-4F63-9647-13ECA24A492D}" dt="2023-09-11T14:15:52.132" v="412" actId="478"/>
          <ac:spMkLst>
            <pc:docMk/>
            <pc:sldMk cId="2968775669" sldId="280"/>
            <ac:spMk id="4" creationId="{25F7F2BB-DEAF-904F-A12A-BEB6D3BEAF84}"/>
          </ac:spMkLst>
        </pc:spChg>
      </pc:sldChg>
      <pc:sldChg chg="delSp modSp del mod delAnim">
        <pc:chgData name="Mokarram dorri, Bahareh" userId="b65613e7-b782-4797-afbc-3ac9b2e9b774" providerId="ADAL" clId="{9B2CC958-3DE8-4F63-9647-13ECA24A492D}" dt="2023-09-12T22:57:35.376" v="426" actId="2696"/>
        <pc:sldMkLst>
          <pc:docMk/>
          <pc:sldMk cId="733886180" sldId="281"/>
        </pc:sldMkLst>
        <pc:spChg chg="mod">
          <ac:chgData name="Mokarram dorri, Bahareh" userId="b65613e7-b782-4797-afbc-3ac9b2e9b774" providerId="ADAL" clId="{9B2CC958-3DE8-4F63-9647-13ECA24A492D}" dt="2023-09-11T04:51:02.146" v="409" actId="6549"/>
          <ac:spMkLst>
            <pc:docMk/>
            <pc:sldMk cId="733886180" sldId="281"/>
            <ac:spMk id="4" creationId="{00000000-0000-0000-0000-000000000000}"/>
          </ac:spMkLst>
        </pc:spChg>
        <pc:spChg chg="del">
          <ac:chgData name="Mokarram dorri, Bahareh" userId="b65613e7-b782-4797-afbc-3ac9b2e9b774" providerId="ADAL" clId="{9B2CC958-3DE8-4F63-9647-13ECA24A492D}" dt="2023-09-11T04:50:58.440" v="408" actId="478"/>
          <ac:spMkLst>
            <pc:docMk/>
            <pc:sldMk cId="733886180" sldId="281"/>
            <ac:spMk id="5" creationId="{00000000-0000-0000-0000-000000000000}"/>
          </ac:spMkLst>
        </pc:spChg>
        <pc:spChg chg="del">
          <ac:chgData name="Mokarram dorri, Bahareh" userId="b65613e7-b782-4797-afbc-3ac9b2e9b774" providerId="ADAL" clId="{9B2CC958-3DE8-4F63-9647-13ECA24A492D}" dt="2023-09-11T14:16:44.195" v="425" actId="478"/>
          <ac:spMkLst>
            <pc:docMk/>
            <pc:sldMk cId="733886180" sldId="281"/>
            <ac:spMk id="6" creationId="{706366B2-BAFC-9842-BBC0-04EE4F9D5E99}"/>
          </ac:spMkLst>
        </pc:spChg>
      </pc:sldChg>
      <pc:sldChg chg="del">
        <pc:chgData name="Mokarram dorri, Bahareh" userId="b65613e7-b782-4797-afbc-3ac9b2e9b774" providerId="ADAL" clId="{9B2CC958-3DE8-4F63-9647-13ECA24A492D}" dt="2023-09-11T04:51:08.411" v="410" actId="2696"/>
        <pc:sldMkLst>
          <pc:docMk/>
          <pc:sldMk cId="1028332964" sldId="282"/>
        </pc:sldMkLst>
      </pc:sldChg>
      <pc:sldChg chg="delSp mod">
        <pc:chgData name="Mokarram dorri, Bahareh" userId="b65613e7-b782-4797-afbc-3ac9b2e9b774" providerId="ADAL" clId="{9B2CC958-3DE8-4F63-9647-13ECA24A492D}" dt="2023-09-11T14:16:02.875" v="415" actId="478"/>
        <pc:sldMkLst>
          <pc:docMk/>
          <pc:sldMk cId="3019441613" sldId="284"/>
        </pc:sldMkLst>
        <pc:spChg chg="del">
          <ac:chgData name="Mokarram dorri, Bahareh" userId="b65613e7-b782-4797-afbc-3ac9b2e9b774" providerId="ADAL" clId="{9B2CC958-3DE8-4F63-9647-13ECA24A492D}" dt="2023-09-11T14:16:02.875" v="415" actId="478"/>
          <ac:spMkLst>
            <pc:docMk/>
            <pc:sldMk cId="3019441613" sldId="284"/>
            <ac:spMk id="5" creationId="{9BB98A3E-3C5F-FB47-AAA3-C5DDCC6F44D0}"/>
          </ac:spMkLst>
        </pc:spChg>
      </pc:sldChg>
      <pc:sldChg chg="delSp modSp mod delAnim modAnim">
        <pc:chgData name="Mokarram dorri, Bahareh" userId="b65613e7-b782-4797-afbc-3ac9b2e9b774" providerId="ADAL" clId="{9B2CC958-3DE8-4F63-9647-13ECA24A492D}" dt="2023-09-11T14:16:06.170" v="416" actId="478"/>
        <pc:sldMkLst>
          <pc:docMk/>
          <pc:sldMk cId="3297742" sldId="285"/>
        </pc:sldMkLst>
        <pc:spChg chg="del">
          <ac:chgData name="Mokarram dorri, Bahareh" userId="b65613e7-b782-4797-afbc-3ac9b2e9b774" providerId="ADAL" clId="{9B2CC958-3DE8-4F63-9647-13ECA24A492D}" dt="2023-09-11T14:16:06.170" v="416" actId="478"/>
          <ac:spMkLst>
            <pc:docMk/>
            <pc:sldMk cId="3297742" sldId="285"/>
            <ac:spMk id="5" creationId="{101A0FBD-40F9-9447-A9A3-EEFA419B8123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7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8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37" creationId="{00000000-0000-0000-0000-000000000000}"/>
          </ac:spMkLst>
        </pc:spChg>
        <pc:spChg chg="del mod">
          <ac:chgData name="Mokarram dorri, Bahareh" userId="b65613e7-b782-4797-afbc-3ac9b2e9b774" providerId="ADAL" clId="{9B2CC958-3DE8-4F63-9647-13ECA24A492D}" dt="2023-08-28T22:47:08.561" v="193" actId="478"/>
          <ac:spMkLst>
            <pc:docMk/>
            <pc:sldMk cId="3297742" sldId="285"/>
            <ac:spMk id="39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22:47:10.951" v="194" actId="6549"/>
          <ac:spMkLst>
            <pc:docMk/>
            <pc:sldMk cId="3297742" sldId="285"/>
            <ac:spMk id="40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78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79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80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81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8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88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89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91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9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93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9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95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101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10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103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10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105" creationId="{00000000-0000-0000-0000-000000000000}"/>
          </ac:spMkLst>
        </pc:spChg>
        <pc:grpChg chg="mod">
          <ac:chgData name="Mokarram dorri, Bahareh" userId="b65613e7-b782-4797-afbc-3ac9b2e9b774" providerId="ADAL" clId="{9B2CC958-3DE8-4F63-9647-13ECA24A492D}" dt="2023-08-28T15:35:25.029" v="136" actId="20577"/>
          <ac:grpSpMkLst>
            <pc:docMk/>
            <pc:sldMk cId="3297742" sldId="285"/>
            <ac:grpSpMk id="6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8-28T15:35:28.232" v="142" actId="20577"/>
          <ac:grpSpMkLst>
            <pc:docMk/>
            <pc:sldMk cId="3297742" sldId="285"/>
            <ac:grpSpMk id="9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8-28T15:35:28.232" v="142" actId="20577"/>
          <ac:grpSpMkLst>
            <pc:docMk/>
            <pc:sldMk cId="3297742" sldId="285"/>
            <ac:grpSpMk id="10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8-28T15:35:25.029" v="136" actId="20577"/>
          <ac:grpSpMkLst>
            <pc:docMk/>
            <pc:sldMk cId="3297742" sldId="285"/>
            <ac:grpSpMk id="74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8-28T15:35:25.029" v="136" actId="20577"/>
          <ac:grpSpMkLst>
            <pc:docMk/>
            <pc:sldMk cId="3297742" sldId="285"/>
            <ac:grpSpMk id="83" creationId="{00000000-0000-0000-0000-000000000000}"/>
          </ac:grpSpMkLst>
        </pc:grpChg>
        <pc:cxnChg chg="mod">
          <ac:chgData name="Mokarram dorri, Bahareh" userId="b65613e7-b782-4797-afbc-3ac9b2e9b774" providerId="ADAL" clId="{9B2CC958-3DE8-4F63-9647-13ECA24A492D}" dt="2023-08-28T15:35:25.029" v="136" actId="20577"/>
          <ac:cxnSpMkLst>
            <pc:docMk/>
            <pc:sldMk cId="3297742" sldId="285"/>
            <ac:cxnSpMk id="87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8-28T15:35:28.232" v="142" actId="20577"/>
          <ac:cxnSpMkLst>
            <pc:docMk/>
            <pc:sldMk cId="3297742" sldId="285"/>
            <ac:cxnSpMk id="97" creationId="{00000000-0000-0000-0000-000000000000}"/>
          </ac:cxnSpMkLst>
        </pc:cxnChg>
      </pc:sldChg>
      <pc:sldChg chg="delSp modSp add del mod modAnim">
        <pc:chgData name="Mokarram dorri, Bahareh" userId="b65613e7-b782-4797-afbc-3ac9b2e9b774" providerId="ADAL" clId="{9B2CC958-3DE8-4F63-9647-13ECA24A492D}" dt="2023-08-30T02:43:29.525" v="404" actId="2696"/>
        <pc:sldMkLst>
          <pc:docMk/>
          <pc:sldMk cId="0" sldId="286"/>
        </pc:sldMkLst>
        <pc:spChg chg="mod">
          <ac:chgData name="Mokarram dorri, Bahareh" userId="b65613e7-b782-4797-afbc-3ac9b2e9b774" providerId="ADAL" clId="{9B2CC958-3DE8-4F63-9647-13ECA24A492D}" dt="2023-08-30T01:45:17.404" v="364" actId="1037"/>
          <ac:spMkLst>
            <pc:docMk/>
            <pc:sldMk cId="0" sldId="286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30T01:46:37.950" v="385" actId="207"/>
          <ac:spMkLst>
            <pc:docMk/>
            <pc:sldMk cId="0" sldId="286"/>
            <ac:spMk id="3" creationId="{00000000-0000-0000-0000-000000000000}"/>
          </ac:spMkLst>
        </pc:spChg>
        <pc:spChg chg="del mod">
          <ac:chgData name="Mokarram dorri, Bahareh" userId="b65613e7-b782-4797-afbc-3ac9b2e9b774" providerId="ADAL" clId="{9B2CC958-3DE8-4F63-9647-13ECA24A492D}" dt="2023-08-30T01:40:12.906" v="270" actId="478"/>
          <ac:spMkLst>
            <pc:docMk/>
            <pc:sldMk cId="0" sldId="286"/>
            <ac:spMk id="4" creationId="{00000000-0000-0000-0000-000000000000}"/>
          </ac:spMkLst>
        </pc:spChg>
      </pc:sldChg>
      <pc:sldChg chg="addSp delSp modSp mod modAnim">
        <pc:chgData name="Mokarram dorri, Bahareh" userId="b65613e7-b782-4797-afbc-3ac9b2e9b774" providerId="ADAL" clId="{9B2CC958-3DE8-4F63-9647-13ECA24A492D}" dt="2023-09-13T04:40:50.578" v="1164" actId="255"/>
        <pc:sldMkLst>
          <pc:docMk/>
          <pc:sldMk cId="3479838778" sldId="287"/>
        </pc:sldMkLst>
        <pc:spChg chg="mod">
          <ac:chgData name="Mokarram dorri, Bahareh" userId="b65613e7-b782-4797-afbc-3ac9b2e9b774" providerId="ADAL" clId="{9B2CC958-3DE8-4F63-9647-13ECA24A492D}" dt="2023-09-13T04:23:34.337" v="872" actId="1076"/>
          <ac:spMkLst>
            <pc:docMk/>
            <pc:sldMk cId="3479838778" sldId="287"/>
            <ac:spMk id="2" creationId="{00000000-0000-0000-0000-000000000000}"/>
          </ac:spMkLst>
        </pc:spChg>
        <pc:spChg chg="add mod">
          <ac:chgData name="Mokarram dorri, Bahareh" userId="b65613e7-b782-4797-afbc-3ac9b2e9b774" providerId="ADAL" clId="{9B2CC958-3DE8-4F63-9647-13ECA24A492D}" dt="2023-09-13T01:36:43.091" v="772" actId="20577"/>
          <ac:spMkLst>
            <pc:docMk/>
            <pc:sldMk cId="3479838778" sldId="287"/>
            <ac:spMk id="6" creationId="{5F5E8DEB-8D68-E8F8-ADB4-5865D85E9226}"/>
          </ac:spMkLst>
        </pc:spChg>
        <pc:spChg chg="del">
          <ac:chgData name="Mokarram dorri, Bahareh" userId="b65613e7-b782-4797-afbc-3ac9b2e9b774" providerId="ADAL" clId="{9B2CC958-3DE8-4F63-9647-13ECA24A492D}" dt="2023-09-11T14:16:37.499" v="424" actId="478"/>
          <ac:spMkLst>
            <pc:docMk/>
            <pc:sldMk cId="3479838778" sldId="287"/>
            <ac:spMk id="6" creationId="{ED61D8C1-936D-C347-9B7D-75ABDFC99BC7}"/>
          </ac:spMkLst>
        </pc:spChg>
        <pc:spChg chg="mod">
          <ac:chgData name="Mokarram dorri, Bahareh" userId="b65613e7-b782-4797-afbc-3ac9b2e9b774" providerId="ADAL" clId="{9B2CC958-3DE8-4F63-9647-13ECA24A492D}" dt="2023-09-13T04:34:40.557" v="883" actId="20577"/>
          <ac:spMkLst>
            <pc:docMk/>
            <pc:sldMk cId="3479838778" sldId="287"/>
            <ac:spMk id="8" creationId="{00000000-0000-0000-0000-000000000000}"/>
          </ac:spMkLst>
        </pc:spChg>
        <pc:spChg chg="add mod">
          <ac:chgData name="Mokarram dorri, Bahareh" userId="b65613e7-b782-4797-afbc-3ac9b2e9b774" providerId="ADAL" clId="{9B2CC958-3DE8-4F63-9647-13ECA24A492D}" dt="2023-09-13T01:36:54.131" v="782" actId="20577"/>
          <ac:spMkLst>
            <pc:docMk/>
            <pc:sldMk cId="3479838778" sldId="287"/>
            <ac:spMk id="9" creationId="{D5C99A2E-6F5C-6EE2-1572-F3600E9885CB}"/>
          </ac:spMkLst>
        </pc:spChg>
        <pc:spChg chg="add mod">
          <ac:chgData name="Mokarram dorri, Bahareh" userId="b65613e7-b782-4797-afbc-3ac9b2e9b774" providerId="ADAL" clId="{9B2CC958-3DE8-4F63-9647-13ECA24A492D}" dt="2023-09-13T04:40:50.578" v="1164" actId="255"/>
          <ac:spMkLst>
            <pc:docMk/>
            <pc:sldMk cId="3479838778" sldId="287"/>
            <ac:spMk id="10" creationId="{D825DEF3-5A91-DE45-1A40-3365A8654A97}"/>
          </ac:spMkLst>
        </pc:spChg>
        <pc:spChg chg="mod">
          <ac:chgData name="Mokarram dorri, Bahareh" userId="b65613e7-b782-4797-afbc-3ac9b2e9b774" providerId="ADAL" clId="{9B2CC958-3DE8-4F63-9647-13ECA24A492D}" dt="2023-09-13T04:35:14.707" v="891" actId="20577"/>
          <ac:spMkLst>
            <pc:docMk/>
            <pc:sldMk cId="3479838778" sldId="287"/>
            <ac:spMk id="68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35:00.601" v="888" actId="1076"/>
          <ac:spMkLst>
            <pc:docMk/>
            <pc:sldMk cId="3479838778" sldId="287"/>
            <ac:spMk id="10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33:19.732" v="608" actId="1035"/>
          <ac:spMkLst>
            <pc:docMk/>
            <pc:sldMk cId="3479838778" sldId="287"/>
            <ac:spMk id="138" creationId="{00000000-0000-0000-0000-000000000000}"/>
          </ac:spMkLst>
        </pc:spChg>
        <pc:grpChg chg="mod">
          <ac:chgData name="Mokarram dorri, Bahareh" userId="b65613e7-b782-4797-afbc-3ac9b2e9b774" providerId="ADAL" clId="{9B2CC958-3DE8-4F63-9647-13ECA24A492D}" dt="2023-09-13T01:33:19.732" v="608" actId="1035"/>
          <ac:grpSpMkLst>
            <pc:docMk/>
            <pc:sldMk cId="3479838778" sldId="287"/>
            <ac:grpSpMk id="5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3:19.732" v="608" actId="1035"/>
          <ac:grpSpMkLst>
            <pc:docMk/>
            <pc:sldMk cId="3479838778" sldId="287"/>
            <ac:grpSpMk id="7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3:19.732" v="608" actId="1035"/>
          <ac:grpSpMkLst>
            <pc:docMk/>
            <pc:sldMk cId="3479838778" sldId="287"/>
            <ac:grpSpMk id="11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3:19.732" v="608" actId="1035"/>
          <ac:grpSpMkLst>
            <pc:docMk/>
            <pc:sldMk cId="3479838778" sldId="287"/>
            <ac:grpSpMk id="12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3:19.732" v="608" actId="1035"/>
          <ac:grpSpMkLst>
            <pc:docMk/>
            <pc:sldMk cId="3479838778" sldId="287"/>
            <ac:grpSpMk id="21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4:05.701" v="639" actId="1036"/>
          <ac:grpSpMkLst>
            <pc:docMk/>
            <pc:sldMk cId="3479838778" sldId="287"/>
            <ac:grpSpMk id="22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4:05.701" v="639" actId="1036"/>
          <ac:grpSpMkLst>
            <pc:docMk/>
            <pc:sldMk cId="3479838778" sldId="287"/>
            <ac:grpSpMk id="29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4:36.321" v="678" actId="1036"/>
          <ac:grpSpMkLst>
            <pc:docMk/>
            <pc:sldMk cId="3479838778" sldId="287"/>
            <ac:grpSpMk id="166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4:36.321" v="678" actId="1036"/>
          <ac:grpSpMkLst>
            <pc:docMk/>
            <pc:sldMk cId="3479838778" sldId="287"/>
            <ac:grpSpMk id="174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4:05.701" v="639" actId="1036"/>
          <ac:grpSpMkLst>
            <pc:docMk/>
            <pc:sldMk cId="3479838778" sldId="287"/>
            <ac:grpSpMk id="180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4:36.321" v="678" actId="1036"/>
          <ac:grpSpMkLst>
            <pc:docMk/>
            <pc:sldMk cId="3479838778" sldId="287"/>
            <ac:grpSpMk id="220" creationId="{00000000-0000-0000-0000-000000000000}"/>
          </ac:grpSpMkLst>
        </pc:grpChg>
        <pc:cxnChg chg="mod">
          <ac:chgData name="Mokarram dorri, Bahareh" userId="b65613e7-b782-4797-afbc-3ac9b2e9b774" providerId="ADAL" clId="{9B2CC958-3DE8-4F63-9647-13ECA24A492D}" dt="2023-09-13T01:33:19.732" v="608" actId="1035"/>
          <ac:cxnSpMkLst>
            <pc:docMk/>
            <pc:sldMk cId="3479838778" sldId="287"/>
            <ac:cxnSpMk id="128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34:05.701" v="639" actId="1036"/>
          <ac:cxnSpMkLst>
            <pc:docMk/>
            <pc:sldMk cId="3479838778" sldId="287"/>
            <ac:cxnSpMk id="157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34:36.321" v="678" actId="1036"/>
          <ac:cxnSpMkLst>
            <pc:docMk/>
            <pc:sldMk cId="3479838778" sldId="287"/>
            <ac:cxnSpMk id="169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34:36.321" v="678" actId="1036"/>
          <ac:cxnSpMkLst>
            <pc:docMk/>
            <pc:sldMk cId="3479838778" sldId="287"/>
            <ac:cxnSpMk id="173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34:05.701" v="639" actId="1036"/>
          <ac:cxnSpMkLst>
            <pc:docMk/>
            <pc:sldMk cId="3479838778" sldId="287"/>
            <ac:cxnSpMk id="179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34:05.701" v="639" actId="1036"/>
          <ac:cxnSpMkLst>
            <pc:docMk/>
            <pc:sldMk cId="3479838778" sldId="287"/>
            <ac:cxnSpMk id="197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34:05.701" v="639" actId="1036"/>
          <ac:cxnSpMkLst>
            <pc:docMk/>
            <pc:sldMk cId="3479838778" sldId="287"/>
            <ac:cxnSpMk id="199" creationId="{00000000-0000-0000-0000-000000000000}"/>
          </ac:cxnSpMkLst>
        </pc:cxnChg>
      </pc:sldChg>
      <pc:sldChg chg="delSp modSp mod">
        <pc:chgData name="Mokarram dorri, Bahareh" userId="b65613e7-b782-4797-afbc-3ac9b2e9b774" providerId="ADAL" clId="{9B2CC958-3DE8-4F63-9647-13ECA24A492D}" dt="2023-09-13T00:59:16.100" v="458" actId="14100"/>
        <pc:sldMkLst>
          <pc:docMk/>
          <pc:sldMk cId="3879385851" sldId="288"/>
        </pc:sldMkLst>
        <pc:spChg chg="mod">
          <ac:chgData name="Mokarram dorri, Bahareh" userId="b65613e7-b782-4797-afbc-3ac9b2e9b774" providerId="ADAL" clId="{9B2CC958-3DE8-4F63-9647-13ECA24A492D}" dt="2023-09-13T00:56:24.260" v="433" actId="1076"/>
          <ac:spMkLst>
            <pc:docMk/>
            <pc:sldMk cId="3879385851" sldId="288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0:56:24.260" v="433" actId="1076"/>
          <ac:spMkLst>
            <pc:docMk/>
            <pc:sldMk cId="3879385851" sldId="288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0:59:02.890" v="457" actId="404"/>
          <ac:spMkLst>
            <pc:docMk/>
            <pc:sldMk cId="3879385851" sldId="288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0:56:24.260" v="433" actId="1076"/>
          <ac:spMkLst>
            <pc:docMk/>
            <pc:sldMk cId="3879385851" sldId="288"/>
            <ac:spMk id="5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0:58:06.640" v="444" actId="1076"/>
          <ac:spMkLst>
            <pc:docMk/>
            <pc:sldMk cId="3879385851" sldId="288"/>
            <ac:spMk id="1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0:57:45.910" v="441" actId="1076"/>
          <ac:spMkLst>
            <pc:docMk/>
            <pc:sldMk cId="3879385851" sldId="288"/>
            <ac:spMk id="13" creationId="{00000000-0000-0000-0000-000000000000}"/>
          </ac:spMkLst>
        </pc:spChg>
        <pc:spChg chg="del">
          <ac:chgData name="Mokarram dorri, Bahareh" userId="b65613e7-b782-4797-afbc-3ac9b2e9b774" providerId="ADAL" clId="{9B2CC958-3DE8-4F63-9647-13ECA24A492D}" dt="2023-09-11T14:16:20.091" v="419" actId="478"/>
          <ac:spMkLst>
            <pc:docMk/>
            <pc:sldMk cId="3879385851" sldId="288"/>
            <ac:spMk id="22" creationId="{666BC384-B8DE-E24D-A642-93ABB6408129}"/>
          </ac:spMkLst>
        </pc:spChg>
        <pc:spChg chg="mod">
          <ac:chgData name="Mokarram dorri, Bahareh" userId="b65613e7-b782-4797-afbc-3ac9b2e9b774" providerId="ADAL" clId="{9B2CC958-3DE8-4F63-9647-13ECA24A492D}" dt="2023-09-13T00:57:57.341" v="443" actId="1076"/>
          <ac:spMkLst>
            <pc:docMk/>
            <pc:sldMk cId="3879385851" sldId="288"/>
            <ac:spMk id="40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0:57:52.181" v="442" actId="1076"/>
          <ac:spMkLst>
            <pc:docMk/>
            <pc:sldMk cId="3879385851" sldId="288"/>
            <ac:spMk id="76" creationId="{00000000-0000-0000-0000-000000000000}"/>
          </ac:spMkLst>
        </pc:spChg>
        <pc:grpChg chg="mod">
          <ac:chgData name="Mokarram dorri, Bahareh" userId="b65613e7-b782-4797-afbc-3ac9b2e9b774" providerId="ADAL" clId="{9B2CC958-3DE8-4F63-9647-13ECA24A492D}" dt="2023-09-13T00:57:26.660" v="437" actId="1076"/>
          <ac:grpSpMkLst>
            <pc:docMk/>
            <pc:sldMk cId="3879385851" sldId="288"/>
            <ac:grpSpMk id="6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0:56:40.370" v="436" actId="1076"/>
          <ac:grpSpMkLst>
            <pc:docMk/>
            <pc:sldMk cId="3879385851" sldId="288"/>
            <ac:grpSpMk id="7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0:56:40.370" v="436" actId="1076"/>
          <ac:grpSpMkLst>
            <pc:docMk/>
            <pc:sldMk cId="3879385851" sldId="288"/>
            <ac:grpSpMk id="9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0:56:40.370" v="436" actId="1076"/>
          <ac:grpSpMkLst>
            <pc:docMk/>
            <pc:sldMk cId="3879385851" sldId="288"/>
            <ac:grpSpMk id="21" creationId="{00000000-0000-0000-0000-000000000000}"/>
          </ac:grpSpMkLst>
        </pc:grpChg>
        <pc:cxnChg chg="mod">
          <ac:chgData name="Mokarram dorri, Bahareh" userId="b65613e7-b782-4797-afbc-3ac9b2e9b774" providerId="ADAL" clId="{9B2CC958-3DE8-4F63-9647-13ECA24A492D}" dt="2023-09-13T00:59:16.100" v="458" actId="14100"/>
          <ac:cxnSpMkLst>
            <pc:docMk/>
            <pc:sldMk cId="3879385851" sldId="288"/>
            <ac:cxnSpMk id="8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0:57:39.270" v="439" actId="14100"/>
          <ac:cxnSpMkLst>
            <pc:docMk/>
            <pc:sldMk cId="3879385851" sldId="288"/>
            <ac:cxnSpMk id="32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0:56:40.370" v="436" actId="1076"/>
          <ac:cxnSpMkLst>
            <pc:docMk/>
            <pc:sldMk cId="3879385851" sldId="288"/>
            <ac:cxnSpMk id="33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0:56:40.370" v="436" actId="1076"/>
          <ac:cxnSpMkLst>
            <pc:docMk/>
            <pc:sldMk cId="3879385851" sldId="288"/>
            <ac:cxnSpMk id="34" creationId="{00000000-0000-0000-0000-000000000000}"/>
          </ac:cxnSpMkLst>
        </pc:cxnChg>
      </pc:sldChg>
      <pc:sldChg chg="delSp modSp mod">
        <pc:chgData name="Mokarram dorri, Bahareh" userId="b65613e7-b782-4797-afbc-3ac9b2e9b774" providerId="ADAL" clId="{9B2CC958-3DE8-4F63-9647-13ECA24A492D}" dt="2023-09-13T01:03:32.991" v="479" actId="1076"/>
        <pc:sldMkLst>
          <pc:docMk/>
          <pc:sldMk cId="2480212234" sldId="289"/>
        </pc:sldMkLst>
        <pc:spChg chg="mod">
          <ac:chgData name="Mokarram dorri, Bahareh" userId="b65613e7-b782-4797-afbc-3ac9b2e9b774" providerId="ADAL" clId="{9B2CC958-3DE8-4F63-9647-13ECA24A492D}" dt="2023-09-13T01:03:32.991" v="479" actId="1076"/>
          <ac:spMkLst>
            <pc:docMk/>
            <pc:sldMk cId="2480212234" sldId="289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3:32.991" v="479" actId="1076"/>
          <ac:spMkLst>
            <pc:docMk/>
            <pc:sldMk cId="2480212234" sldId="289"/>
            <ac:spMk id="3" creationId="{00000000-0000-0000-0000-000000000000}"/>
          </ac:spMkLst>
        </pc:spChg>
        <pc:spChg chg="del">
          <ac:chgData name="Mokarram dorri, Bahareh" userId="b65613e7-b782-4797-afbc-3ac9b2e9b774" providerId="ADAL" clId="{9B2CC958-3DE8-4F63-9647-13ECA24A492D}" dt="2023-09-11T14:16:25.705" v="420" actId="478"/>
          <ac:spMkLst>
            <pc:docMk/>
            <pc:sldMk cId="2480212234" sldId="289"/>
            <ac:spMk id="12" creationId="{269A7F4A-DE28-144E-955E-99E9B3BCCB51}"/>
          </ac:spMkLst>
        </pc:spChg>
        <pc:spChg chg="mod">
          <ac:chgData name="Mokarram dorri, Bahareh" userId="b65613e7-b782-4797-afbc-3ac9b2e9b774" providerId="ADAL" clId="{9B2CC958-3DE8-4F63-9647-13ECA24A492D}" dt="2023-09-13T01:01:29.122" v="462" actId="1076"/>
          <ac:spMkLst>
            <pc:docMk/>
            <pc:sldMk cId="2480212234" sldId="289"/>
            <ac:spMk id="71" creationId="{00000000-0000-0000-0000-000000000000}"/>
          </ac:spMkLst>
        </pc:spChg>
      </pc:sldChg>
      <pc:sldChg chg="delSp modSp mod delAnim">
        <pc:chgData name="Mokarram dorri, Bahareh" userId="b65613e7-b782-4797-afbc-3ac9b2e9b774" providerId="ADAL" clId="{9B2CC958-3DE8-4F63-9647-13ECA24A492D}" dt="2023-09-13T04:23:42.217" v="874" actId="1076"/>
        <pc:sldMkLst>
          <pc:docMk/>
          <pc:sldMk cId="209522845" sldId="290"/>
        </pc:sldMkLst>
        <pc:spChg chg="mod">
          <ac:chgData name="Mokarram dorri, Bahareh" userId="b65613e7-b782-4797-afbc-3ac9b2e9b774" providerId="ADAL" clId="{9B2CC958-3DE8-4F63-9647-13ECA24A492D}" dt="2023-09-13T04:23:39.597" v="873" actId="1076"/>
          <ac:spMkLst>
            <pc:docMk/>
            <pc:sldMk cId="209522845" sldId="290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3:15.831" v="478" actId="1076"/>
          <ac:spMkLst>
            <pc:docMk/>
            <pc:sldMk cId="209522845" sldId="290"/>
            <ac:spMk id="3" creationId="{00000000-0000-0000-0000-000000000000}"/>
          </ac:spMkLst>
        </pc:spChg>
        <pc:spChg chg="del">
          <ac:chgData name="Mokarram dorri, Bahareh" userId="b65613e7-b782-4797-afbc-3ac9b2e9b774" providerId="ADAL" clId="{9B2CC958-3DE8-4F63-9647-13ECA24A492D}" dt="2023-09-11T14:16:33.267" v="423" actId="478"/>
          <ac:spMkLst>
            <pc:docMk/>
            <pc:sldMk cId="209522845" sldId="290"/>
            <ac:spMk id="4" creationId="{AD8186EC-BBDB-7A4C-8E0D-D9434A788A7F}"/>
          </ac:spMkLst>
        </pc:spChg>
        <pc:spChg chg="mod">
          <ac:chgData name="Mokarram dorri, Bahareh" userId="b65613e7-b782-4797-afbc-3ac9b2e9b774" providerId="ADAL" clId="{9B2CC958-3DE8-4F63-9647-13ECA24A492D}" dt="2023-09-13T01:02:45.660" v="475" actId="1035"/>
          <ac:spMkLst>
            <pc:docMk/>
            <pc:sldMk cId="209522845" sldId="290"/>
            <ac:spMk id="5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3:15.831" v="478" actId="1076"/>
          <ac:spMkLst>
            <pc:docMk/>
            <pc:sldMk cId="209522845" sldId="290"/>
            <ac:spMk id="17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4:23.681" v="518" actId="1076"/>
          <ac:spMkLst>
            <pc:docMk/>
            <pc:sldMk cId="209522845" sldId="290"/>
            <ac:spMk id="33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3:15.831" v="478" actId="1076"/>
          <ac:spMkLst>
            <pc:docMk/>
            <pc:sldMk cId="209522845" sldId="290"/>
            <ac:spMk id="3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3:15.831" v="478" actId="1076"/>
          <ac:spMkLst>
            <pc:docMk/>
            <pc:sldMk cId="209522845" sldId="290"/>
            <ac:spMk id="65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3:15.831" v="478" actId="1076"/>
          <ac:spMkLst>
            <pc:docMk/>
            <pc:sldMk cId="209522845" sldId="290"/>
            <ac:spMk id="66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4:03.431" v="514" actId="1076"/>
          <ac:spMkLst>
            <pc:docMk/>
            <pc:sldMk cId="209522845" sldId="290"/>
            <ac:spMk id="68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4:06.360" v="515" actId="1076"/>
          <ac:spMkLst>
            <pc:docMk/>
            <pc:sldMk cId="209522845" sldId="290"/>
            <ac:spMk id="69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23:42.217" v="874" actId="1076"/>
          <ac:spMkLst>
            <pc:docMk/>
            <pc:sldMk cId="209522845" sldId="290"/>
            <ac:spMk id="81" creationId="{00000000-0000-0000-0000-000000000000}"/>
          </ac:spMkLst>
        </pc:spChg>
        <pc:spChg chg="del">
          <ac:chgData name="Mokarram dorri, Bahareh" userId="b65613e7-b782-4797-afbc-3ac9b2e9b774" providerId="ADAL" clId="{9B2CC958-3DE8-4F63-9647-13ECA24A492D}" dt="2023-09-11T14:16:29.824" v="421" actId="478"/>
          <ac:spMkLst>
            <pc:docMk/>
            <pc:sldMk cId="209522845" sldId="290"/>
            <ac:spMk id="82" creationId="{00000000-0000-0000-0000-000000000000}"/>
          </ac:spMkLst>
        </pc:spChg>
        <pc:grpChg chg="mod">
          <ac:chgData name="Mokarram dorri, Bahareh" userId="b65613e7-b782-4797-afbc-3ac9b2e9b774" providerId="ADAL" clId="{9B2CC958-3DE8-4F63-9647-13ECA24A492D}" dt="2023-09-13T01:03:15.831" v="478" actId="1076"/>
          <ac:grpSpMkLst>
            <pc:docMk/>
            <pc:sldMk cId="209522845" sldId="290"/>
            <ac:grpSpMk id="8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03:15.831" v="478" actId="1076"/>
          <ac:grpSpMkLst>
            <pc:docMk/>
            <pc:sldMk cId="209522845" sldId="290"/>
            <ac:grpSpMk id="10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03:46.050" v="509" actId="1036"/>
          <ac:grpSpMkLst>
            <pc:docMk/>
            <pc:sldMk cId="209522845" sldId="290"/>
            <ac:grpSpMk id="11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03:15.831" v="478" actId="1076"/>
          <ac:grpSpMkLst>
            <pc:docMk/>
            <pc:sldMk cId="209522845" sldId="290"/>
            <ac:grpSpMk id="16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03:15.831" v="478" actId="1076"/>
          <ac:grpSpMkLst>
            <pc:docMk/>
            <pc:sldMk cId="209522845" sldId="290"/>
            <ac:grpSpMk id="70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03:15.831" v="478" actId="1076"/>
          <ac:grpSpMkLst>
            <pc:docMk/>
            <pc:sldMk cId="209522845" sldId="290"/>
            <ac:grpSpMk id="73" creationId="{00000000-0000-0000-0000-000000000000}"/>
          </ac:grpSpMkLst>
        </pc:grpChg>
        <pc:cxnChg chg="mod">
          <ac:chgData name="Mokarram dorri, Bahareh" userId="b65613e7-b782-4797-afbc-3ac9b2e9b774" providerId="ADAL" clId="{9B2CC958-3DE8-4F63-9647-13ECA24A492D}" dt="2023-09-13T01:03:58.160" v="513" actId="14100"/>
          <ac:cxnSpMkLst>
            <pc:docMk/>
            <pc:sldMk cId="209522845" sldId="290"/>
            <ac:cxnSpMk id="7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04:51.100" v="519" actId="14100"/>
          <ac:cxnSpMkLst>
            <pc:docMk/>
            <pc:sldMk cId="209522845" sldId="290"/>
            <ac:cxnSpMk id="15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04:10.150" v="516" actId="14100"/>
          <ac:cxnSpMkLst>
            <pc:docMk/>
            <pc:sldMk cId="209522845" sldId="290"/>
            <ac:cxnSpMk id="21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03:15.831" v="478" actId="1076"/>
          <ac:cxnSpMkLst>
            <pc:docMk/>
            <pc:sldMk cId="209522845" sldId="290"/>
            <ac:cxnSpMk id="67" creationId="{00000000-0000-0000-0000-000000000000}"/>
          </ac:cxnSpMkLst>
        </pc:cxnChg>
      </pc:sldChg>
      <pc:sldChg chg="mod modShow">
        <pc:chgData name="Mokarram dorri, Bahareh" userId="b65613e7-b782-4797-afbc-3ac9b2e9b774" providerId="ADAL" clId="{9B2CC958-3DE8-4F63-9647-13ECA24A492D}" dt="2023-08-28T01:34:33.506" v="0" actId="729"/>
        <pc:sldMkLst>
          <pc:docMk/>
          <pc:sldMk cId="588206124" sldId="291"/>
        </pc:sldMkLst>
      </pc:sldChg>
      <pc:sldChg chg="addSp delSp modSp add del mod modAnim">
        <pc:chgData name="Mokarram dorri, Bahareh" userId="b65613e7-b782-4797-afbc-3ac9b2e9b774" providerId="ADAL" clId="{9B2CC958-3DE8-4F63-9647-13ECA24A492D}" dt="2023-08-30T02:43:29.525" v="404" actId="2696"/>
        <pc:sldMkLst>
          <pc:docMk/>
          <pc:sldMk cId="0" sldId="292"/>
        </pc:sldMkLst>
        <pc:spChg chg="del mod">
          <ac:chgData name="Mokarram dorri, Bahareh" userId="b65613e7-b782-4797-afbc-3ac9b2e9b774" providerId="ADAL" clId="{9B2CC958-3DE8-4F63-9647-13ECA24A492D}" dt="2023-08-30T01:36:34.534" v="236" actId="478"/>
          <ac:spMkLst>
            <pc:docMk/>
            <pc:sldMk cId="0" sldId="292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30T01:48:54.964" v="402" actId="20577"/>
          <ac:spMkLst>
            <pc:docMk/>
            <pc:sldMk cId="0" sldId="292"/>
            <ac:spMk id="3" creationId="{00000000-0000-0000-0000-000000000000}"/>
          </ac:spMkLst>
        </pc:spChg>
        <pc:spChg chg="del mod">
          <ac:chgData name="Mokarram dorri, Bahareh" userId="b65613e7-b782-4797-afbc-3ac9b2e9b774" providerId="ADAL" clId="{9B2CC958-3DE8-4F63-9647-13ECA24A492D}" dt="2023-08-30T01:42:08.354" v="286" actId="478"/>
          <ac:spMkLst>
            <pc:docMk/>
            <pc:sldMk cId="0" sldId="292"/>
            <ac:spMk id="4" creationId="{00000000-0000-0000-0000-000000000000}"/>
          </ac:spMkLst>
        </pc:spChg>
        <pc:spChg chg="add del mod">
          <ac:chgData name="Mokarram dorri, Bahareh" userId="b65613e7-b782-4797-afbc-3ac9b2e9b774" providerId="ADAL" clId="{9B2CC958-3DE8-4F63-9647-13ECA24A492D}" dt="2023-08-30T01:36:37.524" v="239" actId="478"/>
          <ac:spMkLst>
            <pc:docMk/>
            <pc:sldMk cId="0" sldId="292"/>
            <ac:spMk id="6" creationId="{F21D6E42-592D-B7C5-1E96-4B4D4FF5BCB9}"/>
          </ac:spMkLst>
        </pc:spChg>
        <pc:spChg chg="add mod">
          <ac:chgData name="Mokarram dorri, Bahareh" userId="b65613e7-b782-4797-afbc-3ac9b2e9b774" providerId="ADAL" clId="{9B2CC958-3DE8-4F63-9647-13ECA24A492D}" dt="2023-08-30T01:43:13.654" v="301" actId="1035"/>
          <ac:spMkLst>
            <pc:docMk/>
            <pc:sldMk cId="0" sldId="292"/>
            <ac:spMk id="7" creationId="{E55061A4-9EC8-1728-C30B-4C031BB264B5}"/>
          </ac:spMkLst>
        </pc:spChg>
      </pc:sldChg>
      <pc:sldChg chg="addSp delSp modSp add mod">
        <pc:chgData name="Mokarram dorri, Bahareh" userId="b65613e7-b782-4797-afbc-3ac9b2e9b774" providerId="ADAL" clId="{9B2CC958-3DE8-4F63-9647-13ECA24A492D}" dt="2023-09-11T14:16:09.274" v="417" actId="478"/>
        <pc:sldMkLst>
          <pc:docMk/>
          <pc:sldMk cId="0" sldId="294"/>
        </pc:sldMkLst>
        <pc:spChg chg="mod">
          <ac:chgData name="Mokarram dorri, Bahareh" userId="b65613e7-b782-4797-afbc-3ac9b2e9b774" providerId="ADAL" clId="{9B2CC958-3DE8-4F63-9647-13ECA24A492D}" dt="2023-08-28T17:15:55.951" v="157" actId="20577"/>
          <ac:spMkLst>
            <pc:docMk/>
            <pc:sldMk cId="0" sldId="294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7:18:02.711" v="188" actId="1036"/>
          <ac:spMkLst>
            <pc:docMk/>
            <pc:sldMk cId="0" sldId="294"/>
            <ac:spMk id="3" creationId="{00000000-0000-0000-0000-000000000000}"/>
          </ac:spMkLst>
        </pc:spChg>
        <pc:spChg chg="del mod">
          <ac:chgData name="Mokarram dorri, Bahareh" userId="b65613e7-b782-4797-afbc-3ac9b2e9b774" providerId="ADAL" clId="{9B2CC958-3DE8-4F63-9647-13ECA24A492D}" dt="2023-09-11T14:16:09.274" v="417" actId="478"/>
          <ac:spMkLst>
            <pc:docMk/>
            <pc:sldMk cId="0" sldId="294"/>
            <ac:spMk id="4" creationId="{00000000-0000-0000-0000-000000000000}"/>
          </ac:spMkLst>
        </pc:spChg>
        <pc:spChg chg="del">
          <ac:chgData name="Mokarram dorri, Bahareh" userId="b65613e7-b782-4797-afbc-3ac9b2e9b774" providerId="ADAL" clId="{9B2CC958-3DE8-4F63-9647-13ECA24A492D}" dt="2023-08-28T15:23:38.969" v="29" actId="478"/>
          <ac:spMkLst>
            <pc:docMk/>
            <pc:sldMk cId="0" sldId="294"/>
            <ac:spMk id="20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23:57.489" v="33"/>
          <ac:spMkLst>
            <pc:docMk/>
            <pc:sldMk cId="0" sldId="294"/>
            <ac:spMk id="24" creationId="{00000000-0000-0000-0000-000000000000}"/>
          </ac:spMkLst>
        </pc:spChg>
        <pc:spChg chg="add del">
          <ac:chgData name="Mokarram dorri, Bahareh" userId="b65613e7-b782-4797-afbc-3ac9b2e9b774" providerId="ADAL" clId="{9B2CC958-3DE8-4F63-9647-13ECA24A492D}" dt="2023-08-28T15:23:01.741" v="20" actId="22"/>
          <ac:spMkLst>
            <pc:docMk/>
            <pc:sldMk cId="0" sldId="294"/>
            <ac:spMk id="29" creationId="{C5A0E1CE-FCA9-C370-E586-905EF9458FDC}"/>
          </ac:spMkLst>
        </pc:spChg>
        <pc:spChg chg="add mod">
          <ac:chgData name="Mokarram dorri, Bahareh" userId="b65613e7-b782-4797-afbc-3ac9b2e9b774" providerId="ADAL" clId="{9B2CC958-3DE8-4F63-9647-13ECA24A492D}" dt="2023-08-28T15:36:05.197" v="144" actId="1076"/>
          <ac:spMkLst>
            <pc:docMk/>
            <pc:sldMk cId="0" sldId="294"/>
            <ac:spMk id="30" creationId="{C0C2942C-9050-1E91-85E9-37BA137915A0}"/>
          </ac:spMkLst>
        </pc:spChg>
      </pc:sldChg>
      <pc:sldChg chg="modSp add del mod">
        <pc:chgData name="Mokarram dorri, Bahareh" userId="b65613e7-b782-4797-afbc-3ac9b2e9b774" providerId="ADAL" clId="{9B2CC958-3DE8-4F63-9647-13ECA24A492D}" dt="2023-09-17T22:12:42.424" v="1172" actId="20577"/>
        <pc:sldMkLst>
          <pc:docMk/>
          <pc:sldMk cId="0" sldId="297"/>
        </pc:sldMkLst>
        <pc:spChg chg="mod">
          <ac:chgData name="Mokarram dorri, Bahareh" userId="b65613e7-b782-4797-afbc-3ac9b2e9b774" providerId="ADAL" clId="{9B2CC958-3DE8-4F63-9647-13ECA24A492D}" dt="2023-09-17T22:12:15.200" v="1171" actId="20577"/>
          <ac:spMkLst>
            <pc:docMk/>
            <pc:sldMk cId="0" sldId="297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7T22:12:42.424" v="1172" actId="20577"/>
          <ac:spMkLst>
            <pc:docMk/>
            <pc:sldMk cId="0" sldId="297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18:59.702" v="808"/>
          <ac:spMkLst>
            <pc:docMk/>
            <pc:sldMk cId="0" sldId="297"/>
            <ac:spMk id="4" creationId="{00000000-0000-0000-0000-000000000000}"/>
          </ac:spMkLst>
        </pc:spChg>
      </pc:sldChg>
      <pc:sldChg chg="delSp modSp add mod">
        <pc:chgData name="Mokarram dorri, Bahareh" userId="b65613e7-b782-4797-afbc-3ac9b2e9b774" providerId="ADAL" clId="{9B2CC958-3DE8-4F63-9647-13ECA24A492D}" dt="2023-09-11T14:16:14.674" v="418" actId="478"/>
        <pc:sldMkLst>
          <pc:docMk/>
          <pc:sldMk cId="0" sldId="300"/>
        </pc:sldMkLst>
        <pc:spChg chg="mod">
          <ac:chgData name="Mokarram dorri, Bahareh" userId="b65613e7-b782-4797-afbc-3ac9b2e9b774" providerId="ADAL" clId="{9B2CC958-3DE8-4F63-9647-13ECA24A492D}" dt="2023-08-28T15:21:36.010" v="11" actId="108"/>
          <ac:spMkLst>
            <pc:docMk/>
            <pc:sldMk cId="0" sldId="300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7:18:26.931" v="189" actId="12"/>
          <ac:spMkLst>
            <pc:docMk/>
            <pc:sldMk cId="0" sldId="300"/>
            <ac:spMk id="3" creationId="{00000000-0000-0000-0000-000000000000}"/>
          </ac:spMkLst>
        </pc:spChg>
        <pc:spChg chg="del mod">
          <ac:chgData name="Mokarram dorri, Bahareh" userId="b65613e7-b782-4797-afbc-3ac9b2e9b774" providerId="ADAL" clId="{9B2CC958-3DE8-4F63-9647-13ECA24A492D}" dt="2023-09-11T14:16:14.674" v="418" actId="478"/>
          <ac:spMkLst>
            <pc:docMk/>
            <pc:sldMk cId="0" sldId="300"/>
            <ac:spMk id="4" creationId="{00000000-0000-0000-0000-000000000000}"/>
          </ac:spMkLst>
        </pc:spChg>
      </pc:sldChg>
      <pc:sldChg chg="addSp delSp modSp add mod modAnim">
        <pc:chgData name="Mokarram dorri, Bahareh" userId="b65613e7-b782-4797-afbc-3ac9b2e9b774" providerId="ADAL" clId="{9B2CC958-3DE8-4F63-9647-13ECA24A492D}" dt="2023-08-28T15:43:03.617" v="155" actId="1036"/>
        <pc:sldMkLst>
          <pc:docMk/>
          <pc:sldMk cId="0" sldId="301"/>
        </pc:sldMkLst>
        <pc:spChg chg="mod">
          <ac:chgData name="Mokarram dorri, Bahareh" userId="b65613e7-b782-4797-afbc-3ac9b2e9b774" providerId="ADAL" clId="{9B2CC958-3DE8-4F63-9647-13ECA24A492D}" dt="2023-08-28T15:21:48.302" v="15" actId="20577"/>
          <ac:spMkLst>
            <pc:docMk/>
            <pc:sldMk cId="0" sldId="301"/>
            <ac:spMk id="2" creationId="{00000000-0000-0000-0000-000000000000}"/>
          </ac:spMkLst>
        </pc:spChg>
        <pc:spChg chg="add mod">
          <ac:chgData name="Mokarram dorri, Bahareh" userId="b65613e7-b782-4797-afbc-3ac9b2e9b774" providerId="ADAL" clId="{9B2CC958-3DE8-4F63-9647-13ECA24A492D}" dt="2023-08-28T15:43:03.617" v="155" actId="1036"/>
          <ac:spMkLst>
            <pc:docMk/>
            <pc:sldMk cId="0" sldId="301"/>
            <ac:spMk id="3" creationId="{BE80A712-264F-A660-F75D-A20422788AC6}"/>
          </ac:spMkLst>
        </pc:spChg>
        <pc:spChg chg="mod">
          <ac:chgData name="Mokarram dorri, Bahareh" userId="b65613e7-b782-4797-afbc-3ac9b2e9b774" providerId="ADAL" clId="{9B2CC958-3DE8-4F63-9647-13ECA24A492D}" dt="2023-08-28T15:21:01.827" v="5"/>
          <ac:spMkLst>
            <pc:docMk/>
            <pc:sldMk cId="0" sldId="301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24:38.143" v="39" actId="14100"/>
          <ac:spMkLst>
            <pc:docMk/>
            <pc:sldMk cId="0" sldId="301"/>
            <ac:spMk id="19" creationId="{00000000-0000-0000-0000-000000000000}"/>
          </ac:spMkLst>
        </pc:spChg>
        <pc:spChg chg="add del">
          <ac:chgData name="Mokarram dorri, Bahareh" userId="b65613e7-b782-4797-afbc-3ac9b2e9b774" providerId="ADAL" clId="{9B2CC958-3DE8-4F63-9647-13ECA24A492D}" dt="2023-08-28T15:40:40.048" v="148" actId="22"/>
          <ac:spMkLst>
            <pc:docMk/>
            <pc:sldMk cId="0" sldId="301"/>
            <ac:spMk id="36" creationId="{6686E76B-2722-EC2B-A98D-13269316C8DE}"/>
          </ac:spMkLst>
        </pc:spChg>
        <pc:spChg chg="add mod">
          <ac:chgData name="Mokarram dorri, Bahareh" userId="b65613e7-b782-4797-afbc-3ac9b2e9b774" providerId="ADAL" clId="{9B2CC958-3DE8-4F63-9647-13ECA24A492D}" dt="2023-08-28T15:41:37.192" v="153" actId="1076"/>
          <ac:spMkLst>
            <pc:docMk/>
            <pc:sldMk cId="0" sldId="301"/>
            <ac:spMk id="37" creationId="{DD2EE930-C9B5-539F-B297-537AE68EE462}"/>
          </ac:spMkLst>
        </pc:spChg>
        <pc:grpChg chg="mod">
          <ac:chgData name="Mokarram dorri, Bahareh" userId="b65613e7-b782-4797-afbc-3ac9b2e9b774" providerId="ADAL" clId="{9B2CC958-3DE8-4F63-9647-13ECA24A492D}" dt="2023-08-28T15:28:14.498" v="93" actId="1037"/>
          <ac:grpSpMkLst>
            <pc:docMk/>
            <pc:sldMk cId="0" sldId="301"/>
            <ac:grpSpMk id="7" creationId="{00000000-0000-0000-0000-000000000000}"/>
          </ac:grpSpMkLst>
        </pc:grpChg>
        <pc:graphicFrameChg chg="mod ord">
          <ac:chgData name="Mokarram dorri, Bahareh" userId="b65613e7-b782-4797-afbc-3ac9b2e9b774" providerId="ADAL" clId="{9B2CC958-3DE8-4F63-9647-13ECA24A492D}" dt="2023-08-28T15:27:25.340" v="55" actId="1076"/>
          <ac:graphicFrameMkLst>
            <pc:docMk/>
            <pc:sldMk cId="0" sldId="301"/>
            <ac:graphicFrameMk id="5" creationId="{00000000-0000-0000-0000-000000000000}"/>
          </ac:graphicFrameMkLst>
        </pc:graphicFrameChg>
        <pc:graphicFrameChg chg="mod ord">
          <ac:chgData name="Mokarram dorri, Bahareh" userId="b65613e7-b782-4797-afbc-3ac9b2e9b774" providerId="ADAL" clId="{9B2CC958-3DE8-4F63-9647-13ECA24A492D}" dt="2023-08-28T15:27:49.247" v="62" actId="1076"/>
          <ac:graphicFrameMkLst>
            <pc:docMk/>
            <pc:sldMk cId="0" sldId="301"/>
            <ac:graphicFrameMk id="6" creationId="{00000000-0000-0000-0000-000000000000}"/>
          </ac:graphicFrameMkLst>
        </pc:graphicFrameChg>
        <pc:graphicFrameChg chg="mod ord">
          <ac:chgData name="Mokarram dorri, Bahareh" userId="b65613e7-b782-4797-afbc-3ac9b2e9b774" providerId="ADAL" clId="{9B2CC958-3DE8-4F63-9647-13ECA24A492D}" dt="2023-08-28T15:27:27.507" v="56" actId="1076"/>
          <ac:graphicFrameMkLst>
            <pc:docMk/>
            <pc:sldMk cId="0" sldId="301"/>
            <ac:graphicFrameMk id="34" creationId="{00000000-0000-0000-0000-000000000000}"/>
          </ac:graphicFrameMkLst>
        </pc:graphicFrameChg>
      </pc:sldChg>
      <pc:sldChg chg="delSp add mod">
        <pc:chgData name="Mokarram dorri, Bahareh" userId="b65613e7-b782-4797-afbc-3ac9b2e9b774" providerId="ADAL" clId="{9B2CC958-3DE8-4F63-9647-13ECA24A492D}" dt="2023-09-11T14:15:47.700" v="411" actId="478"/>
        <pc:sldMkLst>
          <pc:docMk/>
          <pc:sldMk cId="2090011195" sldId="302"/>
        </pc:sldMkLst>
        <pc:spChg chg="del">
          <ac:chgData name="Mokarram dorri, Bahareh" userId="b65613e7-b782-4797-afbc-3ac9b2e9b774" providerId="ADAL" clId="{9B2CC958-3DE8-4F63-9647-13ECA24A492D}" dt="2023-09-11T14:15:47.700" v="411" actId="478"/>
          <ac:spMkLst>
            <pc:docMk/>
            <pc:sldMk cId="2090011195" sldId="302"/>
            <ac:spMk id="7" creationId="{265C124E-395E-674C-9F08-206480DFD235}"/>
          </ac:spMkLst>
        </pc:spChg>
      </pc:sldChg>
      <pc:sldChg chg="add del">
        <pc:chgData name="Mokarram dorri, Bahareh" userId="b65613e7-b782-4797-afbc-3ac9b2e9b774" providerId="ADAL" clId="{9B2CC958-3DE8-4F63-9647-13ECA24A492D}" dt="2023-08-28T15:31:59.099" v="107" actId="47"/>
        <pc:sldMkLst>
          <pc:docMk/>
          <pc:sldMk cId="2625172414" sldId="303"/>
        </pc:sldMkLst>
      </pc:sldChg>
      <pc:sldChg chg="addSp delSp new del">
        <pc:chgData name="Mokarram dorri, Bahareh" userId="b65613e7-b782-4797-afbc-3ac9b2e9b774" providerId="ADAL" clId="{9B2CC958-3DE8-4F63-9647-13ECA24A492D}" dt="2023-08-30T02:44:56.920" v="406" actId="47"/>
        <pc:sldMkLst>
          <pc:docMk/>
          <pc:sldMk cId="2849963395" sldId="303"/>
        </pc:sldMkLst>
        <pc:picChg chg="add del">
          <ac:chgData name="Mokarram dorri, Bahareh" userId="b65613e7-b782-4797-afbc-3ac9b2e9b774" providerId="ADAL" clId="{9B2CC958-3DE8-4F63-9647-13ECA24A492D}" dt="2023-08-30T01:34:03.999" v="207"/>
          <ac:picMkLst>
            <pc:docMk/>
            <pc:sldMk cId="2849963395" sldId="303"/>
            <ac:picMk id="2" creationId="{33D661F0-0982-1C3D-13E6-DE0C96343433}"/>
          </ac:picMkLst>
        </pc:picChg>
      </pc:sldChg>
      <pc:sldChg chg="delSp mod">
        <pc:chgData name="Mokarram dorri, Bahareh" userId="b65613e7-b782-4797-afbc-3ac9b2e9b774" providerId="ADAL" clId="{9B2CC958-3DE8-4F63-9647-13ECA24A492D}" dt="2023-09-11T14:15:58.266" v="414" actId="478"/>
        <pc:sldMkLst>
          <pc:docMk/>
          <pc:sldMk cId="3909387878" sldId="303"/>
        </pc:sldMkLst>
        <pc:spChg chg="del">
          <ac:chgData name="Mokarram dorri, Bahareh" userId="b65613e7-b782-4797-afbc-3ac9b2e9b774" providerId="ADAL" clId="{9B2CC958-3DE8-4F63-9647-13ECA24A492D}" dt="2023-09-11T14:15:58.266" v="414" actId="478"/>
          <ac:spMkLst>
            <pc:docMk/>
            <pc:sldMk cId="3909387878" sldId="303"/>
            <ac:spMk id="5" creationId="{BD9E3890-B34B-3047-BEC0-06D27CBDAB17}"/>
          </ac:spMkLst>
        </pc:spChg>
      </pc:sldChg>
      <pc:sldChg chg="addSp modSp add del mod">
        <pc:chgData name="Mokarram dorri, Bahareh" userId="b65613e7-b782-4797-afbc-3ac9b2e9b774" providerId="ADAL" clId="{9B2CC958-3DE8-4F63-9647-13ECA24A492D}" dt="2023-09-20T00:01:37.381" v="1244" actId="14100"/>
        <pc:sldMkLst>
          <pc:docMk/>
          <pc:sldMk cId="0" sldId="304"/>
        </pc:sldMkLst>
        <pc:spChg chg="mod">
          <ac:chgData name="Mokarram dorri, Bahareh" userId="b65613e7-b782-4797-afbc-3ac9b2e9b774" providerId="ADAL" clId="{9B2CC958-3DE8-4F63-9647-13ECA24A492D}" dt="2023-09-13T04:24:18.317" v="878" actId="404"/>
          <ac:spMkLst>
            <pc:docMk/>
            <pc:sldMk cId="0" sldId="304"/>
            <ac:spMk id="2" creationId="{00000000-0000-0000-0000-000000000000}"/>
          </ac:spMkLst>
        </pc:spChg>
        <pc:spChg chg="add mod">
          <ac:chgData name="Mokarram dorri, Bahareh" userId="b65613e7-b782-4797-afbc-3ac9b2e9b774" providerId="ADAL" clId="{9B2CC958-3DE8-4F63-9647-13ECA24A492D}" dt="2023-09-20T00:01:37.381" v="1244" actId="14100"/>
          <ac:spMkLst>
            <pc:docMk/>
            <pc:sldMk cId="0" sldId="304"/>
            <ac:spMk id="3" creationId="{5493C5A6-FB2F-9024-6204-237A041D116F}"/>
          </ac:spMkLst>
        </pc:spChg>
        <pc:spChg chg="mod">
          <ac:chgData name="Mokarram dorri, Bahareh" userId="b65613e7-b782-4797-afbc-3ac9b2e9b774" providerId="ADAL" clId="{9B2CC958-3DE8-4F63-9647-13ECA24A492D}" dt="2023-09-13T04:18:59.702" v="808"/>
          <ac:spMkLst>
            <pc:docMk/>
            <pc:sldMk cId="0" sldId="304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23:09.487" v="869" actId="403"/>
          <ac:spMkLst>
            <pc:docMk/>
            <pc:sldMk cId="0" sldId="304"/>
            <ac:spMk id="2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23:14.052" v="870" actId="113"/>
          <ac:spMkLst>
            <pc:docMk/>
            <pc:sldMk cId="0" sldId="304"/>
            <ac:spMk id="25" creationId="{00000000-0000-0000-0000-000000000000}"/>
          </ac:spMkLst>
        </pc:spChg>
      </pc:sldChg>
      <pc:sldChg chg="new del">
        <pc:chgData name="Mokarram dorri, Bahareh" userId="b65613e7-b782-4797-afbc-3ac9b2e9b774" providerId="ADAL" clId="{9B2CC958-3DE8-4F63-9647-13ECA24A492D}" dt="2023-08-30T02:44:54.700" v="405" actId="47"/>
        <pc:sldMkLst>
          <pc:docMk/>
          <pc:sldMk cId="935675599" sldId="304"/>
        </pc:sldMkLst>
      </pc:sldChg>
      <pc:sldChg chg="new del">
        <pc:chgData name="Mokarram dorri, Bahareh" userId="b65613e7-b782-4797-afbc-3ac9b2e9b774" providerId="ADAL" clId="{9B2CC958-3DE8-4F63-9647-13ECA24A492D}" dt="2023-08-30T01:34:04.185" v="208" actId="680"/>
        <pc:sldMkLst>
          <pc:docMk/>
          <pc:sldMk cId="1479662055" sldId="304"/>
        </pc:sldMkLst>
      </pc:sldChg>
      <pc:sldChg chg="addSp modSp add del mod modAnim">
        <pc:chgData name="Mokarram dorri, Bahareh" userId="b65613e7-b782-4797-afbc-3ac9b2e9b774" providerId="ADAL" clId="{9B2CC958-3DE8-4F63-9647-13ECA24A492D}" dt="2023-09-17T22:28:35.289" v="1235"/>
        <pc:sldMkLst>
          <pc:docMk/>
          <pc:sldMk cId="0" sldId="305"/>
        </pc:sldMkLst>
        <pc:spChg chg="mod">
          <ac:chgData name="Mokarram dorri, Bahareh" userId="b65613e7-b782-4797-afbc-3ac9b2e9b774" providerId="ADAL" clId="{9B2CC958-3DE8-4F63-9647-13ECA24A492D}" dt="2023-09-17T22:23:41.719" v="1208" actId="14100"/>
          <ac:spMkLst>
            <pc:docMk/>
            <pc:sldMk cId="0" sldId="305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7T22:25:49.228" v="1226" actId="14100"/>
          <ac:spMkLst>
            <pc:docMk/>
            <pc:sldMk cId="0" sldId="305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18:59.702" v="808"/>
          <ac:spMkLst>
            <pc:docMk/>
            <pc:sldMk cId="0" sldId="305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22:32.947" v="861"/>
          <ac:spMkLst>
            <pc:docMk/>
            <pc:sldMk cId="0" sldId="305"/>
            <ac:spMk id="15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7T22:26:05.125" v="1230" actId="164"/>
          <ac:spMkLst>
            <pc:docMk/>
            <pc:sldMk cId="0" sldId="305"/>
            <ac:spMk id="18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7T22:26:27.768" v="1233" actId="164"/>
          <ac:spMkLst>
            <pc:docMk/>
            <pc:sldMk cId="0" sldId="305"/>
            <ac:spMk id="20" creationId="{00000000-0000-0000-0000-000000000000}"/>
          </ac:spMkLst>
        </pc:spChg>
        <pc:grpChg chg="add mod">
          <ac:chgData name="Mokarram dorri, Bahareh" userId="b65613e7-b782-4797-afbc-3ac9b2e9b774" providerId="ADAL" clId="{9B2CC958-3DE8-4F63-9647-13ECA24A492D}" dt="2023-09-17T22:26:27.768" v="1233" actId="164"/>
          <ac:grpSpMkLst>
            <pc:docMk/>
            <pc:sldMk cId="0" sldId="305"/>
            <ac:grpSpMk id="7" creationId="{05A8B690-2E4F-7DA9-CEC9-B09D41EFE28E}"/>
          </ac:grpSpMkLst>
        </pc:grpChg>
        <pc:grpChg chg="mod">
          <ac:chgData name="Mokarram dorri, Bahareh" userId="b65613e7-b782-4797-afbc-3ac9b2e9b774" providerId="ADAL" clId="{9B2CC958-3DE8-4F63-9647-13ECA24A492D}" dt="2023-09-17T22:24:54.916" v="1221" actId="1076"/>
          <ac:grpSpMkLst>
            <pc:docMk/>
            <pc:sldMk cId="0" sldId="305"/>
            <ac:grpSpMk id="10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7T22:25:05.331" v="1222" actId="1076"/>
          <ac:grpSpMkLst>
            <pc:docMk/>
            <pc:sldMk cId="0" sldId="305"/>
            <ac:grpSpMk id="11" creationId="{00000000-0000-0000-0000-000000000000}"/>
          </ac:grpSpMkLst>
        </pc:grpChg>
        <pc:grpChg chg="add mod">
          <ac:chgData name="Mokarram dorri, Bahareh" userId="b65613e7-b782-4797-afbc-3ac9b2e9b774" providerId="ADAL" clId="{9B2CC958-3DE8-4F63-9647-13ECA24A492D}" dt="2023-09-17T22:26:27.768" v="1233" actId="164"/>
          <ac:grpSpMkLst>
            <pc:docMk/>
            <pc:sldMk cId="0" sldId="305"/>
            <ac:grpSpMk id="16" creationId="{E62C2D66-D3AD-BF54-734C-B5051BABC970}"/>
          </ac:grpSpMkLst>
        </pc:grpChg>
        <pc:grpChg chg="mod">
          <ac:chgData name="Mokarram dorri, Bahareh" userId="b65613e7-b782-4797-afbc-3ac9b2e9b774" providerId="ADAL" clId="{9B2CC958-3DE8-4F63-9647-13ECA24A492D}" dt="2023-09-17T22:26:05.125" v="1230" actId="164"/>
          <ac:grpSpMkLst>
            <pc:docMk/>
            <pc:sldMk cId="0" sldId="305"/>
            <ac:grpSpMk id="22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7T22:25:53.068" v="1227" actId="1076"/>
          <ac:grpSpMkLst>
            <pc:docMk/>
            <pc:sldMk cId="0" sldId="305"/>
            <ac:grpSpMk id="25" creationId="{00000000-0000-0000-0000-000000000000}"/>
          </ac:grpSpMkLst>
        </pc:grpChg>
        <pc:cxnChg chg="mod">
          <ac:chgData name="Mokarram dorri, Bahareh" userId="b65613e7-b782-4797-afbc-3ac9b2e9b774" providerId="ADAL" clId="{9B2CC958-3DE8-4F63-9647-13ECA24A492D}" dt="2023-09-17T22:23:36.484" v="1206" actId="1038"/>
          <ac:cxnSpMkLst>
            <pc:docMk/>
            <pc:sldMk cId="0" sldId="305"/>
            <ac:cxnSpMk id="19" creationId="{00000000-0000-0000-0000-000000000000}"/>
          </ac:cxnSpMkLst>
        </pc:cxnChg>
      </pc:sldChg>
      <pc:sldChg chg="addSp modSp add del mod">
        <pc:chgData name="Mokarram dorri, Bahareh" userId="b65613e7-b782-4797-afbc-3ac9b2e9b774" providerId="ADAL" clId="{9B2CC958-3DE8-4F63-9647-13ECA24A492D}" dt="2023-09-20T00:04:00.814" v="1246" actId="20577"/>
        <pc:sldMkLst>
          <pc:docMk/>
          <pc:sldMk cId="0" sldId="306"/>
        </pc:sldMkLst>
        <pc:spChg chg="mod">
          <ac:chgData name="Mokarram dorri, Bahareh" userId="b65613e7-b782-4797-afbc-3ac9b2e9b774" providerId="ADAL" clId="{9B2CC958-3DE8-4F63-9647-13ECA24A492D}" dt="2023-09-13T04:24:31.247" v="881" actId="20577"/>
          <ac:spMkLst>
            <pc:docMk/>
            <pc:sldMk cId="0" sldId="306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30T01:49:04.274" v="403" actId="113"/>
          <ac:spMkLst>
            <pc:docMk/>
            <pc:sldMk cId="0" sldId="306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18:59.702" v="808"/>
          <ac:spMkLst>
            <pc:docMk/>
            <pc:sldMk cId="0" sldId="306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22:56.982" v="867" actId="403"/>
          <ac:spMkLst>
            <pc:docMk/>
            <pc:sldMk cId="0" sldId="306"/>
            <ac:spMk id="5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22:43.677" v="864"/>
          <ac:spMkLst>
            <pc:docMk/>
            <pc:sldMk cId="0" sldId="306"/>
            <ac:spMk id="13" creationId="{00000000-0000-0000-0000-000000000000}"/>
          </ac:spMkLst>
        </pc:spChg>
        <pc:spChg chg="add mod">
          <ac:chgData name="Mokarram dorri, Bahareh" userId="b65613e7-b782-4797-afbc-3ac9b2e9b774" providerId="ADAL" clId="{9B2CC958-3DE8-4F63-9647-13ECA24A492D}" dt="2023-09-20T00:04:00.814" v="1246" actId="20577"/>
          <ac:spMkLst>
            <pc:docMk/>
            <pc:sldMk cId="0" sldId="306"/>
            <ac:spMk id="14" creationId="{35A172EA-BE61-CEF8-0A1E-6278AC61D3EA}"/>
          </ac:spMkLst>
        </pc:spChg>
        <pc:spChg chg="mod">
          <ac:chgData name="Mokarram dorri, Bahareh" userId="b65613e7-b782-4797-afbc-3ac9b2e9b774" providerId="ADAL" clId="{9B2CC958-3DE8-4F63-9647-13ECA24A492D}" dt="2023-09-13T04:22:41.107" v="863"/>
          <ac:spMkLst>
            <pc:docMk/>
            <pc:sldMk cId="0" sldId="306"/>
            <ac:spMk id="38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24:42.637" v="882" actId="1076"/>
          <ac:spMkLst>
            <pc:docMk/>
            <pc:sldMk cId="0" sldId="306"/>
            <ac:spMk id="5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4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13" Type="http://schemas.openxmlformats.org/officeDocument/2006/relationships/image" Target="../media/image450.png"/><Relationship Id="rId18" Type="http://schemas.openxmlformats.org/officeDocument/2006/relationships/image" Target="../media/image500.png"/><Relationship Id="rId26" Type="http://schemas.openxmlformats.org/officeDocument/2006/relationships/image" Target="../media/image58.png"/><Relationship Id="rId3" Type="http://schemas.openxmlformats.org/officeDocument/2006/relationships/image" Target="../media/image49.png"/><Relationship Id="rId21" Type="http://schemas.openxmlformats.org/officeDocument/2006/relationships/image" Target="../media/image53.png"/><Relationship Id="rId7" Type="http://schemas.openxmlformats.org/officeDocument/2006/relationships/image" Target="../media/image390.png"/><Relationship Id="rId12" Type="http://schemas.openxmlformats.org/officeDocument/2006/relationships/image" Target="../media/image440.png"/><Relationship Id="rId17" Type="http://schemas.openxmlformats.org/officeDocument/2006/relationships/image" Target="../media/image490.png"/><Relationship Id="rId25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8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11" Type="http://schemas.openxmlformats.org/officeDocument/2006/relationships/image" Target="../media/image430.png"/><Relationship Id="rId24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471.png"/><Relationship Id="rId23" Type="http://schemas.openxmlformats.org/officeDocument/2006/relationships/image" Target="../media/image55.png"/><Relationship Id="rId10" Type="http://schemas.openxmlformats.org/officeDocument/2006/relationships/image" Target="../media/image420.png"/><Relationship Id="rId19" Type="http://schemas.openxmlformats.org/officeDocument/2006/relationships/image" Target="../media/image510.png"/><Relationship Id="rId4" Type="http://schemas.openxmlformats.org/officeDocument/2006/relationships/image" Target="../media/image380.png"/><Relationship Id="rId14" Type="http://schemas.openxmlformats.org/officeDocument/2006/relationships/image" Target="../media/image460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98899" y="134470"/>
                <a:ext cx="87344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 Expressions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NFA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99" y="134470"/>
                <a:ext cx="8734424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8901307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Theorem:  </a:t>
                </a: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is a regular expr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>
                    <a:latin typeface="+mj-lt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+mj-lt"/>
                  </a:rPr>
                  <a:t> is regular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Convert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to equivalent NFA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+mj-lt"/>
                  </a:rPr>
                  <a:t>:</a:t>
                </a:r>
                <a:endParaRPr lang="en-US" sz="2400" b="1" spc="2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8901307" cy="984885"/>
              </a:xfrm>
              <a:prstGeom prst="rect">
                <a:avLst/>
              </a:prstGeom>
              <a:blipFill>
                <a:blip r:embed="rId4"/>
                <a:stretch>
                  <a:fillRect l="-1096" t="-4969" b="-13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757006" y="1730168"/>
                <a:ext cx="4842209" cy="4231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i="0" dirty="0">
                    <a:latin typeface="+mj-lt"/>
                  </a:rPr>
                  <a:t>Example: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i="0" dirty="0">
                    <a:latin typeface="+mj-lt"/>
                  </a:rPr>
                  <a:t>Convert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ab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i="0" dirty="0">
                    <a:latin typeface="+mj-lt"/>
                  </a:rPr>
                  <a:t> to equivalent NFA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a</m:t>
                    </m:r>
                  </m:oMath>
                </a14:m>
                <a:r>
                  <a:rPr lang="en-US" sz="2000" dirty="0">
                    <a:latin typeface="+mj-lt"/>
                  </a:rPr>
                  <a:t>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b</m:t>
                    </m:r>
                  </m:oMath>
                </a14:m>
                <a:r>
                  <a:rPr lang="en-US" sz="2000" b="1" dirty="0">
                    <a:latin typeface="+mj-lt"/>
                  </a:rPr>
                  <a:t>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ab</m:t>
                    </m:r>
                  </m:oMath>
                </a14:m>
                <a:r>
                  <a:rPr lang="en-US" sz="2000" b="1" dirty="0">
                    <a:latin typeface="+mj-lt"/>
                  </a:rPr>
                  <a:t>:</a:t>
                </a:r>
                <a:endParaRPr lang="fa-IR" sz="2000" b="1" dirty="0"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endParaRPr lang="fa-IR" sz="2000" b="1" dirty="0"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endParaRPr lang="en-US" sz="300" b="1" dirty="0"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a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000" dirty="0"/>
                      <m:t>ab</m:t>
                    </m:r>
                  </m:oMath>
                </a14:m>
                <a:r>
                  <a:rPr lang="en-US" sz="2000" b="1" dirty="0">
                    <a:latin typeface="+mj-lt"/>
                  </a:rPr>
                  <a:t>:</a:t>
                </a:r>
              </a:p>
              <a:p>
                <a:pPr>
                  <a:spcBef>
                    <a:spcPts val="600"/>
                  </a:spcBef>
                </a:pPr>
                <a:endParaRPr lang="fa-IR" sz="2000" b="1" dirty="0"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endParaRPr lang="en-US" sz="2800" b="1" dirty="0"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ab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1" dirty="0">
                    <a:latin typeface="+mj-lt"/>
                  </a:rPr>
                  <a:t>: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006" y="1730168"/>
                <a:ext cx="4842209" cy="4231928"/>
              </a:xfrm>
              <a:prstGeom prst="rect">
                <a:avLst/>
              </a:prstGeom>
              <a:blipFill>
                <a:blip r:embed="rId5"/>
                <a:stretch>
                  <a:fillRect l="-1887" t="-1153" b="-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36960" y="2474715"/>
                <a:ext cx="2070375" cy="3400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is </a:t>
                </a:r>
                <a:r>
                  <a:rPr lang="en-US" sz="2000" u="sng" dirty="0">
                    <a:latin typeface="+mj-lt"/>
                  </a:rPr>
                  <a:t>atomic: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+mj-lt"/>
                  </a:rPr>
                  <a:t>  for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00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endParaRPr lang="en-US" sz="2000" dirty="0"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is </a:t>
                </a:r>
                <a:r>
                  <a:rPr lang="en-US" sz="2000" u="sng" dirty="0">
                    <a:latin typeface="+mj-lt"/>
                  </a:rPr>
                  <a:t>composite: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60" y="2474715"/>
                <a:ext cx="2070375" cy="3400931"/>
              </a:xfrm>
              <a:prstGeom prst="rect">
                <a:avLst/>
              </a:prstGeom>
              <a:blipFill>
                <a:blip r:embed="rId6"/>
                <a:stretch>
                  <a:fillRect l="-2941" t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2407335" y="2474715"/>
                <a:ext cx="17951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Equivalent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is:</a:t>
                </a: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335" y="2474715"/>
                <a:ext cx="1795107" cy="400110"/>
              </a:xfrm>
              <a:prstGeom prst="rect">
                <a:avLst/>
              </a:prstGeom>
              <a:blipFill>
                <a:blip r:embed="rId7"/>
                <a:stretch>
                  <a:fillRect l="-3741" t="-9091" r="-204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2565612" y="2766657"/>
            <a:ext cx="1075177" cy="390610"/>
            <a:chOff x="2911603" y="2739276"/>
            <a:chExt cx="1075177" cy="390610"/>
          </a:xfrm>
        </p:grpSpPr>
        <p:grpSp>
          <p:nvGrpSpPr>
            <p:cNvPr id="39" name="Group 38"/>
            <p:cNvGrpSpPr/>
            <p:nvPr/>
          </p:nvGrpSpPr>
          <p:grpSpPr>
            <a:xfrm>
              <a:off x="3815516" y="2941591"/>
              <a:ext cx="171264" cy="188295"/>
              <a:chOff x="3296774" y="2933510"/>
              <a:chExt cx="171264" cy="188295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Oval 77"/>
            <p:cNvSpPr/>
            <p:nvPr/>
          </p:nvSpPr>
          <p:spPr>
            <a:xfrm>
              <a:off x="3180371" y="2941591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stCxn id="78" idx="6"/>
              <a:endCxn id="74" idx="2"/>
            </p:cNvCxnSpPr>
            <p:nvPr/>
          </p:nvCxnSpPr>
          <p:spPr>
            <a:xfrm>
              <a:off x="3351635" y="3035739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3373381" y="2739276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3381" y="2739276"/>
                  <a:ext cx="37144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Arrow Connector 88"/>
            <p:cNvCxnSpPr>
              <a:endCxn id="78" idx="2"/>
            </p:cNvCxnSpPr>
            <p:nvPr/>
          </p:nvCxnSpPr>
          <p:spPr>
            <a:xfrm>
              <a:off x="2911603" y="3035738"/>
              <a:ext cx="26876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2560386" y="3369347"/>
            <a:ext cx="445258" cy="188295"/>
            <a:chOff x="2911603" y="3242350"/>
            <a:chExt cx="445258" cy="188295"/>
          </a:xfrm>
        </p:grpSpPr>
        <p:sp>
          <p:nvSpPr>
            <p:cNvPr id="83" name="Oval 82"/>
            <p:cNvSpPr/>
            <p:nvPr/>
          </p:nvSpPr>
          <p:spPr>
            <a:xfrm>
              <a:off x="3229717" y="3285978"/>
              <a:ext cx="83023" cy="9451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3185597" y="3242350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endCxn id="87" idx="2"/>
            </p:cNvCxnSpPr>
            <p:nvPr/>
          </p:nvCxnSpPr>
          <p:spPr>
            <a:xfrm>
              <a:off x="2911603" y="3336496"/>
              <a:ext cx="273994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2560386" y="3707177"/>
            <a:ext cx="445258" cy="188295"/>
            <a:chOff x="2906377" y="3605596"/>
            <a:chExt cx="445258" cy="188295"/>
          </a:xfrm>
        </p:grpSpPr>
        <p:sp>
          <p:nvSpPr>
            <p:cNvPr id="79" name="Oval 78"/>
            <p:cNvSpPr/>
            <p:nvPr/>
          </p:nvSpPr>
          <p:spPr>
            <a:xfrm>
              <a:off x="3180371" y="3605596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>
              <a:off x="2906377" y="3709165"/>
              <a:ext cx="273994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10252" y="4341931"/>
            <a:ext cx="3550041" cy="1862048"/>
            <a:chOff x="1710252" y="4341931"/>
            <a:chExt cx="3550041" cy="1862048"/>
          </a:xfrm>
        </p:grpSpPr>
        <p:sp>
          <p:nvSpPr>
            <p:cNvPr id="102" name="Rectangle 101"/>
            <p:cNvSpPr/>
            <p:nvPr/>
          </p:nvSpPr>
          <p:spPr>
            <a:xfrm>
              <a:off x="1710252" y="4341931"/>
              <a:ext cx="1069524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1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438495" y="5119092"/>
              <a:ext cx="28217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white"/>
                  </a:solidFill>
                  <a:latin typeface="Calibri Light" panose="020F0302020204030204"/>
                </a:rPr>
                <a:t>Use closure constructions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247384" y="2460594"/>
            <a:ext cx="1075177" cy="395395"/>
            <a:chOff x="7572114" y="3994601"/>
            <a:chExt cx="1075177" cy="395395"/>
          </a:xfrm>
        </p:grpSpPr>
        <p:grpSp>
          <p:nvGrpSpPr>
            <p:cNvPr id="108" name="Group 107"/>
            <p:cNvGrpSpPr/>
            <p:nvPr/>
          </p:nvGrpSpPr>
          <p:grpSpPr>
            <a:xfrm>
              <a:off x="8476027" y="4201701"/>
              <a:ext cx="171264" cy="188295"/>
              <a:chOff x="3296774" y="2933510"/>
              <a:chExt cx="171264" cy="188295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Oval 108"/>
            <p:cNvSpPr/>
            <p:nvPr/>
          </p:nvSpPr>
          <p:spPr>
            <a:xfrm>
              <a:off x="7840882" y="4201701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stCxn id="109" idx="6"/>
              <a:endCxn id="113" idx="2"/>
            </p:cNvCxnSpPr>
            <p:nvPr/>
          </p:nvCxnSpPr>
          <p:spPr>
            <a:xfrm>
              <a:off x="8012146" y="4295849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endCxn id="109" idx="2"/>
            </p:cNvCxnSpPr>
            <p:nvPr/>
          </p:nvCxnSpPr>
          <p:spPr>
            <a:xfrm>
              <a:off x="7572114" y="4295848"/>
              <a:ext cx="26876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8028663" y="3994601"/>
                  <a:ext cx="348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663" y="3994601"/>
                  <a:ext cx="34817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8" name="Oval 137"/>
          <p:cNvSpPr/>
          <p:nvPr/>
        </p:nvSpPr>
        <p:spPr>
          <a:xfrm>
            <a:off x="8422743" y="3472893"/>
            <a:ext cx="83023" cy="94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7474710" y="3216813"/>
            <a:ext cx="1075177" cy="396892"/>
            <a:chOff x="7799440" y="4750820"/>
            <a:chExt cx="1075177" cy="396892"/>
          </a:xfrm>
        </p:grpSpPr>
        <p:sp>
          <p:nvSpPr>
            <p:cNvPr id="137" name="Oval 136"/>
            <p:cNvSpPr/>
            <p:nvPr/>
          </p:nvSpPr>
          <p:spPr>
            <a:xfrm>
              <a:off x="8703353" y="4959417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8068208" y="4959417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>
              <a:stCxn id="133" idx="6"/>
              <a:endCxn id="137" idx="2"/>
            </p:cNvCxnSpPr>
            <p:nvPr/>
          </p:nvCxnSpPr>
          <p:spPr>
            <a:xfrm>
              <a:off x="8239472" y="5053565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endCxn id="133" idx="2"/>
            </p:cNvCxnSpPr>
            <p:nvPr/>
          </p:nvCxnSpPr>
          <p:spPr>
            <a:xfrm>
              <a:off x="7799440" y="5053564"/>
              <a:ext cx="26876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8273232" y="4750820"/>
                  <a:ext cx="348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3232" y="4750820"/>
                  <a:ext cx="348172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8" name="Straight Arrow Connector 127"/>
          <p:cNvCxnSpPr>
            <a:endCxn id="125" idx="2"/>
          </p:cNvCxnSpPr>
          <p:nvPr/>
        </p:nvCxnSpPr>
        <p:spPr>
          <a:xfrm>
            <a:off x="8785290" y="3519256"/>
            <a:ext cx="26876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054058" y="3221398"/>
            <a:ext cx="806409" cy="392006"/>
            <a:chOff x="9378788" y="4755405"/>
            <a:chExt cx="806409" cy="392006"/>
          </a:xfrm>
        </p:grpSpPr>
        <p:grpSp>
          <p:nvGrpSpPr>
            <p:cNvPr id="124" name="Group 123"/>
            <p:cNvGrpSpPr/>
            <p:nvPr/>
          </p:nvGrpSpPr>
          <p:grpSpPr>
            <a:xfrm>
              <a:off x="10013933" y="4959116"/>
              <a:ext cx="171264" cy="188295"/>
              <a:chOff x="3296774" y="2933510"/>
              <a:chExt cx="171264" cy="188295"/>
            </a:xfrm>
          </p:grpSpPr>
          <p:sp>
            <p:nvSpPr>
              <p:cNvPr id="129" name="Oval 128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25" name="Oval 124"/>
            <p:cNvSpPr/>
            <p:nvPr/>
          </p:nvSpPr>
          <p:spPr>
            <a:xfrm>
              <a:off x="9378788" y="4959116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26" name="Straight Arrow Connector 125"/>
            <p:cNvCxnSpPr>
              <a:stCxn id="125" idx="6"/>
              <a:endCxn id="129" idx="2"/>
            </p:cNvCxnSpPr>
            <p:nvPr/>
          </p:nvCxnSpPr>
          <p:spPr>
            <a:xfrm>
              <a:off x="9550052" y="5053264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9541619" y="4755405"/>
                  <a:ext cx="3593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dirty="0" smtClean="0"/>
                          <m:t>b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1619" y="4755405"/>
                  <a:ext cx="35939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7247384" y="2827964"/>
            <a:ext cx="1075177" cy="393434"/>
            <a:chOff x="7572114" y="4361971"/>
            <a:chExt cx="1075177" cy="393434"/>
          </a:xfrm>
        </p:grpSpPr>
        <p:grpSp>
          <p:nvGrpSpPr>
            <p:cNvPr id="116" name="Group 115"/>
            <p:cNvGrpSpPr/>
            <p:nvPr/>
          </p:nvGrpSpPr>
          <p:grpSpPr>
            <a:xfrm>
              <a:off x="8476027" y="4567110"/>
              <a:ext cx="171264" cy="188295"/>
              <a:chOff x="3296774" y="2933510"/>
              <a:chExt cx="171264" cy="188295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Oval 116"/>
            <p:cNvSpPr/>
            <p:nvPr/>
          </p:nvSpPr>
          <p:spPr>
            <a:xfrm>
              <a:off x="7840882" y="4567110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18" name="Straight Arrow Connector 117"/>
            <p:cNvCxnSpPr>
              <a:stCxn id="117" idx="6"/>
              <a:endCxn id="121" idx="2"/>
            </p:cNvCxnSpPr>
            <p:nvPr/>
          </p:nvCxnSpPr>
          <p:spPr>
            <a:xfrm>
              <a:off x="8012146" y="4661258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endCxn id="117" idx="2"/>
            </p:cNvCxnSpPr>
            <p:nvPr/>
          </p:nvCxnSpPr>
          <p:spPr>
            <a:xfrm>
              <a:off x="7572114" y="4661257"/>
              <a:ext cx="26876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8031264" y="4361971"/>
                  <a:ext cx="3593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dirty="0" smtClean="0"/>
                          <m:t>b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1264" y="4361971"/>
                  <a:ext cx="35939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8562143" y="3197777"/>
            <a:ext cx="504171" cy="369332"/>
            <a:chOff x="8886873" y="4731784"/>
            <a:chExt cx="504171" cy="369332"/>
          </a:xfrm>
        </p:grpSpPr>
        <p:cxnSp>
          <p:nvCxnSpPr>
            <p:cNvPr id="76" name="Straight Arrow Connector 75"/>
            <p:cNvCxnSpPr/>
            <p:nvPr/>
          </p:nvCxnSpPr>
          <p:spPr>
            <a:xfrm flipV="1">
              <a:off x="8886873" y="5059540"/>
              <a:ext cx="504171" cy="30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8911337" y="4731784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337" y="4731784"/>
                  <a:ext cx="34015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7" name="Straight Arrow Connector 156"/>
          <p:cNvCxnSpPr>
            <a:endCxn id="155" idx="2"/>
          </p:cNvCxnSpPr>
          <p:nvPr/>
        </p:nvCxnSpPr>
        <p:spPr>
          <a:xfrm>
            <a:off x="8218841" y="4501451"/>
            <a:ext cx="26876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8487609" y="4200204"/>
            <a:ext cx="806409" cy="395395"/>
            <a:chOff x="8812339" y="5296061"/>
            <a:chExt cx="806409" cy="395395"/>
          </a:xfrm>
        </p:grpSpPr>
        <p:grpSp>
          <p:nvGrpSpPr>
            <p:cNvPr id="154" name="Group 153"/>
            <p:cNvGrpSpPr/>
            <p:nvPr/>
          </p:nvGrpSpPr>
          <p:grpSpPr>
            <a:xfrm>
              <a:off x="9447484" y="5503161"/>
              <a:ext cx="171264" cy="188295"/>
              <a:chOff x="3296774" y="2933510"/>
              <a:chExt cx="171264" cy="188295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Oval 154"/>
            <p:cNvSpPr/>
            <p:nvPr/>
          </p:nvSpPr>
          <p:spPr>
            <a:xfrm>
              <a:off x="8812339" y="5503161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/>
            <p:cNvCxnSpPr>
              <a:stCxn id="155" idx="6"/>
              <a:endCxn id="159" idx="2"/>
            </p:cNvCxnSpPr>
            <p:nvPr/>
          </p:nvCxnSpPr>
          <p:spPr>
            <a:xfrm>
              <a:off x="8983603" y="5597309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Rectangle 157"/>
                <p:cNvSpPr/>
                <p:nvPr/>
              </p:nvSpPr>
              <p:spPr>
                <a:xfrm>
                  <a:off x="9000120" y="5296061"/>
                  <a:ext cx="348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Rectangle 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0120" y="5296061"/>
                  <a:ext cx="348172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9" name="Straight Arrow Connector 178"/>
          <p:cNvCxnSpPr>
            <a:endCxn id="182" idx="2"/>
          </p:cNvCxnSpPr>
          <p:nvPr/>
        </p:nvCxnSpPr>
        <p:spPr>
          <a:xfrm>
            <a:off x="8227250" y="4800360"/>
            <a:ext cx="26876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/>
          <p:nvPr/>
        </p:nvGrpSpPr>
        <p:grpSpPr>
          <a:xfrm>
            <a:off x="8496018" y="4478580"/>
            <a:ext cx="2116989" cy="415928"/>
            <a:chOff x="8068208" y="4731784"/>
            <a:chExt cx="2116989" cy="415928"/>
          </a:xfrm>
        </p:grpSpPr>
        <p:sp>
          <p:nvSpPr>
            <p:cNvPr id="181" name="Oval 180"/>
            <p:cNvSpPr/>
            <p:nvPr/>
          </p:nvSpPr>
          <p:spPr>
            <a:xfrm>
              <a:off x="8703353" y="4959417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8068208" y="4959417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83" name="Straight Arrow Connector 182"/>
            <p:cNvCxnSpPr>
              <a:stCxn id="182" idx="6"/>
              <a:endCxn id="181" idx="2"/>
            </p:cNvCxnSpPr>
            <p:nvPr/>
          </p:nvCxnSpPr>
          <p:spPr>
            <a:xfrm>
              <a:off x="8239472" y="5053565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8273232" y="4750820"/>
                  <a:ext cx="348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3232" y="4750820"/>
                  <a:ext cx="348172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5" name="Group 184"/>
            <p:cNvGrpSpPr/>
            <p:nvPr/>
          </p:nvGrpSpPr>
          <p:grpSpPr>
            <a:xfrm>
              <a:off x="9378788" y="4755405"/>
              <a:ext cx="806409" cy="392006"/>
              <a:chOff x="9378788" y="4755405"/>
              <a:chExt cx="806409" cy="392006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10013933" y="4959116"/>
                <a:ext cx="171264" cy="188295"/>
                <a:chOff x="3296774" y="2933510"/>
                <a:chExt cx="171264" cy="188295"/>
              </a:xfrm>
            </p:grpSpPr>
            <p:sp>
              <p:nvSpPr>
                <p:cNvPr id="193" name="Oval 192"/>
                <p:cNvSpPr/>
                <p:nvPr/>
              </p:nvSpPr>
              <p:spPr>
                <a:xfrm>
                  <a:off x="3296774" y="2933510"/>
                  <a:ext cx="171264" cy="18829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Oval 193"/>
                <p:cNvSpPr/>
                <p:nvPr/>
              </p:nvSpPr>
              <p:spPr>
                <a:xfrm>
                  <a:off x="3340894" y="2980993"/>
                  <a:ext cx="83023" cy="94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0" name="Oval 189"/>
              <p:cNvSpPr/>
              <p:nvPr/>
            </p:nvSpPr>
            <p:spPr>
              <a:xfrm>
                <a:off x="9378788" y="4959116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91" name="Straight Arrow Connector 190"/>
              <p:cNvCxnSpPr>
                <a:stCxn id="190" idx="6"/>
                <a:endCxn id="193" idx="2"/>
              </p:cNvCxnSpPr>
              <p:nvPr/>
            </p:nvCxnSpPr>
            <p:spPr>
              <a:xfrm>
                <a:off x="9550052" y="5053264"/>
                <a:ext cx="463881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Rectangle 191"/>
                  <p:cNvSpPr/>
                  <p:nvPr/>
                </p:nvSpPr>
                <p:spPr>
                  <a:xfrm>
                    <a:off x="9541619" y="4755405"/>
                    <a:ext cx="35939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b="0" i="0" dirty="0" smtClean="0"/>
                            <m:t>b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2" name="Rectangle 1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1619" y="4755405"/>
                    <a:ext cx="359394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6" name="Group 185"/>
            <p:cNvGrpSpPr/>
            <p:nvPr/>
          </p:nvGrpSpPr>
          <p:grpSpPr>
            <a:xfrm>
              <a:off x="8874617" y="4731784"/>
              <a:ext cx="504171" cy="369332"/>
              <a:chOff x="8874617" y="4731784"/>
              <a:chExt cx="504171" cy="369332"/>
            </a:xfrm>
          </p:grpSpPr>
          <p:cxnSp>
            <p:nvCxnSpPr>
              <p:cNvPr id="187" name="Straight Arrow Connector 186"/>
              <p:cNvCxnSpPr>
                <a:stCxn id="181" idx="6"/>
                <a:endCxn id="190" idx="2"/>
              </p:cNvCxnSpPr>
              <p:nvPr/>
            </p:nvCxnSpPr>
            <p:spPr>
              <a:xfrm flipV="1">
                <a:off x="8874617" y="5053264"/>
                <a:ext cx="504171" cy="30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Rectangle 187"/>
                  <p:cNvSpPr/>
                  <p:nvPr/>
                </p:nvSpPr>
                <p:spPr>
                  <a:xfrm>
                    <a:off x="8911337" y="4731784"/>
                    <a:ext cx="34015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8" name="Rectangle 1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1337" y="4731784"/>
                    <a:ext cx="34015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9" name="Group 28"/>
          <p:cNvGrpSpPr/>
          <p:nvPr/>
        </p:nvGrpSpPr>
        <p:grpSpPr>
          <a:xfrm>
            <a:off x="7783337" y="4270121"/>
            <a:ext cx="730337" cy="742617"/>
            <a:chOff x="8108067" y="5365978"/>
            <a:chExt cx="730337" cy="742617"/>
          </a:xfrm>
        </p:grpSpPr>
        <p:cxnSp>
          <p:nvCxnSpPr>
            <p:cNvPr id="195" name="Straight Arrow Connector 194"/>
            <p:cNvCxnSpPr/>
            <p:nvPr/>
          </p:nvCxnSpPr>
          <p:spPr>
            <a:xfrm>
              <a:off x="8108067" y="5756915"/>
              <a:ext cx="26876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Oval 195"/>
            <p:cNvSpPr/>
            <p:nvPr/>
          </p:nvSpPr>
          <p:spPr>
            <a:xfrm>
              <a:off x="8397399" y="5670347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97" name="Straight Arrow Connector 196"/>
            <p:cNvCxnSpPr>
              <a:stCxn id="196" idx="5"/>
              <a:endCxn id="182" idx="2"/>
            </p:cNvCxnSpPr>
            <p:nvPr/>
          </p:nvCxnSpPr>
          <p:spPr>
            <a:xfrm>
              <a:off x="8543582" y="5831067"/>
              <a:ext cx="277166" cy="11277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stCxn id="196" idx="7"/>
              <a:endCxn id="155" idx="2"/>
            </p:cNvCxnSpPr>
            <p:nvPr/>
          </p:nvCxnSpPr>
          <p:spPr>
            <a:xfrm flipV="1">
              <a:off x="8543582" y="5644934"/>
              <a:ext cx="268757" cy="5298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8465108" y="5365978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mtClean="0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108" y="5365978"/>
                  <a:ext cx="340158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8498246" y="5739263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246" y="5739263"/>
                  <a:ext cx="340158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7340497" y="5740545"/>
            <a:ext cx="888527" cy="390567"/>
            <a:chOff x="7565142" y="4840888"/>
            <a:chExt cx="888527" cy="390567"/>
          </a:xfrm>
        </p:grpSpPr>
        <p:cxnSp>
          <p:nvCxnSpPr>
            <p:cNvPr id="167" name="Straight Arrow Connector 166"/>
            <p:cNvCxnSpPr/>
            <p:nvPr/>
          </p:nvCxnSpPr>
          <p:spPr>
            <a:xfrm>
              <a:off x="7565142" y="5137307"/>
              <a:ext cx="26876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Group 167"/>
            <p:cNvGrpSpPr/>
            <p:nvPr/>
          </p:nvGrpSpPr>
          <p:grpSpPr>
            <a:xfrm>
              <a:off x="7842102" y="5043160"/>
              <a:ext cx="171264" cy="188295"/>
              <a:chOff x="3296774" y="2933510"/>
              <a:chExt cx="171264" cy="188295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9" name="Straight Arrow Connector 168"/>
            <p:cNvCxnSpPr>
              <a:stCxn id="171" idx="6"/>
              <a:endCxn id="205" idx="2"/>
            </p:cNvCxnSpPr>
            <p:nvPr/>
          </p:nvCxnSpPr>
          <p:spPr>
            <a:xfrm>
              <a:off x="8013366" y="5137308"/>
              <a:ext cx="440303" cy="758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Rectangle 169"/>
                <p:cNvSpPr/>
                <p:nvPr/>
              </p:nvSpPr>
              <p:spPr>
                <a:xfrm>
                  <a:off x="8036021" y="4840888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0" name="Rectangle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6021" y="4840888"/>
                  <a:ext cx="340158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3" name="Straight Arrow Connector 172"/>
          <p:cNvCxnSpPr/>
          <p:nvPr/>
        </p:nvCxnSpPr>
        <p:spPr>
          <a:xfrm>
            <a:off x="7939692" y="6036965"/>
            <a:ext cx="26876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8229024" y="5576111"/>
            <a:ext cx="2540338" cy="812534"/>
            <a:chOff x="8453669" y="4676454"/>
            <a:chExt cx="2540338" cy="812534"/>
          </a:xfrm>
        </p:grpSpPr>
        <p:grpSp>
          <p:nvGrpSpPr>
            <p:cNvPr id="175" name="Group 174"/>
            <p:cNvGrpSpPr/>
            <p:nvPr/>
          </p:nvGrpSpPr>
          <p:grpSpPr>
            <a:xfrm>
              <a:off x="9503754" y="4883554"/>
              <a:ext cx="171264" cy="188295"/>
              <a:chOff x="3296774" y="2933510"/>
              <a:chExt cx="171264" cy="188295"/>
            </a:xfrm>
          </p:grpSpPr>
          <p:sp>
            <p:nvSpPr>
              <p:cNvPr id="218" name="Oval 217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76" name="Oval 175"/>
            <p:cNvSpPr/>
            <p:nvPr/>
          </p:nvSpPr>
          <p:spPr>
            <a:xfrm>
              <a:off x="8868609" y="4883554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77" name="Straight Arrow Connector 176"/>
            <p:cNvCxnSpPr>
              <a:stCxn id="176" idx="6"/>
              <a:endCxn id="218" idx="2"/>
            </p:cNvCxnSpPr>
            <p:nvPr/>
          </p:nvCxnSpPr>
          <p:spPr>
            <a:xfrm>
              <a:off x="9039873" y="4977702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/>
                <p:cNvSpPr/>
                <p:nvPr/>
              </p:nvSpPr>
              <p:spPr>
                <a:xfrm>
                  <a:off x="9056390" y="4676454"/>
                  <a:ext cx="348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6390" y="4676454"/>
                  <a:ext cx="348172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Oval 197"/>
            <p:cNvSpPr/>
            <p:nvPr/>
          </p:nvSpPr>
          <p:spPr>
            <a:xfrm>
              <a:off x="9512163" y="5182463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8877018" y="5182463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01" name="Straight Arrow Connector 200"/>
            <p:cNvCxnSpPr>
              <a:stCxn id="200" idx="6"/>
              <a:endCxn id="198" idx="2"/>
            </p:cNvCxnSpPr>
            <p:nvPr/>
          </p:nvCxnSpPr>
          <p:spPr>
            <a:xfrm>
              <a:off x="9048282" y="5276611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Rectangle 201"/>
                <p:cNvSpPr/>
                <p:nvPr/>
              </p:nvSpPr>
              <p:spPr>
                <a:xfrm>
                  <a:off x="9082042" y="4973866"/>
                  <a:ext cx="348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2" name="Rectangle 2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2042" y="4973866"/>
                  <a:ext cx="348172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3" name="Group 202"/>
            <p:cNvGrpSpPr/>
            <p:nvPr/>
          </p:nvGrpSpPr>
          <p:grpSpPr>
            <a:xfrm>
              <a:off x="10187598" y="4978451"/>
              <a:ext cx="806409" cy="392006"/>
              <a:chOff x="9378788" y="4755405"/>
              <a:chExt cx="806409" cy="392006"/>
            </a:xfrm>
          </p:grpSpPr>
          <p:grpSp>
            <p:nvGrpSpPr>
              <p:cNvPr id="212" name="Group 211"/>
              <p:cNvGrpSpPr/>
              <p:nvPr/>
            </p:nvGrpSpPr>
            <p:grpSpPr>
              <a:xfrm>
                <a:off x="10013933" y="4959116"/>
                <a:ext cx="171264" cy="188295"/>
                <a:chOff x="3296774" y="2933510"/>
                <a:chExt cx="171264" cy="188295"/>
              </a:xfrm>
            </p:grpSpPr>
            <p:sp>
              <p:nvSpPr>
                <p:cNvPr id="216" name="Oval 215"/>
                <p:cNvSpPr/>
                <p:nvPr/>
              </p:nvSpPr>
              <p:spPr>
                <a:xfrm>
                  <a:off x="3296774" y="2933510"/>
                  <a:ext cx="171264" cy="18829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/>
                <p:cNvSpPr/>
                <p:nvPr/>
              </p:nvSpPr>
              <p:spPr>
                <a:xfrm>
                  <a:off x="3340894" y="2980993"/>
                  <a:ext cx="83023" cy="94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3" name="Oval 212"/>
              <p:cNvSpPr/>
              <p:nvPr/>
            </p:nvSpPr>
            <p:spPr>
              <a:xfrm>
                <a:off x="9378788" y="4959116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214" name="Straight Arrow Connector 213"/>
              <p:cNvCxnSpPr>
                <a:stCxn id="213" idx="6"/>
                <a:endCxn id="216" idx="2"/>
              </p:cNvCxnSpPr>
              <p:nvPr/>
            </p:nvCxnSpPr>
            <p:spPr>
              <a:xfrm>
                <a:off x="9550052" y="5053264"/>
                <a:ext cx="463881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Rectangle 214"/>
                  <p:cNvSpPr/>
                  <p:nvPr/>
                </p:nvSpPr>
                <p:spPr>
                  <a:xfrm>
                    <a:off x="9541619" y="4755405"/>
                    <a:ext cx="35939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b="0" i="0" dirty="0" smtClean="0"/>
                            <m:t>b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2" name="Rectangle 1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1619" y="4755405"/>
                    <a:ext cx="359394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4" name="Group 203"/>
            <p:cNvGrpSpPr/>
            <p:nvPr/>
          </p:nvGrpSpPr>
          <p:grpSpPr>
            <a:xfrm>
              <a:off x="9683427" y="4954830"/>
              <a:ext cx="504171" cy="369332"/>
              <a:chOff x="8874617" y="4731784"/>
              <a:chExt cx="504171" cy="369332"/>
            </a:xfrm>
          </p:grpSpPr>
          <p:cxnSp>
            <p:nvCxnSpPr>
              <p:cNvPr id="210" name="Straight Arrow Connector 209"/>
              <p:cNvCxnSpPr>
                <a:stCxn id="198" idx="6"/>
                <a:endCxn id="213" idx="2"/>
              </p:cNvCxnSpPr>
              <p:nvPr/>
            </p:nvCxnSpPr>
            <p:spPr>
              <a:xfrm flipV="1">
                <a:off x="8874617" y="5053264"/>
                <a:ext cx="504171" cy="30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Rectangle 210"/>
                  <p:cNvSpPr/>
                  <p:nvPr/>
                </p:nvSpPr>
                <p:spPr>
                  <a:xfrm>
                    <a:off x="8911337" y="4731784"/>
                    <a:ext cx="34015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8" name="Rectangle 1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1337" y="4731784"/>
                    <a:ext cx="34015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5" name="Oval 204"/>
            <p:cNvSpPr/>
            <p:nvPr/>
          </p:nvSpPr>
          <p:spPr>
            <a:xfrm>
              <a:off x="8453669" y="5050740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06" name="Straight Arrow Connector 205"/>
            <p:cNvCxnSpPr>
              <a:stCxn id="205" idx="5"/>
              <a:endCxn id="200" idx="2"/>
            </p:cNvCxnSpPr>
            <p:nvPr/>
          </p:nvCxnSpPr>
          <p:spPr>
            <a:xfrm>
              <a:off x="8599852" y="5211460"/>
              <a:ext cx="277166" cy="6515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205" idx="7"/>
              <a:endCxn id="176" idx="2"/>
            </p:cNvCxnSpPr>
            <p:nvPr/>
          </p:nvCxnSpPr>
          <p:spPr>
            <a:xfrm flipV="1">
              <a:off x="8599852" y="4977702"/>
              <a:ext cx="268757" cy="10061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8521378" y="4746371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mtClean="0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1378" y="4746371"/>
                  <a:ext cx="340158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Rectangle 208"/>
                <p:cNvSpPr/>
                <p:nvPr/>
              </p:nvSpPr>
              <p:spPr>
                <a:xfrm>
                  <a:off x="8554516" y="5119656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9" name="Rectangle 2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4516" y="5119656"/>
                  <a:ext cx="340158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0" name="Group 219"/>
          <p:cNvGrpSpPr/>
          <p:nvPr/>
        </p:nvGrpSpPr>
        <p:grpSpPr>
          <a:xfrm>
            <a:off x="8296674" y="5414288"/>
            <a:ext cx="2426106" cy="1150395"/>
            <a:chOff x="8521319" y="4514631"/>
            <a:chExt cx="2426106" cy="11503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Rectangle 220"/>
                <p:cNvSpPr/>
                <p:nvPr/>
              </p:nvSpPr>
              <p:spPr>
                <a:xfrm>
                  <a:off x="10607267" y="5295694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1" name="Rectangle 2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7267" y="5295694"/>
                  <a:ext cx="340158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Rectangle 221"/>
                <p:cNvSpPr/>
                <p:nvPr/>
              </p:nvSpPr>
              <p:spPr>
                <a:xfrm>
                  <a:off x="9362012" y="4514631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2" name="Rectangle 2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2012" y="4514631"/>
                  <a:ext cx="340158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" name="Freeform 222"/>
            <p:cNvSpPr/>
            <p:nvPr/>
          </p:nvSpPr>
          <p:spPr>
            <a:xfrm>
              <a:off x="8524673" y="4693638"/>
              <a:ext cx="1021759" cy="342706"/>
            </a:xfrm>
            <a:custGeom>
              <a:avLst/>
              <a:gdLst>
                <a:gd name="connsiteX0" fmla="*/ 1069153 w 1069153"/>
                <a:gd name="connsiteY0" fmla="*/ 192830 h 361899"/>
                <a:gd name="connsiteX1" fmla="*/ 735778 w 1069153"/>
                <a:gd name="connsiteY1" fmla="*/ 2330 h 361899"/>
                <a:gd name="connsiteX2" fmla="*/ 104747 w 1069153"/>
                <a:gd name="connsiteY2" fmla="*/ 104724 h 361899"/>
                <a:gd name="connsiteX3" fmla="*/ 7115 w 1069153"/>
                <a:gd name="connsiteY3" fmla="*/ 361899 h 361899"/>
                <a:gd name="connsiteX0" fmla="*/ 1064642 w 1064642"/>
                <a:gd name="connsiteY0" fmla="*/ 193016 h 362085"/>
                <a:gd name="connsiteX1" fmla="*/ 731267 w 1064642"/>
                <a:gd name="connsiteY1" fmla="*/ 2516 h 362085"/>
                <a:gd name="connsiteX2" fmla="*/ 138336 w 1064642"/>
                <a:gd name="connsiteY2" fmla="*/ 102529 h 362085"/>
                <a:gd name="connsiteX3" fmla="*/ 2604 w 1064642"/>
                <a:gd name="connsiteY3" fmla="*/ 362085 h 362085"/>
                <a:gd name="connsiteX0" fmla="*/ 1064622 w 1064622"/>
                <a:gd name="connsiteY0" fmla="*/ 172432 h 341501"/>
                <a:gd name="connsiteX1" fmla="*/ 728866 w 1064622"/>
                <a:gd name="connsiteY1" fmla="*/ 3364 h 341501"/>
                <a:gd name="connsiteX2" fmla="*/ 138316 w 1064622"/>
                <a:gd name="connsiteY2" fmla="*/ 81945 h 341501"/>
                <a:gd name="connsiteX3" fmla="*/ 2584 w 1064622"/>
                <a:gd name="connsiteY3" fmla="*/ 341501 h 341501"/>
                <a:gd name="connsiteX0" fmla="*/ 1064622 w 1064622"/>
                <a:gd name="connsiteY0" fmla="*/ 172432 h 341501"/>
                <a:gd name="connsiteX1" fmla="*/ 728866 w 1064622"/>
                <a:gd name="connsiteY1" fmla="*/ 3364 h 341501"/>
                <a:gd name="connsiteX2" fmla="*/ 138316 w 1064622"/>
                <a:gd name="connsiteY2" fmla="*/ 81945 h 341501"/>
                <a:gd name="connsiteX3" fmla="*/ 2584 w 1064622"/>
                <a:gd name="connsiteY3" fmla="*/ 341501 h 341501"/>
                <a:gd name="connsiteX0" fmla="*/ 1019378 w 1019378"/>
                <a:gd name="connsiteY0" fmla="*/ 182483 h 342027"/>
                <a:gd name="connsiteX1" fmla="*/ 728866 w 1019378"/>
                <a:gd name="connsiteY1" fmla="*/ 3890 h 342027"/>
                <a:gd name="connsiteX2" fmla="*/ 138316 w 1019378"/>
                <a:gd name="connsiteY2" fmla="*/ 82471 h 342027"/>
                <a:gd name="connsiteX3" fmla="*/ 2584 w 1019378"/>
                <a:gd name="connsiteY3" fmla="*/ 342027 h 342027"/>
                <a:gd name="connsiteX0" fmla="*/ 1021759 w 1021759"/>
                <a:gd name="connsiteY0" fmla="*/ 195068 h 342706"/>
                <a:gd name="connsiteX1" fmla="*/ 728866 w 1021759"/>
                <a:gd name="connsiteY1" fmla="*/ 4569 h 342706"/>
                <a:gd name="connsiteX2" fmla="*/ 138316 w 1021759"/>
                <a:gd name="connsiteY2" fmla="*/ 83150 h 342706"/>
                <a:gd name="connsiteX3" fmla="*/ 2584 w 1021759"/>
                <a:gd name="connsiteY3" fmla="*/ 342706 h 342706"/>
                <a:gd name="connsiteX0" fmla="*/ 1021759 w 1021759"/>
                <a:gd name="connsiteY0" fmla="*/ 195068 h 342706"/>
                <a:gd name="connsiteX1" fmla="*/ 728866 w 1021759"/>
                <a:gd name="connsiteY1" fmla="*/ 4569 h 342706"/>
                <a:gd name="connsiteX2" fmla="*/ 138316 w 1021759"/>
                <a:gd name="connsiteY2" fmla="*/ 83150 h 342706"/>
                <a:gd name="connsiteX3" fmla="*/ 2584 w 1021759"/>
                <a:gd name="connsiteY3" fmla="*/ 342706 h 34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1759" h="342706">
                  <a:moveTo>
                    <a:pt x="1021759" y="195068"/>
                  </a:moveTo>
                  <a:cubicBezTo>
                    <a:pt x="975919" y="85729"/>
                    <a:pt x="876106" y="23222"/>
                    <a:pt x="728866" y="4569"/>
                  </a:cubicBezTo>
                  <a:cubicBezTo>
                    <a:pt x="581626" y="-14084"/>
                    <a:pt x="259363" y="26794"/>
                    <a:pt x="138316" y="83150"/>
                  </a:cubicBezTo>
                  <a:cubicBezTo>
                    <a:pt x="17269" y="139506"/>
                    <a:pt x="-9322" y="244082"/>
                    <a:pt x="2584" y="342706"/>
                  </a:cubicBezTo>
                </a:path>
              </a:pathLst>
            </a:cu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Freeform 223"/>
            <p:cNvSpPr/>
            <p:nvPr/>
          </p:nvSpPr>
          <p:spPr>
            <a:xfrm flipV="1">
              <a:off x="8521319" y="5237117"/>
              <a:ext cx="2332422" cy="298090"/>
            </a:xfrm>
            <a:custGeom>
              <a:avLst/>
              <a:gdLst>
                <a:gd name="connsiteX0" fmla="*/ 1069153 w 1069153"/>
                <a:gd name="connsiteY0" fmla="*/ 192830 h 361899"/>
                <a:gd name="connsiteX1" fmla="*/ 735778 w 1069153"/>
                <a:gd name="connsiteY1" fmla="*/ 2330 h 361899"/>
                <a:gd name="connsiteX2" fmla="*/ 104747 w 1069153"/>
                <a:gd name="connsiteY2" fmla="*/ 104724 h 361899"/>
                <a:gd name="connsiteX3" fmla="*/ 7115 w 1069153"/>
                <a:gd name="connsiteY3" fmla="*/ 361899 h 361899"/>
                <a:gd name="connsiteX0" fmla="*/ 1064642 w 1064642"/>
                <a:gd name="connsiteY0" fmla="*/ 193016 h 362085"/>
                <a:gd name="connsiteX1" fmla="*/ 731267 w 1064642"/>
                <a:gd name="connsiteY1" fmla="*/ 2516 h 362085"/>
                <a:gd name="connsiteX2" fmla="*/ 138336 w 1064642"/>
                <a:gd name="connsiteY2" fmla="*/ 102529 h 362085"/>
                <a:gd name="connsiteX3" fmla="*/ 2604 w 1064642"/>
                <a:gd name="connsiteY3" fmla="*/ 362085 h 362085"/>
                <a:gd name="connsiteX0" fmla="*/ 1064622 w 1064622"/>
                <a:gd name="connsiteY0" fmla="*/ 172432 h 341501"/>
                <a:gd name="connsiteX1" fmla="*/ 728866 w 1064622"/>
                <a:gd name="connsiteY1" fmla="*/ 3364 h 341501"/>
                <a:gd name="connsiteX2" fmla="*/ 138316 w 1064622"/>
                <a:gd name="connsiteY2" fmla="*/ 81945 h 341501"/>
                <a:gd name="connsiteX3" fmla="*/ 2584 w 1064622"/>
                <a:gd name="connsiteY3" fmla="*/ 341501 h 341501"/>
                <a:gd name="connsiteX0" fmla="*/ 1064622 w 1064622"/>
                <a:gd name="connsiteY0" fmla="*/ 172432 h 341501"/>
                <a:gd name="connsiteX1" fmla="*/ 728866 w 1064622"/>
                <a:gd name="connsiteY1" fmla="*/ 3364 h 341501"/>
                <a:gd name="connsiteX2" fmla="*/ 138316 w 1064622"/>
                <a:gd name="connsiteY2" fmla="*/ 81945 h 341501"/>
                <a:gd name="connsiteX3" fmla="*/ 2584 w 1064622"/>
                <a:gd name="connsiteY3" fmla="*/ 341501 h 341501"/>
                <a:gd name="connsiteX0" fmla="*/ 1121568 w 1121568"/>
                <a:gd name="connsiteY0" fmla="*/ 462584 h 462584"/>
                <a:gd name="connsiteX1" fmla="*/ 728866 w 1121568"/>
                <a:gd name="connsiteY1" fmla="*/ 21161 h 462584"/>
                <a:gd name="connsiteX2" fmla="*/ 138316 w 1121568"/>
                <a:gd name="connsiteY2" fmla="*/ 99742 h 462584"/>
                <a:gd name="connsiteX3" fmla="*/ 2584 w 1121568"/>
                <a:gd name="connsiteY3" fmla="*/ 359298 h 462584"/>
                <a:gd name="connsiteX0" fmla="*/ 1122633 w 1122633"/>
                <a:gd name="connsiteY0" fmla="*/ 471789 h 674480"/>
                <a:gd name="connsiteX1" fmla="*/ 729931 w 1122633"/>
                <a:gd name="connsiteY1" fmla="*/ 30366 h 674480"/>
                <a:gd name="connsiteX2" fmla="*/ 139381 w 1122633"/>
                <a:gd name="connsiteY2" fmla="*/ 108947 h 674480"/>
                <a:gd name="connsiteX3" fmla="*/ 2533 w 1122633"/>
                <a:gd name="connsiteY3" fmla="*/ 674480 h 674480"/>
                <a:gd name="connsiteX0" fmla="*/ 1121705 w 1121705"/>
                <a:gd name="connsiteY0" fmla="*/ 446456 h 649147"/>
                <a:gd name="connsiteX1" fmla="*/ 729003 w 1121705"/>
                <a:gd name="connsiteY1" fmla="*/ 5033 h 649147"/>
                <a:gd name="connsiteX2" fmla="*/ 165251 w 1121705"/>
                <a:gd name="connsiteY2" fmla="*/ 234921 h 649147"/>
                <a:gd name="connsiteX3" fmla="*/ 1605 w 1121705"/>
                <a:gd name="connsiteY3" fmla="*/ 649147 h 649147"/>
                <a:gd name="connsiteX0" fmla="*/ 1121795 w 1121795"/>
                <a:gd name="connsiteY0" fmla="*/ 241503 h 444194"/>
                <a:gd name="connsiteX1" fmla="*/ 752541 w 1121795"/>
                <a:gd name="connsiteY1" fmla="*/ 55622 h 444194"/>
                <a:gd name="connsiteX2" fmla="*/ 165341 w 1121795"/>
                <a:gd name="connsiteY2" fmla="*/ 29968 h 444194"/>
                <a:gd name="connsiteX3" fmla="*/ 1695 w 1121795"/>
                <a:gd name="connsiteY3" fmla="*/ 444194 h 444194"/>
                <a:gd name="connsiteX0" fmla="*/ 1121596 w 1121596"/>
                <a:gd name="connsiteY0" fmla="*/ 217657 h 420348"/>
                <a:gd name="connsiteX1" fmla="*/ 752342 w 1121596"/>
                <a:gd name="connsiteY1" fmla="*/ 31776 h 420348"/>
                <a:gd name="connsiteX2" fmla="*/ 174075 w 1121596"/>
                <a:gd name="connsiteY2" fmla="*/ 39746 h 420348"/>
                <a:gd name="connsiteX3" fmla="*/ 1496 w 1121596"/>
                <a:gd name="connsiteY3" fmla="*/ 420348 h 420348"/>
                <a:gd name="connsiteX0" fmla="*/ 1093682 w 1093682"/>
                <a:gd name="connsiteY0" fmla="*/ 228309 h 420913"/>
                <a:gd name="connsiteX1" fmla="*/ 752342 w 1093682"/>
                <a:gd name="connsiteY1" fmla="*/ 32341 h 420913"/>
                <a:gd name="connsiteX2" fmla="*/ 174075 w 1093682"/>
                <a:gd name="connsiteY2" fmla="*/ 40311 h 420913"/>
                <a:gd name="connsiteX3" fmla="*/ 1496 w 1093682"/>
                <a:gd name="connsiteY3" fmla="*/ 420913 h 4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682" h="420913">
                  <a:moveTo>
                    <a:pt x="1093682" y="228309"/>
                  </a:moveTo>
                  <a:cubicBezTo>
                    <a:pt x="1057367" y="118970"/>
                    <a:pt x="905610" y="63674"/>
                    <a:pt x="752342" y="32341"/>
                  </a:cubicBezTo>
                  <a:cubicBezTo>
                    <a:pt x="599074" y="1008"/>
                    <a:pt x="299216" y="-24451"/>
                    <a:pt x="174075" y="40311"/>
                  </a:cubicBezTo>
                  <a:cubicBezTo>
                    <a:pt x="48934" y="105073"/>
                    <a:pt x="-10410" y="322289"/>
                    <a:pt x="1496" y="420913"/>
                  </a:cubicBezTo>
                </a:path>
              </a:pathLst>
            </a:cu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F5E8DEB-8D68-E8F8-ADB4-5865D85E9226}"/>
              </a:ext>
            </a:extLst>
          </p:cNvPr>
          <p:cNvSpPr/>
          <p:nvPr/>
        </p:nvSpPr>
        <p:spPr>
          <a:xfrm>
            <a:off x="9554512" y="3979219"/>
            <a:ext cx="18539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Based on union closure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C99A2E-6F5C-6EE2-1572-F3600E9885CB}"/>
              </a:ext>
            </a:extLst>
          </p:cNvPr>
          <p:cNvSpPr/>
          <p:nvPr/>
        </p:nvSpPr>
        <p:spPr>
          <a:xfrm>
            <a:off x="9578440" y="5361740"/>
            <a:ext cx="17129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Based on star closure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25DEF3-5A91-DE45-1A40-3365A8654A97}"/>
              </a:ext>
            </a:extLst>
          </p:cNvPr>
          <p:cNvSpPr/>
          <p:nvPr/>
        </p:nvSpPr>
        <p:spPr>
          <a:xfrm>
            <a:off x="295923" y="6081819"/>
            <a:ext cx="680468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prstClr val="white"/>
                </a:solidFill>
                <a:latin typeface="Calibri Light" panose="020F0302020204030204"/>
              </a:rPr>
              <a:t>Regular expr is equivalent regular language.</a:t>
            </a:r>
          </a:p>
          <a:p>
            <a:r>
              <a:rPr lang="en-US" sz="1500" dirty="0">
                <a:solidFill>
                  <a:prstClr val="white"/>
                </a:solidFill>
                <a:latin typeface="Calibri Light" panose="020F0302020204030204"/>
              </a:rPr>
              <a:t>We can create NFA for regular languages so we can create NFA for regular expressions.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47983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8" grpId="0" uiExpand="1" build="p"/>
      <p:bldP spid="8" grpId="0" uiExpand="1" build="p"/>
      <p:bldP spid="37" grpId="0" uiExpand="1"/>
      <p:bldP spid="138" grpId="0" uiExpand="1" animBg="1"/>
      <p:bldP spid="138" grpId="1" animBg="1"/>
      <p:bldP spid="6" grpId="0" uiExpand="1"/>
      <p:bldP spid="9" grpId="0" uiExpan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Transforming NFA to Regular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28650" indent="-514350">
              <a:lnSpc>
                <a:spcPct val="95000"/>
              </a:lnSpc>
              <a:buFont typeface="+mj-lt"/>
              <a:buAutoNum type="arabicPeriod"/>
              <a:tabLst>
                <a:tab pos="228600" algn="l"/>
                <a:tab pos="914400" algn="l"/>
                <a:tab pos="1600200" algn="l"/>
                <a:tab pos="3657600" algn="l"/>
                <a:tab pos="5829300" algn="l"/>
              </a:tabLst>
            </a:pPr>
            <a:r>
              <a:rPr lang="en-US" dirty="0"/>
              <a:t>State names become the non-terminals. (So, rename them to be uppercase letters)</a:t>
            </a:r>
          </a:p>
          <a:p>
            <a:pPr>
              <a:lnSpc>
                <a:spcPct val="95000"/>
              </a:lnSpc>
              <a:buFont typeface="Times" charset="0"/>
              <a:buAutoNum type="arabicPeriod"/>
              <a:tabLst>
                <a:tab pos="228600" algn="l"/>
                <a:tab pos="914400" algn="l"/>
                <a:tab pos="1600200" algn="l"/>
                <a:tab pos="3657600" algn="l"/>
                <a:tab pos="5829300" algn="l"/>
              </a:tabLst>
            </a:pPr>
            <a:endParaRPr lang="en-US" dirty="0"/>
          </a:p>
          <a:p>
            <a:pPr marL="514350" indent="-514350">
              <a:lnSpc>
                <a:spcPct val="95000"/>
              </a:lnSpc>
              <a:spcBef>
                <a:spcPct val="25000"/>
              </a:spcBef>
              <a:buFont typeface="+mj-lt"/>
              <a:buAutoNum type="arabicPeriod"/>
              <a:tabLst>
                <a:tab pos="228600" algn="l"/>
                <a:tab pos="914400" algn="l"/>
                <a:tab pos="1600200" algn="l"/>
                <a:tab pos="3657600" algn="l"/>
                <a:tab pos="5829300" algn="l"/>
              </a:tabLst>
            </a:pPr>
            <a:r>
              <a:rPr lang="en-US" dirty="0"/>
              <a:t>The start state becomes the start symbol of the grammar</a:t>
            </a:r>
          </a:p>
          <a:p>
            <a:pPr marL="514350" indent="-514350">
              <a:lnSpc>
                <a:spcPct val="95000"/>
              </a:lnSpc>
              <a:spcBef>
                <a:spcPct val="25000"/>
              </a:spcBef>
              <a:buFont typeface="+mj-lt"/>
              <a:buAutoNum type="arabicPeriod"/>
              <a:tabLst>
                <a:tab pos="228600" algn="l"/>
                <a:tab pos="914400" algn="l"/>
                <a:tab pos="1600200" algn="l"/>
                <a:tab pos="3657600" algn="l"/>
                <a:tab pos="5829300" algn="l"/>
              </a:tabLst>
            </a:pPr>
            <a:endParaRPr lang="en-US" dirty="0"/>
          </a:p>
          <a:p>
            <a:pPr marL="514350" indent="-514350">
              <a:lnSpc>
                <a:spcPct val="95000"/>
              </a:lnSpc>
              <a:spcBef>
                <a:spcPct val="25000"/>
              </a:spcBef>
              <a:buFont typeface="+mj-lt"/>
              <a:buAutoNum type="arabicPeriod"/>
              <a:tabLst>
                <a:tab pos="228600" algn="l"/>
                <a:tab pos="914400" algn="l"/>
                <a:tab pos="1600200" algn="l"/>
                <a:tab pos="3657600" algn="l"/>
                <a:tab pos="5829300" algn="l"/>
              </a:tabLst>
            </a:pPr>
            <a:r>
              <a:rPr lang="en-US" dirty="0"/>
              <a:t>For each state transition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dirty="0"/>
              <a:t>labeled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construct a production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xJ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in the Grammar</a:t>
            </a:r>
          </a:p>
          <a:p>
            <a:pPr marL="514350" indent="-514350">
              <a:lnSpc>
                <a:spcPct val="95000"/>
              </a:lnSpc>
              <a:spcBef>
                <a:spcPct val="25000"/>
              </a:spcBef>
              <a:buFont typeface="+mj-lt"/>
              <a:buAutoNum type="arabicPeriod"/>
              <a:tabLst>
                <a:tab pos="228600" algn="l"/>
                <a:tab pos="914400" algn="l"/>
                <a:tab pos="1600200" algn="l"/>
                <a:tab pos="3657600" algn="l"/>
                <a:tab pos="5829300" algn="l"/>
              </a:tabLst>
            </a:pPr>
            <a:endParaRPr lang="en-US" dirty="0">
              <a:sym typeface="Symbol" charset="2"/>
            </a:endParaRPr>
          </a:p>
          <a:p>
            <a:pPr marL="514350" indent="-514350">
              <a:lnSpc>
                <a:spcPct val="95000"/>
              </a:lnSpc>
              <a:spcBef>
                <a:spcPct val="25000"/>
              </a:spcBef>
              <a:buFont typeface="+mj-lt"/>
              <a:buAutoNum type="arabicPeriod"/>
              <a:tabLst>
                <a:tab pos="228600" algn="l"/>
                <a:tab pos="914400" algn="l"/>
                <a:tab pos="1600200" algn="l"/>
                <a:tab pos="3657600" algn="l"/>
                <a:tab pos="5829300" algn="l"/>
              </a:tabLst>
            </a:pPr>
            <a:r>
              <a:rPr lang="en-US" dirty="0">
                <a:sym typeface="Symbol" charset="2"/>
              </a:rPr>
              <a:t>For each transition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I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J</a:t>
            </a:r>
            <a:r>
              <a:rPr lang="en-US" dirty="0">
                <a:sym typeface="Symbol" charset="2"/>
              </a:rPr>
              <a:t> with </a:t>
            </a:r>
            <a:r>
              <a:rPr lang="el-GR" dirty="0"/>
              <a:t>ε</a:t>
            </a:r>
            <a:r>
              <a:rPr lang="en-US" dirty="0">
                <a:latin typeface="Symbol" charset="2"/>
              </a:rPr>
              <a:t>, </a:t>
            </a:r>
            <a:r>
              <a:rPr lang="en-US" dirty="0"/>
              <a:t>we have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IJ</a:t>
            </a:r>
          </a:p>
          <a:p>
            <a:pPr marL="514350" indent="-514350">
              <a:lnSpc>
                <a:spcPct val="95000"/>
              </a:lnSpc>
              <a:spcBef>
                <a:spcPct val="25000"/>
              </a:spcBef>
              <a:buFont typeface="+mj-lt"/>
              <a:buAutoNum type="arabicPeriod"/>
              <a:tabLst>
                <a:tab pos="228600" algn="l"/>
                <a:tab pos="914400" algn="l"/>
                <a:tab pos="1600200" algn="l"/>
                <a:tab pos="3657600" algn="l"/>
                <a:tab pos="5829300" algn="l"/>
              </a:tabLst>
            </a:pPr>
            <a:endParaRPr lang="en-US" dirty="0"/>
          </a:p>
          <a:p>
            <a:pPr marL="514350" indent="-514350">
              <a:lnSpc>
                <a:spcPct val="95000"/>
              </a:lnSpc>
              <a:spcBef>
                <a:spcPct val="25000"/>
              </a:spcBef>
              <a:buFont typeface="+mj-lt"/>
              <a:buAutoNum type="arabicPeriod"/>
              <a:tabLst>
                <a:tab pos="228600" algn="l"/>
                <a:tab pos="914400" algn="l"/>
                <a:tab pos="1600200" algn="l"/>
                <a:tab pos="3657600" algn="l"/>
                <a:tab pos="5829300" algn="l"/>
              </a:tabLst>
            </a:pPr>
            <a:r>
              <a:rPr lang="en-US" dirty="0"/>
              <a:t>For each </a:t>
            </a:r>
            <a:r>
              <a:rPr lang="en-US" u="sng" dirty="0"/>
              <a:t>final state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F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/>
              <a:t> construct a production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F</a:t>
            </a:r>
            <a:r>
              <a:rPr lang="en-US" dirty="0">
                <a:sym typeface="Symbol" charset="2"/>
              </a:rPr>
              <a:t> </a:t>
            </a:r>
            <a:r>
              <a:rPr lang="el-GR" sz="3000" dirty="0"/>
              <a:t>ε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840415" y="624456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5ACEDE-BDE7-55E6-347E-41EC2CF2B116}"/>
              </a:ext>
            </a:extLst>
          </p:cNvPr>
          <p:cNvGrpSpPr/>
          <p:nvPr/>
        </p:nvGrpSpPr>
        <p:grpSpPr>
          <a:xfrm>
            <a:off x="9330206" y="3577555"/>
            <a:ext cx="1676400" cy="611787"/>
            <a:chOff x="3810000" y="2969613"/>
            <a:chExt cx="1752600" cy="61178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D2D448D-89C0-213E-018F-58F487AF8C27}"/>
                </a:ext>
              </a:extLst>
            </p:cNvPr>
            <p:cNvSpPr/>
            <p:nvPr/>
          </p:nvSpPr>
          <p:spPr>
            <a:xfrm>
              <a:off x="38100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F23DD0A-E32C-167D-30AA-B17CEF5336BB}"/>
                </a:ext>
              </a:extLst>
            </p:cNvPr>
            <p:cNvSpPr/>
            <p:nvPr/>
          </p:nvSpPr>
          <p:spPr>
            <a:xfrm>
              <a:off x="50292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E8A037E-A743-96AB-EC55-E9280B49167F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4343400" y="3314700"/>
              <a:ext cx="6858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1E7FB9-26F6-5096-AB25-10EE694689E6}"/>
                </a:ext>
              </a:extLst>
            </p:cNvPr>
            <p:cNvSpPr txBox="1"/>
            <p:nvPr/>
          </p:nvSpPr>
          <p:spPr>
            <a:xfrm>
              <a:off x="4401120" y="2969613"/>
              <a:ext cx="308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30740D-D441-3D90-96C7-97791A30C2E7}"/>
              </a:ext>
            </a:extLst>
          </p:cNvPr>
          <p:cNvGrpSpPr/>
          <p:nvPr/>
        </p:nvGrpSpPr>
        <p:grpSpPr>
          <a:xfrm>
            <a:off x="9330206" y="4696448"/>
            <a:ext cx="1676400" cy="611787"/>
            <a:chOff x="3810000" y="2969613"/>
            <a:chExt cx="1752600" cy="61178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4849BAF-CC08-E8C4-887D-DE61D9ECEC23}"/>
                </a:ext>
              </a:extLst>
            </p:cNvPr>
            <p:cNvSpPr/>
            <p:nvPr/>
          </p:nvSpPr>
          <p:spPr>
            <a:xfrm>
              <a:off x="38100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7FC8F91-28D0-CAAE-107D-F3579E75B2CC}"/>
                </a:ext>
              </a:extLst>
            </p:cNvPr>
            <p:cNvSpPr/>
            <p:nvPr/>
          </p:nvSpPr>
          <p:spPr>
            <a:xfrm>
              <a:off x="50292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CAB1D87-0529-F7EA-2E9D-4181064279FB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>
            <a:xfrm>
              <a:off x="4343400" y="3314700"/>
              <a:ext cx="6858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387007-42B7-72A7-3A02-81C8648F6C55}"/>
                </a:ext>
              </a:extLst>
            </p:cNvPr>
            <p:cNvSpPr txBox="1"/>
            <p:nvPr/>
          </p:nvSpPr>
          <p:spPr>
            <a:xfrm>
              <a:off x="4401120" y="2969613"/>
              <a:ext cx="308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ε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Example. </a:t>
            </a:r>
            <a:r>
              <a:rPr lang="en-US" sz="3200" dirty="0">
                <a:latin typeface="+mn-lt"/>
                <a:ea typeface="+mn-ea"/>
                <a:cs typeface="+mn-cs"/>
              </a:rPr>
              <a:t>Transform the NFA into a regular grammar</a:t>
            </a:r>
            <a:endParaRPr lang="en-US" sz="3600" dirty="0">
              <a:latin typeface="+mn-lt"/>
              <a:ea typeface="+mn-ea"/>
              <a:cs typeface="+mn-cs"/>
            </a:endParaRPr>
          </a:p>
        </p:txBody>
      </p:sp>
      <p:grpSp>
        <p:nvGrpSpPr>
          <p:cNvPr id="5" name="Group 48"/>
          <p:cNvGrpSpPr>
            <a:grpSpLocks noGrp="1"/>
          </p:cNvGrpSpPr>
          <p:nvPr/>
        </p:nvGrpSpPr>
        <p:grpSpPr bwMode="auto">
          <a:xfrm>
            <a:off x="1962053" y="2286000"/>
            <a:ext cx="3676748" cy="1905000"/>
            <a:chOff x="731" y="2788"/>
            <a:chExt cx="1797" cy="82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152" y="303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968" y="336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2086" y="30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10"/>
            <p:cNvGrpSpPr>
              <a:grpSpLocks/>
            </p:cNvGrpSpPr>
            <p:nvPr/>
          </p:nvGrpSpPr>
          <p:grpSpPr bwMode="auto">
            <a:xfrm>
              <a:off x="1936" y="2788"/>
              <a:ext cx="304" cy="308"/>
              <a:chOff x="1680" y="2016"/>
              <a:chExt cx="304" cy="308"/>
            </a:xfrm>
          </p:grpSpPr>
          <p:sp>
            <p:nvSpPr>
              <p:cNvPr id="22" name="Oval 11"/>
              <p:cNvSpPr>
                <a:spLocks noChangeArrowheads="1"/>
              </p:cNvSpPr>
              <p:nvPr/>
            </p:nvSpPr>
            <p:spPr bwMode="auto">
              <a:xfrm>
                <a:off x="1712" y="205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80" y="2016"/>
                <a:ext cx="304" cy="3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731" y="3023"/>
              <a:ext cx="390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/>
                <a:t>Start</a:t>
              </a:r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1182" y="3082"/>
              <a:ext cx="180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 dirty="0"/>
                <a:t>S</a:t>
              </a:r>
              <a:endParaRPr lang="en-US" dirty="0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832" y="3152"/>
              <a:ext cx="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2000" y="2864"/>
              <a:ext cx="180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 dirty="0"/>
                <a:t>F</a:t>
              </a:r>
              <a:endParaRPr lang="en-US" dirty="0"/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1989" y="3393"/>
              <a:ext cx="180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 dirty="0"/>
                <a:t>A</a:t>
              </a:r>
              <a:endParaRPr lang="en-US" dirty="0"/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1538" y="2869"/>
              <a:ext cx="186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l-GR" sz="1800" dirty="0"/>
                <a:t>ε</a:t>
              </a:r>
              <a:endParaRPr lang="en-US" dirty="0"/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2058" y="3152"/>
              <a:ext cx="186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 dirty="0"/>
                <a:t>b</a:t>
              </a:r>
              <a:endParaRPr lang="en-US" dirty="0"/>
            </a:p>
          </p:txBody>
        </p:sp>
        <p:sp>
          <p:nvSpPr>
            <p:cNvPr id="17" name="Arc 23"/>
            <p:cNvSpPr>
              <a:spLocks/>
            </p:cNvSpPr>
            <p:nvPr/>
          </p:nvSpPr>
          <p:spPr bwMode="auto">
            <a:xfrm flipV="1">
              <a:off x="2183" y="3372"/>
              <a:ext cx="190" cy="174"/>
            </a:xfrm>
            <a:custGeom>
              <a:avLst/>
              <a:gdLst>
                <a:gd name="T0" fmla="*/ 18 w 39807"/>
                <a:gd name="T1" fmla="*/ 22 h 43200"/>
                <a:gd name="T2" fmla="*/ 0 w 39807"/>
                <a:gd name="T3" fmla="*/ 134 h 43200"/>
                <a:gd name="T4" fmla="*/ 87 w 39807"/>
                <a:gd name="T5" fmla="*/ 87 h 43200"/>
                <a:gd name="T6" fmla="*/ 0 60000 65536"/>
                <a:gd name="T7" fmla="*/ 0 60000 65536"/>
                <a:gd name="T8" fmla="*/ 0 60000 65536"/>
                <a:gd name="T9" fmla="*/ 0 w 39807"/>
                <a:gd name="T10" fmla="*/ 0 h 43200"/>
                <a:gd name="T11" fmla="*/ 39807 w 3980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07" h="43200" fill="none" extrusionOk="0">
                  <a:moveTo>
                    <a:pt x="3777" y="5527"/>
                  </a:moveTo>
                  <a:cubicBezTo>
                    <a:pt x="7741" y="1968"/>
                    <a:pt x="12880" y="-1"/>
                    <a:pt x="18207" y="0"/>
                  </a:cubicBezTo>
                  <a:cubicBezTo>
                    <a:pt x="30136" y="0"/>
                    <a:pt x="39807" y="9670"/>
                    <a:pt x="39807" y="21600"/>
                  </a:cubicBezTo>
                  <a:cubicBezTo>
                    <a:pt x="39807" y="33529"/>
                    <a:pt x="30136" y="43200"/>
                    <a:pt x="18207" y="43200"/>
                  </a:cubicBezTo>
                  <a:cubicBezTo>
                    <a:pt x="10832" y="43200"/>
                    <a:pt x="3967" y="39437"/>
                    <a:pt x="-1" y="33221"/>
                  </a:cubicBezTo>
                </a:path>
                <a:path w="39807" h="43200" stroke="0" extrusionOk="0">
                  <a:moveTo>
                    <a:pt x="3777" y="5527"/>
                  </a:moveTo>
                  <a:cubicBezTo>
                    <a:pt x="7741" y="1968"/>
                    <a:pt x="12880" y="-1"/>
                    <a:pt x="18207" y="0"/>
                  </a:cubicBezTo>
                  <a:cubicBezTo>
                    <a:pt x="30136" y="0"/>
                    <a:pt x="39807" y="9670"/>
                    <a:pt x="39807" y="21600"/>
                  </a:cubicBezTo>
                  <a:cubicBezTo>
                    <a:pt x="39807" y="33529"/>
                    <a:pt x="30136" y="43200"/>
                    <a:pt x="18207" y="43200"/>
                  </a:cubicBezTo>
                  <a:cubicBezTo>
                    <a:pt x="10832" y="43200"/>
                    <a:pt x="3967" y="39437"/>
                    <a:pt x="-1" y="33221"/>
                  </a:cubicBezTo>
                  <a:lnTo>
                    <a:pt x="18207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2342" y="3344"/>
              <a:ext cx="186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 dirty="0"/>
                <a:t>a</a:t>
              </a:r>
              <a:endParaRPr lang="en-US" dirty="0"/>
            </a:p>
          </p:txBody>
        </p:sp>
        <p:sp>
          <p:nvSpPr>
            <p:cNvPr id="19" name="Text Box 26"/>
            <p:cNvSpPr txBox="1">
              <a:spLocks noChangeArrowheads="1"/>
            </p:cNvSpPr>
            <p:nvPr/>
          </p:nvSpPr>
          <p:spPr bwMode="auto">
            <a:xfrm>
              <a:off x="1538" y="3295"/>
              <a:ext cx="186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 dirty="0"/>
                <a:t>a</a:t>
              </a:r>
              <a:endParaRPr lang="en-US" dirty="0"/>
            </a:p>
          </p:txBody>
        </p:sp>
        <p:sp>
          <p:nvSpPr>
            <p:cNvPr id="20" name="Line 46"/>
            <p:cNvSpPr>
              <a:spLocks noChangeShapeType="1"/>
            </p:cNvSpPr>
            <p:nvPr/>
          </p:nvSpPr>
          <p:spPr bwMode="auto">
            <a:xfrm flipV="1">
              <a:off x="1386" y="2989"/>
              <a:ext cx="553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47"/>
            <p:cNvSpPr>
              <a:spLocks noChangeShapeType="1"/>
            </p:cNvSpPr>
            <p:nvPr/>
          </p:nvSpPr>
          <p:spPr bwMode="auto">
            <a:xfrm>
              <a:off x="1379" y="3198"/>
              <a:ext cx="60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Rectangle 49"/>
          <p:cNvSpPr>
            <a:spLocks noChangeArrowheads="1"/>
          </p:cNvSpPr>
          <p:nvPr/>
        </p:nvSpPr>
        <p:spPr bwMode="auto">
          <a:xfrm>
            <a:off x="6172201" y="2590801"/>
            <a:ext cx="35782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dirty="0"/>
              <a:t>Grammar</a:t>
            </a:r>
            <a:r>
              <a:rPr lang="en-US" i="1" dirty="0"/>
              <a:t>:</a:t>
            </a:r>
            <a:br>
              <a:rPr lang="en-US" i="1" dirty="0"/>
            </a:br>
            <a:endParaRPr lang="en-US" i="1" dirty="0"/>
          </a:p>
          <a:p>
            <a:pPr>
              <a:tabLst>
                <a:tab pos="457200" algn="l"/>
              </a:tabLst>
            </a:pPr>
            <a:r>
              <a:rPr lang="en-US" i="1" dirty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 charset="2"/>
              </a:rPr>
              <a:t>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Symbol" charset="2"/>
              </a:rPr>
              <a:t>aA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 charset="2"/>
              </a:rPr>
              <a:t>| F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A 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 charset="2"/>
              </a:rPr>
              <a:t>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bF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F 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 charset="2"/>
              </a:rPr>
              <a:t> </a:t>
            </a:r>
            <a:r>
              <a:rPr lang="el-GR" sz="2000" dirty="0"/>
              <a:t>ε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87113" y="4730556"/>
            <a:ext cx="90618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Example 2. </a:t>
            </a:r>
            <a:br>
              <a:rPr lang="en-US" sz="2000" dirty="0"/>
            </a:br>
            <a:r>
              <a:rPr lang="en-US" sz="2000" dirty="0"/>
              <a:t>Transform the regular expression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a*(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)* </a:t>
            </a:r>
            <a:r>
              <a:rPr lang="en-US" sz="2000" dirty="0"/>
              <a:t>into a regular grammar.</a:t>
            </a:r>
          </a:p>
          <a:p>
            <a:r>
              <a:rPr lang="en-US" sz="2000" i="1" dirty="0"/>
              <a:t>Hint</a:t>
            </a:r>
            <a:r>
              <a:rPr lang="en-US" sz="2000" dirty="0"/>
              <a:t>: first make an NFA for it and then make the grammar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77C81BB0-FA5A-8E36-A84D-28CBD9EE68BC}"/>
              </a:ext>
            </a:extLst>
          </p:cNvPr>
          <p:cNvSpPr/>
          <p:nvPr/>
        </p:nvSpPr>
        <p:spPr>
          <a:xfrm>
            <a:off x="6405356" y="3173534"/>
            <a:ext cx="274575" cy="853766"/>
          </a:xfrm>
          <a:prstGeom prst="leftBrac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allAtOnce"/>
      <p:bldP spid="25" grpId="0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27519"/>
            <a:ext cx="10515600" cy="99603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Transforming Regular Grammars to NFA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518" y="1590246"/>
            <a:ext cx="10958468" cy="4766103"/>
          </a:xfrm>
        </p:spPr>
        <p:txBody>
          <a:bodyPr>
            <a:normAutofit fontScale="77500" lnSpcReduction="20000"/>
          </a:bodyPr>
          <a:lstStyle/>
          <a:p>
            <a:pPr marL="628650" indent="-514350">
              <a:lnSpc>
                <a:spcPct val="95000"/>
              </a:lnSpc>
              <a:spcBef>
                <a:spcPct val="25000"/>
              </a:spcBef>
              <a:buFont typeface="+mj-lt"/>
              <a:buAutoNum type="arabicPeriod"/>
              <a:tabLst>
                <a:tab pos="228600" algn="l"/>
                <a:tab pos="914400" algn="l"/>
                <a:tab pos="1600200" algn="l"/>
                <a:tab pos="3657600" algn="l"/>
                <a:tab pos="5829300" algn="l"/>
              </a:tabLst>
            </a:pPr>
            <a:r>
              <a:rPr lang="en-US" dirty="0"/>
              <a:t>The start state is the grammar start symbol</a:t>
            </a:r>
          </a:p>
          <a:p>
            <a:pPr marL="514350" indent="-514350">
              <a:lnSpc>
                <a:spcPct val="95000"/>
              </a:lnSpc>
              <a:spcBef>
                <a:spcPct val="25000"/>
              </a:spcBef>
              <a:buFont typeface="+mj-lt"/>
              <a:buAutoNum type="arabicPeriod"/>
              <a:tabLst>
                <a:tab pos="228600" algn="l"/>
                <a:tab pos="914400" algn="l"/>
                <a:tab pos="1600200" algn="l"/>
                <a:tab pos="3657600" algn="l"/>
                <a:tab pos="5829300" algn="l"/>
              </a:tabLst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lnSpc>
                <a:spcPct val="95000"/>
              </a:lnSpc>
              <a:spcBef>
                <a:spcPct val="25000"/>
              </a:spcBef>
              <a:buFont typeface="+mj-lt"/>
              <a:buAutoNum type="arabicPeriod"/>
              <a:tabLst>
                <a:tab pos="228600" algn="l"/>
                <a:tab pos="914400" algn="l"/>
                <a:tab pos="1600200" algn="l"/>
                <a:tab pos="3657600" algn="l"/>
                <a:tab pos="58293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Symbol" charset="2"/>
              </a:rPr>
              <a:t>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</a:t>
            </a:r>
            <a:r>
              <a:rPr lang="en-US" dirty="0"/>
              <a:t> becomes a transition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dirty="0"/>
              <a:t> labeled by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lnSpc>
                <a:spcPct val="95000"/>
              </a:lnSpc>
              <a:spcBef>
                <a:spcPct val="25000"/>
              </a:spcBef>
              <a:buFont typeface="+mj-lt"/>
              <a:buAutoNum type="arabicPeriod"/>
              <a:tabLst>
                <a:tab pos="228600" algn="l"/>
                <a:tab pos="914400" algn="l"/>
                <a:tab pos="1600200" algn="l"/>
                <a:tab pos="3657600" algn="l"/>
                <a:tab pos="5829300" algn="l"/>
              </a:tabLst>
            </a:pPr>
            <a:endParaRPr lang="en-US" dirty="0"/>
          </a:p>
          <a:p>
            <a:pPr marL="514350" indent="-514350">
              <a:lnSpc>
                <a:spcPct val="95000"/>
              </a:lnSpc>
              <a:spcBef>
                <a:spcPct val="25000"/>
              </a:spcBef>
              <a:buFont typeface="+mj-lt"/>
              <a:buAutoNum type="arabicPeriod"/>
              <a:tabLst>
                <a:tab pos="228600" algn="l"/>
                <a:tab pos="914400" algn="l"/>
                <a:tab pos="1600200" algn="l"/>
                <a:tab pos="3657600" algn="l"/>
                <a:tab pos="58293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  <a:sym typeface="Symbol" charset="2"/>
              </a:rPr>
              <a:t>IJ </a:t>
            </a:r>
            <a:r>
              <a:rPr lang="en-US" dirty="0"/>
              <a:t>becomes a transition from 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 charset="2"/>
              </a:rPr>
              <a:t>I</a:t>
            </a:r>
            <a:r>
              <a:rPr lang="en-US" dirty="0"/>
              <a:t> to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 charset="2"/>
              </a:rPr>
              <a:t> J </a:t>
            </a:r>
            <a:r>
              <a:rPr lang="en-US" dirty="0"/>
              <a:t>labeled by </a:t>
            </a:r>
            <a:r>
              <a:rPr lang="el-GR" sz="2800" dirty="0"/>
              <a:t>ε</a:t>
            </a:r>
            <a:br>
              <a:rPr lang="en-US" sz="2800" dirty="0"/>
            </a:br>
            <a:endParaRPr lang="en-US" dirty="0"/>
          </a:p>
          <a:p>
            <a:pPr marL="514350" indent="-514350">
              <a:lnSpc>
                <a:spcPct val="95000"/>
              </a:lnSpc>
              <a:spcBef>
                <a:spcPct val="25000"/>
              </a:spcBef>
              <a:buFont typeface="+mj-lt"/>
              <a:buAutoNum type="arabicPeriod"/>
              <a:tabLst>
                <a:tab pos="228600" algn="l"/>
                <a:tab pos="914400" algn="l"/>
                <a:tab pos="1600200" algn="l"/>
                <a:tab pos="3657600" algn="l"/>
                <a:tab pos="5829300" algn="l"/>
              </a:tabLst>
            </a:pPr>
            <a:endParaRPr lang="en-US" dirty="0"/>
          </a:p>
          <a:p>
            <a:pPr marL="514350" indent="-514350">
              <a:lnSpc>
                <a:spcPct val="95000"/>
              </a:lnSpc>
              <a:spcBef>
                <a:spcPct val="25000"/>
              </a:spcBef>
              <a:buFont typeface="+mj-lt"/>
              <a:buAutoNum type="arabicPeriod"/>
              <a:tabLst>
                <a:tab pos="228600" algn="l"/>
                <a:tab pos="914400" algn="l"/>
                <a:tab pos="1600200" algn="l"/>
                <a:tab pos="3657600" algn="l"/>
                <a:tab pos="5829300" algn="l"/>
              </a:tabLst>
            </a:pPr>
            <a:r>
              <a:rPr lang="en-US" dirty="0"/>
              <a:t>Transform each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Symbol" charset="2"/>
              </a:rPr>
              <a:t>Ia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 charset="2"/>
              </a:rPr>
              <a:t> </a:t>
            </a:r>
            <a:r>
              <a:rPr lang="en-US" dirty="0"/>
              <a:t>into a transition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i="1" dirty="0"/>
              <a:t> </a:t>
            </a:r>
            <a:r>
              <a:rPr lang="en-US" dirty="0"/>
              <a:t>to new single </a:t>
            </a:r>
            <a:r>
              <a:rPr lang="en-US" u="sng" dirty="0"/>
              <a:t>final state </a:t>
            </a:r>
            <a:r>
              <a:rPr lang="en-US" u="sng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i="1" dirty="0"/>
              <a:t>,</a:t>
            </a:r>
            <a:r>
              <a:rPr lang="en-US" dirty="0"/>
              <a:t> labeled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25000"/>
              </a:spcBef>
              <a:buNone/>
              <a:tabLst>
                <a:tab pos="228600" algn="l"/>
                <a:tab pos="914400" algn="l"/>
                <a:tab pos="1600200" algn="l"/>
                <a:tab pos="3657600" algn="l"/>
                <a:tab pos="5829300" algn="l"/>
              </a:tabLst>
            </a:pPr>
            <a:br>
              <a:rPr lang="en-US" dirty="0"/>
            </a:br>
            <a:endParaRPr lang="en-US" dirty="0"/>
          </a:p>
          <a:p>
            <a:pPr>
              <a:lnSpc>
                <a:spcPct val="95000"/>
              </a:lnSpc>
              <a:spcBef>
                <a:spcPct val="25000"/>
              </a:spcBef>
              <a:buNone/>
              <a:tabLst>
                <a:tab pos="228600" algn="l"/>
                <a:tab pos="914400" algn="l"/>
                <a:tab pos="1600200" algn="l"/>
                <a:tab pos="3657600" algn="l"/>
                <a:tab pos="5829300" algn="l"/>
              </a:tabLst>
            </a:pPr>
            <a:r>
              <a:rPr lang="en-US" dirty="0"/>
              <a:t>5. Productions in form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 charset="2"/>
              </a:rPr>
              <a:t></a:t>
            </a:r>
            <a:r>
              <a:rPr lang="el-GR" dirty="0"/>
              <a:t> </a:t>
            </a:r>
            <a:r>
              <a:rPr lang="el-GR" sz="3000" dirty="0"/>
              <a:t>ε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are final states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76111" y="62387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8333613" y="2026157"/>
            <a:ext cx="1676400" cy="611787"/>
            <a:chOff x="3810000" y="2969613"/>
            <a:chExt cx="1752600" cy="611787"/>
          </a:xfrm>
        </p:grpSpPr>
        <p:sp>
          <p:nvSpPr>
            <p:cNvPr id="5" name="Oval 4"/>
            <p:cNvSpPr/>
            <p:nvPr/>
          </p:nvSpPr>
          <p:spPr>
            <a:xfrm>
              <a:off x="38100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0292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8" name="Straight Arrow Connector 7"/>
            <p:cNvCxnSpPr>
              <a:stCxn id="5" idx="6"/>
              <a:endCxn id="6" idx="2"/>
            </p:cNvCxnSpPr>
            <p:nvPr/>
          </p:nvCxnSpPr>
          <p:spPr>
            <a:xfrm>
              <a:off x="4343400" y="3314700"/>
              <a:ext cx="6858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01120" y="2969613"/>
              <a:ext cx="308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315937" y="3042083"/>
            <a:ext cx="1524000" cy="513793"/>
            <a:chOff x="3810000" y="2945367"/>
            <a:chExt cx="1752600" cy="636033"/>
          </a:xfrm>
        </p:grpSpPr>
        <p:sp>
          <p:nvSpPr>
            <p:cNvPr id="12" name="Oval 11"/>
            <p:cNvSpPr/>
            <p:nvPr/>
          </p:nvSpPr>
          <p:spPr>
            <a:xfrm>
              <a:off x="38100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0292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14" name="Straight Arrow Connector 13"/>
            <p:cNvCxnSpPr>
              <a:stCxn id="12" idx="6"/>
              <a:endCxn id="13" idx="2"/>
            </p:cNvCxnSpPr>
            <p:nvPr/>
          </p:nvCxnSpPr>
          <p:spPr>
            <a:xfrm>
              <a:off x="4343400" y="3314700"/>
              <a:ext cx="6858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401120" y="2945367"/>
              <a:ext cx="334034" cy="457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ε</a:t>
              </a:r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2C2D66-D3AD-BF54-734C-B5051BABC970}"/>
              </a:ext>
            </a:extLst>
          </p:cNvPr>
          <p:cNvGrpSpPr/>
          <p:nvPr/>
        </p:nvGrpSpPr>
        <p:grpSpPr>
          <a:xfrm>
            <a:off x="9376111" y="4606324"/>
            <a:ext cx="1676400" cy="636032"/>
            <a:chOff x="9730966" y="4484340"/>
            <a:chExt cx="1676400" cy="636032"/>
          </a:xfrm>
        </p:grpSpPr>
        <p:sp>
          <p:nvSpPr>
            <p:cNvPr id="20" name="TextBox 19"/>
            <p:cNvSpPr txBox="1"/>
            <p:nvPr/>
          </p:nvSpPr>
          <p:spPr>
            <a:xfrm>
              <a:off x="10421529" y="448434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5A8B690-2E4F-7DA9-CEC9-B09D41EFE28E}"/>
                </a:ext>
              </a:extLst>
            </p:cNvPr>
            <p:cNvGrpSpPr/>
            <p:nvPr/>
          </p:nvGrpSpPr>
          <p:grpSpPr>
            <a:xfrm>
              <a:off x="9730966" y="4586972"/>
              <a:ext cx="1676400" cy="533400"/>
              <a:chOff x="7750519" y="4720902"/>
              <a:chExt cx="1676400" cy="5334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8916710" y="4720902"/>
                <a:ext cx="510209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7750519" y="4720902"/>
                <a:ext cx="1625047" cy="533400"/>
                <a:chOff x="6172200" y="4956280"/>
                <a:chExt cx="1625047" cy="533400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6172200" y="4956280"/>
                  <a:ext cx="510209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I</a:t>
                  </a:r>
                </a:p>
              </p:txBody>
            </p:sp>
            <p:cxnSp>
              <p:nvCxnSpPr>
                <p:cNvPr id="19" name="Straight Arrow Connector 18"/>
                <p:cNvCxnSpPr>
                  <a:stCxn id="17" idx="6"/>
                  <a:endCxn id="18" idx="2"/>
                </p:cNvCxnSpPr>
                <p:nvPr/>
              </p:nvCxnSpPr>
              <p:spPr>
                <a:xfrm>
                  <a:off x="6682409" y="5222980"/>
                  <a:ext cx="665035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/>
                <p:cNvSpPr/>
                <p:nvPr/>
              </p:nvSpPr>
              <p:spPr>
                <a:xfrm>
                  <a:off x="7389742" y="5006319"/>
                  <a:ext cx="407505" cy="4333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5" name="Group 24"/>
          <p:cNvGrpSpPr/>
          <p:nvPr/>
        </p:nvGrpSpPr>
        <p:grpSpPr>
          <a:xfrm>
            <a:off x="6912319" y="5204263"/>
            <a:ext cx="510209" cy="533400"/>
            <a:chOff x="4648200" y="6096000"/>
            <a:chExt cx="510209" cy="533400"/>
          </a:xfrm>
        </p:grpSpPr>
        <p:sp>
          <p:nvSpPr>
            <p:cNvPr id="23" name="Oval 22"/>
            <p:cNvSpPr/>
            <p:nvPr/>
          </p:nvSpPr>
          <p:spPr>
            <a:xfrm>
              <a:off x="4648200" y="6096000"/>
              <a:ext cx="510209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4709491" y="6172200"/>
              <a:ext cx="387626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8003"/>
            <a:ext cx="10515600" cy="102870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Example. </a:t>
            </a:r>
            <a:r>
              <a:rPr lang="en-US" sz="2800" dirty="0">
                <a:latin typeface="+mn-lt"/>
                <a:ea typeface="+mn-ea"/>
                <a:cs typeface="+mn-cs"/>
              </a:rPr>
              <a:t>Transform the regular grammar into an NFA</a:t>
            </a:r>
            <a:endParaRPr lang="en-US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2601" y="1828800"/>
            <a:ext cx="3047629" cy="112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  <a:spcBef>
                <a:spcPct val="25000"/>
              </a:spcBef>
              <a:tabLst>
                <a:tab pos="228600" algn="l"/>
                <a:tab pos="914400" algn="l"/>
                <a:tab pos="1600200" algn="l"/>
                <a:tab pos="3657600" algn="l"/>
                <a:tab pos="5829300" algn="l"/>
              </a:tabLst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 charset="2"/>
              </a:rPr>
              <a:t>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| T | </a:t>
            </a:r>
            <a:r>
              <a:rPr lang="el-GR" sz="2800" dirty="0"/>
              <a:t>ε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5000"/>
              </a:lnSpc>
              <a:tabLst>
                <a:tab pos="228600" algn="l"/>
                <a:tab pos="914400" algn="l"/>
                <a:tab pos="1600200" algn="l"/>
                <a:tab pos="3657600" algn="l"/>
                <a:tab pos="5829300" algn="l"/>
              </a:tabLst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 charset="2"/>
              </a:rPr>
              <a:t>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| d </a:t>
            </a:r>
          </a:p>
          <a:p>
            <a:endParaRPr lang="en-US" dirty="0"/>
          </a:p>
        </p:txBody>
      </p:sp>
      <p:grpSp>
        <p:nvGrpSpPr>
          <p:cNvPr id="31" name="Group 83"/>
          <p:cNvGrpSpPr>
            <a:grpSpLocks/>
          </p:cNvGrpSpPr>
          <p:nvPr/>
        </p:nvGrpSpPr>
        <p:grpSpPr bwMode="auto">
          <a:xfrm>
            <a:off x="6119814" y="4419601"/>
            <a:ext cx="4100513" cy="1501775"/>
            <a:chOff x="495" y="2521"/>
            <a:chExt cx="2583" cy="946"/>
          </a:xfrm>
        </p:grpSpPr>
        <p:sp>
          <p:nvSpPr>
            <p:cNvPr id="32" name="Oval 55"/>
            <p:cNvSpPr>
              <a:spLocks noChangeArrowheads="1"/>
            </p:cNvSpPr>
            <p:nvPr/>
          </p:nvSpPr>
          <p:spPr bwMode="auto">
            <a:xfrm>
              <a:off x="1984" y="272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" name="Group 57"/>
            <p:cNvGrpSpPr>
              <a:grpSpLocks/>
            </p:cNvGrpSpPr>
            <p:nvPr/>
          </p:nvGrpSpPr>
          <p:grpSpPr bwMode="auto">
            <a:xfrm>
              <a:off x="1112" y="2884"/>
              <a:ext cx="304" cy="308"/>
              <a:chOff x="1680" y="2016"/>
              <a:chExt cx="304" cy="308"/>
            </a:xfrm>
          </p:grpSpPr>
          <p:sp>
            <p:nvSpPr>
              <p:cNvPr id="54" name="Oval 58"/>
              <p:cNvSpPr>
                <a:spLocks noChangeArrowheads="1"/>
              </p:cNvSpPr>
              <p:nvPr/>
            </p:nvSpPr>
            <p:spPr bwMode="auto">
              <a:xfrm>
                <a:off x="1712" y="205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Oval 59"/>
              <p:cNvSpPr>
                <a:spLocks noChangeArrowheads="1"/>
              </p:cNvSpPr>
              <p:nvPr/>
            </p:nvSpPr>
            <p:spPr bwMode="auto">
              <a:xfrm>
                <a:off x="1680" y="2016"/>
                <a:ext cx="304" cy="3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" name="Text Box 60"/>
            <p:cNvSpPr txBox="1">
              <a:spLocks noChangeArrowheads="1"/>
            </p:cNvSpPr>
            <p:nvPr/>
          </p:nvSpPr>
          <p:spPr bwMode="auto">
            <a:xfrm>
              <a:off x="495" y="2809"/>
              <a:ext cx="6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35" name="Line 62"/>
            <p:cNvSpPr>
              <a:spLocks noChangeShapeType="1"/>
            </p:cNvSpPr>
            <p:nvPr/>
          </p:nvSpPr>
          <p:spPr bwMode="auto">
            <a:xfrm>
              <a:off x="784" y="3036"/>
              <a:ext cx="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1176" y="2925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 dirty="0"/>
                <a:t>S</a:t>
              </a:r>
              <a:endParaRPr lang="en-US" dirty="0"/>
            </a:p>
          </p:txBody>
        </p:sp>
        <p:sp>
          <p:nvSpPr>
            <p:cNvPr id="37" name="Text Box 64"/>
            <p:cNvSpPr txBox="1">
              <a:spLocks noChangeArrowheads="1"/>
            </p:cNvSpPr>
            <p:nvPr/>
          </p:nvSpPr>
          <p:spPr bwMode="auto">
            <a:xfrm>
              <a:off x="2016" y="2729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/>
                <a:t>T</a:t>
              </a:r>
              <a:endParaRPr lang="en-US"/>
            </a:p>
          </p:txBody>
        </p:sp>
        <p:sp>
          <p:nvSpPr>
            <p:cNvPr id="38" name="Text Box 65"/>
            <p:cNvSpPr txBox="1">
              <a:spLocks noChangeArrowheads="1"/>
            </p:cNvSpPr>
            <p:nvPr/>
          </p:nvSpPr>
          <p:spPr bwMode="auto">
            <a:xfrm>
              <a:off x="1568" y="2741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l-GR" dirty="0"/>
                <a:t>ε</a:t>
              </a:r>
              <a:endParaRPr lang="en-US" dirty="0"/>
            </a:p>
          </p:txBody>
        </p:sp>
        <p:sp>
          <p:nvSpPr>
            <p:cNvPr id="39" name="Text Box 66"/>
            <p:cNvSpPr txBox="1">
              <a:spLocks noChangeArrowheads="1"/>
            </p:cNvSpPr>
            <p:nvPr/>
          </p:nvSpPr>
          <p:spPr bwMode="auto">
            <a:xfrm>
              <a:off x="1545" y="3236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/>
                <a:t>b</a:t>
              </a:r>
              <a:endParaRPr lang="en-US"/>
            </a:p>
          </p:txBody>
        </p:sp>
        <p:sp>
          <p:nvSpPr>
            <p:cNvPr id="40" name="Arc 67"/>
            <p:cNvSpPr>
              <a:spLocks/>
            </p:cNvSpPr>
            <p:nvPr/>
          </p:nvSpPr>
          <p:spPr bwMode="auto">
            <a:xfrm flipV="1">
              <a:off x="2051" y="2540"/>
              <a:ext cx="262" cy="279"/>
            </a:xfrm>
            <a:custGeom>
              <a:avLst/>
              <a:gdLst>
                <a:gd name="T0" fmla="*/ 171 w 43200"/>
                <a:gd name="T1" fmla="*/ 0 h 42145"/>
                <a:gd name="T2" fmla="*/ 7 w 43200"/>
                <a:gd name="T3" fmla="*/ 89 h 42145"/>
                <a:gd name="T4" fmla="*/ 131 w 43200"/>
                <a:gd name="T5" fmla="*/ 136 h 42145"/>
                <a:gd name="T6" fmla="*/ 0 60000 65536"/>
                <a:gd name="T7" fmla="*/ 0 60000 65536"/>
                <a:gd name="T8" fmla="*/ 0 60000 65536"/>
                <a:gd name="T9" fmla="*/ 0 w 43200"/>
                <a:gd name="T10" fmla="*/ 0 h 42145"/>
                <a:gd name="T11" fmla="*/ 43200 w 43200"/>
                <a:gd name="T12" fmla="*/ 42145 h 421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2145" fill="none" extrusionOk="0">
                  <a:moveTo>
                    <a:pt x="28267" y="-1"/>
                  </a:moveTo>
                  <a:cubicBezTo>
                    <a:pt x="37170" y="2888"/>
                    <a:pt x="43200" y="11184"/>
                    <a:pt x="43200" y="20545"/>
                  </a:cubicBezTo>
                  <a:cubicBezTo>
                    <a:pt x="43200" y="32474"/>
                    <a:pt x="33529" y="42145"/>
                    <a:pt x="21600" y="42145"/>
                  </a:cubicBezTo>
                  <a:cubicBezTo>
                    <a:pt x="9670" y="42145"/>
                    <a:pt x="0" y="32474"/>
                    <a:pt x="0" y="20545"/>
                  </a:cubicBezTo>
                  <a:cubicBezTo>
                    <a:pt x="-1" y="18148"/>
                    <a:pt x="398" y="15769"/>
                    <a:pt x="1179" y="13503"/>
                  </a:cubicBezTo>
                </a:path>
                <a:path w="43200" h="42145" stroke="0" extrusionOk="0">
                  <a:moveTo>
                    <a:pt x="28267" y="-1"/>
                  </a:moveTo>
                  <a:cubicBezTo>
                    <a:pt x="37170" y="2888"/>
                    <a:pt x="43200" y="11184"/>
                    <a:pt x="43200" y="20545"/>
                  </a:cubicBezTo>
                  <a:cubicBezTo>
                    <a:pt x="43200" y="32474"/>
                    <a:pt x="33529" y="42145"/>
                    <a:pt x="21600" y="42145"/>
                  </a:cubicBezTo>
                  <a:cubicBezTo>
                    <a:pt x="9670" y="42145"/>
                    <a:pt x="0" y="32474"/>
                    <a:pt x="0" y="20545"/>
                  </a:cubicBezTo>
                  <a:cubicBezTo>
                    <a:pt x="-1" y="18148"/>
                    <a:pt x="398" y="15769"/>
                    <a:pt x="1179" y="13503"/>
                  </a:cubicBezTo>
                  <a:lnTo>
                    <a:pt x="21600" y="2054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68"/>
            <p:cNvSpPr txBox="1">
              <a:spLocks noChangeArrowheads="1"/>
            </p:cNvSpPr>
            <p:nvPr/>
          </p:nvSpPr>
          <p:spPr bwMode="auto">
            <a:xfrm>
              <a:off x="1640" y="299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/>
                <a:t>a</a:t>
              </a:r>
              <a:endParaRPr lang="en-US"/>
            </a:p>
          </p:txBody>
        </p:sp>
        <p:sp>
          <p:nvSpPr>
            <p:cNvPr id="42" name="Text Box 69"/>
            <p:cNvSpPr txBox="1">
              <a:spLocks noChangeArrowheads="1"/>
            </p:cNvSpPr>
            <p:nvPr/>
          </p:nvSpPr>
          <p:spPr bwMode="auto">
            <a:xfrm>
              <a:off x="2280" y="2521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/>
                <a:t>c</a:t>
              </a:r>
              <a:endParaRPr lang="en-US"/>
            </a:p>
          </p:txBody>
        </p:sp>
        <p:sp>
          <p:nvSpPr>
            <p:cNvPr id="43" name="Line 70"/>
            <p:cNvSpPr>
              <a:spLocks noChangeShapeType="1"/>
            </p:cNvSpPr>
            <p:nvPr/>
          </p:nvSpPr>
          <p:spPr bwMode="auto">
            <a:xfrm flipV="1">
              <a:off x="1414" y="2875"/>
              <a:ext cx="571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" name="Group 72"/>
            <p:cNvGrpSpPr>
              <a:grpSpLocks/>
            </p:cNvGrpSpPr>
            <p:nvPr/>
          </p:nvGrpSpPr>
          <p:grpSpPr bwMode="auto">
            <a:xfrm>
              <a:off x="2774" y="2900"/>
              <a:ext cx="304" cy="308"/>
              <a:chOff x="1680" y="2016"/>
              <a:chExt cx="304" cy="308"/>
            </a:xfrm>
          </p:grpSpPr>
          <p:sp>
            <p:nvSpPr>
              <p:cNvPr id="52" name="Oval 73"/>
              <p:cNvSpPr>
                <a:spLocks noChangeArrowheads="1"/>
              </p:cNvSpPr>
              <p:nvPr/>
            </p:nvSpPr>
            <p:spPr bwMode="auto">
              <a:xfrm>
                <a:off x="1712" y="205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Oval 74"/>
              <p:cNvSpPr>
                <a:spLocks noChangeArrowheads="1"/>
              </p:cNvSpPr>
              <p:nvPr/>
            </p:nvSpPr>
            <p:spPr bwMode="auto">
              <a:xfrm>
                <a:off x="1680" y="2016"/>
                <a:ext cx="304" cy="3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" name="Text Box 75"/>
            <p:cNvSpPr txBox="1">
              <a:spLocks noChangeArrowheads="1"/>
            </p:cNvSpPr>
            <p:nvPr/>
          </p:nvSpPr>
          <p:spPr bwMode="auto">
            <a:xfrm>
              <a:off x="2838" y="2941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/>
                <a:t>F</a:t>
              </a:r>
              <a:endParaRPr lang="en-US"/>
            </a:p>
          </p:txBody>
        </p:sp>
        <p:sp>
          <p:nvSpPr>
            <p:cNvPr id="46" name="Arc 76"/>
            <p:cNvSpPr>
              <a:spLocks/>
            </p:cNvSpPr>
            <p:nvPr/>
          </p:nvSpPr>
          <p:spPr bwMode="auto">
            <a:xfrm flipH="1" flipV="1">
              <a:off x="1282" y="3056"/>
              <a:ext cx="724" cy="392"/>
            </a:xfrm>
            <a:custGeom>
              <a:avLst/>
              <a:gdLst>
                <a:gd name="T0" fmla="*/ 0 w 34453"/>
                <a:gd name="T1" fmla="*/ 96 h 21600"/>
                <a:gd name="T2" fmla="*/ 724 w 34453"/>
                <a:gd name="T3" fmla="*/ 258 h 21600"/>
                <a:gd name="T4" fmla="*/ 297 w 34453"/>
                <a:gd name="T5" fmla="*/ 392 h 21600"/>
                <a:gd name="T6" fmla="*/ 0 60000 65536"/>
                <a:gd name="T7" fmla="*/ 0 60000 65536"/>
                <a:gd name="T8" fmla="*/ 0 60000 65536"/>
                <a:gd name="T9" fmla="*/ 0 w 34453"/>
                <a:gd name="T10" fmla="*/ 0 h 21600"/>
                <a:gd name="T11" fmla="*/ 34453 w 3445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53" h="21600" fill="none" extrusionOk="0">
                  <a:moveTo>
                    <a:pt x="-1" y="5281"/>
                  </a:moveTo>
                  <a:cubicBezTo>
                    <a:pt x="3927" y="1875"/>
                    <a:pt x="8952" y="-1"/>
                    <a:pt x="14152" y="0"/>
                  </a:cubicBezTo>
                  <a:cubicBezTo>
                    <a:pt x="23237" y="0"/>
                    <a:pt x="31351" y="5685"/>
                    <a:pt x="34453" y="14224"/>
                  </a:cubicBezTo>
                </a:path>
                <a:path w="34453" h="21600" stroke="0" extrusionOk="0">
                  <a:moveTo>
                    <a:pt x="-1" y="5281"/>
                  </a:moveTo>
                  <a:cubicBezTo>
                    <a:pt x="3927" y="1875"/>
                    <a:pt x="8952" y="-1"/>
                    <a:pt x="14152" y="0"/>
                  </a:cubicBezTo>
                  <a:cubicBezTo>
                    <a:pt x="23237" y="0"/>
                    <a:pt x="31351" y="5685"/>
                    <a:pt x="34453" y="14224"/>
                  </a:cubicBezTo>
                  <a:lnTo>
                    <a:pt x="1415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77"/>
            <p:cNvSpPr>
              <a:spLocks noChangeShapeType="1"/>
            </p:cNvSpPr>
            <p:nvPr/>
          </p:nvSpPr>
          <p:spPr bwMode="auto">
            <a:xfrm>
              <a:off x="1398" y="3111"/>
              <a:ext cx="587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78"/>
            <p:cNvSpPr>
              <a:spLocks noChangeArrowheads="1"/>
            </p:cNvSpPr>
            <p:nvPr/>
          </p:nvSpPr>
          <p:spPr bwMode="auto">
            <a:xfrm>
              <a:off x="1984" y="31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79"/>
            <p:cNvSpPr txBox="1">
              <a:spLocks noChangeArrowheads="1"/>
            </p:cNvSpPr>
            <p:nvPr/>
          </p:nvSpPr>
          <p:spPr bwMode="auto">
            <a:xfrm>
              <a:off x="2016" y="3161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/>
                <a:t>I</a:t>
              </a:r>
              <a:endParaRPr lang="en-US"/>
            </a:p>
          </p:txBody>
        </p:sp>
        <p:sp>
          <p:nvSpPr>
            <p:cNvPr id="50" name="Line 80"/>
            <p:cNvSpPr>
              <a:spLocks noChangeShapeType="1"/>
            </p:cNvSpPr>
            <p:nvPr/>
          </p:nvSpPr>
          <p:spPr bwMode="auto">
            <a:xfrm>
              <a:off x="2222" y="2881"/>
              <a:ext cx="553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 Box 81"/>
            <p:cNvSpPr txBox="1">
              <a:spLocks noChangeArrowheads="1"/>
            </p:cNvSpPr>
            <p:nvPr/>
          </p:nvSpPr>
          <p:spPr bwMode="auto">
            <a:xfrm>
              <a:off x="2428" y="2761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/>
                <a:t>d</a:t>
              </a:r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75364" y="2133602"/>
            <a:ext cx="3992563" cy="1433513"/>
            <a:chOff x="4551363" y="2133601"/>
            <a:chExt cx="3992563" cy="1433513"/>
          </a:xfrm>
        </p:grpSpPr>
        <p:grpSp>
          <p:nvGrpSpPr>
            <p:cNvPr id="6" name="Group 83"/>
            <p:cNvGrpSpPr>
              <a:grpSpLocks/>
            </p:cNvGrpSpPr>
            <p:nvPr/>
          </p:nvGrpSpPr>
          <p:grpSpPr bwMode="auto">
            <a:xfrm>
              <a:off x="4551363" y="2133601"/>
              <a:ext cx="3992563" cy="1433513"/>
              <a:chOff x="563" y="2521"/>
              <a:chExt cx="2515" cy="903"/>
            </a:xfrm>
          </p:grpSpPr>
          <p:sp>
            <p:nvSpPr>
              <p:cNvPr id="7" name="Oval 55"/>
              <p:cNvSpPr>
                <a:spLocks noChangeArrowheads="1"/>
              </p:cNvSpPr>
              <p:nvPr/>
            </p:nvSpPr>
            <p:spPr bwMode="auto">
              <a:xfrm>
                <a:off x="1984" y="272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" name="Group 57"/>
              <p:cNvGrpSpPr>
                <a:grpSpLocks/>
              </p:cNvGrpSpPr>
              <p:nvPr/>
            </p:nvGrpSpPr>
            <p:grpSpPr bwMode="auto">
              <a:xfrm>
                <a:off x="1112" y="2884"/>
                <a:ext cx="304" cy="308"/>
                <a:chOff x="1680" y="2016"/>
                <a:chExt cx="304" cy="308"/>
              </a:xfrm>
            </p:grpSpPr>
            <p:sp>
              <p:nvSpPr>
                <p:cNvPr id="29" name="Oval 58"/>
                <p:cNvSpPr>
                  <a:spLocks noChangeArrowheads="1"/>
                </p:cNvSpPr>
                <p:nvPr/>
              </p:nvSpPr>
              <p:spPr bwMode="auto">
                <a:xfrm>
                  <a:off x="1712" y="2050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Oval 59"/>
                <p:cNvSpPr>
                  <a:spLocks noChangeArrowheads="1"/>
                </p:cNvSpPr>
                <p:nvPr/>
              </p:nvSpPr>
              <p:spPr bwMode="auto">
                <a:xfrm>
                  <a:off x="1680" y="2016"/>
                  <a:ext cx="304" cy="3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" name="Text Box 60"/>
              <p:cNvSpPr txBox="1">
                <a:spLocks noChangeArrowheads="1"/>
              </p:cNvSpPr>
              <p:nvPr/>
            </p:nvSpPr>
            <p:spPr bwMode="auto">
              <a:xfrm>
                <a:off x="563" y="2813"/>
                <a:ext cx="60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Start</a:t>
                </a:r>
              </a:p>
            </p:txBody>
          </p:sp>
          <p:sp>
            <p:nvSpPr>
              <p:cNvPr id="10" name="Line 62"/>
              <p:cNvSpPr>
                <a:spLocks noChangeShapeType="1"/>
              </p:cNvSpPr>
              <p:nvPr/>
            </p:nvSpPr>
            <p:spPr bwMode="auto">
              <a:xfrm>
                <a:off x="784" y="3036"/>
                <a:ext cx="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Text Box 63"/>
              <p:cNvSpPr txBox="1">
                <a:spLocks noChangeArrowheads="1"/>
              </p:cNvSpPr>
              <p:nvPr/>
            </p:nvSpPr>
            <p:spPr bwMode="auto">
              <a:xfrm>
                <a:off x="1176" y="2925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i="1" dirty="0"/>
                  <a:t>S</a:t>
                </a:r>
                <a:endParaRPr lang="en-US" dirty="0"/>
              </a:p>
            </p:txBody>
          </p:sp>
          <p:sp>
            <p:nvSpPr>
              <p:cNvPr id="12" name="Text Box 64"/>
              <p:cNvSpPr txBox="1">
                <a:spLocks noChangeArrowheads="1"/>
              </p:cNvSpPr>
              <p:nvPr/>
            </p:nvSpPr>
            <p:spPr bwMode="auto">
              <a:xfrm>
                <a:off x="2016" y="2729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i="1"/>
                  <a:t>T</a:t>
                </a:r>
                <a:endParaRPr lang="en-US"/>
              </a:p>
            </p:txBody>
          </p:sp>
          <p:sp>
            <p:nvSpPr>
              <p:cNvPr id="13" name="Text Box 65"/>
              <p:cNvSpPr txBox="1">
                <a:spLocks noChangeArrowheads="1"/>
              </p:cNvSpPr>
              <p:nvPr/>
            </p:nvSpPr>
            <p:spPr bwMode="auto">
              <a:xfrm>
                <a:off x="1568" y="2741"/>
                <a:ext cx="18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l-GR" dirty="0"/>
                  <a:t>ε</a:t>
                </a:r>
                <a:endParaRPr lang="en-US" dirty="0"/>
              </a:p>
            </p:txBody>
          </p:sp>
          <p:sp>
            <p:nvSpPr>
              <p:cNvPr id="15" name="Arc 67"/>
              <p:cNvSpPr>
                <a:spLocks/>
              </p:cNvSpPr>
              <p:nvPr/>
            </p:nvSpPr>
            <p:spPr bwMode="auto">
              <a:xfrm flipV="1">
                <a:off x="2051" y="2540"/>
                <a:ext cx="262" cy="279"/>
              </a:xfrm>
              <a:custGeom>
                <a:avLst/>
                <a:gdLst>
                  <a:gd name="T0" fmla="*/ 171 w 43200"/>
                  <a:gd name="T1" fmla="*/ 0 h 42145"/>
                  <a:gd name="T2" fmla="*/ 7 w 43200"/>
                  <a:gd name="T3" fmla="*/ 89 h 42145"/>
                  <a:gd name="T4" fmla="*/ 131 w 43200"/>
                  <a:gd name="T5" fmla="*/ 136 h 42145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2145"/>
                  <a:gd name="T11" fmla="*/ 43200 w 43200"/>
                  <a:gd name="T12" fmla="*/ 42145 h 421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2145" fill="none" extrusionOk="0">
                    <a:moveTo>
                      <a:pt x="28267" y="-1"/>
                    </a:moveTo>
                    <a:cubicBezTo>
                      <a:pt x="37170" y="2888"/>
                      <a:pt x="43200" y="11184"/>
                      <a:pt x="43200" y="20545"/>
                    </a:cubicBezTo>
                    <a:cubicBezTo>
                      <a:pt x="43200" y="32474"/>
                      <a:pt x="33529" y="42145"/>
                      <a:pt x="21600" y="42145"/>
                    </a:cubicBezTo>
                    <a:cubicBezTo>
                      <a:pt x="9670" y="42145"/>
                      <a:pt x="0" y="32474"/>
                      <a:pt x="0" y="20545"/>
                    </a:cubicBezTo>
                    <a:cubicBezTo>
                      <a:pt x="-1" y="18148"/>
                      <a:pt x="398" y="15769"/>
                      <a:pt x="1179" y="13503"/>
                    </a:cubicBezTo>
                  </a:path>
                  <a:path w="43200" h="42145" stroke="0" extrusionOk="0">
                    <a:moveTo>
                      <a:pt x="28267" y="-1"/>
                    </a:moveTo>
                    <a:cubicBezTo>
                      <a:pt x="37170" y="2888"/>
                      <a:pt x="43200" y="11184"/>
                      <a:pt x="43200" y="20545"/>
                    </a:cubicBezTo>
                    <a:cubicBezTo>
                      <a:pt x="43200" y="32474"/>
                      <a:pt x="33529" y="42145"/>
                      <a:pt x="21600" y="42145"/>
                    </a:cubicBezTo>
                    <a:cubicBezTo>
                      <a:pt x="9670" y="42145"/>
                      <a:pt x="0" y="32474"/>
                      <a:pt x="0" y="20545"/>
                    </a:cubicBezTo>
                    <a:cubicBezTo>
                      <a:pt x="-1" y="18148"/>
                      <a:pt x="398" y="15769"/>
                      <a:pt x="1179" y="13503"/>
                    </a:cubicBezTo>
                    <a:lnTo>
                      <a:pt x="21600" y="20545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Text Box 68"/>
              <p:cNvSpPr txBox="1">
                <a:spLocks noChangeArrowheads="1"/>
              </p:cNvSpPr>
              <p:nvPr/>
            </p:nvSpPr>
            <p:spPr bwMode="auto">
              <a:xfrm>
                <a:off x="1344" y="3193"/>
                <a:ext cx="18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i="1" dirty="0"/>
                  <a:t>a</a:t>
                </a:r>
                <a:endParaRPr lang="en-US" dirty="0"/>
              </a:p>
            </p:txBody>
          </p:sp>
          <p:sp>
            <p:nvSpPr>
              <p:cNvPr id="17" name="Text Box 69"/>
              <p:cNvSpPr txBox="1">
                <a:spLocks noChangeArrowheads="1"/>
              </p:cNvSpPr>
              <p:nvPr/>
            </p:nvSpPr>
            <p:spPr bwMode="auto">
              <a:xfrm>
                <a:off x="2280" y="2521"/>
                <a:ext cx="18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i="1"/>
                  <a:t>c</a:t>
                </a:r>
                <a:endParaRPr lang="en-US"/>
              </a:p>
            </p:txBody>
          </p:sp>
          <p:sp>
            <p:nvSpPr>
              <p:cNvPr id="18" name="Line 70"/>
              <p:cNvSpPr>
                <a:spLocks noChangeShapeType="1"/>
              </p:cNvSpPr>
              <p:nvPr/>
            </p:nvSpPr>
            <p:spPr bwMode="auto">
              <a:xfrm flipV="1">
                <a:off x="1414" y="2875"/>
                <a:ext cx="571" cy="1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" name="Group 72"/>
              <p:cNvGrpSpPr>
                <a:grpSpLocks/>
              </p:cNvGrpSpPr>
              <p:nvPr/>
            </p:nvGrpSpPr>
            <p:grpSpPr bwMode="auto">
              <a:xfrm>
                <a:off x="2774" y="2900"/>
                <a:ext cx="304" cy="308"/>
                <a:chOff x="1680" y="2016"/>
                <a:chExt cx="304" cy="308"/>
              </a:xfrm>
            </p:grpSpPr>
            <p:sp>
              <p:nvSpPr>
                <p:cNvPr id="27" name="Oval 73"/>
                <p:cNvSpPr>
                  <a:spLocks noChangeArrowheads="1"/>
                </p:cNvSpPr>
                <p:nvPr/>
              </p:nvSpPr>
              <p:spPr bwMode="auto">
                <a:xfrm>
                  <a:off x="1712" y="2050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Oval 74"/>
                <p:cNvSpPr>
                  <a:spLocks noChangeArrowheads="1"/>
                </p:cNvSpPr>
                <p:nvPr/>
              </p:nvSpPr>
              <p:spPr bwMode="auto">
                <a:xfrm>
                  <a:off x="1680" y="2016"/>
                  <a:ext cx="304" cy="3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" name="Text Box 75"/>
              <p:cNvSpPr txBox="1">
                <a:spLocks noChangeArrowheads="1"/>
              </p:cNvSpPr>
              <p:nvPr/>
            </p:nvSpPr>
            <p:spPr bwMode="auto">
              <a:xfrm>
                <a:off x="2838" y="2941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i="1"/>
                  <a:t>F</a:t>
                </a:r>
                <a:endParaRPr lang="en-US"/>
              </a:p>
            </p:txBody>
          </p:sp>
          <p:sp>
            <p:nvSpPr>
              <p:cNvPr id="25" name="Line 80"/>
              <p:cNvSpPr>
                <a:spLocks noChangeShapeType="1"/>
              </p:cNvSpPr>
              <p:nvPr/>
            </p:nvSpPr>
            <p:spPr bwMode="auto">
              <a:xfrm>
                <a:off x="2222" y="2881"/>
                <a:ext cx="553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81"/>
              <p:cNvSpPr txBox="1">
                <a:spLocks noChangeArrowheads="1"/>
              </p:cNvSpPr>
              <p:nvPr/>
            </p:nvSpPr>
            <p:spPr bwMode="auto">
              <a:xfrm>
                <a:off x="2428" y="2761"/>
                <a:ext cx="18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i="1"/>
                  <a:t>d</a:t>
                </a:r>
                <a:endParaRPr lang="en-US"/>
              </a:p>
            </p:txBody>
          </p:sp>
        </p:grpSp>
        <p:cxnSp>
          <p:nvCxnSpPr>
            <p:cNvPr id="57" name="Curved Connector 56"/>
            <p:cNvCxnSpPr>
              <a:stCxn id="30" idx="5"/>
              <a:endCxn id="30" idx="3"/>
            </p:cNvCxnSpPr>
            <p:nvPr/>
          </p:nvCxnSpPr>
          <p:spPr>
            <a:xfrm rot="5400000">
              <a:off x="5664200" y="2956583"/>
              <a:ext cx="1588" cy="341250"/>
            </a:xfrm>
            <a:prstGeom prst="curvedConnector3">
              <a:avLst>
                <a:gd name="adj1" fmla="val 18904597"/>
              </a:avLst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1271353" y="3962705"/>
            <a:ext cx="5329536" cy="19790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  <a:spcBef>
                <a:spcPct val="25000"/>
              </a:spcBef>
              <a:tabLst>
                <a:tab pos="228600" algn="l"/>
                <a:tab pos="914400" algn="l"/>
                <a:tab pos="1600200" algn="l"/>
                <a:tab pos="3657600" algn="l"/>
                <a:tab pos="5829300" algn="l"/>
              </a:tabLst>
            </a:pPr>
            <a:r>
              <a:rPr lang="en-US" sz="2800" dirty="0"/>
              <a:t>* How about when the grammar is:</a:t>
            </a:r>
          </a:p>
          <a:p>
            <a:pPr>
              <a:lnSpc>
                <a:spcPct val="95000"/>
              </a:lnSpc>
              <a:spcBef>
                <a:spcPct val="25000"/>
              </a:spcBef>
              <a:tabLst>
                <a:tab pos="228600" algn="l"/>
                <a:tab pos="914400" algn="l"/>
                <a:tab pos="1600200" algn="l"/>
                <a:tab pos="3657600" algn="l"/>
                <a:tab pos="5829300" algn="l"/>
              </a:tabLst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5000"/>
              </a:lnSpc>
              <a:spcBef>
                <a:spcPct val="25000"/>
              </a:spcBef>
              <a:tabLst>
                <a:tab pos="228600" algn="l"/>
                <a:tab pos="914400" algn="l"/>
                <a:tab pos="1600200" algn="l"/>
                <a:tab pos="3657600" algn="l"/>
                <a:tab pos="5829300" algn="l"/>
              </a:tabLst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 charset="2"/>
              </a:rPr>
              <a:t>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abS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| T | </a:t>
            </a:r>
            <a:r>
              <a:rPr lang="el-GR" sz="2800" dirty="0"/>
              <a:t>ε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95000"/>
              </a:lnSpc>
              <a:tabLst>
                <a:tab pos="228600" algn="l"/>
                <a:tab pos="914400" algn="l"/>
                <a:tab pos="1600200" algn="l"/>
                <a:tab pos="3657600" algn="l"/>
                <a:tab pos="5829300" algn="l"/>
              </a:tabLst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 charset="2"/>
              </a:rPr>
              <a:t>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| d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7239040" presetClass="entr" presetSubtype="15659677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Props1.xml><?xml version="1.0" encoding="utf-8"?>
<ds:datastoreItem xmlns:ds="http://schemas.openxmlformats.org/officeDocument/2006/customXml" ds:itemID="{CCD09CDD-94A7-4C33-AFEB-2A286082C6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2FCB26-AD8C-47C0-A836-B52FE808E4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F07A0C-9DEF-4829-BF5D-9D956C35C9BB}">
  <ds:schemaRefs>
    <ds:schemaRef ds:uri="http://purl.org/dc/terms/"/>
    <ds:schemaRef ds:uri="ce0de229-b968-460b-bfa6-c309bf067a33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b2272a47-6a34-441e-975c-341e732a1f8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18620</TotalTime>
  <Words>457</Words>
  <Application>Microsoft Macintosh PowerPoint</Application>
  <PresentationFormat>Widescreen</PresentationFormat>
  <Paragraphs>130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Courier New</vt:lpstr>
      <vt:lpstr>Symbol</vt:lpstr>
      <vt:lpstr>Times</vt:lpstr>
      <vt:lpstr>Office Theme</vt:lpstr>
      <vt:lpstr>PowerPoint Presentation</vt:lpstr>
      <vt:lpstr>Transforming NFA to Regular Grammars</vt:lpstr>
      <vt:lpstr>Example. Transform the NFA into a regular grammar</vt:lpstr>
      <vt:lpstr>Transforming Regular Grammars to NFA</vt:lpstr>
      <vt:lpstr>Example. Transform the regular grammar into an NFA</vt:lpstr>
    </vt:vector>
  </TitlesOfParts>
  <Manager/>
  <Company>Massachusetts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2: Nondeterminism, Closure Properties, FA -&gt; Regular Expressions </dc:title>
  <dc:subject/>
  <dc:creator>Michael Sipser</dc:creator>
  <cp:keywords/>
  <dc:description/>
  <cp:lastModifiedBy>Zalavadia, Kishan Kumar</cp:lastModifiedBy>
  <cp:revision>193</cp:revision>
  <cp:lastPrinted>2023-06-16T00:35:10Z</cp:lastPrinted>
  <dcterms:created xsi:type="dcterms:W3CDTF">2020-08-09T18:24:17Z</dcterms:created>
  <dcterms:modified xsi:type="dcterms:W3CDTF">2024-09-19T23:24:17Z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  <property fmtid="{D5CDD505-2E9C-101B-9397-08002B2CF9AE}" pid="3" name="MSIP_Label_638202f9-8d41-4950-b014-f183e397b746_Enabled">
    <vt:lpwstr>true</vt:lpwstr>
  </property>
  <property fmtid="{D5CDD505-2E9C-101B-9397-08002B2CF9AE}" pid="4" name="MSIP_Label_638202f9-8d41-4950-b014-f183e397b746_SetDate">
    <vt:lpwstr>2023-06-15T05:15:18Z</vt:lpwstr>
  </property>
  <property fmtid="{D5CDD505-2E9C-101B-9397-08002B2CF9AE}" pid="5" name="MSIP_Label_638202f9-8d41-4950-b014-f183e397b746_Method">
    <vt:lpwstr>Standard</vt:lpwstr>
  </property>
  <property fmtid="{D5CDD505-2E9C-101B-9397-08002B2CF9AE}" pid="6" name="MSIP_Label_638202f9-8d41-4950-b014-f183e397b746_Name">
    <vt:lpwstr>defa4170-0d19-0005-0004-bc88714345d2</vt:lpwstr>
  </property>
  <property fmtid="{D5CDD505-2E9C-101B-9397-08002B2CF9AE}" pid="7" name="MSIP_Label_638202f9-8d41-4950-b014-f183e397b746_SiteId">
    <vt:lpwstr>13b3b0ce-cd75-49a4-bfea-0a03b01ff1ab</vt:lpwstr>
  </property>
  <property fmtid="{D5CDD505-2E9C-101B-9397-08002B2CF9AE}" pid="8" name="MSIP_Label_638202f9-8d41-4950-b014-f183e397b746_ActionId">
    <vt:lpwstr>30550536-3dc1-4837-970b-c4c616f7916a</vt:lpwstr>
  </property>
  <property fmtid="{D5CDD505-2E9C-101B-9397-08002B2CF9AE}" pid="9" name="MSIP_Label_638202f9-8d41-4950-b014-f183e397b746_ContentBits">
    <vt:lpwstr>0</vt:lpwstr>
  </property>
</Properties>
</file>