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307" r:id="rId5"/>
    <p:sldId id="295" r:id="rId6"/>
    <p:sldId id="296" r:id="rId7"/>
    <p:sldId id="298" r:id="rId8"/>
    <p:sldId id="311" r:id="rId9"/>
    <p:sldId id="312" r:id="rId1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EB3655-5298-4920-A06F-CF525FA57140}" v="178" dt="2024-09-16T04:03:05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5" autoAdjust="0"/>
    <p:restoredTop sz="91176" autoAdjust="0"/>
  </p:normalViewPr>
  <p:slideViewPr>
    <p:cSldViewPr snapToGrid="0">
      <p:cViewPr varScale="1">
        <p:scale>
          <a:sx n="98" d="100"/>
          <a:sy n="98" d="100"/>
        </p:scale>
        <p:origin x="720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7" d="100"/>
        <a:sy n="9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karram dorri, Bahareh" userId="b65613e7-b782-4797-afbc-3ac9b2e9b774" providerId="ADAL" clId="{CDEB3655-5298-4920-A06F-CF525FA57140}"/>
    <pc:docChg chg="undo custSel addSld modSld">
      <pc:chgData name="Mokarram dorri, Bahareh" userId="b65613e7-b782-4797-afbc-3ac9b2e9b774" providerId="ADAL" clId="{CDEB3655-5298-4920-A06F-CF525FA57140}" dt="2024-09-16T00:52:28.656" v="182"/>
      <pc:docMkLst>
        <pc:docMk/>
      </pc:docMkLst>
      <pc:sldChg chg="modSp mod">
        <pc:chgData name="Mokarram dorri, Bahareh" userId="b65613e7-b782-4797-afbc-3ac9b2e9b774" providerId="ADAL" clId="{CDEB3655-5298-4920-A06F-CF525FA57140}" dt="2024-09-08T18:24:03.463" v="176" actId="20577"/>
        <pc:sldMkLst>
          <pc:docMk/>
          <pc:sldMk cId="2968775669" sldId="280"/>
        </pc:sldMkLst>
        <pc:spChg chg="mod">
          <ac:chgData name="Mokarram dorri, Bahareh" userId="b65613e7-b782-4797-afbc-3ac9b2e9b774" providerId="ADAL" clId="{CDEB3655-5298-4920-A06F-CF525FA57140}" dt="2024-09-08T18:24:03.463" v="176" actId="20577"/>
          <ac:spMkLst>
            <pc:docMk/>
            <pc:sldMk cId="2968775669" sldId="280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08T18:23:37.723" v="168" actId="1076"/>
          <ac:spMkLst>
            <pc:docMk/>
            <pc:sldMk cId="2968775669" sldId="280"/>
            <ac:spMk id="3" creationId="{00000000-0000-0000-0000-000000000000}"/>
          </ac:spMkLst>
        </pc:spChg>
      </pc:sldChg>
      <pc:sldChg chg="modSp mod modAnim">
        <pc:chgData name="Mokarram dorri, Bahareh" userId="b65613e7-b782-4797-afbc-3ac9b2e9b774" providerId="ADAL" clId="{CDEB3655-5298-4920-A06F-CF525FA57140}" dt="2024-09-08T20:31:24.464" v="181"/>
        <pc:sldMkLst>
          <pc:docMk/>
          <pc:sldMk cId="3019441613" sldId="284"/>
        </pc:sldMkLst>
        <pc:spChg chg="mod">
          <ac:chgData name="Mokarram dorri, Bahareh" userId="b65613e7-b782-4797-afbc-3ac9b2e9b774" providerId="ADAL" clId="{CDEB3655-5298-4920-A06F-CF525FA57140}" dt="2024-09-08T20:31:21.404" v="180" actId="1076"/>
          <ac:spMkLst>
            <pc:docMk/>
            <pc:sldMk cId="3019441613" sldId="284"/>
            <ac:spMk id="5" creationId="{0D05C3CD-D5EA-169D-72E8-FC41060CD67A}"/>
          </ac:spMkLst>
        </pc:spChg>
      </pc:sldChg>
      <pc:sldChg chg="add">
        <pc:chgData name="Mokarram dorri, Bahareh" userId="b65613e7-b782-4797-afbc-3ac9b2e9b774" providerId="ADAL" clId="{CDEB3655-5298-4920-A06F-CF525FA57140}" dt="2024-09-16T00:52:28.656" v="182"/>
        <pc:sldMkLst>
          <pc:docMk/>
          <pc:sldMk cId="564678589" sldId="295"/>
        </pc:sldMkLst>
      </pc:sldChg>
      <pc:sldChg chg="add">
        <pc:chgData name="Mokarram dorri, Bahareh" userId="b65613e7-b782-4797-afbc-3ac9b2e9b774" providerId="ADAL" clId="{CDEB3655-5298-4920-A06F-CF525FA57140}" dt="2024-09-16T00:52:28.656" v="182"/>
        <pc:sldMkLst>
          <pc:docMk/>
          <pc:sldMk cId="1072197805" sldId="296"/>
        </pc:sldMkLst>
      </pc:sldChg>
      <pc:sldChg chg="add">
        <pc:chgData name="Mokarram dorri, Bahareh" userId="b65613e7-b782-4797-afbc-3ac9b2e9b774" providerId="ADAL" clId="{CDEB3655-5298-4920-A06F-CF525FA57140}" dt="2024-09-16T00:52:28.656" v="182"/>
        <pc:sldMkLst>
          <pc:docMk/>
          <pc:sldMk cId="1804626905" sldId="298"/>
        </pc:sldMkLst>
      </pc:sldChg>
      <pc:sldChg chg="add">
        <pc:chgData name="Mokarram dorri, Bahareh" userId="b65613e7-b782-4797-afbc-3ac9b2e9b774" providerId="ADAL" clId="{CDEB3655-5298-4920-A06F-CF525FA57140}" dt="2024-09-16T00:52:28.656" v="182"/>
        <pc:sldMkLst>
          <pc:docMk/>
          <pc:sldMk cId="4279846047" sldId="299"/>
        </pc:sldMkLst>
      </pc:sldChg>
      <pc:sldChg chg="addSp delSp modSp mod delAnim modAnim modNotesTx">
        <pc:chgData name="Mokarram dorri, Bahareh" userId="b65613e7-b782-4797-afbc-3ac9b2e9b774" providerId="ADAL" clId="{CDEB3655-5298-4920-A06F-CF525FA57140}" dt="2024-09-08T18:24:09.333" v="177" actId="404"/>
        <pc:sldMkLst>
          <pc:docMk/>
          <pc:sldMk cId="2090011195" sldId="302"/>
        </pc:sldMkLst>
        <pc:spChg chg="mod">
          <ac:chgData name="Mokarram dorri, Bahareh" userId="b65613e7-b782-4797-afbc-3ac9b2e9b774" providerId="ADAL" clId="{CDEB3655-5298-4920-A06F-CF525FA57140}" dt="2024-09-08T18:24:09.333" v="177" actId="404"/>
          <ac:spMkLst>
            <pc:docMk/>
            <pc:sldMk cId="2090011195" sldId="302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08T18:23:02.343" v="147" actId="20577"/>
          <ac:spMkLst>
            <pc:docMk/>
            <pc:sldMk cId="2090011195" sldId="302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08T18:05:41.423" v="23" actId="1076"/>
          <ac:spMkLst>
            <pc:docMk/>
            <pc:sldMk cId="2090011195" sldId="302"/>
            <ac:spMk id="4" creationId="{00000000-0000-0000-0000-000000000000}"/>
          </ac:spMkLst>
        </pc:spChg>
        <pc:spChg chg="del">
          <ac:chgData name="Mokarram dorri, Bahareh" userId="b65613e7-b782-4797-afbc-3ac9b2e9b774" providerId="ADAL" clId="{CDEB3655-5298-4920-A06F-CF525FA57140}" dt="2024-09-08T18:21:33.166" v="112" actId="478"/>
          <ac:spMkLst>
            <pc:docMk/>
            <pc:sldMk cId="2090011195" sldId="302"/>
            <ac:spMk id="8" creationId="{4235A598-BE31-9117-3C5E-8E59FBC466AF}"/>
          </ac:spMkLst>
        </pc:spChg>
        <pc:spChg chg="add mod">
          <ac:chgData name="Mokarram dorri, Bahareh" userId="b65613e7-b782-4797-afbc-3ac9b2e9b774" providerId="ADAL" clId="{CDEB3655-5298-4920-A06F-CF525FA57140}" dt="2024-09-08T18:04:25.951" v="11" actId="1076"/>
          <ac:spMkLst>
            <pc:docMk/>
            <pc:sldMk cId="2090011195" sldId="302"/>
            <ac:spMk id="9" creationId="{72C49B82-01A8-550E-5D13-A952D9B699F1}"/>
          </ac:spMkLst>
        </pc:spChg>
        <pc:spChg chg="add del mod">
          <ac:chgData name="Mokarram dorri, Bahareh" userId="b65613e7-b782-4797-afbc-3ac9b2e9b774" providerId="ADAL" clId="{CDEB3655-5298-4920-A06F-CF525FA57140}" dt="2024-09-08T18:04:38.458" v="14" actId="478"/>
          <ac:spMkLst>
            <pc:docMk/>
            <pc:sldMk cId="2090011195" sldId="302"/>
            <ac:spMk id="14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08T18:05:19.161" v="20" actId="14100"/>
          <ac:spMkLst>
            <pc:docMk/>
            <pc:sldMk cId="2090011195" sldId="302"/>
            <ac:spMk id="18" creationId="{00000000-0000-0000-0000-000000000000}"/>
          </ac:spMkLst>
        </pc:spChg>
        <pc:spChg chg="add mod ord">
          <ac:chgData name="Mokarram dorri, Bahareh" userId="b65613e7-b782-4797-afbc-3ac9b2e9b774" providerId="ADAL" clId="{CDEB3655-5298-4920-A06F-CF525FA57140}" dt="2024-09-08T18:09:00.632" v="55" actId="167"/>
          <ac:spMkLst>
            <pc:docMk/>
            <pc:sldMk cId="2090011195" sldId="302"/>
            <ac:spMk id="32" creationId="{11DB9CA8-7EE0-2686-DC28-6CC7FEAB0E88}"/>
          </ac:spMkLst>
        </pc:spChg>
        <pc:spChg chg="mod">
          <ac:chgData name="Mokarram dorri, Bahareh" userId="b65613e7-b782-4797-afbc-3ac9b2e9b774" providerId="ADAL" clId="{CDEB3655-5298-4920-A06F-CF525FA57140}" dt="2024-09-08T18:04:35.751" v="13" actId="1076"/>
          <ac:spMkLst>
            <pc:docMk/>
            <pc:sldMk cId="2090011195" sldId="302"/>
            <ac:spMk id="36" creationId="{00000000-0000-0000-0000-000000000000}"/>
          </ac:spMkLst>
        </pc:spChg>
        <pc:spChg chg="add mod ord">
          <ac:chgData name="Mokarram dorri, Bahareh" userId="b65613e7-b782-4797-afbc-3ac9b2e9b774" providerId="ADAL" clId="{CDEB3655-5298-4920-A06F-CF525FA57140}" dt="2024-09-08T18:09:00.632" v="55" actId="167"/>
          <ac:spMkLst>
            <pc:docMk/>
            <pc:sldMk cId="2090011195" sldId="302"/>
            <ac:spMk id="37" creationId="{DFFF0EE6-E4C0-1CA9-5F9C-D84F33471748}"/>
          </ac:spMkLst>
        </pc:spChg>
        <pc:spChg chg="add mod ord">
          <ac:chgData name="Mokarram dorri, Bahareh" userId="b65613e7-b782-4797-afbc-3ac9b2e9b774" providerId="ADAL" clId="{CDEB3655-5298-4920-A06F-CF525FA57140}" dt="2024-09-08T18:11:00.140" v="76" actId="167"/>
          <ac:spMkLst>
            <pc:docMk/>
            <pc:sldMk cId="2090011195" sldId="302"/>
            <ac:spMk id="40" creationId="{D0DB271E-5778-855A-F6C6-AAD9D8EA54CF}"/>
          </ac:spMkLst>
        </pc:spChg>
        <pc:spChg chg="mod">
          <ac:chgData name="Mokarram dorri, Bahareh" userId="b65613e7-b782-4797-afbc-3ac9b2e9b774" providerId="ADAL" clId="{CDEB3655-5298-4920-A06F-CF525FA57140}" dt="2024-09-08T18:10:31.888" v="75" actId="14100"/>
          <ac:spMkLst>
            <pc:docMk/>
            <pc:sldMk cId="2090011195" sldId="302"/>
            <ac:spMk id="43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08T18:11:56.902" v="110" actId="1076"/>
          <ac:spMkLst>
            <pc:docMk/>
            <pc:sldMk cId="2090011195" sldId="302"/>
            <ac:spMk id="65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08T18:11:56.902" v="110" actId="1076"/>
          <ac:spMkLst>
            <pc:docMk/>
            <pc:sldMk cId="2090011195" sldId="302"/>
            <ac:spMk id="66" creationId="{00000000-0000-0000-0000-000000000000}"/>
          </ac:spMkLst>
        </pc:spChg>
        <pc:grpChg chg="mod">
          <ac:chgData name="Mokarram dorri, Bahareh" userId="b65613e7-b782-4797-afbc-3ac9b2e9b774" providerId="ADAL" clId="{CDEB3655-5298-4920-A06F-CF525FA57140}" dt="2024-09-08T18:03:22.861" v="0" actId="1076"/>
          <ac:grpSpMkLst>
            <pc:docMk/>
            <pc:sldMk cId="2090011195" sldId="302"/>
            <ac:grpSpMk id="62" creationId="{00000000-0000-0000-0000-000000000000}"/>
          </ac:grpSpMkLst>
        </pc:grpChg>
        <pc:cxnChg chg="mod">
          <ac:chgData name="Mokarram dorri, Bahareh" userId="b65613e7-b782-4797-afbc-3ac9b2e9b774" providerId="ADAL" clId="{CDEB3655-5298-4920-A06F-CF525FA57140}" dt="2024-09-08T18:04:38.458" v="14" actId="478"/>
          <ac:cxnSpMkLst>
            <pc:docMk/>
            <pc:sldMk cId="2090011195" sldId="302"/>
            <ac:cxnSpMk id="33" creationId="{00000000-0000-0000-0000-000000000000}"/>
          </ac:cxnSpMkLst>
        </pc:cxnChg>
        <pc:cxnChg chg="mod">
          <ac:chgData name="Mokarram dorri, Bahareh" userId="b65613e7-b782-4797-afbc-3ac9b2e9b774" providerId="ADAL" clId="{CDEB3655-5298-4920-A06F-CF525FA57140}" dt="2024-09-08T18:10:31.888" v="75" actId="14100"/>
          <ac:cxnSpMkLst>
            <pc:docMk/>
            <pc:sldMk cId="2090011195" sldId="302"/>
            <ac:cxnSpMk id="48" creationId="{00000000-0000-0000-0000-000000000000}"/>
          </ac:cxnSpMkLst>
        </pc:cxnChg>
      </pc:sldChg>
      <pc:sldChg chg="modSp">
        <pc:chgData name="Mokarram dorri, Bahareh" userId="b65613e7-b782-4797-afbc-3ac9b2e9b774" providerId="ADAL" clId="{CDEB3655-5298-4920-A06F-CF525FA57140}" dt="2024-09-08T18:20:43.413" v="111" actId="20577"/>
        <pc:sldMkLst>
          <pc:docMk/>
          <pc:sldMk cId="3909387878" sldId="303"/>
        </pc:sldMkLst>
        <pc:spChg chg="mod">
          <ac:chgData name="Mokarram dorri, Bahareh" userId="b65613e7-b782-4797-afbc-3ac9b2e9b774" providerId="ADAL" clId="{CDEB3655-5298-4920-A06F-CF525FA57140}" dt="2024-09-08T18:20:43.413" v="111" actId="20577"/>
          <ac:spMkLst>
            <pc:docMk/>
            <pc:sldMk cId="3909387878" sldId="303"/>
            <ac:spMk id="35" creationId="{00000000-0000-0000-0000-000000000000}"/>
          </ac:spMkLst>
        </pc:spChg>
      </pc:sldChg>
      <pc:sldChg chg="add">
        <pc:chgData name="Mokarram dorri, Bahareh" userId="b65613e7-b782-4797-afbc-3ac9b2e9b774" providerId="ADAL" clId="{CDEB3655-5298-4920-A06F-CF525FA57140}" dt="2024-09-16T00:52:28.656" v="182"/>
        <pc:sldMkLst>
          <pc:docMk/>
          <pc:sldMk cId="1629532046" sldId="307"/>
        </pc:sldMkLst>
      </pc:sldChg>
      <pc:sldChg chg="add">
        <pc:chgData name="Mokarram dorri, Bahareh" userId="b65613e7-b782-4797-afbc-3ac9b2e9b774" providerId="ADAL" clId="{CDEB3655-5298-4920-A06F-CF525FA57140}" dt="2024-09-16T00:52:28.656" v="182"/>
        <pc:sldMkLst>
          <pc:docMk/>
          <pc:sldMk cId="891822479" sldId="308"/>
        </pc:sldMkLst>
      </pc:sldChg>
      <pc:sldChg chg="add">
        <pc:chgData name="Mokarram dorri, Bahareh" userId="b65613e7-b782-4797-afbc-3ac9b2e9b774" providerId="ADAL" clId="{CDEB3655-5298-4920-A06F-CF525FA57140}" dt="2024-09-16T00:52:28.656" v="182"/>
        <pc:sldMkLst>
          <pc:docMk/>
          <pc:sldMk cId="1725558274" sldId="309"/>
        </pc:sldMkLst>
      </pc:sldChg>
      <pc:sldChg chg="add">
        <pc:chgData name="Mokarram dorri, Bahareh" userId="b65613e7-b782-4797-afbc-3ac9b2e9b774" providerId="ADAL" clId="{CDEB3655-5298-4920-A06F-CF525FA57140}" dt="2024-09-16T00:52:28.656" v="182"/>
        <pc:sldMkLst>
          <pc:docMk/>
          <pc:sldMk cId="2073247851" sldId="310"/>
        </pc:sldMkLst>
      </pc:sldChg>
      <pc:sldChg chg="add">
        <pc:chgData name="Mokarram dorri, Bahareh" userId="b65613e7-b782-4797-afbc-3ac9b2e9b774" providerId="ADAL" clId="{CDEB3655-5298-4920-A06F-CF525FA57140}" dt="2024-09-16T00:52:28.656" v="182"/>
        <pc:sldMkLst>
          <pc:docMk/>
          <pc:sldMk cId="704159943" sldId="311"/>
        </pc:sldMkLst>
      </pc:sldChg>
      <pc:sldChg chg="add">
        <pc:chgData name="Mokarram dorri, Bahareh" userId="b65613e7-b782-4797-afbc-3ac9b2e9b774" providerId="ADAL" clId="{CDEB3655-5298-4920-A06F-CF525FA57140}" dt="2024-09-16T00:52:28.656" v="182"/>
        <pc:sldMkLst>
          <pc:docMk/>
          <pc:sldMk cId="3165828916" sldId="312"/>
        </pc:sldMkLst>
      </pc:sldChg>
      <pc:sldChg chg="add">
        <pc:chgData name="Mokarram dorri, Bahareh" userId="b65613e7-b782-4797-afbc-3ac9b2e9b774" providerId="ADAL" clId="{CDEB3655-5298-4920-A06F-CF525FA57140}" dt="2024-09-16T00:52:28.656" v="182"/>
        <pc:sldMkLst>
          <pc:docMk/>
          <pc:sldMk cId="3585775876" sldId="313"/>
        </pc:sldMkLst>
      </pc:sldChg>
      <pc:sldChg chg="add">
        <pc:chgData name="Mokarram dorri, Bahareh" userId="b65613e7-b782-4797-afbc-3ac9b2e9b774" providerId="ADAL" clId="{CDEB3655-5298-4920-A06F-CF525FA57140}" dt="2024-09-16T00:52:28.656" v="182"/>
        <pc:sldMkLst>
          <pc:docMk/>
          <pc:sldMk cId="1278057536" sldId="314"/>
        </pc:sldMkLst>
      </pc:sldChg>
      <pc:sldChg chg="add">
        <pc:chgData name="Mokarram dorri, Bahareh" userId="b65613e7-b782-4797-afbc-3ac9b2e9b774" providerId="ADAL" clId="{CDEB3655-5298-4920-A06F-CF525FA57140}" dt="2024-09-16T00:52:28.656" v="182"/>
        <pc:sldMkLst>
          <pc:docMk/>
          <pc:sldMk cId="2637776392" sldId="315"/>
        </pc:sldMkLst>
      </pc:sldChg>
      <pc:sldChg chg="add">
        <pc:chgData name="Mokarram dorri, Bahareh" userId="b65613e7-b782-4797-afbc-3ac9b2e9b774" providerId="ADAL" clId="{CDEB3655-5298-4920-A06F-CF525FA57140}" dt="2024-09-16T00:52:28.656" v="182"/>
        <pc:sldMkLst>
          <pc:docMk/>
          <pc:sldMk cId="483487055" sldId="316"/>
        </pc:sldMkLst>
      </pc:sldChg>
      <pc:sldChg chg="add">
        <pc:chgData name="Mokarram dorri, Bahareh" userId="b65613e7-b782-4797-afbc-3ac9b2e9b774" providerId="ADAL" clId="{CDEB3655-5298-4920-A06F-CF525FA57140}" dt="2024-09-16T00:52:28.656" v="182"/>
        <pc:sldMkLst>
          <pc:docMk/>
          <pc:sldMk cId="2901127080" sldId="317"/>
        </pc:sldMkLst>
      </pc:sldChg>
      <pc:sldChg chg="add">
        <pc:chgData name="Mokarram dorri, Bahareh" userId="b65613e7-b782-4797-afbc-3ac9b2e9b774" providerId="ADAL" clId="{CDEB3655-5298-4920-A06F-CF525FA57140}" dt="2024-09-16T00:52:28.656" v="182"/>
        <pc:sldMkLst>
          <pc:docMk/>
          <pc:sldMk cId="209513993" sldId="318"/>
        </pc:sldMkLst>
      </pc:sldChg>
    </pc:docChg>
  </pc:docChgLst>
  <pc:docChgLst>
    <pc:chgData name="Mokarram Dorri, Bahareh" userId="b65613e7-b782-4797-afbc-3ac9b2e9b774" providerId="ADAL" clId="{76498366-DE67-4A51-B7FB-18E0970793A3}"/>
    <pc:docChg chg="undo custSel modSld">
      <pc:chgData name="Mokarram Dorri, Bahareh" userId="b65613e7-b782-4797-afbc-3ac9b2e9b774" providerId="ADAL" clId="{76498366-DE67-4A51-B7FB-18E0970793A3}" dt="2024-09-11T18:57:51.918" v="7" actId="478"/>
      <pc:docMkLst>
        <pc:docMk/>
      </pc:docMkLst>
      <pc:sldChg chg="addSp delSp modSp mod modNotesTx">
        <pc:chgData name="Mokarram Dorri, Bahareh" userId="b65613e7-b782-4797-afbc-3ac9b2e9b774" providerId="ADAL" clId="{76498366-DE67-4A51-B7FB-18E0970793A3}" dt="2024-09-11T18:57:51.918" v="7" actId="478"/>
        <pc:sldMkLst>
          <pc:docMk/>
          <pc:sldMk cId="0" sldId="294"/>
        </pc:sldMkLst>
        <pc:spChg chg="mod">
          <ac:chgData name="Mokarram Dorri, Bahareh" userId="b65613e7-b782-4797-afbc-3ac9b2e9b774" providerId="ADAL" clId="{76498366-DE67-4A51-B7FB-18E0970793A3}" dt="2024-09-11T18:54:45.387" v="5" actId="113"/>
          <ac:spMkLst>
            <pc:docMk/>
            <pc:sldMk cId="0" sldId="294"/>
            <ac:spMk id="3" creationId="{00000000-0000-0000-0000-000000000000}"/>
          </ac:spMkLst>
        </pc:spChg>
        <pc:spChg chg="del mod">
          <ac:chgData name="Mokarram Dorri, Bahareh" userId="b65613e7-b782-4797-afbc-3ac9b2e9b774" providerId="ADAL" clId="{76498366-DE67-4A51-B7FB-18E0970793A3}" dt="2024-09-11T18:54:11.938" v="3"/>
          <ac:spMkLst>
            <pc:docMk/>
            <pc:sldMk cId="0" sldId="294"/>
            <ac:spMk id="4" creationId="{95CA39D6-28DC-2CE0-1571-70635D783A88}"/>
          </ac:spMkLst>
        </pc:spChg>
        <pc:spChg chg="add del">
          <ac:chgData name="Mokarram Dorri, Bahareh" userId="b65613e7-b782-4797-afbc-3ac9b2e9b774" providerId="ADAL" clId="{76498366-DE67-4A51-B7FB-18E0970793A3}" dt="2024-09-11T18:57:51.918" v="7" actId="478"/>
          <ac:spMkLst>
            <pc:docMk/>
            <pc:sldMk cId="0" sldId="294"/>
            <ac:spMk id="9" creationId="{00000000-0000-0000-0000-000000000000}"/>
          </ac:spMkLst>
        </pc:spChg>
      </pc:sldChg>
    </pc:docChg>
  </pc:docChgLst>
  <pc:docChgLst>
    <pc:chgData name="Mokarram Dorri, Bahareh" userId="b65613e7-b782-4797-afbc-3ac9b2e9b774" providerId="ADAL" clId="{CDEB3655-5298-4920-A06F-CF525FA57140}"/>
    <pc:docChg chg="undo custSel delSld modSld sldOrd">
      <pc:chgData name="Mokarram Dorri, Bahareh" userId="b65613e7-b782-4797-afbc-3ac9b2e9b774" providerId="ADAL" clId="{CDEB3655-5298-4920-A06F-CF525FA57140}" dt="2024-09-16T04:03:05.453" v="281"/>
      <pc:docMkLst>
        <pc:docMk/>
      </pc:docMkLst>
      <pc:sldChg chg="modSp mod">
        <pc:chgData name="Mokarram Dorri, Bahareh" userId="b65613e7-b782-4797-afbc-3ac9b2e9b774" providerId="ADAL" clId="{CDEB3655-5298-4920-A06F-CF525FA57140}" dt="2024-09-16T03:17:55.549" v="247" actId="1076"/>
        <pc:sldMkLst>
          <pc:docMk/>
          <pc:sldMk cId="3479838778" sldId="287"/>
        </pc:sldMkLst>
        <pc:spChg chg="mod">
          <ac:chgData name="Mokarram Dorri, Bahareh" userId="b65613e7-b782-4797-afbc-3ac9b2e9b774" providerId="ADAL" clId="{CDEB3655-5298-4920-A06F-CF525FA57140}" dt="2024-09-16T03:17:55.549" v="247" actId="1076"/>
          <ac:spMkLst>
            <pc:docMk/>
            <pc:sldMk cId="3479838778" sldId="287"/>
            <ac:spMk id="2" creationId="{00000000-0000-0000-0000-000000000000}"/>
          </ac:spMkLst>
        </pc:spChg>
      </pc:sldChg>
      <pc:sldChg chg="del">
        <pc:chgData name="Mokarram Dorri, Bahareh" userId="b65613e7-b782-4797-afbc-3ac9b2e9b774" providerId="ADAL" clId="{CDEB3655-5298-4920-A06F-CF525FA57140}" dt="2024-09-16T01:11:45.638" v="72" actId="47"/>
        <pc:sldMkLst>
          <pc:docMk/>
          <pc:sldMk cId="588206124" sldId="291"/>
        </pc:sldMkLst>
      </pc:sldChg>
      <pc:sldChg chg="addSp delSp modSp mod delAnim modAnim">
        <pc:chgData name="Mokarram Dorri, Bahareh" userId="b65613e7-b782-4797-afbc-3ac9b2e9b774" providerId="ADAL" clId="{CDEB3655-5298-4920-A06F-CF525FA57140}" dt="2024-09-15T01:03:03.314" v="2" actId="21"/>
        <pc:sldMkLst>
          <pc:docMk/>
          <pc:sldMk cId="0" sldId="294"/>
        </pc:sldMkLst>
        <pc:spChg chg="add del mod">
          <ac:chgData name="Mokarram Dorri, Bahareh" userId="b65613e7-b782-4797-afbc-3ac9b2e9b774" providerId="ADAL" clId="{CDEB3655-5298-4920-A06F-CF525FA57140}" dt="2024-09-15T01:03:03.314" v="2" actId="21"/>
          <ac:spMkLst>
            <pc:docMk/>
            <pc:sldMk cId="0" sldId="294"/>
            <ac:spMk id="4" creationId="{896B6C22-8DEA-D48C-DCB4-DADB0D6897F1}"/>
          </ac:spMkLst>
        </pc:spChg>
      </pc:sldChg>
      <pc:sldChg chg="modSp mod modAnim">
        <pc:chgData name="Mokarram Dorri, Bahareh" userId="b65613e7-b782-4797-afbc-3ac9b2e9b774" providerId="ADAL" clId="{CDEB3655-5298-4920-A06F-CF525FA57140}" dt="2024-09-16T03:17:31.289" v="241" actId="1076"/>
        <pc:sldMkLst>
          <pc:docMk/>
          <pc:sldMk cId="564678589" sldId="295"/>
        </pc:sldMkLst>
        <pc:spChg chg="mod">
          <ac:chgData name="Mokarram Dorri, Bahareh" userId="b65613e7-b782-4797-afbc-3ac9b2e9b774" providerId="ADAL" clId="{CDEB3655-5298-4920-A06F-CF525FA57140}" dt="2024-09-16T03:17:31.289" v="241" actId="1076"/>
          <ac:spMkLst>
            <pc:docMk/>
            <pc:sldMk cId="564678589" sldId="295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16T03:09:46.237" v="173" actId="20577"/>
          <ac:spMkLst>
            <pc:docMk/>
            <pc:sldMk cId="564678589" sldId="295"/>
            <ac:spMk id="123" creationId="{00000000-0000-0000-0000-000000000000}"/>
          </ac:spMkLst>
        </pc:spChg>
      </pc:sldChg>
      <pc:sldChg chg="modSp mod">
        <pc:chgData name="Mokarram Dorri, Bahareh" userId="b65613e7-b782-4797-afbc-3ac9b2e9b774" providerId="ADAL" clId="{CDEB3655-5298-4920-A06F-CF525FA57140}" dt="2024-09-16T03:13:00.609" v="202" actId="1076"/>
        <pc:sldMkLst>
          <pc:docMk/>
          <pc:sldMk cId="1072197805" sldId="296"/>
        </pc:sldMkLst>
        <pc:spChg chg="mod">
          <ac:chgData name="Mokarram Dorri, Bahareh" userId="b65613e7-b782-4797-afbc-3ac9b2e9b774" providerId="ADAL" clId="{CDEB3655-5298-4920-A06F-CF525FA57140}" dt="2024-09-16T03:12:57.939" v="201" actId="1076"/>
          <ac:spMkLst>
            <pc:docMk/>
            <pc:sldMk cId="1072197805" sldId="296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16T03:12:57.939" v="201" actId="1076"/>
          <ac:spMkLst>
            <pc:docMk/>
            <pc:sldMk cId="1072197805" sldId="296"/>
            <ac:spMk id="10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16T03:13:00.609" v="202" actId="1076"/>
          <ac:spMkLst>
            <pc:docMk/>
            <pc:sldMk cId="1072197805" sldId="296"/>
            <ac:spMk id="16" creationId="{00000000-0000-0000-0000-000000000000}"/>
          </ac:spMkLst>
        </pc:spChg>
        <pc:grpChg chg="mod">
          <ac:chgData name="Mokarram Dorri, Bahareh" userId="b65613e7-b782-4797-afbc-3ac9b2e9b774" providerId="ADAL" clId="{CDEB3655-5298-4920-A06F-CF525FA57140}" dt="2024-09-16T03:12:57.939" v="201" actId="1076"/>
          <ac:grpSpMkLst>
            <pc:docMk/>
            <pc:sldMk cId="1072197805" sldId="296"/>
            <ac:grpSpMk id="8" creationId="{00000000-0000-0000-0000-000000000000}"/>
          </ac:grpSpMkLst>
        </pc:grpChg>
        <pc:grpChg chg="mod">
          <ac:chgData name="Mokarram Dorri, Bahareh" userId="b65613e7-b782-4797-afbc-3ac9b2e9b774" providerId="ADAL" clId="{CDEB3655-5298-4920-A06F-CF525FA57140}" dt="2024-09-16T03:12:57.939" v="201" actId="1076"/>
          <ac:grpSpMkLst>
            <pc:docMk/>
            <pc:sldMk cId="1072197805" sldId="296"/>
            <ac:grpSpMk id="9" creationId="{00000000-0000-0000-0000-000000000000}"/>
          </ac:grpSpMkLst>
        </pc:grpChg>
        <pc:grpChg chg="mod">
          <ac:chgData name="Mokarram Dorri, Bahareh" userId="b65613e7-b782-4797-afbc-3ac9b2e9b774" providerId="ADAL" clId="{CDEB3655-5298-4920-A06F-CF525FA57140}" dt="2024-09-16T03:12:57.939" v="201" actId="1076"/>
          <ac:grpSpMkLst>
            <pc:docMk/>
            <pc:sldMk cId="1072197805" sldId="296"/>
            <ac:grpSpMk id="24" creationId="{00000000-0000-0000-0000-000000000000}"/>
          </ac:grpSpMkLst>
        </pc:grpChg>
      </pc:sldChg>
      <pc:sldChg chg="addSp modSp mod modAnim">
        <pc:chgData name="Mokarram Dorri, Bahareh" userId="b65613e7-b782-4797-afbc-3ac9b2e9b774" providerId="ADAL" clId="{CDEB3655-5298-4920-A06F-CF525FA57140}" dt="2024-09-16T03:17:48.848" v="246" actId="14100"/>
        <pc:sldMkLst>
          <pc:docMk/>
          <pc:sldMk cId="0" sldId="297"/>
        </pc:sldMkLst>
        <pc:spChg chg="mod">
          <ac:chgData name="Mokarram Dorri, Bahareh" userId="b65613e7-b782-4797-afbc-3ac9b2e9b774" providerId="ADAL" clId="{CDEB3655-5298-4920-A06F-CF525FA57140}" dt="2024-09-16T03:17:48.848" v="246" actId="14100"/>
          <ac:spMkLst>
            <pc:docMk/>
            <pc:sldMk cId="0" sldId="297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15T17:20:36.430" v="19" actId="20577"/>
          <ac:spMkLst>
            <pc:docMk/>
            <pc:sldMk cId="0" sldId="297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15T17:20:59.831" v="28" actId="1076"/>
          <ac:spMkLst>
            <pc:docMk/>
            <pc:sldMk cId="0" sldId="297"/>
            <ac:spMk id="4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15T17:19:54.019" v="8"/>
          <ac:spMkLst>
            <pc:docMk/>
            <pc:sldMk cId="0" sldId="297"/>
            <ac:spMk id="6" creationId="{CD2D448D-89C0-213E-018F-58F487AF8C27}"/>
          </ac:spMkLst>
        </pc:spChg>
        <pc:spChg chg="mod">
          <ac:chgData name="Mokarram Dorri, Bahareh" userId="b65613e7-b782-4797-afbc-3ac9b2e9b774" providerId="ADAL" clId="{CDEB3655-5298-4920-A06F-CF525FA57140}" dt="2024-09-15T17:19:54.019" v="8"/>
          <ac:spMkLst>
            <pc:docMk/>
            <pc:sldMk cId="0" sldId="297"/>
            <ac:spMk id="7" creationId="{7F23DD0A-E32C-167D-30AA-B17CEF5336BB}"/>
          </ac:spMkLst>
        </pc:spChg>
        <pc:spChg chg="mod">
          <ac:chgData name="Mokarram Dorri, Bahareh" userId="b65613e7-b782-4797-afbc-3ac9b2e9b774" providerId="ADAL" clId="{CDEB3655-5298-4920-A06F-CF525FA57140}" dt="2024-09-15T17:20:01.060" v="10" actId="20577"/>
          <ac:spMkLst>
            <pc:docMk/>
            <pc:sldMk cId="0" sldId="297"/>
            <ac:spMk id="9" creationId="{371E7FB9-26F6-5096-AB25-10EE694689E6}"/>
          </ac:spMkLst>
        </pc:spChg>
        <pc:spChg chg="mod">
          <ac:chgData name="Mokarram Dorri, Bahareh" userId="b65613e7-b782-4797-afbc-3ac9b2e9b774" providerId="ADAL" clId="{CDEB3655-5298-4920-A06F-CF525FA57140}" dt="2024-09-15T17:20:18.311" v="14"/>
          <ac:spMkLst>
            <pc:docMk/>
            <pc:sldMk cId="0" sldId="297"/>
            <ac:spMk id="11" creationId="{E4849BAF-CC08-E8C4-887D-DE61D9ECEC23}"/>
          </ac:spMkLst>
        </pc:spChg>
        <pc:spChg chg="mod">
          <ac:chgData name="Mokarram Dorri, Bahareh" userId="b65613e7-b782-4797-afbc-3ac9b2e9b774" providerId="ADAL" clId="{CDEB3655-5298-4920-A06F-CF525FA57140}" dt="2024-09-15T17:20:18.311" v="14"/>
          <ac:spMkLst>
            <pc:docMk/>
            <pc:sldMk cId="0" sldId="297"/>
            <ac:spMk id="12" creationId="{D7FC8F91-28D0-CAAE-107D-F3579E75B2CC}"/>
          </ac:spMkLst>
        </pc:spChg>
        <pc:spChg chg="mod">
          <ac:chgData name="Mokarram Dorri, Bahareh" userId="b65613e7-b782-4797-afbc-3ac9b2e9b774" providerId="ADAL" clId="{CDEB3655-5298-4920-A06F-CF525FA57140}" dt="2024-09-15T17:20:27.539" v="16"/>
          <ac:spMkLst>
            <pc:docMk/>
            <pc:sldMk cId="0" sldId="297"/>
            <ac:spMk id="14" creationId="{82387007-42B7-72A7-3A02-81C8648F6C55}"/>
          </ac:spMkLst>
        </pc:spChg>
        <pc:grpChg chg="add mod">
          <ac:chgData name="Mokarram Dorri, Bahareh" userId="b65613e7-b782-4797-afbc-3ac9b2e9b774" providerId="ADAL" clId="{CDEB3655-5298-4920-A06F-CF525FA57140}" dt="2024-09-15T17:20:42.550" v="20" actId="1076"/>
          <ac:grpSpMkLst>
            <pc:docMk/>
            <pc:sldMk cId="0" sldId="297"/>
            <ac:grpSpMk id="5" creationId="{A25ACEDE-BDE7-55E6-347E-41EC2CF2B116}"/>
          </ac:grpSpMkLst>
        </pc:grpChg>
        <pc:grpChg chg="add mod">
          <ac:chgData name="Mokarram Dorri, Bahareh" userId="b65613e7-b782-4797-afbc-3ac9b2e9b774" providerId="ADAL" clId="{CDEB3655-5298-4920-A06F-CF525FA57140}" dt="2024-09-15T17:20:49.725" v="27" actId="1036"/>
          <ac:grpSpMkLst>
            <pc:docMk/>
            <pc:sldMk cId="0" sldId="297"/>
            <ac:grpSpMk id="10" creationId="{DB30740D-D441-3D90-96C7-97791A30C2E7}"/>
          </ac:grpSpMkLst>
        </pc:grpChg>
        <pc:cxnChg chg="mod">
          <ac:chgData name="Mokarram Dorri, Bahareh" userId="b65613e7-b782-4797-afbc-3ac9b2e9b774" providerId="ADAL" clId="{CDEB3655-5298-4920-A06F-CF525FA57140}" dt="2024-09-15T17:19:54.019" v="8"/>
          <ac:cxnSpMkLst>
            <pc:docMk/>
            <pc:sldMk cId="0" sldId="297"/>
            <ac:cxnSpMk id="8" creationId="{CE8A037E-A743-96AB-EC55-E9280B49167F}"/>
          </ac:cxnSpMkLst>
        </pc:cxnChg>
        <pc:cxnChg chg="mod">
          <ac:chgData name="Mokarram Dorri, Bahareh" userId="b65613e7-b782-4797-afbc-3ac9b2e9b774" providerId="ADAL" clId="{CDEB3655-5298-4920-A06F-CF525FA57140}" dt="2024-09-15T17:20:18.311" v="14"/>
          <ac:cxnSpMkLst>
            <pc:docMk/>
            <pc:sldMk cId="0" sldId="297"/>
            <ac:cxnSpMk id="13" creationId="{8CAB1D87-0529-F7EA-2E9D-4181064279FB}"/>
          </ac:cxnSpMkLst>
        </pc:cxnChg>
      </pc:sldChg>
      <pc:sldChg chg="delSp modSp mod">
        <pc:chgData name="Mokarram Dorri, Bahareh" userId="b65613e7-b782-4797-afbc-3ac9b2e9b774" providerId="ADAL" clId="{CDEB3655-5298-4920-A06F-CF525FA57140}" dt="2024-09-16T03:20:09.993" v="253" actId="20577"/>
        <pc:sldMkLst>
          <pc:docMk/>
          <pc:sldMk cId="1804626905" sldId="298"/>
        </pc:sldMkLst>
        <pc:spChg chg="mod">
          <ac:chgData name="Mokarram Dorri, Bahareh" userId="b65613e7-b782-4797-afbc-3ac9b2e9b774" providerId="ADAL" clId="{CDEB3655-5298-4920-A06F-CF525FA57140}" dt="2024-09-16T03:17:23.179" v="239" actId="1038"/>
          <ac:spMkLst>
            <pc:docMk/>
            <pc:sldMk cId="1804626905" sldId="298"/>
            <ac:spMk id="5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16T03:17:23.179" v="239" actId="1038"/>
          <ac:spMkLst>
            <pc:docMk/>
            <pc:sldMk cId="1804626905" sldId="298"/>
            <ac:spMk id="10" creationId="{00000000-0000-0000-0000-000000000000}"/>
          </ac:spMkLst>
        </pc:spChg>
        <pc:spChg chg="del">
          <ac:chgData name="Mokarram Dorri, Bahareh" userId="b65613e7-b782-4797-afbc-3ac9b2e9b774" providerId="ADAL" clId="{CDEB3655-5298-4920-A06F-CF525FA57140}" dt="2024-09-16T01:11:58.575" v="73" actId="478"/>
          <ac:spMkLst>
            <pc:docMk/>
            <pc:sldMk cId="1804626905" sldId="298"/>
            <ac:spMk id="11" creationId="{05FD9E4F-8D0C-F744-B00D-B0BACB547028}"/>
          </ac:spMkLst>
        </pc:spChg>
        <pc:spChg chg="mod">
          <ac:chgData name="Mokarram Dorri, Bahareh" userId="b65613e7-b782-4797-afbc-3ac9b2e9b774" providerId="ADAL" clId="{CDEB3655-5298-4920-A06F-CF525FA57140}" dt="2024-09-16T03:17:23.179" v="239" actId="1038"/>
          <ac:spMkLst>
            <pc:docMk/>
            <pc:sldMk cId="1804626905" sldId="298"/>
            <ac:spMk id="41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16T03:17:23.179" v="239" actId="1038"/>
          <ac:spMkLst>
            <pc:docMk/>
            <pc:sldMk cId="1804626905" sldId="298"/>
            <ac:spMk id="62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16T03:20:09.993" v="253" actId="20577"/>
          <ac:spMkLst>
            <pc:docMk/>
            <pc:sldMk cId="1804626905" sldId="298"/>
            <ac:spMk id="63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16T03:17:25.975" v="240" actId="1076"/>
          <ac:spMkLst>
            <pc:docMk/>
            <pc:sldMk cId="1804626905" sldId="298"/>
            <ac:spMk id="66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16T03:17:23.179" v="239" actId="1038"/>
          <ac:spMkLst>
            <pc:docMk/>
            <pc:sldMk cId="1804626905" sldId="298"/>
            <ac:spMk id="67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16T03:18:27.529" v="248" actId="1076"/>
          <ac:spMkLst>
            <pc:docMk/>
            <pc:sldMk cId="1804626905" sldId="298"/>
            <ac:spMk id="69" creationId="{00000000-0000-0000-0000-000000000000}"/>
          </ac:spMkLst>
        </pc:spChg>
        <pc:grpChg chg="mod">
          <ac:chgData name="Mokarram Dorri, Bahareh" userId="b65613e7-b782-4797-afbc-3ac9b2e9b774" providerId="ADAL" clId="{CDEB3655-5298-4920-A06F-CF525FA57140}" dt="2024-09-16T03:17:23.179" v="239" actId="1038"/>
          <ac:grpSpMkLst>
            <pc:docMk/>
            <pc:sldMk cId="1804626905" sldId="298"/>
            <ac:grpSpMk id="6" creationId="{00000000-0000-0000-0000-000000000000}"/>
          </ac:grpSpMkLst>
        </pc:grpChg>
        <pc:grpChg chg="mod">
          <ac:chgData name="Mokarram Dorri, Bahareh" userId="b65613e7-b782-4797-afbc-3ac9b2e9b774" providerId="ADAL" clId="{CDEB3655-5298-4920-A06F-CF525FA57140}" dt="2024-09-16T03:17:23.179" v="239" actId="1038"/>
          <ac:grpSpMkLst>
            <pc:docMk/>
            <pc:sldMk cId="1804626905" sldId="298"/>
            <ac:grpSpMk id="70" creationId="{00000000-0000-0000-0000-000000000000}"/>
          </ac:grpSpMkLst>
        </pc:grpChg>
        <pc:grpChg chg="mod">
          <ac:chgData name="Mokarram Dorri, Bahareh" userId="b65613e7-b782-4797-afbc-3ac9b2e9b774" providerId="ADAL" clId="{CDEB3655-5298-4920-A06F-CF525FA57140}" dt="2024-09-16T03:17:23.179" v="239" actId="1038"/>
          <ac:grpSpMkLst>
            <pc:docMk/>
            <pc:sldMk cId="1804626905" sldId="298"/>
            <ac:grpSpMk id="76" creationId="{00000000-0000-0000-0000-000000000000}"/>
          </ac:grpSpMkLst>
        </pc:grpChg>
        <pc:grpChg chg="mod">
          <ac:chgData name="Mokarram Dorri, Bahareh" userId="b65613e7-b782-4797-afbc-3ac9b2e9b774" providerId="ADAL" clId="{CDEB3655-5298-4920-A06F-CF525FA57140}" dt="2024-09-16T03:17:23.179" v="239" actId="1038"/>
          <ac:grpSpMkLst>
            <pc:docMk/>
            <pc:sldMk cId="1804626905" sldId="298"/>
            <ac:grpSpMk id="77" creationId="{00000000-0000-0000-0000-000000000000}"/>
          </ac:grpSpMkLst>
        </pc:grpChg>
        <pc:grpChg chg="mod">
          <ac:chgData name="Mokarram Dorri, Bahareh" userId="b65613e7-b782-4797-afbc-3ac9b2e9b774" providerId="ADAL" clId="{CDEB3655-5298-4920-A06F-CF525FA57140}" dt="2024-09-16T03:17:23.179" v="239" actId="1038"/>
          <ac:grpSpMkLst>
            <pc:docMk/>
            <pc:sldMk cId="1804626905" sldId="298"/>
            <ac:grpSpMk id="80" creationId="{00000000-0000-0000-0000-000000000000}"/>
          </ac:grpSpMkLst>
        </pc:grpChg>
        <pc:grpChg chg="mod">
          <ac:chgData name="Mokarram Dorri, Bahareh" userId="b65613e7-b782-4797-afbc-3ac9b2e9b774" providerId="ADAL" clId="{CDEB3655-5298-4920-A06F-CF525FA57140}" dt="2024-09-16T03:17:23.179" v="239" actId="1038"/>
          <ac:grpSpMkLst>
            <pc:docMk/>
            <pc:sldMk cId="1804626905" sldId="298"/>
            <ac:grpSpMk id="81" creationId="{00000000-0000-0000-0000-000000000000}"/>
          </ac:grpSpMkLst>
        </pc:grpChg>
        <pc:cxnChg chg="mod">
          <ac:chgData name="Mokarram Dorri, Bahareh" userId="b65613e7-b782-4797-afbc-3ac9b2e9b774" providerId="ADAL" clId="{CDEB3655-5298-4920-A06F-CF525FA57140}" dt="2024-09-16T03:17:23.179" v="239" actId="1038"/>
          <ac:cxnSpMkLst>
            <pc:docMk/>
            <pc:sldMk cId="1804626905" sldId="298"/>
            <ac:cxnSpMk id="23" creationId="{00000000-0000-0000-0000-000000000000}"/>
          </ac:cxnSpMkLst>
        </pc:cxnChg>
        <pc:cxnChg chg="mod">
          <ac:chgData name="Mokarram Dorri, Bahareh" userId="b65613e7-b782-4797-afbc-3ac9b2e9b774" providerId="ADAL" clId="{CDEB3655-5298-4920-A06F-CF525FA57140}" dt="2024-09-16T03:17:23.179" v="239" actId="1038"/>
          <ac:cxnSpMkLst>
            <pc:docMk/>
            <pc:sldMk cId="1804626905" sldId="298"/>
            <ac:cxnSpMk id="49" creationId="{00000000-0000-0000-0000-000000000000}"/>
          </ac:cxnSpMkLst>
        </pc:cxnChg>
      </pc:sldChg>
      <pc:sldChg chg="modSp mod">
        <pc:chgData name="Mokarram Dorri, Bahareh" userId="b65613e7-b782-4797-afbc-3ac9b2e9b774" providerId="ADAL" clId="{CDEB3655-5298-4920-A06F-CF525FA57140}" dt="2024-09-16T03:25:03.489" v="266" actId="1076"/>
        <pc:sldMkLst>
          <pc:docMk/>
          <pc:sldMk cId="4279846047" sldId="299"/>
        </pc:sldMkLst>
        <pc:spChg chg="mod">
          <ac:chgData name="Mokarram Dorri, Bahareh" userId="b65613e7-b782-4797-afbc-3ac9b2e9b774" providerId="ADAL" clId="{CDEB3655-5298-4920-A06F-CF525FA57140}" dt="2024-09-16T03:25:03.489" v="266" actId="1076"/>
          <ac:spMkLst>
            <pc:docMk/>
            <pc:sldMk cId="4279846047" sldId="299"/>
            <ac:spMk id="2" creationId="{00000000-0000-0000-0000-000000000000}"/>
          </ac:spMkLst>
        </pc:spChg>
      </pc:sldChg>
      <pc:sldChg chg="addSp modSp modAnim">
        <pc:chgData name="Mokarram Dorri, Bahareh" userId="b65613e7-b782-4797-afbc-3ac9b2e9b774" providerId="ADAL" clId="{CDEB3655-5298-4920-A06F-CF525FA57140}" dt="2024-09-15T01:03:05.541" v="3"/>
        <pc:sldMkLst>
          <pc:docMk/>
          <pc:sldMk cId="0" sldId="300"/>
        </pc:sldMkLst>
        <pc:spChg chg="add mod">
          <ac:chgData name="Mokarram Dorri, Bahareh" userId="b65613e7-b782-4797-afbc-3ac9b2e9b774" providerId="ADAL" clId="{CDEB3655-5298-4920-A06F-CF525FA57140}" dt="2024-09-15T01:03:05.541" v="3"/>
          <ac:spMkLst>
            <pc:docMk/>
            <pc:sldMk cId="0" sldId="300"/>
            <ac:spMk id="4" creationId="{896B6C22-8DEA-D48C-DCB4-DADB0D6897F1}"/>
          </ac:spMkLst>
        </pc:spChg>
      </pc:sldChg>
      <pc:sldChg chg="addSp delSp modSp mod modAnim">
        <pc:chgData name="Mokarram Dorri, Bahareh" userId="b65613e7-b782-4797-afbc-3ac9b2e9b774" providerId="ADAL" clId="{CDEB3655-5298-4920-A06F-CF525FA57140}" dt="2024-09-16T01:14:22.755" v="74" actId="20577"/>
        <pc:sldMkLst>
          <pc:docMk/>
          <pc:sldMk cId="0" sldId="304"/>
        </pc:sldMkLst>
        <pc:spChg chg="mod">
          <ac:chgData name="Mokarram Dorri, Bahareh" userId="b65613e7-b782-4797-afbc-3ac9b2e9b774" providerId="ADAL" clId="{CDEB3655-5298-4920-A06F-CF525FA57140}" dt="2024-09-16T01:14:22.755" v="74" actId="20577"/>
          <ac:spMkLst>
            <pc:docMk/>
            <pc:sldMk cId="0" sldId="304"/>
            <ac:spMk id="3" creationId="{5493C5A6-FB2F-9024-6204-237A041D116F}"/>
          </ac:spMkLst>
        </pc:spChg>
        <pc:spChg chg="del mod">
          <ac:chgData name="Mokarram Dorri, Bahareh" userId="b65613e7-b782-4797-afbc-3ac9b2e9b774" providerId="ADAL" clId="{CDEB3655-5298-4920-A06F-CF525FA57140}" dt="2024-09-15T19:19:52.490" v="71" actId="478"/>
          <ac:spMkLst>
            <pc:docMk/>
            <pc:sldMk cId="0" sldId="304"/>
            <ac:spMk id="4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15T17:21:40.757" v="30" actId="1076"/>
          <ac:spMkLst>
            <pc:docMk/>
            <pc:sldMk cId="0" sldId="304"/>
            <ac:spMk id="10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15T17:23:35.839" v="39" actId="20577"/>
          <ac:spMkLst>
            <pc:docMk/>
            <pc:sldMk cId="0" sldId="304"/>
            <ac:spMk id="24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15T17:24:09.601" v="58" actId="20577"/>
          <ac:spMkLst>
            <pc:docMk/>
            <pc:sldMk cId="0" sldId="304"/>
            <ac:spMk id="25" creationId="{00000000-0000-0000-0000-000000000000}"/>
          </ac:spMkLst>
        </pc:spChg>
        <pc:spChg chg="add mod">
          <ac:chgData name="Mokarram Dorri, Bahareh" userId="b65613e7-b782-4797-afbc-3ac9b2e9b774" providerId="ADAL" clId="{CDEB3655-5298-4920-A06F-CF525FA57140}" dt="2024-09-15T17:23:46.354" v="53" actId="1038"/>
          <ac:spMkLst>
            <pc:docMk/>
            <pc:sldMk cId="0" sldId="304"/>
            <ac:spMk id="26" creationId="{77C81BB0-FA5A-8E36-A84D-28CBD9EE68BC}"/>
          </ac:spMkLst>
        </pc:spChg>
        <pc:grpChg chg="mod">
          <ac:chgData name="Mokarram Dorri, Bahareh" userId="b65613e7-b782-4797-afbc-3ac9b2e9b774" providerId="ADAL" clId="{CDEB3655-5298-4920-A06F-CF525FA57140}" dt="2024-09-15T17:21:35.182" v="29" actId="14100"/>
          <ac:grpSpMkLst>
            <pc:docMk/>
            <pc:sldMk cId="0" sldId="304"/>
            <ac:grpSpMk id="5" creationId="{00000000-0000-0000-0000-000000000000}"/>
          </ac:grpSpMkLst>
        </pc:grpChg>
      </pc:sldChg>
      <pc:sldChg chg="modSp mod">
        <pc:chgData name="Mokarram Dorri, Bahareh" userId="b65613e7-b782-4797-afbc-3ac9b2e9b774" providerId="ADAL" clId="{CDEB3655-5298-4920-A06F-CF525FA57140}" dt="2024-09-16T03:17:43.823" v="244" actId="14100"/>
        <pc:sldMkLst>
          <pc:docMk/>
          <pc:sldMk cId="0" sldId="305"/>
        </pc:sldMkLst>
        <pc:spChg chg="mod">
          <ac:chgData name="Mokarram Dorri, Bahareh" userId="b65613e7-b782-4797-afbc-3ac9b2e9b774" providerId="ADAL" clId="{CDEB3655-5298-4920-A06F-CF525FA57140}" dt="2024-09-16T03:17:43.823" v="244" actId="14100"/>
          <ac:spMkLst>
            <pc:docMk/>
            <pc:sldMk cId="0" sldId="305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15T19:16:38.694" v="65" actId="115"/>
          <ac:spMkLst>
            <pc:docMk/>
            <pc:sldMk cId="0" sldId="305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15T19:13:13.118" v="59" actId="1076"/>
          <ac:spMkLst>
            <pc:docMk/>
            <pc:sldMk cId="0" sldId="305"/>
            <ac:spMk id="4" creationId="{00000000-0000-0000-0000-000000000000}"/>
          </ac:spMkLst>
        </pc:spChg>
        <pc:grpChg chg="mod">
          <ac:chgData name="Mokarram Dorri, Bahareh" userId="b65613e7-b782-4797-afbc-3ac9b2e9b774" providerId="ADAL" clId="{CDEB3655-5298-4920-A06F-CF525FA57140}" dt="2024-09-15T19:14:06.392" v="61" actId="1076"/>
          <ac:grpSpMkLst>
            <pc:docMk/>
            <pc:sldMk cId="0" sldId="305"/>
            <ac:grpSpMk id="16" creationId="{E62C2D66-D3AD-BF54-734C-B5051BABC970}"/>
          </ac:grpSpMkLst>
        </pc:grpChg>
      </pc:sldChg>
      <pc:sldChg chg="delSp modSp mod">
        <pc:chgData name="Mokarram Dorri, Bahareh" userId="b65613e7-b782-4797-afbc-3ac9b2e9b774" providerId="ADAL" clId="{CDEB3655-5298-4920-A06F-CF525FA57140}" dt="2024-09-16T01:14:43.018" v="75" actId="20577"/>
        <pc:sldMkLst>
          <pc:docMk/>
          <pc:sldMk cId="0" sldId="306"/>
        </pc:sldMkLst>
        <pc:spChg chg="del">
          <ac:chgData name="Mokarram Dorri, Bahareh" userId="b65613e7-b782-4797-afbc-3ac9b2e9b774" providerId="ADAL" clId="{CDEB3655-5298-4920-A06F-CF525FA57140}" dt="2024-09-15T19:19:44.904" v="70" actId="478"/>
          <ac:spMkLst>
            <pc:docMk/>
            <pc:sldMk cId="0" sldId="306"/>
            <ac:spMk id="4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15T19:18:39.006" v="68" actId="1076"/>
          <ac:spMkLst>
            <pc:docMk/>
            <pc:sldMk cId="0" sldId="306"/>
            <ac:spMk id="9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16T01:14:43.018" v="75" actId="20577"/>
          <ac:spMkLst>
            <pc:docMk/>
            <pc:sldMk cId="0" sldId="306"/>
            <ac:spMk id="14" creationId="{35A172EA-BE61-CEF8-0A1E-6278AC61D3EA}"/>
          </ac:spMkLst>
        </pc:spChg>
        <pc:spChg chg="mod">
          <ac:chgData name="Mokarram Dorri, Bahareh" userId="b65613e7-b782-4797-afbc-3ac9b2e9b774" providerId="ADAL" clId="{CDEB3655-5298-4920-A06F-CF525FA57140}" dt="2024-09-15T19:18:35.565" v="67" actId="1076"/>
          <ac:spMkLst>
            <pc:docMk/>
            <pc:sldMk cId="0" sldId="306"/>
            <ac:spMk id="34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15T19:18:45.550" v="69" actId="1076"/>
          <ac:spMkLst>
            <pc:docMk/>
            <pc:sldMk cId="0" sldId="306"/>
            <ac:spMk id="58" creationId="{00000000-0000-0000-0000-000000000000}"/>
          </ac:spMkLst>
        </pc:spChg>
      </pc:sldChg>
      <pc:sldChg chg="modSp mod">
        <pc:chgData name="Mokarram Dorri, Bahareh" userId="b65613e7-b782-4797-afbc-3ac9b2e9b774" providerId="ADAL" clId="{CDEB3655-5298-4920-A06F-CF525FA57140}" dt="2024-09-16T03:17:34.645" v="242" actId="1076"/>
        <pc:sldMkLst>
          <pc:docMk/>
          <pc:sldMk cId="1629532046" sldId="307"/>
        </pc:sldMkLst>
        <pc:spChg chg="mod">
          <ac:chgData name="Mokarram Dorri, Bahareh" userId="b65613e7-b782-4797-afbc-3ac9b2e9b774" providerId="ADAL" clId="{CDEB3655-5298-4920-A06F-CF525FA57140}" dt="2024-09-16T03:17:34.645" v="242" actId="1076"/>
          <ac:spMkLst>
            <pc:docMk/>
            <pc:sldMk cId="1629532046" sldId="307"/>
            <ac:spMk id="2" creationId="{00000000-0000-0000-0000-000000000000}"/>
          </ac:spMkLst>
        </pc:spChg>
      </pc:sldChg>
      <pc:sldChg chg="modSp mod modShow">
        <pc:chgData name="Mokarram Dorri, Bahareh" userId="b65613e7-b782-4797-afbc-3ac9b2e9b774" providerId="ADAL" clId="{CDEB3655-5298-4920-A06F-CF525FA57140}" dt="2024-09-16T03:24:52.545" v="264" actId="729"/>
        <pc:sldMkLst>
          <pc:docMk/>
          <pc:sldMk cId="891822479" sldId="308"/>
        </pc:sldMkLst>
        <pc:spChg chg="mod">
          <ac:chgData name="Mokarram Dorri, Bahareh" userId="b65613e7-b782-4797-afbc-3ac9b2e9b774" providerId="ADAL" clId="{CDEB3655-5298-4920-A06F-CF525FA57140}" dt="2024-09-16T03:23:55.479" v="263" actId="6549"/>
          <ac:spMkLst>
            <pc:docMk/>
            <pc:sldMk cId="891822479" sldId="308"/>
            <ac:spMk id="2" creationId="{5C4F7BCE-A64B-5035-9983-8F2477BC01CA}"/>
          </ac:spMkLst>
        </pc:spChg>
        <pc:spChg chg="mod">
          <ac:chgData name="Mokarram Dorri, Bahareh" userId="b65613e7-b782-4797-afbc-3ac9b2e9b774" providerId="ADAL" clId="{CDEB3655-5298-4920-A06F-CF525FA57140}" dt="2024-09-16T03:23:46.238" v="262" actId="1076"/>
          <ac:spMkLst>
            <pc:docMk/>
            <pc:sldMk cId="891822479" sldId="308"/>
            <ac:spMk id="3" creationId="{103330B9-0D85-D777-391F-16EE410369A4}"/>
          </ac:spMkLst>
        </pc:spChg>
      </pc:sldChg>
      <pc:sldChg chg="delSp modSp mod delAnim">
        <pc:chgData name="Mokarram Dorri, Bahareh" userId="b65613e7-b782-4797-afbc-3ac9b2e9b774" providerId="ADAL" clId="{CDEB3655-5298-4920-A06F-CF525FA57140}" dt="2024-09-16T03:24:55.596" v="265" actId="478"/>
        <pc:sldMkLst>
          <pc:docMk/>
          <pc:sldMk cId="704159943" sldId="311"/>
        </pc:sldMkLst>
        <pc:spChg chg="del">
          <ac:chgData name="Mokarram Dorri, Bahareh" userId="b65613e7-b782-4797-afbc-3ac9b2e9b774" providerId="ADAL" clId="{CDEB3655-5298-4920-A06F-CF525FA57140}" dt="2024-09-16T03:24:55.596" v="265" actId="478"/>
          <ac:spMkLst>
            <pc:docMk/>
            <pc:sldMk cId="704159943" sldId="311"/>
            <ac:spMk id="2" creationId="{97C78293-FC88-44C1-22F0-9BD0F0A52241}"/>
          </ac:spMkLst>
        </pc:spChg>
        <pc:spChg chg="mod">
          <ac:chgData name="Mokarram Dorri, Bahareh" userId="b65613e7-b782-4797-afbc-3ac9b2e9b774" providerId="ADAL" clId="{CDEB3655-5298-4920-A06F-CF525FA57140}" dt="2024-09-16T03:21:08.589" v="257" actId="1076"/>
          <ac:spMkLst>
            <pc:docMk/>
            <pc:sldMk cId="704159943" sldId="311"/>
            <ac:spMk id="7" creationId="{D7D56D2F-EA22-5E80-28A9-939AD97DF4F2}"/>
          </ac:spMkLst>
        </pc:spChg>
      </pc:sldChg>
      <pc:sldChg chg="modSp mod ord modAnim">
        <pc:chgData name="Mokarram Dorri, Bahareh" userId="b65613e7-b782-4797-afbc-3ac9b2e9b774" providerId="ADAL" clId="{CDEB3655-5298-4920-A06F-CF525FA57140}" dt="2024-09-16T04:03:05.453" v="281"/>
        <pc:sldMkLst>
          <pc:docMk/>
          <pc:sldMk cId="3165828916" sldId="312"/>
        </pc:sldMkLst>
        <pc:spChg chg="mod">
          <ac:chgData name="Mokarram Dorri, Bahareh" userId="b65613e7-b782-4797-afbc-3ac9b2e9b774" providerId="ADAL" clId="{CDEB3655-5298-4920-A06F-CF525FA57140}" dt="2024-09-16T03:59:13.680" v="267" actId="1076"/>
          <ac:spMkLst>
            <pc:docMk/>
            <pc:sldMk cId="3165828916" sldId="312"/>
            <ac:spMk id="29" creationId="{965946D8-56EF-18C9-4789-038949CFBA37}"/>
          </ac:spMkLst>
        </pc:spChg>
        <pc:spChg chg="mod">
          <ac:chgData name="Mokarram Dorri, Bahareh" userId="b65613e7-b782-4797-afbc-3ac9b2e9b774" providerId="ADAL" clId="{CDEB3655-5298-4920-A06F-CF525FA57140}" dt="2024-09-16T03:59:13.680" v="267" actId="1076"/>
          <ac:spMkLst>
            <pc:docMk/>
            <pc:sldMk cId="3165828916" sldId="312"/>
            <ac:spMk id="121" creationId="{52E4F82B-135F-9135-7235-DC32D8944C11}"/>
          </ac:spMkLst>
        </pc:spChg>
        <pc:spChg chg="mod">
          <ac:chgData name="Mokarram Dorri, Bahareh" userId="b65613e7-b782-4797-afbc-3ac9b2e9b774" providerId="ADAL" clId="{CDEB3655-5298-4920-A06F-CF525FA57140}" dt="2024-09-16T03:59:13.680" v="267" actId="1076"/>
          <ac:spMkLst>
            <pc:docMk/>
            <pc:sldMk cId="3165828916" sldId="312"/>
            <ac:spMk id="122" creationId="{4800E30F-427B-1FBB-7544-33EF662EED7F}"/>
          </ac:spMkLst>
        </pc:spChg>
        <pc:spChg chg="mod">
          <ac:chgData name="Mokarram Dorri, Bahareh" userId="b65613e7-b782-4797-afbc-3ac9b2e9b774" providerId="ADAL" clId="{CDEB3655-5298-4920-A06F-CF525FA57140}" dt="2024-09-16T01:16:20.095" v="76" actId="20577"/>
          <ac:spMkLst>
            <pc:docMk/>
            <pc:sldMk cId="3165828916" sldId="312"/>
            <ac:spMk id="130" creationId="{8BC26F3C-79B3-0EDE-E516-6ACC9D3F50AD}"/>
          </ac:spMkLst>
        </pc:spChg>
        <pc:grpChg chg="mod">
          <ac:chgData name="Mokarram Dorri, Bahareh" userId="b65613e7-b782-4797-afbc-3ac9b2e9b774" providerId="ADAL" clId="{CDEB3655-5298-4920-A06F-CF525FA57140}" dt="2024-09-16T03:59:13.680" v="267" actId="1076"/>
          <ac:grpSpMkLst>
            <pc:docMk/>
            <pc:sldMk cId="3165828916" sldId="312"/>
            <ac:grpSpMk id="110" creationId="{F6475433-D9C5-1583-4988-EA30C6051FE5}"/>
          </ac:grpSpMkLst>
        </pc:grpChg>
        <pc:grpChg chg="mod">
          <ac:chgData name="Mokarram Dorri, Bahareh" userId="b65613e7-b782-4797-afbc-3ac9b2e9b774" providerId="ADAL" clId="{CDEB3655-5298-4920-A06F-CF525FA57140}" dt="2024-09-16T03:59:13.680" v="267" actId="1076"/>
          <ac:grpSpMkLst>
            <pc:docMk/>
            <pc:sldMk cId="3165828916" sldId="312"/>
            <ac:grpSpMk id="111" creationId="{4ED2ACBA-53B9-74B7-FA70-337BDD415D67}"/>
          </ac:grpSpMkLst>
        </pc:grpChg>
      </pc:sldChg>
      <pc:sldChg chg="modSp mod">
        <pc:chgData name="Mokarram Dorri, Bahareh" userId="b65613e7-b782-4797-afbc-3ac9b2e9b774" providerId="ADAL" clId="{CDEB3655-5298-4920-A06F-CF525FA57140}" dt="2024-09-16T01:16:49.095" v="77" actId="20577"/>
        <pc:sldMkLst>
          <pc:docMk/>
          <pc:sldMk cId="483487055" sldId="316"/>
        </pc:sldMkLst>
        <pc:spChg chg="mod">
          <ac:chgData name="Mokarram Dorri, Bahareh" userId="b65613e7-b782-4797-afbc-3ac9b2e9b774" providerId="ADAL" clId="{CDEB3655-5298-4920-A06F-CF525FA57140}" dt="2024-09-16T01:16:49.095" v="77" actId="20577"/>
          <ac:spMkLst>
            <pc:docMk/>
            <pc:sldMk cId="483487055" sldId="316"/>
            <ac:spMk id="3" creationId="{DB510D4B-B2D0-B338-AE01-5E3A5CE6B8CC}"/>
          </ac:spMkLst>
        </pc:spChg>
      </pc:sldChg>
    </pc:docChg>
  </pc:docChgLst>
  <pc:docChgLst>
    <pc:chgData name="Mokarram dorri, Bahareh" userId="b65613e7-b782-4797-afbc-3ac9b2e9b774" providerId="ADAL" clId="{C989B436-A117-41EC-B0D9-A0035759E7E0}"/>
    <pc:docChg chg="undo custSel addSld modSld">
      <pc:chgData name="Mokarram dorri, Bahareh" userId="b65613e7-b782-4797-afbc-3ac9b2e9b774" providerId="ADAL" clId="{C989B436-A117-41EC-B0D9-A0035759E7E0}" dt="2023-09-13T19:10:30.433" v="103" actId="404"/>
      <pc:docMkLst>
        <pc:docMk/>
      </pc:docMkLst>
      <pc:sldChg chg="addSp delSp modSp mod delAnim modAnim modShow">
        <pc:chgData name="Mokarram dorri, Bahareh" userId="b65613e7-b782-4797-afbc-3ac9b2e9b774" providerId="ADAL" clId="{C989B436-A117-41EC-B0D9-A0035759E7E0}" dt="2023-09-06T18:55:32.903" v="65"/>
        <pc:sldMkLst>
          <pc:docMk/>
          <pc:sldMk cId="208951976" sldId="277"/>
        </pc:sldMkLst>
        <pc:spChg chg="mod">
          <ac:chgData name="Mokarram dorri, Bahareh" userId="b65613e7-b782-4797-afbc-3ac9b2e9b774" providerId="ADAL" clId="{C989B436-A117-41EC-B0D9-A0035759E7E0}" dt="2023-09-06T18:53:06.855" v="52" actId="1076"/>
          <ac:spMkLst>
            <pc:docMk/>
            <pc:sldMk cId="208951976" sldId="277"/>
            <ac:spMk id="2" creationId="{00000000-0000-0000-0000-000000000000}"/>
          </ac:spMkLst>
        </pc:spChg>
        <pc:spChg chg="add mod">
          <ac:chgData name="Mokarram dorri, Bahareh" userId="b65613e7-b782-4797-afbc-3ac9b2e9b774" providerId="ADAL" clId="{C989B436-A117-41EC-B0D9-A0035759E7E0}" dt="2023-09-06T18:54:56.135" v="61" actId="1076"/>
          <ac:spMkLst>
            <pc:docMk/>
            <pc:sldMk cId="208951976" sldId="277"/>
            <ac:spMk id="3" creationId="{42DCF002-E527-2FD8-59F8-107E9DEAFD71}"/>
          </ac:spMkLst>
        </pc:spChg>
        <pc:spChg chg="del mod">
          <ac:chgData name="Mokarram dorri, Bahareh" userId="b65613e7-b782-4797-afbc-3ac9b2e9b774" providerId="ADAL" clId="{C989B436-A117-41EC-B0D9-A0035759E7E0}" dt="2023-09-06T18:52:07.203" v="33" actId="478"/>
          <ac:spMkLst>
            <pc:docMk/>
            <pc:sldMk cId="208951976" sldId="277"/>
            <ac:spMk id="35" creationId="{00000000-0000-0000-0000-000000000000}"/>
          </ac:spMkLst>
        </pc:spChg>
        <pc:spChg chg="del mod">
          <ac:chgData name="Mokarram dorri, Bahareh" userId="b65613e7-b782-4797-afbc-3ac9b2e9b774" providerId="ADAL" clId="{C989B436-A117-41EC-B0D9-A0035759E7E0}" dt="2023-09-06T18:52:13.447" v="35" actId="478"/>
          <ac:spMkLst>
            <pc:docMk/>
            <pc:sldMk cId="208951976" sldId="277"/>
            <ac:spMk id="68" creationId="{00000000-0000-0000-0000-000000000000}"/>
          </ac:spMkLst>
        </pc:spChg>
        <pc:spChg chg="del">
          <ac:chgData name="Mokarram dorri, Bahareh" userId="b65613e7-b782-4797-afbc-3ac9b2e9b774" providerId="ADAL" clId="{C989B436-A117-41EC-B0D9-A0035759E7E0}" dt="2023-09-06T18:52:26.866" v="38" actId="478"/>
          <ac:spMkLst>
            <pc:docMk/>
            <pc:sldMk cId="208951976" sldId="277"/>
            <ac:spMk id="123" creationId="{00000000-0000-0000-0000-000000000000}"/>
          </ac:spMkLst>
        </pc:spChg>
        <pc:grpChg chg="del">
          <ac:chgData name="Mokarram dorri, Bahareh" userId="b65613e7-b782-4797-afbc-3ac9b2e9b774" providerId="ADAL" clId="{C989B436-A117-41EC-B0D9-A0035759E7E0}" dt="2023-09-06T18:52:09.197" v="34" actId="478"/>
          <ac:grpSpMkLst>
            <pc:docMk/>
            <pc:sldMk cId="208951976" sldId="277"/>
            <ac:grpSpMk id="4" creationId="{00000000-0000-0000-0000-000000000000}"/>
          </ac:grpSpMkLst>
        </pc:grpChg>
        <pc:grpChg chg="del">
          <ac:chgData name="Mokarram dorri, Bahareh" userId="b65613e7-b782-4797-afbc-3ac9b2e9b774" providerId="ADAL" clId="{C989B436-A117-41EC-B0D9-A0035759E7E0}" dt="2023-09-06T18:52:28.780" v="39" actId="478"/>
          <ac:grpSpMkLst>
            <pc:docMk/>
            <pc:sldMk cId="208951976" sldId="277"/>
            <ac:grpSpMk id="124" creationId="{00000000-0000-0000-0000-000000000000}"/>
          </ac:grpSpMkLst>
        </pc:grpChg>
        <pc:cxnChg chg="mod">
          <ac:chgData name="Mokarram dorri, Bahareh" userId="b65613e7-b782-4797-afbc-3ac9b2e9b774" providerId="ADAL" clId="{C989B436-A117-41EC-B0D9-A0035759E7E0}" dt="2023-09-06T18:52:09.197" v="34" actId="478"/>
          <ac:cxnSpMkLst>
            <pc:docMk/>
            <pc:sldMk cId="208951976" sldId="277"/>
            <ac:cxnSpMk id="100" creationId="{00000000-0000-0000-0000-000000000000}"/>
          </ac:cxnSpMkLst>
        </pc:cxnChg>
        <pc:cxnChg chg="mod">
          <ac:chgData name="Mokarram dorri, Bahareh" userId="b65613e7-b782-4797-afbc-3ac9b2e9b774" providerId="ADAL" clId="{C989B436-A117-41EC-B0D9-A0035759E7E0}" dt="2023-09-06T18:52:09.197" v="34" actId="478"/>
          <ac:cxnSpMkLst>
            <pc:docMk/>
            <pc:sldMk cId="208951976" sldId="277"/>
            <ac:cxnSpMk id="118" creationId="{00000000-0000-0000-0000-000000000000}"/>
          </ac:cxnSpMkLst>
        </pc:cxnChg>
      </pc:sldChg>
      <pc:sldChg chg="mod modShow">
        <pc:chgData name="Mokarram dorri, Bahareh" userId="b65613e7-b782-4797-afbc-3ac9b2e9b774" providerId="ADAL" clId="{C989B436-A117-41EC-B0D9-A0035759E7E0}" dt="2023-09-06T18:28:07.078" v="1" actId="729"/>
        <pc:sldMkLst>
          <pc:docMk/>
          <pc:sldMk cId="2968775669" sldId="280"/>
        </pc:sldMkLst>
      </pc:sldChg>
      <pc:sldChg chg="addSp modSp mod">
        <pc:chgData name="Mokarram dorri, Bahareh" userId="b65613e7-b782-4797-afbc-3ac9b2e9b774" providerId="ADAL" clId="{C989B436-A117-41EC-B0D9-A0035759E7E0}" dt="2023-09-11T17:33:46.938" v="93" actId="207"/>
        <pc:sldMkLst>
          <pc:docMk/>
          <pc:sldMk cId="3019441613" sldId="284"/>
        </pc:sldMkLst>
        <pc:spChg chg="add mod">
          <ac:chgData name="Mokarram dorri, Bahareh" userId="b65613e7-b782-4797-afbc-3ac9b2e9b774" providerId="ADAL" clId="{C989B436-A117-41EC-B0D9-A0035759E7E0}" dt="2023-09-11T17:33:46.938" v="93" actId="207"/>
          <ac:spMkLst>
            <pc:docMk/>
            <pc:sldMk cId="3019441613" sldId="284"/>
            <ac:spMk id="5" creationId="{0D05C3CD-D5EA-169D-72E8-FC41060CD67A}"/>
          </ac:spMkLst>
        </pc:spChg>
      </pc:sldChg>
      <pc:sldChg chg="modSp mod">
        <pc:chgData name="Mokarram dorri, Bahareh" userId="b65613e7-b782-4797-afbc-3ac9b2e9b774" providerId="ADAL" clId="{C989B436-A117-41EC-B0D9-A0035759E7E0}" dt="2023-09-06T19:04:05.466" v="66" actId="14100"/>
        <pc:sldMkLst>
          <pc:docMk/>
          <pc:sldMk cId="0" sldId="294"/>
        </pc:sldMkLst>
        <pc:spChg chg="mod">
          <ac:chgData name="Mokarram dorri, Bahareh" userId="b65613e7-b782-4797-afbc-3ac9b2e9b774" providerId="ADAL" clId="{C989B436-A117-41EC-B0D9-A0035759E7E0}" dt="2023-09-06T19:04:05.466" v="66" actId="14100"/>
          <ac:spMkLst>
            <pc:docMk/>
            <pc:sldMk cId="0" sldId="294"/>
            <ac:spMk id="2" creationId="{00000000-0000-0000-0000-000000000000}"/>
          </ac:spMkLst>
        </pc:spChg>
      </pc:sldChg>
      <pc:sldChg chg="modSp mod">
        <pc:chgData name="Mokarram dorri, Bahareh" userId="b65613e7-b782-4797-afbc-3ac9b2e9b774" providerId="ADAL" clId="{C989B436-A117-41EC-B0D9-A0035759E7E0}" dt="2023-09-13T19:09:55.602" v="102" actId="404"/>
        <pc:sldMkLst>
          <pc:docMk/>
          <pc:sldMk cId="0" sldId="297"/>
        </pc:sldMkLst>
        <pc:spChg chg="mod">
          <ac:chgData name="Mokarram dorri, Bahareh" userId="b65613e7-b782-4797-afbc-3ac9b2e9b774" providerId="ADAL" clId="{C989B436-A117-41EC-B0D9-A0035759E7E0}" dt="2023-09-13T19:09:55.602" v="102" actId="404"/>
          <ac:spMkLst>
            <pc:docMk/>
            <pc:sldMk cId="0" sldId="297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C989B436-A117-41EC-B0D9-A0035759E7E0}" dt="2023-09-13T19:08:07.732" v="100"/>
          <ac:spMkLst>
            <pc:docMk/>
            <pc:sldMk cId="0" sldId="297"/>
            <ac:spMk id="3" creationId="{00000000-0000-0000-0000-000000000000}"/>
          </ac:spMkLst>
        </pc:spChg>
      </pc:sldChg>
      <pc:sldChg chg="modSp mod">
        <pc:chgData name="Mokarram dorri, Bahareh" userId="b65613e7-b782-4797-afbc-3ac9b2e9b774" providerId="ADAL" clId="{C989B436-A117-41EC-B0D9-A0035759E7E0}" dt="2023-09-11T17:51:23.161" v="96" actId="1076"/>
        <pc:sldMkLst>
          <pc:docMk/>
          <pc:sldMk cId="0" sldId="300"/>
        </pc:sldMkLst>
        <pc:spChg chg="mod">
          <ac:chgData name="Mokarram dorri, Bahareh" userId="b65613e7-b782-4797-afbc-3ac9b2e9b774" providerId="ADAL" clId="{C989B436-A117-41EC-B0D9-A0035759E7E0}" dt="2023-09-06T19:05:47.707" v="67" actId="14100"/>
          <ac:spMkLst>
            <pc:docMk/>
            <pc:sldMk cId="0" sldId="300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C989B436-A117-41EC-B0D9-A0035759E7E0}" dt="2023-09-11T17:51:23.161" v="96" actId="1076"/>
          <ac:spMkLst>
            <pc:docMk/>
            <pc:sldMk cId="0" sldId="300"/>
            <ac:spMk id="3" creationId="{00000000-0000-0000-0000-000000000000}"/>
          </ac:spMkLst>
        </pc:spChg>
      </pc:sldChg>
      <pc:sldChg chg="addSp modSp mod modAnim">
        <pc:chgData name="Mokarram dorri, Bahareh" userId="b65613e7-b782-4797-afbc-3ac9b2e9b774" providerId="ADAL" clId="{C989B436-A117-41EC-B0D9-A0035759E7E0}" dt="2023-09-06T19:11:44.734" v="72"/>
        <pc:sldMkLst>
          <pc:docMk/>
          <pc:sldMk cId="0" sldId="301"/>
        </pc:sldMkLst>
        <pc:spChg chg="mod">
          <ac:chgData name="Mokarram dorri, Bahareh" userId="b65613e7-b782-4797-afbc-3ac9b2e9b774" providerId="ADAL" clId="{C989B436-A117-41EC-B0D9-A0035759E7E0}" dt="2023-09-06T19:11:39.639" v="69" actId="164"/>
          <ac:spMkLst>
            <pc:docMk/>
            <pc:sldMk cId="0" sldId="301"/>
            <ac:spMk id="37" creationId="{DD2EE930-C9B5-539F-B297-537AE68EE462}"/>
          </ac:spMkLst>
        </pc:spChg>
        <pc:grpChg chg="add mod">
          <ac:chgData name="Mokarram dorri, Bahareh" userId="b65613e7-b782-4797-afbc-3ac9b2e9b774" providerId="ADAL" clId="{C989B436-A117-41EC-B0D9-A0035759E7E0}" dt="2023-09-06T19:11:39.639" v="69" actId="164"/>
          <ac:grpSpMkLst>
            <pc:docMk/>
            <pc:sldMk cId="0" sldId="301"/>
            <ac:grpSpMk id="35" creationId="{6514DA00-B93A-247B-732A-5CF54C1ABAF1}"/>
          </ac:grpSpMkLst>
        </pc:grpChg>
        <pc:graphicFrameChg chg="mod">
          <ac:chgData name="Mokarram dorri, Bahareh" userId="b65613e7-b782-4797-afbc-3ac9b2e9b774" providerId="ADAL" clId="{C989B436-A117-41EC-B0D9-A0035759E7E0}" dt="2023-09-06T19:11:39.639" v="69" actId="164"/>
          <ac:graphicFrameMkLst>
            <pc:docMk/>
            <pc:sldMk cId="0" sldId="301"/>
            <ac:graphicFrameMk id="5" creationId="{00000000-0000-0000-0000-000000000000}"/>
          </ac:graphicFrameMkLst>
        </pc:graphicFrameChg>
      </pc:sldChg>
      <pc:sldChg chg="addSp delSp modSp mod addAnim delAnim modShow">
        <pc:chgData name="Mokarram dorri, Bahareh" userId="b65613e7-b782-4797-afbc-3ac9b2e9b774" providerId="ADAL" clId="{C989B436-A117-41EC-B0D9-A0035759E7E0}" dt="2023-09-06T18:30:13.452" v="7" actId="1076"/>
        <pc:sldMkLst>
          <pc:docMk/>
          <pc:sldMk cId="2090011195" sldId="302"/>
        </pc:sldMkLst>
        <pc:spChg chg="add del mod">
          <ac:chgData name="Mokarram dorri, Bahareh" userId="b65613e7-b782-4797-afbc-3ac9b2e9b774" providerId="ADAL" clId="{C989B436-A117-41EC-B0D9-A0035759E7E0}" dt="2023-09-06T18:30:13.452" v="7" actId="1076"/>
          <ac:spMkLst>
            <pc:docMk/>
            <pc:sldMk cId="2090011195" sldId="302"/>
            <ac:spMk id="8" creationId="{4235A598-BE31-9117-3C5E-8E59FBC466AF}"/>
          </ac:spMkLst>
        </pc:spChg>
        <pc:spChg chg="mod">
          <ac:chgData name="Mokarram dorri, Bahareh" userId="b65613e7-b782-4797-afbc-3ac9b2e9b774" providerId="ADAL" clId="{C989B436-A117-41EC-B0D9-A0035759E7E0}" dt="2023-09-06T18:29:58.423" v="4" actId="6549"/>
          <ac:spMkLst>
            <pc:docMk/>
            <pc:sldMk cId="2090011195" sldId="302"/>
            <ac:spMk id="65" creationId="{00000000-0000-0000-0000-000000000000}"/>
          </ac:spMkLst>
        </pc:spChg>
        <pc:spChg chg="del">
          <ac:chgData name="Mokarram dorri, Bahareh" userId="b65613e7-b782-4797-afbc-3ac9b2e9b774" providerId="ADAL" clId="{C989B436-A117-41EC-B0D9-A0035759E7E0}" dt="2023-09-06T18:29:48.277" v="3" actId="478"/>
          <ac:spMkLst>
            <pc:docMk/>
            <pc:sldMk cId="2090011195" sldId="302"/>
            <ac:spMk id="86" creationId="{00000000-0000-0000-0000-000000000000}"/>
          </ac:spMkLst>
        </pc:spChg>
      </pc:sldChg>
      <pc:sldChg chg="delSp modSp add mod">
        <pc:chgData name="Mokarram dorri, Bahareh" userId="b65613e7-b782-4797-afbc-3ac9b2e9b774" providerId="ADAL" clId="{C989B436-A117-41EC-B0D9-A0035759E7E0}" dt="2023-09-06T18:55:17.700" v="63" actId="1076"/>
        <pc:sldMkLst>
          <pc:docMk/>
          <pc:sldMk cId="3909387878" sldId="303"/>
        </pc:sldMkLst>
        <pc:spChg chg="del">
          <ac:chgData name="Mokarram dorri, Bahareh" userId="b65613e7-b782-4797-afbc-3ac9b2e9b774" providerId="ADAL" clId="{C989B436-A117-41EC-B0D9-A0035759E7E0}" dt="2023-09-06T18:55:14.724" v="62" actId="478"/>
          <ac:spMkLst>
            <pc:docMk/>
            <pc:sldMk cId="3909387878" sldId="303"/>
            <ac:spMk id="3" creationId="{42DCF002-E527-2FD8-59F8-107E9DEAFD71}"/>
          </ac:spMkLst>
        </pc:spChg>
        <pc:spChg chg="mod">
          <ac:chgData name="Mokarram dorri, Bahareh" userId="b65613e7-b782-4797-afbc-3ac9b2e9b774" providerId="ADAL" clId="{C989B436-A117-41EC-B0D9-A0035759E7E0}" dt="2023-09-06T18:55:17.700" v="63" actId="1076"/>
          <ac:spMkLst>
            <pc:docMk/>
            <pc:sldMk cId="3909387878" sldId="303"/>
            <ac:spMk id="35" creationId="{00000000-0000-0000-0000-000000000000}"/>
          </ac:spMkLst>
        </pc:spChg>
      </pc:sldChg>
      <pc:sldChg chg="modSp mod">
        <pc:chgData name="Mokarram dorri, Bahareh" userId="b65613e7-b782-4797-afbc-3ac9b2e9b774" providerId="ADAL" clId="{C989B436-A117-41EC-B0D9-A0035759E7E0}" dt="2023-09-13T19:05:58.185" v="99"/>
        <pc:sldMkLst>
          <pc:docMk/>
          <pc:sldMk cId="0" sldId="304"/>
        </pc:sldMkLst>
        <pc:spChg chg="mod">
          <ac:chgData name="Mokarram dorri, Bahareh" userId="b65613e7-b782-4797-afbc-3ac9b2e9b774" providerId="ADAL" clId="{C989B436-A117-41EC-B0D9-A0035759E7E0}" dt="2023-09-13T19:05:58.185" v="99"/>
          <ac:spMkLst>
            <pc:docMk/>
            <pc:sldMk cId="0" sldId="304"/>
            <ac:spMk id="15" creationId="{00000000-0000-0000-0000-000000000000}"/>
          </ac:spMkLst>
        </pc:spChg>
      </pc:sldChg>
      <pc:sldChg chg="modSp mod">
        <pc:chgData name="Mokarram dorri, Bahareh" userId="b65613e7-b782-4797-afbc-3ac9b2e9b774" providerId="ADAL" clId="{C989B436-A117-41EC-B0D9-A0035759E7E0}" dt="2023-09-13T19:09:43.483" v="101"/>
        <pc:sldMkLst>
          <pc:docMk/>
          <pc:sldMk cId="0" sldId="305"/>
        </pc:sldMkLst>
        <pc:spChg chg="mod">
          <ac:chgData name="Mokarram dorri, Bahareh" userId="b65613e7-b782-4797-afbc-3ac9b2e9b774" providerId="ADAL" clId="{C989B436-A117-41EC-B0D9-A0035759E7E0}" dt="2023-09-13T19:09:43.483" v="101"/>
          <ac:spMkLst>
            <pc:docMk/>
            <pc:sldMk cId="0" sldId="305"/>
            <ac:spMk id="3" creationId="{00000000-0000-0000-0000-000000000000}"/>
          </ac:spMkLst>
        </pc:spChg>
      </pc:sldChg>
      <pc:sldChg chg="modSp mod">
        <pc:chgData name="Mokarram dorri, Bahareh" userId="b65613e7-b782-4797-afbc-3ac9b2e9b774" providerId="ADAL" clId="{C989B436-A117-41EC-B0D9-A0035759E7E0}" dt="2023-09-13T19:10:30.433" v="103" actId="404"/>
        <pc:sldMkLst>
          <pc:docMk/>
          <pc:sldMk cId="0" sldId="306"/>
        </pc:sldMkLst>
        <pc:spChg chg="mod">
          <ac:chgData name="Mokarram dorri, Bahareh" userId="b65613e7-b782-4797-afbc-3ac9b2e9b774" providerId="ADAL" clId="{C989B436-A117-41EC-B0D9-A0035759E7E0}" dt="2023-09-13T19:10:30.433" v="103" actId="404"/>
          <ac:spMkLst>
            <pc:docMk/>
            <pc:sldMk cId="0" sldId="306"/>
            <ac:spMk id="2" creationId="{00000000-0000-0000-0000-000000000000}"/>
          </ac:spMkLst>
        </pc:spChg>
      </pc:sldChg>
    </pc:docChg>
  </pc:docChgLst>
  <pc:docChgLst>
    <pc:chgData name="Mokarram Dorri, Bahareh" userId="b65613e7-b782-4797-afbc-3ac9b2e9b774" providerId="ADAL" clId="{6DBBDF92-A29A-49D6-9FA7-7BF20B41E0A5}"/>
    <pc:docChg chg="custSel delSld modSld">
      <pc:chgData name="Mokarram Dorri, Bahareh" userId="b65613e7-b782-4797-afbc-3ac9b2e9b774" providerId="ADAL" clId="{6DBBDF92-A29A-49D6-9FA7-7BF20B41E0A5}" dt="2024-09-16T04:28:08.445" v="3" actId="478"/>
      <pc:docMkLst>
        <pc:docMk/>
      </pc:docMkLst>
      <pc:sldChg chg="del">
        <pc:chgData name="Mokarram Dorri, Bahareh" userId="b65613e7-b782-4797-afbc-3ac9b2e9b774" providerId="ADAL" clId="{6DBBDF92-A29A-49D6-9FA7-7BF20B41E0A5}" dt="2024-09-16T04:27:51.200" v="0" actId="47"/>
        <pc:sldMkLst>
          <pc:docMk/>
          <pc:sldMk cId="208951976" sldId="277"/>
        </pc:sldMkLst>
      </pc:sldChg>
      <pc:sldChg chg="del">
        <pc:chgData name="Mokarram Dorri, Bahareh" userId="b65613e7-b782-4797-afbc-3ac9b2e9b774" providerId="ADAL" clId="{6DBBDF92-A29A-49D6-9FA7-7BF20B41E0A5}" dt="2024-09-16T04:27:51.200" v="0" actId="47"/>
        <pc:sldMkLst>
          <pc:docMk/>
          <pc:sldMk cId="2968775669" sldId="280"/>
        </pc:sldMkLst>
      </pc:sldChg>
      <pc:sldChg chg="del">
        <pc:chgData name="Mokarram Dorri, Bahareh" userId="b65613e7-b782-4797-afbc-3ac9b2e9b774" providerId="ADAL" clId="{6DBBDF92-A29A-49D6-9FA7-7BF20B41E0A5}" dt="2024-09-16T04:27:51.200" v="0" actId="47"/>
        <pc:sldMkLst>
          <pc:docMk/>
          <pc:sldMk cId="3019441613" sldId="284"/>
        </pc:sldMkLst>
      </pc:sldChg>
      <pc:sldChg chg="del">
        <pc:chgData name="Mokarram Dorri, Bahareh" userId="b65613e7-b782-4797-afbc-3ac9b2e9b774" providerId="ADAL" clId="{6DBBDF92-A29A-49D6-9FA7-7BF20B41E0A5}" dt="2024-09-16T04:27:51.200" v="0" actId="47"/>
        <pc:sldMkLst>
          <pc:docMk/>
          <pc:sldMk cId="3297742" sldId="285"/>
        </pc:sldMkLst>
      </pc:sldChg>
      <pc:sldChg chg="del">
        <pc:chgData name="Mokarram Dorri, Bahareh" userId="b65613e7-b782-4797-afbc-3ac9b2e9b774" providerId="ADAL" clId="{6DBBDF92-A29A-49D6-9FA7-7BF20B41E0A5}" dt="2024-09-16T04:27:51.200" v="0" actId="47"/>
        <pc:sldMkLst>
          <pc:docMk/>
          <pc:sldMk cId="3479838778" sldId="287"/>
        </pc:sldMkLst>
      </pc:sldChg>
      <pc:sldChg chg="del">
        <pc:chgData name="Mokarram Dorri, Bahareh" userId="b65613e7-b782-4797-afbc-3ac9b2e9b774" providerId="ADAL" clId="{6DBBDF92-A29A-49D6-9FA7-7BF20B41E0A5}" dt="2024-09-16T04:27:51.200" v="0" actId="47"/>
        <pc:sldMkLst>
          <pc:docMk/>
          <pc:sldMk cId="3879385851" sldId="288"/>
        </pc:sldMkLst>
      </pc:sldChg>
      <pc:sldChg chg="del">
        <pc:chgData name="Mokarram Dorri, Bahareh" userId="b65613e7-b782-4797-afbc-3ac9b2e9b774" providerId="ADAL" clId="{6DBBDF92-A29A-49D6-9FA7-7BF20B41E0A5}" dt="2024-09-16T04:27:51.200" v="0" actId="47"/>
        <pc:sldMkLst>
          <pc:docMk/>
          <pc:sldMk cId="2480212234" sldId="289"/>
        </pc:sldMkLst>
      </pc:sldChg>
      <pc:sldChg chg="del">
        <pc:chgData name="Mokarram Dorri, Bahareh" userId="b65613e7-b782-4797-afbc-3ac9b2e9b774" providerId="ADAL" clId="{6DBBDF92-A29A-49D6-9FA7-7BF20B41E0A5}" dt="2024-09-16T04:27:51.200" v="0" actId="47"/>
        <pc:sldMkLst>
          <pc:docMk/>
          <pc:sldMk cId="209522845" sldId="290"/>
        </pc:sldMkLst>
      </pc:sldChg>
      <pc:sldChg chg="del">
        <pc:chgData name="Mokarram Dorri, Bahareh" userId="b65613e7-b782-4797-afbc-3ac9b2e9b774" providerId="ADAL" clId="{6DBBDF92-A29A-49D6-9FA7-7BF20B41E0A5}" dt="2024-09-16T04:27:51.200" v="0" actId="47"/>
        <pc:sldMkLst>
          <pc:docMk/>
          <pc:sldMk cId="0" sldId="294"/>
        </pc:sldMkLst>
      </pc:sldChg>
      <pc:sldChg chg="del">
        <pc:chgData name="Mokarram Dorri, Bahareh" userId="b65613e7-b782-4797-afbc-3ac9b2e9b774" providerId="ADAL" clId="{6DBBDF92-A29A-49D6-9FA7-7BF20B41E0A5}" dt="2024-09-16T04:27:51.200" v="0" actId="47"/>
        <pc:sldMkLst>
          <pc:docMk/>
          <pc:sldMk cId="0" sldId="297"/>
        </pc:sldMkLst>
      </pc:sldChg>
      <pc:sldChg chg="del">
        <pc:chgData name="Mokarram Dorri, Bahareh" userId="b65613e7-b782-4797-afbc-3ac9b2e9b774" providerId="ADAL" clId="{6DBBDF92-A29A-49D6-9FA7-7BF20B41E0A5}" dt="2024-09-16T04:28:05.745" v="2" actId="47"/>
        <pc:sldMkLst>
          <pc:docMk/>
          <pc:sldMk cId="4279846047" sldId="299"/>
        </pc:sldMkLst>
      </pc:sldChg>
      <pc:sldChg chg="del">
        <pc:chgData name="Mokarram Dorri, Bahareh" userId="b65613e7-b782-4797-afbc-3ac9b2e9b774" providerId="ADAL" clId="{6DBBDF92-A29A-49D6-9FA7-7BF20B41E0A5}" dt="2024-09-16T04:27:51.200" v="0" actId="47"/>
        <pc:sldMkLst>
          <pc:docMk/>
          <pc:sldMk cId="0" sldId="300"/>
        </pc:sldMkLst>
      </pc:sldChg>
      <pc:sldChg chg="del">
        <pc:chgData name="Mokarram Dorri, Bahareh" userId="b65613e7-b782-4797-afbc-3ac9b2e9b774" providerId="ADAL" clId="{6DBBDF92-A29A-49D6-9FA7-7BF20B41E0A5}" dt="2024-09-16T04:27:51.200" v="0" actId="47"/>
        <pc:sldMkLst>
          <pc:docMk/>
          <pc:sldMk cId="0" sldId="301"/>
        </pc:sldMkLst>
      </pc:sldChg>
      <pc:sldChg chg="del">
        <pc:chgData name="Mokarram Dorri, Bahareh" userId="b65613e7-b782-4797-afbc-3ac9b2e9b774" providerId="ADAL" clId="{6DBBDF92-A29A-49D6-9FA7-7BF20B41E0A5}" dt="2024-09-16T04:27:51.200" v="0" actId="47"/>
        <pc:sldMkLst>
          <pc:docMk/>
          <pc:sldMk cId="2090011195" sldId="302"/>
        </pc:sldMkLst>
      </pc:sldChg>
      <pc:sldChg chg="del">
        <pc:chgData name="Mokarram Dorri, Bahareh" userId="b65613e7-b782-4797-afbc-3ac9b2e9b774" providerId="ADAL" clId="{6DBBDF92-A29A-49D6-9FA7-7BF20B41E0A5}" dt="2024-09-16T04:27:51.200" v="0" actId="47"/>
        <pc:sldMkLst>
          <pc:docMk/>
          <pc:sldMk cId="3909387878" sldId="303"/>
        </pc:sldMkLst>
      </pc:sldChg>
      <pc:sldChg chg="del">
        <pc:chgData name="Mokarram Dorri, Bahareh" userId="b65613e7-b782-4797-afbc-3ac9b2e9b774" providerId="ADAL" clId="{6DBBDF92-A29A-49D6-9FA7-7BF20B41E0A5}" dt="2024-09-16T04:27:51.200" v="0" actId="47"/>
        <pc:sldMkLst>
          <pc:docMk/>
          <pc:sldMk cId="0" sldId="304"/>
        </pc:sldMkLst>
      </pc:sldChg>
      <pc:sldChg chg="del">
        <pc:chgData name="Mokarram Dorri, Bahareh" userId="b65613e7-b782-4797-afbc-3ac9b2e9b774" providerId="ADAL" clId="{6DBBDF92-A29A-49D6-9FA7-7BF20B41E0A5}" dt="2024-09-16T04:27:51.200" v="0" actId="47"/>
        <pc:sldMkLst>
          <pc:docMk/>
          <pc:sldMk cId="0" sldId="305"/>
        </pc:sldMkLst>
      </pc:sldChg>
      <pc:sldChg chg="del">
        <pc:chgData name="Mokarram Dorri, Bahareh" userId="b65613e7-b782-4797-afbc-3ac9b2e9b774" providerId="ADAL" clId="{6DBBDF92-A29A-49D6-9FA7-7BF20B41E0A5}" dt="2024-09-16T04:27:51.200" v="0" actId="47"/>
        <pc:sldMkLst>
          <pc:docMk/>
          <pc:sldMk cId="0" sldId="306"/>
        </pc:sldMkLst>
      </pc:sldChg>
      <pc:sldChg chg="del">
        <pc:chgData name="Mokarram Dorri, Bahareh" userId="b65613e7-b782-4797-afbc-3ac9b2e9b774" providerId="ADAL" clId="{6DBBDF92-A29A-49D6-9FA7-7BF20B41E0A5}" dt="2024-09-16T04:27:53.712" v="1" actId="47"/>
        <pc:sldMkLst>
          <pc:docMk/>
          <pc:sldMk cId="891822479" sldId="308"/>
        </pc:sldMkLst>
      </pc:sldChg>
      <pc:sldChg chg="del">
        <pc:chgData name="Mokarram Dorri, Bahareh" userId="b65613e7-b782-4797-afbc-3ac9b2e9b774" providerId="ADAL" clId="{6DBBDF92-A29A-49D6-9FA7-7BF20B41E0A5}" dt="2024-09-16T04:28:05.745" v="2" actId="47"/>
        <pc:sldMkLst>
          <pc:docMk/>
          <pc:sldMk cId="1725558274" sldId="309"/>
        </pc:sldMkLst>
      </pc:sldChg>
      <pc:sldChg chg="del">
        <pc:chgData name="Mokarram Dorri, Bahareh" userId="b65613e7-b782-4797-afbc-3ac9b2e9b774" providerId="ADAL" clId="{6DBBDF92-A29A-49D6-9FA7-7BF20B41E0A5}" dt="2024-09-16T04:28:05.745" v="2" actId="47"/>
        <pc:sldMkLst>
          <pc:docMk/>
          <pc:sldMk cId="2073247851" sldId="310"/>
        </pc:sldMkLst>
      </pc:sldChg>
      <pc:sldChg chg="delSp mod delAnim">
        <pc:chgData name="Mokarram Dorri, Bahareh" userId="b65613e7-b782-4797-afbc-3ac9b2e9b774" providerId="ADAL" clId="{6DBBDF92-A29A-49D6-9FA7-7BF20B41E0A5}" dt="2024-09-16T04:28:08.445" v="3" actId="478"/>
        <pc:sldMkLst>
          <pc:docMk/>
          <pc:sldMk cId="3165828916" sldId="312"/>
        </pc:sldMkLst>
        <pc:spChg chg="del">
          <ac:chgData name="Mokarram Dorri, Bahareh" userId="b65613e7-b782-4797-afbc-3ac9b2e9b774" providerId="ADAL" clId="{6DBBDF92-A29A-49D6-9FA7-7BF20B41E0A5}" dt="2024-09-16T04:28:08.445" v="3" actId="478"/>
          <ac:spMkLst>
            <pc:docMk/>
            <pc:sldMk cId="3165828916" sldId="312"/>
            <ac:spMk id="130" creationId="{8BC26F3C-79B3-0EDE-E516-6ACC9D3F50AD}"/>
          </ac:spMkLst>
        </pc:spChg>
      </pc:sldChg>
      <pc:sldChg chg="del">
        <pc:chgData name="Mokarram Dorri, Bahareh" userId="b65613e7-b782-4797-afbc-3ac9b2e9b774" providerId="ADAL" clId="{6DBBDF92-A29A-49D6-9FA7-7BF20B41E0A5}" dt="2024-09-16T04:28:05.745" v="2" actId="47"/>
        <pc:sldMkLst>
          <pc:docMk/>
          <pc:sldMk cId="3585775876" sldId="313"/>
        </pc:sldMkLst>
      </pc:sldChg>
      <pc:sldChg chg="del">
        <pc:chgData name="Mokarram Dorri, Bahareh" userId="b65613e7-b782-4797-afbc-3ac9b2e9b774" providerId="ADAL" clId="{6DBBDF92-A29A-49D6-9FA7-7BF20B41E0A5}" dt="2024-09-16T04:28:05.745" v="2" actId="47"/>
        <pc:sldMkLst>
          <pc:docMk/>
          <pc:sldMk cId="1278057536" sldId="314"/>
        </pc:sldMkLst>
      </pc:sldChg>
      <pc:sldChg chg="del">
        <pc:chgData name="Mokarram Dorri, Bahareh" userId="b65613e7-b782-4797-afbc-3ac9b2e9b774" providerId="ADAL" clId="{6DBBDF92-A29A-49D6-9FA7-7BF20B41E0A5}" dt="2024-09-16T04:28:05.745" v="2" actId="47"/>
        <pc:sldMkLst>
          <pc:docMk/>
          <pc:sldMk cId="2637776392" sldId="315"/>
        </pc:sldMkLst>
      </pc:sldChg>
      <pc:sldChg chg="del">
        <pc:chgData name="Mokarram Dorri, Bahareh" userId="b65613e7-b782-4797-afbc-3ac9b2e9b774" providerId="ADAL" clId="{6DBBDF92-A29A-49D6-9FA7-7BF20B41E0A5}" dt="2024-09-16T04:28:05.745" v="2" actId="47"/>
        <pc:sldMkLst>
          <pc:docMk/>
          <pc:sldMk cId="483487055" sldId="316"/>
        </pc:sldMkLst>
      </pc:sldChg>
      <pc:sldChg chg="del">
        <pc:chgData name="Mokarram Dorri, Bahareh" userId="b65613e7-b782-4797-afbc-3ac9b2e9b774" providerId="ADAL" clId="{6DBBDF92-A29A-49D6-9FA7-7BF20B41E0A5}" dt="2024-09-16T04:28:05.745" v="2" actId="47"/>
        <pc:sldMkLst>
          <pc:docMk/>
          <pc:sldMk cId="2901127080" sldId="317"/>
        </pc:sldMkLst>
      </pc:sldChg>
      <pc:sldChg chg="del">
        <pc:chgData name="Mokarram Dorri, Bahareh" userId="b65613e7-b782-4797-afbc-3ac9b2e9b774" providerId="ADAL" clId="{6DBBDF92-A29A-49D6-9FA7-7BF20B41E0A5}" dt="2024-09-16T04:28:05.745" v="2" actId="47"/>
        <pc:sldMkLst>
          <pc:docMk/>
          <pc:sldMk cId="209513993" sldId="318"/>
        </pc:sldMkLst>
      </pc:sldChg>
    </pc:docChg>
  </pc:docChgLst>
  <pc:docChgLst>
    <pc:chgData name="Mokarram Dorri, Bahareh" userId="b65613e7-b782-4797-afbc-3ac9b2e9b774" providerId="ADAL" clId="{149ACCD0-B374-4C1E-9B70-6F6D38BA8CDE}"/>
    <pc:docChg chg="modSld">
      <pc:chgData name="Mokarram Dorri, Bahareh" userId="b65613e7-b782-4797-afbc-3ac9b2e9b774" providerId="ADAL" clId="{149ACCD0-B374-4C1E-9B70-6F6D38BA8CDE}" dt="2023-10-16T18:55:33.604" v="105" actId="20577"/>
      <pc:docMkLst>
        <pc:docMk/>
      </pc:docMkLst>
      <pc:sldChg chg="addSp modSp mod">
        <pc:chgData name="Mokarram Dorri, Bahareh" userId="b65613e7-b782-4797-afbc-3ac9b2e9b774" providerId="ADAL" clId="{149ACCD0-B374-4C1E-9B70-6F6D38BA8CDE}" dt="2023-10-16T18:55:33.604" v="105" actId="20577"/>
        <pc:sldMkLst>
          <pc:docMk/>
          <pc:sldMk cId="0" sldId="294"/>
        </pc:sldMkLst>
        <pc:spChg chg="add mod">
          <ac:chgData name="Mokarram Dorri, Bahareh" userId="b65613e7-b782-4797-afbc-3ac9b2e9b774" providerId="ADAL" clId="{149ACCD0-B374-4C1E-9B70-6F6D38BA8CDE}" dt="2023-10-16T18:55:33.604" v="105" actId="20577"/>
          <ac:spMkLst>
            <pc:docMk/>
            <pc:sldMk cId="0" sldId="294"/>
            <ac:spMk id="4" creationId="{95CA39D6-28DC-2CE0-1571-70635D783A88}"/>
          </ac:spMkLst>
        </pc:spChg>
      </pc:sldChg>
    </pc:docChg>
  </pc:docChgLst>
  <pc:docChgLst>
    <pc:chgData name="Mokarram dorri, Bahareh" userId="b65613e7-b782-4797-afbc-3ac9b2e9b774" providerId="ADAL" clId="{9B2CC958-3DE8-4F63-9647-13ECA24A492D}"/>
    <pc:docChg chg="undo custSel addSld delSld modSld">
      <pc:chgData name="Mokarram dorri, Bahareh" userId="b65613e7-b782-4797-afbc-3ac9b2e9b774" providerId="ADAL" clId="{9B2CC958-3DE8-4F63-9647-13ECA24A492D}" dt="2023-09-20T00:04:00.814" v="1246" actId="20577"/>
      <pc:docMkLst>
        <pc:docMk/>
      </pc:docMkLst>
      <pc:sldChg chg="modSp del mod modShow">
        <pc:chgData name="Mokarram dorri, Bahareh" userId="b65613e7-b782-4797-afbc-3ac9b2e9b774" providerId="ADAL" clId="{9B2CC958-3DE8-4F63-9647-13ECA24A492D}" dt="2023-09-11T04:26:51.468" v="407" actId="2696"/>
        <pc:sldMkLst>
          <pc:docMk/>
          <pc:sldMk cId="2263905297" sldId="259"/>
        </pc:sldMkLst>
        <pc:spChg chg="mod">
          <ac:chgData name="Mokarram dorri, Bahareh" userId="b65613e7-b782-4797-afbc-3ac9b2e9b774" providerId="ADAL" clId="{9B2CC958-3DE8-4F63-9647-13ECA24A492D}" dt="2023-08-28T01:34:43.773" v="1" actId="20577"/>
          <ac:spMkLst>
            <pc:docMk/>
            <pc:sldMk cId="2263905297" sldId="259"/>
            <ac:spMk id="2" creationId="{00000000-0000-0000-0000-000000000000}"/>
          </ac:spMkLst>
        </pc:spChg>
      </pc:sldChg>
      <pc:sldChg chg="delSp modSp mod delAnim modShow">
        <pc:chgData name="Mokarram dorri, Bahareh" userId="b65613e7-b782-4797-afbc-3ac9b2e9b774" providerId="ADAL" clId="{9B2CC958-3DE8-4F63-9647-13ECA24A492D}" dt="2023-09-11T14:15:54.941" v="413" actId="478"/>
        <pc:sldMkLst>
          <pc:docMk/>
          <pc:sldMk cId="208951976" sldId="277"/>
        </pc:sldMkLst>
        <pc:spChg chg="del">
          <ac:chgData name="Mokarram dorri, Bahareh" userId="b65613e7-b782-4797-afbc-3ac9b2e9b774" providerId="ADAL" clId="{9B2CC958-3DE8-4F63-9647-13ECA24A492D}" dt="2023-09-11T14:15:54.941" v="413" actId="478"/>
          <ac:spMkLst>
            <pc:docMk/>
            <pc:sldMk cId="208951976" sldId="277"/>
            <ac:spMk id="5" creationId="{BD9E3890-B34B-3047-BEC0-06D27CBDAB17}"/>
          </ac:spMkLst>
        </pc:spChg>
        <pc:spChg chg="del mod">
          <ac:chgData name="Mokarram dorri, Bahareh" userId="b65613e7-b782-4797-afbc-3ac9b2e9b774" providerId="ADAL" clId="{9B2CC958-3DE8-4F63-9647-13ECA24A492D}" dt="2023-08-28T22:46:59.551" v="192" actId="478"/>
          <ac:spMkLst>
            <pc:docMk/>
            <pc:sldMk cId="208951976" sldId="277"/>
            <ac:spMk id="33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22:46:56.061" v="190" actId="6549"/>
          <ac:spMkLst>
            <pc:docMk/>
            <pc:sldMk cId="208951976" sldId="277"/>
            <ac:spMk id="35" creationId="{00000000-0000-0000-0000-000000000000}"/>
          </ac:spMkLst>
        </pc:spChg>
      </pc:sldChg>
      <pc:sldChg chg="delSp modSp mod modShow">
        <pc:chgData name="Mokarram dorri, Bahareh" userId="b65613e7-b782-4797-afbc-3ac9b2e9b774" providerId="ADAL" clId="{9B2CC958-3DE8-4F63-9647-13ECA24A492D}" dt="2023-09-11T14:15:52.132" v="412" actId="478"/>
        <pc:sldMkLst>
          <pc:docMk/>
          <pc:sldMk cId="2968775669" sldId="280"/>
        </pc:sldMkLst>
        <pc:spChg chg="mod">
          <ac:chgData name="Mokarram dorri, Bahareh" userId="b65613e7-b782-4797-afbc-3ac9b2e9b774" providerId="ADAL" clId="{9B2CC958-3DE8-4F63-9647-13ECA24A492D}" dt="2023-08-28T15:31:37.011" v="106" actId="6549"/>
          <ac:spMkLst>
            <pc:docMk/>
            <pc:sldMk cId="2968775669" sldId="280"/>
            <ac:spMk id="3" creationId="{00000000-0000-0000-0000-000000000000}"/>
          </ac:spMkLst>
        </pc:spChg>
        <pc:spChg chg="del">
          <ac:chgData name="Mokarram dorri, Bahareh" userId="b65613e7-b782-4797-afbc-3ac9b2e9b774" providerId="ADAL" clId="{9B2CC958-3DE8-4F63-9647-13ECA24A492D}" dt="2023-09-11T14:15:52.132" v="412" actId="478"/>
          <ac:spMkLst>
            <pc:docMk/>
            <pc:sldMk cId="2968775669" sldId="280"/>
            <ac:spMk id="4" creationId="{25F7F2BB-DEAF-904F-A12A-BEB6D3BEAF84}"/>
          </ac:spMkLst>
        </pc:spChg>
      </pc:sldChg>
      <pc:sldChg chg="delSp modSp del mod delAnim">
        <pc:chgData name="Mokarram dorri, Bahareh" userId="b65613e7-b782-4797-afbc-3ac9b2e9b774" providerId="ADAL" clId="{9B2CC958-3DE8-4F63-9647-13ECA24A492D}" dt="2023-09-12T22:57:35.376" v="426" actId="2696"/>
        <pc:sldMkLst>
          <pc:docMk/>
          <pc:sldMk cId="733886180" sldId="281"/>
        </pc:sldMkLst>
        <pc:spChg chg="mod">
          <ac:chgData name="Mokarram dorri, Bahareh" userId="b65613e7-b782-4797-afbc-3ac9b2e9b774" providerId="ADAL" clId="{9B2CC958-3DE8-4F63-9647-13ECA24A492D}" dt="2023-09-11T04:51:02.146" v="409" actId="6549"/>
          <ac:spMkLst>
            <pc:docMk/>
            <pc:sldMk cId="733886180" sldId="281"/>
            <ac:spMk id="4" creationId="{00000000-0000-0000-0000-000000000000}"/>
          </ac:spMkLst>
        </pc:spChg>
        <pc:spChg chg="del">
          <ac:chgData name="Mokarram dorri, Bahareh" userId="b65613e7-b782-4797-afbc-3ac9b2e9b774" providerId="ADAL" clId="{9B2CC958-3DE8-4F63-9647-13ECA24A492D}" dt="2023-09-11T04:50:58.440" v="408" actId="478"/>
          <ac:spMkLst>
            <pc:docMk/>
            <pc:sldMk cId="733886180" sldId="281"/>
            <ac:spMk id="5" creationId="{00000000-0000-0000-0000-000000000000}"/>
          </ac:spMkLst>
        </pc:spChg>
        <pc:spChg chg="del">
          <ac:chgData name="Mokarram dorri, Bahareh" userId="b65613e7-b782-4797-afbc-3ac9b2e9b774" providerId="ADAL" clId="{9B2CC958-3DE8-4F63-9647-13ECA24A492D}" dt="2023-09-11T14:16:44.195" v="425" actId="478"/>
          <ac:spMkLst>
            <pc:docMk/>
            <pc:sldMk cId="733886180" sldId="281"/>
            <ac:spMk id="6" creationId="{706366B2-BAFC-9842-BBC0-04EE4F9D5E99}"/>
          </ac:spMkLst>
        </pc:spChg>
      </pc:sldChg>
      <pc:sldChg chg="del">
        <pc:chgData name="Mokarram dorri, Bahareh" userId="b65613e7-b782-4797-afbc-3ac9b2e9b774" providerId="ADAL" clId="{9B2CC958-3DE8-4F63-9647-13ECA24A492D}" dt="2023-09-11T04:51:08.411" v="410" actId="2696"/>
        <pc:sldMkLst>
          <pc:docMk/>
          <pc:sldMk cId="1028332964" sldId="282"/>
        </pc:sldMkLst>
      </pc:sldChg>
      <pc:sldChg chg="delSp mod">
        <pc:chgData name="Mokarram dorri, Bahareh" userId="b65613e7-b782-4797-afbc-3ac9b2e9b774" providerId="ADAL" clId="{9B2CC958-3DE8-4F63-9647-13ECA24A492D}" dt="2023-09-11T14:16:02.875" v="415" actId="478"/>
        <pc:sldMkLst>
          <pc:docMk/>
          <pc:sldMk cId="3019441613" sldId="284"/>
        </pc:sldMkLst>
        <pc:spChg chg="del">
          <ac:chgData name="Mokarram dorri, Bahareh" userId="b65613e7-b782-4797-afbc-3ac9b2e9b774" providerId="ADAL" clId="{9B2CC958-3DE8-4F63-9647-13ECA24A492D}" dt="2023-09-11T14:16:02.875" v="415" actId="478"/>
          <ac:spMkLst>
            <pc:docMk/>
            <pc:sldMk cId="3019441613" sldId="284"/>
            <ac:spMk id="5" creationId="{9BB98A3E-3C5F-FB47-AAA3-C5DDCC6F44D0}"/>
          </ac:spMkLst>
        </pc:spChg>
      </pc:sldChg>
      <pc:sldChg chg="delSp modSp mod delAnim modAnim">
        <pc:chgData name="Mokarram dorri, Bahareh" userId="b65613e7-b782-4797-afbc-3ac9b2e9b774" providerId="ADAL" clId="{9B2CC958-3DE8-4F63-9647-13ECA24A492D}" dt="2023-09-11T14:16:06.170" v="416" actId="478"/>
        <pc:sldMkLst>
          <pc:docMk/>
          <pc:sldMk cId="3297742" sldId="285"/>
        </pc:sldMkLst>
        <pc:spChg chg="del">
          <ac:chgData name="Mokarram dorri, Bahareh" userId="b65613e7-b782-4797-afbc-3ac9b2e9b774" providerId="ADAL" clId="{9B2CC958-3DE8-4F63-9647-13ECA24A492D}" dt="2023-09-11T14:16:06.170" v="416" actId="478"/>
          <ac:spMkLst>
            <pc:docMk/>
            <pc:sldMk cId="3297742" sldId="285"/>
            <ac:spMk id="5" creationId="{101A0FBD-40F9-9447-A9A3-EEFA419B8123}"/>
          </ac:spMkLst>
        </pc:spChg>
        <pc:spChg chg="mod">
          <ac:chgData name="Mokarram dorri, Bahareh" userId="b65613e7-b782-4797-afbc-3ac9b2e9b774" providerId="ADAL" clId="{9B2CC958-3DE8-4F63-9647-13ECA24A492D}" dt="2023-08-28T15:35:28.232" v="142" actId="20577"/>
          <ac:spMkLst>
            <pc:docMk/>
            <pc:sldMk cId="3297742" sldId="285"/>
            <ac:spMk id="7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5.029" v="136" actId="20577"/>
          <ac:spMkLst>
            <pc:docMk/>
            <pc:sldMk cId="3297742" sldId="285"/>
            <ac:spMk id="8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8.232" v="142" actId="20577"/>
          <ac:spMkLst>
            <pc:docMk/>
            <pc:sldMk cId="3297742" sldId="285"/>
            <ac:spMk id="37" creationId="{00000000-0000-0000-0000-000000000000}"/>
          </ac:spMkLst>
        </pc:spChg>
        <pc:spChg chg="del mod">
          <ac:chgData name="Mokarram dorri, Bahareh" userId="b65613e7-b782-4797-afbc-3ac9b2e9b774" providerId="ADAL" clId="{9B2CC958-3DE8-4F63-9647-13ECA24A492D}" dt="2023-08-28T22:47:08.561" v="193" actId="478"/>
          <ac:spMkLst>
            <pc:docMk/>
            <pc:sldMk cId="3297742" sldId="285"/>
            <ac:spMk id="39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22:47:10.951" v="194" actId="6549"/>
          <ac:spMkLst>
            <pc:docMk/>
            <pc:sldMk cId="3297742" sldId="285"/>
            <ac:spMk id="40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5.029" v="136" actId="20577"/>
          <ac:spMkLst>
            <pc:docMk/>
            <pc:sldMk cId="3297742" sldId="285"/>
            <ac:spMk id="78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5.029" v="136" actId="20577"/>
          <ac:spMkLst>
            <pc:docMk/>
            <pc:sldMk cId="3297742" sldId="285"/>
            <ac:spMk id="79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5.029" v="136" actId="20577"/>
          <ac:spMkLst>
            <pc:docMk/>
            <pc:sldMk cId="3297742" sldId="285"/>
            <ac:spMk id="80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5.029" v="136" actId="20577"/>
          <ac:spMkLst>
            <pc:docMk/>
            <pc:sldMk cId="3297742" sldId="285"/>
            <ac:spMk id="81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5.029" v="136" actId="20577"/>
          <ac:spMkLst>
            <pc:docMk/>
            <pc:sldMk cId="3297742" sldId="285"/>
            <ac:spMk id="8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5.029" v="136" actId="20577"/>
          <ac:spMkLst>
            <pc:docMk/>
            <pc:sldMk cId="3297742" sldId="285"/>
            <ac:spMk id="88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5.029" v="136" actId="20577"/>
          <ac:spMkLst>
            <pc:docMk/>
            <pc:sldMk cId="3297742" sldId="285"/>
            <ac:spMk id="89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8.232" v="142" actId="20577"/>
          <ac:spMkLst>
            <pc:docMk/>
            <pc:sldMk cId="3297742" sldId="285"/>
            <ac:spMk id="91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8.232" v="142" actId="20577"/>
          <ac:spMkLst>
            <pc:docMk/>
            <pc:sldMk cId="3297742" sldId="285"/>
            <ac:spMk id="9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8.232" v="142" actId="20577"/>
          <ac:spMkLst>
            <pc:docMk/>
            <pc:sldMk cId="3297742" sldId="285"/>
            <ac:spMk id="93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8.232" v="142" actId="20577"/>
          <ac:spMkLst>
            <pc:docMk/>
            <pc:sldMk cId="3297742" sldId="285"/>
            <ac:spMk id="94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8.232" v="142" actId="20577"/>
          <ac:spMkLst>
            <pc:docMk/>
            <pc:sldMk cId="3297742" sldId="285"/>
            <ac:spMk id="95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8.232" v="142" actId="20577"/>
          <ac:spMkLst>
            <pc:docMk/>
            <pc:sldMk cId="3297742" sldId="285"/>
            <ac:spMk id="101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8.232" v="142" actId="20577"/>
          <ac:spMkLst>
            <pc:docMk/>
            <pc:sldMk cId="3297742" sldId="285"/>
            <ac:spMk id="10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8.232" v="142" actId="20577"/>
          <ac:spMkLst>
            <pc:docMk/>
            <pc:sldMk cId="3297742" sldId="285"/>
            <ac:spMk id="103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8.232" v="142" actId="20577"/>
          <ac:spMkLst>
            <pc:docMk/>
            <pc:sldMk cId="3297742" sldId="285"/>
            <ac:spMk id="104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5.029" v="136" actId="20577"/>
          <ac:spMkLst>
            <pc:docMk/>
            <pc:sldMk cId="3297742" sldId="285"/>
            <ac:spMk id="105" creationId="{00000000-0000-0000-0000-000000000000}"/>
          </ac:spMkLst>
        </pc:spChg>
        <pc:grpChg chg="mod">
          <ac:chgData name="Mokarram dorri, Bahareh" userId="b65613e7-b782-4797-afbc-3ac9b2e9b774" providerId="ADAL" clId="{9B2CC958-3DE8-4F63-9647-13ECA24A492D}" dt="2023-08-28T15:35:25.029" v="136" actId="20577"/>
          <ac:grpSpMkLst>
            <pc:docMk/>
            <pc:sldMk cId="3297742" sldId="285"/>
            <ac:grpSpMk id="6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8-28T15:35:28.232" v="142" actId="20577"/>
          <ac:grpSpMkLst>
            <pc:docMk/>
            <pc:sldMk cId="3297742" sldId="285"/>
            <ac:grpSpMk id="9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8-28T15:35:28.232" v="142" actId="20577"/>
          <ac:grpSpMkLst>
            <pc:docMk/>
            <pc:sldMk cId="3297742" sldId="285"/>
            <ac:grpSpMk id="10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8-28T15:35:25.029" v="136" actId="20577"/>
          <ac:grpSpMkLst>
            <pc:docMk/>
            <pc:sldMk cId="3297742" sldId="285"/>
            <ac:grpSpMk id="74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8-28T15:35:25.029" v="136" actId="20577"/>
          <ac:grpSpMkLst>
            <pc:docMk/>
            <pc:sldMk cId="3297742" sldId="285"/>
            <ac:grpSpMk id="83" creationId="{00000000-0000-0000-0000-000000000000}"/>
          </ac:grpSpMkLst>
        </pc:grpChg>
        <pc:cxnChg chg="mod">
          <ac:chgData name="Mokarram dorri, Bahareh" userId="b65613e7-b782-4797-afbc-3ac9b2e9b774" providerId="ADAL" clId="{9B2CC958-3DE8-4F63-9647-13ECA24A492D}" dt="2023-08-28T15:35:25.029" v="136" actId="20577"/>
          <ac:cxnSpMkLst>
            <pc:docMk/>
            <pc:sldMk cId="3297742" sldId="285"/>
            <ac:cxnSpMk id="87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8-28T15:35:28.232" v="142" actId="20577"/>
          <ac:cxnSpMkLst>
            <pc:docMk/>
            <pc:sldMk cId="3297742" sldId="285"/>
            <ac:cxnSpMk id="97" creationId="{00000000-0000-0000-0000-000000000000}"/>
          </ac:cxnSpMkLst>
        </pc:cxnChg>
      </pc:sldChg>
      <pc:sldChg chg="delSp modSp add del mod modAnim">
        <pc:chgData name="Mokarram dorri, Bahareh" userId="b65613e7-b782-4797-afbc-3ac9b2e9b774" providerId="ADAL" clId="{9B2CC958-3DE8-4F63-9647-13ECA24A492D}" dt="2023-08-30T02:43:29.525" v="404" actId="2696"/>
        <pc:sldMkLst>
          <pc:docMk/>
          <pc:sldMk cId="0" sldId="286"/>
        </pc:sldMkLst>
        <pc:spChg chg="mod">
          <ac:chgData name="Mokarram dorri, Bahareh" userId="b65613e7-b782-4797-afbc-3ac9b2e9b774" providerId="ADAL" clId="{9B2CC958-3DE8-4F63-9647-13ECA24A492D}" dt="2023-08-30T01:45:17.404" v="364" actId="1037"/>
          <ac:spMkLst>
            <pc:docMk/>
            <pc:sldMk cId="0" sldId="286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30T01:46:37.950" v="385" actId="207"/>
          <ac:spMkLst>
            <pc:docMk/>
            <pc:sldMk cId="0" sldId="286"/>
            <ac:spMk id="3" creationId="{00000000-0000-0000-0000-000000000000}"/>
          </ac:spMkLst>
        </pc:spChg>
        <pc:spChg chg="del mod">
          <ac:chgData name="Mokarram dorri, Bahareh" userId="b65613e7-b782-4797-afbc-3ac9b2e9b774" providerId="ADAL" clId="{9B2CC958-3DE8-4F63-9647-13ECA24A492D}" dt="2023-08-30T01:40:12.906" v="270" actId="478"/>
          <ac:spMkLst>
            <pc:docMk/>
            <pc:sldMk cId="0" sldId="286"/>
            <ac:spMk id="4" creationId="{00000000-0000-0000-0000-000000000000}"/>
          </ac:spMkLst>
        </pc:spChg>
      </pc:sldChg>
      <pc:sldChg chg="addSp delSp modSp mod modAnim">
        <pc:chgData name="Mokarram dorri, Bahareh" userId="b65613e7-b782-4797-afbc-3ac9b2e9b774" providerId="ADAL" clId="{9B2CC958-3DE8-4F63-9647-13ECA24A492D}" dt="2023-09-13T04:40:50.578" v="1164" actId="255"/>
        <pc:sldMkLst>
          <pc:docMk/>
          <pc:sldMk cId="3479838778" sldId="287"/>
        </pc:sldMkLst>
        <pc:spChg chg="mod">
          <ac:chgData name="Mokarram dorri, Bahareh" userId="b65613e7-b782-4797-afbc-3ac9b2e9b774" providerId="ADAL" clId="{9B2CC958-3DE8-4F63-9647-13ECA24A492D}" dt="2023-09-13T04:23:34.337" v="872" actId="1076"/>
          <ac:spMkLst>
            <pc:docMk/>
            <pc:sldMk cId="3479838778" sldId="287"/>
            <ac:spMk id="2" creationId="{00000000-0000-0000-0000-000000000000}"/>
          </ac:spMkLst>
        </pc:spChg>
        <pc:spChg chg="add mod">
          <ac:chgData name="Mokarram dorri, Bahareh" userId="b65613e7-b782-4797-afbc-3ac9b2e9b774" providerId="ADAL" clId="{9B2CC958-3DE8-4F63-9647-13ECA24A492D}" dt="2023-09-13T01:36:43.091" v="772" actId="20577"/>
          <ac:spMkLst>
            <pc:docMk/>
            <pc:sldMk cId="3479838778" sldId="287"/>
            <ac:spMk id="6" creationId="{5F5E8DEB-8D68-E8F8-ADB4-5865D85E9226}"/>
          </ac:spMkLst>
        </pc:spChg>
        <pc:spChg chg="del">
          <ac:chgData name="Mokarram dorri, Bahareh" userId="b65613e7-b782-4797-afbc-3ac9b2e9b774" providerId="ADAL" clId="{9B2CC958-3DE8-4F63-9647-13ECA24A492D}" dt="2023-09-11T14:16:37.499" v="424" actId="478"/>
          <ac:spMkLst>
            <pc:docMk/>
            <pc:sldMk cId="3479838778" sldId="287"/>
            <ac:spMk id="6" creationId="{ED61D8C1-936D-C347-9B7D-75ABDFC99BC7}"/>
          </ac:spMkLst>
        </pc:spChg>
        <pc:spChg chg="mod">
          <ac:chgData name="Mokarram dorri, Bahareh" userId="b65613e7-b782-4797-afbc-3ac9b2e9b774" providerId="ADAL" clId="{9B2CC958-3DE8-4F63-9647-13ECA24A492D}" dt="2023-09-13T04:34:40.557" v="883" actId="20577"/>
          <ac:spMkLst>
            <pc:docMk/>
            <pc:sldMk cId="3479838778" sldId="287"/>
            <ac:spMk id="8" creationId="{00000000-0000-0000-0000-000000000000}"/>
          </ac:spMkLst>
        </pc:spChg>
        <pc:spChg chg="add mod">
          <ac:chgData name="Mokarram dorri, Bahareh" userId="b65613e7-b782-4797-afbc-3ac9b2e9b774" providerId="ADAL" clId="{9B2CC958-3DE8-4F63-9647-13ECA24A492D}" dt="2023-09-13T01:36:54.131" v="782" actId="20577"/>
          <ac:spMkLst>
            <pc:docMk/>
            <pc:sldMk cId="3479838778" sldId="287"/>
            <ac:spMk id="9" creationId="{D5C99A2E-6F5C-6EE2-1572-F3600E9885CB}"/>
          </ac:spMkLst>
        </pc:spChg>
        <pc:spChg chg="add mod">
          <ac:chgData name="Mokarram dorri, Bahareh" userId="b65613e7-b782-4797-afbc-3ac9b2e9b774" providerId="ADAL" clId="{9B2CC958-3DE8-4F63-9647-13ECA24A492D}" dt="2023-09-13T04:40:50.578" v="1164" actId="255"/>
          <ac:spMkLst>
            <pc:docMk/>
            <pc:sldMk cId="3479838778" sldId="287"/>
            <ac:spMk id="10" creationId="{D825DEF3-5A91-DE45-1A40-3365A8654A97}"/>
          </ac:spMkLst>
        </pc:spChg>
        <pc:spChg chg="mod">
          <ac:chgData name="Mokarram dorri, Bahareh" userId="b65613e7-b782-4797-afbc-3ac9b2e9b774" providerId="ADAL" clId="{9B2CC958-3DE8-4F63-9647-13ECA24A492D}" dt="2023-09-13T04:35:14.707" v="891" actId="20577"/>
          <ac:spMkLst>
            <pc:docMk/>
            <pc:sldMk cId="3479838778" sldId="287"/>
            <ac:spMk id="68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4:35:00.601" v="888" actId="1076"/>
          <ac:spMkLst>
            <pc:docMk/>
            <pc:sldMk cId="3479838778" sldId="287"/>
            <ac:spMk id="10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1:33:19.732" v="608" actId="1035"/>
          <ac:spMkLst>
            <pc:docMk/>
            <pc:sldMk cId="3479838778" sldId="287"/>
            <ac:spMk id="138" creationId="{00000000-0000-0000-0000-000000000000}"/>
          </ac:spMkLst>
        </pc:spChg>
        <pc:grpChg chg="mod">
          <ac:chgData name="Mokarram dorri, Bahareh" userId="b65613e7-b782-4797-afbc-3ac9b2e9b774" providerId="ADAL" clId="{9B2CC958-3DE8-4F63-9647-13ECA24A492D}" dt="2023-09-13T01:33:19.732" v="608" actId="1035"/>
          <ac:grpSpMkLst>
            <pc:docMk/>
            <pc:sldMk cId="3479838778" sldId="287"/>
            <ac:grpSpMk id="5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33:19.732" v="608" actId="1035"/>
          <ac:grpSpMkLst>
            <pc:docMk/>
            <pc:sldMk cId="3479838778" sldId="287"/>
            <ac:grpSpMk id="7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33:19.732" v="608" actId="1035"/>
          <ac:grpSpMkLst>
            <pc:docMk/>
            <pc:sldMk cId="3479838778" sldId="287"/>
            <ac:grpSpMk id="11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33:19.732" v="608" actId="1035"/>
          <ac:grpSpMkLst>
            <pc:docMk/>
            <pc:sldMk cId="3479838778" sldId="287"/>
            <ac:grpSpMk id="12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33:19.732" v="608" actId="1035"/>
          <ac:grpSpMkLst>
            <pc:docMk/>
            <pc:sldMk cId="3479838778" sldId="287"/>
            <ac:grpSpMk id="21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34:05.701" v="639" actId="1036"/>
          <ac:grpSpMkLst>
            <pc:docMk/>
            <pc:sldMk cId="3479838778" sldId="287"/>
            <ac:grpSpMk id="22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34:05.701" v="639" actId="1036"/>
          <ac:grpSpMkLst>
            <pc:docMk/>
            <pc:sldMk cId="3479838778" sldId="287"/>
            <ac:grpSpMk id="29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34:36.321" v="678" actId="1036"/>
          <ac:grpSpMkLst>
            <pc:docMk/>
            <pc:sldMk cId="3479838778" sldId="287"/>
            <ac:grpSpMk id="166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34:36.321" v="678" actId="1036"/>
          <ac:grpSpMkLst>
            <pc:docMk/>
            <pc:sldMk cId="3479838778" sldId="287"/>
            <ac:grpSpMk id="174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34:05.701" v="639" actId="1036"/>
          <ac:grpSpMkLst>
            <pc:docMk/>
            <pc:sldMk cId="3479838778" sldId="287"/>
            <ac:grpSpMk id="180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34:36.321" v="678" actId="1036"/>
          <ac:grpSpMkLst>
            <pc:docMk/>
            <pc:sldMk cId="3479838778" sldId="287"/>
            <ac:grpSpMk id="220" creationId="{00000000-0000-0000-0000-000000000000}"/>
          </ac:grpSpMkLst>
        </pc:grpChg>
        <pc:cxnChg chg="mod">
          <ac:chgData name="Mokarram dorri, Bahareh" userId="b65613e7-b782-4797-afbc-3ac9b2e9b774" providerId="ADAL" clId="{9B2CC958-3DE8-4F63-9647-13ECA24A492D}" dt="2023-09-13T01:33:19.732" v="608" actId="1035"/>
          <ac:cxnSpMkLst>
            <pc:docMk/>
            <pc:sldMk cId="3479838778" sldId="287"/>
            <ac:cxnSpMk id="128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1:34:05.701" v="639" actId="1036"/>
          <ac:cxnSpMkLst>
            <pc:docMk/>
            <pc:sldMk cId="3479838778" sldId="287"/>
            <ac:cxnSpMk id="157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1:34:36.321" v="678" actId="1036"/>
          <ac:cxnSpMkLst>
            <pc:docMk/>
            <pc:sldMk cId="3479838778" sldId="287"/>
            <ac:cxnSpMk id="169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1:34:36.321" v="678" actId="1036"/>
          <ac:cxnSpMkLst>
            <pc:docMk/>
            <pc:sldMk cId="3479838778" sldId="287"/>
            <ac:cxnSpMk id="173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1:34:05.701" v="639" actId="1036"/>
          <ac:cxnSpMkLst>
            <pc:docMk/>
            <pc:sldMk cId="3479838778" sldId="287"/>
            <ac:cxnSpMk id="179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1:34:05.701" v="639" actId="1036"/>
          <ac:cxnSpMkLst>
            <pc:docMk/>
            <pc:sldMk cId="3479838778" sldId="287"/>
            <ac:cxnSpMk id="197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1:34:05.701" v="639" actId="1036"/>
          <ac:cxnSpMkLst>
            <pc:docMk/>
            <pc:sldMk cId="3479838778" sldId="287"/>
            <ac:cxnSpMk id="199" creationId="{00000000-0000-0000-0000-000000000000}"/>
          </ac:cxnSpMkLst>
        </pc:cxnChg>
      </pc:sldChg>
      <pc:sldChg chg="delSp modSp mod">
        <pc:chgData name="Mokarram dorri, Bahareh" userId="b65613e7-b782-4797-afbc-3ac9b2e9b774" providerId="ADAL" clId="{9B2CC958-3DE8-4F63-9647-13ECA24A492D}" dt="2023-09-13T00:59:16.100" v="458" actId="14100"/>
        <pc:sldMkLst>
          <pc:docMk/>
          <pc:sldMk cId="3879385851" sldId="288"/>
        </pc:sldMkLst>
        <pc:spChg chg="mod">
          <ac:chgData name="Mokarram dorri, Bahareh" userId="b65613e7-b782-4797-afbc-3ac9b2e9b774" providerId="ADAL" clId="{9B2CC958-3DE8-4F63-9647-13ECA24A492D}" dt="2023-09-13T00:56:24.260" v="433" actId="1076"/>
          <ac:spMkLst>
            <pc:docMk/>
            <pc:sldMk cId="3879385851" sldId="288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0:56:24.260" v="433" actId="1076"/>
          <ac:spMkLst>
            <pc:docMk/>
            <pc:sldMk cId="3879385851" sldId="288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0:59:02.890" v="457" actId="404"/>
          <ac:spMkLst>
            <pc:docMk/>
            <pc:sldMk cId="3879385851" sldId="288"/>
            <ac:spMk id="4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0:56:24.260" v="433" actId="1076"/>
          <ac:spMkLst>
            <pc:docMk/>
            <pc:sldMk cId="3879385851" sldId="288"/>
            <ac:spMk id="5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0:58:06.640" v="444" actId="1076"/>
          <ac:spMkLst>
            <pc:docMk/>
            <pc:sldMk cId="3879385851" sldId="288"/>
            <ac:spMk id="1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0:57:45.910" v="441" actId="1076"/>
          <ac:spMkLst>
            <pc:docMk/>
            <pc:sldMk cId="3879385851" sldId="288"/>
            <ac:spMk id="13" creationId="{00000000-0000-0000-0000-000000000000}"/>
          </ac:spMkLst>
        </pc:spChg>
        <pc:spChg chg="del">
          <ac:chgData name="Mokarram dorri, Bahareh" userId="b65613e7-b782-4797-afbc-3ac9b2e9b774" providerId="ADAL" clId="{9B2CC958-3DE8-4F63-9647-13ECA24A492D}" dt="2023-09-11T14:16:20.091" v="419" actId="478"/>
          <ac:spMkLst>
            <pc:docMk/>
            <pc:sldMk cId="3879385851" sldId="288"/>
            <ac:spMk id="22" creationId="{666BC384-B8DE-E24D-A642-93ABB6408129}"/>
          </ac:spMkLst>
        </pc:spChg>
        <pc:spChg chg="mod">
          <ac:chgData name="Mokarram dorri, Bahareh" userId="b65613e7-b782-4797-afbc-3ac9b2e9b774" providerId="ADAL" clId="{9B2CC958-3DE8-4F63-9647-13ECA24A492D}" dt="2023-09-13T00:57:57.341" v="443" actId="1076"/>
          <ac:spMkLst>
            <pc:docMk/>
            <pc:sldMk cId="3879385851" sldId="288"/>
            <ac:spMk id="40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0:57:52.181" v="442" actId="1076"/>
          <ac:spMkLst>
            <pc:docMk/>
            <pc:sldMk cId="3879385851" sldId="288"/>
            <ac:spMk id="76" creationId="{00000000-0000-0000-0000-000000000000}"/>
          </ac:spMkLst>
        </pc:spChg>
        <pc:grpChg chg="mod">
          <ac:chgData name="Mokarram dorri, Bahareh" userId="b65613e7-b782-4797-afbc-3ac9b2e9b774" providerId="ADAL" clId="{9B2CC958-3DE8-4F63-9647-13ECA24A492D}" dt="2023-09-13T00:57:26.660" v="437" actId="1076"/>
          <ac:grpSpMkLst>
            <pc:docMk/>
            <pc:sldMk cId="3879385851" sldId="288"/>
            <ac:grpSpMk id="6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0:56:40.370" v="436" actId="1076"/>
          <ac:grpSpMkLst>
            <pc:docMk/>
            <pc:sldMk cId="3879385851" sldId="288"/>
            <ac:grpSpMk id="7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0:56:40.370" v="436" actId="1076"/>
          <ac:grpSpMkLst>
            <pc:docMk/>
            <pc:sldMk cId="3879385851" sldId="288"/>
            <ac:grpSpMk id="9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0:56:40.370" v="436" actId="1076"/>
          <ac:grpSpMkLst>
            <pc:docMk/>
            <pc:sldMk cId="3879385851" sldId="288"/>
            <ac:grpSpMk id="21" creationId="{00000000-0000-0000-0000-000000000000}"/>
          </ac:grpSpMkLst>
        </pc:grpChg>
        <pc:cxnChg chg="mod">
          <ac:chgData name="Mokarram dorri, Bahareh" userId="b65613e7-b782-4797-afbc-3ac9b2e9b774" providerId="ADAL" clId="{9B2CC958-3DE8-4F63-9647-13ECA24A492D}" dt="2023-09-13T00:59:16.100" v="458" actId="14100"/>
          <ac:cxnSpMkLst>
            <pc:docMk/>
            <pc:sldMk cId="3879385851" sldId="288"/>
            <ac:cxnSpMk id="8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0:57:39.270" v="439" actId="14100"/>
          <ac:cxnSpMkLst>
            <pc:docMk/>
            <pc:sldMk cId="3879385851" sldId="288"/>
            <ac:cxnSpMk id="32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0:56:40.370" v="436" actId="1076"/>
          <ac:cxnSpMkLst>
            <pc:docMk/>
            <pc:sldMk cId="3879385851" sldId="288"/>
            <ac:cxnSpMk id="33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0:56:40.370" v="436" actId="1076"/>
          <ac:cxnSpMkLst>
            <pc:docMk/>
            <pc:sldMk cId="3879385851" sldId="288"/>
            <ac:cxnSpMk id="34" creationId="{00000000-0000-0000-0000-000000000000}"/>
          </ac:cxnSpMkLst>
        </pc:cxnChg>
      </pc:sldChg>
      <pc:sldChg chg="delSp modSp mod">
        <pc:chgData name="Mokarram dorri, Bahareh" userId="b65613e7-b782-4797-afbc-3ac9b2e9b774" providerId="ADAL" clId="{9B2CC958-3DE8-4F63-9647-13ECA24A492D}" dt="2023-09-13T01:03:32.991" v="479" actId="1076"/>
        <pc:sldMkLst>
          <pc:docMk/>
          <pc:sldMk cId="2480212234" sldId="289"/>
        </pc:sldMkLst>
        <pc:spChg chg="mod">
          <ac:chgData name="Mokarram dorri, Bahareh" userId="b65613e7-b782-4797-afbc-3ac9b2e9b774" providerId="ADAL" clId="{9B2CC958-3DE8-4F63-9647-13ECA24A492D}" dt="2023-09-13T01:03:32.991" v="479" actId="1076"/>
          <ac:spMkLst>
            <pc:docMk/>
            <pc:sldMk cId="2480212234" sldId="289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1:03:32.991" v="479" actId="1076"/>
          <ac:spMkLst>
            <pc:docMk/>
            <pc:sldMk cId="2480212234" sldId="289"/>
            <ac:spMk id="3" creationId="{00000000-0000-0000-0000-000000000000}"/>
          </ac:spMkLst>
        </pc:spChg>
        <pc:spChg chg="del">
          <ac:chgData name="Mokarram dorri, Bahareh" userId="b65613e7-b782-4797-afbc-3ac9b2e9b774" providerId="ADAL" clId="{9B2CC958-3DE8-4F63-9647-13ECA24A492D}" dt="2023-09-11T14:16:25.705" v="420" actId="478"/>
          <ac:spMkLst>
            <pc:docMk/>
            <pc:sldMk cId="2480212234" sldId="289"/>
            <ac:spMk id="12" creationId="{269A7F4A-DE28-144E-955E-99E9B3BCCB51}"/>
          </ac:spMkLst>
        </pc:spChg>
        <pc:spChg chg="mod">
          <ac:chgData name="Mokarram dorri, Bahareh" userId="b65613e7-b782-4797-afbc-3ac9b2e9b774" providerId="ADAL" clId="{9B2CC958-3DE8-4F63-9647-13ECA24A492D}" dt="2023-09-13T01:01:29.122" v="462" actId="1076"/>
          <ac:spMkLst>
            <pc:docMk/>
            <pc:sldMk cId="2480212234" sldId="289"/>
            <ac:spMk id="71" creationId="{00000000-0000-0000-0000-000000000000}"/>
          </ac:spMkLst>
        </pc:spChg>
      </pc:sldChg>
      <pc:sldChg chg="delSp modSp mod delAnim">
        <pc:chgData name="Mokarram dorri, Bahareh" userId="b65613e7-b782-4797-afbc-3ac9b2e9b774" providerId="ADAL" clId="{9B2CC958-3DE8-4F63-9647-13ECA24A492D}" dt="2023-09-13T04:23:42.217" v="874" actId="1076"/>
        <pc:sldMkLst>
          <pc:docMk/>
          <pc:sldMk cId="209522845" sldId="290"/>
        </pc:sldMkLst>
        <pc:spChg chg="mod">
          <ac:chgData name="Mokarram dorri, Bahareh" userId="b65613e7-b782-4797-afbc-3ac9b2e9b774" providerId="ADAL" clId="{9B2CC958-3DE8-4F63-9647-13ECA24A492D}" dt="2023-09-13T04:23:39.597" v="873" actId="1076"/>
          <ac:spMkLst>
            <pc:docMk/>
            <pc:sldMk cId="209522845" sldId="290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1:03:15.831" v="478" actId="1076"/>
          <ac:spMkLst>
            <pc:docMk/>
            <pc:sldMk cId="209522845" sldId="290"/>
            <ac:spMk id="3" creationId="{00000000-0000-0000-0000-000000000000}"/>
          </ac:spMkLst>
        </pc:spChg>
        <pc:spChg chg="del">
          <ac:chgData name="Mokarram dorri, Bahareh" userId="b65613e7-b782-4797-afbc-3ac9b2e9b774" providerId="ADAL" clId="{9B2CC958-3DE8-4F63-9647-13ECA24A492D}" dt="2023-09-11T14:16:33.267" v="423" actId="478"/>
          <ac:spMkLst>
            <pc:docMk/>
            <pc:sldMk cId="209522845" sldId="290"/>
            <ac:spMk id="4" creationId="{AD8186EC-BBDB-7A4C-8E0D-D9434A788A7F}"/>
          </ac:spMkLst>
        </pc:spChg>
        <pc:spChg chg="mod">
          <ac:chgData name="Mokarram dorri, Bahareh" userId="b65613e7-b782-4797-afbc-3ac9b2e9b774" providerId="ADAL" clId="{9B2CC958-3DE8-4F63-9647-13ECA24A492D}" dt="2023-09-13T01:02:45.660" v="475" actId="1035"/>
          <ac:spMkLst>
            <pc:docMk/>
            <pc:sldMk cId="209522845" sldId="290"/>
            <ac:spMk id="5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1:03:15.831" v="478" actId="1076"/>
          <ac:spMkLst>
            <pc:docMk/>
            <pc:sldMk cId="209522845" sldId="290"/>
            <ac:spMk id="17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1:04:23.681" v="518" actId="1076"/>
          <ac:spMkLst>
            <pc:docMk/>
            <pc:sldMk cId="209522845" sldId="290"/>
            <ac:spMk id="33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1:03:15.831" v="478" actId="1076"/>
          <ac:spMkLst>
            <pc:docMk/>
            <pc:sldMk cId="209522845" sldId="290"/>
            <ac:spMk id="34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1:03:15.831" v="478" actId="1076"/>
          <ac:spMkLst>
            <pc:docMk/>
            <pc:sldMk cId="209522845" sldId="290"/>
            <ac:spMk id="65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1:03:15.831" v="478" actId="1076"/>
          <ac:spMkLst>
            <pc:docMk/>
            <pc:sldMk cId="209522845" sldId="290"/>
            <ac:spMk id="66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1:04:03.431" v="514" actId="1076"/>
          <ac:spMkLst>
            <pc:docMk/>
            <pc:sldMk cId="209522845" sldId="290"/>
            <ac:spMk id="68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1:04:06.360" v="515" actId="1076"/>
          <ac:spMkLst>
            <pc:docMk/>
            <pc:sldMk cId="209522845" sldId="290"/>
            <ac:spMk id="69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4:23:42.217" v="874" actId="1076"/>
          <ac:spMkLst>
            <pc:docMk/>
            <pc:sldMk cId="209522845" sldId="290"/>
            <ac:spMk id="81" creationId="{00000000-0000-0000-0000-000000000000}"/>
          </ac:spMkLst>
        </pc:spChg>
        <pc:spChg chg="del">
          <ac:chgData name="Mokarram dorri, Bahareh" userId="b65613e7-b782-4797-afbc-3ac9b2e9b774" providerId="ADAL" clId="{9B2CC958-3DE8-4F63-9647-13ECA24A492D}" dt="2023-09-11T14:16:29.824" v="421" actId="478"/>
          <ac:spMkLst>
            <pc:docMk/>
            <pc:sldMk cId="209522845" sldId="290"/>
            <ac:spMk id="82" creationId="{00000000-0000-0000-0000-000000000000}"/>
          </ac:spMkLst>
        </pc:spChg>
        <pc:grpChg chg="mod">
          <ac:chgData name="Mokarram dorri, Bahareh" userId="b65613e7-b782-4797-afbc-3ac9b2e9b774" providerId="ADAL" clId="{9B2CC958-3DE8-4F63-9647-13ECA24A492D}" dt="2023-09-13T01:03:15.831" v="478" actId="1076"/>
          <ac:grpSpMkLst>
            <pc:docMk/>
            <pc:sldMk cId="209522845" sldId="290"/>
            <ac:grpSpMk id="8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03:15.831" v="478" actId="1076"/>
          <ac:grpSpMkLst>
            <pc:docMk/>
            <pc:sldMk cId="209522845" sldId="290"/>
            <ac:grpSpMk id="10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03:46.050" v="509" actId="1036"/>
          <ac:grpSpMkLst>
            <pc:docMk/>
            <pc:sldMk cId="209522845" sldId="290"/>
            <ac:grpSpMk id="11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03:15.831" v="478" actId="1076"/>
          <ac:grpSpMkLst>
            <pc:docMk/>
            <pc:sldMk cId="209522845" sldId="290"/>
            <ac:grpSpMk id="16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03:15.831" v="478" actId="1076"/>
          <ac:grpSpMkLst>
            <pc:docMk/>
            <pc:sldMk cId="209522845" sldId="290"/>
            <ac:grpSpMk id="70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03:15.831" v="478" actId="1076"/>
          <ac:grpSpMkLst>
            <pc:docMk/>
            <pc:sldMk cId="209522845" sldId="290"/>
            <ac:grpSpMk id="73" creationId="{00000000-0000-0000-0000-000000000000}"/>
          </ac:grpSpMkLst>
        </pc:grpChg>
        <pc:cxnChg chg="mod">
          <ac:chgData name="Mokarram dorri, Bahareh" userId="b65613e7-b782-4797-afbc-3ac9b2e9b774" providerId="ADAL" clId="{9B2CC958-3DE8-4F63-9647-13ECA24A492D}" dt="2023-09-13T01:03:58.160" v="513" actId="14100"/>
          <ac:cxnSpMkLst>
            <pc:docMk/>
            <pc:sldMk cId="209522845" sldId="290"/>
            <ac:cxnSpMk id="7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1:04:51.100" v="519" actId="14100"/>
          <ac:cxnSpMkLst>
            <pc:docMk/>
            <pc:sldMk cId="209522845" sldId="290"/>
            <ac:cxnSpMk id="15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1:04:10.150" v="516" actId="14100"/>
          <ac:cxnSpMkLst>
            <pc:docMk/>
            <pc:sldMk cId="209522845" sldId="290"/>
            <ac:cxnSpMk id="21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1:03:15.831" v="478" actId="1076"/>
          <ac:cxnSpMkLst>
            <pc:docMk/>
            <pc:sldMk cId="209522845" sldId="290"/>
            <ac:cxnSpMk id="67" creationId="{00000000-0000-0000-0000-000000000000}"/>
          </ac:cxnSpMkLst>
        </pc:cxnChg>
      </pc:sldChg>
      <pc:sldChg chg="mod modShow">
        <pc:chgData name="Mokarram dorri, Bahareh" userId="b65613e7-b782-4797-afbc-3ac9b2e9b774" providerId="ADAL" clId="{9B2CC958-3DE8-4F63-9647-13ECA24A492D}" dt="2023-08-28T01:34:33.506" v="0" actId="729"/>
        <pc:sldMkLst>
          <pc:docMk/>
          <pc:sldMk cId="588206124" sldId="291"/>
        </pc:sldMkLst>
      </pc:sldChg>
      <pc:sldChg chg="addSp delSp modSp add del mod modAnim">
        <pc:chgData name="Mokarram dorri, Bahareh" userId="b65613e7-b782-4797-afbc-3ac9b2e9b774" providerId="ADAL" clId="{9B2CC958-3DE8-4F63-9647-13ECA24A492D}" dt="2023-08-30T02:43:29.525" v="404" actId="2696"/>
        <pc:sldMkLst>
          <pc:docMk/>
          <pc:sldMk cId="0" sldId="292"/>
        </pc:sldMkLst>
        <pc:spChg chg="del mod">
          <ac:chgData name="Mokarram dorri, Bahareh" userId="b65613e7-b782-4797-afbc-3ac9b2e9b774" providerId="ADAL" clId="{9B2CC958-3DE8-4F63-9647-13ECA24A492D}" dt="2023-08-30T01:36:34.534" v="236" actId="478"/>
          <ac:spMkLst>
            <pc:docMk/>
            <pc:sldMk cId="0" sldId="292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30T01:48:54.964" v="402" actId="20577"/>
          <ac:spMkLst>
            <pc:docMk/>
            <pc:sldMk cId="0" sldId="292"/>
            <ac:spMk id="3" creationId="{00000000-0000-0000-0000-000000000000}"/>
          </ac:spMkLst>
        </pc:spChg>
        <pc:spChg chg="del mod">
          <ac:chgData name="Mokarram dorri, Bahareh" userId="b65613e7-b782-4797-afbc-3ac9b2e9b774" providerId="ADAL" clId="{9B2CC958-3DE8-4F63-9647-13ECA24A492D}" dt="2023-08-30T01:42:08.354" v="286" actId="478"/>
          <ac:spMkLst>
            <pc:docMk/>
            <pc:sldMk cId="0" sldId="292"/>
            <ac:spMk id="4" creationId="{00000000-0000-0000-0000-000000000000}"/>
          </ac:spMkLst>
        </pc:spChg>
        <pc:spChg chg="add del mod">
          <ac:chgData name="Mokarram dorri, Bahareh" userId="b65613e7-b782-4797-afbc-3ac9b2e9b774" providerId="ADAL" clId="{9B2CC958-3DE8-4F63-9647-13ECA24A492D}" dt="2023-08-30T01:36:37.524" v="239" actId="478"/>
          <ac:spMkLst>
            <pc:docMk/>
            <pc:sldMk cId="0" sldId="292"/>
            <ac:spMk id="6" creationId="{F21D6E42-592D-B7C5-1E96-4B4D4FF5BCB9}"/>
          </ac:spMkLst>
        </pc:spChg>
        <pc:spChg chg="add mod">
          <ac:chgData name="Mokarram dorri, Bahareh" userId="b65613e7-b782-4797-afbc-3ac9b2e9b774" providerId="ADAL" clId="{9B2CC958-3DE8-4F63-9647-13ECA24A492D}" dt="2023-08-30T01:43:13.654" v="301" actId="1035"/>
          <ac:spMkLst>
            <pc:docMk/>
            <pc:sldMk cId="0" sldId="292"/>
            <ac:spMk id="7" creationId="{E55061A4-9EC8-1728-C30B-4C031BB264B5}"/>
          </ac:spMkLst>
        </pc:spChg>
      </pc:sldChg>
      <pc:sldChg chg="addSp delSp modSp add mod">
        <pc:chgData name="Mokarram dorri, Bahareh" userId="b65613e7-b782-4797-afbc-3ac9b2e9b774" providerId="ADAL" clId="{9B2CC958-3DE8-4F63-9647-13ECA24A492D}" dt="2023-09-11T14:16:09.274" v="417" actId="478"/>
        <pc:sldMkLst>
          <pc:docMk/>
          <pc:sldMk cId="0" sldId="294"/>
        </pc:sldMkLst>
        <pc:spChg chg="mod">
          <ac:chgData name="Mokarram dorri, Bahareh" userId="b65613e7-b782-4797-afbc-3ac9b2e9b774" providerId="ADAL" clId="{9B2CC958-3DE8-4F63-9647-13ECA24A492D}" dt="2023-08-28T17:15:55.951" v="157" actId="20577"/>
          <ac:spMkLst>
            <pc:docMk/>
            <pc:sldMk cId="0" sldId="294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7:18:02.711" v="188" actId="1036"/>
          <ac:spMkLst>
            <pc:docMk/>
            <pc:sldMk cId="0" sldId="294"/>
            <ac:spMk id="3" creationId="{00000000-0000-0000-0000-000000000000}"/>
          </ac:spMkLst>
        </pc:spChg>
        <pc:spChg chg="del mod">
          <ac:chgData name="Mokarram dorri, Bahareh" userId="b65613e7-b782-4797-afbc-3ac9b2e9b774" providerId="ADAL" clId="{9B2CC958-3DE8-4F63-9647-13ECA24A492D}" dt="2023-09-11T14:16:09.274" v="417" actId="478"/>
          <ac:spMkLst>
            <pc:docMk/>
            <pc:sldMk cId="0" sldId="294"/>
            <ac:spMk id="4" creationId="{00000000-0000-0000-0000-000000000000}"/>
          </ac:spMkLst>
        </pc:spChg>
        <pc:spChg chg="del">
          <ac:chgData name="Mokarram dorri, Bahareh" userId="b65613e7-b782-4797-afbc-3ac9b2e9b774" providerId="ADAL" clId="{9B2CC958-3DE8-4F63-9647-13ECA24A492D}" dt="2023-08-28T15:23:38.969" v="29" actId="478"/>
          <ac:spMkLst>
            <pc:docMk/>
            <pc:sldMk cId="0" sldId="294"/>
            <ac:spMk id="20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23:57.489" v="33"/>
          <ac:spMkLst>
            <pc:docMk/>
            <pc:sldMk cId="0" sldId="294"/>
            <ac:spMk id="24" creationId="{00000000-0000-0000-0000-000000000000}"/>
          </ac:spMkLst>
        </pc:spChg>
        <pc:spChg chg="add del">
          <ac:chgData name="Mokarram dorri, Bahareh" userId="b65613e7-b782-4797-afbc-3ac9b2e9b774" providerId="ADAL" clId="{9B2CC958-3DE8-4F63-9647-13ECA24A492D}" dt="2023-08-28T15:23:01.741" v="20" actId="22"/>
          <ac:spMkLst>
            <pc:docMk/>
            <pc:sldMk cId="0" sldId="294"/>
            <ac:spMk id="29" creationId="{C5A0E1CE-FCA9-C370-E586-905EF9458FDC}"/>
          </ac:spMkLst>
        </pc:spChg>
        <pc:spChg chg="add mod">
          <ac:chgData name="Mokarram dorri, Bahareh" userId="b65613e7-b782-4797-afbc-3ac9b2e9b774" providerId="ADAL" clId="{9B2CC958-3DE8-4F63-9647-13ECA24A492D}" dt="2023-08-28T15:36:05.197" v="144" actId="1076"/>
          <ac:spMkLst>
            <pc:docMk/>
            <pc:sldMk cId="0" sldId="294"/>
            <ac:spMk id="30" creationId="{C0C2942C-9050-1E91-85E9-37BA137915A0}"/>
          </ac:spMkLst>
        </pc:spChg>
      </pc:sldChg>
      <pc:sldChg chg="modSp add del mod">
        <pc:chgData name="Mokarram dorri, Bahareh" userId="b65613e7-b782-4797-afbc-3ac9b2e9b774" providerId="ADAL" clId="{9B2CC958-3DE8-4F63-9647-13ECA24A492D}" dt="2023-09-17T22:12:42.424" v="1172" actId="20577"/>
        <pc:sldMkLst>
          <pc:docMk/>
          <pc:sldMk cId="0" sldId="297"/>
        </pc:sldMkLst>
        <pc:spChg chg="mod">
          <ac:chgData name="Mokarram dorri, Bahareh" userId="b65613e7-b782-4797-afbc-3ac9b2e9b774" providerId="ADAL" clId="{9B2CC958-3DE8-4F63-9647-13ECA24A492D}" dt="2023-09-17T22:12:15.200" v="1171" actId="20577"/>
          <ac:spMkLst>
            <pc:docMk/>
            <pc:sldMk cId="0" sldId="297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7T22:12:42.424" v="1172" actId="20577"/>
          <ac:spMkLst>
            <pc:docMk/>
            <pc:sldMk cId="0" sldId="297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4:18:59.702" v="808"/>
          <ac:spMkLst>
            <pc:docMk/>
            <pc:sldMk cId="0" sldId="297"/>
            <ac:spMk id="4" creationId="{00000000-0000-0000-0000-000000000000}"/>
          </ac:spMkLst>
        </pc:spChg>
      </pc:sldChg>
      <pc:sldChg chg="delSp modSp add mod">
        <pc:chgData name="Mokarram dorri, Bahareh" userId="b65613e7-b782-4797-afbc-3ac9b2e9b774" providerId="ADAL" clId="{9B2CC958-3DE8-4F63-9647-13ECA24A492D}" dt="2023-09-11T14:16:14.674" v="418" actId="478"/>
        <pc:sldMkLst>
          <pc:docMk/>
          <pc:sldMk cId="0" sldId="300"/>
        </pc:sldMkLst>
        <pc:spChg chg="mod">
          <ac:chgData name="Mokarram dorri, Bahareh" userId="b65613e7-b782-4797-afbc-3ac9b2e9b774" providerId="ADAL" clId="{9B2CC958-3DE8-4F63-9647-13ECA24A492D}" dt="2023-08-28T15:21:36.010" v="11" actId="108"/>
          <ac:spMkLst>
            <pc:docMk/>
            <pc:sldMk cId="0" sldId="300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7:18:26.931" v="189" actId="12"/>
          <ac:spMkLst>
            <pc:docMk/>
            <pc:sldMk cId="0" sldId="300"/>
            <ac:spMk id="3" creationId="{00000000-0000-0000-0000-000000000000}"/>
          </ac:spMkLst>
        </pc:spChg>
        <pc:spChg chg="del mod">
          <ac:chgData name="Mokarram dorri, Bahareh" userId="b65613e7-b782-4797-afbc-3ac9b2e9b774" providerId="ADAL" clId="{9B2CC958-3DE8-4F63-9647-13ECA24A492D}" dt="2023-09-11T14:16:14.674" v="418" actId="478"/>
          <ac:spMkLst>
            <pc:docMk/>
            <pc:sldMk cId="0" sldId="300"/>
            <ac:spMk id="4" creationId="{00000000-0000-0000-0000-000000000000}"/>
          </ac:spMkLst>
        </pc:spChg>
      </pc:sldChg>
      <pc:sldChg chg="addSp delSp modSp add mod modAnim">
        <pc:chgData name="Mokarram dorri, Bahareh" userId="b65613e7-b782-4797-afbc-3ac9b2e9b774" providerId="ADAL" clId="{9B2CC958-3DE8-4F63-9647-13ECA24A492D}" dt="2023-08-28T15:43:03.617" v="155" actId="1036"/>
        <pc:sldMkLst>
          <pc:docMk/>
          <pc:sldMk cId="0" sldId="301"/>
        </pc:sldMkLst>
        <pc:spChg chg="mod">
          <ac:chgData name="Mokarram dorri, Bahareh" userId="b65613e7-b782-4797-afbc-3ac9b2e9b774" providerId="ADAL" clId="{9B2CC958-3DE8-4F63-9647-13ECA24A492D}" dt="2023-08-28T15:21:48.302" v="15" actId="20577"/>
          <ac:spMkLst>
            <pc:docMk/>
            <pc:sldMk cId="0" sldId="301"/>
            <ac:spMk id="2" creationId="{00000000-0000-0000-0000-000000000000}"/>
          </ac:spMkLst>
        </pc:spChg>
        <pc:spChg chg="add mod">
          <ac:chgData name="Mokarram dorri, Bahareh" userId="b65613e7-b782-4797-afbc-3ac9b2e9b774" providerId="ADAL" clId="{9B2CC958-3DE8-4F63-9647-13ECA24A492D}" dt="2023-08-28T15:43:03.617" v="155" actId="1036"/>
          <ac:spMkLst>
            <pc:docMk/>
            <pc:sldMk cId="0" sldId="301"/>
            <ac:spMk id="3" creationId="{BE80A712-264F-A660-F75D-A20422788AC6}"/>
          </ac:spMkLst>
        </pc:spChg>
        <pc:spChg chg="mod">
          <ac:chgData name="Mokarram dorri, Bahareh" userId="b65613e7-b782-4797-afbc-3ac9b2e9b774" providerId="ADAL" clId="{9B2CC958-3DE8-4F63-9647-13ECA24A492D}" dt="2023-08-28T15:21:01.827" v="5"/>
          <ac:spMkLst>
            <pc:docMk/>
            <pc:sldMk cId="0" sldId="301"/>
            <ac:spMk id="4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24:38.143" v="39" actId="14100"/>
          <ac:spMkLst>
            <pc:docMk/>
            <pc:sldMk cId="0" sldId="301"/>
            <ac:spMk id="19" creationId="{00000000-0000-0000-0000-000000000000}"/>
          </ac:spMkLst>
        </pc:spChg>
        <pc:spChg chg="add del">
          <ac:chgData name="Mokarram dorri, Bahareh" userId="b65613e7-b782-4797-afbc-3ac9b2e9b774" providerId="ADAL" clId="{9B2CC958-3DE8-4F63-9647-13ECA24A492D}" dt="2023-08-28T15:40:40.048" v="148" actId="22"/>
          <ac:spMkLst>
            <pc:docMk/>
            <pc:sldMk cId="0" sldId="301"/>
            <ac:spMk id="36" creationId="{6686E76B-2722-EC2B-A98D-13269316C8DE}"/>
          </ac:spMkLst>
        </pc:spChg>
        <pc:spChg chg="add mod">
          <ac:chgData name="Mokarram dorri, Bahareh" userId="b65613e7-b782-4797-afbc-3ac9b2e9b774" providerId="ADAL" clId="{9B2CC958-3DE8-4F63-9647-13ECA24A492D}" dt="2023-08-28T15:41:37.192" v="153" actId="1076"/>
          <ac:spMkLst>
            <pc:docMk/>
            <pc:sldMk cId="0" sldId="301"/>
            <ac:spMk id="37" creationId="{DD2EE930-C9B5-539F-B297-537AE68EE462}"/>
          </ac:spMkLst>
        </pc:spChg>
        <pc:grpChg chg="mod">
          <ac:chgData name="Mokarram dorri, Bahareh" userId="b65613e7-b782-4797-afbc-3ac9b2e9b774" providerId="ADAL" clId="{9B2CC958-3DE8-4F63-9647-13ECA24A492D}" dt="2023-08-28T15:28:14.498" v="93" actId="1037"/>
          <ac:grpSpMkLst>
            <pc:docMk/>
            <pc:sldMk cId="0" sldId="301"/>
            <ac:grpSpMk id="7" creationId="{00000000-0000-0000-0000-000000000000}"/>
          </ac:grpSpMkLst>
        </pc:grpChg>
        <pc:graphicFrameChg chg="mod ord">
          <ac:chgData name="Mokarram dorri, Bahareh" userId="b65613e7-b782-4797-afbc-3ac9b2e9b774" providerId="ADAL" clId="{9B2CC958-3DE8-4F63-9647-13ECA24A492D}" dt="2023-08-28T15:27:25.340" v="55" actId="1076"/>
          <ac:graphicFrameMkLst>
            <pc:docMk/>
            <pc:sldMk cId="0" sldId="301"/>
            <ac:graphicFrameMk id="5" creationId="{00000000-0000-0000-0000-000000000000}"/>
          </ac:graphicFrameMkLst>
        </pc:graphicFrameChg>
        <pc:graphicFrameChg chg="mod ord">
          <ac:chgData name="Mokarram dorri, Bahareh" userId="b65613e7-b782-4797-afbc-3ac9b2e9b774" providerId="ADAL" clId="{9B2CC958-3DE8-4F63-9647-13ECA24A492D}" dt="2023-08-28T15:27:49.247" v="62" actId="1076"/>
          <ac:graphicFrameMkLst>
            <pc:docMk/>
            <pc:sldMk cId="0" sldId="301"/>
            <ac:graphicFrameMk id="6" creationId="{00000000-0000-0000-0000-000000000000}"/>
          </ac:graphicFrameMkLst>
        </pc:graphicFrameChg>
        <pc:graphicFrameChg chg="mod ord">
          <ac:chgData name="Mokarram dorri, Bahareh" userId="b65613e7-b782-4797-afbc-3ac9b2e9b774" providerId="ADAL" clId="{9B2CC958-3DE8-4F63-9647-13ECA24A492D}" dt="2023-08-28T15:27:27.507" v="56" actId="1076"/>
          <ac:graphicFrameMkLst>
            <pc:docMk/>
            <pc:sldMk cId="0" sldId="301"/>
            <ac:graphicFrameMk id="34" creationId="{00000000-0000-0000-0000-000000000000}"/>
          </ac:graphicFrameMkLst>
        </pc:graphicFrameChg>
      </pc:sldChg>
      <pc:sldChg chg="delSp add mod">
        <pc:chgData name="Mokarram dorri, Bahareh" userId="b65613e7-b782-4797-afbc-3ac9b2e9b774" providerId="ADAL" clId="{9B2CC958-3DE8-4F63-9647-13ECA24A492D}" dt="2023-09-11T14:15:47.700" v="411" actId="478"/>
        <pc:sldMkLst>
          <pc:docMk/>
          <pc:sldMk cId="2090011195" sldId="302"/>
        </pc:sldMkLst>
        <pc:spChg chg="del">
          <ac:chgData name="Mokarram dorri, Bahareh" userId="b65613e7-b782-4797-afbc-3ac9b2e9b774" providerId="ADAL" clId="{9B2CC958-3DE8-4F63-9647-13ECA24A492D}" dt="2023-09-11T14:15:47.700" v="411" actId="478"/>
          <ac:spMkLst>
            <pc:docMk/>
            <pc:sldMk cId="2090011195" sldId="302"/>
            <ac:spMk id="7" creationId="{265C124E-395E-674C-9F08-206480DFD235}"/>
          </ac:spMkLst>
        </pc:spChg>
      </pc:sldChg>
      <pc:sldChg chg="add del">
        <pc:chgData name="Mokarram dorri, Bahareh" userId="b65613e7-b782-4797-afbc-3ac9b2e9b774" providerId="ADAL" clId="{9B2CC958-3DE8-4F63-9647-13ECA24A492D}" dt="2023-08-28T15:31:59.099" v="107" actId="47"/>
        <pc:sldMkLst>
          <pc:docMk/>
          <pc:sldMk cId="2625172414" sldId="303"/>
        </pc:sldMkLst>
      </pc:sldChg>
      <pc:sldChg chg="addSp delSp new del">
        <pc:chgData name="Mokarram dorri, Bahareh" userId="b65613e7-b782-4797-afbc-3ac9b2e9b774" providerId="ADAL" clId="{9B2CC958-3DE8-4F63-9647-13ECA24A492D}" dt="2023-08-30T02:44:56.920" v="406" actId="47"/>
        <pc:sldMkLst>
          <pc:docMk/>
          <pc:sldMk cId="2849963395" sldId="303"/>
        </pc:sldMkLst>
        <pc:picChg chg="add del">
          <ac:chgData name="Mokarram dorri, Bahareh" userId="b65613e7-b782-4797-afbc-3ac9b2e9b774" providerId="ADAL" clId="{9B2CC958-3DE8-4F63-9647-13ECA24A492D}" dt="2023-08-30T01:34:03.999" v="207"/>
          <ac:picMkLst>
            <pc:docMk/>
            <pc:sldMk cId="2849963395" sldId="303"/>
            <ac:picMk id="2" creationId="{33D661F0-0982-1C3D-13E6-DE0C96343433}"/>
          </ac:picMkLst>
        </pc:picChg>
      </pc:sldChg>
      <pc:sldChg chg="delSp mod">
        <pc:chgData name="Mokarram dorri, Bahareh" userId="b65613e7-b782-4797-afbc-3ac9b2e9b774" providerId="ADAL" clId="{9B2CC958-3DE8-4F63-9647-13ECA24A492D}" dt="2023-09-11T14:15:58.266" v="414" actId="478"/>
        <pc:sldMkLst>
          <pc:docMk/>
          <pc:sldMk cId="3909387878" sldId="303"/>
        </pc:sldMkLst>
        <pc:spChg chg="del">
          <ac:chgData name="Mokarram dorri, Bahareh" userId="b65613e7-b782-4797-afbc-3ac9b2e9b774" providerId="ADAL" clId="{9B2CC958-3DE8-4F63-9647-13ECA24A492D}" dt="2023-09-11T14:15:58.266" v="414" actId="478"/>
          <ac:spMkLst>
            <pc:docMk/>
            <pc:sldMk cId="3909387878" sldId="303"/>
            <ac:spMk id="5" creationId="{BD9E3890-B34B-3047-BEC0-06D27CBDAB17}"/>
          </ac:spMkLst>
        </pc:spChg>
      </pc:sldChg>
      <pc:sldChg chg="addSp modSp add del mod">
        <pc:chgData name="Mokarram dorri, Bahareh" userId="b65613e7-b782-4797-afbc-3ac9b2e9b774" providerId="ADAL" clId="{9B2CC958-3DE8-4F63-9647-13ECA24A492D}" dt="2023-09-20T00:01:37.381" v="1244" actId="14100"/>
        <pc:sldMkLst>
          <pc:docMk/>
          <pc:sldMk cId="0" sldId="304"/>
        </pc:sldMkLst>
        <pc:spChg chg="mod">
          <ac:chgData name="Mokarram dorri, Bahareh" userId="b65613e7-b782-4797-afbc-3ac9b2e9b774" providerId="ADAL" clId="{9B2CC958-3DE8-4F63-9647-13ECA24A492D}" dt="2023-09-13T04:24:18.317" v="878" actId="404"/>
          <ac:spMkLst>
            <pc:docMk/>
            <pc:sldMk cId="0" sldId="304"/>
            <ac:spMk id="2" creationId="{00000000-0000-0000-0000-000000000000}"/>
          </ac:spMkLst>
        </pc:spChg>
        <pc:spChg chg="add mod">
          <ac:chgData name="Mokarram dorri, Bahareh" userId="b65613e7-b782-4797-afbc-3ac9b2e9b774" providerId="ADAL" clId="{9B2CC958-3DE8-4F63-9647-13ECA24A492D}" dt="2023-09-20T00:01:37.381" v="1244" actId="14100"/>
          <ac:spMkLst>
            <pc:docMk/>
            <pc:sldMk cId="0" sldId="304"/>
            <ac:spMk id="3" creationId="{5493C5A6-FB2F-9024-6204-237A041D116F}"/>
          </ac:spMkLst>
        </pc:spChg>
        <pc:spChg chg="mod">
          <ac:chgData name="Mokarram dorri, Bahareh" userId="b65613e7-b782-4797-afbc-3ac9b2e9b774" providerId="ADAL" clId="{9B2CC958-3DE8-4F63-9647-13ECA24A492D}" dt="2023-09-13T04:18:59.702" v="808"/>
          <ac:spMkLst>
            <pc:docMk/>
            <pc:sldMk cId="0" sldId="304"/>
            <ac:spMk id="4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4:23:09.487" v="869" actId="403"/>
          <ac:spMkLst>
            <pc:docMk/>
            <pc:sldMk cId="0" sldId="304"/>
            <ac:spMk id="24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4:23:14.052" v="870" actId="113"/>
          <ac:spMkLst>
            <pc:docMk/>
            <pc:sldMk cId="0" sldId="304"/>
            <ac:spMk id="25" creationId="{00000000-0000-0000-0000-000000000000}"/>
          </ac:spMkLst>
        </pc:spChg>
      </pc:sldChg>
      <pc:sldChg chg="new del">
        <pc:chgData name="Mokarram dorri, Bahareh" userId="b65613e7-b782-4797-afbc-3ac9b2e9b774" providerId="ADAL" clId="{9B2CC958-3DE8-4F63-9647-13ECA24A492D}" dt="2023-08-30T02:44:54.700" v="405" actId="47"/>
        <pc:sldMkLst>
          <pc:docMk/>
          <pc:sldMk cId="935675599" sldId="304"/>
        </pc:sldMkLst>
      </pc:sldChg>
      <pc:sldChg chg="new del">
        <pc:chgData name="Mokarram dorri, Bahareh" userId="b65613e7-b782-4797-afbc-3ac9b2e9b774" providerId="ADAL" clId="{9B2CC958-3DE8-4F63-9647-13ECA24A492D}" dt="2023-08-30T01:34:04.185" v="208" actId="680"/>
        <pc:sldMkLst>
          <pc:docMk/>
          <pc:sldMk cId="1479662055" sldId="304"/>
        </pc:sldMkLst>
      </pc:sldChg>
      <pc:sldChg chg="addSp modSp add del mod modAnim">
        <pc:chgData name="Mokarram dorri, Bahareh" userId="b65613e7-b782-4797-afbc-3ac9b2e9b774" providerId="ADAL" clId="{9B2CC958-3DE8-4F63-9647-13ECA24A492D}" dt="2023-09-17T22:28:35.289" v="1235"/>
        <pc:sldMkLst>
          <pc:docMk/>
          <pc:sldMk cId="0" sldId="305"/>
        </pc:sldMkLst>
        <pc:spChg chg="mod">
          <ac:chgData name="Mokarram dorri, Bahareh" userId="b65613e7-b782-4797-afbc-3ac9b2e9b774" providerId="ADAL" clId="{9B2CC958-3DE8-4F63-9647-13ECA24A492D}" dt="2023-09-17T22:23:41.719" v="1208" actId="14100"/>
          <ac:spMkLst>
            <pc:docMk/>
            <pc:sldMk cId="0" sldId="305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7T22:25:49.228" v="1226" actId="14100"/>
          <ac:spMkLst>
            <pc:docMk/>
            <pc:sldMk cId="0" sldId="305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4:18:59.702" v="808"/>
          <ac:spMkLst>
            <pc:docMk/>
            <pc:sldMk cId="0" sldId="305"/>
            <ac:spMk id="4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4:22:32.947" v="861"/>
          <ac:spMkLst>
            <pc:docMk/>
            <pc:sldMk cId="0" sldId="305"/>
            <ac:spMk id="15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7T22:26:05.125" v="1230" actId="164"/>
          <ac:spMkLst>
            <pc:docMk/>
            <pc:sldMk cId="0" sldId="305"/>
            <ac:spMk id="18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7T22:26:27.768" v="1233" actId="164"/>
          <ac:spMkLst>
            <pc:docMk/>
            <pc:sldMk cId="0" sldId="305"/>
            <ac:spMk id="20" creationId="{00000000-0000-0000-0000-000000000000}"/>
          </ac:spMkLst>
        </pc:spChg>
        <pc:grpChg chg="add mod">
          <ac:chgData name="Mokarram dorri, Bahareh" userId="b65613e7-b782-4797-afbc-3ac9b2e9b774" providerId="ADAL" clId="{9B2CC958-3DE8-4F63-9647-13ECA24A492D}" dt="2023-09-17T22:26:27.768" v="1233" actId="164"/>
          <ac:grpSpMkLst>
            <pc:docMk/>
            <pc:sldMk cId="0" sldId="305"/>
            <ac:grpSpMk id="7" creationId="{05A8B690-2E4F-7DA9-CEC9-B09D41EFE28E}"/>
          </ac:grpSpMkLst>
        </pc:grpChg>
        <pc:grpChg chg="mod">
          <ac:chgData name="Mokarram dorri, Bahareh" userId="b65613e7-b782-4797-afbc-3ac9b2e9b774" providerId="ADAL" clId="{9B2CC958-3DE8-4F63-9647-13ECA24A492D}" dt="2023-09-17T22:24:54.916" v="1221" actId="1076"/>
          <ac:grpSpMkLst>
            <pc:docMk/>
            <pc:sldMk cId="0" sldId="305"/>
            <ac:grpSpMk id="10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7T22:25:05.331" v="1222" actId="1076"/>
          <ac:grpSpMkLst>
            <pc:docMk/>
            <pc:sldMk cId="0" sldId="305"/>
            <ac:grpSpMk id="11" creationId="{00000000-0000-0000-0000-000000000000}"/>
          </ac:grpSpMkLst>
        </pc:grpChg>
        <pc:grpChg chg="add mod">
          <ac:chgData name="Mokarram dorri, Bahareh" userId="b65613e7-b782-4797-afbc-3ac9b2e9b774" providerId="ADAL" clId="{9B2CC958-3DE8-4F63-9647-13ECA24A492D}" dt="2023-09-17T22:26:27.768" v="1233" actId="164"/>
          <ac:grpSpMkLst>
            <pc:docMk/>
            <pc:sldMk cId="0" sldId="305"/>
            <ac:grpSpMk id="16" creationId="{E62C2D66-D3AD-BF54-734C-B5051BABC970}"/>
          </ac:grpSpMkLst>
        </pc:grpChg>
        <pc:grpChg chg="mod">
          <ac:chgData name="Mokarram dorri, Bahareh" userId="b65613e7-b782-4797-afbc-3ac9b2e9b774" providerId="ADAL" clId="{9B2CC958-3DE8-4F63-9647-13ECA24A492D}" dt="2023-09-17T22:26:05.125" v="1230" actId="164"/>
          <ac:grpSpMkLst>
            <pc:docMk/>
            <pc:sldMk cId="0" sldId="305"/>
            <ac:grpSpMk id="22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7T22:25:53.068" v="1227" actId="1076"/>
          <ac:grpSpMkLst>
            <pc:docMk/>
            <pc:sldMk cId="0" sldId="305"/>
            <ac:grpSpMk id="25" creationId="{00000000-0000-0000-0000-000000000000}"/>
          </ac:grpSpMkLst>
        </pc:grpChg>
        <pc:cxnChg chg="mod">
          <ac:chgData name="Mokarram dorri, Bahareh" userId="b65613e7-b782-4797-afbc-3ac9b2e9b774" providerId="ADAL" clId="{9B2CC958-3DE8-4F63-9647-13ECA24A492D}" dt="2023-09-17T22:23:36.484" v="1206" actId="1038"/>
          <ac:cxnSpMkLst>
            <pc:docMk/>
            <pc:sldMk cId="0" sldId="305"/>
            <ac:cxnSpMk id="19" creationId="{00000000-0000-0000-0000-000000000000}"/>
          </ac:cxnSpMkLst>
        </pc:cxnChg>
      </pc:sldChg>
      <pc:sldChg chg="addSp modSp add del mod">
        <pc:chgData name="Mokarram dorri, Bahareh" userId="b65613e7-b782-4797-afbc-3ac9b2e9b774" providerId="ADAL" clId="{9B2CC958-3DE8-4F63-9647-13ECA24A492D}" dt="2023-09-20T00:04:00.814" v="1246" actId="20577"/>
        <pc:sldMkLst>
          <pc:docMk/>
          <pc:sldMk cId="0" sldId="306"/>
        </pc:sldMkLst>
        <pc:spChg chg="mod">
          <ac:chgData name="Mokarram dorri, Bahareh" userId="b65613e7-b782-4797-afbc-3ac9b2e9b774" providerId="ADAL" clId="{9B2CC958-3DE8-4F63-9647-13ECA24A492D}" dt="2023-09-13T04:24:31.247" v="881" actId="20577"/>
          <ac:spMkLst>
            <pc:docMk/>
            <pc:sldMk cId="0" sldId="306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30T01:49:04.274" v="403" actId="113"/>
          <ac:spMkLst>
            <pc:docMk/>
            <pc:sldMk cId="0" sldId="306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4:18:59.702" v="808"/>
          <ac:spMkLst>
            <pc:docMk/>
            <pc:sldMk cId="0" sldId="306"/>
            <ac:spMk id="4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4:22:56.982" v="867" actId="403"/>
          <ac:spMkLst>
            <pc:docMk/>
            <pc:sldMk cId="0" sldId="306"/>
            <ac:spMk id="5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4:22:43.677" v="864"/>
          <ac:spMkLst>
            <pc:docMk/>
            <pc:sldMk cId="0" sldId="306"/>
            <ac:spMk id="13" creationId="{00000000-0000-0000-0000-000000000000}"/>
          </ac:spMkLst>
        </pc:spChg>
        <pc:spChg chg="add mod">
          <ac:chgData name="Mokarram dorri, Bahareh" userId="b65613e7-b782-4797-afbc-3ac9b2e9b774" providerId="ADAL" clId="{9B2CC958-3DE8-4F63-9647-13ECA24A492D}" dt="2023-09-20T00:04:00.814" v="1246" actId="20577"/>
          <ac:spMkLst>
            <pc:docMk/>
            <pc:sldMk cId="0" sldId="306"/>
            <ac:spMk id="14" creationId="{35A172EA-BE61-CEF8-0A1E-6278AC61D3EA}"/>
          </ac:spMkLst>
        </pc:spChg>
        <pc:spChg chg="mod">
          <ac:chgData name="Mokarram dorri, Bahareh" userId="b65613e7-b782-4797-afbc-3ac9b2e9b774" providerId="ADAL" clId="{9B2CC958-3DE8-4F63-9647-13ECA24A492D}" dt="2023-09-13T04:22:41.107" v="863"/>
          <ac:spMkLst>
            <pc:docMk/>
            <pc:sldMk cId="0" sldId="306"/>
            <ac:spMk id="38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4:24:42.637" v="882" actId="1076"/>
          <ac:spMkLst>
            <pc:docMk/>
            <pc:sldMk cId="0" sldId="306"/>
            <ac:spMk id="5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9/16/24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47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0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03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Three state DFA -&gt; 5 states GNFA: Because we get two new states, which are the start and final states.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31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49.png"/><Relationship Id="rId7" Type="http://schemas.openxmlformats.org/officeDocument/2006/relationships/image" Target="../media/image6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2.png"/><Relationship Id="rId5" Type="http://schemas.openxmlformats.org/officeDocument/2006/relationships/image" Target="../media/image311.png"/><Relationship Id="rId4" Type="http://schemas.openxmlformats.org/officeDocument/2006/relationships/image" Target="../media/image1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13" Type="http://schemas.openxmlformats.org/officeDocument/2006/relationships/image" Target="../media/image88.png"/><Relationship Id="rId3" Type="http://schemas.openxmlformats.org/officeDocument/2006/relationships/image" Target="../media/image61.png"/><Relationship Id="rId7" Type="http://schemas.openxmlformats.org/officeDocument/2006/relationships/image" Target="../media/image121.png"/><Relationship Id="rId12" Type="http://schemas.openxmlformats.org/officeDocument/2006/relationships/image" Target="../media/image17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3.png"/><Relationship Id="rId11" Type="http://schemas.openxmlformats.org/officeDocument/2006/relationships/image" Target="../media/image161.png"/><Relationship Id="rId5" Type="http://schemas.openxmlformats.org/officeDocument/2006/relationships/image" Target="../media/image100.png"/><Relationship Id="rId10" Type="http://schemas.openxmlformats.org/officeDocument/2006/relationships/image" Target="../media/image151.png"/><Relationship Id="rId4" Type="http://schemas.openxmlformats.org/officeDocument/2006/relationships/image" Target="../media/image90.png"/><Relationship Id="rId9" Type="http://schemas.openxmlformats.org/officeDocument/2006/relationships/image" Target="../media/image14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62.png"/><Relationship Id="rId7" Type="http://schemas.openxmlformats.org/officeDocument/2006/relationships/image" Target="../media/image20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00.png"/><Relationship Id="rId5" Type="http://schemas.openxmlformats.org/officeDocument/2006/relationships/image" Target="../media/image160.png"/><Relationship Id="rId10" Type="http://schemas.openxmlformats.org/officeDocument/2006/relationships/image" Target="../media/image220.png"/><Relationship Id="rId9" Type="http://schemas.openxmlformats.org/officeDocument/2006/relationships/image" Target="../media/image2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png"/><Relationship Id="rId13" Type="http://schemas.openxmlformats.org/officeDocument/2006/relationships/image" Target="../media/image340.png"/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12" Type="http://schemas.openxmlformats.org/officeDocument/2006/relationships/image" Target="../media/image331.png"/><Relationship Id="rId17" Type="http://schemas.openxmlformats.org/officeDocument/2006/relationships/image" Target="../media/image67.png"/><Relationship Id="rId2" Type="http://schemas.openxmlformats.org/officeDocument/2006/relationships/image" Target="../media/image230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0.png"/><Relationship Id="rId11" Type="http://schemas.openxmlformats.org/officeDocument/2006/relationships/image" Target="../media/image321.png"/><Relationship Id="rId5" Type="http://schemas.openxmlformats.org/officeDocument/2006/relationships/image" Target="../media/image260.png"/><Relationship Id="rId15" Type="http://schemas.openxmlformats.org/officeDocument/2006/relationships/image" Target="../media/image65.png"/><Relationship Id="rId10" Type="http://schemas.openxmlformats.org/officeDocument/2006/relationships/image" Target="../media/image312.png"/><Relationship Id="rId4" Type="http://schemas.openxmlformats.org/officeDocument/2006/relationships/image" Target="../media/image250.png"/><Relationship Id="rId9" Type="http://schemas.openxmlformats.org/officeDocument/2006/relationships/image" Target="../media/image300.png"/><Relationship Id="rId14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69808" y="151767"/>
                <a:ext cx="84469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DFAs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Regular Expressions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808" y="151767"/>
                <a:ext cx="8446926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96438" y="991981"/>
                <a:ext cx="8229088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Recall Theorem:  </a:t>
                </a:r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+mj-lt"/>
                  </a:rPr>
                  <a:t> is a regular expression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2000" dirty="0">
                    <a:latin typeface="+mj-lt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+mj-lt"/>
                  </a:rPr>
                  <a:t> is regular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Proof:   </a:t>
                </a:r>
                <a:r>
                  <a:rPr lang="en-US" sz="2000" dirty="0">
                    <a:latin typeface="+mj-lt"/>
                  </a:rPr>
                  <a:t>Conversion 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+mj-lt"/>
                  </a:rPr>
                  <a:t>NFA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+mj-lt"/>
                  </a:rPr>
                  <a:t> DFA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438" y="991981"/>
                <a:ext cx="8229088" cy="984885"/>
              </a:xfrm>
              <a:prstGeom prst="rect">
                <a:avLst/>
              </a:prstGeom>
              <a:blipFill>
                <a:blip r:embed="rId4"/>
                <a:stretch>
                  <a:fillRect l="-1111" t="-4969" r="-222" b="-13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996438" y="4857399"/>
                <a:ext cx="9307160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Today’s Theorem:  </a:t>
                </a:r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is regular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2000" dirty="0">
                    <a:latin typeface="+mj-lt"/>
                  </a:rPr>
                  <a:t> for some</a:t>
                </a:r>
                <a:r>
                  <a:rPr lang="en-US" sz="2000" dirty="0"/>
                  <a:t> regular expr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Proof:   </a:t>
                </a:r>
                <a:r>
                  <a:rPr lang="en-US" sz="2000" dirty="0">
                    <a:latin typeface="+mj-lt"/>
                  </a:rPr>
                  <a:t>Give conversion   DFA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  <a:p>
                <a:r>
                  <a:rPr lang="en-US" sz="2000" dirty="0">
                    <a:latin typeface="+mj-lt"/>
                  </a:rPr>
                  <a:t>					</a:t>
                </a:r>
                <a:r>
                  <a:rPr lang="en-US" sz="2800" dirty="0">
                    <a:latin typeface="+mj-lt"/>
                  </a:rPr>
                  <a:t>WAIT!  </a:t>
                </a:r>
                <a:r>
                  <a:rPr lang="en-US" sz="2400" dirty="0">
                    <a:latin typeface="+mj-lt"/>
                  </a:rPr>
                  <a:t>Need new concept first.</a:t>
                </a: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438" y="4857399"/>
                <a:ext cx="9307160" cy="1415772"/>
              </a:xfrm>
              <a:prstGeom prst="rect">
                <a:avLst/>
              </a:prstGeom>
              <a:blipFill>
                <a:blip r:embed="rId5"/>
                <a:stretch>
                  <a:fillRect l="-982" t="-3448" b="-11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/>
          <p:cNvSpPr/>
          <p:nvPr/>
        </p:nvSpPr>
        <p:spPr>
          <a:xfrm>
            <a:off x="4057507" y="2973785"/>
            <a:ext cx="406400" cy="240361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137499" y="2398959"/>
            <a:ext cx="4495510" cy="1450147"/>
            <a:chOff x="1358901" y="2398959"/>
            <a:chExt cx="4495510" cy="14501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1358901" y="2770801"/>
                  <a:ext cx="1532082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000" dirty="0"/>
                    <a:t>Regular expression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8901" y="2770801"/>
                  <a:ext cx="1532082" cy="707886"/>
                </a:xfrm>
                <a:prstGeom prst="rect">
                  <a:avLst/>
                </a:prstGeom>
                <a:blipFill>
                  <a:blip r:embed="rId6"/>
                  <a:stretch>
                    <a:fillRect l="-3586" t="-5172" b="-146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/>
            <p:cNvGrpSpPr/>
            <p:nvPr/>
          </p:nvGrpSpPr>
          <p:grpSpPr>
            <a:xfrm>
              <a:off x="3883863" y="2398959"/>
              <a:ext cx="1970548" cy="1450147"/>
              <a:chOff x="3858752" y="2531303"/>
              <a:chExt cx="1970548" cy="1450147"/>
            </a:xfrm>
          </p:grpSpPr>
          <p:sp>
            <p:nvSpPr>
              <p:cNvPr id="14" name="Freeform 13"/>
              <p:cNvSpPr/>
              <p:nvPr/>
            </p:nvSpPr>
            <p:spPr>
              <a:xfrm>
                <a:off x="4048125" y="2635250"/>
                <a:ext cx="1781175" cy="1346200"/>
              </a:xfrm>
              <a:custGeom>
                <a:avLst/>
                <a:gdLst>
                  <a:gd name="connsiteX0" fmla="*/ 974725 w 1781175"/>
                  <a:gd name="connsiteY0" fmla="*/ 9525 h 1346200"/>
                  <a:gd name="connsiteX1" fmla="*/ 974725 w 1781175"/>
                  <a:gd name="connsiteY1" fmla="*/ 9525 h 1346200"/>
                  <a:gd name="connsiteX2" fmla="*/ 942975 w 1781175"/>
                  <a:gd name="connsiteY2" fmla="*/ 3175 h 1346200"/>
                  <a:gd name="connsiteX3" fmla="*/ 914400 w 1781175"/>
                  <a:gd name="connsiteY3" fmla="*/ 0 h 1346200"/>
                  <a:gd name="connsiteX4" fmla="*/ 644525 w 1781175"/>
                  <a:gd name="connsiteY4" fmla="*/ 3175 h 1346200"/>
                  <a:gd name="connsiteX5" fmla="*/ 603250 w 1781175"/>
                  <a:gd name="connsiteY5" fmla="*/ 12700 h 1346200"/>
                  <a:gd name="connsiteX6" fmla="*/ 581025 w 1781175"/>
                  <a:gd name="connsiteY6" fmla="*/ 19050 h 1346200"/>
                  <a:gd name="connsiteX7" fmla="*/ 558800 w 1781175"/>
                  <a:gd name="connsiteY7" fmla="*/ 22225 h 1346200"/>
                  <a:gd name="connsiteX8" fmla="*/ 536575 w 1781175"/>
                  <a:gd name="connsiteY8" fmla="*/ 28575 h 1346200"/>
                  <a:gd name="connsiteX9" fmla="*/ 514350 w 1781175"/>
                  <a:gd name="connsiteY9" fmla="*/ 31750 h 1346200"/>
                  <a:gd name="connsiteX10" fmla="*/ 473075 w 1781175"/>
                  <a:gd name="connsiteY10" fmla="*/ 44450 h 1346200"/>
                  <a:gd name="connsiteX11" fmla="*/ 457200 w 1781175"/>
                  <a:gd name="connsiteY11" fmla="*/ 50800 h 1346200"/>
                  <a:gd name="connsiteX12" fmla="*/ 434975 w 1781175"/>
                  <a:gd name="connsiteY12" fmla="*/ 53975 h 1346200"/>
                  <a:gd name="connsiteX13" fmla="*/ 384175 w 1781175"/>
                  <a:gd name="connsiteY13" fmla="*/ 73025 h 1346200"/>
                  <a:gd name="connsiteX14" fmla="*/ 371475 w 1781175"/>
                  <a:gd name="connsiteY14" fmla="*/ 76200 h 1346200"/>
                  <a:gd name="connsiteX15" fmla="*/ 352425 w 1781175"/>
                  <a:gd name="connsiteY15" fmla="*/ 88900 h 1346200"/>
                  <a:gd name="connsiteX16" fmla="*/ 342900 w 1781175"/>
                  <a:gd name="connsiteY16" fmla="*/ 92075 h 1346200"/>
                  <a:gd name="connsiteX17" fmla="*/ 323850 w 1781175"/>
                  <a:gd name="connsiteY17" fmla="*/ 101600 h 1346200"/>
                  <a:gd name="connsiteX18" fmla="*/ 311150 w 1781175"/>
                  <a:gd name="connsiteY18" fmla="*/ 111125 h 1346200"/>
                  <a:gd name="connsiteX19" fmla="*/ 301625 w 1781175"/>
                  <a:gd name="connsiteY19" fmla="*/ 117475 h 1346200"/>
                  <a:gd name="connsiteX20" fmla="*/ 285750 w 1781175"/>
                  <a:gd name="connsiteY20" fmla="*/ 130175 h 1346200"/>
                  <a:gd name="connsiteX21" fmla="*/ 254000 w 1781175"/>
                  <a:gd name="connsiteY21" fmla="*/ 149225 h 1346200"/>
                  <a:gd name="connsiteX22" fmla="*/ 219075 w 1781175"/>
                  <a:gd name="connsiteY22" fmla="*/ 171450 h 1346200"/>
                  <a:gd name="connsiteX23" fmla="*/ 184150 w 1781175"/>
                  <a:gd name="connsiteY23" fmla="*/ 193675 h 1346200"/>
                  <a:gd name="connsiteX24" fmla="*/ 152400 w 1781175"/>
                  <a:gd name="connsiteY24" fmla="*/ 222250 h 1346200"/>
                  <a:gd name="connsiteX25" fmla="*/ 133350 w 1781175"/>
                  <a:gd name="connsiteY25" fmla="*/ 234950 h 1346200"/>
                  <a:gd name="connsiteX26" fmla="*/ 114300 w 1781175"/>
                  <a:gd name="connsiteY26" fmla="*/ 250825 h 1346200"/>
                  <a:gd name="connsiteX27" fmla="*/ 104775 w 1781175"/>
                  <a:gd name="connsiteY27" fmla="*/ 263525 h 1346200"/>
                  <a:gd name="connsiteX28" fmla="*/ 95250 w 1781175"/>
                  <a:gd name="connsiteY28" fmla="*/ 269875 h 1346200"/>
                  <a:gd name="connsiteX29" fmla="*/ 76200 w 1781175"/>
                  <a:gd name="connsiteY29" fmla="*/ 292100 h 1346200"/>
                  <a:gd name="connsiteX30" fmla="*/ 69850 w 1781175"/>
                  <a:gd name="connsiteY30" fmla="*/ 301625 h 1346200"/>
                  <a:gd name="connsiteX31" fmla="*/ 38100 w 1781175"/>
                  <a:gd name="connsiteY31" fmla="*/ 339725 h 1346200"/>
                  <a:gd name="connsiteX32" fmla="*/ 31750 w 1781175"/>
                  <a:gd name="connsiteY32" fmla="*/ 352425 h 1346200"/>
                  <a:gd name="connsiteX33" fmla="*/ 19050 w 1781175"/>
                  <a:gd name="connsiteY33" fmla="*/ 371475 h 1346200"/>
                  <a:gd name="connsiteX34" fmla="*/ 15875 w 1781175"/>
                  <a:gd name="connsiteY34" fmla="*/ 384175 h 1346200"/>
                  <a:gd name="connsiteX35" fmla="*/ 6350 w 1781175"/>
                  <a:gd name="connsiteY35" fmla="*/ 431800 h 1346200"/>
                  <a:gd name="connsiteX36" fmla="*/ 0 w 1781175"/>
                  <a:gd name="connsiteY36" fmla="*/ 498475 h 1346200"/>
                  <a:gd name="connsiteX37" fmla="*/ 3175 w 1781175"/>
                  <a:gd name="connsiteY37" fmla="*/ 603250 h 1346200"/>
                  <a:gd name="connsiteX38" fmla="*/ 6350 w 1781175"/>
                  <a:gd name="connsiteY38" fmla="*/ 615950 h 1346200"/>
                  <a:gd name="connsiteX39" fmla="*/ 9525 w 1781175"/>
                  <a:gd name="connsiteY39" fmla="*/ 638175 h 1346200"/>
                  <a:gd name="connsiteX40" fmla="*/ 19050 w 1781175"/>
                  <a:gd name="connsiteY40" fmla="*/ 669925 h 1346200"/>
                  <a:gd name="connsiteX41" fmla="*/ 25400 w 1781175"/>
                  <a:gd name="connsiteY41" fmla="*/ 692150 h 1346200"/>
                  <a:gd name="connsiteX42" fmla="*/ 28575 w 1781175"/>
                  <a:gd name="connsiteY42" fmla="*/ 704850 h 1346200"/>
                  <a:gd name="connsiteX43" fmla="*/ 31750 w 1781175"/>
                  <a:gd name="connsiteY43" fmla="*/ 714375 h 1346200"/>
                  <a:gd name="connsiteX44" fmla="*/ 44450 w 1781175"/>
                  <a:gd name="connsiteY44" fmla="*/ 739775 h 1346200"/>
                  <a:gd name="connsiteX45" fmla="*/ 47625 w 1781175"/>
                  <a:gd name="connsiteY45" fmla="*/ 755650 h 1346200"/>
                  <a:gd name="connsiteX46" fmla="*/ 63500 w 1781175"/>
                  <a:gd name="connsiteY46" fmla="*/ 781050 h 1346200"/>
                  <a:gd name="connsiteX47" fmla="*/ 66675 w 1781175"/>
                  <a:gd name="connsiteY47" fmla="*/ 790575 h 1346200"/>
                  <a:gd name="connsiteX48" fmla="*/ 82550 w 1781175"/>
                  <a:gd name="connsiteY48" fmla="*/ 819150 h 1346200"/>
                  <a:gd name="connsiteX49" fmla="*/ 95250 w 1781175"/>
                  <a:gd name="connsiteY49" fmla="*/ 847725 h 1346200"/>
                  <a:gd name="connsiteX50" fmla="*/ 101600 w 1781175"/>
                  <a:gd name="connsiteY50" fmla="*/ 857250 h 1346200"/>
                  <a:gd name="connsiteX51" fmla="*/ 107950 w 1781175"/>
                  <a:gd name="connsiteY51" fmla="*/ 873125 h 1346200"/>
                  <a:gd name="connsiteX52" fmla="*/ 117475 w 1781175"/>
                  <a:gd name="connsiteY52" fmla="*/ 885825 h 1346200"/>
                  <a:gd name="connsiteX53" fmla="*/ 127000 w 1781175"/>
                  <a:gd name="connsiteY53" fmla="*/ 901700 h 1346200"/>
                  <a:gd name="connsiteX54" fmla="*/ 130175 w 1781175"/>
                  <a:gd name="connsiteY54" fmla="*/ 911225 h 1346200"/>
                  <a:gd name="connsiteX55" fmla="*/ 142875 w 1781175"/>
                  <a:gd name="connsiteY55" fmla="*/ 923925 h 1346200"/>
                  <a:gd name="connsiteX56" fmla="*/ 158750 w 1781175"/>
                  <a:gd name="connsiteY56" fmla="*/ 952500 h 1346200"/>
                  <a:gd name="connsiteX57" fmla="*/ 168275 w 1781175"/>
                  <a:gd name="connsiteY57" fmla="*/ 962025 h 1346200"/>
                  <a:gd name="connsiteX58" fmla="*/ 177800 w 1781175"/>
                  <a:gd name="connsiteY58" fmla="*/ 981075 h 1346200"/>
                  <a:gd name="connsiteX59" fmla="*/ 187325 w 1781175"/>
                  <a:gd name="connsiteY59" fmla="*/ 993775 h 1346200"/>
                  <a:gd name="connsiteX60" fmla="*/ 203200 w 1781175"/>
                  <a:gd name="connsiteY60" fmla="*/ 1006475 h 1346200"/>
                  <a:gd name="connsiteX61" fmla="*/ 212725 w 1781175"/>
                  <a:gd name="connsiteY61" fmla="*/ 1019175 h 1346200"/>
                  <a:gd name="connsiteX62" fmla="*/ 222250 w 1781175"/>
                  <a:gd name="connsiteY62" fmla="*/ 1025525 h 1346200"/>
                  <a:gd name="connsiteX63" fmla="*/ 231775 w 1781175"/>
                  <a:gd name="connsiteY63" fmla="*/ 1038225 h 1346200"/>
                  <a:gd name="connsiteX64" fmla="*/ 244475 w 1781175"/>
                  <a:gd name="connsiteY64" fmla="*/ 1044575 h 1346200"/>
                  <a:gd name="connsiteX65" fmla="*/ 254000 w 1781175"/>
                  <a:gd name="connsiteY65" fmla="*/ 1054100 h 1346200"/>
                  <a:gd name="connsiteX66" fmla="*/ 269875 w 1781175"/>
                  <a:gd name="connsiteY66" fmla="*/ 1063625 h 1346200"/>
                  <a:gd name="connsiteX67" fmla="*/ 295275 w 1781175"/>
                  <a:gd name="connsiteY67" fmla="*/ 1082675 h 1346200"/>
                  <a:gd name="connsiteX68" fmla="*/ 304800 w 1781175"/>
                  <a:gd name="connsiteY68" fmla="*/ 1089025 h 1346200"/>
                  <a:gd name="connsiteX69" fmla="*/ 317500 w 1781175"/>
                  <a:gd name="connsiteY69" fmla="*/ 1092200 h 1346200"/>
                  <a:gd name="connsiteX70" fmla="*/ 342900 w 1781175"/>
                  <a:gd name="connsiteY70" fmla="*/ 1108075 h 1346200"/>
                  <a:gd name="connsiteX71" fmla="*/ 368300 w 1781175"/>
                  <a:gd name="connsiteY71" fmla="*/ 1117600 h 1346200"/>
                  <a:gd name="connsiteX72" fmla="*/ 396875 w 1781175"/>
                  <a:gd name="connsiteY72" fmla="*/ 1133475 h 1346200"/>
                  <a:gd name="connsiteX73" fmla="*/ 409575 w 1781175"/>
                  <a:gd name="connsiteY73" fmla="*/ 1139825 h 1346200"/>
                  <a:gd name="connsiteX74" fmla="*/ 419100 w 1781175"/>
                  <a:gd name="connsiteY74" fmla="*/ 1146175 h 1346200"/>
                  <a:gd name="connsiteX75" fmla="*/ 434975 w 1781175"/>
                  <a:gd name="connsiteY75" fmla="*/ 1149350 h 1346200"/>
                  <a:gd name="connsiteX76" fmla="*/ 469900 w 1781175"/>
                  <a:gd name="connsiteY76" fmla="*/ 1168400 h 1346200"/>
                  <a:gd name="connsiteX77" fmla="*/ 479425 w 1781175"/>
                  <a:gd name="connsiteY77" fmla="*/ 1171575 h 1346200"/>
                  <a:gd name="connsiteX78" fmla="*/ 495300 w 1781175"/>
                  <a:gd name="connsiteY78" fmla="*/ 1177925 h 1346200"/>
                  <a:gd name="connsiteX79" fmla="*/ 517525 w 1781175"/>
                  <a:gd name="connsiteY79" fmla="*/ 1184275 h 1346200"/>
                  <a:gd name="connsiteX80" fmla="*/ 533400 w 1781175"/>
                  <a:gd name="connsiteY80" fmla="*/ 1190625 h 1346200"/>
                  <a:gd name="connsiteX81" fmla="*/ 546100 w 1781175"/>
                  <a:gd name="connsiteY81" fmla="*/ 1196975 h 1346200"/>
                  <a:gd name="connsiteX82" fmla="*/ 581025 w 1781175"/>
                  <a:gd name="connsiteY82" fmla="*/ 1209675 h 1346200"/>
                  <a:gd name="connsiteX83" fmla="*/ 593725 w 1781175"/>
                  <a:gd name="connsiteY83" fmla="*/ 1216025 h 1346200"/>
                  <a:gd name="connsiteX84" fmla="*/ 619125 w 1781175"/>
                  <a:gd name="connsiteY84" fmla="*/ 1222375 h 1346200"/>
                  <a:gd name="connsiteX85" fmla="*/ 647700 w 1781175"/>
                  <a:gd name="connsiteY85" fmla="*/ 1235075 h 1346200"/>
                  <a:gd name="connsiteX86" fmla="*/ 660400 w 1781175"/>
                  <a:gd name="connsiteY86" fmla="*/ 1238250 h 1346200"/>
                  <a:gd name="connsiteX87" fmla="*/ 679450 w 1781175"/>
                  <a:gd name="connsiteY87" fmla="*/ 1247775 h 1346200"/>
                  <a:gd name="connsiteX88" fmla="*/ 714375 w 1781175"/>
                  <a:gd name="connsiteY88" fmla="*/ 1257300 h 1346200"/>
                  <a:gd name="connsiteX89" fmla="*/ 736600 w 1781175"/>
                  <a:gd name="connsiteY89" fmla="*/ 1266825 h 1346200"/>
                  <a:gd name="connsiteX90" fmla="*/ 762000 w 1781175"/>
                  <a:gd name="connsiteY90" fmla="*/ 1273175 h 1346200"/>
                  <a:gd name="connsiteX91" fmla="*/ 774700 w 1781175"/>
                  <a:gd name="connsiteY91" fmla="*/ 1276350 h 1346200"/>
                  <a:gd name="connsiteX92" fmla="*/ 790575 w 1781175"/>
                  <a:gd name="connsiteY92" fmla="*/ 1282700 h 1346200"/>
                  <a:gd name="connsiteX93" fmla="*/ 812800 w 1781175"/>
                  <a:gd name="connsiteY93" fmla="*/ 1285875 h 1346200"/>
                  <a:gd name="connsiteX94" fmla="*/ 844550 w 1781175"/>
                  <a:gd name="connsiteY94" fmla="*/ 1292225 h 1346200"/>
                  <a:gd name="connsiteX95" fmla="*/ 863600 w 1781175"/>
                  <a:gd name="connsiteY95" fmla="*/ 1298575 h 1346200"/>
                  <a:gd name="connsiteX96" fmla="*/ 908050 w 1781175"/>
                  <a:gd name="connsiteY96" fmla="*/ 1311275 h 1346200"/>
                  <a:gd name="connsiteX97" fmla="*/ 923925 w 1781175"/>
                  <a:gd name="connsiteY97" fmla="*/ 1317625 h 1346200"/>
                  <a:gd name="connsiteX98" fmla="*/ 946150 w 1781175"/>
                  <a:gd name="connsiteY98" fmla="*/ 1320800 h 1346200"/>
                  <a:gd name="connsiteX99" fmla="*/ 996950 w 1781175"/>
                  <a:gd name="connsiteY99" fmla="*/ 1330325 h 1346200"/>
                  <a:gd name="connsiteX100" fmla="*/ 1012825 w 1781175"/>
                  <a:gd name="connsiteY100" fmla="*/ 1336675 h 1346200"/>
                  <a:gd name="connsiteX101" fmla="*/ 1031875 w 1781175"/>
                  <a:gd name="connsiteY101" fmla="*/ 1339850 h 1346200"/>
                  <a:gd name="connsiteX102" fmla="*/ 1085850 w 1781175"/>
                  <a:gd name="connsiteY102" fmla="*/ 1346200 h 1346200"/>
                  <a:gd name="connsiteX103" fmla="*/ 1206500 w 1781175"/>
                  <a:gd name="connsiteY103" fmla="*/ 1339850 h 1346200"/>
                  <a:gd name="connsiteX104" fmla="*/ 1225550 w 1781175"/>
                  <a:gd name="connsiteY104" fmla="*/ 1330325 h 1346200"/>
                  <a:gd name="connsiteX105" fmla="*/ 1238250 w 1781175"/>
                  <a:gd name="connsiteY105" fmla="*/ 1327150 h 1346200"/>
                  <a:gd name="connsiteX106" fmla="*/ 1263650 w 1781175"/>
                  <a:gd name="connsiteY106" fmla="*/ 1311275 h 1346200"/>
                  <a:gd name="connsiteX107" fmla="*/ 1289050 w 1781175"/>
                  <a:gd name="connsiteY107" fmla="*/ 1295400 h 1346200"/>
                  <a:gd name="connsiteX108" fmla="*/ 1333500 w 1781175"/>
                  <a:gd name="connsiteY108" fmla="*/ 1260475 h 1346200"/>
                  <a:gd name="connsiteX109" fmla="*/ 1365250 w 1781175"/>
                  <a:gd name="connsiteY109" fmla="*/ 1231900 h 1346200"/>
                  <a:gd name="connsiteX110" fmla="*/ 1454150 w 1781175"/>
                  <a:gd name="connsiteY110" fmla="*/ 1168400 h 1346200"/>
                  <a:gd name="connsiteX111" fmla="*/ 1479550 w 1781175"/>
                  <a:gd name="connsiteY111" fmla="*/ 1136650 h 1346200"/>
                  <a:gd name="connsiteX112" fmla="*/ 1549400 w 1781175"/>
                  <a:gd name="connsiteY112" fmla="*/ 1060450 h 1346200"/>
                  <a:gd name="connsiteX113" fmla="*/ 1600200 w 1781175"/>
                  <a:gd name="connsiteY113" fmla="*/ 996950 h 1346200"/>
                  <a:gd name="connsiteX114" fmla="*/ 1625600 w 1781175"/>
                  <a:gd name="connsiteY114" fmla="*/ 965200 h 1346200"/>
                  <a:gd name="connsiteX115" fmla="*/ 1657350 w 1781175"/>
                  <a:gd name="connsiteY115" fmla="*/ 914400 h 1346200"/>
                  <a:gd name="connsiteX116" fmla="*/ 1676400 w 1781175"/>
                  <a:gd name="connsiteY116" fmla="*/ 882650 h 1346200"/>
                  <a:gd name="connsiteX117" fmla="*/ 1704975 w 1781175"/>
                  <a:gd name="connsiteY117" fmla="*/ 825500 h 1346200"/>
                  <a:gd name="connsiteX118" fmla="*/ 1711325 w 1781175"/>
                  <a:gd name="connsiteY118" fmla="*/ 815975 h 1346200"/>
                  <a:gd name="connsiteX119" fmla="*/ 1714500 w 1781175"/>
                  <a:gd name="connsiteY119" fmla="*/ 806450 h 1346200"/>
                  <a:gd name="connsiteX120" fmla="*/ 1733550 w 1781175"/>
                  <a:gd name="connsiteY120" fmla="*/ 765175 h 1346200"/>
                  <a:gd name="connsiteX121" fmla="*/ 1743075 w 1781175"/>
                  <a:gd name="connsiteY121" fmla="*/ 727075 h 1346200"/>
                  <a:gd name="connsiteX122" fmla="*/ 1752600 w 1781175"/>
                  <a:gd name="connsiteY122" fmla="*/ 704850 h 1346200"/>
                  <a:gd name="connsiteX123" fmla="*/ 1774825 w 1781175"/>
                  <a:gd name="connsiteY123" fmla="*/ 600075 h 1346200"/>
                  <a:gd name="connsiteX124" fmla="*/ 1778000 w 1781175"/>
                  <a:gd name="connsiteY124" fmla="*/ 574675 h 1346200"/>
                  <a:gd name="connsiteX125" fmla="*/ 1781175 w 1781175"/>
                  <a:gd name="connsiteY125" fmla="*/ 530225 h 1346200"/>
                  <a:gd name="connsiteX126" fmla="*/ 1771650 w 1781175"/>
                  <a:gd name="connsiteY126" fmla="*/ 450850 h 1346200"/>
                  <a:gd name="connsiteX127" fmla="*/ 1768475 w 1781175"/>
                  <a:gd name="connsiteY127" fmla="*/ 419100 h 1346200"/>
                  <a:gd name="connsiteX128" fmla="*/ 1743075 w 1781175"/>
                  <a:gd name="connsiteY128" fmla="*/ 352425 h 1346200"/>
                  <a:gd name="connsiteX129" fmla="*/ 1724025 w 1781175"/>
                  <a:gd name="connsiteY129" fmla="*/ 320675 h 1346200"/>
                  <a:gd name="connsiteX130" fmla="*/ 1714500 w 1781175"/>
                  <a:gd name="connsiteY130" fmla="*/ 301625 h 1346200"/>
                  <a:gd name="connsiteX131" fmla="*/ 1692275 w 1781175"/>
                  <a:gd name="connsiteY131" fmla="*/ 279400 h 1346200"/>
                  <a:gd name="connsiteX132" fmla="*/ 1670050 w 1781175"/>
                  <a:gd name="connsiteY132" fmla="*/ 247650 h 1346200"/>
                  <a:gd name="connsiteX133" fmla="*/ 1660525 w 1781175"/>
                  <a:gd name="connsiteY133" fmla="*/ 234950 h 1346200"/>
                  <a:gd name="connsiteX134" fmla="*/ 1628775 w 1781175"/>
                  <a:gd name="connsiteY134" fmla="*/ 203200 h 1346200"/>
                  <a:gd name="connsiteX135" fmla="*/ 1533525 w 1781175"/>
                  <a:gd name="connsiteY135" fmla="*/ 133350 h 1346200"/>
                  <a:gd name="connsiteX136" fmla="*/ 1501775 w 1781175"/>
                  <a:gd name="connsiteY136" fmla="*/ 111125 h 1346200"/>
                  <a:gd name="connsiteX137" fmla="*/ 1463675 w 1781175"/>
                  <a:gd name="connsiteY137" fmla="*/ 88900 h 1346200"/>
                  <a:gd name="connsiteX138" fmla="*/ 1431925 w 1781175"/>
                  <a:gd name="connsiteY138" fmla="*/ 69850 h 1346200"/>
                  <a:gd name="connsiteX139" fmla="*/ 1422400 w 1781175"/>
                  <a:gd name="connsiteY139" fmla="*/ 66675 h 1346200"/>
                  <a:gd name="connsiteX140" fmla="*/ 1406525 w 1781175"/>
                  <a:gd name="connsiteY140" fmla="*/ 60325 h 1346200"/>
                  <a:gd name="connsiteX141" fmla="*/ 1393825 w 1781175"/>
                  <a:gd name="connsiteY141" fmla="*/ 57150 h 1346200"/>
                  <a:gd name="connsiteX142" fmla="*/ 1346200 w 1781175"/>
                  <a:gd name="connsiteY142" fmla="*/ 41275 h 1346200"/>
                  <a:gd name="connsiteX143" fmla="*/ 1314450 w 1781175"/>
                  <a:gd name="connsiteY143" fmla="*/ 31750 h 1346200"/>
                  <a:gd name="connsiteX144" fmla="*/ 1279525 w 1781175"/>
                  <a:gd name="connsiteY144" fmla="*/ 22225 h 1346200"/>
                  <a:gd name="connsiteX145" fmla="*/ 1225550 w 1781175"/>
                  <a:gd name="connsiteY145" fmla="*/ 9525 h 1346200"/>
                  <a:gd name="connsiteX146" fmla="*/ 1146175 w 1781175"/>
                  <a:gd name="connsiteY146" fmla="*/ 6350 h 1346200"/>
                  <a:gd name="connsiteX147" fmla="*/ 1057275 w 1781175"/>
                  <a:gd name="connsiteY147" fmla="*/ 9525 h 1346200"/>
                  <a:gd name="connsiteX148" fmla="*/ 1003300 w 1781175"/>
                  <a:gd name="connsiteY148" fmla="*/ 12700 h 1346200"/>
                  <a:gd name="connsiteX149" fmla="*/ 974725 w 1781175"/>
                  <a:gd name="connsiteY149" fmla="*/ 9525 h 134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</a:cxnLst>
                <a:rect l="l" t="t" r="r" b="b"/>
                <a:pathLst>
                  <a:path w="1781175" h="1346200">
                    <a:moveTo>
                      <a:pt x="974725" y="9525"/>
                    </a:moveTo>
                    <a:lnTo>
                      <a:pt x="974725" y="9525"/>
                    </a:lnTo>
                    <a:cubicBezTo>
                      <a:pt x="964142" y="7408"/>
                      <a:pt x="953636" y="4858"/>
                      <a:pt x="942975" y="3175"/>
                    </a:cubicBezTo>
                    <a:cubicBezTo>
                      <a:pt x="933509" y="1680"/>
                      <a:pt x="923984" y="0"/>
                      <a:pt x="914400" y="0"/>
                    </a:cubicBezTo>
                    <a:cubicBezTo>
                      <a:pt x="824435" y="0"/>
                      <a:pt x="734483" y="2117"/>
                      <a:pt x="644525" y="3175"/>
                    </a:cubicBezTo>
                    <a:cubicBezTo>
                      <a:pt x="602892" y="17053"/>
                      <a:pt x="649412" y="2808"/>
                      <a:pt x="603250" y="12700"/>
                    </a:cubicBezTo>
                    <a:cubicBezTo>
                      <a:pt x="595716" y="14314"/>
                      <a:pt x="588559" y="17436"/>
                      <a:pt x="581025" y="19050"/>
                    </a:cubicBezTo>
                    <a:cubicBezTo>
                      <a:pt x="573708" y="20618"/>
                      <a:pt x="566117" y="20657"/>
                      <a:pt x="558800" y="22225"/>
                    </a:cubicBezTo>
                    <a:cubicBezTo>
                      <a:pt x="551266" y="23839"/>
                      <a:pt x="544109" y="26961"/>
                      <a:pt x="536575" y="28575"/>
                    </a:cubicBezTo>
                    <a:cubicBezTo>
                      <a:pt x="529258" y="30143"/>
                      <a:pt x="521667" y="30182"/>
                      <a:pt x="514350" y="31750"/>
                    </a:cubicBezTo>
                    <a:cubicBezTo>
                      <a:pt x="505553" y="33635"/>
                      <a:pt x="482178" y="41140"/>
                      <a:pt x="473075" y="44450"/>
                    </a:cubicBezTo>
                    <a:cubicBezTo>
                      <a:pt x="467719" y="46398"/>
                      <a:pt x="462729" y="49418"/>
                      <a:pt x="457200" y="50800"/>
                    </a:cubicBezTo>
                    <a:cubicBezTo>
                      <a:pt x="449940" y="52615"/>
                      <a:pt x="442383" y="52917"/>
                      <a:pt x="434975" y="53975"/>
                    </a:cubicBezTo>
                    <a:cubicBezTo>
                      <a:pt x="413962" y="62380"/>
                      <a:pt x="404084" y="67052"/>
                      <a:pt x="384175" y="73025"/>
                    </a:cubicBezTo>
                    <a:cubicBezTo>
                      <a:pt x="379995" y="74279"/>
                      <a:pt x="375708" y="75142"/>
                      <a:pt x="371475" y="76200"/>
                    </a:cubicBezTo>
                    <a:cubicBezTo>
                      <a:pt x="365125" y="80433"/>
                      <a:pt x="359665" y="86487"/>
                      <a:pt x="352425" y="88900"/>
                    </a:cubicBezTo>
                    <a:cubicBezTo>
                      <a:pt x="349250" y="89958"/>
                      <a:pt x="345893" y="90578"/>
                      <a:pt x="342900" y="92075"/>
                    </a:cubicBezTo>
                    <a:cubicBezTo>
                      <a:pt x="318281" y="104385"/>
                      <a:pt x="347791" y="93620"/>
                      <a:pt x="323850" y="101600"/>
                    </a:cubicBezTo>
                    <a:cubicBezTo>
                      <a:pt x="319617" y="104775"/>
                      <a:pt x="315456" y="108049"/>
                      <a:pt x="311150" y="111125"/>
                    </a:cubicBezTo>
                    <a:cubicBezTo>
                      <a:pt x="308045" y="113343"/>
                      <a:pt x="304678" y="115185"/>
                      <a:pt x="301625" y="117475"/>
                    </a:cubicBezTo>
                    <a:cubicBezTo>
                      <a:pt x="296204" y="121541"/>
                      <a:pt x="291389" y="126416"/>
                      <a:pt x="285750" y="130175"/>
                    </a:cubicBezTo>
                    <a:cubicBezTo>
                      <a:pt x="275481" y="137021"/>
                      <a:pt x="264413" y="142599"/>
                      <a:pt x="254000" y="149225"/>
                    </a:cubicBezTo>
                    <a:lnTo>
                      <a:pt x="219075" y="171450"/>
                    </a:lnTo>
                    <a:cubicBezTo>
                      <a:pt x="207433" y="178858"/>
                      <a:pt x="193907" y="183918"/>
                      <a:pt x="184150" y="193675"/>
                    </a:cubicBezTo>
                    <a:cubicBezTo>
                      <a:pt x="169879" y="207946"/>
                      <a:pt x="168327" y="210667"/>
                      <a:pt x="152400" y="222250"/>
                    </a:cubicBezTo>
                    <a:cubicBezTo>
                      <a:pt x="146228" y="226739"/>
                      <a:pt x="133350" y="234950"/>
                      <a:pt x="133350" y="234950"/>
                    </a:cubicBezTo>
                    <a:cubicBezTo>
                      <a:pt x="117158" y="259239"/>
                      <a:pt x="139365" y="229341"/>
                      <a:pt x="114300" y="250825"/>
                    </a:cubicBezTo>
                    <a:cubicBezTo>
                      <a:pt x="110282" y="254269"/>
                      <a:pt x="108517" y="259783"/>
                      <a:pt x="104775" y="263525"/>
                    </a:cubicBezTo>
                    <a:cubicBezTo>
                      <a:pt x="102077" y="266223"/>
                      <a:pt x="98425" y="267758"/>
                      <a:pt x="95250" y="269875"/>
                    </a:cubicBezTo>
                    <a:cubicBezTo>
                      <a:pt x="80672" y="291742"/>
                      <a:pt x="99297" y="265153"/>
                      <a:pt x="76200" y="292100"/>
                    </a:cubicBezTo>
                    <a:cubicBezTo>
                      <a:pt x="73717" y="294997"/>
                      <a:pt x="72333" y="298728"/>
                      <a:pt x="69850" y="301625"/>
                    </a:cubicBezTo>
                    <a:cubicBezTo>
                      <a:pt x="55876" y="317928"/>
                      <a:pt x="49764" y="316396"/>
                      <a:pt x="38100" y="339725"/>
                    </a:cubicBezTo>
                    <a:cubicBezTo>
                      <a:pt x="35983" y="343958"/>
                      <a:pt x="34185" y="348366"/>
                      <a:pt x="31750" y="352425"/>
                    </a:cubicBezTo>
                    <a:cubicBezTo>
                      <a:pt x="27823" y="358969"/>
                      <a:pt x="19050" y="371475"/>
                      <a:pt x="19050" y="371475"/>
                    </a:cubicBezTo>
                    <a:cubicBezTo>
                      <a:pt x="17992" y="375708"/>
                      <a:pt x="16679" y="379886"/>
                      <a:pt x="15875" y="384175"/>
                    </a:cubicBezTo>
                    <a:cubicBezTo>
                      <a:pt x="7003" y="431491"/>
                      <a:pt x="14109" y="408523"/>
                      <a:pt x="6350" y="431800"/>
                    </a:cubicBezTo>
                    <a:cubicBezTo>
                      <a:pt x="4754" y="446166"/>
                      <a:pt x="0" y="486562"/>
                      <a:pt x="0" y="498475"/>
                    </a:cubicBezTo>
                    <a:cubicBezTo>
                      <a:pt x="0" y="533416"/>
                      <a:pt x="1289" y="568360"/>
                      <a:pt x="3175" y="603250"/>
                    </a:cubicBezTo>
                    <a:cubicBezTo>
                      <a:pt x="3411" y="607607"/>
                      <a:pt x="5569" y="611657"/>
                      <a:pt x="6350" y="615950"/>
                    </a:cubicBezTo>
                    <a:cubicBezTo>
                      <a:pt x="7689" y="623313"/>
                      <a:pt x="8186" y="630812"/>
                      <a:pt x="9525" y="638175"/>
                    </a:cubicBezTo>
                    <a:cubicBezTo>
                      <a:pt x="12885" y="656652"/>
                      <a:pt x="13527" y="647834"/>
                      <a:pt x="19050" y="669925"/>
                    </a:cubicBezTo>
                    <a:cubicBezTo>
                      <a:pt x="28976" y="709627"/>
                      <a:pt x="16290" y="660266"/>
                      <a:pt x="25400" y="692150"/>
                    </a:cubicBezTo>
                    <a:cubicBezTo>
                      <a:pt x="26599" y="696346"/>
                      <a:pt x="27376" y="700654"/>
                      <a:pt x="28575" y="704850"/>
                    </a:cubicBezTo>
                    <a:cubicBezTo>
                      <a:pt x="29494" y="708068"/>
                      <a:pt x="30365" y="711328"/>
                      <a:pt x="31750" y="714375"/>
                    </a:cubicBezTo>
                    <a:cubicBezTo>
                      <a:pt x="35667" y="722993"/>
                      <a:pt x="44450" y="739775"/>
                      <a:pt x="44450" y="739775"/>
                    </a:cubicBezTo>
                    <a:cubicBezTo>
                      <a:pt x="45508" y="745067"/>
                      <a:pt x="45621" y="750640"/>
                      <a:pt x="47625" y="755650"/>
                    </a:cubicBezTo>
                    <a:cubicBezTo>
                      <a:pt x="55771" y="776016"/>
                      <a:pt x="55793" y="765637"/>
                      <a:pt x="63500" y="781050"/>
                    </a:cubicBezTo>
                    <a:cubicBezTo>
                      <a:pt x="64997" y="784043"/>
                      <a:pt x="65357" y="787499"/>
                      <a:pt x="66675" y="790575"/>
                    </a:cubicBezTo>
                    <a:cubicBezTo>
                      <a:pt x="72384" y="803897"/>
                      <a:pt x="75023" y="805602"/>
                      <a:pt x="82550" y="819150"/>
                    </a:cubicBezTo>
                    <a:cubicBezTo>
                      <a:pt x="99383" y="849449"/>
                      <a:pt x="77588" y="812402"/>
                      <a:pt x="95250" y="847725"/>
                    </a:cubicBezTo>
                    <a:cubicBezTo>
                      <a:pt x="96957" y="851138"/>
                      <a:pt x="99893" y="853837"/>
                      <a:pt x="101600" y="857250"/>
                    </a:cubicBezTo>
                    <a:cubicBezTo>
                      <a:pt x="104149" y="862348"/>
                      <a:pt x="105182" y="868143"/>
                      <a:pt x="107950" y="873125"/>
                    </a:cubicBezTo>
                    <a:cubicBezTo>
                      <a:pt x="110520" y="877751"/>
                      <a:pt x="114540" y="881422"/>
                      <a:pt x="117475" y="885825"/>
                    </a:cubicBezTo>
                    <a:cubicBezTo>
                      <a:pt x="120898" y="890960"/>
                      <a:pt x="124240" y="896180"/>
                      <a:pt x="127000" y="901700"/>
                    </a:cubicBezTo>
                    <a:cubicBezTo>
                      <a:pt x="128497" y="904693"/>
                      <a:pt x="128230" y="908502"/>
                      <a:pt x="130175" y="911225"/>
                    </a:cubicBezTo>
                    <a:cubicBezTo>
                      <a:pt x="133655" y="916097"/>
                      <a:pt x="138642" y="919692"/>
                      <a:pt x="142875" y="923925"/>
                    </a:cubicBezTo>
                    <a:cubicBezTo>
                      <a:pt x="146868" y="935903"/>
                      <a:pt x="147833" y="941583"/>
                      <a:pt x="158750" y="952500"/>
                    </a:cubicBezTo>
                    <a:cubicBezTo>
                      <a:pt x="161925" y="955675"/>
                      <a:pt x="165400" y="958576"/>
                      <a:pt x="168275" y="962025"/>
                    </a:cubicBezTo>
                    <a:cubicBezTo>
                      <a:pt x="183359" y="980126"/>
                      <a:pt x="167386" y="962850"/>
                      <a:pt x="177800" y="981075"/>
                    </a:cubicBezTo>
                    <a:cubicBezTo>
                      <a:pt x="180425" y="985669"/>
                      <a:pt x="183583" y="990033"/>
                      <a:pt x="187325" y="993775"/>
                    </a:cubicBezTo>
                    <a:cubicBezTo>
                      <a:pt x="192117" y="998567"/>
                      <a:pt x="198408" y="1001683"/>
                      <a:pt x="203200" y="1006475"/>
                    </a:cubicBezTo>
                    <a:cubicBezTo>
                      <a:pt x="206942" y="1010217"/>
                      <a:pt x="208983" y="1015433"/>
                      <a:pt x="212725" y="1019175"/>
                    </a:cubicBezTo>
                    <a:cubicBezTo>
                      <a:pt x="215423" y="1021873"/>
                      <a:pt x="219552" y="1022827"/>
                      <a:pt x="222250" y="1025525"/>
                    </a:cubicBezTo>
                    <a:cubicBezTo>
                      <a:pt x="225992" y="1029267"/>
                      <a:pt x="227757" y="1034781"/>
                      <a:pt x="231775" y="1038225"/>
                    </a:cubicBezTo>
                    <a:cubicBezTo>
                      <a:pt x="235369" y="1041305"/>
                      <a:pt x="240624" y="1041824"/>
                      <a:pt x="244475" y="1044575"/>
                    </a:cubicBezTo>
                    <a:cubicBezTo>
                      <a:pt x="248129" y="1047185"/>
                      <a:pt x="250408" y="1051406"/>
                      <a:pt x="254000" y="1054100"/>
                    </a:cubicBezTo>
                    <a:cubicBezTo>
                      <a:pt x="258937" y="1057803"/>
                      <a:pt x="264642" y="1060354"/>
                      <a:pt x="269875" y="1063625"/>
                    </a:cubicBezTo>
                    <a:cubicBezTo>
                      <a:pt x="284231" y="1072597"/>
                      <a:pt x="277855" y="1069610"/>
                      <a:pt x="295275" y="1082675"/>
                    </a:cubicBezTo>
                    <a:cubicBezTo>
                      <a:pt x="298328" y="1084965"/>
                      <a:pt x="301293" y="1087522"/>
                      <a:pt x="304800" y="1089025"/>
                    </a:cubicBezTo>
                    <a:cubicBezTo>
                      <a:pt x="308811" y="1090744"/>
                      <a:pt x="313267" y="1091142"/>
                      <a:pt x="317500" y="1092200"/>
                    </a:cubicBezTo>
                    <a:cubicBezTo>
                      <a:pt x="334213" y="1108913"/>
                      <a:pt x="318847" y="1096049"/>
                      <a:pt x="342900" y="1108075"/>
                    </a:cubicBezTo>
                    <a:cubicBezTo>
                      <a:pt x="364701" y="1118976"/>
                      <a:pt x="337672" y="1111474"/>
                      <a:pt x="368300" y="1117600"/>
                    </a:cubicBezTo>
                    <a:cubicBezTo>
                      <a:pt x="405427" y="1142351"/>
                      <a:pt x="373404" y="1123416"/>
                      <a:pt x="396875" y="1133475"/>
                    </a:cubicBezTo>
                    <a:cubicBezTo>
                      <a:pt x="401225" y="1135339"/>
                      <a:pt x="405466" y="1137477"/>
                      <a:pt x="409575" y="1139825"/>
                    </a:cubicBezTo>
                    <a:cubicBezTo>
                      <a:pt x="412888" y="1141718"/>
                      <a:pt x="415527" y="1144835"/>
                      <a:pt x="419100" y="1146175"/>
                    </a:cubicBezTo>
                    <a:cubicBezTo>
                      <a:pt x="424153" y="1148070"/>
                      <a:pt x="429683" y="1148292"/>
                      <a:pt x="434975" y="1149350"/>
                    </a:cubicBezTo>
                    <a:cubicBezTo>
                      <a:pt x="446569" y="1157079"/>
                      <a:pt x="455493" y="1163598"/>
                      <a:pt x="469900" y="1168400"/>
                    </a:cubicBezTo>
                    <a:cubicBezTo>
                      <a:pt x="473075" y="1169458"/>
                      <a:pt x="476291" y="1170400"/>
                      <a:pt x="479425" y="1171575"/>
                    </a:cubicBezTo>
                    <a:cubicBezTo>
                      <a:pt x="484761" y="1173576"/>
                      <a:pt x="489893" y="1176123"/>
                      <a:pt x="495300" y="1177925"/>
                    </a:cubicBezTo>
                    <a:cubicBezTo>
                      <a:pt x="525324" y="1187933"/>
                      <a:pt x="493064" y="1175102"/>
                      <a:pt x="517525" y="1184275"/>
                    </a:cubicBezTo>
                    <a:cubicBezTo>
                      <a:pt x="522861" y="1186276"/>
                      <a:pt x="528192" y="1188310"/>
                      <a:pt x="533400" y="1190625"/>
                    </a:cubicBezTo>
                    <a:cubicBezTo>
                      <a:pt x="537725" y="1192547"/>
                      <a:pt x="541706" y="1195217"/>
                      <a:pt x="546100" y="1196975"/>
                    </a:cubicBezTo>
                    <a:cubicBezTo>
                      <a:pt x="581299" y="1211055"/>
                      <a:pt x="549789" y="1195792"/>
                      <a:pt x="581025" y="1209675"/>
                    </a:cubicBezTo>
                    <a:cubicBezTo>
                      <a:pt x="585350" y="1211597"/>
                      <a:pt x="589375" y="1214161"/>
                      <a:pt x="593725" y="1216025"/>
                    </a:cubicBezTo>
                    <a:cubicBezTo>
                      <a:pt x="602268" y="1219686"/>
                      <a:pt x="609807" y="1220511"/>
                      <a:pt x="619125" y="1222375"/>
                    </a:cubicBezTo>
                    <a:cubicBezTo>
                      <a:pt x="630189" y="1227907"/>
                      <a:pt x="635538" y="1231021"/>
                      <a:pt x="647700" y="1235075"/>
                    </a:cubicBezTo>
                    <a:cubicBezTo>
                      <a:pt x="651840" y="1236455"/>
                      <a:pt x="656348" y="1236629"/>
                      <a:pt x="660400" y="1238250"/>
                    </a:cubicBezTo>
                    <a:cubicBezTo>
                      <a:pt x="666992" y="1240887"/>
                      <a:pt x="672764" y="1245387"/>
                      <a:pt x="679450" y="1247775"/>
                    </a:cubicBezTo>
                    <a:cubicBezTo>
                      <a:pt x="689163" y="1251244"/>
                      <a:pt x="703831" y="1252781"/>
                      <a:pt x="714375" y="1257300"/>
                    </a:cubicBezTo>
                    <a:cubicBezTo>
                      <a:pt x="729553" y="1263805"/>
                      <a:pt x="722949" y="1263102"/>
                      <a:pt x="736600" y="1266825"/>
                    </a:cubicBezTo>
                    <a:cubicBezTo>
                      <a:pt x="745020" y="1269121"/>
                      <a:pt x="753533" y="1271058"/>
                      <a:pt x="762000" y="1273175"/>
                    </a:cubicBezTo>
                    <a:cubicBezTo>
                      <a:pt x="766233" y="1274233"/>
                      <a:pt x="770648" y="1274729"/>
                      <a:pt x="774700" y="1276350"/>
                    </a:cubicBezTo>
                    <a:cubicBezTo>
                      <a:pt x="779992" y="1278467"/>
                      <a:pt x="785046" y="1281318"/>
                      <a:pt x="790575" y="1282700"/>
                    </a:cubicBezTo>
                    <a:cubicBezTo>
                      <a:pt x="797835" y="1284515"/>
                      <a:pt x="805403" y="1284737"/>
                      <a:pt x="812800" y="1285875"/>
                    </a:cubicBezTo>
                    <a:cubicBezTo>
                      <a:pt x="824544" y="1287682"/>
                      <a:pt x="833475" y="1288902"/>
                      <a:pt x="844550" y="1292225"/>
                    </a:cubicBezTo>
                    <a:cubicBezTo>
                      <a:pt x="850961" y="1294148"/>
                      <a:pt x="857189" y="1296652"/>
                      <a:pt x="863600" y="1298575"/>
                    </a:cubicBezTo>
                    <a:cubicBezTo>
                      <a:pt x="878360" y="1303003"/>
                      <a:pt x="893743" y="1305552"/>
                      <a:pt x="908050" y="1311275"/>
                    </a:cubicBezTo>
                    <a:cubicBezTo>
                      <a:pt x="913342" y="1313392"/>
                      <a:pt x="918396" y="1316243"/>
                      <a:pt x="923925" y="1317625"/>
                    </a:cubicBezTo>
                    <a:cubicBezTo>
                      <a:pt x="931185" y="1319440"/>
                      <a:pt x="938833" y="1319232"/>
                      <a:pt x="946150" y="1320800"/>
                    </a:cubicBezTo>
                    <a:cubicBezTo>
                      <a:pt x="999356" y="1332201"/>
                      <a:pt x="933644" y="1323291"/>
                      <a:pt x="996950" y="1330325"/>
                    </a:cubicBezTo>
                    <a:cubicBezTo>
                      <a:pt x="1002242" y="1332442"/>
                      <a:pt x="1007327" y="1335175"/>
                      <a:pt x="1012825" y="1336675"/>
                    </a:cubicBezTo>
                    <a:cubicBezTo>
                      <a:pt x="1019036" y="1338369"/>
                      <a:pt x="1025512" y="1338871"/>
                      <a:pt x="1031875" y="1339850"/>
                    </a:cubicBezTo>
                    <a:cubicBezTo>
                      <a:pt x="1057945" y="1343861"/>
                      <a:pt x="1056154" y="1343230"/>
                      <a:pt x="1085850" y="1346200"/>
                    </a:cubicBezTo>
                    <a:cubicBezTo>
                      <a:pt x="1113542" y="1345335"/>
                      <a:pt x="1169292" y="1348118"/>
                      <a:pt x="1206500" y="1339850"/>
                    </a:cubicBezTo>
                    <a:cubicBezTo>
                      <a:pt x="1225024" y="1335734"/>
                      <a:pt x="1207107" y="1338229"/>
                      <a:pt x="1225550" y="1330325"/>
                    </a:cubicBezTo>
                    <a:cubicBezTo>
                      <a:pt x="1229561" y="1328606"/>
                      <a:pt x="1234017" y="1328208"/>
                      <a:pt x="1238250" y="1327150"/>
                    </a:cubicBezTo>
                    <a:lnTo>
                      <a:pt x="1263650" y="1311275"/>
                    </a:lnTo>
                    <a:cubicBezTo>
                      <a:pt x="1272117" y="1305983"/>
                      <a:pt x="1281199" y="1301569"/>
                      <a:pt x="1289050" y="1295400"/>
                    </a:cubicBezTo>
                    <a:cubicBezTo>
                      <a:pt x="1303867" y="1283758"/>
                      <a:pt x="1319494" y="1273080"/>
                      <a:pt x="1333500" y="1260475"/>
                    </a:cubicBezTo>
                    <a:cubicBezTo>
                      <a:pt x="1344083" y="1250950"/>
                      <a:pt x="1353931" y="1240538"/>
                      <a:pt x="1365250" y="1231900"/>
                    </a:cubicBezTo>
                    <a:cubicBezTo>
                      <a:pt x="1394199" y="1209807"/>
                      <a:pt x="1431401" y="1196837"/>
                      <a:pt x="1454150" y="1168400"/>
                    </a:cubicBezTo>
                    <a:cubicBezTo>
                      <a:pt x="1462617" y="1157817"/>
                      <a:pt x="1470583" y="1146813"/>
                      <a:pt x="1479550" y="1136650"/>
                    </a:cubicBezTo>
                    <a:cubicBezTo>
                      <a:pt x="1502347" y="1110813"/>
                      <a:pt x="1527875" y="1087356"/>
                      <a:pt x="1549400" y="1060450"/>
                    </a:cubicBezTo>
                    <a:cubicBezTo>
                      <a:pt x="1566333" y="1039283"/>
                      <a:pt x="1583035" y="1017929"/>
                      <a:pt x="1600200" y="996950"/>
                    </a:cubicBezTo>
                    <a:cubicBezTo>
                      <a:pt x="1611095" y="983634"/>
                      <a:pt x="1616473" y="978239"/>
                      <a:pt x="1625600" y="965200"/>
                    </a:cubicBezTo>
                    <a:cubicBezTo>
                      <a:pt x="1639282" y="945654"/>
                      <a:pt x="1643857" y="936889"/>
                      <a:pt x="1657350" y="914400"/>
                    </a:cubicBezTo>
                    <a:cubicBezTo>
                      <a:pt x="1663700" y="903817"/>
                      <a:pt x="1670880" y="893689"/>
                      <a:pt x="1676400" y="882650"/>
                    </a:cubicBezTo>
                    <a:cubicBezTo>
                      <a:pt x="1685925" y="863600"/>
                      <a:pt x="1695092" y="844367"/>
                      <a:pt x="1704975" y="825500"/>
                    </a:cubicBezTo>
                    <a:cubicBezTo>
                      <a:pt x="1706746" y="822120"/>
                      <a:pt x="1709618" y="819388"/>
                      <a:pt x="1711325" y="815975"/>
                    </a:cubicBezTo>
                    <a:cubicBezTo>
                      <a:pt x="1712822" y="812982"/>
                      <a:pt x="1713159" y="809516"/>
                      <a:pt x="1714500" y="806450"/>
                    </a:cubicBezTo>
                    <a:cubicBezTo>
                      <a:pt x="1720574" y="792567"/>
                      <a:pt x="1728417" y="779432"/>
                      <a:pt x="1733550" y="765175"/>
                    </a:cubicBezTo>
                    <a:cubicBezTo>
                      <a:pt x="1737984" y="752858"/>
                      <a:pt x="1739133" y="739558"/>
                      <a:pt x="1743075" y="727075"/>
                    </a:cubicBezTo>
                    <a:cubicBezTo>
                      <a:pt x="1745502" y="719389"/>
                      <a:pt x="1750310" y="712578"/>
                      <a:pt x="1752600" y="704850"/>
                    </a:cubicBezTo>
                    <a:cubicBezTo>
                      <a:pt x="1766442" y="658133"/>
                      <a:pt x="1768609" y="643590"/>
                      <a:pt x="1774825" y="600075"/>
                    </a:cubicBezTo>
                    <a:cubicBezTo>
                      <a:pt x="1776032" y="591628"/>
                      <a:pt x="1777227" y="583173"/>
                      <a:pt x="1778000" y="574675"/>
                    </a:cubicBezTo>
                    <a:cubicBezTo>
                      <a:pt x="1779345" y="559882"/>
                      <a:pt x="1780117" y="545042"/>
                      <a:pt x="1781175" y="530225"/>
                    </a:cubicBezTo>
                    <a:cubicBezTo>
                      <a:pt x="1778000" y="503767"/>
                      <a:pt x="1774676" y="477326"/>
                      <a:pt x="1771650" y="450850"/>
                    </a:cubicBezTo>
                    <a:cubicBezTo>
                      <a:pt x="1770442" y="440283"/>
                      <a:pt x="1771055" y="429419"/>
                      <a:pt x="1768475" y="419100"/>
                    </a:cubicBezTo>
                    <a:cubicBezTo>
                      <a:pt x="1766915" y="412860"/>
                      <a:pt x="1750075" y="365648"/>
                      <a:pt x="1743075" y="352425"/>
                    </a:cubicBezTo>
                    <a:cubicBezTo>
                      <a:pt x="1737300" y="341517"/>
                      <a:pt x="1730076" y="331432"/>
                      <a:pt x="1724025" y="320675"/>
                    </a:cubicBezTo>
                    <a:cubicBezTo>
                      <a:pt x="1720544" y="314487"/>
                      <a:pt x="1718829" y="307252"/>
                      <a:pt x="1714500" y="301625"/>
                    </a:cubicBezTo>
                    <a:cubicBezTo>
                      <a:pt x="1708112" y="293321"/>
                      <a:pt x="1699323" y="287152"/>
                      <a:pt x="1692275" y="279400"/>
                    </a:cubicBezTo>
                    <a:cubicBezTo>
                      <a:pt x="1685830" y="272311"/>
                      <a:pt x="1674639" y="254206"/>
                      <a:pt x="1670050" y="247650"/>
                    </a:cubicBezTo>
                    <a:cubicBezTo>
                      <a:pt x="1667015" y="243315"/>
                      <a:pt x="1664126" y="238828"/>
                      <a:pt x="1660525" y="234950"/>
                    </a:cubicBezTo>
                    <a:cubicBezTo>
                      <a:pt x="1650341" y="223982"/>
                      <a:pt x="1639674" y="213458"/>
                      <a:pt x="1628775" y="203200"/>
                    </a:cubicBezTo>
                    <a:cubicBezTo>
                      <a:pt x="1599972" y="176092"/>
                      <a:pt x="1565977" y="155661"/>
                      <a:pt x="1533525" y="133350"/>
                    </a:cubicBezTo>
                    <a:cubicBezTo>
                      <a:pt x="1522880" y="126031"/>
                      <a:pt x="1512934" y="117634"/>
                      <a:pt x="1501775" y="111125"/>
                    </a:cubicBezTo>
                    <a:cubicBezTo>
                      <a:pt x="1489075" y="103717"/>
                      <a:pt x="1475437" y="97722"/>
                      <a:pt x="1463675" y="88900"/>
                    </a:cubicBezTo>
                    <a:cubicBezTo>
                      <a:pt x="1448518" y="77533"/>
                      <a:pt x="1451384" y="78498"/>
                      <a:pt x="1431925" y="69850"/>
                    </a:cubicBezTo>
                    <a:cubicBezTo>
                      <a:pt x="1428867" y="68491"/>
                      <a:pt x="1425534" y="67850"/>
                      <a:pt x="1422400" y="66675"/>
                    </a:cubicBezTo>
                    <a:cubicBezTo>
                      <a:pt x="1417064" y="64674"/>
                      <a:pt x="1411932" y="62127"/>
                      <a:pt x="1406525" y="60325"/>
                    </a:cubicBezTo>
                    <a:cubicBezTo>
                      <a:pt x="1402385" y="58945"/>
                      <a:pt x="1397986" y="58464"/>
                      <a:pt x="1393825" y="57150"/>
                    </a:cubicBezTo>
                    <a:cubicBezTo>
                      <a:pt x="1377868" y="52111"/>
                      <a:pt x="1362138" y="46375"/>
                      <a:pt x="1346200" y="41275"/>
                    </a:cubicBezTo>
                    <a:cubicBezTo>
                      <a:pt x="1335676" y="37907"/>
                      <a:pt x="1325074" y="34785"/>
                      <a:pt x="1314450" y="31750"/>
                    </a:cubicBezTo>
                    <a:cubicBezTo>
                      <a:pt x="1302847" y="28435"/>
                      <a:pt x="1290973" y="26041"/>
                      <a:pt x="1279525" y="22225"/>
                    </a:cubicBezTo>
                    <a:cubicBezTo>
                      <a:pt x="1258500" y="15217"/>
                      <a:pt x="1250708" y="11621"/>
                      <a:pt x="1225550" y="9525"/>
                    </a:cubicBezTo>
                    <a:cubicBezTo>
                      <a:pt x="1199162" y="7326"/>
                      <a:pt x="1172633" y="7408"/>
                      <a:pt x="1146175" y="6350"/>
                    </a:cubicBezTo>
                    <a:lnTo>
                      <a:pt x="1057275" y="9525"/>
                    </a:lnTo>
                    <a:cubicBezTo>
                      <a:pt x="1039270" y="10325"/>
                      <a:pt x="1021323" y="12700"/>
                      <a:pt x="1003300" y="12700"/>
                    </a:cubicBezTo>
                    <a:cubicBezTo>
                      <a:pt x="991610" y="12700"/>
                      <a:pt x="979488" y="10054"/>
                      <a:pt x="974725" y="9525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/>
                  <p:cNvSpPr/>
                  <p:nvPr/>
                </p:nvSpPr>
                <p:spPr>
                  <a:xfrm>
                    <a:off x="3858752" y="2531303"/>
                    <a:ext cx="44037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𝑀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Rectangle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8752" y="2531303"/>
                    <a:ext cx="44037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39" name="Rectangle 138"/>
          <p:cNvSpPr/>
          <p:nvPr/>
        </p:nvSpPr>
        <p:spPr>
          <a:xfrm>
            <a:off x="4988256" y="2740022"/>
            <a:ext cx="15083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Finite automaton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933464" y="3479774"/>
                <a:ext cx="43696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dirty="0"/>
                  <a:t>Recall:   we did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a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ab</m:t>
                            </m:r>
                          </m:e>
                        </m:d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as an example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464" y="3479774"/>
                <a:ext cx="4369658" cy="400110"/>
              </a:xfrm>
              <a:prstGeom prst="rect">
                <a:avLst/>
              </a:prstGeom>
              <a:blipFill>
                <a:blip r:embed="rId8"/>
                <a:stretch>
                  <a:fillRect l="-1395" t="-9231" r="-1116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53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131" grpId="0" uiExpand="1" build="allAtOnce"/>
      <p:bldP spid="9" grpId="0" animBg="1"/>
      <p:bldP spid="9" grpId="1" animBg="1"/>
      <p:bldP spid="139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4003" y="160261"/>
            <a:ext cx="7387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Generalized NFA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5785547" y="2870632"/>
                <a:ext cx="5896978" cy="3293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For convenience we will assume:  </a:t>
                </a:r>
              </a:p>
              <a:p>
                <a:r>
                  <a:rPr lang="en-US" sz="2400" baseline="0" dirty="0"/>
                  <a:t>- </a:t>
                </a:r>
                <a:r>
                  <a:rPr lang="en-US" sz="2000" baseline="0" dirty="0"/>
                  <a:t>One accept state, separate from the start state</a:t>
                </a:r>
              </a:p>
              <a:p>
                <a:r>
                  <a:rPr lang="en-US" sz="2000" baseline="0" dirty="0"/>
                  <a:t>-</a:t>
                </a:r>
                <a:r>
                  <a:rPr lang="en-US" sz="2000" dirty="0"/>
                  <a:t> One arrow from each state to each state, except</a:t>
                </a:r>
                <a:endParaRPr lang="en-US" sz="2000" baseline="0" dirty="0"/>
              </a:p>
              <a:p>
                <a:r>
                  <a:rPr lang="en-US" sz="2000" dirty="0"/>
                  <a:t>   a) only exiting the start state</a:t>
                </a:r>
                <a:br>
                  <a:rPr lang="en-US" sz="2000" dirty="0"/>
                </a:br>
                <a:r>
                  <a:rPr lang="en-US" sz="2000" dirty="0"/>
                  <a:t>   b) only entering the accept state  </a:t>
                </a:r>
                <a:br>
                  <a:rPr lang="en-US" sz="2000" baseline="0" dirty="0"/>
                </a:br>
                <a:endParaRPr lang="en-US" sz="2000" baseline="0" dirty="0"/>
              </a:p>
              <a:p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000" dirty="0"/>
                  <a:t> (empty input) does not change the language but fulfill the assumptions.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We can easily modify a GNFA to have this </a:t>
                </a:r>
                <a:r>
                  <a:rPr lang="en-US" sz="2000" u="sng" dirty="0"/>
                  <a:t>special form</a:t>
                </a:r>
                <a:r>
                  <a:rPr lang="en-US" sz="2000" dirty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547" y="2870632"/>
                <a:ext cx="5896978" cy="3293209"/>
              </a:xfrm>
              <a:prstGeom prst="rect">
                <a:avLst/>
              </a:prstGeom>
              <a:blipFill>
                <a:blip r:embed="rId3"/>
                <a:stretch>
                  <a:fillRect l="-1551" t="-1481" b="-2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/>
          <p:cNvSpPr/>
          <p:nvPr/>
        </p:nvSpPr>
        <p:spPr>
          <a:xfrm>
            <a:off x="2774800" y="4654633"/>
            <a:ext cx="425468" cy="4452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899279" y="3206371"/>
            <a:ext cx="425468" cy="4452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277094" y="839877"/>
            <a:ext cx="8937823" cy="123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800" b="1" i="0" dirty="0">
                <a:latin typeface="+mj-lt"/>
              </a:rPr>
              <a:t>Definition:  </a:t>
            </a:r>
            <a:r>
              <a:rPr lang="en-US" sz="2400" dirty="0">
                <a:latin typeface="+mj-lt"/>
              </a:rPr>
              <a:t>A </a:t>
            </a:r>
            <a:r>
              <a:rPr lang="en-US" sz="2400" u="sng" dirty="0">
                <a:latin typeface="+mj-lt"/>
              </a:rPr>
              <a:t>Generalized Nondeterministic Finite Automaton</a:t>
            </a:r>
            <a:r>
              <a:rPr lang="en-US" sz="2400" dirty="0">
                <a:latin typeface="+mj-lt"/>
              </a:rPr>
              <a:t> (GNFA) is similar to an NFA but allows regular expressions as transition labels.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97789" y="2697932"/>
            <a:ext cx="3974230" cy="2428986"/>
            <a:chOff x="873213" y="2539783"/>
            <a:chExt cx="3974230" cy="2428986"/>
          </a:xfrm>
        </p:grpSpPr>
        <p:sp>
          <p:nvSpPr>
            <p:cNvPr id="94" name="Oval 93"/>
            <p:cNvSpPr/>
            <p:nvPr/>
          </p:nvSpPr>
          <p:spPr>
            <a:xfrm>
              <a:off x="1560429" y="3013427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2713276" y="4389219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97"/>
            <p:cNvSpPr/>
            <p:nvPr/>
          </p:nvSpPr>
          <p:spPr>
            <a:xfrm>
              <a:off x="2047638" y="2864231"/>
              <a:ext cx="1823053" cy="228601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  <a:gd name="connsiteX0" fmla="*/ 0 w 1105624"/>
                <a:gd name="connsiteY0" fmla="*/ 174773 h 174773"/>
                <a:gd name="connsiteX1" fmla="*/ 501650 w 1105624"/>
                <a:gd name="connsiteY1" fmla="*/ 148 h 174773"/>
                <a:gd name="connsiteX2" fmla="*/ 1105624 w 1105624"/>
                <a:gd name="connsiteY2" fmla="*/ 149350 h 174773"/>
                <a:gd name="connsiteX0" fmla="*/ 0 w 1105624"/>
                <a:gd name="connsiteY0" fmla="*/ 174773 h 174773"/>
                <a:gd name="connsiteX1" fmla="*/ 501650 w 1105624"/>
                <a:gd name="connsiteY1" fmla="*/ 148 h 174773"/>
                <a:gd name="connsiteX2" fmla="*/ 1105624 w 1105624"/>
                <a:gd name="connsiteY2" fmla="*/ 149350 h 174773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068347"/>
                <a:gd name="connsiteY0" fmla="*/ 128857 h 128857"/>
                <a:gd name="connsiteX1" fmla="*/ 540968 w 1068347"/>
                <a:gd name="connsiteY1" fmla="*/ 431 h 128857"/>
                <a:gd name="connsiteX2" fmla="*/ 1068347 w 1068347"/>
                <a:gd name="connsiteY2" fmla="*/ 114164 h 128857"/>
                <a:gd name="connsiteX0" fmla="*/ 0 w 1079530"/>
                <a:gd name="connsiteY0" fmla="*/ 128705 h 128705"/>
                <a:gd name="connsiteX1" fmla="*/ 540968 w 1079530"/>
                <a:gd name="connsiteY1" fmla="*/ 279 h 128705"/>
                <a:gd name="connsiteX2" fmla="*/ 1079530 w 1079530"/>
                <a:gd name="connsiteY2" fmla="*/ 124742 h 128705"/>
                <a:gd name="connsiteX0" fmla="*/ 0 w 1070211"/>
                <a:gd name="connsiteY0" fmla="*/ 128766 h 128766"/>
                <a:gd name="connsiteX1" fmla="*/ 540968 w 1070211"/>
                <a:gd name="connsiteY1" fmla="*/ 340 h 128766"/>
                <a:gd name="connsiteX2" fmla="*/ 1070211 w 1070211"/>
                <a:gd name="connsiteY2" fmla="*/ 119438 h 12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0211" h="128766">
                  <a:moveTo>
                    <a:pt x="0" y="128766"/>
                  </a:moveTo>
                  <a:cubicBezTo>
                    <a:pt x="173814" y="-3733"/>
                    <a:pt x="441887" y="3515"/>
                    <a:pt x="540968" y="340"/>
                  </a:cubicBezTo>
                  <a:cubicBezTo>
                    <a:pt x="634432" y="-2835"/>
                    <a:pt x="972844" y="14663"/>
                    <a:pt x="1070211" y="119438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1277094" y="3303202"/>
              <a:ext cx="2833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873213" y="2644590"/>
                  <a:ext cx="56137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4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213" y="2644590"/>
                  <a:ext cx="561371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03"/>
                <p:cNvSpPr/>
                <p:nvPr/>
              </p:nvSpPr>
              <p:spPr>
                <a:xfrm>
                  <a:off x="1607119" y="3072166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4" name="Rectangle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7119" y="3072166"/>
                  <a:ext cx="474810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Rectangle 106"/>
            <p:cNvSpPr/>
            <p:nvPr/>
          </p:nvSpPr>
          <p:spPr>
            <a:xfrm>
              <a:off x="4430341" y="2644590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ab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/>
                <p:cNvSpPr/>
                <p:nvPr/>
              </p:nvSpPr>
              <p:spPr>
                <a:xfrm>
                  <a:off x="2655549" y="2539783"/>
                  <a:ext cx="6526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a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b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5549" y="2539783"/>
                  <a:ext cx="65261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Rectangle 109"/>
            <p:cNvSpPr/>
            <p:nvPr/>
          </p:nvSpPr>
          <p:spPr>
            <a:xfrm>
              <a:off x="2838390" y="336083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840857" y="255260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3835118" y="2949067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/>
                <p:cNvSpPr/>
                <p:nvPr/>
              </p:nvSpPr>
              <p:spPr>
                <a:xfrm>
                  <a:off x="2761347" y="4437033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6" name="Rectangle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1347" y="4437033"/>
                  <a:ext cx="474810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Freeform 38"/>
            <p:cNvSpPr/>
            <p:nvPr/>
          </p:nvSpPr>
          <p:spPr>
            <a:xfrm rot="20091956">
              <a:off x="4141734" y="2696798"/>
              <a:ext cx="366730" cy="389557"/>
            </a:xfrm>
            <a:custGeom>
              <a:avLst/>
              <a:gdLst>
                <a:gd name="connsiteX0" fmla="*/ 0 w 446175"/>
                <a:gd name="connsiteY0" fmla="*/ 147014 h 413714"/>
                <a:gd name="connsiteX1" fmla="*/ 241300 w 446175"/>
                <a:gd name="connsiteY1" fmla="*/ 964 h 413714"/>
                <a:gd name="connsiteX2" fmla="*/ 444500 w 446175"/>
                <a:gd name="connsiteY2" fmla="*/ 210514 h 413714"/>
                <a:gd name="connsiteX3" fmla="*/ 127000 w 446175"/>
                <a:gd name="connsiteY3" fmla="*/ 413714 h 413714"/>
                <a:gd name="connsiteX0" fmla="*/ 0 w 383473"/>
                <a:gd name="connsiteY0" fmla="*/ 147579 h 414279"/>
                <a:gd name="connsiteX1" fmla="*/ 241300 w 383473"/>
                <a:gd name="connsiteY1" fmla="*/ 1529 h 414279"/>
                <a:gd name="connsiteX2" fmla="*/ 381000 w 383473"/>
                <a:gd name="connsiteY2" fmla="*/ 230129 h 414279"/>
                <a:gd name="connsiteX3" fmla="*/ 127000 w 383473"/>
                <a:gd name="connsiteY3" fmla="*/ 414279 h 414279"/>
                <a:gd name="connsiteX0" fmla="*/ 0 w 383869"/>
                <a:gd name="connsiteY0" fmla="*/ 116583 h 383283"/>
                <a:gd name="connsiteX1" fmla="*/ 247650 w 383869"/>
                <a:gd name="connsiteY1" fmla="*/ 2283 h 383283"/>
                <a:gd name="connsiteX2" fmla="*/ 381000 w 383869"/>
                <a:gd name="connsiteY2" fmla="*/ 199133 h 383283"/>
                <a:gd name="connsiteX3" fmla="*/ 127000 w 383869"/>
                <a:gd name="connsiteY3" fmla="*/ 383283 h 383283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8429 h 339885"/>
                <a:gd name="connsiteX1" fmla="*/ 247650 w 383682"/>
                <a:gd name="connsiteY1" fmla="*/ 4129 h 339885"/>
                <a:gd name="connsiteX2" fmla="*/ 381000 w 383682"/>
                <a:gd name="connsiteY2" fmla="*/ 200979 h 339885"/>
                <a:gd name="connsiteX3" fmla="*/ 131763 w 383682"/>
                <a:gd name="connsiteY3" fmla="*/ 339885 h 339885"/>
                <a:gd name="connsiteX0" fmla="*/ 0 w 356218"/>
                <a:gd name="connsiteY0" fmla="*/ 118915 h 340371"/>
                <a:gd name="connsiteX1" fmla="*/ 247650 w 356218"/>
                <a:gd name="connsiteY1" fmla="*/ 4615 h 340371"/>
                <a:gd name="connsiteX2" fmla="*/ 352776 w 356218"/>
                <a:gd name="connsiteY2" fmla="*/ 209226 h 340371"/>
                <a:gd name="connsiteX3" fmla="*/ 131763 w 356218"/>
                <a:gd name="connsiteY3" fmla="*/ 340371 h 340371"/>
                <a:gd name="connsiteX0" fmla="*/ 0 w 356351"/>
                <a:gd name="connsiteY0" fmla="*/ 126869 h 348325"/>
                <a:gd name="connsiteX1" fmla="*/ 247650 w 356351"/>
                <a:gd name="connsiteY1" fmla="*/ 12569 h 348325"/>
                <a:gd name="connsiteX2" fmla="*/ 352776 w 356351"/>
                <a:gd name="connsiteY2" fmla="*/ 217180 h 348325"/>
                <a:gd name="connsiteX3" fmla="*/ 131763 w 356351"/>
                <a:gd name="connsiteY3" fmla="*/ 348325 h 348325"/>
                <a:gd name="connsiteX0" fmla="*/ 0 w 356873"/>
                <a:gd name="connsiteY0" fmla="*/ 121549 h 343005"/>
                <a:gd name="connsiteX1" fmla="*/ 247650 w 356873"/>
                <a:gd name="connsiteY1" fmla="*/ 7249 h 343005"/>
                <a:gd name="connsiteX2" fmla="*/ 352776 w 356873"/>
                <a:gd name="connsiteY2" fmla="*/ 211860 h 343005"/>
                <a:gd name="connsiteX3" fmla="*/ 131763 w 356873"/>
                <a:gd name="connsiteY3" fmla="*/ 343005 h 343005"/>
                <a:gd name="connsiteX0" fmla="*/ 0 w 361107"/>
                <a:gd name="connsiteY0" fmla="*/ 171453 h 392909"/>
                <a:gd name="connsiteX1" fmla="*/ 287591 w 361107"/>
                <a:gd name="connsiteY1" fmla="*/ 3670 h 392909"/>
                <a:gd name="connsiteX2" fmla="*/ 352776 w 361107"/>
                <a:gd name="connsiteY2" fmla="*/ 261764 h 392909"/>
                <a:gd name="connsiteX3" fmla="*/ 131763 w 361107"/>
                <a:gd name="connsiteY3" fmla="*/ 392909 h 392909"/>
                <a:gd name="connsiteX0" fmla="*/ 0 w 366730"/>
                <a:gd name="connsiteY0" fmla="*/ 168101 h 389557"/>
                <a:gd name="connsiteX1" fmla="*/ 287591 w 366730"/>
                <a:gd name="connsiteY1" fmla="*/ 318 h 389557"/>
                <a:gd name="connsiteX2" fmla="*/ 361184 w 366730"/>
                <a:gd name="connsiteY2" fmla="*/ 131810 h 389557"/>
                <a:gd name="connsiteX3" fmla="*/ 131763 w 366730"/>
                <a:gd name="connsiteY3" fmla="*/ 389557 h 389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730" h="389557">
                  <a:moveTo>
                    <a:pt x="0" y="168101"/>
                  </a:moveTo>
                  <a:cubicBezTo>
                    <a:pt x="52652" y="56447"/>
                    <a:pt x="227394" y="6366"/>
                    <a:pt x="287591" y="318"/>
                  </a:cubicBezTo>
                  <a:cubicBezTo>
                    <a:pt x="347788" y="-5730"/>
                    <a:pt x="380498" y="75851"/>
                    <a:pt x="361184" y="131810"/>
                  </a:cubicBezTo>
                  <a:cubicBezTo>
                    <a:pt x="341870" y="187769"/>
                    <a:pt x="292894" y="365215"/>
                    <a:pt x="131763" y="389557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 39"/>
            <p:cNvSpPr/>
            <p:nvPr/>
          </p:nvSpPr>
          <p:spPr>
            <a:xfrm rot="2714057" flipV="1">
              <a:off x="1520641" y="4087335"/>
              <a:ext cx="1417573" cy="269594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  <a:gd name="connsiteX0" fmla="*/ 0 w 1105624"/>
                <a:gd name="connsiteY0" fmla="*/ 174773 h 174773"/>
                <a:gd name="connsiteX1" fmla="*/ 501650 w 1105624"/>
                <a:gd name="connsiteY1" fmla="*/ 148 h 174773"/>
                <a:gd name="connsiteX2" fmla="*/ 1105624 w 1105624"/>
                <a:gd name="connsiteY2" fmla="*/ 149350 h 174773"/>
                <a:gd name="connsiteX0" fmla="*/ 0 w 1105624"/>
                <a:gd name="connsiteY0" fmla="*/ 174773 h 174773"/>
                <a:gd name="connsiteX1" fmla="*/ 501650 w 1105624"/>
                <a:gd name="connsiteY1" fmla="*/ 148 h 174773"/>
                <a:gd name="connsiteX2" fmla="*/ 1105624 w 1105624"/>
                <a:gd name="connsiteY2" fmla="*/ 149350 h 174773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068347"/>
                <a:gd name="connsiteY0" fmla="*/ 128857 h 128857"/>
                <a:gd name="connsiteX1" fmla="*/ 540968 w 1068347"/>
                <a:gd name="connsiteY1" fmla="*/ 431 h 128857"/>
                <a:gd name="connsiteX2" fmla="*/ 1068347 w 1068347"/>
                <a:gd name="connsiteY2" fmla="*/ 114164 h 128857"/>
                <a:gd name="connsiteX0" fmla="*/ 0 w 1079530"/>
                <a:gd name="connsiteY0" fmla="*/ 128705 h 128705"/>
                <a:gd name="connsiteX1" fmla="*/ 540968 w 1079530"/>
                <a:gd name="connsiteY1" fmla="*/ 279 h 128705"/>
                <a:gd name="connsiteX2" fmla="*/ 1079530 w 1079530"/>
                <a:gd name="connsiteY2" fmla="*/ 124742 h 128705"/>
                <a:gd name="connsiteX0" fmla="*/ 0 w 1070211"/>
                <a:gd name="connsiteY0" fmla="*/ 128766 h 128766"/>
                <a:gd name="connsiteX1" fmla="*/ 540968 w 1070211"/>
                <a:gd name="connsiteY1" fmla="*/ 340 h 128766"/>
                <a:gd name="connsiteX2" fmla="*/ 1070211 w 1070211"/>
                <a:gd name="connsiteY2" fmla="*/ 119438 h 128766"/>
                <a:gd name="connsiteX0" fmla="*/ 0 w 1147865"/>
                <a:gd name="connsiteY0" fmla="*/ 156456 h 156456"/>
                <a:gd name="connsiteX1" fmla="*/ 540968 w 1147865"/>
                <a:gd name="connsiteY1" fmla="*/ 28030 h 156456"/>
                <a:gd name="connsiteX2" fmla="*/ 1147865 w 1147865"/>
                <a:gd name="connsiteY2" fmla="*/ 56088 h 156456"/>
                <a:gd name="connsiteX0" fmla="*/ 0 w 1147865"/>
                <a:gd name="connsiteY0" fmla="*/ 149800 h 149800"/>
                <a:gd name="connsiteX1" fmla="*/ 540968 w 1147865"/>
                <a:gd name="connsiteY1" fmla="*/ 21374 h 149800"/>
                <a:gd name="connsiteX2" fmla="*/ 1147865 w 1147865"/>
                <a:gd name="connsiteY2" fmla="*/ 49432 h 149800"/>
                <a:gd name="connsiteX0" fmla="*/ 0 w 1147865"/>
                <a:gd name="connsiteY0" fmla="*/ 149800 h 149800"/>
                <a:gd name="connsiteX1" fmla="*/ 540968 w 1147865"/>
                <a:gd name="connsiteY1" fmla="*/ 21374 h 149800"/>
                <a:gd name="connsiteX2" fmla="*/ 1147865 w 1147865"/>
                <a:gd name="connsiteY2" fmla="*/ 49432 h 149800"/>
                <a:gd name="connsiteX0" fmla="*/ 0 w 1147865"/>
                <a:gd name="connsiteY0" fmla="*/ 162002 h 162002"/>
                <a:gd name="connsiteX1" fmla="*/ 531471 w 1147865"/>
                <a:gd name="connsiteY1" fmla="*/ 8451 h 162002"/>
                <a:gd name="connsiteX2" fmla="*/ 1147865 w 1147865"/>
                <a:gd name="connsiteY2" fmla="*/ 61634 h 162002"/>
                <a:gd name="connsiteX0" fmla="*/ 0 w 1106205"/>
                <a:gd name="connsiteY0" fmla="*/ 182657 h 182657"/>
                <a:gd name="connsiteX1" fmla="*/ 489811 w 1106205"/>
                <a:gd name="connsiteY1" fmla="*/ 8451 h 182657"/>
                <a:gd name="connsiteX2" fmla="*/ 1106205 w 1106205"/>
                <a:gd name="connsiteY2" fmla="*/ 61634 h 18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6205" h="182657">
                  <a:moveTo>
                    <a:pt x="0" y="182657"/>
                  </a:moveTo>
                  <a:cubicBezTo>
                    <a:pt x="157522" y="88899"/>
                    <a:pt x="390730" y="11626"/>
                    <a:pt x="489811" y="8451"/>
                  </a:cubicBezTo>
                  <a:cubicBezTo>
                    <a:pt x="583275" y="5276"/>
                    <a:pt x="921976" y="-27422"/>
                    <a:pt x="1106205" y="61634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 rot="8559318">
              <a:off x="3056913" y="3904911"/>
              <a:ext cx="1328882" cy="425796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  <a:gd name="connsiteX0" fmla="*/ 0 w 1105624"/>
                <a:gd name="connsiteY0" fmla="*/ 174773 h 174773"/>
                <a:gd name="connsiteX1" fmla="*/ 501650 w 1105624"/>
                <a:gd name="connsiteY1" fmla="*/ 148 h 174773"/>
                <a:gd name="connsiteX2" fmla="*/ 1105624 w 1105624"/>
                <a:gd name="connsiteY2" fmla="*/ 149350 h 174773"/>
                <a:gd name="connsiteX0" fmla="*/ 0 w 1105624"/>
                <a:gd name="connsiteY0" fmla="*/ 174773 h 174773"/>
                <a:gd name="connsiteX1" fmla="*/ 501650 w 1105624"/>
                <a:gd name="connsiteY1" fmla="*/ 148 h 174773"/>
                <a:gd name="connsiteX2" fmla="*/ 1105624 w 1105624"/>
                <a:gd name="connsiteY2" fmla="*/ 149350 h 174773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068347"/>
                <a:gd name="connsiteY0" fmla="*/ 128857 h 128857"/>
                <a:gd name="connsiteX1" fmla="*/ 540968 w 1068347"/>
                <a:gd name="connsiteY1" fmla="*/ 431 h 128857"/>
                <a:gd name="connsiteX2" fmla="*/ 1068347 w 1068347"/>
                <a:gd name="connsiteY2" fmla="*/ 114164 h 128857"/>
                <a:gd name="connsiteX0" fmla="*/ 0 w 1079530"/>
                <a:gd name="connsiteY0" fmla="*/ 128705 h 128705"/>
                <a:gd name="connsiteX1" fmla="*/ 540968 w 1079530"/>
                <a:gd name="connsiteY1" fmla="*/ 279 h 128705"/>
                <a:gd name="connsiteX2" fmla="*/ 1079530 w 1079530"/>
                <a:gd name="connsiteY2" fmla="*/ 124742 h 128705"/>
                <a:gd name="connsiteX0" fmla="*/ 0 w 1070211"/>
                <a:gd name="connsiteY0" fmla="*/ 128766 h 128766"/>
                <a:gd name="connsiteX1" fmla="*/ 540968 w 1070211"/>
                <a:gd name="connsiteY1" fmla="*/ 340 h 128766"/>
                <a:gd name="connsiteX2" fmla="*/ 1070211 w 1070211"/>
                <a:gd name="connsiteY2" fmla="*/ 119438 h 128766"/>
                <a:gd name="connsiteX0" fmla="*/ 0 w 1147865"/>
                <a:gd name="connsiteY0" fmla="*/ 156456 h 156456"/>
                <a:gd name="connsiteX1" fmla="*/ 540968 w 1147865"/>
                <a:gd name="connsiteY1" fmla="*/ 28030 h 156456"/>
                <a:gd name="connsiteX2" fmla="*/ 1147865 w 1147865"/>
                <a:gd name="connsiteY2" fmla="*/ 56088 h 156456"/>
                <a:gd name="connsiteX0" fmla="*/ 0 w 1147865"/>
                <a:gd name="connsiteY0" fmla="*/ 149800 h 149800"/>
                <a:gd name="connsiteX1" fmla="*/ 540968 w 1147865"/>
                <a:gd name="connsiteY1" fmla="*/ 21374 h 149800"/>
                <a:gd name="connsiteX2" fmla="*/ 1147865 w 1147865"/>
                <a:gd name="connsiteY2" fmla="*/ 49432 h 149800"/>
                <a:gd name="connsiteX0" fmla="*/ 0 w 1147865"/>
                <a:gd name="connsiteY0" fmla="*/ 149800 h 149800"/>
                <a:gd name="connsiteX1" fmla="*/ 540968 w 1147865"/>
                <a:gd name="connsiteY1" fmla="*/ 21374 h 149800"/>
                <a:gd name="connsiteX2" fmla="*/ 1147865 w 1147865"/>
                <a:gd name="connsiteY2" fmla="*/ 49432 h 149800"/>
                <a:gd name="connsiteX0" fmla="*/ 0 w 1147865"/>
                <a:gd name="connsiteY0" fmla="*/ 162002 h 162002"/>
                <a:gd name="connsiteX1" fmla="*/ 531471 w 1147865"/>
                <a:gd name="connsiteY1" fmla="*/ 8451 h 162002"/>
                <a:gd name="connsiteX2" fmla="*/ 1147865 w 1147865"/>
                <a:gd name="connsiteY2" fmla="*/ 61634 h 162002"/>
                <a:gd name="connsiteX0" fmla="*/ 0 w 1106205"/>
                <a:gd name="connsiteY0" fmla="*/ 182657 h 182657"/>
                <a:gd name="connsiteX1" fmla="*/ 489811 w 1106205"/>
                <a:gd name="connsiteY1" fmla="*/ 8451 h 182657"/>
                <a:gd name="connsiteX2" fmla="*/ 1106205 w 1106205"/>
                <a:gd name="connsiteY2" fmla="*/ 61634 h 182657"/>
                <a:gd name="connsiteX0" fmla="*/ 0 w 1106205"/>
                <a:gd name="connsiteY0" fmla="*/ 162344 h 162344"/>
                <a:gd name="connsiteX1" fmla="*/ 417324 w 1106205"/>
                <a:gd name="connsiteY1" fmla="*/ 37577 h 162344"/>
                <a:gd name="connsiteX2" fmla="*/ 1106205 w 1106205"/>
                <a:gd name="connsiteY2" fmla="*/ 41321 h 162344"/>
                <a:gd name="connsiteX0" fmla="*/ 0 w 1106205"/>
                <a:gd name="connsiteY0" fmla="*/ 146775 h 146775"/>
                <a:gd name="connsiteX1" fmla="*/ 417324 w 1106205"/>
                <a:gd name="connsiteY1" fmla="*/ 22008 h 146775"/>
                <a:gd name="connsiteX2" fmla="*/ 1106205 w 1106205"/>
                <a:gd name="connsiteY2" fmla="*/ 25752 h 146775"/>
                <a:gd name="connsiteX0" fmla="*/ 0 w 1106205"/>
                <a:gd name="connsiteY0" fmla="*/ 146775 h 146775"/>
                <a:gd name="connsiteX1" fmla="*/ 417324 w 1106205"/>
                <a:gd name="connsiteY1" fmla="*/ 22008 h 146775"/>
                <a:gd name="connsiteX2" fmla="*/ 1106205 w 1106205"/>
                <a:gd name="connsiteY2" fmla="*/ 25752 h 146775"/>
                <a:gd name="connsiteX0" fmla="*/ 0 w 1106205"/>
                <a:gd name="connsiteY0" fmla="*/ 146775 h 146775"/>
                <a:gd name="connsiteX1" fmla="*/ 417324 w 1106205"/>
                <a:gd name="connsiteY1" fmla="*/ 22008 h 146775"/>
                <a:gd name="connsiteX2" fmla="*/ 1106205 w 1106205"/>
                <a:gd name="connsiteY2" fmla="*/ 25752 h 146775"/>
                <a:gd name="connsiteX0" fmla="*/ 0 w 1106205"/>
                <a:gd name="connsiteY0" fmla="*/ 146775 h 146775"/>
                <a:gd name="connsiteX1" fmla="*/ 417324 w 1106205"/>
                <a:gd name="connsiteY1" fmla="*/ 22008 h 146775"/>
                <a:gd name="connsiteX2" fmla="*/ 1106205 w 1106205"/>
                <a:gd name="connsiteY2" fmla="*/ 25752 h 146775"/>
                <a:gd name="connsiteX0" fmla="*/ 0 w 1106205"/>
                <a:gd name="connsiteY0" fmla="*/ 151868 h 151868"/>
                <a:gd name="connsiteX1" fmla="*/ 417324 w 1106205"/>
                <a:gd name="connsiteY1" fmla="*/ 27101 h 151868"/>
                <a:gd name="connsiteX2" fmla="*/ 1106205 w 1106205"/>
                <a:gd name="connsiteY2" fmla="*/ 30845 h 151868"/>
                <a:gd name="connsiteX0" fmla="*/ 0 w 1106205"/>
                <a:gd name="connsiteY0" fmla="*/ 150031 h 150031"/>
                <a:gd name="connsiteX1" fmla="*/ 417324 w 1106205"/>
                <a:gd name="connsiteY1" fmla="*/ 25264 h 150031"/>
                <a:gd name="connsiteX2" fmla="*/ 1106205 w 1106205"/>
                <a:gd name="connsiteY2" fmla="*/ 29008 h 150031"/>
                <a:gd name="connsiteX0" fmla="*/ 0 w 1029799"/>
                <a:gd name="connsiteY0" fmla="*/ 139895 h 139895"/>
                <a:gd name="connsiteX1" fmla="*/ 417324 w 1029799"/>
                <a:gd name="connsiteY1" fmla="*/ 15128 h 139895"/>
                <a:gd name="connsiteX2" fmla="*/ 1029799 w 1029799"/>
                <a:gd name="connsiteY2" fmla="*/ 36817 h 139895"/>
                <a:gd name="connsiteX0" fmla="*/ 0 w 1029799"/>
                <a:gd name="connsiteY0" fmla="*/ 133236 h 133236"/>
                <a:gd name="connsiteX1" fmla="*/ 437423 w 1029799"/>
                <a:gd name="connsiteY1" fmla="*/ 23284 h 133236"/>
                <a:gd name="connsiteX2" fmla="*/ 1029799 w 1029799"/>
                <a:gd name="connsiteY2" fmla="*/ 30158 h 133236"/>
                <a:gd name="connsiteX0" fmla="*/ 0 w 1012991"/>
                <a:gd name="connsiteY0" fmla="*/ 127291 h 127291"/>
                <a:gd name="connsiteX1" fmla="*/ 437423 w 1012991"/>
                <a:gd name="connsiteY1" fmla="*/ 17339 h 127291"/>
                <a:gd name="connsiteX2" fmla="*/ 1012991 w 1012991"/>
                <a:gd name="connsiteY2" fmla="*/ 34592 h 127291"/>
                <a:gd name="connsiteX0" fmla="*/ 0 w 1012991"/>
                <a:gd name="connsiteY0" fmla="*/ 122268 h 122268"/>
                <a:gd name="connsiteX1" fmla="*/ 437423 w 1012991"/>
                <a:gd name="connsiteY1" fmla="*/ 12316 h 122268"/>
                <a:gd name="connsiteX2" fmla="*/ 1012991 w 1012991"/>
                <a:gd name="connsiteY2" fmla="*/ 29569 h 122268"/>
                <a:gd name="connsiteX0" fmla="*/ 0 w 1012991"/>
                <a:gd name="connsiteY0" fmla="*/ 118517 h 118517"/>
                <a:gd name="connsiteX1" fmla="*/ 448937 w 1012991"/>
                <a:gd name="connsiteY1" fmla="*/ 15830 h 118517"/>
                <a:gd name="connsiteX2" fmla="*/ 1012991 w 1012991"/>
                <a:gd name="connsiteY2" fmla="*/ 25818 h 118517"/>
                <a:gd name="connsiteX0" fmla="*/ 0 w 1012991"/>
                <a:gd name="connsiteY0" fmla="*/ 118517 h 118517"/>
                <a:gd name="connsiteX1" fmla="*/ 448937 w 1012991"/>
                <a:gd name="connsiteY1" fmla="*/ 15830 h 118517"/>
                <a:gd name="connsiteX2" fmla="*/ 1012991 w 1012991"/>
                <a:gd name="connsiteY2" fmla="*/ 25818 h 118517"/>
                <a:gd name="connsiteX0" fmla="*/ 0 w 1012991"/>
                <a:gd name="connsiteY0" fmla="*/ 116332 h 116332"/>
                <a:gd name="connsiteX1" fmla="*/ 448937 w 1012991"/>
                <a:gd name="connsiteY1" fmla="*/ 13645 h 116332"/>
                <a:gd name="connsiteX2" fmla="*/ 1012991 w 1012991"/>
                <a:gd name="connsiteY2" fmla="*/ 23633 h 116332"/>
                <a:gd name="connsiteX0" fmla="*/ 0 w 1019156"/>
                <a:gd name="connsiteY0" fmla="*/ 112658 h 112658"/>
                <a:gd name="connsiteX1" fmla="*/ 448937 w 1019156"/>
                <a:gd name="connsiteY1" fmla="*/ 9971 h 112658"/>
                <a:gd name="connsiteX2" fmla="*/ 1019156 w 1019156"/>
                <a:gd name="connsiteY2" fmla="*/ 26872 h 112658"/>
                <a:gd name="connsiteX0" fmla="*/ 0 w 1019156"/>
                <a:gd name="connsiteY0" fmla="*/ 112767 h 112767"/>
                <a:gd name="connsiteX1" fmla="*/ 448937 w 1019156"/>
                <a:gd name="connsiteY1" fmla="*/ 10080 h 112767"/>
                <a:gd name="connsiteX2" fmla="*/ 1019156 w 1019156"/>
                <a:gd name="connsiteY2" fmla="*/ 26981 h 11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9156" h="112767">
                  <a:moveTo>
                    <a:pt x="0" y="112767"/>
                  </a:moveTo>
                  <a:cubicBezTo>
                    <a:pt x="93228" y="68067"/>
                    <a:pt x="323300" y="28046"/>
                    <a:pt x="448937" y="10080"/>
                  </a:cubicBezTo>
                  <a:cubicBezTo>
                    <a:pt x="534261" y="1163"/>
                    <a:pt x="757592" y="-13491"/>
                    <a:pt x="1019156" y="26981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1352986" y="4123847"/>
                  <a:ext cx="7457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 smtClean="0"/>
                          <m:t>a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dirty="0"/>
                          <m:t>b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2986" y="4123847"/>
                  <a:ext cx="74571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/>
            <p:cNvSpPr/>
            <p:nvPr/>
          </p:nvSpPr>
          <p:spPr>
            <a:xfrm>
              <a:off x="3777525" y="4123847"/>
              <a:ext cx="5277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aab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3879957" y="2990133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9957" y="2990133"/>
                  <a:ext cx="474810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2993144" y="4039379"/>
            <a:ext cx="1209666" cy="354747"/>
            <a:chOff x="2993144" y="3848137"/>
            <a:chExt cx="1209666" cy="354747"/>
          </a:xfrm>
        </p:grpSpPr>
        <p:sp>
          <p:nvSpPr>
            <p:cNvPr id="53" name="Freeform 52"/>
            <p:cNvSpPr/>
            <p:nvPr/>
          </p:nvSpPr>
          <p:spPr>
            <a:xfrm rot="19350115">
              <a:off x="2993144" y="3848137"/>
              <a:ext cx="1209666" cy="292250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  <a:gd name="connsiteX0" fmla="*/ 0 w 1105624"/>
                <a:gd name="connsiteY0" fmla="*/ 174773 h 174773"/>
                <a:gd name="connsiteX1" fmla="*/ 501650 w 1105624"/>
                <a:gd name="connsiteY1" fmla="*/ 148 h 174773"/>
                <a:gd name="connsiteX2" fmla="*/ 1105624 w 1105624"/>
                <a:gd name="connsiteY2" fmla="*/ 149350 h 174773"/>
                <a:gd name="connsiteX0" fmla="*/ 0 w 1105624"/>
                <a:gd name="connsiteY0" fmla="*/ 174773 h 174773"/>
                <a:gd name="connsiteX1" fmla="*/ 501650 w 1105624"/>
                <a:gd name="connsiteY1" fmla="*/ 148 h 174773"/>
                <a:gd name="connsiteX2" fmla="*/ 1105624 w 1105624"/>
                <a:gd name="connsiteY2" fmla="*/ 149350 h 174773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068347"/>
                <a:gd name="connsiteY0" fmla="*/ 128857 h 128857"/>
                <a:gd name="connsiteX1" fmla="*/ 540968 w 1068347"/>
                <a:gd name="connsiteY1" fmla="*/ 431 h 128857"/>
                <a:gd name="connsiteX2" fmla="*/ 1068347 w 1068347"/>
                <a:gd name="connsiteY2" fmla="*/ 114164 h 128857"/>
                <a:gd name="connsiteX0" fmla="*/ 0 w 1079530"/>
                <a:gd name="connsiteY0" fmla="*/ 128705 h 128705"/>
                <a:gd name="connsiteX1" fmla="*/ 540968 w 1079530"/>
                <a:gd name="connsiteY1" fmla="*/ 279 h 128705"/>
                <a:gd name="connsiteX2" fmla="*/ 1079530 w 1079530"/>
                <a:gd name="connsiteY2" fmla="*/ 124742 h 128705"/>
                <a:gd name="connsiteX0" fmla="*/ 0 w 1070211"/>
                <a:gd name="connsiteY0" fmla="*/ 128766 h 128766"/>
                <a:gd name="connsiteX1" fmla="*/ 540968 w 1070211"/>
                <a:gd name="connsiteY1" fmla="*/ 340 h 128766"/>
                <a:gd name="connsiteX2" fmla="*/ 1070211 w 1070211"/>
                <a:gd name="connsiteY2" fmla="*/ 119438 h 128766"/>
                <a:gd name="connsiteX0" fmla="*/ 0 w 1147865"/>
                <a:gd name="connsiteY0" fmla="*/ 156456 h 156456"/>
                <a:gd name="connsiteX1" fmla="*/ 540968 w 1147865"/>
                <a:gd name="connsiteY1" fmla="*/ 28030 h 156456"/>
                <a:gd name="connsiteX2" fmla="*/ 1147865 w 1147865"/>
                <a:gd name="connsiteY2" fmla="*/ 56088 h 156456"/>
                <a:gd name="connsiteX0" fmla="*/ 0 w 1147865"/>
                <a:gd name="connsiteY0" fmla="*/ 149800 h 149800"/>
                <a:gd name="connsiteX1" fmla="*/ 540968 w 1147865"/>
                <a:gd name="connsiteY1" fmla="*/ 21374 h 149800"/>
                <a:gd name="connsiteX2" fmla="*/ 1147865 w 1147865"/>
                <a:gd name="connsiteY2" fmla="*/ 49432 h 149800"/>
                <a:gd name="connsiteX0" fmla="*/ 0 w 1147865"/>
                <a:gd name="connsiteY0" fmla="*/ 149800 h 149800"/>
                <a:gd name="connsiteX1" fmla="*/ 540968 w 1147865"/>
                <a:gd name="connsiteY1" fmla="*/ 21374 h 149800"/>
                <a:gd name="connsiteX2" fmla="*/ 1147865 w 1147865"/>
                <a:gd name="connsiteY2" fmla="*/ 49432 h 149800"/>
                <a:gd name="connsiteX0" fmla="*/ 0 w 1147865"/>
                <a:gd name="connsiteY0" fmla="*/ 162002 h 162002"/>
                <a:gd name="connsiteX1" fmla="*/ 531471 w 1147865"/>
                <a:gd name="connsiteY1" fmla="*/ 8451 h 162002"/>
                <a:gd name="connsiteX2" fmla="*/ 1147865 w 1147865"/>
                <a:gd name="connsiteY2" fmla="*/ 61634 h 162002"/>
                <a:gd name="connsiteX0" fmla="*/ 0 w 1106205"/>
                <a:gd name="connsiteY0" fmla="*/ 182657 h 182657"/>
                <a:gd name="connsiteX1" fmla="*/ 489811 w 1106205"/>
                <a:gd name="connsiteY1" fmla="*/ 8451 h 182657"/>
                <a:gd name="connsiteX2" fmla="*/ 1106205 w 1106205"/>
                <a:gd name="connsiteY2" fmla="*/ 61634 h 182657"/>
                <a:gd name="connsiteX0" fmla="*/ 0 w 1105526"/>
                <a:gd name="connsiteY0" fmla="*/ 190323 h 190323"/>
                <a:gd name="connsiteX1" fmla="*/ 489811 w 1105526"/>
                <a:gd name="connsiteY1" fmla="*/ 16117 h 190323"/>
                <a:gd name="connsiteX2" fmla="*/ 1105526 w 1105526"/>
                <a:gd name="connsiteY2" fmla="*/ 53314 h 190323"/>
                <a:gd name="connsiteX0" fmla="*/ 0 w 1105526"/>
                <a:gd name="connsiteY0" fmla="*/ 174437 h 174437"/>
                <a:gd name="connsiteX1" fmla="*/ 489811 w 1105526"/>
                <a:gd name="connsiteY1" fmla="*/ 231 h 174437"/>
                <a:gd name="connsiteX2" fmla="*/ 1105526 w 1105526"/>
                <a:gd name="connsiteY2" fmla="*/ 37428 h 174437"/>
                <a:gd name="connsiteX0" fmla="*/ 0 w 1105526"/>
                <a:gd name="connsiteY0" fmla="*/ 174206 h 174206"/>
                <a:gd name="connsiteX1" fmla="*/ 489811 w 1105526"/>
                <a:gd name="connsiteY1" fmla="*/ 0 h 174206"/>
                <a:gd name="connsiteX2" fmla="*/ 1105526 w 1105526"/>
                <a:gd name="connsiteY2" fmla="*/ 37197 h 174206"/>
                <a:gd name="connsiteX0" fmla="*/ 0 w 1105526"/>
                <a:gd name="connsiteY0" fmla="*/ 174206 h 174206"/>
                <a:gd name="connsiteX1" fmla="*/ 489811 w 1105526"/>
                <a:gd name="connsiteY1" fmla="*/ 0 h 174206"/>
                <a:gd name="connsiteX2" fmla="*/ 1105526 w 1105526"/>
                <a:gd name="connsiteY2" fmla="*/ 37197 h 174206"/>
                <a:gd name="connsiteX0" fmla="*/ 0 w 1105526"/>
                <a:gd name="connsiteY0" fmla="*/ 176121 h 176121"/>
                <a:gd name="connsiteX1" fmla="*/ 489811 w 1105526"/>
                <a:gd name="connsiteY1" fmla="*/ 1915 h 176121"/>
                <a:gd name="connsiteX2" fmla="*/ 1105526 w 1105526"/>
                <a:gd name="connsiteY2" fmla="*/ 39112 h 176121"/>
                <a:gd name="connsiteX0" fmla="*/ 0 w 1105526"/>
                <a:gd name="connsiteY0" fmla="*/ 161123 h 161123"/>
                <a:gd name="connsiteX1" fmla="*/ 501290 w 1105526"/>
                <a:gd name="connsiteY1" fmla="*/ 3015 h 161123"/>
                <a:gd name="connsiteX2" fmla="*/ 1105526 w 1105526"/>
                <a:gd name="connsiteY2" fmla="*/ 24114 h 161123"/>
                <a:gd name="connsiteX0" fmla="*/ 0 w 1105526"/>
                <a:gd name="connsiteY0" fmla="*/ 162909 h 162909"/>
                <a:gd name="connsiteX1" fmla="*/ 501290 w 1105526"/>
                <a:gd name="connsiteY1" fmla="*/ 4801 h 162909"/>
                <a:gd name="connsiteX2" fmla="*/ 1105526 w 1105526"/>
                <a:gd name="connsiteY2" fmla="*/ 25900 h 162909"/>
                <a:gd name="connsiteX0" fmla="*/ 0 w 1105526"/>
                <a:gd name="connsiteY0" fmla="*/ 166852 h 166852"/>
                <a:gd name="connsiteX1" fmla="*/ 583864 w 1105526"/>
                <a:gd name="connsiteY1" fmla="*/ 4276 h 166852"/>
                <a:gd name="connsiteX2" fmla="*/ 1105526 w 1105526"/>
                <a:gd name="connsiteY2" fmla="*/ 29843 h 166852"/>
                <a:gd name="connsiteX0" fmla="*/ 0 w 1097992"/>
                <a:gd name="connsiteY0" fmla="*/ 170993 h 170993"/>
                <a:gd name="connsiteX1" fmla="*/ 583864 w 1097992"/>
                <a:gd name="connsiteY1" fmla="*/ 8417 h 170993"/>
                <a:gd name="connsiteX2" fmla="*/ 1097992 w 1097992"/>
                <a:gd name="connsiteY2" fmla="*/ 13010 h 170993"/>
                <a:gd name="connsiteX0" fmla="*/ 0 w 1097992"/>
                <a:gd name="connsiteY0" fmla="*/ 166991 h 166991"/>
                <a:gd name="connsiteX1" fmla="*/ 583864 w 1097992"/>
                <a:gd name="connsiteY1" fmla="*/ 4415 h 166991"/>
                <a:gd name="connsiteX2" fmla="*/ 1097992 w 1097992"/>
                <a:gd name="connsiteY2" fmla="*/ 9008 h 166991"/>
                <a:gd name="connsiteX0" fmla="*/ 0 w 1097992"/>
                <a:gd name="connsiteY0" fmla="*/ 165947 h 165947"/>
                <a:gd name="connsiteX1" fmla="*/ 583864 w 1097992"/>
                <a:gd name="connsiteY1" fmla="*/ 3371 h 165947"/>
                <a:gd name="connsiteX2" fmla="*/ 1097992 w 1097992"/>
                <a:gd name="connsiteY2" fmla="*/ 7964 h 165947"/>
                <a:gd name="connsiteX0" fmla="*/ 0 w 1097992"/>
                <a:gd name="connsiteY0" fmla="*/ 157983 h 157983"/>
                <a:gd name="connsiteX1" fmla="*/ 587972 w 1097992"/>
                <a:gd name="connsiteY1" fmla="*/ 13887 h 157983"/>
                <a:gd name="connsiteX2" fmla="*/ 1097992 w 1097992"/>
                <a:gd name="connsiteY2" fmla="*/ 0 h 157983"/>
                <a:gd name="connsiteX0" fmla="*/ 0 w 1097992"/>
                <a:gd name="connsiteY0" fmla="*/ 157983 h 157983"/>
                <a:gd name="connsiteX1" fmla="*/ 587972 w 1097992"/>
                <a:gd name="connsiteY1" fmla="*/ 13887 h 157983"/>
                <a:gd name="connsiteX2" fmla="*/ 1097992 w 1097992"/>
                <a:gd name="connsiteY2" fmla="*/ 0 h 157983"/>
                <a:gd name="connsiteX0" fmla="*/ 0 w 1087740"/>
                <a:gd name="connsiteY0" fmla="*/ 242899 h 242899"/>
                <a:gd name="connsiteX1" fmla="*/ 577720 w 1087740"/>
                <a:gd name="connsiteY1" fmla="*/ 13887 h 242899"/>
                <a:gd name="connsiteX2" fmla="*/ 1087740 w 1087740"/>
                <a:gd name="connsiteY2" fmla="*/ 0 h 242899"/>
                <a:gd name="connsiteX0" fmla="*/ 0 w 1087740"/>
                <a:gd name="connsiteY0" fmla="*/ 242899 h 242899"/>
                <a:gd name="connsiteX1" fmla="*/ 480681 w 1087740"/>
                <a:gd name="connsiteY1" fmla="*/ 36231 h 242899"/>
                <a:gd name="connsiteX2" fmla="*/ 1087740 w 1087740"/>
                <a:gd name="connsiteY2" fmla="*/ 0 h 242899"/>
                <a:gd name="connsiteX0" fmla="*/ 0 w 1087740"/>
                <a:gd name="connsiteY0" fmla="*/ 242899 h 242899"/>
                <a:gd name="connsiteX1" fmla="*/ 480681 w 1087740"/>
                <a:gd name="connsiteY1" fmla="*/ 36231 h 242899"/>
                <a:gd name="connsiteX2" fmla="*/ 1087740 w 1087740"/>
                <a:gd name="connsiteY2" fmla="*/ 0 h 242899"/>
                <a:gd name="connsiteX0" fmla="*/ 0 w 1087740"/>
                <a:gd name="connsiteY0" fmla="*/ 242899 h 242899"/>
                <a:gd name="connsiteX1" fmla="*/ 480681 w 1087740"/>
                <a:gd name="connsiteY1" fmla="*/ 36231 h 242899"/>
                <a:gd name="connsiteX2" fmla="*/ 1087740 w 1087740"/>
                <a:gd name="connsiteY2" fmla="*/ 0 h 242899"/>
                <a:gd name="connsiteX0" fmla="*/ 0 w 1097343"/>
                <a:gd name="connsiteY0" fmla="*/ 251402 h 251402"/>
                <a:gd name="connsiteX1" fmla="*/ 480681 w 1097343"/>
                <a:gd name="connsiteY1" fmla="*/ 44734 h 251402"/>
                <a:gd name="connsiteX2" fmla="*/ 1097343 w 1097343"/>
                <a:gd name="connsiteY2" fmla="*/ 0 h 251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343" h="251402">
                  <a:moveTo>
                    <a:pt x="0" y="251402"/>
                  </a:moveTo>
                  <a:cubicBezTo>
                    <a:pt x="171632" y="170491"/>
                    <a:pt x="280617" y="75129"/>
                    <a:pt x="480681" y="44734"/>
                  </a:cubicBezTo>
                  <a:cubicBezTo>
                    <a:pt x="704169" y="11026"/>
                    <a:pt x="913749" y="21423"/>
                    <a:pt x="1097343" y="0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3387511" y="3864330"/>
                  <a:ext cx="35939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en-US" sz="1600" b="0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511" y="3864330"/>
                  <a:ext cx="359394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3291643" y="3601893"/>
            <a:ext cx="1925853" cy="1525025"/>
            <a:chOff x="3291643" y="3601893"/>
            <a:chExt cx="1925853" cy="1525025"/>
          </a:xfrm>
        </p:grpSpPr>
        <p:grpSp>
          <p:nvGrpSpPr>
            <p:cNvPr id="4" name="Group 3"/>
            <p:cNvGrpSpPr/>
            <p:nvPr/>
          </p:nvGrpSpPr>
          <p:grpSpPr>
            <a:xfrm>
              <a:off x="4663705" y="4547368"/>
              <a:ext cx="553791" cy="579550"/>
              <a:chOff x="4663705" y="4547368"/>
              <a:chExt cx="553791" cy="57955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/>
                  <p:cNvSpPr/>
                  <p:nvPr/>
                </p:nvSpPr>
                <p:spPr>
                  <a:xfrm>
                    <a:off x="4700338" y="4579916"/>
                    <a:ext cx="474810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baseline="-25000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05" name="Rectangle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0338" y="4579916"/>
                    <a:ext cx="474810" cy="400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Oval 50"/>
              <p:cNvSpPr/>
              <p:nvPr/>
            </p:nvSpPr>
            <p:spPr>
              <a:xfrm>
                <a:off x="4663705" y="4547368"/>
                <a:ext cx="553791" cy="57955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727866" y="4613430"/>
                <a:ext cx="425468" cy="44525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Arrow Connector 7"/>
            <p:cNvCxnSpPr>
              <a:stCxn id="115" idx="5"/>
              <a:endCxn id="51" idx="0"/>
            </p:cNvCxnSpPr>
            <p:nvPr/>
          </p:nvCxnSpPr>
          <p:spPr>
            <a:xfrm>
              <a:off x="4332384" y="3601893"/>
              <a:ext cx="608217" cy="94547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95" idx="6"/>
              <a:endCxn id="51" idx="2"/>
            </p:cNvCxnSpPr>
            <p:nvPr/>
          </p:nvCxnSpPr>
          <p:spPr>
            <a:xfrm>
              <a:off x="3291643" y="4837143"/>
              <a:ext cx="1372062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4528656" y="3701375"/>
                  <a:ext cx="3433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l-GR" dirty="0"/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8656" y="3701375"/>
                  <a:ext cx="343363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3823424" y="4750695"/>
                  <a:ext cx="3433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l-GR" dirty="0"/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3424" y="4750695"/>
                  <a:ext cx="343363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467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uiExpand="1" build="allAtOnce"/>
      <p:bldP spid="46" grpId="0" animBg="1"/>
      <p:bldP spid="46" grpId="1" animBg="1"/>
      <p:bldP spid="49" grpId="0" animBg="1"/>
      <p:bldP spid="4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13047" y="1139465"/>
                <a:ext cx="9859610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Lemma:  </a:t>
                </a:r>
                <a:r>
                  <a:rPr lang="en-US" sz="2000" dirty="0">
                    <a:latin typeface="+mj-lt"/>
                  </a:rPr>
                  <a:t>Every GNFA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latin typeface="+mj-lt"/>
                  </a:rPr>
                  <a:t> has an equivalent regular expression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:r>
                  <a:rPr lang="en-US" sz="2400" b="1" dirty="0">
                    <a:latin typeface="+mj-lt"/>
                  </a:rPr>
                  <a:t>Proof:   </a:t>
                </a:r>
                <a:r>
                  <a:rPr lang="en-US" sz="2000" dirty="0">
                    <a:latin typeface="+mj-lt"/>
                  </a:rPr>
                  <a:t>By induction on the number of states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i="1" u="sng" dirty="0">
                    <a:latin typeface="+mj-lt"/>
                  </a:rPr>
                  <a:t>Basis</a:t>
                </a: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r>
                  <a:rPr lang="en-US" sz="2000" dirty="0">
                    <a:latin typeface="+mj-lt"/>
                  </a:rPr>
                  <a:t>:</a:t>
                </a:r>
              </a:p>
              <a:p>
                <a:pPr>
                  <a:spcBef>
                    <a:spcPts val="1200"/>
                  </a:spcBef>
                </a:pPr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Let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>
                    <a:latin typeface="+mj-lt"/>
                  </a:rPr>
                  <a:t>  </a:t>
                </a:r>
              </a:p>
              <a:p>
                <a:pPr>
                  <a:spcBef>
                    <a:spcPts val="1200"/>
                  </a:spcBef>
                </a:pPr>
                <a:endParaRPr lang="en-US" sz="2000" i="1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i="1" dirty="0">
                    <a:latin typeface="+mj-lt"/>
                  </a:rPr>
                  <a:t>Induction step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en-US" sz="2000" dirty="0">
                    <a:latin typeface="+mj-lt"/>
                  </a:rPr>
                  <a:t>:   Assume Lemma true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latin typeface="+mj-lt"/>
                  </a:rPr>
                  <a:t> states and prove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+mj-lt"/>
                  </a:rPr>
                  <a:t> states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IDEA:   Convert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+mj-lt"/>
                  </a:rPr>
                  <a:t>-state GNFA to equivalent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000" dirty="0">
                    <a:latin typeface="+mj-lt"/>
                  </a:rPr>
                  <a:t> -state GNFA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047" y="1139465"/>
                <a:ext cx="9859610" cy="3600986"/>
              </a:xfrm>
              <a:prstGeom prst="rect">
                <a:avLst/>
              </a:prstGeom>
              <a:blipFill>
                <a:blip r:embed="rId3"/>
                <a:stretch>
                  <a:fillRect l="-989" t="-1354" b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2042623" y="2385990"/>
            <a:ext cx="5613135" cy="499539"/>
            <a:chOff x="1142716" y="2438531"/>
            <a:chExt cx="5613135" cy="499539"/>
          </a:xfrm>
        </p:grpSpPr>
        <p:grpSp>
          <p:nvGrpSpPr>
            <p:cNvPr id="7" name="Group 6"/>
            <p:cNvGrpSpPr/>
            <p:nvPr/>
          </p:nvGrpSpPr>
          <p:grpSpPr>
            <a:xfrm>
              <a:off x="1142716" y="2438531"/>
              <a:ext cx="1831323" cy="499539"/>
              <a:chOff x="1142716" y="2438531"/>
              <a:chExt cx="1831323" cy="499539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898862" y="2438531"/>
                <a:ext cx="1075177" cy="390610"/>
                <a:chOff x="2911603" y="2739276"/>
                <a:chExt cx="1075177" cy="390610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3815516" y="2941591"/>
                  <a:ext cx="171264" cy="188295"/>
                  <a:chOff x="3296774" y="2933510"/>
                  <a:chExt cx="171264" cy="188295"/>
                </a:xfrm>
              </p:grpSpPr>
              <p:sp>
                <p:nvSpPr>
                  <p:cNvPr id="20" name="Oval 19"/>
                  <p:cNvSpPr/>
                  <p:nvPr/>
                </p:nvSpPr>
                <p:spPr>
                  <a:xfrm>
                    <a:off x="3296774" y="2933510"/>
                    <a:ext cx="171264" cy="188295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/>
                  <p:cNvSpPr/>
                  <p:nvPr/>
                </p:nvSpPr>
                <p:spPr>
                  <a:xfrm>
                    <a:off x="3340894" y="2980993"/>
                    <a:ext cx="83023" cy="94517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" name="Oval 12"/>
                <p:cNvSpPr/>
                <p:nvPr/>
              </p:nvSpPr>
              <p:spPr>
                <a:xfrm>
                  <a:off x="3180371" y="2941591"/>
                  <a:ext cx="171264" cy="18829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Arrow Connector 16"/>
                <p:cNvCxnSpPr>
                  <a:stCxn id="13" idx="6"/>
                  <a:endCxn id="20" idx="2"/>
                </p:cNvCxnSpPr>
                <p:nvPr/>
              </p:nvCxnSpPr>
              <p:spPr>
                <a:xfrm>
                  <a:off x="3351635" y="3035739"/>
                  <a:ext cx="463881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Rectangle 17"/>
                    <p:cNvSpPr/>
                    <p:nvPr/>
                  </p:nvSpPr>
                  <p:spPr>
                    <a:xfrm>
                      <a:off x="3373381" y="2739276"/>
                      <a:ext cx="35163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8" name="Rectangle 1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73381" y="2739276"/>
                      <a:ext cx="351635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" name="Straight Arrow Connector 18"/>
                <p:cNvCxnSpPr>
                  <a:endCxn id="13" idx="2"/>
                </p:cNvCxnSpPr>
                <p:nvPr/>
              </p:nvCxnSpPr>
              <p:spPr>
                <a:xfrm>
                  <a:off x="2911603" y="3035738"/>
                  <a:ext cx="268768" cy="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1142716" y="2537960"/>
                    <a:ext cx="679160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ts val="12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2716" y="2537960"/>
                    <a:ext cx="679160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3618454" y="2537960"/>
                  <a:ext cx="31373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latin typeface="+mj-lt"/>
                    </a:rPr>
                    <a:t>Remember: 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dirty="0">
                      <a:latin typeface="+mj-lt"/>
                    </a:rPr>
                    <a:t> is in special form</a:t>
                  </a: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8454" y="2537960"/>
                  <a:ext cx="3137397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553" t="-10000" r="-77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536836" y="196889"/>
                <a:ext cx="84469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GNFA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Regular Expressions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836" y="196889"/>
                <a:ext cx="8446926" cy="707886"/>
              </a:xfrm>
              <a:prstGeom prst="rect">
                <a:avLst/>
              </a:prstGeom>
              <a:blipFill>
                <a:blip r:embed="rId8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260547" y="4956619"/>
            <a:ext cx="1661885" cy="1464332"/>
            <a:chOff x="1865340" y="4809135"/>
            <a:chExt cx="1661885" cy="1464332"/>
          </a:xfrm>
        </p:grpSpPr>
        <p:sp>
          <p:nvSpPr>
            <p:cNvPr id="22" name="Rounded Rectangle 21"/>
            <p:cNvSpPr/>
            <p:nvPr/>
          </p:nvSpPr>
          <p:spPr>
            <a:xfrm>
              <a:off x="1865340" y="4809135"/>
              <a:ext cx="1661885" cy="1064222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249418" y="5873357"/>
                  <a:ext cx="100655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1200"/>
                    </a:spcBef>
                  </a:pPr>
                  <a14:m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sz="2000" dirty="0"/>
                    <a:t> states</a:t>
                  </a:r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9418" y="5873357"/>
                  <a:ext cx="1006558" cy="400110"/>
                </a:xfrm>
                <a:prstGeom prst="rect">
                  <a:avLst/>
                </a:prstGeom>
                <a:blipFill>
                  <a:blip r:embed="rId9"/>
                  <a:stretch>
                    <a:fillRect t="-7576" r="-4848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/>
            <p:cNvSpPr/>
            <p:nvPr/>
          </p:nvSpPr>
          <p:spPr>
            <a:xfrm>
              <a:off x="2203071" y="5079636"/>
              <a:ext cx="99649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GNFA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294033" y="4951135"/>
            <a:ext cx="1661885" cy="1469816"/>
            <a:chOff x="1865340" y="4809135"/>
            <a:chExt cx="1661885" cy="1469816"/>
          </a:xfrm>
        </p:grpSpPr>
        <p:sp>
          <p:nvSpPr>
            <p:cNvPr id="25" name="Rounded Rectangle 24"/>
            <p:cNvSpPr/>
            <p:nvPr/>
          </p:nvSpPr>
          <p:spPr>
            <a:xfrm>
              <a:off x="1865340" y="4809135"/>
              <a:ext cx="1661885" cy="1064222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1984550" y="5878841"/>
                  <a:ext cx="145559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1200"/>
                    </a:spcBef>
                  </a:pPr>
                  <a14:m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en-US" sz="2000" dirty="0"/>
                    <a:t> states</a:t>
                  </a:r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4550" y="5878841"/>
                  <a:ext cx="1455591" cy="400110"/>
                </a:xfrm>
                <a:prstGeom prst="rect">
                  <a:avLst/>
                </a:prstGeom>
                <a:blipFill>
                  <a:blip r:embed="rId10"/>
                  <a:stretch>
                    <a:fillRect t="-7576" r="-3347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ectangle 26"/>
            <p:cNvSpPr/>
            <p:nvPr/>
          </p:nvSpPr>
          <p:spPr>
            <a:xfrm>
              <a:off x="2203071" y="5079636"/>
              <a:ext cx="99649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GNFA</a:t>
              </a:r>
            </a:p>
          </p:txBody>
        </p:sp>
      </p:grpSp>
      <p:sp>
        <p:nvSpPr>
          <p:cNvPr id="10" name="Right Arrow 9"/>
          <p:cNvSpPr/>
          <p:nvPr/>
        </p:nvSpPr>
        <p:spPr>
          <a:xfrm>
            <a:off x="5328578" y="5329084"/>
            <a:ext cx="638629" cy="3048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9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4646506" y="1799311"/>
            <a:ext cx="2829510" cy="2960460"/>
            <a:chOff x="4428877" y="1778393"/>
            <a:chExt cx="2829510" cy="2960460"/>
          </a:xfrm>
        </p:grpSpPr>
        <p:sp>
          <p:nvSpPr>
            <p:cNvPr id="3" name="Rounded Rectangle 2"/>
            <p:cNvSpPr/>
            <p:nvPr/>
          </p:nvSpPr>
          <p:spPr>
            <a:xfrm>
              <a:off x="4505662" y="1778393"/>
              <a:ext cx="2752725" cy="2528412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5154228" y="4338743"/>
                  <a:ext cx="145559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1200"/>
                    </a:spcBef>
                  </a:pPr>
                  <a14:m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en-US" sz="2000" dirty="0"/>
                    <a:t> states</a:t>
                  </a: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4228" y="4338743"/>
                  <a:ext cx="1455591" cy="400110"/>
                </a:xfrm>
                <a:prstGeom prst="rect">
                  <a:avLst/>
                </a:prstGeom>
                <a:blipFill>
                  <a:blip r:embed="rId2"/>
                  <a:stretch>
                    <a:fillRect t="-7576" r="-3347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/>
            <p:cNvSpPr/>
            <p:nvPr/>
          </p:nvSpPr>
          <p:spPr>
            <a:xfrm>
              <a:off x="4707848" y="3737534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912198" y="3757730"/>
              <a:ext cx="171264" cy="188295"/>
              <a:chOff x="3296774" y="2933510"/>
              <a:chExt cx="171264" cy="188295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3" name="Straight Arrow Connector 32"/>
            <p:cNvCxnSpPr>
              <a:endCxn id="29" idx="2"/>
            </p:cNvCxnSpPr>
            <p:nvPr/>
          </p:nvCxnSpPr>
          <p:spPr>
            <a:xfrm>
              <a:off x="4428877" y="3831051"/>
              <a:ext cx="278971" cy="6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79722" y="1799311"/>
            <a:ext cx="2848560" cy="2960460"/>
            <a:chOff x="161677" y="1778393"/>
            <a:chExt cx="2848560" cy="2960460"/>
          </a:xfrm>
        </p:grpSpPr>
        <p:sp>
          <p:nvSpPr>
            <p:cNvPr id="2" name="Rounded Rectangle 1"/>
            <p:cNvSpPr/>
            <p:nvPr/>
          </p:nvSpPr>
          <p:spPr>
            <a:xfrm>
              <a:off x="257512" y="1778393"/>
              <a:ext cx="2752725" cy="2528412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1102417" y="4338743"/>
                  <a:ext cx="100655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1200"/>
                    </a:spcBef>
                  </a:pPr>
                  <a14:m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sz="2000" dirty="0"/>
                    <a:t> states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417" y="4338743"/>
                  <a:ext cx="1006558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7576" r="-5455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/>
            <p:cNvSpPr/>
            <p:nvPr/>
          </p:nvSpPr>
          <p:spPr>
            <a:xfrm>
              <a:off x="440648" y="3663583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644998" y="3683779"/>
              <a:ext cx="171264" cy="188295"/>
              <a:chOff x="3296774" y="2933510"/>
              <a:chExt cx="171264" cy="188295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Arrow Connector 26"/>
            <p:cNvCxnSpPr>
              <a:endCxn id="19" idx="2"/>
            </p:cNvCxnSpPr>
            <p:nvPr/>
          </p:nvCxnSpPr>
          <p:spPr>
            <a:xfrm>
              <a:off x="161677" y="3757100"/>
              <a:ext cx="278971" cy="6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left x state"/>
          <p:cNvGrpSpPr/>
          <p:nvPr/>
        </p:nvGrpSpPr>
        <p:grpSpPr>
          <a:xfrm>
            <a:off x="1841628" y="1882829"/>
            <a:ext cx="425468" cy="455886"/>
            <a:chOff x="1423583" y="1861911"/>
            <a:chExt cx="425468" cy="455886"/>
          </a:xfrm>
        </p:grpSpPr>
        <p:sp>
          <p:nvSpPr>
            <p:cNvPr id="4" name="Oval 3"/>
            <p:cNvSpPr/>
            <p:nvPr/>
          </p:nvSpPr>
          <p:spPr>
            <a:xfrm>
              <a:off x="1423583" y="1872539"/>
              <a:ext cx="425468" cy="4452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left x"/>
                <p:cNvSpPr/>
                <p:nvPr/>
              </p:nvSpPr>
              <p:spPr>
                <a:xfrm>
                  <a:off x="1440680" y="1861911"/>
                  <a:ext cx="38638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34" name="left x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0680" y="1861911"/>
                  <a:ext cx="38638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24-Point Star 40"/>
          <p:cNvSpPr/>
          <p:nvPr/>
        </p:nvSpPr>
        <p:spPr>
          <a:xfrm>
            <a:off x="5371857" y="1090784"/>
            <a:ext cx="1519960" cy="1398986"/>
          </a:xfrm>
          <a:prstGeom prst="star24">
            <a:avLst>
              <a:gd name="adj" fmla="val 4545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2000" dirty="0">
              <a:latin typeface="+mj-lt"/>
            </a:endParaRPr>
          </a:p>
        </p:txBody>
      </p:sp>
      <p:sp>
        <p:nvSpPr>
          <p:cNvPr id="5" name="Cover over bite"/>
          <p:cNvSpPr/>
          <p:nvPr/>
        </p:nvSpPr>
        <p:spPr>
          <a:xfrm>
            <a:off x="5086280" y="1001631"/>
            <a:ext cx="2076264" cy="79043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2000" dirty="0">
              <a:latin typeface="+mj-lt"/>
            </a:endParaRPr>
          </a:p>
        </p:txBody>
      </p:sp>
      <p:grpSp>
        <p:nvGrpSpPr>
          <p:cNvPr id="6" name="right x state"/>
          <p:cNvGrpSpPr/>
          <p:nvPr/>
        </p:nvGrpSpPr>
        <p:grpSpPr>
          <a:xfrm>
            <a:off x="5913174" y="1882829"/>
            <a:ext cx="425468" cy="455886"/>
            <a:chOff x="7128720" y="2869201"/>
            <a:chExt cx="425468" cy="455886"/>
          </a:xfrm>
        </p:grpSpPr>
        <p:sp>
          <p:nvSpPr>
            <p:cNvPr id="39" name="Oval 38"/>
            <p:cNvSpPr/>
            <p:nvPr/>
          </p:nvSpPr>
          <p:spPr>
            <a:xfrm>
              <a:off x="7128720" y="2879829"/>
              <a:ext cx="425468" cy="4452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ight x"/>
                <p:cNvSpPr/>
                <p:nvPr/>
              </p:nvSpPr>
              <p:spPr>
                <a:xfrm>
                  <a:off x="7145817" y="2869201"/>
                  <a:ext cx="38638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40" name="right x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5817" y="2869201"/>
                  <a:ext cx="38638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/>
          <p:cNvGrpSpPr/>
          <p:nvPr/>
        </p:nvGrpSpPr>
        <p:grpSpPr>
          <a:xfrm>
            <a:off x="4903990" y="2735963"/>
            <a:ext cx="2352980" cy="448522"/>
            <a:chOff x="4686361" y="2715045"/>
            <a:chExt cx="2352980" cy="448522"/>
          </a:xfrm>
        </p:grpSpPr>
        <p:grpSp>
          <p:nvGrpSpPr>
            <p:cNvPr id="42" name="Group 41"/>
            <p:cNvGrpSpPr/>
            <p:nvPr/>
          </p:nvGrpSpPr>
          <p:grpSpPr>
            <a:xfrm>
              <a:off x="4686361" y="2718309"/>
              <a:ext cx="436906" cy="445258"/>
              <a:chOff x="1935642" y="3736964"/>
              <a:chExt cx="436906" cy="445258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1935642" y="3736964"/>
                <a:ext cx="425468" cy="44525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/>
                  <p:cNvSpPr/>
                  <p:nvPr/>
                </p:nvSpPr>
                <p:spPr>
                  <a:xfrm>
                    <a:off x="1939802" y="3736964"/>
                    <a:ext cx="43274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44" name="Rectangle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9802" y="3736964"/>
                    <a:ext cx="43274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Group 44"/>
            <p:cNvGrpSpPr/>
            <p:nvPr/>
          </p:nvGrpSpPr>
          <p:grpSpPr>
            <a:xfrm>
              <a:off x="6587358" y="2715045"/>
              <a:ext cx="451983" cy="448522"/>
              <a:chOff x="3773641" y="3733700"/>
              <a:chExt cx="451983" cy="448522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3777170" y="3736964"/>
                <a:ext cx="425468" cy="44525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3773641" y="3733700"/>
                    <a:ext cx="451983" cy="39164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47" name="Rectangl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3641" y="3733700"/>
                    <a:ext cx="451983" cy="39164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93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4" name="Straight Arrow Connector 53"/>
            <p:cNvCxnSpPr>
              <a:stCxn id="44" idx="3"/>
              <a:endCxn id="47" idx="1"/>
            </p:cNvCxnSpPr>
            <p:nvPr/>
          </p:nvCxnSpPr>
          <p:spPr>
            <a:xfrm>
              <a:off x="5123267" y="2902975"/>
              <a:ext cx="1464091" cy="789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881327" y="1804393"/>
            <a:ext cx="2352980" cy="1462053"/>
            <a:chOff x="463282" y="1783475"/>
            <a:chExt cx="2352980" cy="1462053"/>
          </a:xfrm>
        </p:grpSpPr>
        <p:grpSp>
          <p:nvGrpSpPr>
            <p:cNvPr id="7" name="Group 6"/>
            <p:cNvGrpSpPr/>
            <p:nvPr/>
          </p:nvGrpSpPr>
          <p:grpSpPr>
            <a:xfrm>
              <a:off x="463282" y="2724531"/>
              <a:ext cx="436906" cy="445258"/>
              <a:chOff x="1935642" y="3736964"/>
              <a:chExt cx="436906" cy="445258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935642" y="3736964"/>
                <a:ext cx="425468" cy="44525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939802" y="3736964"/>
                    <a:ext cx="43274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37" name="Rectangle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9802" y="3736964"/>
                    <a:ext cx="43274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/>
            <p:cNvGrpSpPr/>
            <p:nvPr/>
          </p:nvGrpSpPr>
          <p:grpSpPr>
            <a:xfrm>
              <a:off x="2364279" y="2721267"/>
              <a:ext cx="451983" cy="448522"/>
              <a:chOff x="3773641" y="3733700"/>
              <a:chExt cx="451983" cy="448522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3777170" y="3736964"/>
                <a:ext cx="425468" cy="44525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3773641" y="3733700"/>
                    <a:ext cx="451983" cy="39164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38" name="Rectangle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3641" y="3733700"/>
                    <a:ext cx="451983" cy="39164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93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2" name="Group 71"/>
            <p:cNvGrpSpPr/>
            <p:nvPr/>
          </p:nvGrpSpPr>
          <p:grpSpPr>
            <a:xfrm>
              <a:off x="767010" y="2230737"/>
              <a:ext cx="728713" cy="559001"/>
              <a:chOff x="767010" y="2230737"/>
              <a:chExt cx="728713" cy="559001"/>
            </a:xfrm>
          </p:grpSpPr>
          <p:cxnSp>
            <p:nvCxnSpPr>
              <p:cNvPr id="23" name="Straight Arrow Connector 22"/>
              <p:cNvCxnSpPr>
                <a:stCxn id="35" idx="7"/>
                <a:endCxn id="4" idx="3"/>
              </p:cNvCxnSpPr>
              <p:nvPr/>
            </p:nvCxnSpPr>
            <p:spPr>
              <a:xfrm flipV="1">
                <a:off x="826442" y="2252590"/>
                <a:ext cx="669281" cy="53714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/>
                  <p:cNvSpPr/>
                  <p:nvPr/>
                </p:nvSpPr>
                <p:spPr>
                  <a:xfrm>
                    <a:off x="767010" y="2230737"/>
                    <a:ext cx="42319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58" name="Rectangle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010" y="2230737"/>
                    <a:ext cx="423193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5" name="Group 74"/>
            <p:cNvGrpSpPr/>
            <p:nvPr/>
          </p:nvGrpSpPr>
          <p:grpSpPr>
            <a:xfrm>
              <a:off x="1829138" y="1783475"/>
              <a:ext cx="658004" cy="389190"/>
              <a:chOff x="1829138" y="1783475"/>
              <a:chExt cx="658004" cy="389190"/>
            </a:xfrm>
          </p:grpSpPr>
          <p:sp>
            <p:nvSpPr>
              <p:cNvPr id="57" name="Freeform 56"/>
              <p:cNvSpPr/>
              <p:nvPr/>
            </p:nvSpPr>
            <p:spPr>
              <a:xfrm>
                <a:off x="1829138" y="1949266"/>
                <a:ext cx="309565" cy="223399"/>
              </a:xfrm>
              <a:custGeom>
                <a:avLst/>
                <a:gdLst>
                  <a:gd name="connsiteX0" fmla="*/ 0 w 309734"/>
                  <a:gd name="connsiteY0" fmla="*/ 0 h 190500"/>
                  <a:gd name="connsiteX1" fmla="*/ 309563 w 309734"/>
                  <a:gd name="connsiteY1" fmla="*/ 85725 h 190500"/>
                  <a:gd name="connsiteX2" fmla="*/ 47625 w 309734"/>
                  <a:gd name="connsiteY2" fmla="*/ 190500 h 190500"/>
                  <a:gd name="connsiteX3" fmla="*/ 47625 w 309734"/>
                  <a:gd name="connsiteY3" fmla="*/ 190500 h 190500"/>
                  <a:gd name="connsiteX0" fmla="*/ 0 w 309734"/>
                  <a:gd name="connsiteY0" fmla="*/ 6421 h 196921"/>
                  <a:gd name="connsiteX1" fmla="*/ 309563 w 309734"/>
                  <a:gd name="connsiteY1" fmla="*/ 92146 h 196921"/>
                  <a:gd name="connsiteX2" fmla="*/ 47625 w 309734"/>
                  <a:gd name="connsiteY2" fmla="*/ 196921 h 196921"/>
                  <a:gd name="connsiteX3" fmla="*/ 47625 w 309734"/>
                  <a:gd name="connsiteY3" fmla="*/ 196921 h 196921"/>
                  <a:gd name="connsiteX0" fmla="*/ 90487 w 400276"/>
                  <a:gd name="connsiteY0" fmla="*/ 6421 h 198997"/>
                  <a:gd name="connsiteX1" fmla="*/ 400050 w 400276"/>
                  <a:gd name="connsiteY1" fmla="*/ 92146 h 198997"/>
                  <a:gd name="connsiteX2" fmla="*/ 138112 w 400276"/>
                  <a:gd name="connsiteY2" fmla="*/ 196921 h 198997"/>
                  <a:gd name="connsiteX3" fmla="*/ 0 w 400276"/>
                  <a:gd name="connsiteY3" fmla="*/ 158821 h 198997"/>
                  <a:gd name="connsiteX0" fmla="*/ 0 w 309789"/>
                  <a:gd name="connsiteY0" fmla="*/ 6421 h 196921"/>
                  <a:gd name="connsiteX1" fmla="*/ 309563 w 309789"/>
                  <a:gd name="connsiteY1" fmla="*/ 92146 h 196921"/>
                  <a:gd name="connsiteX2" fmla="*/ 47625 w 309789"/>
                  <a:gd name="connsiteY2" fmla="*/ 196921 h 196921"/>
                  <a:gd name="connsiteX0" fmla="*/ 0 w 309882"/>
                  <a:gd name="connsiteY0" fmla="*/ 6421 h 201490"/>
                  <a:gd name="connsiteX1" fmla="*/ 309563 w 309882"/>
                  <a:gd name="connsiteY1" fmla="*/ 92146 h 201490"/>
                  <a:gd name="connsiteX2" fmla="*/ 47625 w 309882"/>
                  <a:gd name="connsiteY2" fmla="*/ 196921 h 201490"/>
                  <a:gd name="connsiteX0" fmla="*/ 0 w 314634"/>
                  <a:gd name="connsiteY0" fmla="*/ 7037 h 201773"/>
                  <a:gd name="connsiteX1" fmla="*/ 314325 w 314634"/>
                  <a:gd name="connsiteY1" fmla="*/ 83237 h 201773"/>
                  <a:gd name="connsiteX2" fmla="*/ 47625 w 314634"/>
                  <a:gd name="connsiteY2" fmla="*/ 197537 h 201773"/>
                  <a:gd name="connsiteX0" fmla="*/ 0 w 314377"/>
                  <a:gd name="connsiteY0" fmla="*/ 13649 h 211257"/>
                  <a:gd name="connsiteX1" fmla="*/ 314325 w 314377"/>
                  <a:gd name="connsiteY1" fmla="*/ 89849 h 211257"/>
                  <a:gd name="connsiteX2" fmla="*/ 47625 w 314377"/>
                  <a:gd name="connsiteY2" fmla="*/ 204149 h 211257"/>
                  <a:gd name="connsiteX0" fmla="*/ 0 w 314394"/>
                  <a:gd name="connsiteY0" fmla="*/ 7038 h 201774"/>
                  <a:gd name="connsiteX1" fmla="*/ 314325 w 314394"/>
                  <a:gd name="connsiteY1" fmla="*/ 83238 h 201774"/>
                  <a:gd name="connsiteX2" fmla="*/ 23813 w 314394"/>
                  <a:gd name="connsiteY2" fmla="*/ 197538 h 201774"/>
                  <a:gd name="connsiteX0" fmla="*/ 0 w 309633"/>
                  <a:gd name="connsiteY0" fmla="*/ 6422 h 201491"/>
                  <a:gd name="connsiteX1" fmla="*/ 309562 w 309633"/>
                  <a:gd name="connsiteY1" fmla="*/ 92147 h 201491"/>
                  <a:gd name="connsiteX2" fmla="*/ 23813 w 309633"/>
                  <a:gd name="connsiteY2" fmla="*/ 196922 h 201491"/>
                  <a:gd name="connsiteX0" fmla="*/ 0 w 309565"/>
                  <a:gd name="connsiteY0" fmla="*/ 19626 h 223399"/>
                  <a:gd name="connsiteX1" fmla="*/ 309562 w 309565"/>
                  <a:gd name="connsiteY1" fmla="*/ 105351 h 223399"/>
                  <a:gd name="connsiteX2" fmla="*/ 23813 w 309565"/>
                  <a:gd name="connsiteY2" fmla="*/ 210126 h 223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9565" h="223399">
                    <a:moveTo>
                      <a:pt x="0" y="19626"/>
                    </a:moveTo>
                    <a:cubicBezTo>
                      <a:pt x="160338" y="-10537"/>
                      <a:pt x="310355" y="-21649"/>
                      <a:pt x="309562" y="105351"/>
                    </a:cubicBezTo>
                    <a:cubicBezTo>
                      <a:pt x="308769" y="232351"/>
                      <a:pt x="152400" y="237114"/>
                      <a:pt x="23813" y="21012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tailEnd type="triangle"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/>
                  <p:cNvSpPr/>
                  <p:nvPr/>
                </p:nvSpPr>
                <p:spPr>
                  <a:xfrm>
                    <a:off x="2058627" y="1783475"/>
                    <a:ext cx="42851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59" name="Rectangle 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8627" y="1783475"/>
                    <a:ext cx="428515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4" name="Group 73"/>
            <p:cNvGrpSpPr/>
            <p:nvPr/>
          </p:nvGrpSpPr>
          <p:grpSpPr>
            <a:xfrm>
              <a:off x="1796575" y="2243629"/>
              <a:ext cx="676245" cy="546109"/>
              <a:chOff x="1796575" y="2243629"/>
              <a:chExt cx="676245" cy="546109"/>
            </a:xfrm>
          </p:grpSpPr>
          <p:cxnSp>
            <p:nvCxnSpPr>
              <p:cNvPr id="49" name="Straight Arrow Connector 48"/>
              <p:cNvCxnSpPr>
                <a:stCxn id="4" idx="5"/>
                <a:endCxn id="36" idx="1"/>
              </p:cNvCxnSpPr>
              <p:nvPr/>
            </p:nvCxnSpPr>
            <p:spPr>
              <a:xfrm>
                <a:off x="1796575" y="2252590"/>
                <a:ext cx="633541" cy="53714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/>
                  <p:cNvSpPr/>
                  <p:nvPr/>
                </p:nvSpPr>
                <p:spPr>
                  <a:xfrm>
                    <a:off x="2044305" y="2243629"/>
                    <a:ext cx="42851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60" name="Rectangl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44305" y="2243629"/>
                    <a:ext cx="428515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3" name="Group 72"/>
            <p:cNvGrpSpPr/>
            <p:nvPr/>
          </p:nvGrpSpPr>
          <p:grpSpPr>
            <a:xfrm>
              <a:off x="888750" y="2876196"/>
              <a:ext cx="1479058" cy="369332"/>
              <a:chOff x="888750" y="2876196"/>
              <a:chExt cx="1479058" cy="369332"/>
            </a:xfrm>
          </p:grpSpPr>
          <p:cxnSp>
            <p:nvCxnSpPr>
              <p:cNvPr id="48" name="Straight Arrow Connector 47"/>
              <p:cNvCxnSpPr>
                <a:stCxn id="35" idx="6"/>
                <a:endCxn id="36" idx="2"/>
              </p:cNvCxnSpPr>
              <p:nvPr/>
            </p:nvCxnSpPr>
            <p:spPr>
              <a:xfrm>
                <a:off x="888750" y="2947160"/>
                <a:ext cx="1479058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/>
                  <p:cNvSpPr/>
                  <p:nvPr/>
                </p:nvSpPr>
                <p:spPr>
                  <a:xfrm>
                    <a:off x="1404970" y="2876196"/>
                    <a:ext cx="42319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61" name="Rectangle 6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4970" y="2876196"/>
                    <a:ext cx="423193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5303904" y="2897114"/>
                <a:ext cx="15447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904" y="2897114"/>
                <a:ext cx="154478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823015" y="344373"/>
                <a:ext cx="78143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-state GNFA 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600" i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  (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600" i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—1)</a:t>
                </a:r>
                <a:r>
                  <a:rPr lang="en-US" sz="3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-state GNFA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015" y="344373"/>
                <a:ext cx="7814398" cy="646331"/>
              </a:xfrm>
              <a:prstGeom prst="rect">
                <a:avLst/>
              </a:prstGeom>
              <a:blipFill>
                <a:blip r:embed="rId15"/>
                <a:stretch>
                  <a:fillRect t="-14019" b="-33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ight Arrow 66"/>
          <p:cNvSpPr/>
          <p:nvPr/>
        </p:nvSpPr>
        <p:spPr>
          <a:xfrm>
            <a:off x="3778272" y="3063517"/>
            <a:ext cx="638629" cy="3048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718887" y="2116086"/>
                <a:ext cx="4083742" cy="2502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38138" indent="-338138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2000" dirty="0"/>
                  <a:t>Pick any state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except </a:t>
                </a:r>
                <a:br>
                  <a:rPr lang="en-US" sz="2000" dirty="0"/>
                </a:br>
                <a:r>
                  <a:rPr lang="en-US" sz="2000" dirty="0"/>
                  <a:t>the start and accept states.</a:t>
                </a:r>
              </a:p>
              <a:p>
                <a:pPr marL="338138" indent="-338138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2000" dirty="0"/>
                  <a:t>Remove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338138" indent="-338138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2000" dirty="0"/>
                  <a:t>Repair the damage by  recovering all paths that went through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338138" indent="-338138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2000" dirty="0"/>
                  <a:t>Make the indicated change for each pair of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. </a:t>
                </a: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887" y="2116086"/>
                <a:ext cx="4083742" cy="2502288"/>
              </a:xfrm>
              <a:prstGeom prst="rect">
                <a:avLst/>
              </a:prstGeom>
              <a:blipFill>
                <a:blip r:embed="rId16"/>
                <a:stretch>
                  <a:fillRect l="-1642" t="-1703" r="-448" b="-2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5795287" y="1675113"/>
            <a:ext cx="673100" cy="698500"/>
          </a:xfrm>
          <a:prstGeom prst="ellipse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946360" y="5313163"/>
                <a:ext cx="78143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Every GNFA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has an equivalent regular expression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Thus, DFAs and regular expressions are equivalent. </a:t>
                </a: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360" y="5313163"/>
                <a:ext cx="7814398" cy="830997"/>
              </a:xfrm>
              <a:prstGeom prst="rect">
                <a:avLst/>
              </a:prstGeom>
              <a:blipFill>
                <a:blip r:embed="rId17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62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 animBg="1"/>
      <p:bldP spid="62" grpId="0"/>
      <p:bldP spid="67" grpId="0" animBg="1"/>
      <p:bldP spid="69" grpId="0" uiExpand="1" build="p"/>
      <p:bldP spid="10" grpId="0" animBg="1"/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DEE359-826C-FB95-4C93-CFCFC0C98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116" y="3122377"/>
            <a:ext cx="6063768" cy="27731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1F0E50-A5FE-AC2B-74C9-3DCAB0AC615B}"/>
              </a:ext>
            </a:extLst>
          </p:cNvPr>
          <p:cNvSpPr txBox="1"/>
          <p:nvPr/>
        </p:nvSpPr>
        <p:spPr>
          <a:xfrm>
            <a:off x="2396904" y="371001"/>
            <a:ext cx="69372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Typical stages in converting a DFA to a Regular Expression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D56D2F-EA22-5E80-28A9-939AD97DF4F2}"/>
              </a:ext>
            </a:extLst>
          </p:cNvPr>
          <p:cNvSpPr txBox="1"/>
          <p:nvPr/>
        </p:nvSpPr>
        <p:spPr>
          <a:xfrm>
            <a:off x="2062707" y="1931355"/>
            <a:ext cx="84479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For example, the stages in converting a DFA with three states to </a:t>
            </a:r>
            <a:br>
              <a:rPr lang="en-US" sz="2400" dirty="0"/>
            </a:br>
            <a:r>
              <a:rPr lang="en-US" sz="2400" dirty="0"/>
              <a:t>an equivalent regular expression:</a:t>
            </a:r>
          </a:p>
        </p:txBody>
      </p:sp>
    </p:spTree>
    <p:extLst>
      <p:ext uri="{BB962C8B-B14F-4D97-AF65-F5344CB8AC3E}">
        <p14:creationId xmlns:p14="http://schemas.microsoft.com/office/powerpoint/2010/main" val="70415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1F0E50-A5FE-AC2B-74C9-3DCAB0AC615B}"/>
              </a:ext>
            </a:extLst>
          </p:cNvPr>
          <p:cNvSpPr txBox="1"/>
          <p:nvPr/>
        </p:nvSpPr>
        <p:spPr>
          <a:xfrm>
            <a:off x="2396904" y="371001"/>
            <a:ext cx="69372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DFA to Regular Expression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6475433-D9C5-1583-4988-EA30C6051FE5}"/>
              </a:ext>
            </a:extLst>
          </p:cNvPr>
          <p:cNvGrpSpPr/>
          <p:nvPr/>
        </p:nvGrpSpPr>
        <p:grpSpPr>
          <a:xfrm>
            <a:off x="1280471" y="1642094"/>
            <a:ext cx="788810" cy="808865"/>
            <a:chOff x="1060938" y="1144013"/>
            <a:chExt cx="788810" cy="808865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D6BE977-6A6D-1B80-7CD8-572248195F88}"/>
                </a:ext>
              </a:extLst>
            </p:cNvPr>
            <p:cNvSpPr/>
            <p:nvPr/>
          </p:nvSpPr>
          <p:spPr>
            <a:xfrm>
              <a:off x="1060938" y="1445884"/>
              <a:ext cx="506994" cy="5069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3279008-D990-8082-BFE1-54DA0D829A4A}"/>
                </a:ext>
              </a:extLst>
            </p:cNvPr>
            <p:cNvSpPr txBox="1"/>
            <p:nvPr/>
          </p:nvSpPr>
          <p:spPr>
            <a:xfrm>
              <a:off x="1111412" y="1445884"/>
              <a:ext cx="4203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ambria Math" panose="02040503050406030204" pitchFamily="18" charset="0"/>
                </a:rPr>
                <a:t>q</a:t>
              </a:r>
              <a:r>
                <a:rPr lang="en-US" sz="2000" i="1" baseline="-25000" dirty="0">
                  <a:latin typeface="Cambria Math" panose="02040503050406030204" pitchFamily="18" charset="0"/>
                </a:rPr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0F25ED9-4A4F-7F62-B211-78837B94C73A}"/>
                </a:ext>
              </a:extLst>
            </p:cNvPr>
            <p:cNvSpPr/>
            <p:nvPr/>
          </p:nvSpPr>
          <p:spPr>
            <a:xfrm>
              <a:off x="1554474" y="1144013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8" name="Freeform 38">
              <a:extLst>
                <a:ext uri="{FF2B5EF4-FFF2-40B4-BE49-F238E27FC236}">
                  <a16:creationId xmlns:a16="http://schemas.microsoft.com/office/drawing/2014/main" id="{35FB17F8-7A36-BB14-587F-E67163297103}"/>
                </a:ext>
              </a:extLst>
            </p:cNvPr>
            <p:cNvSpPr/>
            <p:nvPr/>
          </p:nvSpPr>
          <p:spPr>
            <a:xfrm rot="19911603">
              <a:off x="1276743" y="1196221"/>
              <a:ext cx="366730" cy="389557"/>
            </a:xfrm>
            <a:custGeom>
              <a:avLst/>
              <a:gdLst>
                <a:gd name="connsiteX0" fmla="*/ 0 w 446175"/>
                <a:gd name="connsiteY0" fmla="*/ 147014 h 413714"/>
                <a:gd name="connsiteX1" fmla="*/ 241300 w 446175"/>
                <a:gd name="connsiteY1" fmla="*/ 964 h 413714"/>
                <a:gd name="connsiteX2" fmla="*/ 444500 w 446175"/>
                <a:gd name="connsiteY2" fmla="*/ 210514 h 413714"/>
                <a:gd name="connsiteX3" fmla="*/ 127000 w 446175"/>
                <a:gd name="connsiteY3" fmla="*/ 413714 h 413714"/>
                <a:gd name="connsiteX0" fmla="*/ 0 w 383473"/>
                <a:gd name="connsiteY0" fmla="*/ 147579 h 414279"/>
                <a:gd name="connsiteX1" fmla="*/ 241300 w 383473"/>
                <a:gd name="connsiteY1" fmla="*/ 1529 h 414279"/>
                <a:gd name="connsiteX2" fmla="*/ 381000 w 383473"/>
                <a:gd name="connsiteY2" fmla="*/ 230129 h 414279"/>
                <a:gd name="connsiteX3" fmla="*/ 127000 w 383473"/>
                <a:gd name="connsiteY3" fmla="*/ 414279 h 414279"/>
                <a:gd name="connsiteX0" fmla="*/ 0 w 383869"/>
                <a:gd name="connsiteY0" fmla="*/ 116583 h 383283"/>
                <a:gd name="connsiteX1" fmla="*/ 247650 w 383869"/>
                <a:gd name="connsiteY1" fmla="*/ 2283 h 383283"/>
                <a:gd name="connsiteX2" fmla="*/ 381000 w 383869"/>
                <a:gd name="connsiteY2" fmla="*/ 199133 h 383283"/>
                <a:gd name="connsiteX3" fmla="*/ 127000 w 383869"/>
                <a:gd name="connsiteY3" fmla="*/ 383283 h 383283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8429 h 339885"/>
                <a:gd name="connsiteX1" fmla="*/ 247650 w 383682"/>
                <a:gd name="connsiteY1" fmla="*/ 4129 h 339885"/>
                <a:gd name="connsiteX2" fmla="*/ 381000 w 383682"/>
                <a:gd name="connsiteY2" fmla="*/ 200979 h 339885"/>
                <a:gd name="connsiteX3" fmla="*/ 131763 w 383682"/>
                <a:gd name="connsiteY3" fmla="*/ 339885 h 339885"/>
                <a:gd name="connsiteX0" fmla="*/ 0 w 356218"/>
                <a:gd name="connsiteY0" fmla="*/ 118915 h 340371"/>
                <a:gd name="connsiteX1" fmla="*/ 247650 w 356218"/>
                <a:gd name="connsiteY1" fmla="*/ 4615 h 340371"/>
                <a:gd name="connsiteX2" fmla="*/ 352776 w 356218"/>
                <a:gd name="connsiteY2" fmla="*/ 209226 h 340371"/>
                <a:gd name="connsiteX3" fmla="*/ 131763 w 356218"/>
                <a:gd name="connsiteY3" fmla="*/ 340371 h 340371"/>
                <a:gd name="connsiteX0" fmla="*/ 0 w 356351"/>
                <a:gd name="connsiteY0" fmla="*/ 126869 h 348325"/>
                <a:gd name="connsiteX1" fmla="*/ 247650 w 356351"/>
                <a:gd name="connsiteY1" fmla="*/ 12569 h 348325"/>
                <a:gd name="connsiteX2" fmla="*/ 352776 w 356351"/>
                <a:gd name="connsiteY2" fmla="*/ 217180 h 348325"/>
                <a:gd name="connsiteX3" fmla="*/ 131763 w 356351"/>
                <a:gd name="connsiteY3" fmla="*/ 348325 h 348325"/>
                <a:gd name="connsiteX0" fmla="*/ 0 w 356873"/>
                <a:gd name="connsiteY0" fmla="*/ 121549 h 343005"/>
                <a:gd name="connsiteX1" fmla="*/ 247650 w 356873"/>
                <a:gd name="connsiteY1" fmla="*/ 7249 h 343005"/>
                <a:gd name="connsiteX2" fmla="*/ 352776 w 356873"/>
                <a:gd name="connsiteY2" fmla="*/ 211860 h 343005"/>
                <a:gd name="connsiteX3" fmla="*/ 131763 w 356873"/>
                <a:gd name="connsiteY3" fmla="*/ 343005 h 343005"/>
                <a:gd name="connsiteX0" fmla="*/ 0 w 361107"/>
                <a:gd name="connsiteY0" fmla="*/ 171453 h 392909"/>
                <a:gd name="connsiteX1" fmla="*/ 287591 w 361107"/>
                <a:gd name="connsiteY1" fmla="*/ 3670 h 392909"/>
                <a:gd name="connsiteX2" fmla="*/ 352776 w 361107"/>
                <a:gd name="connsiteY2" fmla="*/ 261764 h 392909"/>
                <a:gd name="connsiteX3" fmla="*/ 131763 w 361107"/>
                <a:gd name="connsiteY3" fmla="*/ 392909 h 392909"/>
                <a:gd name="connsiteX0" fmla="*/ 0 w 366730"/>
                <a:gd name="connsiteY0" fmla="*/ 168101 h 389557"/>
                <a:gd name="connsiteX1" fmla="*/ 287591 w 366730"/>
                <a:gd name="connsiteY1" fmla="*/ 318 h 389557"/>
                <a:gd name="connsiteX2" fmla="*/ 361184 w 366730"/>
                <a:gd name="connsiteY2" fmla="*/ 131810 h 389557"/>
                <a:gd name="connsiteX3" fmla="*/ 131763 w 366730"/>
                <a:gd name="connsiteY3" fmla="*/ 389557 h 389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730" h="389557">
                  <a:moveTo>
                    <a:pt x="0" y="168101"/>
                  </a:moveTo>
                  <a:cubicBezTo>
                    <a:pt x="52652" y="56447"/>
                    <a:pt x="227394" y="6366"/>
                    <a:pt x="287591" y="318"/>
                  </a:cubicBezTo>
                  <a:cubicBezTo>
                    <a:pt x="347788" y="-5730"/>
                    <a:pt x="380498" y="75851"/>
                    <a:pt x="361184" y="131810"/>
                  </a:cubicBezTo>
                  <a:cubicBezTo>
                    <a:pt x="341870" y="187769"/>
                    <a:pt x="292894" y="365215"/>
                    <a:pt x="131763" y="389557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65946D8-56EF-18C9-4789-038949CFBA37}"/>
              </a:ext>
            </a:extLst>
          </p:cNvPr>
          <p:cNvSpPr txBox="1"/>
          <p:nvPr/>
        </p:nvSpPr>
        <p:spPr>
          <a:xfrm>
            <a:off x="2417201" y="1943965"/>
            <a:ext cx="5069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</a:t>
            </a:r>
            <a:endParaRPr lang="en-US" sz="24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A9DFBC9-0D39-23AB-F780-CA7FEF03C2F4}"/>
              </a:ext>
            </a:extLst>
          </p:cNvPr>
          <p:cNvGrpSpPr/>
          <p:nvPr/>
        </p:nvGrpSpPr>
        <p:grpSpPr>
          <a:xfrm>
            <a:off x="1189613" y="4214646"/>
            <a:ext cx="1021245" cy="808865"/>
            <a:chOff x="2037030" y="1970549"/>
            <a:chExt cx="1021245" cy="808865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670E337-6761-5A99-66C9-8E6C0FA0C5E8}"/>
                </a:ext>
              </a:extLst>
            </p:cNvPr>
            <p:cNvSpPr/>
            <p:nvPr/>
          </p:nvSpPr>
          <p:spPr>
            <a:xfrm>
              <a:off x="2037030" y="2272420"/>
              <a:ext cx="506994" cy="5069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9BA93FE-6052-6734-622D-43B4FE1F4F6D}"/>
                </a:ext>
              </a:extLst>
            </p:cNvPr>
            <p:cNvSpPr txBox="1"/>
            <p:nvPr/>
          </p:nvSpPr>
          <p:spPr>
            <a:xfrm>
              <a:off x="2087504" y="2272420"/>
              <a:ext cx="4203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ambria Math" panose="02040503050406030204" pitchFamily="18" charset="0"/>
                </a:rPr>
                <a:t>q</a:t>
              </a:r>
              <a:r>
                <a:rPr lang="en-US" sz="2000" i="1" baseline="-25000" dirty="0">
                  <a:latin typeface="Cambria Math" panose="02040503050406030204" pitchFamily="18" charset="0"/>
                </a:rPr>
                <a:t>0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2D2ED5F-DABC-9D60-9E40-5140B1BC8480}"/>
                </a:ext>
              </a:extLst>
            </p:cNvPr>
            <p:cNvSpPr/>
            <p:nvPr/>
          </p:nvSpPr>
          <p:spPr>
            <a:xfrm>
              <a:off x="2530566" y="1970549"/>
              <a:ext cx="5277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a, b</a:t>
              </a:r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58B5185D-ADF7-42A1-378C-9BC626451080}"/>
                </a:ext>
              </a:extLst>
            </p:cNvPr>
            <p:cNvSpPr/>
            <p:nvPr/>
          </p:nvSpPr>
          <p:spPr>
            <a:xfrm rot="19911603">
              <a:off x="2252835" y="2022757"/>
              <a:ext cx="366730" cy="389557"/>
            </a:xfrm>
            <a:custGeom>
              <a:avLst/>
              <a:gdLst>
                <a:gd name="connsiteX0" fmla="*/ 0 w 446175"/>
                <a:gd name="connsiteY0" fmla="*/ 147014 h 413714"/>
                <a:gd name="connsiteX1" fmla="*/ 241300 w 446175"/>
                <a:gd name="connsiteY1" fmla="*/ 964 h 413714"/>
                <a:gd name="connsiteX2" fmla="*/ 444500 w 446175"/>
                <a:gd name="connsiteY2" fmla="*/ 210514 h 413714"/>
                <a:gd name="connsiteX3" fmla="*/ 127000 w 446175"/>
                <a:gd name="connsiteY3" fmla="*/ 413714 h 413714"/>
                <a:gd name="connsiteX0" fmla="*/ 0 w 383473"/>
                <a:gd name="connsiteY0" fmla="*/ 147579 h 414279"/>
                <a:gd name="connsiteX1" fmla="*/ 241300 w 383473"/>
                <a:gd name="connsiteY1" fmla="*/ 1529 h 414279"/>
                <a:gd name="connsiteX2" fmla="*/ 381000 w 383473"/>
                <a:gd name="connsiteY2" fmla="*/ 230129 h 414279"/>
                <a:gd name="connsiteX3" fmla="*/ 127000 w 383473"/>
                <a:gd name="connsiteY3" fmla="*/ 414279 h 414279"/>
                <a:gd name="connsiteX0" fmla="*/ 0 w 383869"/>
                <a:gd name="connsiteY0" fmla="*/ 116583 h 383283"/>
                <a:gd name="connsiteX1" fmla="*/ 247650 w 383869"/>
                <a:gd name="connsiteY1" fmla="*/ 2283 h 383283"/>
                <a:gd name="connsiteX2" fmla="*/ 381000 w 383869"/>
                <a:gd name="connsiteY2" fmla="*/ 199133 h 383283"/>
                <a:gd name="connsiteX3" fmla="*/ 127000 w 383869"/>
                <a:gd name="connsiteY3" fmla="*/ 383283 h 383283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8429 h 339885"/>
                <a:gd name="connsiteX1" fmla="*/ 247650 w 383682"/>
                <a:gd name="connsiteY1" fmla="*/ 4129 h 339885"/>
                <a:gd name="connsiteX2" fmla="*/ 381000 w 383682"/>
                <a:gd name="connsiteY2" fmla="*/ 200979 h 339885"/>
                <a:gd name="connsiteX3" fmla="*/ 131763 w 383682"/>
                <a:gd name="connsiteY3" fmla="*/ 339885 h 339885"/>
                <a:gd name="connsiteX0" fmla="*/ 0 w 356218"/>
                <a:gd name="connsiteY0" fmla="*/ 118915 h 340371"/>
                <a:gd name="connsiteX1" fmla="*/ 247650 w 356218"/>
                <a:gd name="connsiteY1" fmla="*/ 4615 h 340371"/>
                <a:gd name="connsiteX2" fmla="*/ 352776 w 356218"/>
                <a:gd name="connsiteY2" fmla="*/ 209226 h 340371"/>
                <a:gd name="connsiteX3" fmla="*/ 131763 w 356218"/>
                <a:gd name="connsiteY3" fmla="*/ 340371 h 340371"/>
                <a:gd name="connsiteX0" fmla="*/ 0 w 356351"/>
                <a:gd name="connsiteY0" fmla="*/ 126869 h 348325"/>
                <a:gd name="connsiteX1" fmla="*/ 247650 w 356351"/>
                <a:gd name="connsiteY1" fmla="*/ 12569 h 348325"/>
                <a:gd name="connsiteX2" fmla="*/ 352776 w 356351"/>
                <a:gd name="connsiteY2" fmla="*/ 217180 h 348325"/>
                <a:gd name="connsiteX3" fmla="*/ 131763 w 356351"/>
                <a:gd name="connsiteY3" fmla="*/ 348325 h 348325"/>
                <a:gd name="connsiteX0" fmla="*/ 0 w 356873"/>
                <a:gd name="connsiteY0" fmla="*/ 121549 h 343005"/>
                <a:gd name="connsiteX1" fmla="*/ 247650 w 356873"/>
                <a:gd name="connsiteY1" fmla="*/ 7249 h 343005"/>
                <a:gd name="connsiteX2" fmla="*/ 352776 w 356873"/>
                <a:gd name="connsiteY2" fmla="*/ 211860 h 343005"/>
                <a:gd name="connsiteX3" fmla="*/ 131763 w 356873"/>
                <a:gd name="connsiteY3" fmla="*/ 343005 h 343005"/>
                <a:gd name="connsiteX0" fmla="*/ 0 w 361107"/>
                <a:gd name="connsiteY0" fmla="*/ 171453 h 392909"/>
                <a:gd name="connsiteX1" fmla="*/ 287591 w 361107"/>
                <a:gd name="connsiteY1" fmla="*/ 3670 h 392909"/>
                <a:gd name="connsiteX2" fmla="*/ 352776 w 361107"/>
                <a:gd name="connsiteY2" fmla="*/ 261764 h 392909"/>
                <a:gd name="connsiteX3" fmla="*/ 131763 w 361107"/>
                <a:gd name="connsiteY3" fmla="*/ 392909 h 392909"/>
                <a:gd name="connsiteX0" fmla="*/ 0 w 366730"/>
                <a:gd name="connsiteY0" fmla="*/ 168101 h 389557"/>
                <a:gd name="connsiteX1" fmla="*/ 287591 w 366730"/>
                <a:gd name="connsiteY1" fmla="*/ 318 h 389557"/>
                <a:gd name="connsiteX2" fmla="*/ 361184 w 366730"/>
                <a:gd name="connsiteY2" fmla="*/ 131810 h 389557"/>
                <a:gd name="connsiteX3" fmla="*/ 131763 w 366730"/>
                <a:gd name="connsiteY3" fmla="*/ 389557 h 389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730" h="389557">
                  <a:moveTo>
                    <a:pt x="0" y="168101"/>
                  </a:moveTo>
                  <a:cubicBezTo>
                    <a:pt x="52652" y="56447"/>
                    <a:pt x="227394" y="6366"/>
                    <a:pt x="287591" y="318"/>
                  </a:cubicBezTo>
                  <a:cubicBezTo>
                    <a:pt x="347788" y="-5730"/>
                    <a:pt x="380498" y="75851"/>
                    <a:pt x="361184" y="131810"/>
                  </a:cubicBezTo>
                  <a:cubicBezTo>
                    <a:pt x="341870" y="187769"/>
                    <a:pt x="292894" y="365215"/>
                    <a:pt x="131763" y="389557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ED591F0-3024-A960-3BA3-7025B5934E8D}"/>
              </a:ext>
            </a:extLst>
          </p:cNvPr>
          <p:cNvSpPr txBox="1"/>
          <p:nvPr/>
        </p:nvSpPr>
        <p:spPr>
          <a:xfrm>
            <a:off x="2326343" y="4516517"/>
            <a:ext cx="6262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</a:t>
            </a:r>
            <a:endParaRPr lang="en-US" sz="2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D40B49-2860-247E-E331-6077F1EC5B48}"/>
              </a:ext>
            </a:extLst>
          </p:cNvPr>
          <p:cNvSpPr txBox="1"/>
          <p:nvPr/>
        </p:nvSpPr>
        <p:spPr>
          <a:xfrm>
            <a:off x="9232613" y="1937050"/>
            <a:ext cx="439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</a:t>
            </a:r>
            <a:endParaRPr lang="en-US" sz="2400" dirty="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260969D-CD67-6812-3FBC-55A6D0EC736F}"/>
              </a:ext>
            </a:extLst>
          </p:cNvPr>
          <p:cNvGrpSpPr/>
          <p:nvPr/>
        </p:nvGrpSpPr>
        <p:grpSpPr>
          <a:xfrm>
            <a:off x="6293073" y="1700142"/>
            <a:ext cx="2780668" cy="750817"/>
            <a:chOff x="944720" y="3537298"/>
            <a:chExt cx="2780668" cy="750817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07AE390-898C-45AA-D9D5-44154E1208F3}"/>
                </a:ext>
              </a:extLst>
            </p:cNvPr>
            <p:cNvGrpSpPr/>
            <p:nvPr/>
          </p:nvGrpSpPr>
          <p:grpSpPr>
            <a:xfrm>
              <a:off x="944720" y="3591257"/>
              <a:ext cx="861198" cy="622829"/>
              <a:chOff x="2037030" y="2156585"/>
              <a:chExt cx="861198" cy="622829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FF218F2-FAA8-908F-2239-273342C4F1CF}"/>
                  </a:ext>
                </a:extLst>
              </p:cNvPr>
              <p:cNvSpPr/>
              <p:nvPr/>
            </p:nvSpPr>
            <p:spPr>
              <a:xfrm>
                <a:off x="2037030" y="2272420"/>
                <a:ext cx="506994" cy="5069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94B75D3-D54C-39A1-E05A-5769265FBE45}"/>
                  </a:ext>
                </a:extLst>
              </p:cNvPr>
              <p:cNvSpPr txBox="1"/>
              <p:nvPr/>
            </p:nvSpPr>
            <p:spPr>
              <a:xfrm>
                <a:off x="2087504" y="2272420"/>
                <a:ext cx="4203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Cambria Math" panose="02040503050406030204" pitchFamily="18" charset="0"/>
                  </a:rPr>
                  <a:t>q</a:t>
                </a:r>
                <a:r>
                  <a:rPr lang="en-US" sz="2000" i="1" baseline="-25000" dirty="0">
                    <a:latin typeface="Cambria Math" panose="02040503050406030204" pitchFamily="18" charset="0"/>
                  </a:rPr>
                  <a:t>0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E863A7-9F9B-995D-322A-3101B22DC1F8}"/>
                  </a:ext>
                </a:extLst>
              </p:cNvPr>
              <p:cNvSpPr/>
              <p:nvPr/>
            </p:nvSpPr>
            <p:spPr>
              <a:xfrm>
                <a:off x="2602954" y="2156585"/>
                <a:ext cx="2952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49AF15C-1407-9AA4-F264-CDA61EFA0B7A}"/>
                </a:ext>
              </a:extLst>
            </p:cNvPr>
            <p:cNvCxnSpPr>
              <a:stCxn id="38" idx="6"/>
            </p:cNvCxnSpPr>
            <p:nvPr/>
          </p:nvCxnSpPr>
          <p:spPr>
            <a:xfrm>
              <a:off x="1451714" y="3960589"/>
              <a:ext cx="614806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7AFB14B-F449-92FD-BA0C-2355430AE940}"/>
                </a:ext>
              </a:extLst>
            </p:cNvPr>
            <p:cNvGrpSpPr/>
            <p:nvPr/>
          </p:nvGrpSpPr>
          <p:grpSpPr>
            <a:xfrm>
              <a:off x="2080518" y="3707092"/>
              <a:ext cx="506994" cy="506994"/>
              <a:chOff x="2038681" y="4040561"/>
              <a:chExt cx="506994" cy="506994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C9848C99-021A-5F01-CC9B-85B98C8A81F1}"/>
                  </a:ext>
                </a:extLst>
              </p:cNvPr>
              <p:cNvSpPr/>
              <p:nvPr/>
            </p:nvSpPr>
            <p:spPr>
              <a:xfrm>
                <a:off x="2038681" y="4040561"/>
                <a:ext cx="506994" cy="5069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A44AE7C-E701-B688-5A7E-1F5BD0C144E3}"/>
                  </a:ext>
                </a:extLst>
              </p:cNvPr>
              <p:cNvSpPr txBox="1"/>
              <p:nvPr/>
            </p:nvSpPr>
            <p:spPr>
              <a:xfrm>
                <a:off x="2089155" y="4040561"/>
                <a:ext cx="4203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Cambria Math" panose="02040503050406030204" pitchFamily="18" charset="0"/>
                  </a:rPr>
                  <a:t>q</a:t>
                </a:r>
                <a:r>
                  <a:rPr lang="en-US" sz="2000" i="1" baseline="-25000" dirty="0">
                    <a:latin typeface="Cambria Math" panose="02040503050406030204" pitchFamily="18" charset="0"/>
                  </a:rPr>
                  <a:t>1</a:t>
                </a:r>
              </a:p>
            </p:txBody>
          </p: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69E61E9-3333-8823-D4BF-666B37E0C87A}"/>
                </a:ext>
              </a:extLst>
            </p:cNvPr>
            <p:cNvCxnSpPr/>
            <p:nvPr/>
          </p:nvCxnSpPr>
          <p:spPr>
            <a:xfrm>
              <a:off x="2587512" y="3960589"/>
              <a:ext cx="614806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677FE16-7EF2-5E7F-79ED-7A54F01F6CE8}"/>
                </a:ext>
              </a:extLst>
            </p:cNvPr>
            <p:cNvSpPr/>
            <p:nvPr/>
          </p:nvSpPr>
          <p:spPr>
            <a:xfrm>
              <a:off x="2714475" y="3537298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04EDD41-A914-4487-9755-88D176B0D60E}"/>
                </a:ext>
              </a:extLst>
            </p:cNvPr>
            <p:cNvGrpSpPr/>
            <p:nvPr/>
          </p:nvGrpSpPr>
          <p:grpSpPr>
            <a:xfrm>
              <a:off x="3218394" y="3721964"/>
              <a:ext cx="506994" cy="566151"/>
              <a:chOff x="2038681" y="4040561"/>
              <a:chExt cx="506994" cy="506994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F4D581A-D3D7-6EF0-C8B9-86433B6D8C72}"/>
                  </a:ext>
                </a:extLst>
              </p:cNvPr>
              <p:cNvSpPr/>
              <p:nvPr/>
            </p:nvSpPr>
            <p:spPr>
              <a:xfrm>
                <a:off x="2038681" y="4040561"/>
                <a:ext cx="506994" cy="5069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0E5059E-1554-66FB-775A-5822BFFD5F51}"/>
                  </a:ext>
                </a:extLst>
              </p:cNvPr>
              <p:cNvSpPr txBox="1"/>
              <p:nvPr/>
            </p:nvSpPr>
            <p:spPr>
              <a:xfrm>
                <a:off x="2089155" y="4040561"/>
                <a:ext cx="420308" cy="3583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Cambria Math" panose="02040503050406030204" pitchFamily="18" charset="0"/>
                  </a:rPr>
                  <a:t>q</a:t>
                </a:r>
                <a:r>
                  <a:rPr lang="en-US" sz="2000" i="1" baseline="-25000" dirty="0">
                    <a:latin typeface="Cambria Math" panose="02040503050406030204" pitchFamily="18" charset="0"/>
                  </a:rPr>
                  <a:t>2</a:t>
                </a:r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EA319A0-982E-8766-890E-005BEFDE177F}"/>
              </a:ext>
            </a:extLst>
          </p:cNvPr>
          <p:cNvGrpSpPr/>
          <p:nvPr/>
        </p:nvGrpSpPr>
        <p:grpSpPr>
          <a:xfrm>
            <a:off x="6910101" y="4123372"/>
            <a:ext cx="1642792" cy="1521154"/>
            <a:chOff x="6936605" y="1165247"/>
            <a:chExt cx="1642792" cy="1521154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3B8A83A-16E5-48C6-C16A-3782A0C02AB8}"/>
                </a:ext>
              </a:extLst>
            </p:cNvPr>
            <p:cNvSpPr/>
            <p:nvPr/>
          </p:nvSpPr>
          <p:spPr>
            <a:xfrm>
              <a:off x="6936605" y="1650414"/>
              <a:ext cx="506994" cy="5069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FB0603E-99B2-31E0-8E4D-FD7D597289E1}"/>
                </a:ext>
              </a:extLst>
            </p:cNvPr>
            <p:cNvSpPr txBox="1"/>
            <p:nvPr/>
          </p:nvSpPr>
          <p:spPr>
            <a:xfrm>
              <a:off x="6987079" y="1650414"/>
              <a:ext cx="4203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ambria Math" panose="02040503050406030204" pitchFamily="18" charset="0"/>
                </a:rPr>
                <a:t>q</a:t>
              </a:r>
              <a:r>
                <a:rPr lang="en-US" sz="2000" i="1" baseline="-25000" dirty="0">
                  <a:latin typeface="Cambria Math" panose="02040503050406030204" pitchFamily="18" charset="0"/>
                </a:rPr>
                <a:t>0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BC44D0B-1D81-F43D-E3C4-863D0AAED6DF}"/>
                </a:ext>
              </a:extLst>
            </p:cNvPr>
            <p:cNvSpPr/>
            <p:nvPr/>
          </p:nvSpPr>
          <p:spPr>
            <a:xfrm>
              <a:off x="7599390" y="1165247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6896CC0-3E3C-F18D-2FA9-8ECA1C286703}"/>
                </a:ext>
              </a:extLst>
            </p:cNvPr>
            <p:cNvGrpSpPr/>
            <p:nvPr/>
          </p:nvGrpSpPr>
          <p:grpSpPr>
            <a:xfrm>
              <a:off x="8072403" y="1650414"/>
              <a:ext cx="506994" cy="506994"/>
              <a:chOff x="2038681" y="4040561"/>
              <a:chExt cx="506994" cy="506994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8AA46818-9E84-C5E1-CDAB-EF7463332EAC}"/>
                  </a:ext>
                </a:extLst>
              </p:cNvPr>
              <p:cNvSpPr/>
              <p:nvPr/>
            </p:nvSpPr>
            <p:spPr>
              <a:xfrm>
                <a:off x="2038681" y="4040561"/>
                <a:ext cx="506994" cy="5069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D7D9D1B-8868-FFAA-81AF-0D92EE55F84C}"/>
                  </a:ext>
                </a:extLst>
              </p:cNvPr>
              <p:cNvSpPr txBox="1"/>
              <p:nvPr/>
            </p:nvSpPr>
            <p:spPr>
              <a:xfrm>
                <a:off x="2089155" y="4040561"/>
                <a:ext cx="4203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Cambria Math" panose="02040503050406030204" pitchFamily="18" charset="0"/>
                  </a:rPr>
                  <a:t>q</a:t>
                </a:r>
                <a:r>
                  <a:rPr lang="en-US" sz="2000" i="1" baseline="-25000" dirty="0">
                    <a:latin typeface="Cambria Math" panose="02040503050406030204" pitchFamily="18" charset="0"/>
                  </a:rPr>
                  <a:t>1</a:t>
                </a:r>
              </a:p>
            </p:txBody>
          </p:sp>
        </p:grpSp>
        <p:sp>
          <p:nvSpPr>
            <p:cNvPr id="82" name="Freeform 97">
              <a:extLst>
                <a:ext uri="{FF2B5EF4-FFF2-40B4-BE49-F238E27FC236}">
                  <a16:creationId xmlns:a16="http://schemas.microsoft.com/office/drawing/2014/main" id="{E535E507-9B13-4FD1-4C8A-042F18C44242}"/>
                </a:ext>
              </a:extLst>
            </p:cNvPr>
            <p:cNvSpPr/>
            <p:nvPr/>
          </p:nvSpPr>
          <p:spPr>
            <a:xfrm>
              <a:off x="7443599" y="1534579"/>
              <a:ext cx="628803" cy="311415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  <a:gd name="connsiteX0" fmla="*/ 0 w 1105624"/>
                <a:gd name="connsiteY0" fmla="*/ 174773 h 174773"/>
                <a:gd name="connsiteX1" fmla="*/ 501650 w 1105624"/>
                <a:gd name="connsiteY1" fmla="*/ 148 h 174773"/>
                <a:gd name="connsiteX2" fmla="*/ 1105624 w 1105624"/>
                <a:gd name="connsiteY2" fmla="*/ 149350 h 174773"/>
                <a:gd name="connsiteX0" fmla="*/ 0 w 1105624"/>
                <a:gd name="connsiteY0" fmla="*/ 174773 h 174773"/>
                <a:gd name="connsiteX1" fmla="*/ 501650 w 1105624"/>
                <a:gd name="connsiteY1" fmla="*/ 148 h 174773"/>
                <a:gd name="connsiteX2" fmla="*/ 1105624 w 1105624"/>
                <a:gd name="connsiteY2" fmla="*/ 149350 h 174773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068347"/>
                <a:gd name="connsiteY0" fmla="*/ 128857 h 128857"/>
                <a:gd name="connsiteX1" fmla="*/ 540968 w 1068347"/>
                <a:gd name="connsiteY1" fmla="*/ 431 h 128857"/>
                <a:gd name="connsiteX2" fmla="*/ 1068347 w 1068347"/>
                <a:gd name="connsiteY2" fmla="*/ 114164 h 128857"/>
                <a:gd name="connsiteX0" fmla="*/ 0 w 1079530"/>
                <a:gd name="connsiteY0" fmla="*/ 128705 h 128705"/>
                <a:gd name="connsiteX1" fmla="*/ 540968 w 1079530"/>
                <a:gd name="connsiteY1" fmla="*/ 279 h 128705"/>
                <a:gd name="connsiteX2" fmla="*/ 1079530 w 1079530"/>
                <a:gd name="connsiteY2" fmla="*/ 124742 h 128705"/>
                <a:gd name="connsiteX0" fmla="*/ 0 w 1070211"/>
                <a:gd name="connsiteY0" fmla="*/ 128766 h 128766"/>
                <a:gd name="connsiteX1" fmla="*/ 540968 w 1070211"/>
                <a:gd name="connsiteY1" fmla="*/ 340 h 128766"/>
                <a:gd name="connsiteX2" fmla="*/ 1070211 w 1070211"/>
                <a:gd name="connsiteY2" fmla="*/ 119438 h 12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0211" h="128766">
                  <a:moveTo>
                    <a:pt x="0" y="128766"/>
                  </a:moveTo>
                  <a:cubicBezTo>
                    <a:pt x="173814" y="-3733"/>
                    <a:pt x="441887" y="3515"/>
                    <a:pt x="540968" y="340"/>
                  </a:cubicBezTo>
                  <a:cubicBezTo>
                    <a:pt x="634432" y="-2835"/>
                    <a:pt x="972844" y="14663"/>
                    <a:pt x="1070211" y="119438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Freeform 97">
              <a:extLst>
                <a:ext uri="{FF2B5EF4-FFF2-40B4-BE49-F238E27FC236}">
                  <a16:creationId xmlns:a16="http://schemas.microsoft.com/office/drawing/2014/main" id="{B40CF3BD-CA09-5D7F-2443-C98C3191929C}"/>
                </a:ext>
              </a:extLst>
            </p:cNvPr>
            <p:cNvSpPr/>
            <p:nvPr/>
          </p:nvSpPr>
          <p:spPr>
            <a:xfrm rot="11185185">
              <a:off x="7459445" y="2072874"/>
              <a:ext cx="628803" cy="311415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  <a:gd name="connsiteX0" fmla="*/ 0 w 1105624"/>
                <a:gd name="connsiteY0" fmla="*/ 174773 h 174773"/>
                <a:gd name="connsiteX1" fmla="*/ 501650 w 1105624"/>
                <a:gd name="connsiteY1" fmla="*/ 148 h 174773"/>
                <a:gd name="connsiteX2" fmla="*/ 1105624 w 1105624"/>
                <a:gd name="connsiteY2" fmla="*/ 149350 h 174773"/>
                <a:gd name="connsiteX0" fmla="*/ 0 w 1105624"/>
                <a:gd name="connsiteY0" fmla="*/ 174773 h 174773"/>
                <a:gd name="connsiteX1" fmla="*/ 501650 w 1105624"/>
                <a:gd name="connsiteY1" fmla="*/ 148 h 174773"/>
                <a:gd name="connsiteX2" fmla="*/ 1105624 w 1105624"/>
                <a:gd name="connsiteY2" fmla="*/ 149350 h 174773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068347"/>
                <a:gd name="connsiteY0" fmla="*/ 128857 h 128857"/>
                <a:gd name="connsiteX1" fmla="*/ 540968 w 1068347"/>
                <a:gd name="connsiteY1" fmla="*/ 431 h 128857"/>
                <a:gd name="connsiteX2" fmla="*/ 1068347 w 1068347"/>
                <a:gd name="connsiteY2" fmla="*/ 114164 h 128857"/>
                <a:gd name="connsiteX0" fmla="*/ 0 w 1079530"/>
                <a:gd name="connsiteY0" fmla="*/ 128705 h 128705"/>
                <a:gd name="connsiteX1" fmla="*/ 540968 w 1079530"/>
                <a:gd name="connsiteY1" fmla="*/ 279 h 128705"/>
                <a:gd name="connsiteX2" fmla="*/ 1079530 w 1079530"/>
                <a:gd name="connsiteY2" fmla="*/ 124742 h 128705"/>
                <a:gd name="connsiteX0" fmla="*/ 0 w 1070211"/>
                <a:gd name="connsiteY0" fmla="*/ 128766 h 128766"/>
                <a:gd name="connsiteX1" fmla="*/ 540968 w 1070211"/>
                <a:gd name="connsiteY1" fmla="*/ 340 h 128766"/>
                <a:gd name="connsiteX2" fmla="*/ 1070211 w 1070211"/>
                <a:gd name="connsiteY2" fmla="*/ 119438 h 12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0211" h="128766">
                  <a:moveTo>
                    <a:pt x="0" y="128766"/>
                  </a:moveTo>
                  <a:cubicBezTo>
                    <a:pt x="173814" y="-3733"/>
                    <a:pt x="441887" y="3515"/>
                    <a:pt x="540968" y="340"/>
                  </a:cubicBezTo>
                  <a:cubicBezTo>
                    <a:pt x="634432" y="-2835"/>
                    <a:pt x="972844" y="14663"/>
                    <a:pt x="1070211" y="119438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6394053-6A23-9544-F0CB-AE363484C33A}"/>
                </a:ext>
              </a:extLst>
            </p:cNvPr>
            <p:cNvSpPr/>
            <p:nvPr/>
          </p:nvSpPr>
          <p:spPr>
            <a:xfrm>
              <a:off x="7626209" y="2317069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62BE0BE7-04D6-56F8-BEC5-3B061529368E}"/>
              </a:ext>
            </a:extLst>
          </p:cNvPr>
          <p:cNvSpPr txBox="1"/>
          <p:nvPr/>
        </p:nvSpPr>
        <p:spPr>
          <a:xfrm>
            <a:off x="8993829" y="4724221"/>
            <a:ext cx="5069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</a:t>
            </a:r>
            <a:endParaRPr lang="en-US" sz="2400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5D0F6D0-7771-4431-CD9F-D1C03AEB915A}"/>
              </a:ext>
            </a:extLst>
          </p:cNvPr>
          <p:cNvGrpSpPr/>
          <p:nvPr/>
        </p:nvGrpSpPr>
        <p:grpSpPr>
          <a:xfrm>
            <a:off x="9825325" y="1863943"/>
            <a:ext cx="1641354" cy="681986"/>
            <a:chOff x="2197668" y="5352569"/>
            <a:chExt cx="1641354" cy="681986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53EED58-F210-F104-68C8-DFB4885D39AA}"/>
                </a:ext>
              </a:extLst>
            </p:cNvPr>
            <p:cNvCxnSpPr>
              <a:cxnSpLocks/>
              <a:stCxn id="100" idx="6"/>
            </p:cNvCxnSpPr>
            <p:nvPr/>
          </p:nvCxnSpPr>
          <p:spPr>
            <a:xfrm>
              <a:off x="2704662" y="5721901"/>
              <a:ext cx="614806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0B602462-9784-90A0-616A-7C4BB334ABFF}"/>
                </a:ext>
              </a:extLst>
            </p:cNvPr>
            <p:cNvGrpSpPr/>
            <p:nvPr/>
          </p:nvGrpSpPr>
          <p:grpSpPr>
            <a:xfrm>
              <a:off x="2197668" y="5352569"/>
              <a:ext cx="1641354" cy="681986"/>
              <a:chOff x="1267006" y="5072210"/>
              <a:chExt cx="1641354" cy="681986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0A036E89-D55E-E4F2-866B-484AD8544BC1}"/>
                  </a:ext>
                </a:extLst>
              </p:cNvPr>
              <p:cNvGrpSpPr/>
              <p:nvPr/>
            </p:nvGrpSpPr>
            <p:grpSpPr>
              <a:xfrm>
                <a:off x="1267006" y="5072210"/>
                <a:ext cx="971804" cy="622829"/>
                <a:chOff x="2037030" y="2156585"/>
                <a:chExt cx="971804" cy="622829"/>
              </a:xfrm>
            </p:grpSpPr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C81F3D8D-9136-A9D6-4BC5-4797AFE74382}"/>
                    </a:ext>
                  </a:extLst>
                </p:cNvPr>
                <p:cNvSpPr/>
                <p:nvPr/>
              </p:nvSpPr>
              <p:spPr>
                <a:xfrm>
                  <a:off x="2037030" y="2272420"/>
                  <a:ext cx="506994" cy="50699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A79FDECC-AF08-2330-A86E-18700CDBB37C}"/>
                    </a:ext>
                  </a:extLst>
                </p:cNvPr>
                <p:cNvSpPr txBox="1"/>
                <p:nvPr/>
              </p:nvSpPr>
              <p:spPr>
                <a:xfrm>
                  <a:off x="2087504" y="2272420"/>
                  <a:ext cx="42030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i="1" dirty="0">
                      <a:latin typeface="Cambria Math" panose="02040503050406030204" pitchFamily="18" charset="0"/>
                    </a:rPr>
                    <a:t>q</a:t>
                  </a:r>
                  <a:r>
                    <a:rPr lang="en-US" sz="2000" i="1" baseline="-25000" dirty="0">
                      <a:latin typeface="Cambria Math" panose="02040503050406030204" pitchFamily="18" charset="0"/>
                    </a:rPr>
                    <a:t>0</a:t>
                  </a:r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6FA38B97-208B-27C1-4655-8F8D9BE6B2B2}"/>
                    </a:ext>
                  </a:extLst>
                </p:cNvPr>
                <p:cNvSpPr/>
                <p:nvPr/>
              </p:nvSpPr>
              <p:spPr>
                <a:xfrm>
                  <a:off x="2602954" y="2156585"/>
                  <a:ext cx="4058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aa</a:t>
                  </a: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39A81775-EB85-B7E5-3023-F03B146A3F26}"/>
                  </a:ext>
                </a:extLst>
              </p:cNvPr>
              <p:cNvGrpSpPr/>
              <p:nvPr/>
            </p:nvGrpSpPr>
            <p:grpSpPr>
              <a:xfrm>
                <a:off x="2401366" y="5188045"/>
                <a:ext cx="506994" cy="566151"/>
                <a:chOff x="2038681" y="4040561"/>
                <a:chExt cx="506994" cy="506994"/>
              </a:xfrm>
            </p:grpSpPr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1DB4F0C0-97E7-0916-0C58-E8E95250F9F3}"/>
                    </a:ext>
                  </a:extLst>
                </p:cNvPr>
                <p:cNvSpPr/>
                <p:nvPr/>
              </p:nvSpPr>
              <p:spPr>
                <a:xfrm>
                  <a:off x="2038681" y="4040561"/>
                  <a:ext cx="506994" cy="50699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D7B901FB-79BE-1B55-8643-CEEEEEC49C46}"/>
                    </a:ext>
                  </a:extLst>
                </p:cNvPr>
                <p:cNvSpPr txBox="1"/>
                <p:nvPr/>
              </p:nvSpPr>
              <p:spPr>
                <a:xfrm>
                  <a:off x="2089155" y="4040561"/>
                  <a:ext cx="420308" cy="3583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i="1" dirty="0">
                      <a:latin typeface="Cambria Math" panose="02040503050406030204" pitchFamily="18" charset="0"/>
                    </a:rPr>
                    <a:t>q</a:t>
                  </a:r>
                  <a:r>
                    <a:rPr lang="en-US" sz="2000" i="1" baseline="-25000" dirty="0">
                      <a:latin typeface="Cambria Math" panose="02040503050406030204" pitchFamily="18" charset="0"/>
                    </a:rPr>
                    <a:t>2</a:t>
                  </a:r>
                </a:p>
              </p:txBody>
            </p:sp>
          </p:grp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BBC2F50-9D32-0BBA-2785-AD5E0AC3211C}"/>
              </a:ext>
            </a:extLst>
          </p:cNvPr>
          <p:cNvGrpSpPr/>
          <p:nvPr/>
        </p:nvGrpSpPr>
        <p:grpSpPr>
          <a:xfrm>
            <a:off x="2941100" y="4214975"/>
            <a:ext cx="1282535" cy="808865"/>
            <a:chOff x="2037030" y="1970549"/>
            <a:chExt cx="1282535" cy="808865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1D1AA833-24B0-7E18-C320-ED5BDA0D7292}"/>
                </a:ext>
              </a:extLst>
            </p:cNvPr>
            <p:cNvSpPr/>
            <p:nvPr/>
          </p:nvSpPr>
          <p:spPr>
            <a:xfrm>
              <a:off x="2037030" y="2272420"/>
              <a:ext cx="506994" cy="5069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3AF78DC-6962-099F-509A-9B59967BC6A8}"/>
                </a:ext>
              </a:extLst>
            </p:cNvPr>
            <p:cNvSpPr txBox="1"/>
            <p:nvPr/>
          </p:nvSpPr>
          <p:spPr>
            <a:xfrm>
              <a:off x="2087504" y="2272420"/>
              <a:ext cx="4203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ambria Math" panose="02040503050406030204" pitchFamily="18" charset="0"/>
                </a:rPr>
                <a:t>q</a:t>
              </a:r>
              <a:r>
                <a:rPr lang="en-US" sz="2000" i="1" baseline="-25000" dirty="0">
                  <a:latin typeface="Cambria Math" panose="02040503050406030204" pitchFamily="18" charset="0"/>
                </a:rPr>
                <a:t>0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F9C5088-862D-0149-D365-9210CC3B30B9}"/>
                </a:ext>
              </a:extLst>
            </p:cNvPr>
            <p:cNvSpPr/>
            <p:nvPr/>
          </p:nvSpPr>
          <p:spPr>
            <a:xfrm>
              <a:off x="2530566" y="1970549"/>
              <a:ext cx="7889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sym typeface="Wingdings" panose="05000000000000000000" pitchFamily="2" charset="2"/>
                </a:rPr>
                <a:t>(</a:t>
              </a:r>
              <a:r>
                <a:rPr lang="en-US" sz="1800" dirty="0" err="1"/>
                <a:t>a+b</a:t>
              </a:r>
              <a:r>
                <a:rPr lang="en-US" sz="1800" dirty="0"/>
                <a:t>)*</a:t>
              </a:r>
              <a:endParaRPr lang="en-US" dirty="0"/>
            </a:p>
          </p:txBody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id="{7F8F4901-C2EA-6B13-FDFE-28121AB26091}"/>
                </a:ext>
              </a:extLst>
            </p:cNvPr>
            <p:cNvSpPr/>
            <p:nvPr/>
          </p:nvSpPr>
          <p:spPr>
            <a:xfrm rot="19911603">
              <a:off x="2252835" y="2022757"/>
              <a:ext cx="366730" cy="389557"/>
            </a:xfrm>
            <a:custGeom>
              <a:avLst/>
              <a:gdLst>
                <a:gd name="connsiteX0" fmla="*/ 0 w 446175"/>
                <a:gd name="connsiteY0" fmla="*/ 147014 h 413714"/>
                <a:gd name="connsiteX1" fmla="*/ 241300 w 446175"/>
                <a:gd name="connsiteY1" fmla="*/ 964 h 413714"/>
                <a:gd name="connsiteX2" fmla="*/ 444500 w 446175"/>
                <a:gd name="connsiteY2" fmla="*/ 210514 h 413714"/>
                <a:gd name="connsiteX3" fmla="*/ 127000 w 446175"/>
                <a:gd name="connsiteY3" fmla="*/ 413714 h 413714"/>
                <a:gd name="connsiteX0" fmla="*/ 0 w 383473"/>
                <a:gd name="connsiteY0" fmla="*/ 147579 h 414279"/>
                <a:gd name="connsiteX1" fmla="*/ 241300 w 383473"/>
                <a:gd name="connsiteY1" fmla="*/ 1529 h 414279"/>
                <a:gd name="connsiteX2" fmla="*/ 381000 w 383473"/>
                <a:gd name="connsiteY2" fmla="*/ 230129 h 414279"/>
                <a:gd name="connsiteX3" fmla="*/ 127000 w 383473"/>
                <a:gd name="connsiteY3" fmla="*/ 414279 h 414279"/>
                <a:gd name="connsiteX0" fmla="*/ 0 w 383869"/>
                <a:gd name="connsiteY0" fmla="*/ 116583 h 383283"/>
                <a:gd name="connsiteX1" fmla="*/ 247650 w 383869"/>
                <a:gd name="connsiteY1" fmla="*/ 2283 h 383283"/>
                <a:gd name="connsiteX2" fmla="*/ 381000 w 383869"/>
                <a:gd name="connsiteY2" fmla="*/ 199133 h 383283"/>
                <a:gd name="connsiteX3" fmla="*/ 127000 w 383869"/>
                <a:gd name="connsiteY3" fmla="*/ 383283 h 383283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8429 h 339885"/>
                <a:gd name="connsiteX1" fmla="*/ 247650 w 383682"/>
                <a:gd name="connsiteY1" fmla="*/ 4129 h 339885"/>
                <a:gd name="connsiteX2" fmla="*/ 381000 w 383682"/>
                <a:gd name="connsiteY2" fmla="*/ 200979 h 339885"/>
                <a:gd name="connsiteX3" fmla="*/ 131763 w 383682"/>
                <a:gd name="connsiteY3" fmla="*/ 339885 h 339885"/>
                <a:gd name="connsiteX0" fmla="*/ 0 w 356218"/>
                <a:gd name="connsiteY0" fmla="*/ 118915 h 340371"/>
                <a:gd name="connsiteX1" fmla="*/ 247650 w 356218"/>
                <a:gd name="connsiteY1" fmla="*/ 4615 h 340371"/>
                <a:gd name="connsiteX2" fmla="*/ 352776 w 356218"/>
                <a:gd name="connsiteY2" fmla="*/ 209226 h 340371"/>
                <a:gd name="connsiteX3" fmla="*/ 131763 w 356218"/>
                <a:gd name="connsiteY3" fmla="*/ 340371 h 340371"/>
                <a:gd name="connsiteX0" fmla="*/ 0 w 356351"/>
                <a:gd name="connsiteY0" fmla="*/ 126869 h 348325"/>
                <a:gd name="connsiteX1" fmla="*/ 247650 w 356351"/>
                <a:gd name="connsiteY1" fmla="*/ 12569 h 348325"/>
                <a:gd name="connsiteX2" fmla="*/ 352776 w 356351"/>
                <a:gd name="connsiteY2" fmla="*/ 217180 h 348325"/>
                <a:gd name="connsiteX3" fmla="*/ 131763 w 356351"/>
                <a:gd name="connsiteY3" fmla="*/ 348325 h 348325"/>
                <a:gd name="connsiteX0" fmla="*/ 0 w 356873"/>
                <a:gd name="connsiteY0" fmla="*/ 121549 h 343005"/>
                <a:gd name="connsiteX1" fmla="*/ 247650 w 356873"/>
                <a:gd name="connsiteY1" fmla="*/ 7249 h 343005"/>
                <a:gd name="connsiteX2" fmla="*/ 352776 w 356873"/>
                <a:gd name="connsiteY2" fmla="*/ 211860 h 343005"/>
                <a:gd name="connsiteX3" fmla="*/ 131763 w 356873"/>
                <a:gd name="connsiteY3" fmla="*/ 343005 h 343005"/>
                <a:gd name="connsiteX0" fmla="*/ 0 w 361107"/>
                <a:gd name="connsiteY0" fmla="*/ 171453 h 392909"/>
                <a:gd name="connsiteX1" fmla="*/ 287591 w 361107"/>
                <a:gd name="connsiteY1" fmla="*/ 3670 h 392909"/>
                <a:gd name="connsiteX2" fmla="*/ 352776 w 361107"/>
                <a:gd name="connsiteY2" fmla="*/ 261764 h 392909"/>
                <a:gd name="connsiteX3" fmla="*/ 131763 w 361107"/>
                <a:gd name="connsiteY3" fmla="*/ 392909 h 392909"/>
                <a:gd name="connsiteX0" fmla="*/ 0 w 366730"/>
                <a:gd name="connsiteY0" fmla="*/ 168101 h 389557"/>
                <a:gd name="connsiteX1" fmla="*/ 287591 w 366730"/>
                <a:gd name="connsiteY1" fmla="*/ 318 h 389557"/>
                <a:gd name="connsiteX2" fmla="*/ 361184 w 366730"/>
                <a:gd name="connsiteY2" fmla="*/ 131810 h 389557"/>
                <a:gd name="connsiteX3" fmla="*/ 131763 w 366730"/>
                <a:gd name="connsiteY3" fmla="*/ 389557 h 389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730" h="389557">
                  <a:moveTo>
                    <a:pt x="0" y="168101"/>
                  </a:moveTo>
                  <a:cubicBezTo>
                    <a:pt x="52652" y="56447"/>
                    <a:pt x="227394" y="6366"/>
                    <a:pt x="287591" y="318"/>
                  </a:cubicBezTo>
                  <a:cubicBezTo>
                    <a:pt x="347788" y="-5730"/>
                    <a:pt x="380498" y="75851"/>
                    <a:pt x="361184" y="131810"/>
                  </a:cubicBezTo>
                  <a:cubicBezTo>
                    <a:pt x="341870" y="187769"/>
                    <a:pt x="292894" y="365215"/>
                    <a:pt x="131763" y="389557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ED2ACBA-53B9-74B7-FA70-337BDD415D67}"/>
              </a:ext>
            </a:extLst>
          </p:cNvPr>
          <p:cNvGrpSpPr/>
          <p:nvPr/>
        </p:nvGrpSpPr>
        <p:grpSpPr>
          <a:xfrm>
            <a:off x="3172843" y="1716591"/>
            <a:ext cx="904226" cy="808865"/>
            <a:chOff x="1060938" y="1144013"/>
            <a:chExt cx="904226" cy="808865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2CE8D771-BC41-0B25-FA83-6B1DE9AA3749}"/>
                </a:ext>
              </a:extLst>
            </p:cNvPr>
            <p:cNvSpPr/>
            <p:nvPr/>
          </p:nvSpPr>
          <p:spPr>
            <a:xfrm>
              <a:off x="1060938" y="1445884"/>
              <a:ext cx="506994" cy="5069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0862A8C-8105-AD2A-3AD1-879591372EE7}"/>
                </a:ext>
              </a:extLst>
            </p:cNvPr>
            <p:cNvSpPr txBox="1"/>
            <p:nvPr/>
          </p:nvSpPr>
          <p:spPr>
            <a:xfrm>
              <a:off x="1111412" y="1445884"/>
              <a:ext cx="4203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ambria Math" panose="02040503050406030204" pitchFamily="18" charset="0"/>
                </a:rPr>
                <a:t>q</a:t>
              </a:r>
              <a:r>
                <a:rPr lang="en-US" sz="2000" i="1" baseline="-25000" dirty="0">
                  <a:latin typeface="Cambria Math" panose="02040503050406030204" pitchFamily="18" charset="0"/>
                </a:rPr>
                <a:t>0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D62B0D6-8CE3-3DB0-19FF-4AD527B2534A}"/>
                </a:ext>
              </a:extLst>
            </p:cNvPr>
            <p:cNvSpPr/>
            <p:nvPr/>
          </p:nvSpPr>
          <p:spPr>
            <a:xfrm>
              <a:off x="1554474" y="1144013"/>
              <a:ext cx="4106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a*</a:t>
              </a:r>
              <a:endParaRPr lang="en-US" dirty="0"/>
            </a:p>
          </p:txBody>
        </p:sp>
        <p:sp>
          <p:nvSpPr>
            <p:cNvPr id="115" name="Freeform 38">
              <a:extLst>
                <a:ext uri="{FF2B5EF4-FFF2-40B4-BE49-F238E27FC236}">
                  <a16:creationId xmlns:a16="http://schemas.microsoft.com/office/drawing/2014/main" id="{21D1EEDC-61A4-A7A4-AF62-6C427EA0760F}"/>
                </a:ext>
              </a:extLst>
            </p:cNvPr>
            <p:cNvSpPr/>
            <p:nvPr/>
          </p:nvSpPr>
          <p:spPr>
            <a:xfrm rot="19911603">
              <a:off x="1276743" y="1196221"/>
              <a:ext cx="366730" cy="389557"/>
            </a:xfrm>
            <a:custGeom>
              <a:avLst/>
              <a:gdLst>
                <a:gd name="connsiteX0" fmla="*/ 0 w 446175"/>
                <a:gd name="connsiteY0" fmla="*/ 147014 h 413714"/>
                <a:gd name="connsiteX1" fmla="*/ 241300 w 446175"/>
                <a:gd name="connsiteY1" fmla="*/ 964 h 413714"/>
                <a:gd name="connsiteX2" fmla="*/ 444500 w 446175"/>
                <a:gd name="connsiteY2" fmla="*/ 210514 h 413714"/>
                <a:gd name="connsiteX3" fmla="*/ 127000 w 446175"/>
                <a:gd name="connsiteY3" fmla="*/ 413714 h 413714"/>
                <a:gd name="connsiteX0" fmla="*/ 0 w 383473"/>
                <a:gd name="connsiteY0" fmla="*/ 147579 h 414279"/>
                <a:gd name="connsiteX1" fmla="*/ 241300 w 383473"/>
                <a:gd name="connsiteY1" fmla="*/ 1529 h 414279"/>
                <a:gd name="connsiteX2" fmla="*/ 381000 w 383473"/>
                <a:gd name="connsiteY2" fmla="*/ 230129 h 414279"/>
                <a:gd name="connsiteX3" fmla="*/ 127000 w 383473"/>
                <a:gd name="connsiteY3" fmla="*/ 414279 h 414279"/>
                <a:gd name="connsiteX0" fmla="*/ 0 w 383869"/>
                <a:gd name="connsiteY0" fmla="*/ 116583 h 383283"/>
                <a:gd name="connsiteX1" fmla="*/ 247650 w 383869"/>
                <a:gd name="connsiteY1" fmla="*/ 2283 h 383283"/>
                <a:gd name="connsiteX2" fmla="*/ 381000 w 383869"/>
                <a:gd name="connsiteY2" fmla="*/ 199133 h 383283"/>
                <a:gd name="connsiteX3" fmla="*/ 127000 w 383869"/>
                <a:gd name="connsiteY3" fmla="*/ 383283 h 383283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8429 h 339885"/>
                <a:gd name="connsiteX1" fmla="*/ 247650 w 383682"/>
                <a:gd name="connsiteY1" fmla="*/ 4129 h 339885"/>
                <a:gd name="connsiteX2" fmla="*/ 381000 w 383682"/>
                <a:gd name="connsiteY2" fmla="*/ 200979 h 339885"/>
                <a:gd name="connsiteX3" fmla="*/ 131763 w 383682"/>
                <a:gd name="connsiteY3" fmla="*/ 339885 h 339885"/>
                <a:gd name="connsiteX0" fmla="*/ 0 w 356218"/>
                <a:gd name="connsiteY0" fmla="*/ 118915 h 340371"/>
                <a:gd name="connsiteX1" fmla="*/ 247650 w 356218"/>
                <a:gd name="connsiteY1" fmla="*/ 4615 h 340371"/>
                <a:gd name="connsiteX2" fmla="*/ 352776 w 356218"/>
                <a:gd name="connsiteY2" fmla="*/ 209226 h 340371"/>
                <a:gd name="connsiteX3" fmla="*/ 131763 w 356218"/>
                <a:gd name="connsiteY3" fmla="*/ 340371 h 340371"/>
                <a:gd name="connsiteX0" fmla="*/ 0 w 356351"/>
                <a:gd name="connsiteY0" fmla="*/ 126869 h 348325"/>
                <a:gd name="connsiteX1" fmla="*/ 247650 w 356351"/>
                <a:gd name="connsiteY1" fmla="*/ 12569 h 348325"/>
                <a:gd name="connsiteX2" fmla="*/ 352776 w 356351"/>
                <a:gd name="connsiteY2" fmla="*/ 217180 h 348325"/>
                <a:gd name="connsiteX3" fmla="*/ 131763 w 356351"/>
                <a:gd name="connsiteY3" fmla="*/ 348325 h 348325"/>
                <a:gd name="connsiteX0" fmla="*/ 0 w 356873"/>
                <a:gd name="connsiteY0" fmla="*/ 121549 h 343005"/>
                <a:gd name="connsiteX1" fmla="*/ 247650 w 356873"/>
                <a:gd name="connsiteY1" fmla="*/ 7249 h 343005"/>
                <a:gd name="connsiteX2" fmla="*/ 352776 w 356873"/>
                <a:gd name="connsiteY2" fmla="*/ 211860 h 343005"/>
                <a:gd name="connsiteX3" fmla="*/ 131763 w 356873"/>
                <a:gd name="connsiteY3" fmla="*/ 343005 h 343005"/>
                <a:gd name="connsiteX0" fmla="*/ 0 w 361107"/>
                <a:gd name="connsiteY0" fmla="*/ 171453 h 392909"/>
                <a:gd name="connsiteX1" fmla="*/ 287591 w 361107"/>
                <a:gd name="connsiteY1" fmla="*/ 3670 h 392909"/>
                <a:gd name="connsiteX2" fmla="*/ 352776 w 361107"/>
                <a:gd name="connsiteY2" fmla="*/ 261764 h 392909"/>
                <a:gd name="connsiteX3" fmla="*/ 131763 w 361107"/>
                <a:gd name="connsiteY3" fmla="*/ 392909 h 392909"/>
                <a:gd name="connsiteX0" fmla="*/ 0 w 366730"/>
                <a:gd name="connsiteY0" fmla="*/ 168101 h 389557"/>
                <a:gd name="connsiteX1" fmla="*/ 287591 w 366730"/>
                <a:gd name="connsiteY1" fmla="*/ 318 h 389557"/>
                <a:gd name="connsiteX2" fmla="*/ 361184 w 366730"/>
                <a:gd name="connsiteY2" fmla="*/ 131810 h 389557"/>
                <a:gd name="connsiteX3" fmla="*/ 131763 w 366730"/>
                <a:gd name="connsiteY3" fmla="*/ 389557 h 389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730" h="389557">
                  <a:moveTo>
                    <a:pt x="0" y="168101"/>
                  </a:moveTo>
                  <a:cubicBezTo>
                    <a:pt x="52652" y="56447"/>
                    <a:pt x="227394" y="6366"/>
                    <a:pt x="287591" y="318"/>
                  </a:cubicBezTo>
                  <a:cubicBezTo>
                    <a:pt x="347788" y="-5730"/>
                    <a:pt x="380498" y="75851"/>
                    <a:pt x="361184" y="131810"/>
                  </a:cubicBezTo>
                  <a:cubicBezTo>
                    <a:pt x="341870" y="187769"/>
                    <a:pt x="292894" y="365215"/>
                    <a:pt x="131763" y="389557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BDF0B69-C3E5-2466-E231-D573D7145559}"/>
              </a:ext>
            </a:extLst>
          </p:cNvPr>
          <p:cNvGrpSpPr/>
          <p:nvPr/>
        </p:nvGrpSpPr>
        <p:grpSpPr>
          <a:xfrm>
            <a:off x="9929724" y="4399686"/>
            <a:ext cx="1167118" cy="808865"/>
            <a:chOff x="1060938" y="1144013"/>
            <a:chExt cx="1167118" cy="808865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72A70B10-7903-F423-3FD0-D1031D83282D}"/>
                </a:ext>
              </a:extLst>
            </p:cNvPr>
            <p:cNvSpPr/>
            <p:nvPr/>
          </p:nvSpPr>
          <p:spPr>
            <a:xfrm>
              <a:off x="1060938" y="1445884"/>
              <a:ext cx="506994" cy="5069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391AAC3-58D3-F51E-86AB-31CBC14F6D52}"/>
                </a:ext>
              </a:extLst>
            </p:cNvPr>
            <p:cNvSpPr txBox="1"/>
            <p:nvPr/>
          </p:nvSpPr>
          <p:spPr>
            <a:xfrm>
              <a:off x="1111412" y="1445884"/>
              <a:ext cx="4203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ambria Math" panose="02040503050406030204" pitchFamily="18" charset="0"/>
                </a:rPr>
                <a:t>q</a:t>
              </a:r>
              <a:r>
                <a:rPr lang="en-US" sz="2000" i="1" baseline="-25000" dirty="0">
                  <a:latin typeface="Cambria Math" panose="02040503050406030204" pitchFamily="18" charset="0"/>
                </a:rPr>
                <a:t>0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EA87487-F695-B104-6172-66CC70EA22E6}"/>
                </a:ext>
              </a:extLst>
            </p:cNvPr>
            <p:cNvSpPr/>
            <p:nvPr/>
          </p:nvSpPr>
          <p:spPr>
            <a:xfrm>
              <a:off x="1554474" y="1144013"/>
              <a:ext cx="6735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sym typeface="Wingdings" panose="05000000000000000000" pitchFamily="2" charset="2"/>
                </a:rPr>
                <a:t>(ab)*</a:t>
              </a:r>
              <a:endParaRPr lang="en-US" dirty="0"/>
            </a:p>
          </p:txBody>
        </p:sp>
        <p:sp>
          <p:nvSpPr>
            <p:cNvPr id="120" name="Freeform 38">
              <a:extLst>
                <a:ext uri="{FF2B5EF4-FFF2-40B4-BE49-F238E27FC236}">
                  <a16:creationId xmlns:a16="http://schemas.microsoft.com/office/drawing/2014/main" id="{CC961387-E828-608A-0B8F-1654A7B3C3A5}"/>
                </a:ext>
              </a:extLst>
            </p:cNvPr>
            <p:cNvSpPr/>
            <p:nvPr/>
          </p:nvSpPr>
          <p:spPr>
            <a:xfrm rot="19911603">
              <a:off x="1276743" y="1196221"/>
              <a:ext cx="366730" cy="389557"/>
            </a:xfrm>
            <a:custGeom>
              <a:avLst/>
              <a:gdLst>
                <a:gd name="connsiteX0" fmla="*/ 0 w 446175"/>
                <a:gd name="connsiteY0" fmla="*/ 147014 h 413714"/>
                <a:gd name="connsiteX1" fmla="*/ 241300 w 446175"/>
                <a:gd name="connsiteY1" fmla="*/ 964 h 413714"/>
                <a:gd name="connsiteX2" fmla="*/ 444500 w 446175"/>
                <a:gd name="connsiteY2" fmla="*/ 210514 h 413714"/>
                <a:gd name="connsiteX3" fmla="*/ 127000 w 446175"/>
                <a:gd name="connsiteY3" fmla="*/ 413714 h 413714"/>
                <a:gd name="connsiteX0" fmla="*/ 0 w 383473"/>
                <a:gd name="connsiteY0" fmla="*/ 147579 h 414279"/>
                <a:gd name="connsiteX1" fmla="*/ 241300 w 383473"/>
                <a:gd name="connsiteY1" fmla="*/ 1529 h 414279"/>
                <a:gd name="connsiteX2" fmla="*/ 381000 w 383473"/>
                <a:gd name="connsiteY2" fmla="*/ 230129 h 414279"/>
                <a:gd name="connsiteX3" fmla="*/ 127000 w 383473"/>
                <a:gd name="connsiteY3" fmla="*/ 414279 h 414279"/>
                <a:gd name="connsiteX0" fmla="*/ 0 w 383869"/>
                <a:gd name="connsiteY0" fmla="*/ 116583 h 383283"/>
                <a:gd name="connsiteX1" fmla="*/ 247650 w 383869"/>
                <a:gd name="connsiteY1" fmla="*/ 2283 h 383283"/>
                <a:gd name="connsiteX2" fmla="*/ 381000 w 383869"/>
                <a:gd name="connsiteY2" fmla="*/ 199133 h 383283"/>
                <a:gd name="connsiteX3" fmla="*/ 127000 w 383869"/>
                <a:gd name="connsiteY3" fmla="*/ 383283 h 383283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8429 h 339885"/>
                <a:gd name="connsiteX1" fmla="*/ 247650 w 383682"/>
                <a:gd name="connsiteY1" fmla="*/ 4129 h 339885"/>
                <a:gd name="connsiteX2" fmla="*/ 381000 w 383682"/>
                <a:gd name="connsiteY2" fmla="*/ 200979 h 339885"/>
                <a:gd name="connsiteX3" fmla="*/ 131763 w 383682"/>
                <a:gd name="connsiteY3" fmla="*/ 339885 h 339885"/>
                <a:gd name="connsiteX0" fmla="*/ 0 w 356218"/>
                <a:gd name="connsiteY0" fmla="*/ 118915 h 340371"/>
                <a:gd name="connsiteX1" fmla="*/ 247650 w 356218"/>
                <a:gd name="connsiteY1" fmla="*/ 4615 h 340371"/>
                <a:gd name="connsiteX2" fmla="*/ 352776 w 356218"/>
                <a:gd name="connsiteY2" fmla="*/ 209226 h 340371"/>
                <a:gd name="connsiteX3" fmla="*/ 131763 w 356218"/>
                <a:gd name="connsiteY3" fmla="*/ 340371 h 340371"/>
                <a:gd name="connsiteX0" fmla="*/ 0 w 356351"/>
                <a:gd name="connsiteY0" fmla="*/ 126869 h 348325"/>
                <a:gd name="connsiteX1" fmla="*/ 247650 w 356351"/>
                <a:gd name="connsiteY1" fmla="*/ 12569 h 348325"/>
                <a:gd name="connsiteX2" fmla="*/ 352776 w 356351"/>
                <a:gd name="connsiteY2" fmla="*/ 217180 h 348325"/>
                <a:gd name="connsiteX3" fmla="*/ 131763 w 356351"/>
                <a:gd name="connsiteY3" fmla="*/ 348325 h 348325"/>
                <a:gd name="connsiteX0" fmla="*/ 0 w 356873"/>
                <a:gd name="connsiteY0" fmla="*/ 121549 h 343005"/>
                <a:gd name="connsiteX1" fmla="*/ 247650 w 356873"/>
                <a:gd name="connsiteY1" fmla="*/ 7249 h 343005"/>
                <a:gd name="connsiteX2" fmla="*/ 352776 w 356873"/>
                <a:gd name="connsiteY2" fmla="*/ 211860 h 343005"/>
                <a:gd name="connsiteX3" fmla="*/ 131763 w 356873"/>
                <a:gd name="connsiteY3" fmla="*/ 343005 h 343005"/>
                <a:gd name="connsiteX0" fmla="*/ 0 w 361107"/>
                <a:gd name="connsiteY0" fmla="*/ 171453 h 392909"/>
                <a:gd name="connsiteX1" fmla="*/ 287591 w 361107"/>
                <a:gd name="connsiteY1" fmla="*/ 3670 h 392909"/>
                <a:gd name="connsiteX2" fmla="*/ 352776 w 361107"/>
                <a:gd name="connsiteY2" fmla="*/ 261764 h 392909"/>
                <a:gd name="connsiteX3" fmla="*/ 131763 w 361107"/>
                <a:gd name="connsiteY3" fmla="*/ 392909 h 392909"/>
                <a:gd name="connsiteX0" fmla="*/ 0 w 366730"/>
                <a:gd name="connsiteY0" fmla="*/ 168101 h 389557"/>
                <a:gd name="connsiteX1" fmla="*/ 287591 w 366730"/>
                <a:gd name="connsiteY1" fmla="*/ 318 h 389557"/>
                <a:gd name="connsiteX2" fmla="*/ 361184 w 366730"/>
                <a:gd name="connsiteY2" fmla="*/ 131810 h 389557"/>
                <a:gd name="connsiteX3" fmla="*/ 131763 w 366730"/>
                <a:gd name="connsiteY3" fmla="*/ 389557 h 389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730" h="389557">
                  <a:moveTo>
                    <a:pt x="0" y="168101"/>
                  </a:moveTo>
                  <a:cubicBezTo>
                    <a:pt x="52652" y="56447"/>
                    <a:pt x="227394" y="6366"/>
                    <a:pt x="287591" y="318"/>
                  </a:cubicBezTo>
                  <a:cubicBezTo>
                    <a:pt x="347788" y="-5730"/>
                    <a:pt x="380498" y="75851"/>
                    <a:pt x="361184" y="131810"/>
                  </a:cubicBezTo>
                  <a:cubicBezTo>
                    <a:pt x="341870" y="187769"/>
                    <a:pt x="292894" y="365215"/>
                    <a:pt x="131763" y="389557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52E4F82B-135F-9135-7235-DC32D8944C11}"/>
              </a:ext>
            </a:extLst>
          </p:cNvPr>
          <p:cNvSpPr txBox="1"/>
          <p:nvPr/>
        </p:nvSpPr>
        <p:spPr>
          <a:xfrm>
            <a:off x="4433241" y="1930676"/>
            <a:ext cx="5069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a*</a:t>
            </a:r>
            <a:endParaRPr lang="en-US" sz="24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800E30F-427B-1FBB-7544-33EF662EED7F}"/>
              </a:ext>
            </a:extLst>
          </p:cNvPr>
          <p:cNvSpPr txBox="1"/>
          <p:nvPr/>
        </p:nvSpPr>
        <p:spPr>
          <a:xfrm>
            <a:off x="3897007" y="2018462"/>
            <a:ext cx="484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</a:t>
            </a:r>
            <a:endParaRPr lang="en-US" sz="24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B8C4D97-AEA6-B39E-17DF-01186C14745F}"/>
              </a:ext>
            </a:extLst>
          </p:cNvPr>
          <p:cNvSpPr txBox="1"/>
          <p:nvPr/>
        </p:nvSpPr>
        <p:spPr>
          <a:xfrm>
            <a:off x="3839451" y="4595556"/>
            <a:ext cx="474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</a:t>
            </a:r>
            <a:endParaRPr lang="en-US" sz="24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508E3FF-EB15-7C72-921F-BF283DC37D14}"/>
              </a:ext>
            </a:extLst>
          </p:cNvPr>
          <p:cNvSpPr txBox="1"/>
          <p:nvPr/>
        </p:nvSpPr>
        <p:spPr>
          <a:xfrm>
            <a:off x="4337766" y="4583978"/>
            <a:ext cx="9879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(</a:t>
            </a:r>
            <a:r>
              <a:rPr lang="en-US" sz="2400" dirty="0" err="1"/>
              <a:t>a+b</a:t>
            </a:r>
            <a:r>
              <a:rPr lang="en-US" sz="2400" dirty="0"/>
              <a:t>)*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BCDF242-8300-2EFC-63DE-3BEB7323D048}"/>
              </a:ext>
            </a:extLst>
          </p:cNvPr>
          <p:cNvSpPr txBox="1"/>
          <p:nvPr/>
        </p:nvSpPr>
        <p:spPr>
          <a:xfrm>
            <a:off x="9199099" y="2876805"/>
            <a:ext cx="439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</a:t>
            </a:r>
            <a:endParaRPr lang="en-US" sz="2400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F05DF77-7104-221B-D74B-490F605C1B35}"/>
              </a:ext>
            </a:extLst>
          </p:cNvPr>
          <p:cNvSpPr/>
          <p:nvPr/>
        </p:nvSpPr>
        <p:spPr>
          <a:xfrm>
            <a:off x="9727309" y="2865428"/>
            <a:ext cx="4796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aa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71D18F4-F6EB-9060-2FEC-E2994DBAE4F4}"/>
              </a:ext>
            </a:extLst>
          </p:cNvPr>
          <p:cNvSpPr txBox="1"/>
          <p:nvPr/>
        </p:nvSpPr>
        <p:spPr>
          <a:xfrm>
            <a:off x="9037529" y="5521690"/>
            <a:ext cx="5069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</a:t>
            </a:r>
            <a:endParaRPr lang="en-US" sz="2400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27DC010-B102-ACCD-63F5-0209DF3058AE}"/>
              </a:ext>
            </a:extLst>
          </p:cNvPr>
          <p:cNvSpPr/>
          <p:nvPr/>
        </p:nvSpPr>
        <p:spPr>
          <a:xfrm>
            <a:off x="9592933" y="5482680"/>
            <a:ext cx="8338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(ab)*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582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6" grpId="0"/>
      <p:bldP spid="42" grpId="0"/>
      <p:bldP spid="85" grpId="0"/>
      <p:bldP spid="121" grpId="0"/>
      <p:bldP spid="122" grpId="0"/>
      <p:bldP spid="123" grpId="0"/>
      <p:bldP spid="125" grpId="0"/>
      <p:bldP spid="126" grpId="0"/>
      <p:bldP spid="127" grpId="0"/>
      <p:bldP spid="128" grpId="0"/>
      <p:bldP spid="129" grpId="0"/>
    </p:bld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96FF"/>
      </a:hlink>
      <a:folHlink>
        <a:srgbClr val="D783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Created xmlns="ce0de229-b968-460b-bfa6-c309bf067a3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D1872214E7E4AA66A0644C9DCCEFF" ma:contentTypeVersion="13" ma:contentTypeDescription="Create a new document." ma:contentTypeScope="" ma:versionID="a7594662c8e5fc21752806ac3520e701">
  <xsd:schema xmlns:xsd="http://www.w3.org/2001/XMLSchema" xmlns:xs="http://www.w3.org/2001/XMLSchema" xmlns:p="http://schemas.microsoft.com/office/2006/metadata/properties" xmlns:ns2="ce0de229-b968-460b-bfa6-c309bf067a33" xmlns:ns3="b2272a47-6a34-441e-975c-341e732a1f8b" targetNamespace="http://schemas.microsoft.com/office/2006/metadata/properties" ma:root="true" ma:fieldsID="90f7ced8e6f78dd6fdf52a8c3b233a3b" ns2:_="" ns3:_="">
    <xsd:import namespace="ce0de229-b968-460b-bfa6-c309bf067a33"/>
    <xsd:import namespace="b2272a47-6a34-441e-975c-341e732a1f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DateCrea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de229-b968-460b-bfa6-c309bf067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ateCreated" ma:index="20" nillable="true" ma:displayName="Date Created" ma:format="DateOnly" ma:internalName="DateCreat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72a47-6a34-441e-975c-341e732a1f8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F07A0C-9DEF-4829-BF5D-9D956C35C9BB}">
  <ds:schemaRefs>
    <ds:schemaRef ds:uri="http://purl.org/dc/terms/"/>
    <ds:schemaRef ds:uri="ce0de229-b968-460b-bfa6-c309bf067a33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b2272a47-6a34-441e-975c-341e732a1f8b"/>
  </ds:schemaRefs>
</ds:datastoreItem>
</file>

<file path=customXml/itemProps2.xml><?xml version="1.0" encoding="utf-8"?>
<ds:datastoreItem xmlns:ds="http://schemas.openxmlformats.org/officeDocument/2006/customXml" ds:itemID="{CCD09CDD-94A7-4C33-AFEB-2A286082C6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2FCB26-AD8C-47C0-A836-B52FE808E4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0de229-b968-460b-bfa6-c309bf067a33"/>
    <ds:schemaRef ds:uri="b2272a47-6a34-441e-975c-341e732a1f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18978</TotalTime>
  <Words>490</Words>
  <Application>Microsoft Macintosh PowerPoint</Application>
  <PresentationFormat>Widescreen</PresentationFormat>
  <Paragraphs>109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Massachusetts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18.404J F2020 Lecture 2: Nondeterminism, Closure Properties, FA -&gt; Regular Expressions </dc:title>
  <dc:subject/>
  <dc:creator>Michael Sipser</dc:creator>
  <cp:keywords/>
  <dc:description/>
  <cp:lastModifiedBy>Zalavadia, Kishan Kumar</cp:lastModifiedBy>
  <cp:revision>196</cp:revision>
  <cp:lastPrinted>2023-06-16T00:35:10Z</cp:lastPrinted>
  <dcterms:created xsi:type="dcterms:W3CDTF">2020-08-09T18:24:17Z</dcterms:created>
  <dcterms:modified xsi:type="dcterms:W3CDTF">2024-09-16T18:38:20Z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0x0101001F4D1872214E7E4AA66A0644C9DCCEFF</vt:lpwstr>
  </property>
  <property fmtid="{D5CDD505-2E9C-101B-9397-08002B2CF9AE}" pid="3" name="MSIP_Label_638202f9-8d41-4950-b014-f183e397b746_Enabled">
    <vt:lpwstr>true</vt:lpwstr>
  </property>
  <property fmtid="{D5CDD505-2E9C-101B-9397-08002B2CF9AE}" pid="4" name="MSIP_Label_638202f9-8d41-4950-b014-f183e397b746_SetDate">
    <vt:lpwstr>2023-06-15T05:15:18Z</vt:lpwstr>
  </property>
  <property fmtid="{D5CDD505-2E9C-101B-9397-08002B2CF9AE}" pid="5" name="MSIP_Label_638202f9-8d41-4950-b014-f183e397b746_Method">
    <vt:lpwstr>Standard</vt:lpwstr>
  </property>
  <property fmtid="{D5CDD505-2E9C-101B-9397-08002B2CF9AE}" pid="6" name="MSIP_Label_638202f9-8d41-4950-b014-f183e397b746_Name">
    <vt:lpwstr>defa4170-0d19-0005-0004-bc88714345d2</vt:lpwstr>
  </property>
  <property fmtid="{D5CDD505-2E9C-101B-9397-08002B2CF9AE}" pid="7" name="MSIP_Label_638202f9-8d41-4950-b014-f183e397b746_SiteId">
    <vt:lpwstr>13b3b0ce-cd75-49a4-bfea-0a03b01ff1ab</vt:lpwstr>
  </property>
  <property fmtid="{D5CDD505-2E9C-101B-9397-08002B2CF9AE}" pid="8" name="MSIP_Label_638202f9-8d41-4950-b014-f183e397b746_ActionId">
    <vt:lpwstr>30550536-3dc1-4837-970b-c4c616f7916a</vt:lpwstr>
  </property>
  <property fmtid="{D5CDD505-2E9C-101B-9397-08002B2CF9AE}" pid="9" name="MSIP_Label_638202f9-8d41-4950-b014-f183e397b746_ContentBits">
    <vt:lpwstr>0</vt:lpwstr>
  </property>
</Properties>
</file>