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99" r:id="rId5"/>
    <p:sldId id="313" r:id="rId6"/>
    <p:sldId id="314" r:id="rId7"/>
    <p:sldId id="315" r:id="rId8"/>
    <p:sldId id="316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D69A4-EAC7-479E-90E9-F72391F4B2FB}" v="1" dt="2024-09-22T18:16:28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 autoAdjust="0"/>
    <p:restoredTop sz="91106" autoAdjust="0"/>
  </p:normalViewPr>
  <p:slideViewPr>
    <p:cSldViewPr snapToGrid="0">
      <p:cViewPr varScale="1">
        <p:scale>
          <a:sx n="97" d="100"/>
          <a:sy n="97" d="100"/>
        </p:scale>
        <p:origin x="76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CDEB3655-5298-4920-A06F-CF525FA57140}"/>
    <pc:docChg chg="undo custSel addSld modSld">
      <pc:chgData name="Mokarram dorri, Bahareh" userId="b65613e7-b782-4797-afbc-3ac9b2e9b774" providerId="ADAL" clId="{CDEB3655-5298-4920-A06F-CF525FA57140}" dt="2024-09-22T18:02:29.633" v="183" actId="729"/>
      <pc:docMkLst>
        <pc:docMk/>
      </pc:docMkLst>
      <pc:sldChg chg="modSp mod">
        <pc:chgData name="Mokarram dorri, Bahareh" userId="b65613e7-b782-4797-afbc-3ac9b2e9b774" providerId="ADAL" clId="{CDEB3655-5298-4920-A06F-CF525FA57140}" dt="2024-09-08T18:24:03.463" v="176" actId="20577"/>
        <pc:sldMkLst>
          <pc:docMk/>
          <pc:sldMk cId="2968775669" sldId="280"/>
        </pc:sldMkLst>
        <pc:spChg chg="mod">
          <ac:chgData name="Mokarram dorri, Bahareh" userId="b65613e7-b782-4797-afbc-3ac9b2e9b774" providerId="ADAL" clId="{CDEB3655-5298-4920-A06F-CF525FA57140}" dt="2024-09-08T18:24:03.463" v="176" actId="20577"/>
          <ac:spMkLst>
            <pc:docMk/>
            <pc:sldMk cId="2968775669" sldId="28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37.723" v="168" actId="1076"/>
          <ac:spMkLst>
            <pc:docMk/>
            <pc:sldMk cId="2968775669" sldId="280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CDEB3655-5298-4920-A06F-CF525FA57140}" dt="2024-09-08T20:31:24.464" v="181"/>
        <pc:sldMkLst>
          <pc:docMk/>
          <pc:sldMk cId="3019441613" sldId="284"/>
        </pc:sldMkLst>
        <pc:spChg chg="mod">
          <ac:chgData name="Mokarram dorri, Bahareh" userId="b65613e7-b782-4797-afbc-3ac9b2e9b774" providerId="ADAL" clId="{CDEB3655-5298-4920-A06F-CF525FA57140}" dt="2024-09-08T20:31:21.404" v="180" actId="1076"/>
          <ac:spMkLst>
            <pc:docMk/>
            <pc:sldMk cId="3019441613" sldId="284"/>
            <ac:spMk id="5" creationId="{0D05C3CD-D5EA-169D-72E8-FC41060CD67A}"/>
          </ac:spMkLst>
        </pc:spChg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564678589" sldId="295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072197805" sldId="296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804626905" sldId="298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4279846047" sldId="299"/>
        </pc:sldMkLst>
      </pc:sldChg>
      <pc:sldChg chg="addSp delSp modSp mod delAnim modAnim modNotesTx">
        <pc:chgData name="Mokarram dorri, Bahareh" userId="b65613e7-b782-4797-afbc-3ac9b2e9b774" providerId="ADAL" clId="{CDEB3655-5298-4920-A06F-CF525FA57140}" dt="2024-09-08T18:24:09.333" v="177" actId="404"/>
        <pc:sldMkLst>
          <pc:docMk/>
          <pc:sldMk cId="2090011195" sldId="302"/>
        </pc:sldMkLst>
        <pc:spChg chg="mod">
          <ac:chgData name="Mokarram dorri, Bahareh" userId="b65613e7-b782-4797-afbc-3ac9b2e9b774" providerId="ADAL" clId="{CDEB3655-5298-4920-A06F-CF525FA57140}" dt="2024-09-08T18:24:09.333" v="177" actId="404"/>
          <ac:spMkLst>
            <pc:docMk/>
            <pc:sldMk cId="2090011195" sldId="30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23:02.343" v="147" actId="20577"/>
          <ac:spMkLst>
            <pc:docMk/>
            <pc:sldMk cId="2090011195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41.423" v="23" actId="1076"/>
          <ac:spMkLst>
            <pc:docMk/>
            <pc:sldMk cId="2090011195" sldId="302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CDEB3655-5298-4920-A06F-CF525FA57140}" dt="2024-09-08T18:21:33.166" v="112" actId="478"/>
          <ac:spMkLst>
            <pc:docMk/>
            <pc:sldMk cId="2090011195" sldId="302"/>
            <ac:spMk id="8" creationId="{4235A598-BE31-9117-3C5E-8E59FBC466AF}"/>
          </ac:spMkLst>
        </pc:spChg>
        <pc:spChg chg="add mod">
          <ac:chgData name="Mokarram dorri, Bahareh" userId="b65613e7-b782-4797-afbc-3ac9b2e9b774" providerId="ADAL" clId="{CDEB3655-5298-4920-A06F-CF525FA57140}" dt="2024-09-08T18:04:25.951" v="11" actId="1076"/>
          <ac:spMkLst>
            <pc:docMk/>
            <pc:sldMk cId="2090011195" sldId="302"/>
            <ac:spMk id="9" creationId="{72C49B82-01A8-550E-5D13-A952D9B699F1}"/>
          </ac:spMkLst>
        </pc:spChg>
        <pc:spChg chg="add del mod">
          <ac:chgData name="Mokarram dorri, Bahareh" userId="b65613e7-b782-4797-afbc-3ac9b2e9b774" providerId="ADAL" clId="{CDEB3655-5298-4920-A06F-CF525FA57140}" dt="2024-09-08T18:04:38.458" v="14" actId="478"/>
          <ac:spMkLst>
            <pc:docMk/>
            <pc:sldMk cId="2090011195" sldId="302"/>
            <ac:spMk id="1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05:19.161" v="20" actId="14100"/>
          <ac:spMkLst>
            <pc:docMk/>
            <pc:sldMk cId="2090011195" sldId="302"/>
            <ac:spMk id="18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2" creationId="{11DB9CA8-7EE0-2686-DC28-6CC7FEAB0E88}"/>
          </ac:spMkLst>
        </pc:spChg>
        <pc:spChg chg="mod">
          <ac:chgData name="Mokarram dorri, Bahareh" userId="b65613e7-b782-4797-afbc-3ac9b2e9b774" providerId="ADAL" clId="{CDEB3655-5298-4920-A06F-CF525FA57140}" dt="2024-09-08T18:04:35.751" v="13" actId="1076"/>
          <ac:spMkLst>
            <pc:docMk/>
            <pc:sldMk cId="2090011195" sldId="302"/>
            <ac:spMk id="36" creationId="{00000000-0000-0000-0000-000000000000}"/>
          </ac:spMkLst>
        </pc:spChg>
        <pc:spChg chg="add mod ord">
          <ac:chgData name="Mokarram dorri, Bahareh" userId="b65613e7-b782-4797-afbc-3ac9b2e9b774" providerId="ADAL" clId="{CDEB3655-5298-4920-A06F-CF525FA57140}" dt="2024-09-08T18:09:00.632" v="55" actId="167"/>
          <ac:spMkLst>
            <pc:docMk/>
            <pc:sldMk cId="2090011195" sldId="302"/>
            <ac:spMk id="37" creationId="{DFFF0EE6-E4C0-1CA9-5F9C-D84F33471748}"/>
          </ac:spMkLst>
        </pc:spChg>
        <pc:spChg chg="add mod ord">
          <ac:chgData name="Mokarram dorri, Bahareh" userId="b65613e7-b782-4797-afbc-3ac9b2e9b774" providerId="ADAL" clId="{CDEB3655-5298-4920-A06F-CF525FA57140}" dt="2024-09-08T18:11:00.140" v="76" actId="167"/>
          <ac:spMkLst>
            <pc:docMk/>
            <pc:sldMk cId="2090011195" sldId="302"/>
            <ac:spMk id="40" creationId="{D0DB271E-5778-855A-F6C6-AAD9D8EA54CF}"/>
          </ac:spMkLst>
        </pc:spChg>
        <pc:spChg chg="mod">
          <ac:chgData name="Mokarram dorri, Bahareh" userId="b65613e7-b782-4797-afbc-3ac9b2e9b774" providerId="ADAL" clId="{CDEB3655-5298-4920-A06F-CF525FA57140}" dt="2024-09-08T18:10:31.888" v="75" actId="14100"/>
          <ac:spMkLst>
            <pc:docMk/>
            <pc:sldMk cId="2090011195" sldId="302"/>
            <ac:spMk id="4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08T18:11:56.902" v="110" actId="1076"/>
          <ac:spMkLst>
            <pc:docMk/>
            <pc:sldMk cId="2090011195" sldId="302"/>
            <ac:spMk id="66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08T18:03:22.861" v="0" actId="1076"/>
          <ac:grpSpMkLst>
            <pc:docMk/>
            <pc:sldMk cId="2090011195" sldId="302"/>
            <ac:grpSpMk id="62" creationId="{00000000-0000-0000-0000-000000000000}"/>
          </ac:grpSpMkLst>
        </pc:grpChg>
        <pc:cxnChg chg="mod">
          <ac:chgData name="Mokarram dorri, Bahareh" userId="b65613e7-b782-4797-afbc-3ac9b2e9b774" providerId="ADAL" clId="{CDEB3655-5298-4920-A06F-CF525FA57140}" dt="2024-09-08T18:04:38.458" v="14" actId="478"/>
          <ac:cxnSpMkLst>
            <pc:docMk/>
            <pc:sldMk cId="2090011195" sldId="302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CDEB3655-5298-4920-A06F-CF525FA57140}" dt="2024-09-08T18:10:31.888" v="75" actId="14100"/>
          <ac:cxnSpMkLst>
            <pc:docMk/>
            <pc:sldMk cId="2090011195" sldId="302"/>
            <ac:cxnSpMk id="48" creationId="{00000000-0000-0000-0000-000000000000}"/>
          </ac:cxnSpMkLst>
        </pc:cxnChg>
      </pc:sldChg>
      <pc:sldChg chg="modSp">
        <pc:chgData name="Mokarram dorri, Bahareh" userId="b65613e7-b782-4797-afbc-3ac9b2e9b774" providerId="ADAL" clId="{CDEB3655-5298-4920-A06F-CF525FA57140}" dt="2024-09-08T18:20:43.413" v="111" actId="20577"/>
        <pc:sldMkLst>
          <pc:docMk/>
          <pc:sldMk cId="3909387878" sldId="303"/>
        </pc:sldMkLst>
        <pc:spChg chg="mod">
          <ac:chgData name="Mokarram dorri, Bahareh" userId="b65613e7-b782-4797-afbc-3ac9b2e9b774" providerId="ADAL" clId="{CDEB3655-5298-4920-A06F-CF525FA57140}" dt="2024-09-08T18:20:43.413" v="111" actId="20577"/>
          <ac:spMkLst>
            <pc:docMk/>
            <pc:sldMk cId="3909387878" sldId="303"/>
            <ac:spMk id="35" creationId="{00000000-0000-0000-0000-000000000000}"/>
          </ac:spMkLst>
        </pc:spChg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629532046" sldId="307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891822479" sldId="308"/>
        </pc:sldMkLst>
      </pc:sldChg>
      <pc:sldChg chg="add mod modShow">
        <pc:chgData name="Mokarram dorri, Bahareh" userId="b65613e7-b782-4797-afbc-3ac9b2e9b774" providerId="ADAL" clId="{CDEB3655-5298-4920-A06F-CF525FA57140}" dt="2024-09-22T18:02:29.633" v="183" actId="729"/>
        <pc:sldMkLst>
          <pc:docMk/>
          <pc:sldMk cId="1725558274" sldId="309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073247851" sldId="310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704159943" sldId="311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3165828916" sldId="312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3585775876" sldId="313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1278057536" sldId="314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637776392" sldId="315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483487055" sldId="316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901127080" sldId="317"/>
        </pc:sldMkLst>
      </pc:sldChg>
      <pc:sldChg chg="add">
        <pc:chgData name="Mokarram dorri, Bahareh" userId="b65613e7-b782-4797-afbc-3ac9b2e9b774" providerId="ADAL" clId="{CDEB3655-5298-4920-A06F-CF525FA57140}" dt="2024-09-16T00:52:28.656" v="182"/>
        <pc:sldMkLst>
          <pc:docMk/>
          <pc:sldMk cId="209513993" sldId="318"/>
        </pc:sldMkLst>
      </pc:sldChg>
    </pc:docChg>
  </pc:docChgLst>
  <pc:docChgLst>
    <pc:chgData name="Mokarram Dorri, Bahareh" userId="b65613e7-b782-4797-afbc-3ac9b2e9b774" providerId="ADAL" clId="{76498366-DE67-4A51-B7FB-18E0970793A3}"/>
    <pc:docChg chg="undo custSel modSld">
      <pc:chgData name="Mokarram Dorri, Bahareh" userId="b65613e7-b782-4797-afbc-3ac9b2e9b774" providerId="ADAL" clId="{76498366-DE67-4A51-B7FB-18E0970793A3}" dt="2024-09-18T19:02:12.992" v="15" actId="1076"/>
      <pc:docMkLst>
        <pc:docMk/>
      </pc:docMkLst>
      <pc:sldChg chg="addSp delSp modSp mod modNotesTx">
        <pc:chgData name="Mokarram Dorri, Bahareh" userId="b65613e7-b782-4797-afbc-3ac9b2e9b774" providerId="ADAL" clId="{76498366-DE67-4A51-B7FB-18E0970793A3}" dt="2024-09-11T18:57:51.918" v="7" actId="478"/>
        <pc:sldMkLst>
          <pc:docMk/>
          <pc:sldMk cId="0" sldId="294"/>
        </pc:sldMkLst>
        <pc:spChg chg="mod">
          <ac:chgData name="Mokarram Dorri, Bahareh" userId="b65613e7-b782-4797-afbc-3ac9b2e9b774" providerId="ADAL" clId="{76498366-DE67-4A51-B7FB-18E0970793A3}" dt="2024-09-11T18:54:45.387" v="5" actId="113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76498366-DE67-4A51-B7FB-18E0970793A3}" dt="2024-09-11T18:54:11.938" v="3"/>
          <ac:spMkLst>
            <pc:docMk/>
            <pc:sldMk cId="0" sldId="294"/>
            <ac:spMk id="4" creationId="{95CA39D6-28DC-2CE0-1571-70635D783A88}"/>
          </ac:spMkLst>
        </pc:spChg>
        <pc:spChg chg="add del">
          <ac:chgData name="Mokarram Dorri, Bahareh" userId="b65613e7-b782-4797-afbc-3ac9b2e9b774" providerId="ADAL" clId="{76498366-DE67-4A51-B7FB-18E0970793A3}" dt="2024-09-11T18:57:51.918" v="7" actId="478"/>
          <ac:spMkLst>
            <pc:docMk/>
            <pc:sldMk cId="0" sldId="294"/>
            <ac:spMk id="9" creationId="{00000000-0000-0000-0000-000000000000}"/>
          </ac:spMkLst>
        </pc:spChg>
      </pc:sldChg>
      <pc:sldChg chg="modSp mod">
        <pc:chgData name="Mokarram Dorri, Bahareh" userId="b65613e7-b782-4797-afbc-3ac9b2e9b774" providerId="ADAL" clId="{76498366-DE67-4A51-B7FB-18E0970793A3}" dt="2024-09-18T18:45:15.466" v="9" actId="1076"/>
        <pc:sldMkLst>
          <pc:docMk/>
          <pc:sldMk cId="3585775876" sldId="313"/>
        </pc:sldMkLst>
        <pc:spChg chg="mod">
          <ac:chgData name="Mokarram Dorri, Bahareh" userId="b65613e7-b782-4797-afbc-3ac9b2e9b774" providerId="ADAL" clId="{76498366-DE67-4A51-B7FB-18E0970793A3}" dt="2024-09-18T18:45:15.466" v="9" actId="1076"/>
          <ac:spMkLst>
            <pc:docMk/>
            <pc:sldMk cId="3585775876" sldId="313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76498366-DE67-4A51-B7FB-18E0970793A3}" dt="2024-09-18T19:01:59.163" v="11" actId="1076"/>
        <pc:sldMkLst>
          <pc:docMk/>
          <pc:sldMk cId="1278057536" sldId="314"/>
        </pc:sldMkLst>
        <pc:spChg chg="mod">
          <ac:chgData name="Mokarram Dorri, Bahareh" userId="b65613e7-b782-4797-afbc-3ac9b2e9b774" providerId="ADAL" clId="{76498366-DE67-4A51-B7FB-18E0970793A3}" dt="2024-09-18T19:01:59.163" v="11" actId="1076"/>
          <ac:spMkLst>
            <pc:docMk/>
            <pc:sldMk cId="1278057536" sldId="314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76498366-DE67-4A51-B7FB-18E0970793A3}" dt="2024-09-18T19:02:05.921" v="13" actId="1076"/>
        <pc:sldMkLst>
          <pc:docMk/>
          <pc:sldMk cId="2637776392" sldId="315"/>
        </pc:sldMkLst>
        <pc:spChg chg="mod">
          <ac:chgData name="Mokarram Dorri, Bahareh" userId="b65613e7-b782-4797-afbc-3ac9b2e9b774" providerId="ADAL" clId="{76498366-DE67-4A51-B7FB-18E0970793A3}" dt="2024-09-18T19:02:05.921" v="13" actId="1076"/>
          <ac:spMkLst>
            <pc:docMk/>
            <pc:sldMk cId="2637776392" sldId="315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76498366-DE67-4A51-B7FB-18E0970793A3}" dt="2024-09-18T19:02:12.992" v="15" actId="1076"/>
        <pc:sldMkLst>
          <pc:docMk/>
          <pc:sldMk cId="483487055" sldId="316"/>
        </pc:sldMkLst>
        <pc:spChg chg="mod">
          <ac:chgData name="Mokarram Dorri, Bahareh" userId="b65613e7-b782-4797-afbc-3ac9b2e9b774" providerId="ADAL" clId="{76498366-DE67-4A51-B7FB-18E0970793A3}" dt="2024-09-18T19:02:12.992" v="15" actId="1076"/>
          <ac:spMkLst>
            <pc:docMk/>
            <pc:sldMk cId="483487055" sldId="316"/>
            <ac:spMk id="2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CDEB3655-5298-4920-A06F-CF525FA57140}"/>
    <pc:docChg chg="undo custSel delSld modSld sldOrd">
      <pc:chgData name="Mokarram Dorri, Bahareh" userId="b65613e7-b782-4797-afbc-3ac9b2e9b774" providerId="ADAL" clId="{CDEB3655-5298-4920-A06F-CF525FA57140}" dt="2024-09-16T04:03:05.453" v="281"/>
      <pc:docMkLst>
        <pc:docMk/>
      </pc:docMkLst>
      <pc:sldChg chg="modSp mod">
        <pc:chgData name="Mokarram Dorri, Bahareh" userId="b65613e7-b782-4797-afbc-3ac9b2e9b774" providerId="ADAL" clId="{CDEB3655-5298-4920-A06F-CF525FA57140}" dt="2024-09-16T03:17:55.549" v="247" actId="1076"/>
        <pc:sldMkLst>
          <pc:docMk/>
          <pc:sldMk cId="3479838778" sldId="287"/>
        </pc:sldMkLst>
        <pc:spChg chg="mod">
          <ac:chgData name="Mokarram Dorri, Bahareh" userId="b65613e7-b782-4797-afbc-3ac9b2e9b774" providerId="ADAL" clId="{CDEB3655-5298-4920-A06F-CF525FA57140}" dt="2024-09-16T03:17:55.549" v="247" actId="1076"/>
          <ac:spMkLst>
            <pc:docMk/>
            <pc:sldMk cId="3479838778" sldId="287"/>
            <ac:spMk id="2" creationId="{00000000-0000-0000-0000-000000000000}"/>
          </ac:spMkLst>
        </pc:spChg>
      </pc:sldChg>
      <pc:sldChg chg="del">
        <pc:chgData name="Mokarram Dorri, Bahareh" userId="b65613e7-b782-4797-afbc-3ac9b2e9b774" providerId="ADAL" clId="{CDEB3655-5298-4920-A06F-CF525FA57140}" dt="2024-09-16T01:11:45.638" v="72" actId="47"/>
        <pc:sldMkLst>
          <pc:docMk/>
          <pc:sldMk cId="588206124" sldId="291"/>
        </pc:sldMkLst>
      </pc:sldChg>
      <pc:sldChg chg="addSp delSp modSp mod delAnim modAnim">
        <pc:chgData name="Mokarram Dorri, Bahareh" userId="b65613e7-b782-4797-afbc-3ac9b2e9b774" providerId="ADAL" clId="{CDEB3655-5298-4920-A06F-CF525FA57140}" dt="2024-09-15T01:03:03.314" v="2" actId="21"/>
        <pc:sldMkLst>
          <pc:docMk/>
          <pc:sldMk cId="0" sldId="294"/>
        </pc:sldMkLst>
        <pc:spChg chg="add del mod">
          <ac:chgData name="Mokarram Dorri, Bahareh" userId="b65613e7-b782-4797-afbc-3ac9b2e9b774" providerId="ADAL" clId="{CDEB3655-5298-4920-A06F-CF525FA57140}" dt="2024-09-15T01:03:03.314" v="2" actId="21"/>
          <ac:spMkLst>
            <pc:docMk/>
            <pc:sldMk cId="0" sldId="294"/>
            <ac:spMk id="4" creationId="{896B6C22-8DEA-D48C-DCB4-DADB0D6897F1}"/>
          </ac:spMkLst>
        </pc:spChg>
      </pc:sldChg>
      <pc:sldChg chg="modSp mod modAnim">
        <pc:chgData name="Mokarram Dorri, Bahareh" userId="b65613e7-b782-4797-afbc-3ac9b2e9b774" providerId="ADAL" clId="{CDEB3655-5298-4920-A06F-CF525FA57140}" dt="2024-09-16T03:17:31.289" v="241" actId="1076"/>
        <pc:sldMkLst>
          <pc:docMk/>
          <pc:sldMk cId="564678589" sldId="295"/>
        </pc:sldMkLst>
        <pc:spChg chg="mod">
          <ac:chgData name="Mokarram Dorri, Bahareh" userId="b65613e7-b782-4797-afbc-3ac9b2e9b774" providerId="ADAL" clId="{CDEB3655-5298-4920-A06F-CF525FA57140}" dt="2024-09-16T03:17:31.289" v="241" actId="1076"/>
          <ac:spMkLst>
            <pc:docMk/>
            <pc:sldMk cId="564678589" sldId="29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09:46.237" v="173" actId="20577"/>
          <ac:spMkLst>
            <pc:docMk/>
            <pc:sldMk cId="564678589" sldId="295"/>
            <ac:spMk id="123" creationId="{00000000-0000-0000-0000-000000000000}"/>
          </ac:spMkLst>
        </pc:spChg>
      </pc:sldChg>
      <pc:sldChg chg="modSp mod">
        <pc:chgData name="Mokarram Dorri, Bahareh" userId="b65613e7-b782-4797-afbc-3ac9b2e9b774" providerId="ADAL" clId="{CDEB3655-5298-4920-A06F-CF525FA57140}" dt="2024-09-16T03:13:00.609" v="202" actId="1076"/>
        <pc:sldMkLst>
          <pc:docMk/>
          <pc:sldMk cId="1072197805" sldId="296"/>
        </pc:sldMkLst>
        <pc:spChg chg="mod">
          <ac:chgData name="Mokarram Dorri, Bahareh" userId="b65613e7-b782-4797-afbc-3ac9b2e9b774" providerId="ADAL" clId="{CDEB3655-5298-4920-A06F-CF525FA57140}" dt="2024-09-16T03:12:57.939" v="201" actId="1076"/>
          <ac:spMkLst>
            <pc:docMk/>
            <pc:sldMk cId="1072197805" sldId="29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2:57.939" v="201" actId="1076"/>
          <ac:spMkLst>
            <pc:docMk/>
            <pc:sldMk cId="1072197805" sldId="296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3:00.609" v="202" actId="1076"/>
          <ac:spMkLst>
            <pc:docMk/>
            <pc:sldMk cId="1072197805" sldId="296"/>
            <ac:spMk id="16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16T03:12:57.939" v="201" actId="1076"/>
          <ac:grpSpMkLst>
            <pc:docMk/>
            <pc:sldMk cId="1072197805" sldId="296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2:57.939" v="201" actId="1076"/>
          <ac:grpSpMkLst>
            <pc:docMk/>
            <pc:sldMk cId="1072197805" sldId="296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2:57.939" v="201" actId="1076"/>
          <ac:grpSpMkLst>
            <pc:docMk/>
            <pc:sldMk cId="1072197805" sldId="296"/>
            <ac:grpSpMk id="24" creationId="{00000000-0000-0000-0000-000000000000}"/>
          </ac:grpSpMkLst>
        </pc:grpChg>
      </pc:sldChg>
      <pc:sldChg chg="addSp modSp mod modAnim">
        <pc:chgData name="Mokarram Dorri, Bahareh" userId="b65613e7-b782-4797-afbc-3ac9b2e9b774" providerId="ADAL" clId="{CDEB3655-5298-4920-A06F-CF525FA57140}" dt="2024-09-16T03:17:48.848" v="246" actId="14100"/>
        <pc:sldMkLst>
          <pc:docMk/>
          <pc:sldMk cId="0" sldId="297"/>
        </pc:sldMkLst>
        <pc:spChg chg="mod">
          <ac:chgData name="Mokarram Dorri, Bahareh" userId="b65613e7-b782-4797-afbc-3ac9b2e9b774" providerId="ADAL" clId="{CDEB3655-5298-4920-A06F-CF525FA57140}" dt="2024-09-16T03:17:48.848" v="246" actId="14100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0:36.430" v="19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0:59.831" v="28" actId="1076"/>
          <ac:spMkLst>
            <pc:docMk/>
            <pc:sldMk cId="0" sldId="297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19:54.019" v="8"/>
          <ac:spMkLst>
            <pc:docMk/>
            <pc:sldMk cId="0" sldId="297"/>
            <ac:spMk id="6" creationId="{CD2D448D-89C0-213E-018F-58F487AF8C27}"/>
          </ac:spMkLst>
        </pc:spChg>
        <pc:spChg chg="mod">
          <ac:chgData name="Mokarram Dorri, Bahareh" userId="b65613e7-b782-4797-afbc-3ac9b2e9b774" providerId="ADAL" clId="{CDEB3655-5298-4920-A06F-CF525FA57140}" dt="2024-09-15T17:19:54.019" v="8"/>
          <ac:spMkLst>
            <pc:docMk/>
            <pc:sldMk cId="0" sldId="297"/>
            <ac:spMk id="7" creationId="{7F23DD0A-E32C-167D-30AA-B17CEF5336BB}"/>
          </ac:spMkLst>
        </pc:spChg>
        <pc:spChg chg="mod">
          <ac:chgData name="Mokarram Dorri, Bahareh" userId="b65613e7-b782-4797-afbc-3ac9b2e9b774" providerId="ADAL" clId="{CDEB3655-5298-4920-A06F-CF525FA57140}" dt="2024-09-15T17:20:01.060" v="10" actId="20577"/>
          <ac:spMkLst>
            <pc:docMk/>
            <pc:sldMk cId="0" sldId="297"/>
            <ac:spMk id="9" creationId="{371E7FB9-26F6-5096-AB25-10EE694689E6}"/>
          </ac:spMkLst>
        </pc:spChg>
        <pc:spChg chg="mod">
          <ac:chgData name="Mokarram Dorri, Bahareh" userId="b65613e7-b782-4797-afbc-3ac9b2e9b774" providerId="ADAL" clId="{CDEB3655-5298-4920-A06F-CF525FA57140}" dt="2024-09-15T17:20:18.311" v="14"/>
          <ac:spMkLst>
            <pc:docMk/>
            <pc:sldMk cId="0" sldId="297"/>
            <ac:spMk id="11" creationId="{E4849BAF-CC08-E8C4-887D-DE61D9ECEC23}"/>
          </ac:spMkLst>
        </pc:spChg>
        <pc:spChg chg="mod">
          <ac:chgData name="Mokarram Dorri, Bahareh" userId="b65613e7-b782-4797-afbc-3ac9b2e9b774" providerId="ADAL" clId="{CDEB3655-5298-4920-A06F-CF525FA57140}" dt="2024-09-15T17:20:18.311" v="14"/>
          <ac:spMkLst>
            <pc:docMk/>
            <pc:sldMk cId="0" sldId="297"/>
            <ac:spMk id="12" creationId="{D7FC8F91-28D0-CAAE-107D-F3579E75B2CC}"/>
          </ac:spMkLst>
        </pc:spChg>
        <pc:spChg chg="mod">
          <ac:chgData name="Mokarram Dorri, Bahareh" userId="b65613e7-b782-4797-afbc-3ac9b2e9b774" providerId="ADAL" clId="{CDEB3655-5298-4920-A06F-CF525FA57140}" dt="2024-09-15T17:20:27.539" v="16"/>
          <ac:spMkLst>
            <pc:docMk/>
            <pc:sldMk cId="0" sldId="297"/>
            <ac:spMk id="14" creationId="{82387007-42B7-72A7-3A02-81C8648F6C55}"/>
          </ac:spMkLst>
        </pc:spChg>
        <pc:grpChg chg="add mod">
          <ac:chgData name="Mokarram Dorri, Bahareh" userId="b65613e7-b782-4797-afbc-3ac9b2e9b774" providerId="ADAL" clId="{CDEB3655-5298-4920-A06F-CF525FA57140}" dt="2024-09-15T17:20:42.550" v="20" actId="1076"/>
          <ac:grpSpMkLst>
            <pc:docMk/>
            <pc:sldMk cId="0" sldId="297"/>
            <ac:grpSpMk id="5" creationId="{A25ACEDE-BDE7-55E6-347E-41EC2CF2B116}"/>
          </ac:grpSpMkLst>
        </pc:grpChg>
        <pc:grpChg chg="add mod">
          <ac:chgData name="Mokarram Dorri, Bahareh" userId="b65613e7-b782-4797-afbc-3ac9b2e9b774" providerId="ADAL" clId="{CDEB3655-5298-4920-A06F-CF525FA57140}" dt="2024-09-15T17:20:49.725" v="27" actId="1036"/>
          <ac:grpSpMkLst>
            <pc:docMk/>
            <pc:sldMk cId="0" sldId="297"/>
            <ac:grpSpMk id="10" creationId="{DB30740D-D441-3D90-96C7-97791A30C2E7}"/>
          </ac:grpSpMkLst>
        </pc:grpChg>
        <pc:cxnChg chg="mod">
          <ac:chgData name="Mokarram Dorri, Bahareh" userId="b65613e7-b782-4797-afbc-3ac9b2e9b774" providerId="ADAL" clId="{CDEB3655-5298-4920-A06F-CF525FA57140}" dt="2024-09-15T17:19:54.019" v="8"/>
          <ac:cxnSpMkLst>
            <pc:docMk/>
            <pc:sldMk cId="0" sldId="297"/>
            <ac:cxnSpMk id="8" creationId="{CE8A037E-A743-96AB-EC55-E9280B49167F}"/>
          </ac:cxnSpMkLst>
        </pc:cxnChg>
        <pc:cxnChg chg="mod">
          <ac:chgData name="Mokarram Dorri, Bahareh" userId="b65613e7-b782-4797-afbc-3ac9b2e9b774" providerId="ADAL" clId="{CDEB3655-5298-4920-A06F-CF525FA57140}" dt="2024-09-15T17:20:18.311" v="14"/>
          <ac:cxnSpMkLst>
            <pc:docMk/>
            <pc:sldMk cId="0" sldId="297"/>
            <ac:cxnSpMk id="13" creationId="{8CAB1D87-0529-F7EA-2E9D-4181064279FB}"/>
          </ac:cxnSpMkLst>
        </pc:cxnChg>
      </pc:sldChg>
      <pc:sldChg chg="delSp modSp mod">
        <pc:chgData name="Mokarram Dorri, Bahareh" userId="b65613e7-b782-4797-afbc-3ac9b2e9b774" providerId="ADAL" clId="{CDEB3655-5298-4920-A06F-CF525FA57140}" dt="2024-09-16T03:20:09.993" v="253" actId="20577"/>
        <pc:sldMkLst>
          <pc:docMk/>
          <pc:sldMk cId="1804626905" sldId="298"/>
        </pc:sldMkLst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10" creationId="{00000000-0000-0000-0000-000000000000}"/>
          </ac:spMkLst>
        </pc:spChg>
        <pc:spChg chg="del">
          <ac:chgData name="Mokarram Dorri, Bahareh" userId="b65613e7-b782-4797-afbc-3ac9b2e9b774" providerId="ADAL" clId="{CDEB3655-5298-4920-A06F-CF525FA57140}" dt="2024-09-16T01:11:58.575" v="73" actId="478"/>
          <ac:spMkLst>
            <pc:docMk/>
            <pc:sldMk cId="1804626905" sldId="298"/>
            <ac:spMk id="11" creationId="{05FD9E4F-8D0C-F744-B00D-B0BACB547028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41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6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20:09.993" v="253" actId="20577"/>
          <ac:spMkLst>
            <pc:docMk/>
            <pc:sldMk cId="1804626905" sldId="298"/>
            <ac:spMk id="6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5.975" v="240" actId="1076"/>
          <ac:spMkLst>
            <pc:docMk/>
            <pc:sldMk cId="1804626905" sldId="298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7:23.179" v="239" actId="1038"/>
          <ac:spMkLst>
            <pc:docMk/>
            <pc:sldMk cId="1804626905" sldId="298"/>
            <ac:spMk id="67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3:18:27.529" v="248" actId="1076"/>
          <ac:spMkLst>
            <pc:docMk/>
            <pc:sldMk cId="1804626905" sldId="298"/>
            <ac:spMk id="69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70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76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77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80" creationId="{00000000-0000-0000-0000-000000000000}"/>
          </ac:grpSpMkLst>
        </pc:grpChg>
        <pc:grpChg chg="mod">
          <ac:chgData name="Mokarram Dorri, Bahareh" userId="b65613e7-b782-4797-afbc-3ac9b2e9b774" providerId="ADAL" clId="{CDEB3655-5298-4920-A06F-CF525FA57140}" dt="2024-09-16T03:17:23.179" v="239" actId="1038"/>
          <ac:grpSpMkLst>
            <pc:docMk/>
            <pc:sldMk cId="1804626905" sldId="298"/>
            <ac:grpSpMk id="81" creationId="{00000000-0000-0000-0000-000000000000}"/>
          </ac:grpSpMkLst>
        </pc:grpChg>
        <pc:cxnChg chg="mod">
          <ac:chgData name="Mokarram Dorri, Bahareh" userId="b65613e7-b782-4797-afbc-3ac9b2e9b774" providerId="ADAL" clId="{CDEB3655-5298-4920-A06F-CF525FA57140}" dt="2024-09-16T03:17:23.179" v="239" actId="1038"/>
          <ac:cxnSpMkLst>
            <pc:docMk/>
            <pc:sldMk cId="1804626905" sldId="298"/>
            <ac:cxnSpMk id="23" creationId="{00000000-0000-0000-0000-000000000000}"/>
          </ac:cxnSpMkLst>
        </pc:cxnChg>
        <pc:cxnChg chg="mod">
          <ac:chgData name="Mokarram Dorri, Bahareh" userId="b65613e7-b782-4797-afbc-3ac9b2e9b774" providerId="ADAL" clId="{CDEB3655-5298-4920-A06F-CF525FA57140}" dt="2024-09-16T03:17:23.179" v="239" actId="1038"/>
          <ac:cxnSpMkLst>
            <pc:docMk/>
            <pc:sldMk cId="1804626905" sldId="298"/>
            <ac:cxnSpMk id="49" creationId="{00000000-0000-0000-0000-000000000000}"/>
          </ac:cxnSpMkLst>
        </pc:cxnChg>
      </pc:sldChg>
      <pc:sldChg chg="modSp mod">
        <pc:chgData name="Mokarram Dorri, Bahareh" userId="b65613e7-b782-4797-afbc-3ac9b2e9b774" providerId="ADAL" clId="{CDEB3655-5298-4920-A06F-CF525FA57140}" dt="2024-09-16T03:25:03.489" v="266" actId="1076"/>
        <pc:sldMkLst>
          <pc:docMk/>
          <pc:sldMk cId="4279846047" sldId="299"/>
        </pc:sldMkLst>
        <pc:spChg chg="mod">
          <ac:chgData name="Mokarram Dorri, Bahareh" userId="b65613e7-b782-4797-afbc-3ac9b2e9b774" providerId="ADAL" clId="{CDEB3655-5298-4920-A06F-CF525FA57140}" dt="2024-09-16T03:25:03.489" v="266" actId="1076"/>
          <ac:spMkLst>
            <pc:docMk/>
            <pc:sldMk cId="4279846047" sldId="299"/>
            <ac:spMk id="2" creationId="{00000000-0000-0000-0000-000000000000}"/>
          </ac:spMkLst>
        </pc:spChg>
      </pc:sldChg>
      <pc:sldChg chg="addSp modSp modAnim">
        <pc:chgData name="Mokarram Dorri, Bahareh" userId="b65613e7-b782-4797-afbc-3ac9b2e9b774" providerId="ADAL" clId="{CDEB3655-5298-4920-A06F-CF525FA57140}" dt="2024-09-15T01:03:05.541" v="3"/>
        <pc:sldMkLst>
          <pc:docMk/>
          <pc:sldMk cId="0" sldId="300"/>
        </pc:sldMkLst>
        <pc:spChg chg="add mod">
          <ac:chgData name="Mokarram Dorri, Bahareh" userId="b65613e7-b782-4797-afbc-3ac9b2e9b774" providerId="ADAL" clId="{CDEB3655-5298-4920-A06F-CF525FA57140}" dt="2024-09-15T01:03:05.541" v="3"/>
          <ac:spMkLst>
            <pc:docMk/>
            <pc:sldMk cId="0" sldId="300"/>
            <ac:spMk id="4" creationId="{896B6C22-8DEA-D48C-DCB4-DADB0D6897F1}"/>
          </ac:spMkLst>
        </pc:spChg>
      </pc:sldChg>
      <pc:sldChg chg="addSp delSp modSp mod modAnim">
        <pc:chgData name="Mokarram Dorri, Bahareh" userId="b65613e7-b782-4797-afbc-3ac9b2e9b774" providerId="ADAL" clId="{CDEB3655-5298-4920-A06F-CF525FA57140}" dt="2024-09-16T01:14:22.755" v="74" actId="20577"/>
        <pc:sldMkLst>
          <pc:docMk/>
          <pc:sldMk cId="0" sldId="304"/>
        </pc:sldMkLst>
        <pc:spChg chg="mod">
          <ac:chgData name="Mokarram Dorri, Bahareh" userId="b65613e7-b782-4797-afbc-3ac9b2e9b774" providerId="ADAL" clId="{CDEB3655-5298-4920-A06F-CF525FA57140}" dt="2024-09-16T01:14:22.755" v="74" actId="20577"/>
          <ac:spMkLst>
            <pc:docMk/>
            <pc:sldMk cId="0" sldId="304"/>
            <ac:spMk id="3" creationId="{5493C5A6-FB2F-9024-6204-237A041D116F}"/>
          </ac:spMkLst>
        </pc:spChg>
        <pc:spChg chg="del mod">
          <ac:chgData name="Mokarram Dorri, Bahareh" userId="b65613e7-b782-4797-afbc-3ac9b2e9b774" providerId="ADAL" clId="{CDEB3655-5298-4920-A06F-CF525FA57140}" dt="2024-09-15T19:19:52.490" v="71" actId="47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1:40.757" v="3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3:35.839" v="39" actId="20577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7:24:09.601" v="58" actId="20577"/>
          <ac:spMkLst>
            <pc:docMk/>
            <pc:sldMk cId="0" sldId="304"/>
            <ac:spMk id="25" creationId="{00000000-0000-0000-0000-000000000000}"/>
          </ac:spMkLst>
        </pc:spChg>
        <pc:spChg chg="add mod">
          <ac:chgData name="Mokarram Dorri, Bahareh" userId="b65613e7-b782-4797-afbc-3ac9b2e9b774" providerId="ADAL" clId="{CDEB3655-5298-4920-A06F-CF525FA57140}" dt="2024-09-15T17:23:46.354" v="53" actId="1038"/>
          <ac:spMkLst>
            <pc:docMk/>
            <pc:sldMk cId="0" sldId="304"/>
            <ac:spMk id="26" creationId="{77C81BB0-FA5A-8E36-A84D-28CBD9EE68BC}"/>
          </ac:spMkLst>
        </pc:spChg>
        <pc:grpChg chg="mod">
          <ac:chgData name="Mokarram Dorri, Bahareh" userId="b65613e7-b782-4797-afbc-3ac9b2e9b774" providerId="ADAL" clId="{CDEB3655-5298-4920-A06F-CF525FA57140}" dt="2024-09-15T17:21:35.182" v="29" actId="14100"/>
          <ac:grpSpMkLst>
            <pc:docMk/>
            <pc:sldMk cId="0" sldId="304"/>
            <ac:grpSpMk id="5" creationId="{00000000-0000-0000-0000-000000000000}"/>
          </ac:grpSpMkLst>
        </pc:grpChg>
      </pc:sldChg>
      <pc:sldChg chg="modSp mod">
        <pc:chgData name="Mokarram Dorri, Bahareh" userId="b65613e7-b782-4797-afbc-3ac9b2e9b774" providerId="ADAL" clId="{CDEB3655-5298-4920-A06F-CF525FA57140}" dt="2024-09-16T03:17:43.823" v="244" actId="14100"/>
        <pc:sldMkLst>
          <pc:docMk/>
          <pc:sldMk cId="0" sldId="305"/>
        </pc:sldMkLst>
        <pc:spChg chg="mod">
          <ac:chgData name="Mokarram Dorri, Bahareh" userId="b65613e7-b782-4797-afbc-3ac9b2e9b774" providerId="ADAL" clId="{CDEB3655-5298-4920-A06F-CF525FA57140}" dt="2024-09-16T03:17:43.823" v="244" actId="14100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6:38.694" v="65" actId="115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3:13.118" v="59" actId="1076"/>
          <ac:spMkLst>
            <pc:docMk/>
            <pc:sldMk cId="0" sldId="305"/>
            <ac:spMk id="4" creationId="{00000000-0000-0000-0000-000000000000}"/>
          </ac:spMkLst>
        </pc:spChg>
        <pc:grpChg chg="mod">
          <ac:chgData name="Mokarram Dorri, Bahareh" userId="b65613e7-b782-4797-afbc-3ac9b2e9b774" providerId="ADAL" clId="{CDEB3655-5298-4920-A06F-CF525FA57140}" dt="2024-09-15T19:14:06.392" v="61" actId="1076"/>
          <ac:grpSpMkLst>
            <pc:docMk/>
            <pc:sldMk cId="0" sldId="305"/>
            <ac:grpSpMk id="16" creationId="{E62C2D66-D3AD-BF54-734C-B5051BABC970}"/>
          </ac:grpSpMkLst>
        </pc:grpChg>
      </pc:sldChg>
      <pc:sldChg chg="delSp modSp mod">
        <pc:chgData name="Mokarram Dorri, Bahareh" userId="b65613e7-b782-4797-afbc-3ac9b2e9b774" providerId="ADAL" clId="{CDEB3655-5298-4920-A06F-CF525FA57140}" dt="2024-09-16T01:14:43.018" v="75" actId="20577"/>
        <pc:sldMkLst>
          <pc:docMk/>
          <pc:sldMk cId="0" sldId="306"/>
        </pc:sldMkLst>
        <pc:spChg chg="del">
          <ac:chgData name="Mokarram Dorri, Bahareh" userId="b65613e7-b782-4797-afbc-3ac9b2e9b774" providerId="ADAL" clId="{CDEB3655-5298-4920-A06F-CF525FA57140}" dt="2024-09-15T19:19:44.904" v="70" actId="47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8:39.006" v="68" actId="1076"/>
          <ac:spMkLst>
            <pc:docMk/>
            <pc:sldMk cId="0" sldId="306"/>
            <ac:spMk id="9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6T01:14:43.018" v="75" actId="20577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CDEB3655-5298-4920-A06F-CF525FA57140}" dt="2024-09-15T19:18:35.565" v="67" actId="1076"/>
          <ac:spMkLst>
            <pc:docMk/>
            <pc:sldMk cId="0" sldId="306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CDEB3655-5298-4920-A06F-CF525FA57140}" dt="2024-09-15T19:18:45.550" v="69" actId="1076"/>
          <ac:spMkLst>
            <pc:docMk/>
            <pc:sldMk cId="0" sldId="306"/>
            <ac:spMk id="58" creationId="{00000000-0000-0000-0000-000000000000}"/>
          </ac:spMkLst>
        </pc:spChg>
      </pc:sldChg>
      <pc:sldChg chg="modSp mod">
        <pc:chgData name="Mokarram Dorri, Bahareh" userId="b65613e7-b782-4797-afbc-3ac9b2e9b774" providerId="ADAL" clId="{CDEB3655-5298-4920-A06F-CF525FA57140}" dt="2024-09-16T03:17:34.645" v="242" actId="1076"/>
        <pc:sldMkLst>
          <pc:docMk/>
          <pc:sldMk cId="1629532046" sldId="307"/>
        </pc:sldMkLst>
        <pc:spChg chg="mod">
          <ac:chgData name="Mokarram Dorri, Bahareh" userId="b65613e7-b782-4797-afbc-3ac9b2e9b774" providerId="ADAL" clId="{CDEB3655-5298-4920-A06F-CF525FA57140}" dt="2024-09-16T03:17:34.645" v="242" actId="1076"/>
          <ac:spMkLst>
            <pc:docMk/>
            <pc:sldMk cId="1629532046" sldId="307"/>
            <ac:spMk id="2" creationId="{00000000-0000-0000-0000-000000000000}"/>
          </ac:spMkLst>
        </pc:spChg>
      </pc:sldChg>
      <pc:sldChg chg="modSp mod modShow">
        <pc:chgData name="Mokarram Dorri, Bahareh" userId="b65613e7-b782-4797-afbc-3ac9b2e9b774" providerId="ADAL" clId="{CDEB3655-5298-4920-A06F-CF525FA57140}" dt="2024-09-16T03:24:52.545" v="264" actId="729"/>
        <pc:sldMkLst>
          <pc:docMk/>
          <pc:sldMk cId="891822479" sldId="308"/>
        </pc:sldMkLst>
        <pc:spChg chg="mod">
          <ac:chgData name="Mokarram Dorri, Bahareh" userId="b65613e7-b782-4797-afbc-3ac9b2e9b774" providerId="ADAL" clId="{CDEB3655-5298-4920-A06F-CF525FA57140}" dt="2024-09-16T03:23:55.479" v="263" actId="6549"/>
          <ac:spMkLst>
            <pc:docMk/>
            <pc:sldMk cId="891822479" sldId="308"/>
            <ac:spMk id="2" creationId="{5C4F7BCE-A64B-5035-9983-8F2477BC01CA}"/>
          </ac:spMkLst>
        </pc:spChg>
        <pc:spChg chg="mod">
          <ac:chgData name="Mokarram Dorri, Bahareh" userId="b65613e7-b782-4797-afbc-3ac9b2e9b774" providerId="ADAL" clId="{CDEB3655-5298-4920-A06F-CF525FA57140}" dt="2024-09-16T03:23:46.238" v="262" actId="1076"/>
          <ac:spMkLst>
            <pc:docMk/>
            <pc:sldMk cId="891822479" sldId="308"/>
            <ac:spMk id="3" creationId="{103330B9-0D85-D777-391F-16EE410369A4}"/>
          </ac:spMkLst>
        </pc:spChg>
      </pc:sldChg>
      <pc:sldChg chg="delSp modSp mod delAnim">
        <pc:chgData name="Mokarram Dorri, Bahareh" userId="b65613e7-b782-4797-afbc-3ac9b2e9b774" providerId="ADAL" clId="{CDEB3655-5298-4920-A06F-CF525FA57140}" dt="2024-09-16T03:24:55.596" v="265" actId="478"/>
        <pc:sldMkLst>
          <pc:docMk/>
          <pc:sldMk cId="704159943" sldId="311"/>
        </pc:sldMkLst>
        <pc:spChg chg="del">
          <ac:chgData name="Mokarram Dorri, Bahareh" userId="b65613e7-b782-4797-afbc-3ac9b2e9b774" providerId="ADAL" clId="{CDEB3655-5298-4920-A06F-CF525FA57140}" dt="2024-09-16T03:24:55.596" v="265" actId="478"/>
          <ac:spMkLst>
            <pc:docMk/>
            <pc:sldMk cId="704159943" sldId="311"/>
            <ac:spMk id="2" creationId="{97C78293-FC88-44C1-22F0-9BD0F0A52241}"/>
          </ac:spMkLst>
        </pc:spChg>
        <pc:spChg chg="mod">
          <ac:chgData name="Mokarram Dorri, Bahareh" userId="b65613e7-b782-4797-afbc-3ac9b2e9b774" providerId="ADAL" clId="{CDEB3655-5298-4920-A06F-CF525FA57140}" dt="2024-09-16T03:21:08.589" v="257" actId="1076"/>
          <ac:spMkLst>
            <pc:docMk/>
            <pc:sldMk cId="704159943" sldId="311"/>
            <ac:spMk id="7" creationId="{D7D56D2F-EA22-5E80-28A9-939AD97DF4F2}"/>
          </ac:spMkLst>
        </pc:spChg>
      </pc:sldChg>
      <pc:sldChg chg="modSp mod ord modAnim">
        <pc:chgData name="Mokarram Dorri, Bahareh" userId="b65613e7-b782-4797-afbc-3ac9b2e9b774" providerId="ADAL" clId="{CDEB3655-5298-4920-A06F-CF525FA57140}" dt="2024-09-16T04:03:05.453" v="281"/>
        <pc:sldMkLst>
          <pc:docMk/>
          <pc:sldMk cId="3165828916" sldId="312"/>
        </pc:sldMkLst>
        <pc:spChg chg="mod">
          <ac:chgData name="Mokarram Dorri, Bahareh" userId="b65613e7-b782-4797-afbc-3ac9b2e9b774" providerId="ADAL" clId="{CDEB3655-5298-4920-A06F-CF525FA57140}" dt="2024-09-16T03:59:13.680" v="267" actId="1076"/>
          <ac:spMkLst>
            <pc:docMk/>
            <pc:sldMk cId="3165828916" sldId="312"/>
            <ac:spMk id="29" creationId="{965946D8-56EF-18C9-4789-038949CFBA37}"/>
          </ac:spMkLst>
        </pc:spChg>
        <pc:spChg chg="mod">
          <ac:chgData name="Mokarram Dorri, Bahareh" userId="b65613e7-b782-4797-afbc-3ac9b2e9b774" providerId="ADAL" clId="{CDEB3655-5298-4920-A06F-CF525FA57140}" dt="2024-09-16T03:59:13.680" v="267" actId="1076"/>
          <ac:spMkLst>
            <pc:docMk/>
            <pc:sldMk cId="3165828916" sldId="312"/>
            <ac:spMk id="121" creationId="{52E4F82B-135F-9135-7235-DC32D8944C11}"/>
          </ac:spMkLst>
        </pc:spChg>
        <pc:spChg chg="mod">
          <ac:chgData name="Mokarram Dorri, Bahareh" userId="b65613e7-b782-4797-afbc-3ac9b2e9b774" providerId="ADAL" clId="{CDEB3655-5298-4920-A06F-CF525FA57140}" dt="2024-09-16T03:59:13.680" v="267" actId="1076"/>
          <ac:spMkLst>
            <pc:docMk/>
            <pc:sldMk cId="3165828916" sldId="312"/>
            <ac:spMk id="122" creationId="{4800E30F-427B-1FBB-7544-33EF662EED7F}"/>
          </ac:spMkLst>
        </pc:spChg>
        <pc:spChg chg="mod">
          <ac:chgData name="Mokarram Dorri, Bahareh" userId="b65613e7-b782-4797-afbc-3ac9b2e9b774" providerId="ADAL" clId="{CDEB3655-5298-4920-A06F-CF525FA57140}" dt="2024-09-16T01:16:20.095" v="76" actId="20577"/>
          <ac:spMkLst>
            <pc:docMk/>
            <pc:sldMk cId="3165828916" sldId="312"/>
            <ac:spMk id="130" creationId="{8BC26F3C-79B3-0EDE-E516-6ACC9D3F50AD}"/>
          </ac:spMkLst>
        </pc:spChg>
        <pc:grpChg chg="mod">
          <ac:chgData name="Mokarram Dorri, Bahareh" userId="b65613e7-b782-4797-afbc-3ac9b2e9b774" providerId="ADAL" clId="{CDEB3655-5298-4920-A06F-CF525FA57140}" dt="2024-09-16T03:59:13.680" v="267" actId="1076"/>
          <ac:grpSpMkLst>
            <pc:docMk/>
            <pc:sldMk cId="3165828916" sldId="312"/>
            <ac:grpSpMk id="110" creationId="{F6475433-D9C5-1583-4988-EA30C6051FE5}"/>
          </ac:grpSpMkLst>
        </pc:grpChg>
        <pc:grpChg chg="mod">
          <ac:chgData name="Mokarram Dorri, Bahareh" userId="b65613e7-b782-4797-afbc-3ac9b2e9b774" providerId="ADAL" clId="{CDEB3655-5298-4920-A06F-CF525FA57140}" dt="2024-09-16T03:59:13.680" v="267" actId="1076"/>
          <ac:grpSpMkLst>
            <pc:docMk/>
            <pc:sldMk cId="3165828916" sldId="312"/>
            <ac:grpSpMk id="111" creationId="{4ED2ACBA-53B9-74B7-FA70-337BDD415D67}"/>
          </ac:grpSpMkLst>
        </pc:grpChg>
      </pc:sldChg>
      <pc:sldChg chg="modSp mod">
        <pc:chgData name="Mokarram Dorri, Bahareh" userId="b65613e7-b782-4797-afbc-3ac9b2e9b774" providerId="ADAL" clId="{CDEB3655-5298-4920-A06F-CF525FA57140}" dt="2024-09-16T01:16:49.095" v="77" actId="20577"/>
        <pc:sldMkLst>
          <pc:docMk/>
          <pc:sldMk cId="483487055" sldId="316"/>
        </pc:sldMkLst>
        <pc:spChg chg="mod">
          <ac:chgData name="Mokarram Dorri, Bahareh" userId="b65613e7-b782-4797-afbc-3ac9b2e9b774" providerId="ADAL" clId="{CDEB3655-5298-4920-A06F-CF525FA57140}" dt="2024-09-16T01:16:49.095" v="77" actId="20577"/>
          <ac:spMkLst>
            <pc:docMk/>
            <pc:sldMk cId="483487055" sldId="316"/>
            <ac:spMk id="3" creationId="{DB510D4B-B2D0-B338-AE01-5E3A5CE6B8CC}"/>
          </ac:spMkLst>
        </pc:spChg>
      </pc:sldChg>
    </pc:docChg>
  </pc:docChgLst>
  <pc:docChgLst>
    <pc:chgData name="Mokarram dorri, Bahareh" userId="b65613e7-b782-4797-afbc-3ac9b2e9b774" providerId="ADAL" clId="{C989B436-A117-41EC-B0D9-A0035759E7E0}"/>
    <pc:docChg chg="undo custSel addSld modSld">
      <pc:chgData name="Mokarram dorri, Bahareh" userId="b65613e7-b782-4797-afbc-3ac9b2e9b774" providerId="ADAL" clId="{C989B436-A117-41EC-B0D9-A0035759E7E0}" dt="2023-09-13T19:10:30.433" v="103" actId="404"/>
      <pc:docMkLst>
        <pc:docMk/>
      </pc:docMkLst>
      <pc:sldChg chg="addSp delSp modSp mod delAnim modAnim modShow">
        <pc:chgData name="Mokarram dorri, Bahareh" userId="b65613e7-b782-4797-afbc-3ac9b2e9b774" providerId="ADAL" clId="{C989B436-A117-41EC-B0D9-A0035759E7E0}" dt="2023-09-06T18:55:32.903" v="65"/>
        <pc:sldMkLst>
          <pc:docMk/>
          <pc:sldMk cId="208951976" sldId="277"/>
        </pc:sldMkLst>
        <pc:spChg chg="mod">
          <ac:chgData name="Mokarram dorri, Bahareh" userId="b65613e7-b782-4797-afbc-3ac9b2e9b774" providerId="ADAL" clId="{C989B436-A117-41EC-B0D9-A0035759E7E0}" dt="2023-09-06T18:53:06.855" v="52" actId="1076"/>
          <ac:spMkLst>
            <pc:docMk/>
            <pc:sldMk cId="208951976" sldId="27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C989B436-A117-41EC-B0D9-A0035759E7E0}" dt="2023-09-06T18:54:56.135" v="61" actId="1076"/>
          <ac:spMkLst>
            <pc:docMk/>
            <pc:sldMk cId="208951976" sldId="277"/>
            <ac:spMk id="3" creationId="{42DCF002-E527-2FD8-59F8-107E9DEAFD71}"/>
          </ac:spMkLst>
        </pc:spChg>
        <pc:spChg chg="del mod">
          <ac:chgData name="Mokarram dorri, Bahareh" userId="b65613e7-b782-4797-afbc-3ac9b2e9b774" providerId="ADAL" clId="{C989B436-A117-41EC-B0D9-A0035759E7E0}" dt="2023-09-06T18:52:07.203" v="33" actId="478"/>
          <ac:spMkLst>
            <pc:docMk/>
            <pc:sldMk cId="208951976" sldId="277"/>
            <ac:spMk id="35" creationId="{00000000-0000-0000-0000-000000000000}"/>
          </ac:spMkLst>
        </pc:spChg>
        <pc:spChg chg="del mod">
          <ac:chgData name="Mokarram dorri, Bahareh" userId="b65613e7-b782-4797-afbc-3ac9b2e9b774" providerId="ADAL" clId="{C989B436-A117-41EC-B0D9-A0035759E7E0}" dt="2023-09-06T18:52:13.447" v="35" actId="478"/>
          <ac:spMkLst>
            <pc:docMk/>
            <pc:sldMk cId="208951976" sldId="277"/>
            <ac:spMk id="68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52:26.866" v="38" actId="478"/>
          <ac:spMkLst>
            <pc:docMk/>
            <pc:sldMk cId="208951976" sldId="277"/>
            <ac:spMk id="123" creationId="{00000000-0000-0000-0000-000000000000}"/>
          </ac:spMkLst>
        </pc:spChg>
        <pc:grpChg chg="del">
          <ac:chgData name="Mokarram dorri, Bahareh" userId="b65613e7-b782-4797-afbc-3ac9b2e9b774" providerId="ADAL" clId="{C989B436-A117-41EC-B0D9-A0035759E7E0}" dt="2023-09-06T18:52:09.197" v="34" actId="478"/>
          <ac:grpSpMkLst>
            <pc:docMk/>
            <pc:sldMk cId="208951976" sldId="277"/>
            <ac:grpSpMk id="4" creationId="{00000000-0000-0000-0000-000000000000}"/>
          </ac:grpSpMkLst>
        </pc:grpChg>
        <pc:grpChg chg="del">
          <ac:chgData name="Mokarram dorri, Bahareh" userId="b65613e7-b782-4797-afbc-3ac9b2e9b774" providerId="ADAL" clId="{C989B436-A117-41EC-B0D9-A0035759E7E0}" dt="2023-09-06T18:52:28.780" v="39" actId="478"/>
          <ac:grpSpMkLst>
            <pc:docMk/>
            <pc:sldMk cId="208951976" sldId="277"/>
            <ac:grpSpMk id="124" creationId="{00000000-0000-0000-0000-000000000000}"/>
          </ac:grpSpMkLst>
        </pc:grp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00" creationId="{00000000-0000-0000-0000-000000000000}"/>
          </ac:cxnSpMkLst>
        </pc:cxnChg>
        <pc:cxnChg chg="mod">
          <ac:chgData name="Mokarram dorri, Bahareh" userId="b65613e7-b782-4797-afbc-3ac9b2e9b774" providerId="ADAL" clId="{C989B436-A117-41EC-B0D9-A0035759E7E0}" dt="2023-09-06T18:52:09.197" v="34" actId="478"/>
          <ac:cxnSpMkLst>
            <pc:docMk/>
            <pc:sldMk cId="208951976" sldId="277"/>
            <ac:cxnSpMk id="118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C989B436-A117-41EC-B0D9-A0035759E7E0}" dt="2023-09-06T18:28:07.078" v="1" actId="729"/>
        <pc:sldMkLst>
          <pc:docMk/>
          <pc:sldMk cId="2968775669" sldId="280"/>
        </pc:sldMkLst>
      </pc:sldChg>
      <pc:sldChg chg="addSp modSp mod">
        <pc:chgData name="Mokarram dorri, Bahareh" userId="b65613e7-b782-4797-afbc-3ac9b2e9b774" providerId="ADAL" clId="{C989B436-A117-41EC-B0D9-A0035759E7E0}" dt="2023-09-11T17:33:46.938" v="93" actId="207"/>
        <pc:sldMkLst>
          <pc:docMk/>
          <pc:sldMk cId="3019441613" sldId="284"/>
        </pc:sldMkLst>
        <pc:spChg chg="add mod">
          <ac:chgData name="Mokarram dorri, Bahareh" userId="b65613e7-b782-4797-afbc-3ac9b2e9b774" providerId="ADAL" clId="{C989B436-A117-41EC-B0D9-A0035759E7E0}" dt="2023-09-11T17:33:46.938" v="93" actId="207"/>
          <ac:spMkLst>
            <pc:docMk/>
            <pc:sldMk cId="3019441613" sldId="284"/>
            <ac:spMk id="5" creationId="{0D05C3CD-D5EA-169D-72E8-FC41060CD67A}"/>
          </ac:spMkLst>
        </pc:spChg>
      </pc:sldChg>
      <pc:sldChg chg="modSp mod">
        <pc:chgData name="Mokarram dorri, Bahareh" userId="b65613e7-b782-4797-afbc-3ac9b2e9b774" providerId="ADAL" clId="{C989B436-A117-41EC-B0D9-A0035759E7E0}" dt="2023-09-06T19:04:05.466" v="66" actId="14100"/>
        <pc:sldMkLst>
          <pc:docMk/>
          <pc:sldMk cId="0" sldId="294"/>
        </pc:sldMkLst>
        <pc:spChg chg="mod">
          <ac:chgData name="Mokarram dorri, Bahareh" userId="b65613e7-b782-4797-afbc-3ac9b2e9b774" providerId="ADAL" clId="{C989B436-A117-41EC-B0D9-A0035759E7E0}" dt="2023-09-06T19:04:05.466" v="66" actId="14100"/>
          <ac:spMkLst>
            <pc:docMk/>
            <pc:sldMk cId="0" sldId="294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55.602" v="102" actId="404"/>
        <pc:sldMkLst>
          <pc:docMk/>
          <pc:sldMk cId="0" sldId="297"/>
        </pc:sldMkLst>
        <pc:spChg chg="mod">
          <ac:chgData name="Mokarram dorri, Bahareh" userId="b65613e7-b782-4797-afbc-3ac9b2e9b774" providerId="ADAL" clId="{C989B436-A117-41EC-B0D9-A0035759E7E0}" dt="2023-09-13T19:09:55.602" v="102" actId="404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3T19:08:07.732" v="100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1T17:51:23.161" v="96" actId="1076"/>
        <pc:sldMkLst>
          <pc:docMk/>
          <pc:sldMk cId="0" sldId="300"/>
        </pc:sldMkLst>
        <pc:spChg chg="mod">
          <ac:chgData name="Mokarram dorri, Bahareh" userId="b65613e7-b782-4797-afbc-3ac9b2e9b774" providerId="ADAL" clId="{C989B436-A117-41EC-B0D9-A0035759E7E0}" dt="2023-09-06T19:05:47.707" v="67" actId="14100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C989B436-A117-41EC-B0D9-A0035759E7E0}" dt="2023-09-11T17:51:23.161" v="96" actId="1076"/>
          <ac:spMkLst>
            <pc:docMk/>
            <pc:sldMk cId="0" sldId="300"/>
            <ac:spMk id="3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C989B436-A117-41EC-B0D9-A0035759E7E0}" dt="2023-09-06T19:11:44.734" v="72"/>
        <pc:sldMkLst>
          <pc:docMk/>
          <pc:sldMk cId="0" sldId="301"/>
        </pc:sldMkLst>
        <pc:spChg chg="mod">
          <ac:chgData name="Mokarram dorri, Bahareh" userId="b65613e7-b782-4797-afbc-3ac9b2e9b774" providerId="ADAL" clId="{C989B436-A117-41EC-B0D9-A0035759E7E0}" dt="2023-09-06T19:11:39.639" v="69" actId="164"/>
          <ac:spMkLst>
            <pc:docMk/>
            <pc:sldMk cId="0" sldId="301"/>
            <ac:spMk id="37" creationId="{DD2EE930-C9B5-539F-B297-537AE68EE462}"/>
          </ac:spMkLst>
        </pc:spChg>
        <pc:grpChg chg="add mod">
          <ac:chgData name="Mokarram dorri, Bahareh" userId="b65613e7-b782-4797-afbc-3ac9b2e9b774" providerId="ADAL" clId="{C989B436-A117-41EC-B0D9-A0035759E7E0}" dt="2023-09-06T19:11:39.639" v="69" actId="164"/>
          <ac:grpSpMkLst>
            <pc:docMk/>
            <pc:sldMk cId="0" sldId="301"/>
            <ac:grpSpMk id="35" creationId="{6514DA00-B93A-247B-732A-5CF54C1ABAF1}"/>
          </ac:grpSpMkLst>
        </pc:grpChg>
        <pc:graphicFrameChg chg="mod">
          <ac:chgData name="Mokarram dorri, Bahareh" userId="b65613e7-b782-4797-afbc-3ac9b2e9b774" providerId="ADAL" clId="{C989B436-A117-41EC-B0D9-A0035759E7E0}" dt="2023-09-06T19:11:39.639" v="69" actId="164"/>
          <ac:graphicFrameMkLst>
            <pc:docMk/>
            <pc:sldMk cId="0" sldId="301"/>
            <ac:graphicFrameMk id="5" creationId="{00000000-0000-0000-0000-000000000000}"/>
          </ac:graphicFrameMkLst>
        </pc:graphicFrameChg>
      </pc:sldChg>
      <pc:sldChg chg="addSp delSp modSp mod addAnim delAnim modShow">
        <pc:chgData name="Mokarram dorri, Bahareh" userId="b65613e7-b782-4797-afbc-3ac9b2e9b774" providerId="ADAL" clId="{C989B436-A117-41EC-B0D9-A0035759E7E0}" dt="2023-09-06T18:30:13.452" v="7" actId="1076"/>
        <pc:sldMkLst>
          <pc:docMk/>
          <pc:sldMk cId="2090011195" sldId="302"/>
        </pc:sldMkLst>
        <pc:spChg chg="add del mod">
          <ac:chgData name="Mokarram dorri, Bahareh" userId="b65613e7-b782-4797-afbc-3ac9b2e9b774" providerId="ADAL" clId="{C989B436-A117-41EC-B0D9-A0035759E7E0}" dt="2023-09-06T18:30:13.452" v="7" actId="1076"/>
          <ac:spMkLst>
            <pc:docMk/>
            <pc:sldMk cId="2090011195" sldId="302"/>
            <ac:spMk id="8" creationId="{4235A598-BE31-9117-3C5E-8E59FBC466AF}"/>
          </ac:spMkLst>
        </pc:spChg>
        <pc:spChg chg="mod">
          <ac:chgData name="Mokarram dorri, Bahareh" userId="b65613e7-b782-4797-afbc-3ac9b2e9b774" providerId="ADAL" clId="{C989B436-A117-41EC-B0D9-A0035759E7E0}" dt="2023-09-06T18:29:58.423" v="4" actId="6549"/>
          <ac:spMkLst>
            <pc:docMk/>
            <pc:sldMk cId="2090011195" sldId="302"/>
            <ac:spMk id="65" creationId="{00000000-0000-0000-0000-000000000000}"/>
          </ac:spMkLst>
        </pc:spChg>
        <pc:spChg chg="del">
          <ac:chgData name="Mokarram dorri, Bahareh" userId="b65613e7-b782-4797-afbc-3ac9b2e9b774" providerId="ADAL" clId="{C989B436-A117-41EC-B0D9-A0035759E7E0}" dt="2023-09-06T18:29:48.277" v="3" actId="478"/>
          <ac:spMkLst>
            <pc:docMk/>
            <pc:sldMk cId="2090011195" sldId="302"/>
            <ac:spMk id="86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C989B436-A117-41EC-B0D9-A0035759E7E0}" dt="2023-09-06T18:55:17.700" v="63" actId="1076"/>
        <pc:sldMkLst>
          <pc:docMk/>
          <pc:sldMk cId="3909387878" sldId="303"/>
        </pc:sldMkLst>
        <pc:spChg chg="del">
          <ac:chgData name="Mokarram dorri, Bahareh" userId="b65613e7-b782-4797-afbc-3ac9b2e9b774" providerId="ADAL" clId="{C989B436-A117-41EC-B0D9-A0035759E7E0}" dt="2023-09-06T18:55:14.724" v="62" actId="478"/>
          <ac:spMkLst>
            <pc:docMk/>
            <pc:sldMk cId="3909387878" sldId="303"/>
            <ac:spMk id="3" creationId="{42DCF002-E527-2FD8-59F8-107E9DEAFD71}"/>
          </ac:spMkLst>
        </pc:spChg>
        <pc:spChg chg="mod">
          <ac:chgData name="Mokarram dorri, Bahareh" userId="b65613e7-b782-4797-afbc-3ac9b2e9b774" providerId="ADAL" clId="{C989B436-A117-41EC-B0D9-A0035759E7E0}" dt="2023-09-06T18:55:17.700" v="63" actId="1076"/>
          <ac:spMkLst>
            <pc:docMk/>
            <pc:sldMk cId="3909387878" sldId="303"/>
            <ac:spMk id="3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5:58.185" v="99"/>
        <pc:sldMkLst>
          <pc:docMk/>
          <pc:sldMk cId="0" sldId="304"/>
        </pc:sldMkLst>
        <pc:spChg chg="mod">
          <ac:chgData name="Mokarram dorri, Bahareh" userId="b65613e7-b782-4797-afbc-3ac9b2e9b774" providerId="ADAL" clId="{C989B436-A117-41EC-B0D9-A0035759E7E0}" dt="2023-09-13T19:05:58.185" v="99"/>
          <ac:spMkLst>
            <pc:docMk/>
            <pc:sldMk cId="0" sldId="304"/>
            <ac:spMk id="15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09:43.483" v="101"/>
        <pc:sldMkLst>
          <pc:docMk/>
          <pc:sldMk cId="0" sldId="305"/>
        </pc:sldMkLst>
        <pc:spChg chg="mod">
          <ac:chgData name="Mokarram dorri, Bahareh" userId="b65613e7-b782-4797-afbc-3ac9b2e9b774" providerId="ADAL" clId="{C989B436-A117-41EC-B0D9-A0035759E7E0}" dt="2023-09-13T19:09:43.483" v="101"/>
          <ac:spMkLst>
            <pc:docMk/>
            <pc:sldMk cId="0" sldId="30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C989B436-A117-41EC-B0D9-A0035759E7E0}" dt="2023-09-13T19:10:30.433" v="103" actId="404"/>
        <pc:sldMkLst>
          <pc:docMk/>
          <pc:sldMk cId="0" sldId="306"/>
        </pc:sldMkLst>
        <pc:spChg chg="mod">
          <ac:chgData name="Mokarram dorri, Bahareh" userId="b65613e7-b782-4797-afbc-3ac9b2e9b774" providerId="ADAL" clId="{C989B436-A117-41EC-B0D9-A0035759E7E0}" dt="2023-09-13T19:10:30.433" v="103" actId="404"/>
          <ac:spMkLst>
            <pc:docMk/>
            <pc:sldMk cId="0" sldId="306"/>
            <ac:spMk id="2" creationId="{00000000-0000-0000-0000-000000000000}"/>
          </ac:spMkLst>
        </pc:spChg>
      </pc:sldChg>
    </pc:docChg>
  </pc:docChgLst>
  <pc:docChgLst>
    <pc:chgData name="Mokarram dorri, Bahareh" userId="b65613e7-b782-4797-afbc-3ac9b2e9b774" providerId="ADAL" clId="{FAFD69A4-EAC7-479E-90E9-F72391F4B2FB}"/>
    <pc:docChg chg="custSel delSld modSld">
      <pc:chgData name="Mokarram dorri, Bahareh" userId="b65613e7-b782-4797-afbc-3ac9b2e9b774" providerId="ADAL" clId="{FAFD69A4-EAC7-479E-90E9-F72391F4B2FB}" dt="2024-09-22T18:16:35.091" v="5" actId="478"/>
      <pc:docMkLst>
        <pc:docMk/>
      </pc:docMkLst>
      <pc:sldChg chg="del">
        <pc:chgData name="Mokarram dorri, Bahareh" userId="b65613e7-b782-4797-afbc-3ac9b2e9b774" providerId="ADAL" clId="{FAFD69A4-EAC7-479E-90E9-F72391F4B2FB}" dt="2024-09-22T18:16:15.851" v="0" actId="47"/>
        <pc:sldMkLst>
          <pc:docMk/>
          <pc:sldMk cId="2968775669" sldId="280"/>
        </pc:sldMkLst>
      </pc:sldChg>
      <pc:sldChg chg="del">
        <pc:chgData name="Mokarram dorri, Bahareh" userId="b65613e7-b782-4797-afbc-3ac9b2e9b774" providerId="ADAL" clId="{FAFD69A4-EAC7-479E-90E9-F72391F4B2FB}" dt="2024-09-22T18:16:15.851" v="0" actId="47"/>
        <pc:sldMkLst>
          <pc:docMk/>
          <pc:sldMk cId="2090011195" sldId="302"/>
        </pc:sldMkLst>
      </pc:sldChg>
      <pc:sldChg chg="del">
        <pc:chgData name="Mokarram dorri, Bahareh" userId="b65613e7-b782-4797-afbc-3ac9b2e9b774" providerId="ADAL" clId="{FAFD69A4-EAC7-479E-90E9-F72391F4B2FB}" dt="2024-09-22T18:16:18.575" v="1" actId="47"/>
        <pc:sldMkLst>
          <pc:docMk/>
          <pc:sldMk cId="1725558274" sldId="309"/>
        </pc:sldMkLst>
      </pc:sldChg>
      <pc:sldChg chg="del">
        <pc:chgData name="Mokarram dorri, Bahareh" userId="b65613e7-b782-4797-afbc-3ac9b2e9b774" providerId="ADAL" clId="{FAFD69A4-EAC7-479E-90E9-F72391F4B2FB}" dt="2024-09-22T18:16:21.601" v="4" actId="47"/>
        <pc:sldMkLst>
          <pc:docMk/>
          <pc:sldMk cId="2073247851" sldId="310"/>
        </pc:sldMkLst>
      </pc:sldChg>
      <pc:sldChg chg="delSp mod">
        <pc:chgData name="Mokarram dorri, Bahareh" userId="b65613e7-b782-4797-afbc-3ac9b2e9b774" providerId="ADAL" clId="{FAFD69A4-EAC7-479E-90E9-F72391F4B2FB}" dt="2024-09-22T18:16:35.091" v="5" actId="478"/>
        <pc:sldMkLst>
          <pc:docMk/>
          <pc:sldMk cId="483487055" sldId="316"/>
        </pc:sldMkLst>
        <pc:spChg chg="del">
          <ac:chgData name="Mokarram dorri, Bahareh" userId="b65613e7-b782-4797-afbc-3ac9b2e9b774" providerId="ADAL" clId="{FAFD69A4-EAC7-479E-90E9-F72391F4B2FB}" dt="2024-09-22T18:16:35.091" v="5" actId="478"/>
          <ac:spMkLst>
            <pc:docMk/>
            <pc:sldMk cId="483487055" sldId="316"/>
            <ac:spMk id="3" creationId="{DB510D4B-B2D0-B338-AE01-5E3A5CE6B8CC}"/>
          </ac:spMkLst>
        </pc:spChg>
      </pc:sldChg>
      <pc:sldChg chg="del">
        <pc:chgData name="Mokarram dorri, Bahareh" userId="b65613e7-b782-4797-afbc-3ac9b2e9b774" providerId="ADAL" clId="{FAFD69A4-EAC7-479E-90E9-F72391F4B2FB}" dt="2024-09-22T18:16:19.911" v="2" actId="47"/>
        <pc:sldMkLst>
          <pc:docMk/>
          <pc:sldMk cId="2901127080" sldId="317"/>
        </pc:sldMkLst>
      </pc:sldChg>
      <pc:sldChg chg="del">
        <pc:chgData name="Mokarram dorri, Bahareh" userId="b65613e7-b782-4797-afbc-3ac9b2e9b774" providerId="ADAL" clId="{FAFD69A4-EAC7-479E-90E9-F72391F4B2FB}" dt="2024-09-22T18:16:20.827" v="3" actId="47"/>
        <pc:sldMkLst>
          <pc:docMk/>
          <pc:sldMk cId="209513993" sldId="318"/>
        </pc:sldMkLst>
      </pc:sldChg>
    </pc:docChg>
  </pc:docChgLst>
  <pc:docChgLst>
    <pc:chgData name="Mokarram Dorri, Bahareh" userId="b65613e7-b782-4797-afbc-3ac9b2e9b774" providerId="ADAL" clId="{149ACCD0-B374-4C1E-9B70-6F6D38BA8CDE}"/>
    <pc:docChg chg="modSld">
      <pc:chgData name="Mokarram Dorri, Bahareh" userId="b65613e7-b782-4797-afbc-3ac9b2e9b774" providerId="ADAL" clId="{149ACCD0-B374-4C1E-9B70-6F6D38BA8CDE}" dt="2023-10-16T18:55:33.604" v="105" actId="20577"/>
      <pc:docMkLst>
        <pc:docMk/>
      </pc:docMkLst>
      <pc:sldChg chg="addSp modSp mod">
        <pc:chgData name="Mokarram Dorri, Bahareh" userId="b65613e7-b782-4797-afbc-3ac9b2e9b774" providerId="ADAL" clId="{149ACCD0-B374-4C1E-9B70-6F6D38BA8CDE}" dt="2023-10-16T18:55:33.604" v="105" actId="20577"/>
        <pc:sldMkLst>
          <pc:docMk/>
          <pc:sldMk cId="0" sldId="294"/>
        </pc:sldMkLst>
        <pc:spChg chg="add mod">
          <ac:chgData name="Mokarram Dorri, Bahareh" userId="b65613e7-b782-4797-afbc-3ac9b2e9b774" providerId="ADAL" clId="{149ACCD0-B374-4C1E-9B70-6F6D38BA8CDE}" dt="2023-10-16T18:55:33.604" v="105" actId="20577"/>
          <ac:spMkLst>
            <pc:docMk/>
            <pc:sldMk cId="0" sldId="294"/>
            <ac:spMk id="4" creationId="{95CA39D6-28DC-2CE0-1571-70635D783A88}"/>
          </ac:spMkLst>
        </pc:spChg>
      </pc:sldChg>
    </pc:docChg>
  </pc:docChgLst>
  <pc:docChgLst>
    <pc:chgData name="Mokarram Dorri, Bahareh" userId="b65613e7-b782-4797-afbc-3ac9b2e9b774" providerId="ADAL" clId="{FAFD69A4-EAC7-479E-90E9-F72391F4B2FB}"/>
    <pc:docChg chg="delSld">
      <pc:chgData name="Mokarram Dorri, Bahareh" userId="b65613e7-b782-4797-afbc-3ac9b2e9b774" providerId="ADAL" clId="{FAFD69A4-EAC7-479E-90E9-F72391F4B2FB}" dt="2024-09-22T18:14:24.744" v="0" actId="47"/>
      <pc:docMkLst>
        <pc:docMk/>
      </pc:docMkLst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208951976" sldId="277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3019441613" sldId="284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3297742" sldId="285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3479838778" sldId="287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3879385851" sldId="288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2480212234" sldId="289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209522845" sldId="290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0" sldId="294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564678589" sldId="295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1072197805" sldId="296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0" sldId="297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1804626905" sldId="298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0" sldId="300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0" sldId="301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3909387878" sldId="303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0" sldId="305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0" sldId="306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1629532046" sldId="307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891822479" sldId="308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704159943" sldId="311"/>
        </pc:sldMkLst>
      </pc:sldChg>
      <pc:sldChg chg="del">
        <pc:chgData name="Mokarram Dorri, Bahareh" userId="b65613e7-b782-4797-afbc-3ac9b2e9b774" providerId="ADAL" clId="{FAFD69A4-EAC7-479E-90E9-F72391F4B2FB}" dt="2024-09-22T18:14:24.744" v="0" actId="47"/>
        <pc:sldMkLst>
          <pc:docMk/>
          <pc:sldMk cId="3165828916" sldId="312"/>
        </pc:sldMkLst>
      </pc:sldChg>
    </pc:docChg>
  </pc:docChgLst>
  <pc:docChgLst>
    <pc:chgData name="Mokarram dorri, Bahareh" userId="b65613e7-b782-4797-afbc-3ac9b2e9b774" providerId="ADAL" clId="{9B2CC958-3DE8-4F63-9647-13ECA24A492D}"/>
    <pc:docChg chg="undo custSel addSld delSld modSld">
      <pc:chgData name="Mokarram dorri, Bahareh" userId="b65613e7-b782-4797-afbc-3ac9b2e9b774" providerId="ADAL" clId="{9B2CC958-3DE8-4F63-9647-13ECA24A492D}" dt="2023-09-20T00:04:00.814" v="1246" actId="20577"/>
      <pc:docMkLst>
        <pc:docMk/>
      </pc:docMkLst>
      <pc:sldChg chg="modSp del mod modShow">
        <pc:chgData name="Mokarram dorri, Bahareh" userId="b65613e7-b782-4797-afbc-3ac9b2e9b774" providerId="ADAL" clId="{9B2CC958-3DE8-4F63-9647-13ECA24A492D}" dt="2023-09-11T04:26:51.468" v="407" actId="2696"/>
        <pc:sldMkLst>
          <pc:docMk/>
          <pc:sldMk cId="2263905297" sldId="259"/>
        </pc:sldMkLst>
        <pc:spChg chg="mod">
          <ac:chgData name="Mokarram dorri, Bahareh" userId="b65613e7-b782-4797-afbc-3ac9b2e9b774" providerId="ADAL" clId="{9B2CC958-3DE8-4F63-9647-13ECA24A492D}" dt="2023-08-28T01:34:43.773" v="1" actId="20577"/>
          <ac:spMkLst>
            <pc:docMk/>
            <pc:sldMk cId="2263905297" sldId="259"/>
            <ac:spMk id="2" creationId="{00000000-0000-0000-0000-000000000000}"/>
          </ac:spMkLst>
        </pc:spChg>
      </pc:sldChg>
      <pc:sldChg chg="delSp modSp mod delAnim modShow">
        <pc:chgData name="Mokarram dorri, Bahareh" userId="b65613e7-b782-4797-afbc-3ac9b2e9b774" providerId="ADAL" clId="{9B2CC958-3DE8-4F63-9647-13ECA24A492D}" dt="2023-09-11T14:15:54.941" v="413" actId="478"/>
        <pc:sldMkLst>
          <pc:docMk/>
          <pc:sldMk cId="208951976" sldId="277"/>
        </pc:sldMkLst>
        <pc:spChg chg="del">
          <ac:chgData name="Mokarram dorri, Bahareh" userId="b65613e7-b782-4797-afbc-3ac9b2e9b774" providerId="ADAL" clId="{9B2CC958-3DE8-4F63-9647-13ECA24A492D}" dt="2023-09-11T14:15:54.941" v="413" actId="478"/>
          <ac:spMkLst>
            <pc:docMk/>
            <pc:sldMk cId="208951976" sldId="277"/>
            <ac:spMk id="5" creationId="{BD9E3890-B34B-3047-BEC0-06D27CBDAB17}"/>
          </ac:spMkLst>
        </pc:spChg>
        <pc:spChg chg="del mod">
          <ac:chgData name="Mokarram dorri, Bahareh" userId="b65613e7-b782-4797-afbc-3ac9b2e9b774" providerId="ADAL" clId="{9B2CC958-3DE8-4F63-9647-13ECA24A492D}" dt="2023-08-28T22:46:59.551" v="192" actId="478"/>
          <ac:spMkLst>
            <pc:docMk/>
            <pc:sldMk cId="208951976" sldId="277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6:56.061" v="190" actId="6549"/>
          <ac:spMkLst>
            <pc:docMk/>
            <pc:sldMk cId="208951976" sldId="277"/>
            <ac:spMk id="35" creationId="{00000000-0000-0000-0000-000000000000}"/>
          </ac:spMkLst>
        </pc:spChg>
      </pc:sldChg>
      <pc:sldChg chg="delSp modSp mod modShow">
        <pc:chgData name="Mokarram dorri, Bahareh" userId="b65613e7-b782-4797-afbc-3ac9b2e9b774" providerId="ADAL" clId="{9B2CC958-3DE8-4F63-9647-13ECA24A492D}" dt="2023-09-11T14:15:52.132" v="412" actId="478"/>
        <pc:sldMkLst>
          <pc:docMk/>
          <pc:sldMk cId="2968775669" sldId="280"/>
        </pc:sldMkLst>
        <pc:spChg chg="mod">
          <ac:chgData name="Mokarram dorri, Bahareh" userId="b65613e7-b782-4797-afbc-3ac9b2e9b774" providerId="ADAL" clId="{9B2CC958-3DE8-4F63-9647-13ECA24A492D}" dt="2023-08-28T15:31:37.011" v="106" actId="6549"/>
          <ac:spMkLst>
            <pc:docMk/>
            <pc:sldMk cId="2968775669" sldId="28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5:52.132" v="412" actId="478"/>
          <ac:spMkLst>
            <pc:docMk/>
            <pc:sldMk cId="2968775669" sldId="280"/>
            <ac:spMk id="4" creationId="{25F7F2BB-DEAF-904F-A12A-BEB6D3BEAF84}"/>
          </ac:spMkLst>
        </pc:spChg>
      </pc:sldChg>
      <pc:sldChg chg="delSp modSp del mod delAnim">
        <pc:chgData name="Mokarram dorri, Bahareh" userId="b65613e7-b782-4797-afbc-3ac9b2e9b774" providerId="ADAL" clId="{9B2CC958-3DE8-4F63-9647-13ECA24A492D}" dt="2023-09-12T22:57:35.376" v="426" actId="2696"/>
        <pc:sldMkLst>
          <pc:docMk/>
          <pc:sldMk cId="733886180" sldId="281"/>
        </pc:sldMkLst>
        <pc:spChg chg="mod">
          <ac:chgData name="Mokarram dorri, Bahareh" userId="b65613e7-b782-4797-afbc-3ac9b2e9b774" providerId="ADAL" clId="{9B2CC958-3DE8-4F63-9647-13ECA24A492D}" dt="2023-09-11T04:51:02.146" v="409" actId="6549"/>
          <ac:spMkLst>
            <pc:docMk/>
            <pc:sldMk cId="733886180" sldId="281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04:50:58.440" v="408" actId="478"/>
          <ac:spMkLst>
            <pc:docMk/>
            <pc:sldMk cId="733886180" sldId="281"/>
            <ac:spMk id="5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44.195" v="425" actId="478"/>
          <ac:spMkLst>
            <pc:docMk/>
            <pc:sldMk cId="733886180" sldId="281"/>
            <ac:spMk id="6" creationId="{706366B2-BAFC-9842-BBC0-04EE4F9D5E99}"/>
          </ac:spMkLst>
        </pc:spChg>
      </pc:sldChg>
      <pc:sldChg chg="del">
        <pc:chgData name="Mokarram dorri, Bahareh" userId="b65613e7-b782-4797-afbc-3ac9b2e9b774" providerId="ADAL" clId="{9B2CC958-3DE8-4F63-9647-13ECA24A492D}" dt="2023-09-11T04:51:08.411" v="410" actId="2696"/>
        <pc:sldMkLst>
          <pc:docMk/>
          <pc:sldMk cId="1028332964" sldId="282"/>
        </pc:sldMkLst>
      </pc:sldChg>
      <pc:sldChg chg="delSp mod">
        <pc:chgData name="Mokarram dorri, Bahareh" userId="b65613e7-b782-4797-afbc-3ac9b2e9b774" providerId="ADAL" clId="{9B2CC958-3DE8-4F63-9647-13ECA24A492D}" dt="2023-09-11T14:16:02.875" v="415" actId="478"/>
        <pc:sldMkLst>
          <pc:docMk/>
          <pc:sldMk cId="3019441613" sldId="284"/>
        </pc:sldMkLst>
        <pc:spChg chg="del">
          <ac:chgData name="Mokarram dorri, Bahareh" userId="b65613e7-b782-4797-afbc-3ac9b2e9b774" providerId="ADAL" clId="{9B2CC958-3DE8-4F63-9647-13ECA24A492D}" dt="2023-09-11T14:16:02.875" v="415" actId="478"/>
          <ac:spMkLst>
            <pc:docMk/>
            <pc:sldMk cId="3019441613" sldId="284"/>
            <ac:spMk id="5" creationId="{9BB98A3E-3C5F-FB47-AAA3-C5DDCC6F44D0}"/>
          </ac:spMkLst>
        </pc:spChg>
      </pc:sldChg>
      <pc:sldChg chg="delSp modSp mod delAnim modAnim">
        <pc:chgData name="Mokarram dorri, Bahareh" userId="b65613e7-b782-4797-afbc-3ac9b2e9b774" providerId="ADAL" clId="{9B2CC958-3DE8-4F63-9647-13ECA24A492D}" dt="2023-09-11T14:16:06.170" v="416" actId="478"/>
        <pc:sldMkLst>
          <pc:docMk/>
          <pc:sldMk cId="3297742" sldId="285"/>
        </pc:sldMkLst>
        <pc:spChg chg="del">
          <ac:chgData name="Mokarram dorri, Bahareh" userId="b65613e7-b782-4797-afbc-3ac9b2e9b774" providerId="ADAL" clId="{9B2CC958-3DE8-4F63-9647-13ECA24A492D}" dt="2023-09-11T14:16:06.170" v="416" actId="478"/>
          <ac:spMkLst>
            <pc:docMk/>
            <pc:sldMk cId="3297742" sldId="285"/>
            <ac:spMk id="5" creationId="{101A0FBD-40F9-9447-A9A3-EEFA419B8123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37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28T22:47:08.561" v="193" actId="478"/>
          <ac:spMkLst>
            <pc:docMk/>
            <pc:sldMk cId="3297742" sldId="285"/>
            <ac:spMk id="3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22:47:10.951" v="194" actId="6549"/>
          <ac:spMkLst>
            <pc:docMk/>
            <pc:sldMk cId="3297742" sldId="285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7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8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9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1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8.232" v="142" actId="20577"/>
          <ac:spMkLst>
            <pc:docMk/>
            <pc:sldMk cId="3297742" sldId="285"/>
            <ac:spMk id="10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35:25.029" v="136" actId="20577"/>
          <ac:spMkLst>
            <pc:docMk/>
            <pc:sldMk cId="3297742" sldId="285"/>
            <ac:spMk id="105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8.232" v="142" actId="20577"/>
          <ac:grpSpMkLst>
            <pc:docMk/>
            <pc:sldMk cId="3297742" sldId="28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8-28T15:35:25.029" v="136" actId="20577"/>
          <ac:grpSpMkLst>
            <pc:docMk/>
            <pc:sldMk cId="3297742" sldId="285"/>
            <ac:grpSpMk id="8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8-28T15:35:25.029" v="136" actId="20577"/>
          <ac:cxnSpMkLst>
            <pc:docMk/>
            <pc:sldMk cId="3297742" sldId="285"/>
            <ac:cxnSpMk id="8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8-28T15:35:28.232" v="142" actId="20577"/>
          <ac:cxnSpMkLst>
            <pc:docMk/>
            <pc:sldMk cId="3297742" sldId="285"/>
            <ac:cxnSpMk id="97" creationId="{00000000-0000-0000-0000-000000000000}"/>
          </ac:cxnSpMkLst>
        </pc:cxnChg>
      </pc:sldChg>
      <pc:sldChg chg="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86"/>
        </pc:sldMkLst>
        <pc:spChg chg="mod">
          <ac:chgData name="Mokarram dorri, Bahareh" userId="b65613e7-b782-4797-afbc-3ac9b2e9b774" providerId="ADAL" clId="{9B2CC958-3DE8-4F63-9647-13ECA24A492D}" dt="2023-08-30T01:45:17.404" v="364" actId="1037"/>
          <ac:spMkLst>
            <pc:docMk/>
            <pc:sldMk cId="0" sldId="28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6:37.950" v="385" actId="207"/>
          <ac:spMkLst>
            <pc:docMk/>
            <pc:sldMk cId="0" sldId="286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0:12.906" v="270" actId="478"/>
          <ac:spMkLst>
            <pc:docMk/>
            <pc:sldMk cId="0" sldId="286"/>
            <ac:spMk id="4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9B2CC958-3DE8-4F63-9647-13ECA24A492D}" dt="2023-09-13T04:40:50.578" v="1164" actId="255"/>
        <pc:sldMkLst>
          <pc:docMk/>
          <pc:sldMk cId="3479838778" sldId="287"/>
        </pc:sldMkLst>
        <pc:spChg chg="mod">
          <ac:chgData name="Mokarram dorri, Bahareh" userId="b65613e7-b782-4797-afbc-3ac9b2e9b774" providerId="ADAL" clId="{9B2CC958-3DE8-4F63-9647-13ECA24A492D}" dt="2023-09-13T04:23:34.337" v="872" actId="1076"/>
          <ac:spMkLst>
            <pc:docMk/>
            <pc:sldMk cId="3479838778" sldId="287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43.091" v="772" actId="20577"/>
          <ac:spMkLst>
            <pc:docMk/>
            <pc:sldMk cId="3479838778" sldId="287"/>
            <ac:spMk id="6" creationId="{5F5E8DEB-8D68-E8F8-ADB4-5865D85E9226}"/>
          </ac:spMkLst>
        </pc:spChg>
        <pc:spChg chg="del">
          <ac:chgData name="Mokarram dorri, Bahareh" userId="b65613e7-b782-4797-afbc-3ac9b2e9b774" providerId="ADAL" clId="{9B2CC958-3DE8-4F63-9647-13ECA24A492D}" dt="2023-09-11T14:16:37.499" v="424" actId="478"/>
          <ac:spMkLst>
            <pc:docMk/>
            <pc:sldMk cId="3479838778" sldId="287"/>
            <ac:spMk id="6" creationId="{ED61D8C1-936D-C347-9B7D-75ABDFC99BC7}"/>
          </ac:spMkLst>
        </pc:spChg>
        <pc:spChg chg="mod">
          <ac:chgData name="Mokarram dorri, Bahareh" userId="b65613e7-b782-4797-afbc-3ac9b2e9b774" providerId="ADAL" clId="{9B2CC958-3DE8-4F63-9647-13ECA24A492D}" dt="2023-09-13T04:34:40.557" v="883" actId="20577"/>
          <ac:spMkLst>
            <pc:docMk/>
            <pc:sldMk cId="3479838778" sldId="287"/>
            <ac:spMk id="8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13T01:36:54.131" v="782" actId="20577"/>
          <ac:spMkLst>
            <pc:docMk/>
            <pc:sldMk cId="3479838778" sldId="287"/>
            <ac:spMk id="9" creationId="{D5C99A2E-6F5C-6EE2-1572-F3600E9885CB}"/>
          </ac:spMkLst>
        </pc:spChg>
        <pc:spChg chg="add mod">
          <ac:chgData name="Mokarram dorri, Bahareh" userId="b65613e7-b782-4797-afbc-3ac9b2e9b774" providerId="ADAL" clId="{9B2CC958-3DE8-4F63-9647-13ECA24A492D}" dt="2023-09-13T04:40:50.578" v="1164" actId="255"/>
          <ac:spMkLst>
            <pc:docMk/>
            <pc:sldMk cId="3479838778" sldId="287"/>
            <ac:spMk id="10" creationId="{D825DEF3-5A91-DE45-1A40-3365A8654A97}"/>
          </ac:spMkLst>
        </pc:spChg>
        <pc:spChg chg="mod">
          <ac:chgData name="Mokarram dorri, Bahareh" userId="b65613e7-b782-4797-afbc-3ac9b2e9b774" providerId="ADAL" clId="{9B2CC958-3DE8-4F63-9647-13ECA24A492D}" dt="2023-09-13T04:35:14.707" v="891" actId="20577"/>
          <ac:spMkLst>
            <pc:docMk/>
            <pc:sldMk cId="3479838778" sldId="287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35:00.601" v="888" actId="1076"/>
          <ac:spMkLst>
            <pc:docMk/>
            <pc:sldMk cId="3479838778" sldId="287"/>
            <ac:spMk id="10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33:19.732" v="608" actId="1035"/>
          <ac:spMkLst>
            <pc:docMk/>
            <pc:sldMk cId="3479838778" sldId="287"/>
            <ac:spMk id="138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5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1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3:19.732" v="608" actId="1035"/>
          <ac:grpSpMkLst>
            <pc:docMk/>
            <pc:sldMk cId="3479838778" sldId="287"/>
            <ac:grpSpMk id="2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2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6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174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05.701" v="639" actId="1036"/>
          <ac:grpSpMkLst>
            <pc:docMk/>
            <pc:sldMk cId="3479838778" sldId="287"/>
            <ac:grpSpMk id="18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34:36.321" v="678" actId="1036"/>
          <ac:grpSpMkLst>
            <pc:docMk/>
            <pc:sldMk cId="3479838778" sldId="287"/>
            <ac:grpSpMk id="220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33:19.732" v="608" actId="1035"/>
          <ac:cxnSpMkLst>
            <pc:docMk/>
            <pc:sldMk cId="3479838778" sldId="287"/>
            <ac:cxnSpMk id="12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5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6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36.321" v="678" actId="1036"/>
          <ac:cxnSpMkLst>
            <pc:docMk/>
            <pc:sldMk cId="3479838778" sldId="287"/>
            <ac:cxnSpMk id="17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79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34:05.701" v="639" actId="1036"/>
          <ac:cxnSpMkLst>
            <pc:docMk/>
            <pc:sldMk cId="3479838778" sldId="287"/>
            <ac:cxnSpMk id="199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0:59:16.100" v="458" actId="14100"/>
        <pc:sldMkLst>
          <pc:docMk/>
          <pc:sldMk cId="3879385851" sldId="288"/>
        </pc:sldMkLst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9:02.890" v="457" actId="404"/>
          <ac:spMkLst>
            <pc:docMk/>
            <pc:sldMk cId="3879385851" sldId="288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6:24.260" v="433" actId="1076"/>
          <ac:spMkLst>
            <pc:docMk/>
            <pc:sldMk cId="3879385851" sldId="288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8:06.640" v="444" actId="1076"/>
          <ac:spMkLst>
            <pc:docMk/>
            <pc:sldMk cId="3879385851" sldId="288"/>
            <ac:spMk id="1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45.910" v="441" actId="1076"/>
          <ac:spMkLst>
            <pc:docMk/>
            <pc:sldMk cId="3879385851" sldId="288"/>
            <ac:spMk id="1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0.091" v="419" actId="478"/>
          <ac:spMkLst>
            <pc:docMk/>
            <pc:sldMk cId="3879385851" sldId="288"/>
            <ac:spMk id="22" creationId="{666BC384-B8DE-E24D-A642-93ABB6408129}"/>
          </ac:spMkLst>
        </pc:spChg>
        <pc:spChg chg="mod">
          <ac:chgData name="Mokarram dorri, Bahareh" userId="b65613e7-b782-4797-afbc-3ac9b2e9b774" providerId="ADAL" clId="{9B2CC958-3DE8-4F63-9647-13ECA24A492D}" dt="2023-09-13T00:57:57.341" v="443" actId="1076"/>
          <ac:spMkLst>
            <pc:docMk/>
            <pc:sldMk cId="3879385851" sldId="288"/>
            <ac:spMk id="4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0:57:52.181" v="442" actId="1076"/>
          <ac:spMkLst>
            <pc:docMk/>
            <pc:sldMk cId="3879385851" sldId="288"/>
            <ac:spMk id="76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0:57:26.660" v="437" actId="1076"/>
          <ac:grpSpMkLst>
            <pc:docMk/>
            <pc:sldMk cId="3879385851" sldId="288"/>
            <ac:grpSpMk id="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7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9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0:56:40.370" v="436" actId="1076"/>
          <ac:grpSpMkLst>
            <pc:docMk/>
            <pc:sldMk cId="3879385851" sldId="288"/>
            <ac:grpSpMk id="21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0:59:16.100" v="458" actId="14100"/>
          <ac:cxnSpMkLst>
            <pc:docMk/>
            <pc:sldMk cId="3879385851" sldId="288"/>
            <ac:cxnSpMk id="8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7:39.270" v="439" actId="14100"/>
          <ac:cxnSpMkLst>
            <pc:docMk/>
            <pc:sldMk cId="3879385851" sldId="288"/>
            <ac:cxnSpMk id="32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3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0:56:40.370" v="436" actId="1076"/>
          <ac:cxnSpMkLst>
            <pc:docMk/>
            <pc:sldMk cId="3879385851" sldId="288"/>
            <ac:cxnSpMk id="34" creationId="{00000000-0000-0000-0000-000000000000}"/>
          </ac:cxnSpMkLst>
        </pc:cxnChg>
      </pc:sldChg>
      <pc:sldChg chg="delSp modSp mod">
        <pc:chgData name="Mokarram dorri, Bahareh" userId="b65613e7-b782-4797-afbc-3ac9b2e9b774" providerId="ADAL" clId="{9B2CC958-3DE8-4F63-9647-13ECA24A492D}" dt="2023-09-13T01:03:32.991" v="479" actId="1076"/>
        <pc:sldMkLst>
          <pc:docMk/>
          <pc:sldMk cId="2480212234" sldId="289"/>
        </pc:sldMkLst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32.991" v="479" actId="1076"/>
          <ac:spMkLst>
            <pc:docMk/>
            <pc:sldMk cId="2480212234" sldId="289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5.705" v="420" actId="478"/>
          <ac:spMkLst>
            <pc:docMk/>
            <pc:sldMk cId="2480212234" sldId="289"/>
            <ac:spMk id="12" creationId="{269A7F4A-DE28-144E-955E-99E9B3BCCB51}"/>
          </ac:spMkLst>
        </pc:spChg>
        <pc:spChg chg="mod">
          <ac:chgData name="Mokarram dorri, Bahareh" userId="b65613e7-b782-4797-afbc-3ac9b2e9b774" providerId="ADAL" clId="{9B2CC958-3DE8-4F63-9647-13ECA24A492D}" dt="2023-09-13T01:01:29.122" v="462" actId="1076"/>
          <ac:spMkLst>
            <pc:docMk/>
            <pc:sldMk cId="2480212234" sldId="289"/>
            <ac:spMk id="71" creationId="{00000000-0000-0000-0000-000000000000}"/>
          </ac:spMkLst>
        </pc:spChg>
      </pc:sldChg>
      <pc:sldChg chg="delSp modSp mod delAnim">
        <pc:chgData name="Mokarram dorri, Bahareh" userId="b65613e7-b782-4797-afbc-3ac9b2e9b774" providerId="ADAL" clId="{9B2CC958-3DE8-4F63-9647-13ECA24A492D}" dt="2023-09-13T04:23:42.217" v="874" actId="1076"/>
        <pc:sldMkLst>
          <pc:docMk/>
          <pc:sldMk cId="209522845" sldId="290"/>
        </pc:sldMkLst>
        <pc:spChg chg="mod">
          <ac:chgData name="Mokarram dorri, Bahareh" userId="b65613e7-b782-4797-afbc-3ac9b2e9b774" providerId="ADAL" clId="{9B2CC958-3DE8-4F63-9647-13ECA24A492D}" dt="2023-09-13T04:23:39.597" v="873" actId="1076"/>
          <ac:spMkLst>
            <pc:docMk/>
            <pc:sldMk cId="209522845" sldId="29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33.267" v="423" actId="478"/>
          <ac:spMkLst>
            <pc:docMk/>
            <pc:sldMk cId="209522845" sldId="290"/>
            <ac:spMk id="4" creationId="{AD8186EC-BBDB-7A4C-8E0D-D9434A788A7F}"/>
          </ac:spMkLst>
        </pc:spChg>
        <pc:spChg chg="mod">
          <ac:chgData name="Mokarram dorri, Bahareh" userId="b65613e7-b782-4797-afbc-3ac9b2e9b774" providerId="ADAL" clId="{9B2CC958-3DE8-4F63-9647-13ECA24A492D}" dt="2023-09-13T01:02:45.660" v="475" actId="1035"/>
          <ac:spMkLst>
            <pc:docMk/>
            <pc:sldMk cId="209522845" sldId="290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17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23.681" v="518" actId="1076"/>
          <ac:spMkLst>
            <pc:docMk/>
            <pc:sldMk cId="209522845" sldId="290"/>
            <ac:spMk id="3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3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3:15.831" v="478" actId="1076"/>
          <ac:spMkLst>
            <pc:docMk/>
            <pc:sldMk cId="209522845" sldId="290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3.431" v="514" actId="1076"/>
          <ac:spMkLst>
            <pc:docMk/>
            <pc:sldMk cId="209522845" sldId="290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1:04:06.360" v="515" actId="1076"/>
          <ac:spMkLst>
            <pc:docMk/>
            <pc:sldMk cId="209522845" sldId="290"/>
            <ac:spMk id="69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42.217" v="874" actId="1076"/>
          <ac:spMkLst>
            <pc:docMk/>
            <pc:sldMk cId="209522845" sldId="290"/>
            <ac:spMk id="81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9-11T14:16:29.824" v="421" actId="478"/>
          <ac:spMkLst>
            <pc:docMk/>
            <pc:sldMk cId="209522845" sldId="290"/>
            <ac:spMk id="82" creationId="{00000000-0000-0000-0000-000000000000}"/>
          </ac:spMkLst>
        </pc:s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8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46.050" v="509" actId="1036"/>
          <ac:grpSpMkLst>
            <pc:docMk/>
            <pc:sldMk cId="209522845" sldId="290"/>
            <ac:grpSpMk id="11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16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3T01:03:15.831" v="478" actId="1076"/>
          <ac:grpSpMkLst>
            <pc:docMk/>
            <pc:sldMk cId="209522845" sldId="290"/>
            <ac:grpSpMk id="73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3T01:03:58.160" v="513" actId="14100"/>
          <ac:cxnSpMkLst>
            <pc:docMk/>
            <pc:sldMk cId="209522845" sldId="290"/>
            <ac:cxnSpMk id="7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51.100" v="519" actId="14100"/>
          <ac:cxnSpMkLst>
            <pc:docMk/>
            <pc:sldMk cId="209522845" sldId="290"/>
            <ac:cxnSpMk id="15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4:10.150" v="516" actId="14100"/>
          <ac:cxnSpMkLst>
            <pc:docMk/>
            <pc:sldMk cId="209522845" sldId="290"/>
            <ac:cxnSpMk id="21" creationId="{00000000-0000-0000-0000-000000000000}"/>
          </ac:cxnSpMkLst>
        </pc:cxnChg>
        <pc:cxnChg chg="mod">
          <ac:chgData name="Mokarram dorri, Bahareh" userId="b65613e7-b782-4797-afbc-3ac9b2e9b774" providerId="ADAL" clId="{9B2CC958-3DE8-4F63-9647-13ECA24A492D}" dt="2023-09-13T01:03:15.831" v="478" actId="1076"/>
          <ac:cxnSpMkLst>
            <pc:docMk/>
            <pc:sldMk cId="209522845" sldId="290"/>
            <ac:cxnSpMk id="67" creationId="{00000000-0000-0000-0000-000000000000}"/>
          </ac:cxnSpMkLst>
        </pc:cxnChg>
      </pc:sldChg>
      <pc:sldChg chg="mod modShow">
        <pc:chgData name="Mokarram dorri, Bahareh" userId="b65613e7-b782-4797-afbc-3ac9b2e9b774" providerId="ADAL" clId="{9B2CC958-3DE8-4F63-9647-13ECA24A492D}" dt="2023-08-28T01:34:33.506" v="0" actId="729"/>
        <pc:sldMkLst>
          <pc:docMk/>
          <pc:sldMk cId="588206124" sldId="291"/>
        </pc:sldMkLst>
      </pc:sldChg>
      <pc:sldChg chg="addSp delSp modSp add del mod modAnim">
        <pc:chgData name="Mokarram dorri, Bahareh" userId="b65613e7-b782-4797-afbc-3ac9b2e9b774" providerId="ADAL" clId="{9B2CC958-3DE8-4F63-9647-13ECA24A492D}" dt="2023-08-30T02:43:29.525" v="404" actId="2696"/>
        <pc:sldMkLst>
          <pc:docMk/>
          <pc:sldMk cId="0" sldId="292"/>
        </pc:sldMkLst>
        <pc:spChg chg="del mod">
          <ac:chgData name="Mokarram dorri, Bahareh" userId="b65613e7-b782-4797-afbc-3ac9b2e9b774" providerId="ADAL" clId="{9B2CC958-3DE8-4F63-9647-13ECA24A492D}" dt="2023-08-30T01:36:34.534" v="236" actId="478"/>
          <ac:spMkLst>
            <pc:docMk/>
            <pc:sldMk cId="0" sldId="29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8:54.964" v="402" actId="20577"/>
          <ac:spMkLst>
            <pc:docMk/>
            <pc:sldMk cId="0" sldId="292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8-30T01:42:08.354" v="286" actId="478"/>
          <ac:spMkLst>
            <pc:docMk/>
            <pc:sldMk cId="0" sldId="292"/>
            <ac:spMk id="4" creationId="{00000000-0000-0000-0000-000000000000}"/>
          </ac:spMkLst>
        </pc:spChg>
        <pc:spChg chg="add del mod">
          <ac:chgData name="Mokarram dorri, Bahareh" userId="b65613e7-b782-4797-afbc-3ac9b2e9b774" providerId="ADAL" clId="{9B2CC958-3DE8-4F63-9647-13ECA24A492D}" dt="2023-08-30T01:36:37.524" v="239" actId="478"/>
          <ac:spMkLst>
            <pc:docMk/>
            <pc:sldMk cId="0" sldId="292"/>
            <ac:spMk id="6" creationId="{F21D6E42-592D-B7C5-1E96-4B4D4FF5BCB9}"/>
          </ac:spMkLst>
        </pc:spChg>
        <pc:spChg chg="add mod">
          <ac:chgData name="Mokarram dorri, Bahareh" userId="b65613e7-b782-4797-afbc-3ac9b2e9b774" providerId="ADAL" clId="{9B2CC958-3DE8-4F63-9647-13ECA24A492D}" dt="2023-08-30T01:43:13.654" v="301" actId="1035"/>
          <ac:spMkLst>
            <pc:docMk/>
            <pc:sldMk cId="0" sldId="292"/>
            <ac:spMk id="7" creationId="{E55061A4-9EC8-1728-C30B-4C031BB264B5}"/>
          </ac:spMkLst>
        </pc:spChg>
      </pc:sldChg>
      <pc:sldChg chg="addSp delSp modSp add mod">
        <pc:chgData name="Mokarram dorri, Bahareh" userId="b65613e7-b782-4797-afbc-3ac9b2e9b774" providerId="ADAL" clId="{9B2CC958-3DE8-4F63-9647-13ECA24A492D}" dt="2023-09-11T14:16:09.274" v="417" actId="478"/>
        <pc:sldMkLst>
          <pc:docMk/>
          <pc:sldMk cId="0" sldId="294"/>
        </pc:sldMkLst>
        <pc:spChg chg="mod">
          <ac:chgData name="Mokarram dorri, Bahareh" userId="b65613e7-b782-4797-afbc-3ac9b2e9b774" providerId="ADAL" clId="{9B2CC958-3DE8-4F63-9647-13ECA24A492D}" dt="2023-08-28T17:15:55.951" v="157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02.711" v="188" actId="1036"/>
          <ac:spMkLst>
            <pc:docMk/>
            <pc:sldMk cId="0" sldId="29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09.274" v="417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9B2CC958-3DE8-4F63-9647-13ECA24A492D}" dt="2023-08-28T15:23:38.969" v="29" actId="478"/>
          <ac:spMkLst>
            <pc:docMk/>
            <pc:sldMk cId="0" sldId="294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3:57.489" v="33"/>
          <ac:spMkLst>
            <pc:docMk/>
            <pc:sldMk cId="0" sldId="294"/>
            <ac:spMk id="24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23:01.741" v="20" actId="22"/>
          <ac:spMkLst>
            <pc:docMk/>
            <pc:sldMk cId="0" sldId="294"/>
            <ac:spMk id="29" creationId="{C5A0E1CE-FCA9-C370-E586-905EF9458FDC}"/>
          </ac:spMkLst>
        </pc:spChg>
        <pc:spChg chg="add mod">
          <ac:chgData name="Mokarram dorri, Bahareh" userId="b65613e7-b782-4797-afbc-3ac9b2e9b774" providerId="ADAL" clId="{9B2CC958-3DE8-4F63-9647-13ECA24A492D}" dt="2023-08-28T15:36:05.197" v="144" actId="1076"/>
          <ac:spMkLst>
            <pc:docMk/>
            <pc:sldMk cId="0" sldId="294"/>
            <ac:spMk id="30" creationId="{C0C2942C-9050-1E91-85E9-37BA137915A0}"/>
          </ac:spMkLst>
        </pc:spChg>
      </pc:sldChg>
      <pc:sldChg chg="modSp add del mod">
        <pc:chgData name="Mokarram dorri, Bahareh" userId="b65613e7-b782-4797-afbc-3ac9b2e9b774" providerId="ADAL" clId="{9B2CC958-3DE8-4F63-9647-13ECA24A492D}" dt="2023-09-17T22:12:42.424" v="1172" actId="20577"/>
        <pc:sldMkLst>
          <pc:docMk/>
          <pc:sldMk cId="0" sldId="297"/>
        </pc:sldMkLst>
        <pc:spChg chg="mod">
          <ac:chgData name="Mokarram dorri, Bahareh" userId="b65613e7-b782-4797-afbc-3ac9b2e9b774" providerId="ADAL" clId="{9B2CC958-3DE8-4F63-9647-13ECA24A492D}" dt="2023-09-17T22:12:15.200" v="1171" actId="20577"/>
          <ac:spMkLst>
            <pc:docMk/>
            <pc:sldMk cId="0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12:42.424" v="1172" actId="20577"/>
          <ac:spMkLst>
            <pc:docMk/>
            <pc:sldMk cId="0" sldId="29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297"/>
            <ac:spMk id="4" creationId="{00000000-0000-0000-0000-000000000000}"/>
          </ac:spMkLst>
        </pc:spChg>
      </pc:sldChg>
      <pc:sldChg chg="delSp modSp add mod">
        <pc:chgData name="Mokarram dorri, Bahareh" userId="b65613e7-b782-4797-afbc-3ac9b2e9b774" providerId="ADAL" clId="{9B2CC958-3DE8-4F63-9647-13ECA24A492D}" dt="2023-09-11T14:16:14.674" v="418" actId="478"/>
        <pc:sldMkLst>
          <pc:docMk/>
          <pc:sldMk cId="0" sldId="300"/>
        </pc:sldMkLst>
        <pc:spChg chg="mod">
          <ac:chgData name="Mokarram dorri, Bahareh" userId="b65613e7-b782-4797-afbc-3ac9b2e9b774" providerId="ADAL" clId="{9B2CC958-3DE8-4F63-9647-13ECA24A492D}" dt="2023-08-28T15:21:36.010" v="11" actId="108"/>
          <ac:spMkLst>
            <pc:docMk/>
            <pc:sldMk cId="0" sldId="300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7:18:26.931" v="189" actId="12"/>
          <ac:spMkLst>
            <pc:docMk/>
            <pc:sldMk cId="0" sldId="300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9B2CC958-3DE8-4F63-9647-13ECA24A492D}" dt="2023-09-11T14:16:14.674" v="418" actId="478"/>
          <ac:spMkLst>
            <pc:docMk/>
            <pc:sldMk cId="0" sldId="300"/>
            <ac:spMk id="4" creationId="{00000000-0000-0000-0000-000000000000}"/>
          </ac:spMkLst>
        </pc:spChg>
      </pc:sldChg>
      <pc:sldChg chg="addSp delSp modSp add mod modAnim">
        <pc:chgData name="Mokarram dorri, Bahareh" userId="b65613e7-b782-4797-afbc-3ac9b2e9b774" providerId="ADAL" clId="{9B2CC958-3DE8-4F63-9647-13ECA24A492D}" dt="2023-08-28T15:43:03.617" v="155" actId="1036"/>
        <pc:sldMkLst>
          <pc:docMk/>
          <pc:sldMk cId="0" sldId="301"/>
        </pc:sldMkLst>
        <pc:spChg chg="mod">
          <ac:chgData name="Mokarram dorri, Bahareh" userId="b65613e7-b782-4797-afbc-3ac9b2e9b774" providerId="ADAL" clId="{9B2CC958-3DE8-4F63-9647-13ECA24A492D}" dt="2023-08-28T15:21:48.302" v="15" actId="20577"/>
          <ac:spMkLst>
            <pc:docMk/>
            <pc:sldMk cId="0" sldId="301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8-28T15:43:03.617" v="155" actId="1036"/>
          <ac:spMkLst>
            <pc:docMk/>
            <pc:sldMk cId="0" sldId="301"/>
            <ac:spMk id="3" creationId="{BE80A712-264F-A660-F75D-A20422788AC6}"/>
          </ac:spMkLst>
        </pc:spChg>
        <pc:spChg chg="mod">
          <ac:chgData name="Mokarram dorri, Bahareh" userId="b65613e7-b782-4797-afbc-3ac9b2e9b774" providerId="ADAL" clId="{9B2CC958-3DE8-4F63-9647-13ECA24A492D}" dt="2023-08-28T15:21:01.827" v="5"/>
          <ac:spMkLst>
            <pc:docMk/>
            <pc:sldMk cId="0" sldId="301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28T15:24:38.143" v="39" actId="14100"/>
          <ac:spMkLst>
            <pc:docMk/>
            <pc:sldMk cId="0" sldId="301"/>
            <ac:spMk id="19" creationId="{00000000-0000-0000-0000-000000000000}"/>
          </ac:spMkLst>
        </pc:spChg>
        <pc:spChg chg="add del">
          <ac:chgData name="Mokarram dorri, Bahareh" userId="b65613e7-b782-4797-afbc-3ac9b2e9b774" providerId="ADAL" clId="{9B2CC958-3DE8-4F63-9647-13ECA24A492D}" dt="2023-08-28T15:40:40.048" v="148" actId="22"/>
          <ac:spMkLst>
            <pc:docMk/>
            <pc:sldMk cId="0" sldId="301"/>
            <ac:spMk id="36" creationId="{6686E76B-2722-EC2B-A98D-13269316C8DE}"/>
          </ac:spMkLst>
        </pc:spChg>
        <pc:spChg chg="add mod">
          <ac:chgData name="Mokarram dorri, Bahareh" userId="b65613e7-b782-4797-afbc-3ac9b2e9b774" providerId="ADAL" clId="{9B2CC958-3DE8-4F63-9647-13ECA24A492D}" dt="2023-08-28T15:41:37.192" v="153" actId="1076"/>
          <ac:spMkLst>
            <pc:docMk/>
            <pc:sldMk cId="0" sldId="301"/>
            <ac:spMk id="37" creationId="{DD2EE930-C9B5-539F-B297-537AE68EE462}"/>
          </ac:spMkLst>
        </pc:spChg>
        <pc:grpChg chg="mod">
          <ac:chgData name="Mokarram dorri, Bahareh" userId="b65613e7-b782-4797-afbc-3ac9b2e9b774" providerId="ADAL" clId="{9B2CC958-3DE8-4F63-9647-13ECA24A492D}" dt="2023-08-28T15:28:14.498" v="93" actId="1037"/>
          <ac:grpSpMkLst>
            <pc:docMk/>
            <pc:sldMk cId="0" sldId="301"/>
            <ac:grpSpMk id="7" creationId="{00000000-0000-0000-0000-000000000000}"/>
          </ac:grpSpMkLst>
        </pc:grpChg>
        <pc:graphicFrameChg chg="mod ord">
          <ac:chgData name="Mokarram dorri, Bahareh" userId="b65613e7-b782-4797-afbc-3ac9b2e9b774" providerId="ADAL" clId="{9B2CC958-3DE8-4F63-9647-13ECA24A492D}" dt="2023-08-28T15:27:25.340" v="55" actId="1076"/>
          <ac:graphicFrameMkLst>
            <pc:docMk/>
            <pc:sldMk cId="0" sldId="301"/>
            <ac:graphicFrameMk id="5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49.247" v="62" actId="1076"/>
          <ac:graphicFrameMkLst>
            <pc:docMk/>
            <pc:sldMk cId="0" sldId="301"/>
            <ac:graphicFrameMk id="6" creationId="{00000000-0000-0000-0000-000000000000}"/>
          </ac:graphicFrameMkLst>
        </pc:graphicFrameChg>
        <pc:graphicFrameChg chg="mod ord">
          <ac:chgData name="Mokarram dorri, Bahareh" userId="b65613e7-b782-4797-afbc-3ac9b2e9b774" providerId="ADAL" clId="{9B2CC958-3DE8-4F63-9647-13ECA24A492D}" dt="2023-08-28T15:27:27.507" v="56" actId="1076"/>
          <ac:graphicFrameMkLst>
            <pc:docMk/>
            <pc:sldMk cId="0" sldId="301"/>
            <ac:graphicFrameMk id="34" creationId="{00000000-0000-0000-0000-000000000000}"/>
          </ac:graphicFrameMkLst>
        </pc:graphicFrameChg>
      </pc:sldChg>
      <pc:sldChg chg="delSp add mod">
        <pc:chgData name="Mokarram dorri, Bahareh" userId="b65613e7-b782-4797-afbc-3ac9b2e9b774" providerId="ADAL" clId="{9B2CC958-3DE8-4F63-9647-13ECA24A492D}" dt="2023-09-11T14:15:47.700" v="411" actId="478"/>
        <pc:sldMkLst>
          <pc:docMk/>
          <pc:sldMk cId="2090011195" sldId="302"/>
        </pc:sldMkLst>
        <pc:spChg chg="del">
          <ac:chgData name="Mokarram dorri, Bahareh" userId="b65613e7-b782-4797-afbc-3ac9b2e9b774" providerId="ADAL" clId="{9B2CC958-3DE8-4F63-9647-13ECA24A492D}" dt="2023-09-11T14:15:47.700" v="411" actId="478"/>
          <ac:spMkLst>
            <pc:docMk/>
            <pc:sldMk cId="2090011195" sldId="302"/>
            <ac:spMk id="7" creationId="{265C124E-395E-674C-9F08-206480DFD235}"/>
          </ac:spMkLst>
        </pc:spChg>
      </pc:sldChg>
      <pc:sldChg chg="add del">
        <pc:chgData name="Mokarram dorri, Bahareh" userId="b65613e7-b782-4797-afbc-3ac9b2e9b774" providerId="ADAL" clId="{9B2CC958-3DE8-4F63-9647-13ECA24A492D}" dt="2023-08-28T15:31:59.099" v="107" actId="47"/>
        <pc:sldMkLst>
          <pc:docMk/>
          <pc:sldMk cId="2625172414" sldId="303"/>
        </pc:sldMkLst>
      </pc:sldChg>
      <pc:sldChg chg="addSp delSp new del">
        <pc:chgData name="Mokarram dorri, Bahareh" userId="b65613e7-b782-4797-afbc-3ac9b2e9b774" providerId="ADAL" clId="{9B2CC958-3DE8-4F63-9647-13ECA24A492D}" dt="2023-08-30T02:44:56.920" v="406" actId="47"/>
        <pc:sldMkLst>
          <pc:docMk/>
          <pc:sldMk cId="2849963395" sldId="303"/>
        </pc:sldMkLst>
        <pc:picChg chg="add del">
          <ac:chgData name="Mokarram dorri, Bahareh" userId="b65613e7-b782-4797-afbc-3ac9b2e9b774" providerId="ADAL" clId="{9B2CC958-3DE8-4F63-9647-13ECA24A492D}" dt="2023-08-30T01:34:03.999" v="207"/>
          <ac:picMkLst>
            <pc:docMk/>
            <pc:sldMk cId="2849963395" sldId="303"/>
            <ac:picMk id="2" creationId="{33D661F0-0982-1C3D-13E6-DE0C96343433}"/>
          </ac:picMkLst>
        </pc:picChg>
      </pc:sldChg>
      <pc:sldChg chg="delSp mod">
        <pc:chgData name="Mokarram dorri, Bahareh" userId="b65613e7-b782-4797-afbc-3ac9b2e9b774" providerId="ADAL" clId="{9B2CC958-3DE8-4F63-9647-13ECA24A492D}" dt="2023-09-11T14:15:58.266" v="414" actId="478"/>
        <pc:sldMkLst>
          <pc:docMk/>
          <pc:sldMk cId="3909387878" sldId="303"/>
        </pc:sldMkLst>
        <pc:spChg chg="del">
          <ac:chgData name="Mokarram dorri, Bahareh" userId="b65613e7-b782-4797-afbc-3ac9b2e9b774" providerId="ADAL" clId="{9B2CC958-3DE8-4F63-9647-13ECA24A492D}" dt="2023-09-11T14:15:58.266" v="414" actId="478"/>
          <ac:spMkLst>
            <pc:docMk/>
            <pc:sldMk cId="3909387878" sldId="303"/>
            <ac:spMk id="5" creationId="{BD9E3890-B34B-3047-BEC0-06D27CBDAB17}"/>
          </ac:spMkLst>
        </pc:spChg>
      </pc:sldChg>
      <pc:sldChg chg="addSp modSp add del mod">
        <pc:chgData name="Mokarram dorri, Bahareh" userId="b65613e7-b782-4797-afbc-3ac9b2e9b774" providerId="ADAL" clId="{9B2CC958-3DE8-4F63-9647-13ECA24A492D}" dt="2023-09-20T00:01:37.381" v="1244" actId="14100"/>
        <pc:sldMkLst>
          <pc:docMk/>
          <pc:sldMk cId="0" sldId="304"/>
        </pc:sldMkLst>
        <pc:spChg chg="mod">
          <ac:chgData name="Mokarram dorri, Bahareh" userId="b65613e7-b782-4797-afbc-3ac9b2e9b774" providerId="ADAL" clId="{9B2CC958-3DE8-4F63-9647-13ECA24A492D}" dt="2023-09-13T04:24:18.317" v="878" actId="404"/>
          <ac:spMkLst>
            <pc:docMk/>
            <pc:sldMk cId="0" sldId="304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1:37.381" v="1244" actId="14100"/>
          <ac:spMkLst>
            <pc:docMk/>
            <pc:sldMk cId="0" sldId="304"/>
            <ac:spMk id="3" creationId="{5493C5A6-FB2F-9024-6204-237A041D116F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4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09.487" v="869" actId="403"/>
          <ac:spMkLst>
            <pc:docMk/>
            <pc:sldMk cId="0" sldId="304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3:14.052" v="870" actId="113"/>
          <ac:spMkLst>
            <pc:docMk/>
            <pc:sldMk cId="0" sldId="304"/>
            <ac:spMk id="25" creationId="{00000000-0000-0000-0000-000000000000}"/>
          </ac:spMkLst>
        </pc:spChg>
      </pc:sldChg>
      <pc:sldChg chg="new del">
        <pc:chgData name="Mokarram dorri, Bahareh" userId="b65613e7-b782-4797-afbc-3ac9b2e9b774" providerId="ADAL" clId="{9B2CC958-3DE8-4F63-9647-13ECA24A492D}" dt="2023-08-30T02:44:54.700" v="405" actId="47"/>
        <pc:sldMkLst>
          <pc:docMk/>
          <pc:sldMk cId="935675599" sldId="304"/>
        </pc:sldMkLst>
      </pc:sldChg>
      <pc:sldChg chg="new del">
        <pc:chgData name="Mokarram dorri, Bahareh" userId="b65613e7-b782-4797-afbc-3ac9b2e9b774" providerId="ADAL" clId="{9B2CC958-3DE8-4F63-9647-13ECA24A492D}" dt="2023-08-30T01:34:04.185" v="208" actId="680"/>
        <pc:sldMkLst>
          <pc:docMk/>
          <pc:sldMk cId="1479662055" sldId="304"/>
        </pc:sldMkLst>
      </pc:sldChg>
      <pc:sldChg chg="addSp modSp add del mod modAnim">
        <pc:chgData name="Mokarram dorri, Bahareh" userId="b65613e7-b782-4797-afbc-3ac9b2e9b774" providerId="ADAL" clId="{9B2CC958-3DE8-4F63-9647-13ECA24A492D}" dt="2023-09-17T22:28:35.289" v="1235"/>
        <pc:sldMkLst>
          <pc:docMk/>
          <pc:sldMk cId="0" sldId="305"/>
        </pc:sldMkLst>
        <pc:spChg chg="mod">
          <ac:chgData name="Mokarram dorri, Bahareh" userId="b65613e7-b782-4797-afbc-3ac9b2e9b774" providerId="ADAL" clId="{9B2CC958-3DE8-4F63-9647-13ECA24A492D}" dt="2023-09-17T22:23:41.719" v="1208" actId="14100"/>
          <ac:spMkLst>
            <pc:docMk/>
            <pc:sldMk cId="0" sldId="305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5:49.228" v="1226" actId="14100"/>
          <ac:spMkLst>
            <pc:docMk/>
            <pc:sldMk cId="0" sldId="305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5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32.947" v="861"/>
          <ac:spMkLst>
            <pc:docMk/>
            <pc:sldMk cId="0" sldId="305"/>
            <ac:spMk id="1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05.125" v="1230" actId="164"/>
          <ac:spMkLst>
            <pc:docMk/>
            <pc:sldMk cId="0" sldId="305"/>
            <ac:spMk id="1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7T22:26:27.768" v="1233" actId="164"/>
          <ac:spMkLst>
            <pc:docMk/>
            <pc:sldMk cId="0" sldId="305"/>
            <ac:spMk id="20" creationId="{00000000-0000-0000-0000-000000000000}"/>
          </ac:spMkLst>
        </pc:s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7" creationId="{05A8B690-2E4F-7DA9-CEC9-B09D41EFE28E}"/>
          </ac:grpSpMkLst>
        </pc:grpChg>
        <pc:grpChg chg="mod">
          <ac:chgData name="Mokarram dorri, Bahareh" userId="b65613e7-b782-4797-afbc-3ac9b2e9b774" providerId="ADAL" clId="{9B2CC958-3DE8-4F63-9647-13ECA24A492D}" dt="2023-09-17T22:24:54.916" v="1221" actId="1076"/>
          <ac:grpSpMkLst>
            <pc:docMk/>
            <pc:sldMk cId="0" sldId="305"/>
            <ac:grpSpMk id="10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05.331" v="1222" actId="1076"/>
          <ac:grpSpMkLst>
            <pc:docMk/>
            <pc:sldMk cId="0" sldId="305"/>
            <ac:grpSpMk id="11" creationId="{00000000-0000-0000-0000-000000000000}"/>
          </ac:grpSpMkLst>
        </pc:grpChg>
        <pc:grpChg chg="add mod">
          <ac:chgData name="Mokarram dorri, Bahareh" userId="b65613e7-b782-4797-afbc-3ac9b2e9b774" providerId="ADAL" clId="{9B2CC958-3DE8-4F63-9647-13ECA24A492D}" dt="2023-09-17T22:26:27.768" v="1233" actId="164"/>
          <ac:grpSpMkLst>
            <pc:docMk/>
            <pc:sldMk cId="0" sldId="305"/>
            <ac:grpSpMk id="16" creationId="{E62C2D66-D3AD-BF54-734C-B5051BABC970}"/>
          </ac:grpSpMkLst>
        </pc:grpChg>
        <pc:grpChg chg="mod">
          <ac:chgData name="Mokarram dorri, Bahareh" userId="b65613e7-b782-4797-afbc-3ac9b2e9b774" providerId="ADAL" clId="{9B2CC958-3DE8-4F63-9647-13ECA24A492D}" dt="2023-09-17T22:26:05.125" v="1230" actId="164"/>
          <ac:grpSpMkLst>
            <pc:docMk/>
            <pc:sldMk cId="0" sldId="305"/>
            <ac:grpSpMk id="22" creationId="{00000000-0000-0000-0000-000000000000}"/>
          </ac:grpSpMkLst>
        </pc:grpChg>
        <pc:grpChg chg="mod">
          <ac:chgData name="Mokarram dorri, Bahareh" userId="b65613e7-b782-4797-afbc-3ac9b2e9b774" providerId="ADAL" clId="{9B2CC958-3DE8-4F63-9647-13ECA24A492D}" dt="2023-09-17T22:25:53.068" v="1227" actId="1076"/>
          <ac:grpSpMkLst>
            <pc:docMk/>
            <pc:sldMk cId="0" sldId="305"/>
            <ac:grpSpMk id="25" creationId="{00000000-0000-0000-0000-000000000000}"/>
          </ac:grpSpMkLst>
        </pc:grpChg>
        <pc:cxnChg chg="mod">
          <ac:chgData name="Mokarram dorri, Bahareh" userId="b65613e7-b782-4797-afbc-3ac9b2e9b774" providerId="ADAL" clId="{9B2CC958-3DE8-4F63-9647-13ECA24A492D}" dt="2023-09-17T22:23:36.484" v="1206" actId="1038"/>
          <ac:cxnSpMkLst>
            <pc:docMk/>
            <pc:sldMk cId="0" sldId="305"/>
            <ac:cxnSpMk id="19" creationId="{00000000-0000-0000-0000-000000000000}"/>
          </ac:cxnSpMkLst>
        </pc:cxnChg>
      </pc:sldChg>
      <pc:sldChg chg="addSp modSp add del mod">
        <pc:chgData name="Mokarram dorri, Bahareh" userId="b65613e7-b782-4797-afbc-3ac9b2e9b774" providerId="ADAL" clId="{9B2CC958-3DE8-4F63-9647-13ECA24A492D}" dt="2023-09-20T00:04:00.814" v="1246" actId="20577"/>
        <pc:sldMkLst>
          <pc:docMk/>
          <pc:sldMk cId="0" sldId="306"/>
        </pc:sldMkLst>
        <pc:spChg chg="mod">
          <ac:chgData name="Mokarram dorri, Bahareh" userId="b65613e7-b782-4797-afbc-3ac9b2e9b774" providerId="ADAL" clId="{9B2CC958-3DE8-4F63-9647-13ECA24A492D}" dt="2023-09-13T04:24:31.247" v="881" actId="20577"/>
          <ac:spMkLst>
            <pc:docMk/>
            <pc:sldMk cId="0" sldId="30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8-30T01:49:04.274" v="403" actId="113"/>
          <ac:spMkLst>
            <pc:docMk/>
            <pc:sldMk cId="0" sldId="30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18:59.702" v="808"/>
          <ac:spMkLst>
            <pc:docMk/>
            <pc:sldMk cId="0" sldId="306"/>
            <ac:spMk id="4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56.982" v="867" actId="403"/>
          <ac:spMkLst>
            <pc:docMk/>
            <pc:sldMk cId="0" sldId="306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2:43.677" v="864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okarram dorri, Bahareh" userId="b65613e7-b782-4797-afbc-3ac9b2e9b774" providerId="ADAL" clId="{9B2CC958-3DE8-4F63-9647-13ECA24A492D}" dt="2023-09-20T00:04:00.814" v="1246" actId="20577"/>
          <ac:spMkLst>
            <pc:docMk/>
            <pc:sldMk cId="0" sldId="306"/>
            <ac:spMk id="14" creationId="{35A172EA-BE61-CEF8-0A1E-6278AC61D3EA}"/>
          </ac:spMkLst>
        </pc:spChg>
        <pc:spChg chg="mod">
          <ac:chgData name="Mokarram dorri, Bahareh" userId="b65613e7-b782-4797-afbc-3ac9b2e9b774" providerId="ADAL" clId="{9B2CC958-3DE8-4F63-9647-13ECA24A492D}" dt="2023-09-13T04:22:41.107" v="863"/>
          <ac:spMkLst>
            <pc:docMk/>
            <pc:sldMk cId="0" sldId="306"/>
            <ac:spMk id="38" creationId="{00000000-0000-0000-0000-000000000000}"/>
          </ac:spMkLst>
        </pc:spChg>
        <pc:spChg chg="mod">
          <ac:chgData name="Mokarram dorri, Bahareh" userId="b65613e7-b782-4797-afbc-3ac9b2e9b774" providerId="ADAL" clId="{9B2CC958-3DE8-4F63-9647-13ECA24A492D}" dt="2023-09-13T04:24:42.637" v="882" actId="1076"/>
          <ac:spMkLst>
            <pc:docMk/>
            <pc:sldMk cId="0" sldId="30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050" i="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6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4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D is 0^p 1^p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png"/><Relationship Id="rId13" Type="http://schemas.openxmlformats.org/officeDocument/2006/relationships/image" Target="../media/image501.png"/><Relationship Id="rId18" Type="http://schemas.openxmlformats.org/officeDocument/2006/relationships/image" Target="../media/image551.png"/><Relationship Id="rId3" Type="http://schemas.openxmlformats.org/officeDocument/2006/relationships/image" Target="../media/image382.png"/><Relationship Id="rId21" Type="http://schemas.openxmlformats.org/officeDocument/2006/relationships/image" Target="../media/image580.png"/><Relationship Id="rId7" Type="http://schemas.openxmlformats.org/officeDocument/2006/relationships/image" Target="../media/image442.png"/><Relationship Id="rId12" Type="http://schemas.openxmlformats.org/officeDocument/2006/relationships/image" Target="../media/image491.png"/><Relationship Id="rId17" Type="http://schemas.openxmlformats.org/officeDocument/2006/relationships/image" Target="../media/image5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30.png"/><Relationship Id="rId20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2.png"/><Relationship Id="rId11" Type="http://schemas.openxmlformats.org/officeDocument/2006/relationships/image" Target="../media/image481.png"/><Relationship Id="rId24" Type="http://schemas.openxmlformats.org/officeDocument/2006/relationships/image" Target="../media/image611.png"/><Relationship Id="rId5" Type="http://schemas.openxmlformats.org/officeDocument/2006/relationships/image" Target="../media/image422.png"/><Relationship Id="rId15" Type="http://schemas.openxmlformats.org/officeDocument/2006/relationships/image" Target="../media/image520.png"/><Relationship Id="rId23" Type="http://schemas.openxmlformats.org/officeDocument/2006/relationships/image" Target="../media/image600.png"/><Relationship Id="rId10" Type="http://schemas.openxmlformats.org/officeDocument/2006/relationships/image" Target="../media/image470.png"/><Relationship Id="rId19" Type="http://schemas.openxmlformats.org/officeDocument/2006/relationships/image" Target="../media/image561.png"/><Relationship Id="rId4" Type="http://schemas.openxmlformats.org/officeDocument/2006/relationships/image" Target="../media/image392.png"/><Relationship Id="rId9" Type="http://schemas.openxmlformats.org/officeDocument/2006/relationships/image" Target="../media/image462.png"/><Relationship Id="rId14" Type="http://schemas.openxmlformats.org/officeDocument/2006/relationships/image" Target="../media/image513.png"/><Relationship Id="rId22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0.png"/><Relationship Id="rId3" Type="http://schemas.openxmlformats.org/officeDocument/2006/relationships/image" Target="../media/image412.png"/><Relationship Id="rId7" Type="http://schemas.openxmlformats.org/officeDocument/2006/relationships/image" Target="../media/image560.png"/><Relationship Id="rId12" Type="http://schemas.openxmlformats.org/officeDocument/2006/relationships/image" Target="../media/image6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31.png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6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0.png"/><Relationship Id="rId18" Type="http://schemas.openxmlformats.org/officeDocument/2006/relationships/image" Target="../media/image73.png"/><Relationship Id="rId3" Type="http://schemas.openxmlformats.org/officeDocument/2006/relationships/image" Target="../media/image660.png"/><Relationship Id="rId21" Type="http://schemas.openxmlformats.org/officeDocument/2006/relationships/image" Target="../media/image76.png"/><Relationship Id="rId12" Type="http://schemas.openxmlformats.org/officeDocument/2006/relationships/image" Target="../media/image69.png"/><Relationship Id="rId17" Type="http://schemas.openxmlformats.org/officeDocument/2006/relationships/image" Target="../media/image72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0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0.png"/><Relationship Id="rId15" Type="http://schemas.openxmlformats.org/officeDocument/2006/relationships/image" Target="../media/image670.png"/><Relationship Id="rId5" Type="http://schemas.openxmlformats.org/officeDocument/2006/relationships/image" Target="../media/image620.png"/><Relationship Id="rId19" Type="http://schemas.openxmlformats.org/officeDocument/2006/relationships/image" Target="../media/image74.png"/><Relationship Id="rId1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4460" y="1283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87381" y="991981"/>
                <a:ext cx="10293237" cy="527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How do we show a language is not regular?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Remember, to show a language </a:t>
                </a:r>
                <a:r>
                  <a:rPr lang="en-US" sz="2000" i="1" dirty="0">
                    <a:latin typeface="+mj-lt"/>
                  </a:rPr>
                  <a:t>is</a:t>
                </a:r>
                <a:r>
                  <a:rPr lang="en-US" sz="2000" dirty="0">
                    <a:latin typeface="+mj-lt"/>
                  </a:rPr>
                  <a:t> regular, we give a DFA.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- </a:t>
                </a:r>
                <a:r>
                  <a:rPr lang="en-US" sz="2000" i="0" u="sng" dirty="0">
                    <a:latin typeface="+mj-lt"/>
                  </a:rPr>
                  <a:t>To show a language is </a:t>
                </a:r>
                <a:r>
                  <a:rPr lang="en-US" sz="2000" i="1" u="sng" dirty="0">
                    <a:latin typeface="+mj-lt"/>
                  </a:rPr>
                  <a:t>not</a:t>
                </a:r>
                <a:r>
                  <a:rPr lang="en-US" sz="2000" i="0" u="sng" dirty="0">
                    <a:latin typeface="+mj-lt"/>
                  </a:rPr>
                  <a:t> regular, we must give a proof.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- It is not enough to say that you couldn’t find a DFA for it, therefore the language isn’t regular.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latin typeface="+mj-lt"/>
                  </a:rPr>
                  <a:t>Two examples:   </a:t>
                </a:r>
                <a:r>
                  <a:rPr lang="en-US" sz="2000" i="0" dirty="0">
                    <a:latin typeface="+mj-lt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sz="2000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1.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i="0" dirty="0">
                  <a:latin typeface="+mj-lt"/>
                </a:endParaRPr>
              </a:p>
              <a:p>
                <a:r>
                  <a:rPr lang="en-US" sz="2000" i="1" dirty="0">
                    <a:latin typeface="+mj-lt"/>
                  </a:rPr>
                  <a:t>Intuition: </a:t>
                </a:r>
                <a:r>
                  <a:rPr lang="en-US" sz="200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0" dirty="0">
                    <a:latin typeface="+mj-lt"/>
                  </a:rPr>
                  <a:t> is not regular because DFAs cannot count unboundedly.</a:t>
                </a:r>
                <a:br>
                  <a:rPr lang="en-US" sz="2000" i="0" dirty="0">
                    <a:latin typeface="+mj-lt"/>
                  </a:rPr>
                </a:br>
                <a:endParaRPr lang="en-US" sz="2000" i="0" dirty="0">
                  <a:latin typeface="+mj-lt"/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2.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has equal numbers of 01 and 10 substrings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0101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0110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</a:t>
                </a:r>
              </a:p>
              <a:p>
                <a:pPr lvl="0"/>
                <a:r>
                  <a:rPr lang="en-US" sz="2000" i="1" dirty="0">
                    <a:solidFill>
                      <a:prstClr val="white"/>
                    </a:solidFill>
                    <a:latin typeface="Calibri Light" panose="020F0302020204030204"/>
                  </a:rPr>
                  <a:t>Intuition: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not regular because DFAs cannot count unboundedly.</a:t>
                </a: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However,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regular!  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Sometimes intuition works, but it can also be wrong.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libri Light" panose="020F0302020204030204"/>
                  </a:rPr>
                  <a:t>Moral:  You need to give a proof.</a:t>
                </a:r>
                <a:endParaRPr lang="en-US" sz="2400" b="1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81" y="991981"/>
                <a:ext cx="10293237" cy="5278368"/>
              </a:xfrm>
              <a:prstGeom prst="rect">
                <a:avLst/>
              </a:prstGeom>
              <a:blipFill>
                <a:blip r:embed="rId3"/>
                <a:stretch>
                  <a:fillRect l="-948" t="-92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395128" y="4616729"/>
            <a:ext cx="645557" cy="547495"/>
            <a:chOff x="625587" y="4616729"/>
            <a:chExt cx="645557" cy="547495"/>
          </a:xfrm>
        </p:grpSpPr>
        <p:sp>
          <p:nvSpPr>
            <p:cNvPr id="6" name="Rectangle 5"/>
            <p:cNvSpPr/>
            <p:nvPr/>
          </p:nvSpPr>
          <p:spPr>
            <a:xfrm rot="16200000">
              <a:off x="683455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596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8681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0053" y="4616729"/>
            <a:ext cx="684173" cy="547495"/>
            <a:chOff x="1930512" y="4616729"/>
            <a:chExt cx="684173" cy="547495"/>
          </a:xfrm>
        </p:grpSpPr>
        <p:sp>
          <p:nvSpPr>
            <p:cNvPr id="23" name="Rectangle 22"/>
            <p:cNvSpPr/>
            <p:nvPr/>
          </p:nvSpPr>
          <p:spPr>
            <a:xfrm rot="16200000">
              <a:off x="1988380" y="4558861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2303221" y="4852760"/>
              <a:ext cx="253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950" y="164196"/>
            <a:ext cx="845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 for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79380" y="890818"/>
                <a:ext cx="10827571" cy="2641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number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(the “pumping length”)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aseline="0" dirty="0"/>
                  <a:t>Informally: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is </a:t>
                </a:r>
                <a:r>
                  <a:rPr lang="en-US" sz="2000" dirty="0"/>
                  <a:t>regular → </a:t>
                </a:r>
                <a:r>
                  <a:rPr lang="en-US" sz="2000" baseline="0" dirty="0"/>
                  <a:t>every long string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can be pumped and the result stays in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.</a:t>
                </a: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Proof:  </a:t>
                </a:r>
                <a:r>
                  <a:rPr lang="en-US" sz="2000" dirty="0"/>
                  <a:t> Let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recognize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 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be the number of states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   Pick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0" y="890818"/>
                <a:ext cx="10827571" cy="2641492"/>
              </a:xfrm>
              <a:prstGeom prst="rect">
                <a:avLst/>
              </a:prstGeom>
              <a:blipFill>
                <a:blip r:embed="rId3"/>
                <a:stretch>
                  <a:fillRect l="-563" t="-1155" b="-3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515451" y="1762981"/>
            <a:ext cx="1200329" cy="785388"/>
            <a:chOff x="4234200" y="2020682"/>
            <a:chExt cx="1200329" cy="785388"/>
          </a:xfrm>
        </p:grpSpPr>
        <p:sp>
          <p:nvSpPr>
            <p:cNvPr id="37" name="Rectangle 36"/>
            <p:cNvSpPr/>
            <p:nvPr/>
          </p:nvSpPr>
          <p:spPr>
            <a:xfrm rot="5400000">
              <a:off x="4469212" y="1785670"/>
              <a:ext cx="73030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647579" y="2436738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579" y="2436738"/>
                  <a:ext cx="3186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59967" y="4182702"/>
            <a:ext cx="1903489" cy="1157126"/>
            <a:chOff x="6059967" y="4182702"/>
            <a:chExt cx="1903489" cy="1157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967" y="4946411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29" y="418270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705" y="4970496"/>
                  <a:ext cx="3537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42980" y="4106450"/>
            <a:ext cx="3372707" cy="1834252"/>
            <a:chOff x="5142980" y="4106450"/>
            <a:chExt cx="3372707" cy="1834252"/>
          </a:xfrm>
        </p:grpSpPr>
        <p:sp>
          <p:nvSpPr>
            <p:cNvPr id="8" name="Rounded Rectangle 7"/>
            <p:cNvSpPr/>
            <p:nvPr/>
          </p:nvSpPr>
          <p:spPr>
            <a:xfrm>
              <a:off x="5500444" y="4106450"/>
              <a:ext cx="3015243" cy="183425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80" y="4157406"/>
                  <a:ext cx="4403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5447012" y="5421088"/>
              <a:ext cx="440032" cy="188295"/>
              <a:chOff x="1481481" y="5907892"/>
              <a:chExt cx="440032" cy="188295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750249" y="5907892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5" idx="2"/>
              </p:cNvCxnSpPr>
              <p:nvPr/>
            </p:nvCxnSpPr>
            <p:spPr>
              <a:xfrm>
                <a:off x="1481481" y="6002039"/>
                <a:ext cx="26876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8159454" y="5467753"/>
              <a:ext cx="171264" cy="188295"/>
              <a:chOff x="3296774" y="2933510"/>
              <a:chExt cx="171264" cy="188295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67737" y="4548897"/>
            <a:ext cx="2298700" cy="1097047"/>
            <a:chOff x="5867737" y="4548897"/>
            <a:chExt cx="2298700" cy="1097047"/>
          </a:xfrm>
        </p:grpSpPr>
        <p:sp>
          <p:nvSpPr>
            <p:cNvPr id="23" name="Freeform 22"/>
            <p:cNvSpPr/>
            <p:nvPr/>
          </p:nvSpPr>
          <p:spPr>
            <a:xfrm>
              <a:off x="5867737" y="5159652"/>
              <a:ext cx="981100" cy="292100"/>
            </a:xfrm>
            <a:custGeom>
              <a:avLst/>
              <a:gdLst>
                <a:gd name="connsiteX0" fmla="*/ 0 w 981100"/>
                <a:gd name="connsiteY0" fmla="*/ 292100 h 292100"/>
                <a:gd name="connsiteX1" fmla="*/ 22225 w 981100"/>
                <a:gd name="connsiteY1" fmla="*/ 288925 h 292100"/>
                <a:gd name="connsiteX2" fmla="*/ 41275 w 981100"/>
                <a:gd name="connsiteY2" fmla="*/ 282575 h 292100"/>
                <a:gd name="connsiteX3" fmla="*/ 57150 w 981100"/>
                <a:gd name="connsiteY3" fmla="*/ 254000 h 292100"/>
                <a:gd name="connsiteX4" fmla="*/ 66675 w 981100"/>
                <a:gd name="connsiteY4" fmla="*/ 247650 h 292100"/>
                <a:gd name="connsiteX5" fmla="*/ 69850 w 981100"/>
                <a:gd name="connsiteY5" fmla="*/ 238125 h 292100"/>
                <a:gd name="connsiteX6" fmla="*/ 79375 w 981100"/>
                <a:gd name="connsiteY6" fmla="*/ 234950 h 292100"/>
                <a:gd name="connsiteX7" fmla="*/ 107950 w 981100"/>
                <a:gd name="connsiteY7" fmla="*/ 241300 h 292100"/>
                <a:gd name="connsiteX8" fmla="*/ 117475 w 981100"/>
                <a:gd name="connsiteY8" fmla="*/ 247650 h 292100"/>
                <a:gd name="connsiteX9" fmla="*/ 139700 w 981100"/>
                <a:gd name="connsiteY9" fmla="*/ 244475 h 292100"/>
                <a:gd name="connsiteX10" fmla="*/ 152400 w 981100"/>
                <a:gd name="connsiteY10" fmla="*/ 228600 h 292100"/>
                <a:gd name="connsiteX11" fmla="*/ 161925 w 981100"/>
                <a:gd name="connsiteY11" fmla="*/ 225425 h 292100"/>
                <a:gd name="connsiteX12" fmla="*/ 165100 w 981100"/>
                <a:gd name="connsiteY12" fmla="*/ 215900 h 292100"/>
                <a:gd name="connsiteX13" fmla="*/ 174625 w 981100"/>
                <a:gd name="connsiteY13" fmla="*/ 209550 h 292100"/>
                <a:gd name="connsiteX14" fmla="*/ 193675 w 981100"/>
                <a:gd name="connsiteY14" fmla="*/ 193675 h 292100"/>
                <a:gd name="connsiteX15" fmla="*/ 200025 w 981100"/>
                <a:gd name="connsiteY15" fmla="*/ 184150 h 292100"/>
                <a:gd name="connsiteX16" fmla="*/ 238125 w 981100"/>
                <a:gd name="connsiteY16" fmla="*/ 184150 h 292100"/>
                <a:gd name="connsiteX17" fmla="*/ 247650 w 981100"/>
                <a:gd name="connsiteY17" fmla="*/ 190500 h 292100"/>
                <a:gd name="connsiteX18" fmla="*/ 254000 w 981100"/>
                <a:gd name="connsiteY18" fmla="*/ 200025 h 292100"/>
                <a:gd name="connsiteX19" fmla="*/ 276225 w 981100"/>
                <a:gd name="connsiteY19" fmla="*/ 206375 h 292100"/>
                <a:gd name="connsiteX20" fmla="*/ 317500 w 981100"/>
                <a:gd name="connsiteY20" fmla="*/ 203200 h 292100"/>
                <a:gd name="connsiteX21" fmla="*/ 323850 w 981100"/>
                <a:gd name="connsiteY21" fmla="*/ 193675 h 292100"/>
                <a:gd name="connsiteX22" fmla="*/ 333375 w 981100"/>
                <a:gd name="connsiteY22" fmla="*/ 184150 h 292100"/>
                <a:gd name="connsiteX23" fmla="*/ 339725 w 981100"/>
                <a:gd name="connsiteY23" fmla="*/ 165100 h 292100"/>
                <a:gd name="connsiteX24" fmla="*/ 342900 w 981100"/>
                <a:gd name="connsiteY24" fmla="*/ 155575 h 292100"/>
                <a:gd name="connsiteX25" fmla="*/ 352425 w 981100"/>
                <a:gd name="connsiteY25" fmla="*/ 146050 h 292100"/>
                <a:gd name="connsiteX26" fmla="*/ 358775 w 981100"/>
                <a:gd name="connsiteY26" fmla="*/ 136525 h 292100"/>
                <a:gd name="connsiteX27" fmla="*/ 368300 w 981100"/>
                <a:gd name="connsiteY27" fmla="*/ 130175 h 292100"/>
                <a:gd name="connsiteX28" fmla="*/ 415925 w 981100"/>
                <a:gd name="connsiteY28" fmla="*/ 136525 h 292100"/>
                <a:gd name="connsiteX29" fmla="*/ 434975 w 981100"/>
                <a:gd name="connsiteY29" fmla="*/ 152400 h 292100"/>
                <a:gd name="connsiteX30" fmla="*/ 463550 w 981100"/>
                <a:gd name="connsiteY30" fmla="*/ 168275 h 292100"/>
                <a:gd name="connsiteX31" fmla="*/ 488950 w 981100"/>
                <a:gd name="connsiteY31" fmla="*/ 165100 h 292100"/>
                <a:gd name="connsiteX32" fmla="*/ 511175 w 981100"/>
                <a:gd name="connsiteY32" fmla="*/ 139700 h 292100"/>
                <a:gd name="connsiteX33" fmla="*/ 523875 w 981100"/>
                <a:gd name="connsiteY33" fmla="*/ 120650 h 292100"/>
                <a:gd name="connsiteX34" fmla="*/ 530225 w 981100"/>
                <a:gd name="connsiteY34" fmla="*/ 111125 h 292100"/>
                <a:gd name="connsiteX35" fmla="*/ 533400 w 981100"/>
                <a:gd name="connsiteY35" fmla="*/ 92075 h 292100"/>
                <a:gd name="connsiteX36" fmla="*/ 536575 w 981100"/>
                <a:gd name="connsiteY36" fmla="*/ 82550 h 292100"/>
                <a:gd name="connsiteX37" fmla="*/ 555625 w 981100"/>
                <a:gd name="connsiteY37" fmla="*/ 76200 h 292100"/>
                <a:gd name="connsiteX38" fmla="*/ 577850 w 981100"/>
                <a:gd name="connsiteY38" fmla="*/ 85725 h 292100"/>
                <a:gd name="connsiteX39" fmla="*/ 593725 w 981100"/>
                <a:gd name="connsiteY39" fmla="*/ 98425 h 292100"/>
                <a:gd name="connsiteX40" fmla="*/ 619125 w 981100"/>
                <a:gd name="connsiteY40" fmla="*/ 114300 h 292100"/>
                <a:gd name="connsiteX41" fmla="*/ 628650 w 981100"/>
                <a:gd name="connsiteY41" fmla="*/ 117475 h 292100"/>
                <a:gd name="connsiteX42" fmla="*/ 638175 w 981100"/>
                <a:gd name="connsiteY42" fmla="*/ 120650 h 292100"/>
                <a:gd name="connsiteX43" fmla="*/ 676275 w 981100"/>
                <a:gd name="connsiteY43" fmla="*/ 117475 h 292100"/>
                <a:gd name="connsiteX44" fmla="*/ 685800 w 981100"/>
                <a:gd name="connsiteY44" fmla="*/ 107950 h 292100"/>
                <a:gd name="connsiteX45" fmla="*/ 698500 w 981100"/>
                <a:gd name="connsiteY45" fmla="*/ 88900 h 292100"/>
                <a:gd name="connsiteX46" fmla="*/ 717550 w 981100"/>
                <a:gd name="connsiteY46" fmla="*/ 73025 h 292100"/>
                <a:gd name="connsiteX47" fmla="*/ 720725 w 981100"/>
                <a:gd name="connsiteY47" fmla="*/ 63500 h 292100"/>
                <a:gd name="connsiteX48" fmla="*/ 730250 w 981100"/>
                <a:gd name="connsiteY48" fmla="*/ 60325 h 292100"/>
                <a:gd name="connsiteX49" fmla="*/ 762000 w 981100"/>
                <a:gd name="connsiteY49" fmla="*/ 63500 h 292100"/>
                <a:gd name="connsiteX50" fmla="*/ 781050 w 981100"/>
                <a:gd name="connsiteY50" fmla="*/ 76200 h 292100"/>
                <a:gd name="connsiteX51" fmla="*/ 790575 w 981100"/>
                <a:gd name="connsiteY51" fmla="*/ 82550 h 292100"/>
                <a:gd name="connsiteX52" fmla="*/ 806450 w 981100"/>
                <a:gd name="connsiteY52" fmla="*/ 101600 h 292100"/>
                <a:gd name="connsiteX53" fmla="*/ 825500 w 981100"/>
                <a:gd name="connsiteY53" fmla="*/ 107950 h 292100"/>
                <a:gd name="connsiteX54" fmla="*/ 860425 w 981100"/>
                <a:gd name="connsiteY54" fmla="*/ 104775 h 292100"/>
                <a:gd name="connsiteX55" fmla="*/ 866775 w 981100"/>
                <a:gd name="connsiteY55" fmla="*/ 95250 h 292100"/>
                <a:gd name="connsiteX56" fmla="*/ 873125 w 981100"/>
                <a:gd name="connsiteY56" fmla="*/ 76200 h 292100"/>
                <a:gd name="connsiteX57" fmla="*/ 876300 w 981100"/>
                <a:gd name="connsiteY57" fmla="*/ 47625 h 292100"/>
                <a:gd name="connsiteX58" fmla="*/ 882650 w 981100"/>
                <a:gd name="connsiteY58" fmla="*/ 38100 h 292100"/>
                <a:gd name="connsiteX59" fmla="*/ 901700 w 981100"/>
                <a:gd name="connsiteY59" fmla="*/ 22225 h 292100"/>
                <a:gd name="connsiteX60" fmla="*/ 942975 w 981100"/>
                <a:gd name="connsiteY60" fmla="*/ 15875 h 292100"/>
                <a:gd name="connsiteX61" fmla="*/ 971550 w 981100"/>
                <a:gd name="connsiteY61" fmla="*/ 6350 h 292100"/>
                <a:gd name="connsiteX62" fmla="*/ 981075 w 981100"/>
                <a:gd name="connsiteY62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981100" h="292100">
                  <a:moveTo>
                    <a:pt x="0" y="292100"/>
                  </a:moveTo>
                  <a:cubicBezTo>
                    <a:pt x="7408" y="291042"/>
                    <a:pt x="14933" y="290608"/>
                    <a:pt x="22225" y="288925"/>
                  </a:cubicBezTo>
                  <a:cubicBezTo>
                    <a:pt x="28747" y="287420"/>
                    <a:pt x="41275" y="282575"/>
                    <a:pt x="41275" y="282575"/>
                  </a:cubicBezTo>
                  <a:cubicBezTo>
                    <a:pt x="44584" y="272649"/>
                    <a:pt x="47792" y="260238"/>
                    <a:pt x="57150" y="254000"/>
                  </a:cubicBezTo>
                  <a:lnTo>
                    <a:pt x="66675" y="247650"/>
                  </a:lnTo>
                  <a:cubicBezTo>
                    <a:pt x="67733" y="244475"/>
                    <a:pt x="67483" y="240492"/>
                    <a:pt x="69850" y="238125"/>
                  </a:cubicBezTo>
                  <a:cubicBezTo>
                    <a:pt x="72217" y="235758"/>
                    <a:pt x="76028" y="234950"/>
                    <a:pt x="79375" y="234950"/>
                  </a:cubicBezTo>
                  <a:cubicBezTo>
                    <a:pt x="84253" y="234950"/>
                    <a:pt x="101402" y="238026"/>
                    <a:pt x="107950" y="241300"/>
                  </a:cubicBezTo>
                  <a:cubicBezTo>
                    <a:pt x="111363" y="243007"/>
                    <a:pt x="114300" y="245533"/>
                    <a:pt x="117475" y="247650"/>
                  </a:cubicBezTo>
                  <a:cubicBezTo>
                    <a:pt x="124883" y="246592"/>
                    <a:pt x="132532" y="246625"/>
                    <a:pt x="139700" y="244475"/>
                  </a:cubicBezTo>
                  <a:cubicBezTo>
                    <a:pt x="159836" y="238434"/>
                    <a:pt x="141154" y="239846"/>
                    <a:pt x="152400" y="228600"/>
                  </a:cubicBezTo>
                  <a:cubicBezTo>
                    <a:pt x="154767" y="226233"/>
                    <a:pt x="158750" y="226483"/>
                    <a:pt x="161925" y="225425"/>
                  </a:cubicBezTo>
                  <a:cubicBezTo>
                    <a:pt x="162983" y="222250"/>
                    <a:pt x="163009" y="218513"/>
                    <a:pt x="165100" y="215900"/>
                  </a:cubicBezTo>
                  <a:cubicBezTo>
                    <a:pt x="167484" y="212920"/>
                    <a:pt x="171694" y="211993"/>
                    <a:pt x="174625" y="209550"/>
                  </a:cubicBezTo>
                  <a:cubicBezTo>
                    <a:pt x="199071" y="189178"/>
                    <a:pt x="170026" y="209441"/>
                    <a:pt x="193675" y="193675"/>
                  </a:cubicBezTo>
                  <a:cubicBezTo>
                    <a:pt x="195792" y="190500"/>
                    <a:pt x="197045" y="186534"/>
                    <a:pt x="200025" y="184150"/>
                  </a:cubicBezTo>
                  <a:cubicBezTo>
                    <a:pt x="209106" y="176885"/>
                    <a:pt x="233529" y="183639"/>
                    <a:pt x="238125" y="184150"/>
                  </a:cubicBezTo>
                  <a:cubicBezTo>
                    <a:pt x="241300" y="186267"/>
                    <a:pt x="244952" y="187802"/>
                    <a:pt x="247650" y="190500"/>
                  </a:cubicBezTo>
                  <a:cubicBezTo>
                    <a:pt x="250348" y="193198"/>
                    <a:pt x="251020" y="197641"/>
                    <a:pt x="254000" y="200025"/>
                  </a:cubicBezTo>
                  <a:cubicBezTo>
                    <a:pt x="256070" y="201681"/>
                    <a:pt x="275395" y="206168"/>
                    <a:pt x="276225" y="206375"/>
                  </a:cubicBezTo>
                  <a:cubicBezTo>
                    <a:pt x="289983" y="205317"/>
                    <a:pt x="304167" y="206755"/>
                    <a:pt x="317500" y="203200"/>
                  </a:cubicBezTo>
                  <a:cubicBezTo>
                    <a:pt x="321187" y="202217"/>
                    <a:pt x="321407" y="196606"/>
                    <a:pt x="323850" y="193675"/>
                  </a:cubicBezTo>
                  <a:cubicBezTo>
                    <a:pt x="326725" y="190226"/>
                    <a:pt x="330200" y="187325"/>
                    <a:pt x="333375" y="184150"/>
                  </a:cubicBezTo>
                  <a:lnTo>
                    <a:pt x="339725" y="165100"/>
                  </a:lnTo>
                  <a:cubicBezTo>
                    <a:pt x="340783" y="161925"/>
                    <a:pt x="340533" y="157942"/>
                    <a:pt x="342900" y="155575"/>
                  </a:cubicBezTo>
                  <a:cubicBezTo>
                    <a:pt x="346075" y="152400"/>
                    <a:pt x="349550" y="149499"/>
                    <a:pt x="352425" y="146050"/>
                  </a:cubicBezTo>
                  <a:cubicBezTo>
                    <a:pt x="354868" y="143119"/>
                    <a:pt x="356077" y="139223"/>
                    <a:pt x="358775" y="136525"/>
                  </a:cubicBezTo>
                  <a:cubicBezTo>
                    <a:pt x="361473" y="133827"/>
                    <a:pt x="365125" y="132292"/>
                    <a:pt x="368300" y="130175"/>
                  </a:cubicBezTo>
                  <a:cubicBezTo>
                    <a:pt x="376812" y="130884"/>
                    <a:pt x="402956" y="130040"/>
                    <a:pt x="415925" y="136525"/>
                  </a:cubicBezTo>
                  <a:cubicBezTo>
                    <a:pt x="429540" y="143332"/>
                    <a:pt x="422336" y="142569"/>
                    <a:pt x="434975" y="152400"/>
                  </a:cubicBezTo>
                  <a:cubicBezTo>
                    <a:pt x="451351" y="165137"/>
                    <a:pt x="449179" y="163485"/>
                    <a:pt x="463550" y="168275"/>
                  </a:cubicBezTo>
                  <a:cubicBezTo>
                    <a:pt x="472017" y="167217"/>
                    <a:pt x="480718" y="167345"/>
                    <a:pt x="488950" y="165100"/>
                  </a:cubicBezTo>
                  <a:cubicBezTo>
                    <a:pt x="499729" y="162160"/>
                    <a:pt x="506550" y="146638"/>
                    <a:pt x="511175" y="139700"/>
                  </a:cubicBezTo>
                  <a:lnTo>
                    <a:pt x="523875" y="120650"/>
                  </a:lnTo>
                  <a:lnTo>
                    <a:pt x="530225" y="111125"/>
                  </a:lnTo>
                  <a:cubicBezTo>
                    <a:pt x="531283" y="104775"/>
                    <a:pt x="532003" y="98359"/>
                    <a:pt x="533400" y="92075"/>
                  </a:cubicBezTo>
                  <a:cubicBezTo>
                    <a:pt x="534126" y="88808"/>
                    <a:pt x="533852" y="84495"/>
                    <a:pt x="536575" y="82550"/>
                  </a:cubicBezTo>
                  <a:cubicBezTo>
                    <a:pt x="542022" y="78659"/>
                    <a:pt x="555625" y="76200"/>
                    <a:pt x="555625" y="76200"/>
                  </a:cubicBezTo>
                  <a:cubicBezTo>
                    <a:pt x="565341" y="78629"/>
                    <a:pt x="570541" y="78416"/>
                    <a:pt x="577850" y="85725"/>
                  </a:cubicBezTo>
                  <a:cubicBezTo>
                    <a:pt x="592211" y="100086"/>
                    <a:pt x="575182" y="92244"/>
                    <a:pt x="593725" y="98425"/>
                  </a:cubicBezTo>
                  <a:cubicBezTo>
                    <a:pt x="603788" y="113519"/>
                    <a:pt x="596455" y="106743"/>
                    <a:pt x="619125" y="114300"/>
                  </a:cubicBezTo>
                  <a:lnTo>
                    <a:pt x="628650" y="117475"/>
                  </a:lnTo>
                  <a:lnTo>
                    <a:pt x="638175" y="120650"/>
                  </a:lnTo>
                  <a:cubicBezTo>
                    <a:pt x="650875" y="119592"/>
                    <a:pt x="663961" y="120759"/>
                    <a:pt x="676275" y="117475"/>
                  </a:cubicBezTo>
                  <a:cubicBezTo>
                    <a:pt x="680614" y="116318"/>
                    <a:pt x="683043" y="111494"/>
                    <a:pt x="685800" y="107950"/>
                  </a:cubicBezTo>
                  <a:cubicBezTo>
                    <a:pt x="690485" y="101926"/>
                    <a:pt x="692150" y="93133"/>
                    <a:pt x="698500" y="88900"/>
                  </a:cubicBezTo>
                  <a:cubicBezTo>
                    <a:pt x="711761" y="80059"/>
                    <a:pt x="705327" y="85248"/>
                    <a:pt x="717550" y="73025"/>
                  </a:cubicBezTo>
                  <a:cubicBezTo>
                    <a:pt x="718608" y="69850"/>
                    <a:pt x="718358" y="65867"/>
                    <a:pt x="720725" y="63500"/>
                  </a:cubicBezTo>
                  <a:cubicBezTo>
                    <a:pt x="723092" y="61133"/>
                    <a:pt x="726903" y="60325"/>
                    <a:pt x="730250" y="60325"/>
                  </a:cubicBezTo>
                  <a:cubicBezTo>
                    <a:pt x="740886" y="60325"/>
                    <a:pt x="751417" y="62442"/>
                    <a:pt x="762000" y="63500"/>
                  </a:cubicBezTo>
                  <a:lnTo>
                    <a:pt x="781050" y="76200"/>
                  </a:lnTo>
                  <a:lnTo>
                    <a:pt x="790575" y="82550"/>
                  </a:lnTo>
                  <a:cubicBezTo>
                    <a:pt x="794527" y="88478"/>
                    <a:pt x="799979" y="98005"/>
                    <a:pt x="806450" y="101600"/>
                  </a:cubicBezTo>
                  <a:cubicBezTo>
                    <a:pt x="812301" y="104851"/>
                    <a:pt x="825500" y="107950"/>
                    <a:pt x="825500" y="107950"/>
                  </a:cubicBezTo>
                  <a:cubicBezTo>
                    <a:pt x="837142" y="106892"/>
                    <a:pt x="849252" y="108213"/>
                    <a:pt x="860425" y="104775"/>
                  </a:cubicBezTo>
                  <a:cubicBezTo>
                    <a:pt x="864072" y="103653"/>
                    <a:pt x="865225" y="98737"/>
                    <a:pt x="866775" y="95250"/>
                  </a:cubicBezTo>
                  <a:cubicBezTo>
                    <a:pt x="869493" y="89133"/>
                    <a:pt x="873125" y="76200"/>
                    <a:pt x="873125" y="76200"/>
                  </a:cubicBezTo>
                  <a:cubicBezTo>
                    <a:pt x="874183" y="66675"/>
                    <a:pt x="873976" y="56922"/>
                    <a:pt x="876300" y="47625"/>
                  </a:cubicBezTo>
                  <a:cubicBezTo>
                    <a:pt x="877225" y="43923"/>
                    <a:pt x="880207" y="41031"/>
                    <a:pt x="882650" y="38100"/>
                  </a:cubicBezTo>
                  <a:cubicBezTo>
                    <a:pt x="886051" y="34019"/>
                    <a:pt x="895937" y="24146"/>
                    <a:pt x="901700" y="22225"/>
                  </a:cubicBezTo>
                  <a:cubicBezTo>
                    <a:pt x="905004" y="21124"/>
                    <a:pt x="941263" y="16120"/>
                    <a:pt x="942975" y="15875"/>
                  </a:cubicBezTo>
                  <a:lnTo>
                    <a:pt x="971550" y="6350"/>
                  </a:lnTo>
                  <a:cubicBezTo>
                    <a:pt x="982079" y="2840"/>
                    <a:pt x="981075" y="6522"/>
                    <a:pt x="98107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744037" y="4548897"/>
              <a:ext cx="596900" cy="423430"/>
            </a:xfrm>
            <a:custGeom>
              <a:avLst/>
              <a:gdLst>
                <a:gd name="connsiteX0" fmla="*/ 114300 w 596900"/>
                <a:gd name="connsiteY0" fmla="*/ 423430 h 423430"/>
                <a:gd name="connsiteX1" fmla="*/ 98425 w 596900"/>
                <a:gd name="connsiteY1" fmla="*/ 410730 h 423430"/>
                <a:gd name="connsiteX2" fmla="*/ 79375 w 596900"/>
                <a:gd name="connsiteY2" fmla="*/ 398030 h 423430"/>
                <a:gd name="connsiteX3" fmla="*/ 76200 w 596900"/>
                <a:gd name="connsiteY3" fmla="*/ 363105 h 423430"/>
                <a:gd name="connsiteX4" fmla="*/ 82550 w 596900"/>
                <a:gd name="connsiteY4" fmla="*/ 344055 h 423430"/>
                <a:gd name="connsiteX5" fmla="*/ 79375 w 596900"/>
                <a:gd name="connsiteY5" fmla="*/ 325005 h 423430"/>
                <a:gd name="connsiteX6" fmla="*/ 57150 w 596900"/>
                <a:gd name="connsiteY6" fmla="*/ 299605 h 423430"/>
                <a:gd name="connsiteX7" fmla="*/ 31750 w 596900"/>
                <a:gd name="connsiteY7" fmla="*/ 277380 h 423430"/>
                <a:gd name="connsiteX8" fmla="*/ 22225 w 596900"/>
                <a:gd name="connsiteY8" fmla="*/ 271030 h 423430"/>
                <a:gd name="connsiteX9" fmla="*/ 9525 w 596900"/>
                <a:gd name="connsiteY9" fmla="*/ 251980 h 423430"/>
                <a:gd name="connsiteX10" fmla="*/ 3175 w 596900"/>
                <a:gd name="connsiteY10" fmla="*/ 242455 h 423430"/>
                <a:gd name="connsiteX11" fmla="*/ 0 w 596900"/>
                <a:gd name="connsiteY11" fmla="*/ 232930 h 423430"/>
                <a:gd name="connsiteX12" fmla="*/ 3175 w 596900"/>
                <a:gd name="connsiteY12" fmla="*/ 210705 h 423430"/>
                <a:gd name="connsiteX13" fmla="*/ 6350 w 596900"/>
                <a:gd name="connsiteY13" fmla="*/ 201180 h 423430"/>
                <a:gd name="connsiteX14" fmla="*/ 25400 w 596900"/>
                <a:gd name="connsiteY14" fmla="*/ 188480 h 423430"/>
                <a:gd name="connsiteX15" fmla="*/ 34925 w 596900"/>
                <a:gd name="connsiteY15" fmla="*/ 182130 h 423430"/>
                <a:gd name="connsiteX16" fmla="*/ 44450 w 596900"/>
                <a:gd name="connsiteY16" fmla="*/ 175780 h 423430"/>
                <a:gd name="connsiteX17" fmla="*/ 47625 w 596900"/>
                <a:gd name="connsiteY17" fmla="*/ 166255 h 423430"/>
                <a:gd name="connsiteX18" fmla="*/ 38100 w 596900"/>
                <a:gd name="connsiteY18" fmla="*/ 140855 h 423430"/>
                <a:gd name="connsiteX19" fmla="*/ 28575 w 596900"/>
                <a:gd name="connsiteY19" fmla="*/ 137680 h 423430"/>
                <a:gd name="connsiteX20" fmla="*/ 22225 w 596900"/>
                <a:gd name="connsiteY20" fmla="*/ 128155 h 423430"/>
                <a:gd name="connsiteX21" fmla="*/ 12700 w 596900"/>
                <a:gd name="connsiteY21" fmla="*/ 121805 h 423430"/>
                <a:gd name="connsiteX22" fmla="*/ 9525 w 596900"/>
                <a:gd name="connsiteY22" fmla="*/ 112280 h 423430"/>
                <a:gd name="connsiteX23" fmla="*/ 0 w 596900"/>
                <a:gd name="connsiteY23" fmla="*/ 102755 h 423430"/>
                <a:gd name="connsiteX24" fmla="*/ 9525 w 596900"/>
                <a:gd name="connsiteY24" fmla="*/ 80530 h 423430"/>
                <a:gd name="connsiteX25" fmla="*/ 19050 w 596900"/>
                <a:gd name="connsiteY25" fmla="*/ 77355 h 423430"/>
                <a:gd name="connsiteX26" fmla="*/ 28575 w 596900"/>
                <a:gd name="connsiteY26" fmla="*/ 71005 h 423430"/>
                <a:gd name="connsiteX27" fmla="*/ 47625 w 596900"/>
                <a:gd name="connsiteY27" fmla="*/ 64655 h 423430"/>
                <a:gd name="connsiteX28" fmla="*/ 79375 w 596900"/>
                <a:gd name="connsiteY28" fmla="*/ 74180 h 423430"/>
                <a:gd name="connsiteX29" fmla="*/ 88900 w 596900"/>
                <a:gd name="connsiteY29" fmla="*/ 77355 h 423430"/>
                <a:gd name="connsiteX30" fmla="*/ 142875 w 596900"/>
                <a:gd name="connsiteY30" fmla="*/ 74180 h 423430"/>
                <a:gd name="connsiteX31" fmla="*/ 165100 w 596900"/>
                <a:gd name="connsiteY31" fmla="*/ 48780 h 423430"/>
                <a:gd name="connsiteX32" fmla="*/ 171450 w 596900"/>
                <a:gd name="connsiteY32" fmla="*/ 39255 h 423430"/>
                <a:gd name="connsiteX33" fmla="*/ 177800 w 596900"/>
                <a:gd name="connsiteY33" fmla="*/ 29730 h 423430"/>
                <a:gd name="connsiteX34" fmla="*/ 187325 w 596900"/>
                <a:gd name="connsiteY34" fmla="*/ 20205 h 423430"/>
                <a:gd name="connsiteX35" fmla="*/ 190500 w 596900"/>
                <a:gd name="connsiteY35" fmla="*/ 10680 h 423430"/>
                <a:gd name="connsiteX36" fmla="*/ 231775 w 596900"/>
                <a:gd name="connsiteY36" fmla="*/ 4330 h 423430"/>
                <a:gd name="connsiteX37" fmla="*/ 241300 w 596900"/>
                <a:gd name="connsiteY37" fmla="*/ 10680 h 423430"/>
                <a:gd name="connsiteX38" fmla="*/ 244475 w 596900"/>
                <a:gd name="connsiteY38" fmla="*/ 20205 h 423430"/>
                <a:gd name="connsiteX39" fmla="*/ 250825 w 596900"/>
                <a:gd name="connsiteY39" fmla="*/ 29730 h 423430"/>
                <a:gd name="connsiteX40" fmla="*/ 254000 w 596900"/>
                <a:gd name="connsiteY40" fmla="*/ 39255 h 423430"/>
                <a:gd name="connsiteX41" fmla="*/ 273050 w 596900"/>
                <a:gd name="connsiteY41" fmla="*/ 48780 h 423430"/>
                <a:gd name="connsiteX42" fmla="*/ 282575 w 596900"/>
                <a:gd name="connsiteY42" fmla="*/ 55130 h 423430"/>
                <a:gd name="connsiteX43" fmla="*/ 327025 w 596900"/>
                <a:gd name="connsiteY43" fmla="*/ 48780 h 423430"/>
                <a:gd name="connsiteX44" fmla="*/ 336550 w 596900"/>
                <a:gd name="connsiteY44" fmla="*/ 42430 h 423430"/>
                <a:gd name="connsiteX45" fmla="*/ 355600 w 596900"/>
                <a:gd name="connsiteY45" fmla="*/ 36080 h 423430"/>
                <a:gd name="connsiteX46" fmla="*/ 371475 w 596900"/>
                <a:gd name="connsiteY46" fmla="*/ 17030 h 423430"/>
                <a:gd name="connsiteX47" fmla="*/ 381000 w 596900"/>
                <a:gd name="connsiteY47" fmla="*/ 13855 h 423430"/>
                <a:gd name="connsiteX48" fmla="*/ 400050 w 596900"/>
                <a:gd name="connsiteY48" fmla="*/ 4330 h 423430"/>
                <a:gd name="connsiteX49" fmla="*/ 422275 w 596900"/>
                <a:gd name="connsiteY49" fmla="*/ 7505 h 423430"/>
                <a:gd name="connsiteX50" fmla="*/ 415925 w 596900"/>
                <a:gd name="connsiteY50" fmla="*/ 26555 h 423430"/>
                <a:gd name="connsiteX51" fmla="*/ 412750 w 596900"/>
                <a:gd name="connsiteY51" fmla="*/ 36080 h 423430"/>
                <a:gd name="connsiteX52" fmla="*/ 425450 w 596900"/>
                <a:gd name="connsiteY52" fmla="*/ 58305 h 423430"/>
                <a:gd name="connsiteX53" fmla="*/ 444500 w 596900"/>
                <a:gd name="connsiteY53" fmla="*/ 64655 h 423430"/>
                <a:gd name="connsiteX54" fmla="*/ 463550 w 596900"/>
                <a:gd name="connsiteY54" fmla="*/ 58305 h 423430"/>
                <a:gd name="connsiteX55" fmla="*/ 492125 w 596900"/>
                <a:gd name="connsiteY55" fmla="*/ 39255 h 423430"/>
                <a:gd name="connsiteX56" fmla="*/ 501650 w 596900"/>
                <a:gd name="connsiteY56" fmla="*/ 32905 h 423430"/>
                <a:gd name="connsiteX57" fmla="*/ 520700 w 596900"/>
                <a:gd name="connsiteY57" fmla="*/ 23380 h 423430"/>
                <a:gd name="connsiteX58" fmla="*/ 539750 w 596900"/>
                <a:gd name="connsiteY58" fmla="*/ 32905 h 423430"/>
                <a:gd name="connsiteX59" fmla="*/ 542925 w 596900"/>
                <a:gd name="connsiteY59" fmla="*/ 42430 h 423430"/>
                <a:gd name="connsiteX60" fmla="*/ 558800 w 596900"/>
                <a:gd name="connsiteY60" fmla="*/ 58305 h 423430"/>
                <a:gd name="connsiteX61" fmla="*/ 568325 w 596900"/>
                <a:gd name="connsiteY61" fmla="*/ 77355 h 423430"/>
                <a:gd name="connsiteX62" fmla="*/ 577850 w 596900"/>
                <a:gd name="connsiteY62" fmla="*/ 83705 h 423430"/>
                <a:gd name="connsiteX63" fmla="*/ 590550 w 596900"/>
                <a:gd name="connsiteY63" fmla="*/ 96405 h 423430"/>
                <a:gd name="connsiteX64" fmla="*/ 596900 w 596900"/>
                <a:gd name="connsiteY64" fmla="*/ 105930 h 423430"/>
                <a:gd name="connsiteX65" fmla="*/ 577850 w 596900"/>
                <a:gd name="connsiteY65" fmla="*/ 121805 h 423430"/>
                <a:gd name="connsiteX66" fmla="*/ 568325 w 596900"/>
                <a:gd name="connsiteY66" fmla="*/ 124980 h 423430"/>
                <a:gd name="connsiteX67" fmla="*/ 561975 w 596900"/>
                <a:gd name="connsiteY67" fmla="*/ 134505 h 423430"/>
                <a:gd name="connsiteX68" fmla="*/ 552450 w 596900"/>
                <a:gd name="connsiteY68" fmla="*/ 140855 h 423430"/>
                <a:gd name="connsiteX69" fmla="*/ 546100 w 596900"/>
                <a:gd name="connsiteY69" fmla="*/ 159905 h 423430"/>
                <a:gd name="connsiteX70" fmla="*/ 555625 w 596900"/>
                <a:gd name="connsiteY70" fmla="*/ 194830 h 423430"/>
                <a:gd name="connsiteX71" fmla="*/ 558800 w 596900"/>
                <a:gd name="connsiteY71" fmla="*/ 204355 h 423430"/>
                <a:gd name="connsiteX72" fmla="*/ 561975 w 596900"/>
                <a:gd name="connsiteY72" fmla="*/ 213880 h 423430"/>
                <a:gd name="connsiteX73" fmla="*/ 552450 w 596900"/>
                <a:gd name="connsiteY73" fmla="*/ 251980 h 423430"/>
                <a:gd name="connsiteX74" fmla="*/ 542925 w 596900"/>
                <a:gd name="connsiteY74" fmla="*/ 258330 h 423430"/>
                <a:gd name="connsiteX75" fmla="*/ 517525 w 596900"/>
                <a:gd name="connsiteY75" fmla="*/ 280555 h 423430"/>
                <a:gd name="connsiteX76" fmla="*/ 501650 w 596900"/>
                <a:gd name="connsiteY76" fmla="*/ 299605 h 423430"/>
                <a:gd name="connsiteX77" fmla="*/ 498475 w 596900"/>
                <a:gd name="connsiteY77" fmla="*/ 309130 h 423430"/>
                <a:gd name="connsiteX78" fmla="*/ 501650 w 596900"/>
                <a:gd name="connsiteY78" fmla="*/ 325005 h 423430"/>
                <a:gd name="connsiteX79" fmla="*/ 508000 w 596900"/>
                <a:gd name="connsiteY79" fmla="*/ 334530 h 423430"/>
                <a:gd name="connsiteX80" fmla="*/ 501650 w 596900"/>
                <a:gd name="connsiteY80" fmla="*/ 344055 h 423430"/>
                <a:gd name="connsiteX81" fmla="*/ 482600 w 596900"/>
                <a:gd name="connsiteY81" fmla="*/ 353580 h 423430"/>
                <a:gd name="connsiteX82" fmla="*/ 473075 w 596900"/>
                <a:gd name="connsiteY82" fmla="*/ 359930 h 423430"/>
                <a:gd name="connsiteX83" fmla="*/ 454025 w 596900"/>
                <a:gd name="connsiteY83" fmla="*/ 366280 h 423430"/>
                <a:gd name="connsiteX84" fmla="*/ 444500 w 596900"/>
                <a:gd name="connsiteY84" fmla="*/ 369455 h 423430"/>
                <a:gd name="connsiteX85" fmla="*/ 434975 w 596900"/>
                <a:gd name="connsiteY85" fmla="*/ 372630 h 423430"/>
                <a:gd name="connsiteX86" fmla="*/ 412750 w 596900"/>
                <a:gd name="connsiteY86" fmla="*/ 375805 h 423430"/>
                <a:gd name="connsiteX87" fmla="*/ 393700 w 596900"/>
                <a:gd name="connsiteY87" fmla="*/ 382155 h 423430"/>
                <a:gd name="connsiteX88" fmla="*/ 371475 w 596900"/>
                <a:gd name="connsiteY88" fmla="*/ 394855 h 42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6900" h="423430">
                  <a:moveTo>
                    <a:pt x="114300" y="423430"/>
                  </a:moveTo>
                  <a:cubicBezTo>
                    <a:pt x="109008" y="419197"/>
                    <a:pt x="103906" y="414716"/>
                    <a:pt x="98425" y="410730"/>
                  </a:cubicBezTo>
                  <a:cubicBezTo>
                    <a:pt x="92253" y="406241"/>
                    <a:pt x="79375" y="398030"/>
                    <a:pt x="79375" y="398030"/>
                  </a:cubicBezTo>
                  <a:cubicBezTo>
                    <a:pt x="69174" y="382728"/>
                    <a:pt x="70580" y="389333"/>
                    <a:pt x="76200" y="363105"/>
                  </a:cubicBezTo>
                  <a:cubicBezTo>
                    <a:pt x="77602" y="356560"/>
                    <a:pt x="82550" y="344055"/>
                    <a:pt x="82550" y="344055"/>
                  </a:cubicBezTo>
                  <a:cubicBezTo>
                    <a:pt x="81492" y="337705"/>
                    <a:pt x="81851" y="330947"/>
                    <a:pt x="79375" y="325005"/>
                  </a:cubicBezTo>
                  <a:cubicBezTo>
                    <a:pt x="72252" y="307909"/>
                    <a:pt x="69178" y="307624"/>
                    <a:pt x="57150" y="299605"/>
                  </a:cubicBezTo>
                  <a:cubicBezTo>
                    <a:pt x="46567" y="283730"/>
                    <a:pt x="53975" y="292197"/>
                    <a:pt x="31750" y="277380"/>
                  </a:cubicBezTo>
                  <a:lnTo>
                    <a:pt x="22225" y="271030"/>
                  </a:lnTo>
                  <a:lnTo>
                    <a:pt x="9525" y="251980"/>
                  </a:lnTo>
                  <a:cubicBezTo>
                    <a:pt x="7408" y="248805"/>
                    <a:pt x="4382" y="246075"/>
                    <a:pt x="3175" y="242455"/>
                  </a:cubicBezTo>
                  <a:lnTo>
                    <a:pt x="0" y="232930"/>
                  </a:lnTo>
                  <a:cubicBezTo>
                    <a:pt x="1058" y="225522"/>
                    <a:pt x="1707" y="218043"/>
                    <a:pt x="3175" y="210705"/>
                  </a:cubicBezTo>
                  <a:cubicBezTo>
                    <a:pt x="3831" y="207423"/>
                    <a:pt x="3983" y="203547"/>
                    <a:pt x="6350" y="201180"/>
                  </a:cubicBezTo>
                  <a:cubicBezTo>
                    <a:pt x="11746" y="195784"/>
                    <a:pt x="19050" y="192713"/>
                    <a:pt x="25400" y="188480"/>
                  </a:cubicBezTo>
                  <a:lnTo>
                    <a:pt x="34925" y="182130"/>
                  </a:lnTo>
                  <a:lnTo>
                    <a:pt x="44450" y="175780"/>
                  </a:lnTo>
                  <a:cubicBezTo>
                    <a:pt x="45508" y="172605"/>
                    <a:pt x="47625" y="169602"/>
                    <a:pt x="47625" y="166255"/>
                  </a:cubicBezTo>
                  <a:cubicBezTo>
                    <a:pt x="47625" y="159026"/>
                    <a:pt x="44669" y="146110"/>
                    <a:pt x="38100" y="140855"/>
                  </a:cubicBezTo>
                  <a:cubicBezTo>
                    <a:pt x="35487" y="138764"/>
                    <a:pt x="31750" y="138738"/>
                    <a:pt x="28575" y="137680"/>
                  </a:cubicBezTo>
                  <a:cubicBezTo>
                    <a:pt x="26458" y="134505"/>
                    <a:pt x="24923" y="130853"/>
                    <a:pt x="22225" y="128155"/>
                  </a:cubicBezTo>
                  <a:cubicBezTo>
                    <a:pt x="19527" y="125457"/>
                    <a:pt x="15084" y="124785"/>
                    <a:pt x="12700" y="121805"/>
                  </a:cubicBezTo>
                  <a:cubicBezTo>
                    <a:pt x="10609" y="119192"/>
                    <a:pt x="11381" y="115065"/>
                    <a:pt x="9525" y="112280"/>
                  </a:cubicBezTo>
                  <a:cubicBezTo>
                    <a:pt x="7034" y="108544"/>
                    <a:pt x="3175" y="105930"/>
                    <a:pt x="0" y="102755"/>
                  </a:cubicBezTo>
                  <a:cubicBezTo>
                    <a:pt x="1907" y="95129"/>
                    <a:pt x="2673" y="86012"/>
                    <a:pt x="9525" y="80530"/>
                  </a:cubicBezTo>
                  <a:cubicBezTo>
                    <a:pt x="12138" y="78439"/>
                    <a:pt x="16057" y="78852"/>
                    <a:pt x="19050" y="77355"/>
                  </a:cubicBezTo>
                  <a:cubicBezTo>
                    <a:pt x="22463" y="75648"/>
                    <a:pt x="25088" y="72555"/>
                    <a:pt x="28575" y="71005"/>
                  </a:cubicBezTo>
                  <a:cubicBezTo>
                    <a:pt x="34692" y="68287"/>
                    <a:pt x="47625" y="64655"/>
                    <a:pt x="47625" y="64655"/>
                  </a:cubicBezTo>
                  <a:cubicBezTo>
                    <a:pt x="66819" y="69453"/>
                    <a:pt x="56185" y="66450"/>
                    <a:pt x="79375" y="74180"/>
                  </a:cubicBezTo>
                  <a:lnTo>
                    <a:pt x="88900" y="77355"/>
                  </a:lnTo>
                  <a:cubicBezTo>
                    <a:pt x="106892" y="76297"/>
                    <a:pt x="125052" y="76854"/>
                    <a:pt x="142875" y="74180"/>
                  </a:cubicBezTo>
                  <a:cubicBezTo>
                    <a:pt x="152674" y="72710"/>
                    <a:pt x="162435" y="52778"/>
                    <a:pt x="165100" y="48780"/>
                  </a:cubicBezTo>
                  <a:lnTo>
                    <a:pt x="171450" y="39255"/>
                  </a:lnTo>
                  <a:cubicBezTo>
                    <a:pt x="173567" y="36080"/>
                    <a:pt x="175102" y="32428"/>
                    <a:pt x="177800" y="29730"/>
                  </a:cubicBezTo>
                  <a:lnTo>
                    <a:pt x="187325" y="20205"/>
                  </a:lnTo>
                  <a:cubicBezTo>
                    <a:pt x="188383" y="17030"/>
                    <a:pt x="188644" y="13465"/>
                    <a:pt x="190500" y="10680"/>
                  </a:cubicBezTo>
                  <a:cubicBezTo>
                    <a:pt x="202219" y="-6899"/>
                    <a:pt x="208175" y="1970"/>
                    <a:pt x="231775" y="4330"/>
                  </a:cubicBezTo>
                  <a:cubicBezTo>
                    <a:pt x="234950" y="6447"/>
                    <a:pt x="238916" y="7700"/>
                    <a:pt x="241300" y="10680"/>
                  </a:cubicBezTo>
                  <a:cubicBezTo>
                    <a:pt x="243391" y="13293"/>
                    <a:pt x="242978" y="17212"/>
                    <a:pt x="244475" y="20205"/>
                  </a:cubicBezTo>
                  <a:cubicBezTo>
                    <a:pt x="246182" y="23618"/>
                    <a:pt x="249118" y="26317"/>
                    <a:pt x="250825" y="29730"/>
                  </a:cubicBezTo>
                  <a:cubicBezTo>
                    <a:pt x="252322" y="32723"/>
                    <a:pt x="251909" y="36642"/>
                    <a:pt x="254000" y="39255"/>
                  </a:cubicBezTo>
                  <a:cubicBezTo>
                    <a:pt x="260066" y="46838"/>
                    <a:pt x="265381" y="44945"/>
                    <a:pt x="273050" y="48780"/>
                  </a:cubicBezTo>
                  <a:cubicBezTo>
                    <a:pt x="276463" y="50487"/>
                    <a:pt x="279400" y="53013"/>
                    <a:pt x="282575" y="55130"/>
                  </a:cubicBezTo>
                  <a:cubicBezTo>
                    <a:pt x="291498" y="54319"/>
                    <a:pt x="314809" y="54888"/>
                    <a:pt x="327025" y="48780"/>
                  </a:cubicBezTo>
                  <a:cubicBezTo>
                    <a:pt x="330438" y="47073"/>
                    <a:pt x="333063" y="43980"/>
                    <a:pt x="336550" y="42430"/>
                  </a:cubicBezTo>
                  <a:cubicBezTo>
                    <a:pt x="342667" y="39712"/>
                    <a:pt x="355600" y="36080"/>
                    <a:pt x="355600" y="36080"/>
                  </a:cubicBezTo>
                  <a:cubicBezTo>
                    <a:pt x="360286" y="29052"/>
                    <a:pt x="364141" y="21919"/>
                    <a:pt x="371475" y="17030"/>
                  </a:cubicBezTo>
                  <a:cubicBezTo>
                    <a:pt x="374260" y="15174"/>
                    <a:pt x="378007" y="15352"/>
                    <a:pt x="381000" y="13855"/>
                  </a:cubicBezTo>
                  <a:cubicBezTo>
                    <a:pt x="405619" y="1545"/>
                    <a:pt x="376109" y="12310"/>
                    <a:pt x="400050" y="4330"/>
                  </a:cubicBezTo>
                  <a:cubicBezTo>
                    <a:pt x="407458" y="5388"/>
                    <a:pt x="417925" y="1415"/>
                    <a:pt x="422275" y="7505"/>
                  </a:cubicBezTo>
                  <a:cubicBezTo>
                    <a:pt x="426166" y="12952"/>
                    <a:pt x="418042" y="20205"/>
                    <a:pt x="415925" y="26555"/>
                  </a:cubicBezTo>
                  <a:lnTo>
                    <a:pt x="412750" y="36080"/>
                  </a:lnTo>
                  <a:cubicBezTo>
                    <a:pt x="415707" y="50863"/>
                    <a:pt x="412119" y="52380"/>
                    <a:pt x="425450" y="58305"/>
                  </a:cubicBezTo>
                  <a:cubicBezTo>
                    <a:pt x="431567" y="61023"/>
                    <a:pt x="444500" y="64655"/>
                    <a:pt x="444500" y="64655"/>
                  </a:cubicBezTo>
                  <a:cubicBezTo>
                    <a:pt x="450850" y="62538"/>
                    <a:pt x="457981" y="62018"/>
                    <a:pt x="463550" y="58305"/>
                  </a:cubicBezTo>
                  <a:lnTo>
                    <a:pt x="492125" y="39255"/>
                  </a:lnTo>
                  <a:cubicBezTo>
                    <a:pt x="495300" y="37138"/>
                    <a:pt x="498030" y="34112"/>
                    <a:pt x="501650" y="32905"/>
                  </a:cubicBezTo>
                  <a:cubicBezTo>
                    <a:pt x="514795" y="28523"/>
                    <a:pt x="508390" y="31586"/>
                    <a:pt x="520700" y="23380"/>
                  </a:cubicBezTo>
                  <a:cubicBezTo>
                    <a:pt x="526975" y="25472"/>
                    <a:pt x="535274" y="27310"/>
                    <a:pt x="539750" y="32905"/>
                  </a:cubicBezTo>
                  <a:cubicBezTo>
                    <a:pt x="541841" y="35518"/>
                    <a:pt x="541428" y="39437"/>
                    <a:pt x="542925" y="42430"/>
                  </a:cubicBezTo>
                  <a:cubicBezTo>
                    <a:pt x="548217" y="53013"/>
                    <a:pt x="549275" y="51955"/>
                    <a:pt x="558800" y="58305"/>
                  </a:cubicBezTo>
                  <a:cubicBezTo>
                    <a:pt x="561382" y="66052"/>
                    <a:pt x="562170" y="71200"/>
                    <a:pt x="568325" y="77355"/>
                  </a:cubicBezTo>
                  <a:cubicBezTo>
                    <a:pt x="571023" y="80053"/>
                    <a:pt x="574675" y="81588"/>
                    <a:pt x="577850" y="83705"/>
                  </a:cubicBezTo>
                  <a:cubicBezTo>
                    <a:pt x="584777" y="104487"/>
                    <a:pt x="575156" y="84090"/>
                    <a:pt x="590550" y="96405"/>
                  </a:cubicBezTo>
                  <a:cubicBezTo>
                    <a:pt x="593530" y="98789"/>
                    <a:pt x="594783" y="102755"/>
                    <a:pt x="596900" y="105930"/>
                  </a:cubicBezTo>
                  <a:cubicBezTo>
                    <a:pt x="589878" y="112952"/>
                    <a:pt x="586691" y="117385"/>
                    <a:pt x="577850" y="121805"/>
                  </a:cubicBezTo>
                  <a:cubicBezTo>
                    <a:pt x="574857" y="123302"/>
                    <a:pt x="571500" y="123922"/>
                    <a:pt x="568325" y="124980"/>
                  </a:cubicBezTo>
                  <a:cubicBezTo>
                    <a:pt x="566208" y="128155"/>
                    <a:pt x="564673" y="131807"/>
                    <a:pt x="561975" y="134505"/>
                  </a:cubicBezTo>
                  <a:cubicBezTo>
                    <a:pt x="559277" y="137203"/>
                    <a:pt x="554472" y="137619"/>
                    <a:pt x="552450" y="140855"/>
                  </a:cubicBezTo>
                  <a:cubicBezTo>
                    <a:pt x="548902" y="146531"/>
                    <a:pt x="546100" y="159905"/>
                    <a:pt x="546100" y="159905"/>
                  </a:cubicBezTo>
                  <a:cubicBezTo>
                    <a:pt x="550588" y="182344"/>
                    <a:pt x="547568" y="170660"/>
                    <a:pt x="555625" y="194830"/>
                  </a:cubicBezTo>
                  <a:lnTo>
                    <a:pt x="558800" y="204355"/>
                  </a:lnTo>
                  <a:lnTo>
                    <a:pt x="561975" y="213880"/>
                  </a:lnTo>
                  <a:cubicBezTo>
                    <a:pt x="560210" y="229767"/>
                    <a:pt x="563387" y="241043"/>
                    <a:pt x="552450" y="251980"/>
                  </a:cubicBezTo>
                  <a:cubicBezTo>
                    <a:pt x="549752" y="254678"/>
                    <a:pt x="546100" y="256213"/>
                    <a:pt x="542925" y="258330"/>
                  </a:cubicBezTo>
                  <a:cubicBezTo>
                    <a:pt x="524933" y="285317"/>
                    <a:pt x="554567" y="243513"/>
                    <a:pt x="517525" y="280555"/>
                  </a:cubicBezTo>
                  <a:cubicBezTo>
                    <a:pt x="510503" y="287577"/>
                    <a:pt x="506070" y="290764"/>
                    <a:pt x="501650" y="299605"/>
                  </a:cubicBezTo>
                  <a:cubicBezTo>
                    <a:pt x="500153" y="302598"/>
                    <a:pt x="499533" y="305955"/>
                    <a:pt x="498475" y="309130"/>
                  </a:cubicBezTo>
                  <a:cubicBezTo>
                    <a:pt x="499533" y="314422"/>
                    <a:pt x="499755" y="319952"/>
                    <a:pt x="501650" y="325005"/>
                  </a:cubicBezTo>
                  <a:cubicBezTo>
                    <a:pt x="502990" y="328578"/>
                    <a:pt x="508000" y="330714"/>
                    <a:pt x="508000" y="334530"/>
                  </a:cubicBezTo>
                  <a:cubicBezTo>
                    <a:pt x="508000" y="338346"/>
                    <a:pt x="504348" y="341357"/>
                    <a:pt x="501650" y="344055"/>
                  </a:cubicBezTo>
                  <a:cubicBezTo>
                    <a:pt x="492551" y="353154"/>
                    <a:pt x="492929" y="348415"/>
                    <a:pt x="482600" y="353580"/>
                  </a:cubicBezTo>
                  <a:cubicBezTo>
                    <a:pt x="479187" y="355287"/>
                    <a:pt x="476562" y="358380"/>
                    <a:pt x="473075" y="359930"/>
                  </a:cubicBezTo>
                  <a:cubicBezTo>
                    <a:pt x="466958" y="362648"/>
                    <a:pt x="460375" y="364163"/>
                    <a:pt x="454025" y="366280"/>
                  </a:cubicBezTo>
                  <a:lnTo>
                    <a:pt x="444500" y="369455"/>
                  </a:lnTo>
                  <a:cubicBezTo>
                    <a:pt x="441325" y="370513"/>
                    <a:pt x="438288" y="372157"/>
                    <a:pt x="434975" y="372630"/>
                  </a:cubicBezTo>
                  <a:lnTo>
                    <a:pt x="412750" y="375805"/>
                  </a:lnTo>
                  <a:cubicBezTo>
                    <a:pt x="406400" y="377922"/>
                    <a:pt x="399269" y="378442"/>
                    <a:pt x="393700" y="382155"/>
                  </a:cubicBezTo>
                  <a:cubicBezTo>
                    <a:pt x="373769" y="395442"/>
                    <a:pt x="382282" y="394855"/>
                    <a:pt x="371475" y="39485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40912" y="5131077"/>
              <a:ext cx="1025525" cy="514867"/>
            </a:xfrm>
            <a:custGeom>
              <a:avLst/>
              <a:gdLst>
                <a:gd name="connsiteX0" fmla="*/ 0 w 1025525"/>
                <a:gd name="connsiteY0" fmla="*/ 12700 h 514867"/>
                <a:gd name="connsiteX1" fmla="*/ 34925 w 1025525"/>
                <a:gd name="connsiteY1" fmla="*/ 3175 h 514867"/>
                <a:gd name="connsiteX2" fmla="*/ 44450 w 1025525"/>
                <a:gd name="connsiteY2" fmla="*/ 0 h 514867"/>
                <a:gd name="connsiteX3" fmla="*/ 66675 w 1025525"/>
                <a:gd name="connsiteY3" fmla="*/ 3175 h 514867"/>
                <a:gd name="connsiteX4" fmla="*/ 76200 w 1025525"/>
                <a:gd name="connsiteY4" fmla="*/ 9525 h 514867"/>
                <a:gd name="connsiteX5" fmla="*/ 85725 w 1025525"/>
                <a:gd name="connsiteY5" fmla="*/ 12700 h 514867"/>
                <a:gd name="connsiteX6" fmla="*/ 104775 w 1025525"/>
                <a:gd name="connsiteY6" fmla="*/ 22225 h 514867"/>
                <a:gd name="connsiteX7" fmla="*/ 142875 w 1025525"/>
                <a:gd name="connsiteY7" fmla="*/ 19050 h 514867"/>
                <a:gd name="connsiteX8" fmla="*/ 152400 w 1025525"/>
                <a:gd name="connsiteY8" fmla="*/ 15875 h 514867"/>
                <a:gd name="connsiteX9" fmla="*/ 171450 w 1025525"/>
                <a:gd name="connsiteY9" fmla="*/ 12700 h 514867"/>
                <a:gd name="connsiteX10" fmla="*/ 212725 w 1025525"/>
                <a:gd name="connsiteY10" fmla="*/ 15875 h 514867"/>
                <a:gd name="connsiteX11" fmla="*/ 219075 w 1025525"/>
                <a:gd name="connsiteY11" fmla="*/ 25400 h 514867"/>
                <a:gd name="connsiteX12" fmla="*/ 269875 w 1025525"/>
                <a:gd name="connsiteY12" fmla="*/ 22225 h 514867"/>
                <a:gd name="connsiteX13" fmla="*/ 346075 w 1025525"/>
                <a:gd name="connsiteY13" fmla="*/ 19050 h 514867"/>
                <a:gd name="connsiteX14" fmla="*/ 358775 w 1025525"/>
                <a:gd name="connsiteY14" fmla="*/ 22225 h 514867"/>
                <a:gd name="connsiteX15" fmla="*/ 374650 w 1025525"/>
                <a:gd name="connsiteY15" fmla="*/ 50800 h 514867"/>
                <a:gd name="connsiteX16" fmla="*/ 384175 w 1025525"/>
                <a:gd name="connsiteY16" fmla="*/ 60325 h 514867"/>
                <a:gd name="connsiteX17" fmla="*/ 428625 w 1025525"/>
                <a:gd name="connsiteY17" fmla="*/ 53975 h 514867"/>
                <a:gd name="connsiteX18" fmla="*/ 438150 w 1025525"/>
                <a:gd name="connsiteY18" fmla="*/ 50800 h 514867"/>
                <a:gd name="connsiteX19" fmla="*/ 447675 w 1025525"/>
                <a:gd name="connsiteY19" fmla="*/ 44450 h 514867"/>
                <a:gd name="connsiteX20" fmla="*/ 466725 w 1025525"/>
                <a:gd name="connsiteY20" fmla="*/ 38100 h 514867"/>
                <a:gd name="connsiteX21" fmla="*/ 476250 w 1025525"/>
                <a:gd name="connsiteY21" fmla="*/ 57150 h 514867"/>
                <a:gd name="connsiteX22" fmla="*/ 479425 w 1025525"/>
                <a:gd name="connsiteY22" fmla="*/ 92075 h 514867"/>
                <a:gd name="connsiteX23" fmla="*/ 488950 w 1025525"/>
                <a:gd name="connsiteY23" fmla="*/ 98425 h 514867"/>
                <a:gd name="connsiteX24" fmla="*/ 511175 w 1025525"/>
                <a:gd name="connsiteY24" fmla="*/ 104775 h 514867"/>
                <a:gd name="connsiteX25" fmla="*/ 517525 w 1025525"/>
                <a:gd name="connsiteY25" fmla="*/ 114300 h 514867"/>
                <a:gd name="connsiteX26" fmla="*/ 517525 w 1025525"/>
                <a:gd name="connsiteY26" fmla="*/ 158750 h 514867"/>
                <a:gd name="connsiteX27" fmla="*/ 536575 w 1025525"/>
                <a:gd name="connsiteY27" fmla="*/ 171450 h 514867"/>
                <a:gd name="connsiteX28" fmla="*/ 546100 w 1025525"/>
                <a:gd name="connsiteY28" fmla="*/ 177800 h 514867"/>
                <a:gd name="connsiteX29" fmla="*/ 549275 w 1025525"/>
                <a:gd name="connsiteY29" fmla="*/ 187325 h 514867"/>
                <a:gd name="connsiteX30" fmla="*/ 555625 w 1025525"/>
                <a:gd name="connsiteY30" fmla="*/ 307975 h 514867"/>
                <a:gd name="connsiteX31" fmla="*/ 574675 w 1025525"/>
                <a:gd name="connsiteY31" fmla="*/ 333375 h 514867"/>
                <a:gd name="connsiteX32" fmla="*/ 600075 w 1025525"/>
                <a:gd name="connsiteY32" fmla="*/ 339725 h 514867"/>
                <a:gd name="connsiteX33" fmla="*/ 609600 w 1025525"/>
                <a:gd name="connsiteY33" fmla="*/ 361950 h 514867"/>
                <a:gd name="connsiteX34" fmla="*/ 615950 w 1025525"/>
                <a:gd name="connsiteY34" fmla="*/ 381000 h 514867"/>
                <a:gd name="connsiteX35" fmla="*/ 635000 w 1025525"/>
                <a:gd name="connsiteY35" fmla="*/ 387350 h 514867"/>
                <a:gd name="connsiteX36" fmla="*/ 644525 w 1025525"/>
                <a:gd name="connsiteY36" fmla="*/ 393700 h 514867"/>
                <a:gd name="connsiteX37" fmla="*/ 669925 w 1025525"/>
                <a:gd name="connsiteY37" fmla="*/ 396875 h 514867"/>
                <a:gd name="connsiteX38" fmla="*/ 679450 w 1025525"/>
                <a:gd name="connsiteY38" fmla="*/ 400050 h 514867"/>
                <a:gd name="connsiteX39" fmla="*/ 704850 w 1025525"/>
                <a:gd name="connsiteY39" fmla="*/ 406400 h 514867"/>
                <a:gd name="connsiteX40" fmla="*/ 727075 w 1025525"/>
                <a:gd name="connsiteY40" fmla="*/ 415925 h 514867"/>
                <a:gd name="connsiteX41" fmla="*/ 723900 w 1025525"/>
                <a:gd name="connsiteY41" fmla="*/ 431800 h 514867"/>
                <a:gd name="connsiteX42" fmla="*/ 720725 w 1025525"/>
                <a:gd name="connsiteY42" fmla="*/ 441325 h 514867"/>
                <a:gd name="connsiteX43" fmla="*/ 723900 w 1025525"/>
                <a:gd name="connsiteY43" fmla="*/ 501650 h 514867"/>
                <a:gd name="connsiteX44" fmla="*/ 727075 w 1025525"/>
                <a:gd name="connsiteY44" fmla="*/ 511175 h 514867"/>
                <a:gd name="connsiteX45" fmla="*/ 739775 w 1025525"/>
                <a:gd name="connsiteY45" fmla="*/ 514350 h 514867"/>
                <a:gd name="connsiteX46" fmla="*/ 793750 w 1025525"/>
                <a:gd name="connsiteY46" fmla="*/ 508000 h 514867"/>
                <a:gd name="connsiteX47" fmla="*/ 812800 w 1025525"/>
                <a:gd name="connsiteY47" fmla="*/ 501650 h 514867"/>
                <a:gd name="connsiteX48" fmla="*/ 822325 w 1025525"/>
                <a:gd name="connsiteY48" fmla="*/ 504825 h 514867"/>
                <a:gd name="connsiteX49" fmla="*/ 825500 w 1025525"/>
                <a:gd name="connsiteY49" fmla="*/ 514350 h 514867"/>
                <a:gd name="connsiteX50" fmla="*/ 863600 w 1025525"/>
                <a:gd name="connsiteY50" fmla="*/ 511175 h 514867"/>
                <a:gd name="connsiteX51" fmla="*/ 927100 w 1025525"/>
                <a:gd name="connsiteY51" fmla="*/ 501650 h 514867"/>
                <a:gd name="connsiteX52" fmla="*/ 936625 w 1025525"/>
                <a:gd name="connsiteY52" fmla="*/ 498475 h 514867"/>
                <a:gd name="connsiteX53" fmla="*/ 946150 w 1025525"/>
                <a:gd name="connsiteY53" fmla="*/ 492125 h 514867"/>
                <a:gd name="connsiteX54" fmla="*/ 955675 w 1025525"/>
                <a:gd name="connsiteY54" fmla="*/ 495300 h 514867"/>
                <a:gd name="connsiteX55" fmla="*/ 968375 w 1025525"/>
                <a:gd name="connsiteY55" fmla="*/ 498475 h 514867"/>
                <a:gd name="connsiteX56" fmla="*/ 987425 w 1025525"/>
                <a:gd name="connsiteY56" fmla="*/ 495300 h 514867"/>
                <a:gd name="connsiteX57" fmla="*/ 996950 w 1025525"/>
                <a:gd name="connsiteY57" fmla="*/ 492125 h 514867"/>
                <a:gd name="connsiteX58" fmla="*/ 1006475 w 1025525"/>
                <a:gd name="connsiteY58" fmla="*/ 495300 h 514867"/>
                <a:gd name="connsiteX59" fmla="*/ 1025525 w 1025525"/>
                <a:gd name="connsiteY59" fmla="*/ 485775 h 514867"/>
                <a:gd name="connsiteX60" fmla="*/ 1025525 w 1025525"/>
                <a:gd name="connsiteY60" fmla="*/ 482600 h 5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025525" h="514867">
                  <a:moveTo>
                    <a:pt x="0" y="12700"/>
                  </a:moveTo>
                  <a:cubicBezTo>
                    <a:pt x="22439" y="8212"/>
                    <a:pt x="10755" y="11232"/>
                    <a:pt x="34925" y="3175"/>
                  </a:cubicBezTo>
                  <a:lnTo>
                    <a:pt x="44450" y="0"/>
                  </a:lnTo>
                  <a:cubicBezTo>
                    <a:pt x="51858" y="1058"/>
                    <a:pt x="59507" y="1025"/>
                    <a:pt x="66675" y="3175"/>
                  </a:cubicBezTo>
                  <a:cubicBezTo>
                    <a:pt x="70330" y="4271"/>
                    <a:pt x="72787" y="7818"/>
                    <a:pt x="76200" y="9525"/>
                  </a:cubicBezTo>
                  <a:cubicBezTo>
                    <a:pt x="79193" y="11022"/>
                    <a:pt x="82732" y="11203"/>
                    <a:pt x="85725" y="12700"/>
                  </a:cubicBezTo>
                  <a:cubicBezTo>
                    <a:pt x="110344" y="25010"/>
                    <a:pt x="80834" y="14245"/>
                    <a:pt x="104775" y="22225"/>
                  </a:cubicBezTo>
                  <a:cubicBezTo>
                    <a:pt x="117475" y="21167"/>
                    <a:pt x="130243" y="20734"/>
                    <a:pt x="142875" y="19050"/>
                  </a:cubicBezTo>
                  <a:cubicBezTo>
                    <a:pt x="146192" y="18608"/>
                    <a:pt x="149133" y="16601"/>
                    <a:pt x="152400" y="15875"/>
                  </a:cubicBezTo>
                  <a:cubicBezTo>
                    <a:pt x="158684" y="14478"/>
                    <a:pt x="165100" y="13758"/>
                    <a:pt x="171450" y="12700"/>
                  </a:cubicBezTo>
                  <a:cubicBezTo>
                    <a:pt x="185208" y="13758"/>
                    <a:pt x="199392" y="12320"/>
                    <a:pt x="212725" y="15875"/>
                  </a:cubicBezTo>
                  <a:cubicBezTo>
                    <a:pt x="216412" y="16858"/>
                    <a:pt x="215282" y="24979"/>
                    <a:pt x="219075" y="25400"/>
                  </a:cubicBezTo>
                  <a:cubicBezTo>
                    <a:pt x="235938" y="27274"/>
                    <a:pt x="252930" y="23072"/>
                    <a:pt x="269875" y="22225"/>
                  </a:cubicBezTo>
                  <a:lnTo>
                    <a:pt x="346075" y="19050"/>
                  </a:lnTo>
                  <a:cubicBezTo>
                    <a:pt x="350308" y="20108"/>
                    <a:pt x="355491" y="19352"/>
                    <a:pt x="358775" y="22225"/>
                  </a:cubicBezTo>
                  <a:cubicBezTo>
                    <a:pt x="389359" y="48986"/>
                    <a:pt x="362033" y="31874"/>
                    <a:pt x="374650" y="50800"/>
                  </a:cubicBezTo>
                  <a:cubicBezTo>
                    <a:pt x="377141" y="54536"/>
                    <a:pt x="381000" y="57150"/>
                    <a:pt x="384175" y="60325"/>
                  </a:cubicBezTo>
                  <a:cubicBezTo>
                    <a:pt x="409477" y="57795"/>
                    <a:pt x="410033" y="59287"/>
                    <a:pt x="428625" y="53975"/>
                  </a:cubicBezTo>
                  <a:cubicBezTo>
                    <a:pt x="431843" y="53056"/>
                    <a:pt x="435157" y="52297"/>
                    <a:pt x="438150" y="50800"/>
                  </a:cubicBezTo>
                  <a:cubicBezTo>
                    <a:pt x="441563" y="49093"/>
                    <a:pt x="444188" y="46000"/>
                    <a:pt x="447675" y="44450"/>
                  </a:cubicBezTo>
                  <a:cubicBezTo>
                    <a:pt x="453792" y="41732"/>
                    <a:pt x="466725" y="38100"/>
                    <a:pt x="466725" y="38100"/>
                  </a:cubicBezTo>
                  <a:cubicBezTo>
                    <a:pt x="471298" y="44960"/>
                    <a:pt x="475055" y="48785"/>
                    <a:pt x="476250" y="57150"/>
                  </a:cubicBezTo>
                  <a:cubicBezTo>
                    <a:pt x="477903" y="68722"/>
                    <a:pt x="475987" y="80902"/>
                    <a:pt x="479425" y="92075"/>
                  </a:cubicBezTo>
                  <a:cubicBezTo>
                    <a:pt x="480547" y="95722"/>
                    <a:pt x="485537" y="96718"/>
                    <a:pt x="488950" y="98425"/>
                  </a:cubicBezTo>
                  <a:cubicBezTo>
                    <a:pt x="493505" y="100702"/>
                    <a:pt x="507106" y="103758"/>
                    <a:pt x="511175" y="104775"/>
                  </a:cubicBezTo>
                  <a:cubicBezTo>
                    <a:pt x="513292" y="107950"/>
                    <a:pt x="516985" y="110522"/>
                    <a:pt x="517525" y="114300"/>
                  </a:cubicBezTo>
                  <a:cubicBezTo>
                    <a:pt x="522061" y="146055"/>
                    <a:pt x="488832" y="101364"/>
                    <a:pt x="517525" y="158750"/>
                  </a:cubicBezTo>
                  <a:cubicBezTo>
                    <a:pt x="520938" y="165576"/>
                    <a:pt x="530225" y="167217"/>
                    <a:pt x="536575" y="171450"/>
                  </a:cubicBezTo>
                  <a:lnTo>
                    <a:pt x="546100" y="177800"/>
                  </a:lnTo>
                  <a:cubicBezTo>
                    <a:pt x="547158" y="180975"/>
                    <a:pt x="549089" y="183983"/>
                    <a:pt x="549275" y="187325"/>
                  </a:cubicBezTo>
                  <a:cubicBezTo>
                    <a:pt x="551553" y="228325"/>
                    <a:pt x="545761" y="268520"/>
                    <a:pt x="555625" y="307975"/>
                  </a:cubicBezTo>
                  <a:cubicBezTo>
                    <a:pt x="558252" y="318484"/>
                    <a:pt x="563691" y="329381"/>
                    <a:pt x="574675" y="333375"/>
                  </a:cubicBezTo>
                  <a:cubicBezTo>
                    <a:pt x="582877" y="336357"/>
                    <a:pt x="600075" y="339725"/>
                    <a:pt x="600075" y="339725"/>
                  </a:cubicBezTo>
                  <a:cubicBezTo>
                    <a:pt x="610149" y="354837"/>
                    <a:pt x="604008" y="343311"/>
                    <a:pt x="609600" y="361950"/>
                  </a:cubicBezTo>
                  <a:cubicBezTo>
                    <a:pt x="611523" y="368361"/>
                    <a:pt x="609600" y="378883"/>
                    <a:pt x="615950" y="381000"/>
                  </a:cubicBezTo>
                  <a:cubicBezTo>
                    <a:pt x="622300" y="383117"/>
                    <a:pt x="629431" y="383637"/>
                    <a:pt x="635000" y="387350"/>
                  </a:cubicBezTo>
                  <a:cubicBezTo>
                    <a:pt x="638175" y="389467"/>
                    <a:pt x="640844" y="392696"/>
                    <a:pt x="644525" y="393700"/>
                  </a:cubicBezTo>
                  <a:cubicBezTo>
                    <a:pt x="652757" y="395945"/>
                    <a:pt x="661458" y="395817"/>
                    <a:pt x="669925" y="396875"/>
                  </a:cubicBezTo>
                  <a:cubicBezTo>
                    <a:pt x="673100" y="397933"/>
                    <a:pt x="676203" y="399238"/>
                    <a:pt x="679450" y="400050"/>
                  </a:cubicBezTo>
                  <a:cubicBezTo>
                    <a:pt x="691377" y="403032"/>
                    <a:pt x="694689" y="402045"/>
                    <a:pt x="704850" y="406400"/>
                  </a:cubicBezTo>
                  <a:cubicBezTo>
                    <a:pt x="732313" y="418170"/>
                    <a:pt x="704737" y="408479"/>
                    <a:pt x="727075" y="415925"/>
                  </a:cubicBezTo>
                  <a:cubicBezTo>
                    <a:pt x="726017" y="421217"/>
                    <a:pt x="725209" y="426565"/>
                    <a:pt x="723900" y="431800"/>
                  </a:cubicBezTo>
                  <a:cubicBezTo>
                    <a:pt x="723088" y="435047"/>
                    <a:pt x="720725" y="437978"/>
                    <a:pt x="720725" y="441325"/>
                  </a:cubicBezTo>
                  <a:cubicBezTo>
                    <a:pt x="720725" y="461461"/>
                    <a:pt x="722077" y="481597"/>
                    <a:pt x="723900" y="501650"/>
                  </a:cubicBezTo>
                  <a:cubicBezTo>
                    <a:pt x="724203" y="504983"/>
                    <a:pt x="724462" y="509084"/>
                    <a:pt x="727075" y="511175"/>
                  </a:cubicBezTo>
                  <a:cubicBezTo>
                    <a:pt x="730482" y="513901"/>
                    <a:pt x="735542" y="513292"/>
                    <a:pt x="739775" y="514350"/>
                  </a:cubicBezTo>
                  <a:cubicBezTo>
                    <a:pt x="766911" y="512263"/>
                    <a:pt x="773510" y="514072"/>
                    <a:pt x="793750" y="508000"/>
                  </a:cubicBezTo>
                  <a:cubicBezTo>
                    <a:pt x="800161" y="506077"/>
                    <a:pt x="812800" y="501650"/>
                    <a:pt x="812800" y="501650"/>
                  </a:cubicBezTo>
                  <a:cubicBezTo>
                    <a:pt x="815975" y="502708"/>
                    <a:pt x="819958" y="502458"/>
                    <a:pt x="822325" y="504825"/>
                  </a:cubicBezTo>
                  <a:cubicBezTo>
                    <a:pt x="824692" y="507192"/>
                    <a:pt x="822192" y="513841"/>
                    <a:pt x="825500" y="514350"/>
                  </a:cubicBezTo>
                  <a:cubicBezTo>
                    <a:pt x="838096" y="516288"/>
                    <a:pt x="850900" y="512233"/>
                    <a:pt x="863600" y="511175"/>
                  </a:cubicBezTo>
                  <a:cubicBezTo>
                    <a:pt x="896742" y="500128"/>
                    <a:pt x="875974" y="505302"/>
                    <a:pt x="927100" y="501650"/>
                  </a:cubicBezTo>
                  <a:cubicBezTo>
                    <a:pt x="930275" y="500592"/>
                    <a:pt x="933632" y="499972"/>
                    <a:pt x="936625" y="498475"/>
                  </a:cubicBezTo>
                  <a:cubicBezTo>
                    <a:pt x="940038" y="496768"/>
                    <a:pt x="942386" y="492752"/>
                    <a:pt x="946150" y="492125"/>
                  </a:cubicBezTo>
                  <a:cubicBezTo>
                    <a:pt x="949451" y="491575"/>
                    <a:pt x="952457" y="494381"/>
                    <a:pt x="955675" y="495300"/>
                  </a:cubicBezTo>
                  <a:cubicBezTo>
                    <a:pt x="959871" y="496499"/>
                    <a:pt x="964142" y="497417"/>
                    <a:pt x="968375" y="498475"/>
                  </a:cubicBezTo>
                  <a:cubicBezTo>
                    <a:pt x="974725" y="497417"/>
                    <a:pt x="981141" y="496697"/>
                    <a:pt x="987425" y="495300"/>
                  </a:cubicBezTo>
                  <a:cubicBezTo>
                    <a:pt x="990692" y="494574"/>
                    <a:pt x="993603" y="492125"/>
                    <a:pt x="996950" y="492125"/>
                  </a:cubicBezTo>
                  <a:cubicBezTo>
                    <a:pt x="1000297" y="492125"/>
                    <a:pt x="1003300" y="494242"/>
                    <a:pt x="1006475" y="495300"/>
                  </a:cubicBezTo>
                  <a:cubicBezTo>
                    <a:pt x="1014222" y="492718"/>
                    <a:pt x="1019370" y="491930"/>
                    <a:pt x="1025525" y="485775"/>
                  </a:cubicBezTo>
                  <a:lnTo>
                    <a:pt x="1025525" y="48260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791060" y="4840248"/>
              <a:ext cx="421975" cy="383513"/>
              <a:chOff x="6791060" y="4840248"/>
              <a:chExt cx="421975" cy="38351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36800" y="4888190"/>
                <a:ext cx="318345" cy="33557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1060" y="4840248"/>
                    <a:ext cx="421975" cy="3583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768670" y="4273473"/>
            <a:ext cx="3328023" cy="400110"/>
            <a:chOff x="779588" y="4514344"/>
            <a:chExt cx="3328023" cy="4001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74580" y="4721200"/>
              <a:ext cx="26330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8" y="4514344"/>
                  <a:ext cx="62985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558590" y="4146081"/>
            <a:ext cx="2252020" cy="380657"/>
            <a:chOff x="1569508" y="4386952"/>
            <a:chExt cx="2252020" cy="380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08" y="4398277"/>
                  <a:ext cx="3679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180" y="4386952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7" y="4386952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904377" y="4358951"/>
            <a:ext cx="1414120" cy="586278"/>
            <a:chOff x="1915295" y="4599822"/>
            <a:chExt cx="1414120" cy="586278"/>
          </a:xfrm>
        </p:grpSpPr>
        <p:cxnSp>
          <p:nvCxnSpPr>
            <p:cNvPr id="83" name="Straight Connector 82"/>
            <p:cNvCxnSpPr/>
            <p:nvPr/>
          </p:nvCxnSpPr>
          <p:spPr>
            <a:xfrm flipV="1">
              <a:off x="2132465" y="4599823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134971" y="4599822"/>
              <a:ext cx="0" cy="259767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295" y="4816416"/>
                  <a:ext cx="421975" cy="358368"/>
                </a:xfrm>
                <a:prstGeom prst="rect">
                  <a:avLst/>
                </a:prstGeom>
                <a:blipFill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440" y="4827732"/>
                  <a:ext cx="421975" cy="358368"/>
                </a:xfrm>
                <a:prstGeom prst="rect">
                  <a:avLst/>
                </a:prstGeom>
                <a:blipFill>
                  <a:blip r:embed="rId1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repeat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so long.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25" y="4928618"/>
                <a:ext cx="3932359" cy="668645"/>
              </a:xfrm>
              <a:prstGeom prst="rect">
                <a:avLst/>
              </a:prstGeom>
              <a:blipFill>
                <a:blip r:embed="rId16"/>
                <a:stretch>
                  <a:fillRect l="-1395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The path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follows when reading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64" y="4756284"/>
                <a:ext cx="2594736" cy="646331"/>
              </a:xfrm>
              <a:prstGeom prst="rect">
                <a:avLst/>
              </a:prstGeom>
              <a:blipFill>
                <a:blip r:embed="rId17"/>
                <a:stretch>
                  <a:fillRect l="-18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58125" y="5561900"/>
            <a:ext cx="4896393" cy="827938"/>
            <a:chOff x="658125" y="5561900"/>
            <a:chExt cx="4896393" cy="827938"/>
          </a:xfrm>
        </p:grpSpPr>
        <p:grpSp>
          <p:nvGrpSpPr>
            <p:cNvPr id="20" name="Group 19"/>
            <p:cNvGrpSpPr/>
            <p:nvPr/>
          </p:nvGrpSpPr>
          <p:grpSpPr>
            <a:xfrm>
              <a:off x="658125" y="5561900"/>
              <a:ext cx="3630165" cy="827938"/>
              <a:chOff x="1512815" y="5727914"/>
              <a:chExt cx="3630165" cy="8279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2815" y="6062162"/>
                <a:ext cx="3630165" cy="850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1607743" y="5727914"/>
                <a:ext cx="3293099" cy="380657"/>
                <a:chOff x="1569508" y="4386952"/>
                <a:chExt cx="3293099" cy="3806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508" y="4398277"/>
                      <a:ext cx="367986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4180" y="4386952"/>
                      <a:ext cx="367986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7777" y="4386952"/>
                      <a:ext cx="371384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Rectangle 6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8856" y="4386952"/>
                      <a:ext cx="35375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53530" y="5940784"/>
                <a:ext cx="2473651" cy="615068"/>
                <a:chOff x="1915295" y="4599822"/>
                <a:chExt cx="2473651" cy="61506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132465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134971" y="4599822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5295" y="4816416"/>
                      <a:ext cx="421975" cy="358368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7440" y="4827732"/>
                      <a:ext cx="421975" cy="35836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4177959" y="4599823"/>
                  <a:ext cx="0" cy="25976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6971" y="4856522"/>
                      <a:ext cx="421975" cy="35836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67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7" name="Rectangle 66"/>
            <p:cNvSpPr/>
            <p:nvPr/>
          </p:nvSpPr>
          <p:spPr>
            <a:xfrm>
              <a:off x="3692401" y="5973250"/>
              <a:ext cx="18621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is also accepted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7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1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750" y="256904"/>
            <a:ext cx="845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97308" y="3173539"/>
                <a:ext cx="9038915" cy="312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𝑥𝑦𝑦𝑧</m:t>
                    </m:r>
                  </m:oMath>
                </a14:m>
                <a:r>
                  <a:rPr lang="en-US" sz="2000" dirty="0"/>
                  <a:t>  has excess 0s and thus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contradicting the pumping lemma.</a:t>
                </a:r>
                <a:br>
                  <a:rPr lang="en-US" sz="2000" dirty="0"/>
                </a:br>
                <a:r>
                  <a:rPr lang="en-US" sz="2000" dirty="0"/>
                  <a:t>Therefore, our assumption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regular) is false.   We conclude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8" y="3173539"/>
                <a:ext cx="9038915" cy="3125279"/>
              </a:xfrm>
              <a:prstGeom prst="rect">
                <a:avLst/>
              </a:prstGeom>
              <a:blipFill>
                <a:blip r:embed="rId3"/>
                <a:stretch>
                  <a:fillRect l="-1079" t="-586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868136" y="1123525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36" y="1123525"/>
                <a:ext cx="6899130" cy="1718163"/>
              </a:xfrm>
              <a:prstGeom prst="rect">
                <a:avLst/>
              </a:prstGeom>
              <a:blipFill>
                <a:blip r:embed="rId4"/>
                <a:stretch>
                  <a:fillRect l="-794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528151" y="5021360"/>
            <a:ext cx="2161380" cy="547935"/>
            <a:chOff x="9528151" y="5021360"/>
            <a:chExt cx="2161380" cy="54793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528151" y="5428796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100" y="5230741"/>
                  <a:ext cx="558358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346" y="5021360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6499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81182" y="507227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70317" y="5081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878931" y="4686068"/>
            <a:ext cx="2892248" cy="400110"/>
            <a:chOff x="8878931" y="4686068"/>
            <a:chExt cx="289224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⋯000111⋯111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32467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80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862763" y="4051512"/>
            <a:ext cx="2161380" cy="542558"/>
            <a:chOff x="9862763" y="4051512"/>
            <a:chExt cx="2161380" cy="542558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9862763" y="4458948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032" y="4286293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V="1">
              <a:off x="9862764" y="4096651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315794" y="410243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10704929" y="411195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9925958" y="4051512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/>
          <p:cNvSpPr txBox="1"/>
          <p:nvPr/>
        </p:nvSpPr>
        <p:spPr>
          <a:xfrm>
            <a:off x="1839085" y="245315"/>
            <a:ext cx="845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Non-regularity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51303" y="3278808"/>
                <a:ext cx="8993045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r>
                  <a:rPr lang="en-US" sz="2000" dirty="0"/>
                  <a:t>The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But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can</a:t>
                </a:r>
                <a:r>
                  <a:rPr lang="en-US" sz="2000" dirty="0"/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Bad choice.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Show cannot be pumped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Contradiction!   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3" y="3278808"/>
                <a:ext cx="8993045" cy="2923877"/>
              </a:xfrm>
              <a:prstGeom prst="rect">
                <a:avLst/>
              </a:prstGeom>
              <a:blipFill>
                <a:blip r:embed="rId15"/>
                <a:stretch>
                  <a:fillRect l="-1016" t="-1667" r="-271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218102" y="5088914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62985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9867322" y="5424206"/>
            <a:ext cx="2161380" cy="555258"/>
            <a:chOff x="9867322" y="5424206"/>
            <a:chExt cx="2161380" cy="555258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867322" y="5831642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891" y="5671687"/>
                  <a:ext cx="51084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9867323" y="5469345"/>
              <a:ext cx="2161379" cy="6801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10320353" y="5475125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709488" y="548465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9930517" y="5424206"/>
              <a:ext cx="1509062" cy="380657"/>
              <a:chOff x="9315924" y="3515722"/>
              <a:chExt cx="1509062" cy="380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1235" y="351572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5924" y="3527047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760" y="3527047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002988" y="1146763"/>
                <a:ext cx="689913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Lemma:   </a:t>
                </a:r>
                <a:r>
                  <a:rPr lang="en-US" sz="2000" dirty="0"/>
                  <a:t>For every regular language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</a:t>
                </a:r>
                <a:br>
                  <a:rPr lang="en-US" sz="2000" baseline="0" dirty="0"/>
                </a:br>
                <a:r>
                  <a:rPr lang="en-US" sz="2000" baseline="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baseline="0" dirty="0"/>
                  <a:t>  then  </a:t>
                </a:r>
                <a14:m>
                  <m:oMath xmlns:m="http://schemas.openxmlformats.org/officeDocument/2006/math"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sz="2000" baseline="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aseline="0" dirty="0"/>
                  <a:t>  for</a:t>
                </a:r>
                <a:r>
                  <a:rPr lang="en-US" sz="2000" dirty="0"/>
                  <a:t>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baseline="0" dirty="0"/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𝑦𝑦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000" b="0" i="1" baseline="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aseline="0" dirty="0"/>
                  <a:t>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88" y="1146763"/>
                <a:ext cx="6899130" cy="1718163"/>
              </a:xfrm>
              <a:prstGeom prst="rect">
                <a:avLst/>
              </a:prstGeom>
              <a:blipFill>
                <a:blip r:embed="rId18"/>
                <a:stretch>
                  <a:fillRect l="-883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213543" y="3716220"/>
            <a:ext cx="2892249" cy="400110"/>
            <a:chOff x="9213543" y="3716220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543" y="3716220"/>
                  <a:ext cx="62985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⋯000000⋯000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117" y="3731609"/>
                  <a:ext cx="232467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698" y="4371415"/>
                <a:ext cx="929229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7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8559" y="416596"/>
            <a:ext cx="845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3 of Proving Non-regularity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59050" y="1573818"/>
                <a:ext cx="9133916" cy="3447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Variant:  </a:t>
                </a:r>
                <a:r>
                  <a:rPr lang="en-US" sz="2400" dirty="0"/>
                  <a:t>Combine closure properties with the Pumping Lemma.</a:t>
                </a:r>
              </a:p>
              <a:p>
                <a:endParaRPr lang="en-US" sz="2000" dirty="0"/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equal numbers of 0s and 1s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regular.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know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is regular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is regular (closure under intersection).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and we already showed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regular.  Contradiction!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Therefore, our assumption is false, 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regular.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50" y="1573818"/>
                <a:ext cx="9133916" cy="3447098"/>
              </a:xfrm>
              <a:prstGeom prst="rect">
                <a:avLst/>
              </a:prstGeom>
              <a:blipFill>
                <a:blip r:embed="rId3"/>
                <a:stretch>
                  <a:fillRect l="-1068" t="-1413" b="-21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4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CCD09CDD-94A7-4C33-AFEB-2A286082C6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2FCB26-AD8C-47C0-A836-B52FE808E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07A0C-9DEF-4829-BF5D-9D956C35C9BB}">
  <ds:schemaRefs>
    <ds:schemaRef ds:uri="http://purl.org/dc/terms/"/>
    <ds:schemaRef ds:uri="ce0de229-b968-460b-bfa6-c309bf067a33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b2272a47-6a34-441e-975c-341e732a1f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815</Words>
  <Application>Microsoft Macintosh PowerPoint</Application>
  <PresentationFormat>Widescreen</PresentationFormat>
  <Paragraphs>108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2: Nondeterminism, Closure Properties, FA -&gt; Regular Expressions </dc:title>
  <dc:subject/>
  <dc:creator>Michael Sipser</dc:creator>
  <cp:keywords/>
  <dc:description/>
  <cp:lastModifiedBy>Zalavadia, Kishan Kumar</cp:lastModifiedBy>
  <cp:revision>195</cp:revision>
  <cp:lastPrinted>2023-06-16T00:35:10Z</cp:lastPrinted>
  <dcterms:created xsi:type="dcterms:W3CDTF">2020-08-09T18:24:17Z</dcterms:created>
  <dcterms:modified xsi:type="dcterms:W3CDTF">2024-09-23T13:55:53Z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  <property fmtid="{D5CDD505-2E9C-101B-9397-08002B2CF9AE}" pid="3" name="MSIP_Label_638202f9-8d41-4950-b014-f183e397b746_Enabled">
    <vt:lpwstr>true</vt:lpwstr>
  </property>
  <property fmtid="{D5CDD505-2E9C-101B-9397-08002B2CF9AE}" pid="4" name="MSIP_Label_638202f9-8d41-4950-b014-f183e397b746_SetDate">
    <vt:lpwstr>2023-06-15T05:15:18Z</vt:lpwstr>
  </property>
  <property fmtid="{D5CDD505-2E9C-101B-9397-08002B2CF9AE}" pid="5" name="MSIP_Label_638202f9-8d41-4950-b014-f183e397b746_Method">
    <vt:lpwstr>Standard</vt:lpwstr>
  </property>
  <property fmtid="{D5CDD505-2E9C-101B-9397-08002B2CF9AE}" pid="6" name="MSIP_Label_638202f9-8d41-4950-b014-f183e397b746_Name">
    <vt:lpwstr>defa4170-0d19-0005-0004-bc88714345d2</vt:lpwstr>
  </property>
  <property fmtid="{D5CDD505-2E9C-101B-9397-08002B2CF9AE}" pid="7" name="MSIP_Label_638202f9-8d41-4950-b014-f183e397b746_SiteId">
    <vt:lpwstr>13b3b0ce-cd75-49a4-bfea-0a03b01ff1ab</vt:lpwstr>
  </property>
  <property fmtid="{D5CDD505-2E9C-101B-9397-08002B2CF9AE}" pid="8" name="MSIP_Label_638202f9-8d41-4950-b014-f183e397b746_ActionId">
    <vt:lpwstr>30550536-3dc1-4837-970b-c4c616f7916a</vt:lpwstr>
  </property>
  <property fmtid="{D5CDD505-2E9C-101B-9397-08002B2CF9AE}" pid="9" name="MSIP_Label_638202f9-8d41-4950-b014-f183e397b746_ContentBits">
    <vt:lpwstr>0</vt:lpwstr>
  </property>
</Properties>
</file>