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40" r:id="rId5"/>
    <p:sldId id="334" r:id="rId6"/>
    <p:sldId id="335" r:id="rId7"/>
    <p:sldId id="338" r:id="rId8"/>
    <p:sldId id="324" r:id="rId9"/>
    <p:sldId id="339" r:id="rId10"/>
    <p:sldId id="341" r:id="rId11"/>
    <p:sldId id="342" r:id="rId12"/>
    <p:sldId id="343" r:id="rId13"/>
    <p:sldId id="344" r:id="rId14"/>
    <p:sldId id="347" r:id="rId15"/>
    <p:sldId id="345" r:id="rId16"/>
    <p:sldId id="346" r:id="rId17"/>
    <p:sldId id="348" r:id="rId18"/>
    <p:sldId id="351" r:id="rId19"/>
    <p:sldId id="349" r:id="rId20"/>
    <p:sldId id="353" r:id="rId21"/>
    <p:sldId id="3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2DB96-B08F-4557-8408-29325CA39243}" v="60" dt="2024-10-01T01:44:29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126" autoAdjust="0"/>
  </p:normalViewPr>
  <p:slideViewPr>
    <p:cSldViewPr snapToGrid="0">
      <p:cViewPr varScale="1">
        <p:scale>
          <a:sx n="91" d="100"/>
          <a:sy n="91" d="100"/>
        </p:scale>
        <p:origin x="1536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13EFBAAA-A5CC-4D02-ACCA-CAEE636AEDFC}"/>
    <pc:docChg chg="custSel delSld modSld">
      <pc:chgData name="Mokarram dorri, Bahareh" userId="b65613e7-b782-4797-afbc-3ac9b2e9b774" providerId="ADAL" clId="{13EFBAAA-A5CC-4D02-ACCA-CAEE636AEDFC}" dt="2024-10-01T01:46:30.505" v="10" actId="6549"/>
      <pc:docMkLst>
        <pc:docMk/>
      </pc:docMkLst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2263905297" sldId="259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3479838778" sldId="287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0" sldId="292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557776025" sldId="308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3849361727" sldId="326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2074711448" sldId="328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168613210" sldId="329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4206687039" sldId="330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3248605423" sldId="331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2195716169" sldId="332"/>
        </pc:sldMkLst>
      </pc:sldChg>
      <pc:sldChg chg="del">
        <pc:chgData name="Mokarram dorri, Bahareh" userId="b65613e7-b782-4797-afbc-3ac9b2e9b774" providerId="ADAL" clId="{13EFBAAA-A5CC-4D02-ACCA-CAEE636AEDFC}" dt="2024-10-01T01:45:45.252" v="0" actId="47"/>
        <pc:sldMkLst>
          <pc:docMk/>
          <pc:sldMk cId="3247924645" sldId="333"/>
        </pc:sldMkLst>
      </pc:sldChg>
      <pc:sldChg chg="delSp mod delAnim">
        <pc:chgData name="Mokarram dorri, Bahareh" userId="b65613e7-b782-4797-afbc-3ac9b2e9b774" providerId="ADAL" clId="{13EFBAAA-A5CC-4D02-ACCA-CAEE636AEDFC}" dt="2024-10-01T01:45:54.181" v="3" actId="478"/>
        <pc:sldMkLst>
          <pc:docMk/>
          <pc:sldMk cId="3386281085" sldId="334"/>
        </pc:sldMkLst>
        <pc:spChg chg="del">
          <ac:chgData name="Mokarram dorri, Bahareh" userId="b65613e7-b782-4797-afbc-3ac9b2e9b774" providerId="ADAL" clId="{13EFBAAA-A5CC-4D02-ACCA-CAEE636AEDFC}" dt="2024-10-01T01:45:54.181" v="3" actId="478"/>
          <ac:spMkLst>
            <pc:docMk/>
            <pc:sldMk cId="3386281085" sldId="334"/>
            <ac:spMk id="59" creationId="{FEBCF757-8D5A-7897-4459-AAF6F0D7EC06}"/>
          </ac:spMkLst>
        </pc:spChg>
      </pc:sldChg>
      <pc:sldChg chg="del">
        <pc:chgData name="Mokarram dorri, Bahareh" userId="b65613e7-b782-4797-afbc-3ac9b2e9b774" providerId="ADAL" clId="{13EFBAAA-A5CC-4D02-ACCA-CAEE636AEDFC}" dt="2024-10-01T01:45:50.442" v="2" actId="47"/>
        <pc:sldMkLst>
          <pc:docMk/>
          <pc:sldMk cId="3850504084" sldId="336"/>
        </pc:sldMkLst>
      </pc:sldChg>
      <pc:sldChg chg="modNotesTx">
        <pc:chgData name="Mokarram dorri, Bahareh" userId="b65613e7-b782-4797-afbc-3ac9b2e9b774" providerId="ADAL" clId="{13EFBAAA-A5CC-4D02-ACCA-CAEE636AEDFC}" dt="2024-10-01T01:46:01.134" v="4" actId="6549"/>
        <pc:sldMkLst>
          <pc:docMk/>
          <pc:sldMk cId="543280281" sldId="339"/>
        </pc:sldMkLst>
      </pc:sldChg>
      <pc:sldChg chg="modNotesTx">
        <pc:chgData name="Mokarram dorri, Bahareh" userId="b65613e7-b782-4797-afbc-3ac9b2e9b774" providerId="ADAL" clId="{13EFBAAA-A5CC-4D02-ACCA-CAEE636AEDFC}" dt="2024-10-01T01:45:48.365" v="1" actId="6549"/>
        <pc:sldMkLst>
          <pc:docMk/>
          <pc:sldMk cId="1727314097" sldId="340"/>
        </pc:sldMkLst>
      </pc:sldChg>
      <pc:sldChg chg="delSp mod">
        <pc:chgData name="Mokarram dorri, Bahareh" userId="b65613e7-b782-4797-afbc-3ac9b2e9b774" providerId="ADAL" clId="{13EFBAAA-A5CC-4D02-ACCA-CAEE636AEDFC}" dt="2024-10-01T01:46:13.361" v="6" actId="478"/>
        <pc:sldMkLst>
          <pc:docMk/>
          <pc:sldMk cId="4262713588" sldId="345"/>
        </pc:sldMkLst>
        <pc:spChg chg="del">
          <ac:chgData name="Mokarram dorri, Bahareh" userId="b65613e7-b782-4797-afbc-3ac9b2e9b774" providerId="ADAL" clId="{13EFBAAA-A5CC-4D02-ACCA-CAEE636AEDFC}" dt="2024-10-01T01:46:13.361" v="6" actId="478"/>
          <ac:spMkLst>
            <pc:docMk/>
            <pc:sldMk cId="4262713588" sldId="345"/>
            <ac:spMk id="15" creationId="{C3265265-D3D8-A373-0694-F2DEE721856B}"/>
          </ac:spMkLst>
        </pc:spChg>
      </pc:sldChg>
      <pc:sldChg chg="delSp mod">
        <pc:chgData name="Mokarram dorri, Bahareh" userId="b65613e7-b782-4797-afbc-3ac9b2e9b774" providerId="ADAL" clId="{13EFBAAA-A5CC-4D02-ACCA-CAEE636AEDFC}" dt="2024-10-01T01:46:15.535" v="7" actId="478"/>
        <pc:sldMkLst>
          <pc:docMk/>
          <pc:sldMk cId="2826459312" sldId="346"/>
        </pc:sldMkLst>
        <pc:spChg chg="del">
          <ac:chgData name="Mokarram dorri, Bahareh" userId="b65613e7-b782-4797-afbc-3ac9b2e9b774" providerId="ADAL" clId="{13EFBAAA-A5CC-4D02-ACCA-CAEE636AEDFC}" dt="2024-10-01T01:46:15.535" v="7" actId="478"/>
          <ac:spMkLst>
            <pc:docMk/>
            <pc:sldMk cId="2826459312" sldId="346"/>
            <ac:spMk id="4" creationId="{99BEABC9-2D25-6A50-5ABF-CDA0C24694DF}"/>
          </ac:spMkLst>
        </pc:spChg>
      </pc:sldChg>
      <pc:sldChg chg="delSp mod">
        <pc:chgData name="Mokarram dorri, Bahareh" userId="b65613e7-b782-4797-afbc-3ac9b2e9b774" providerId="ADAL" clId="{13EFBAAA-A5CC-4D02-ACCA-CAEE636AEDFC}" dt="2024-10-01T01:46:09.485" v="5" actId="478"/>
        <pc:sldMkLst>
          <pc:docMk/>
          <pc:sldMk cId="1914115700" sldId="347"/>
        </pc:sldMkLst>
        <pc:spChg chg="del">
          <ac:chgData name="Mokarram dorri, Bahareh" userId="b65613e7-b782-4797-afbc-3ac9b2e9b774" providerId="ADAL" clId="{13EFBAAA-A5CC-4D02-ACCA-CAEE636AEDFC}" dt="2024-10-01T01:46:09.485" v="5" actId="478"/>
          <ac:spMkLst>
            <pc:docMk/>
            <pc:sldMk cId="1914115700" sldId="347"/>
            <ac:spMk id="12" creationId="{E33EF8F8-024D-8A4C-159D-6686EDDE9DDC}"/>
          </ac:spMkLst>
        </pc:spChg>
      </pc:sldChg>
      <pc:sldChg chg="delSp mod delAnim">
        <pc:chgData name="Mokarram dorri, Bahareh" userId="b65613e7-b782-4797-afbc-3ac9b2e9b774" providerId="ADAL" clId="{13EFBAAA-A5CC-4D02-ACCA-CAEE636AEDFC}" dt="2024-10-01T01:46:20.005" v="8" actId="478"/>
        <pc:sldMkLst>
          <pc:docMk/>
          <pc:sldMk cId="44094986" sldId="349"/>
        </pc:sldMkLst>
        <pc:spChg chg="del">
          <ac:chgData name="Mokarram dorri, Bahareh" userId="b65613e7-b782-4797-afbc-3ac9b2e9b774" providerId="ADAL" clId="{13EFBAAA-A5CC-4D02-ACCA-CAEE636AEDFC}" dt="2024-10-01T01:46:20.005" v="8" actId="478"/>
          <ac:spMkLst>
            <pc:docMk/>
            <pc:sldMk cId="44094986" sldId="349"/>
            <ac:spMk id="12" creationId="{38732854-E803-4820-9071-2E3272561038}"/>
          </ac:spMkLst>
        </pc:spChg>
      </pc:sldChg>
      <pc:sldChg chg="modNotesTx">
        <pc:chgData name="Mokarram dorri, Bahareh" userId="b65613e7-b782-4797-afbc-3ac9b2e9b774" providerId="ADAL" clId="{13EFBAAA-A5CC-4D02-ACCA-CAEE636AEDFC}" dt="2024-10-01T01:46:30.505" v="10" actId="6549"/>
        <pc:sldMkLst>
          <pc:docMk/>
          <pc:sldMk cId="747648714" sldId="353"/>
        </pc:sldMkLst>
      </pc:sldChg>
      <pc:sldChg chg="delSp mod">
        <pc:chgData name="Mokarram dorri, Bahareh" userId="b65613e7-b782-4797-afbc-3ac9b2e9b774" providerId="ADAL" clId="{13EFBAAA-A5CC-4D02-ACCA-CAEE636AEDFC}" dt="2024-10-01T01:46:24.228" v="9" actId="478"/>
        <pc:sldMkLst>
          <pc:docMk/>
          <pc:sldMk cId="1165957796" sldId="354"/>
        </pc:sldMkLst>
        <pc:spChg chg="del">
          <ac:chgData name="Mokarram dorri, Bahareh" userId="b65613e7-b782-4797-afbc-3ac9b2e9b774" providerId="ADAL" clId="{13EFBAAA-A5CC-4D02-ACCA-CAEE636AEDFC}" dt="2024-10-01T01:46:24.228" v="9" actId="478"/>
          <ac:spMkLst>
            <pc:docMk/>
            <pc:sldMk cId="1165957796" sldId="354"/>
            <ac:spMk id="12" creationId="{38732854-E803-4820-9071-2E3272561038}"/>
          </ac:spMkLst>
        </pc:spChg>
      </pc:sldChg>
    </pc:docChg>
  </pc:docChgLst>
  <pc:docChgLst>
    <pc:chgData name="Mokarram dorri, Bahareh" userId="S::bahareh.mokarramdorri@unt.edu::b65613e7-b782-4797-afbc-3ac9b2e9b774" providerId="AD" clId="Web-{D614B9B2-DC7E-8EE9-5E8A-2EDF29E4653A}"/>
    <pc:docChg chg="modSld">
      <pc:chgData name="Mokarram dorri, Bahareh" userId="S::bahareh.mokarramdorri@unt.edu::b65613e7-b782-4797-afbc-3ac9b2e9b774" providerId="AD" clId="Web-{D614B9B2-DC7E-8EE9-5E8A-2EDF29E4653A}" dt="2023-09-20T15:43:35.182" v="1" actId="1076"/>
      <pc:docMkLst>
        <pc:docMk/>
      </pc:docMkLst>
      <pc:sldChg chg="modSp">
        <pc:chgData name="Mokarram dorri, Bahareh" userId="S::bahareh.mokarramdorri@unt.edu::b65613e7-b782-4797-afbc-3ac9b2e9b774" providerId="AD" clId="Web-{D614B9B2-DC7E-8EE9-5E8A-2EDF29E4653A}" dt="2023-09-20T15:43:35.182" v="1" actId="1076"/>
        <pc:sldMkLst>
          <pc:docMk/>
          <pc:sldMk cId="3479838778" sldId="287"/>
        </pc:sldMkLst>
        <pc:spChg chg="mod">
          <ac:chgData name="Mokarram dorri, Bahareh" userId="S::bahareh.mokarramdorri@unt.edu::b65613e7-b782-4797-afbc-3ac9b2e9b774" providerId="AD" clId="Web-{D614B9B2-DC7E-8EE9-5E8A-2EDF29E4653A}" dt="2023-09-20T15:43:35.041" v="0" actId="1076"/>
          <ac:spMkLst>
            <pc:docMk/>
            <pc:sldMk cId="3479838778" sldId="287"/>
            <ac:spMk id="1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D614B9B2-DC7E-8EE9-5E8A-2EDF29E4653A}" dt="2023-09-20T15:43:35.182" v="1" actId="1076"/>
          <ac:spMkLst>
            <pc:docMk/>
            <pc:sldMk cId="3479838778" sldId="287"/>
            <ac:spMk id="13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F6AD8AC7-0E05-40E0-9C98-021BE9D3050E}"/>
    <pc:docChg chg="undo custSel modSld">
      <pc:chgData name="Mokarram Dorri, Bahareh" userId="b65613e7-b782-4797-afbc-3ac9b2e9b774" providerId="ADAL" clId="{F6AD8AC7-0E05-40E0-9C98-021BE9D3050E}" dt="2024-09-25T18:21:43.859" v="35" actId="14100"/>
      <pc:docMkLst>
        <pc:docMk/>
      </pc:docMkLst>
      <pc:sldChg chg="modSp mod modNotesTx">
        <pc:chgData name="Mokarram Dorri, Bahareh" userId="b65613e7-b782-4797-afbc-3ac9b2e9b774" providerId="ADAL" clId="{F6AD8AC7-0E05-40E0-9C98-021BE9D3050E}" dt="2024-09-25T18:14:48.555" v="8" actId="58"/>
        <pc:sldMkLst>
          <pc:docMk/>
          <pc:sldMk cId="543280281" sldId="339"/>
        </pc:sldMkLst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2" creationId="{7AA4CE6B-BA45-518E-C5A4-7B5E55CD191C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3" creationId="{D905943D-E31D-AB3A-AB5A-B0B08F3B9DB8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4" creationId="{A79D9F39-82A9-CC6E-8A77-6F47CC557945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5" creationId="{20B3494D-DB96-4FDB-8649-7BE4E45494A7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6" creationId="{EDEA489E-A2EC-71B6-D1F8-89F125B49CA0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7" creationId="{78C35496-A86B-A283-3BB4-430707B93798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8" creationId="{0F178F38-0185-E8F9-7FE9-BB421D961505}"/>
          </ac:spMkLst>
        </pc:spChg>
        <pc:spChg chg="mod">
          <ac:chgData name="Mokarram Dorri, Bahareh" userId="b65613e7-b782-4797-afbc-3ac9b2e9b774" providerId="ADAL" clId="{F6AD8AC7-0E05-40E0-9C98-021BE9D3050E}" dt="2024-09-25T18:13:27.614" v="6" actId="1076"/>
          <ac:spMkLst>
            <pc:docMk/>
            <pc:sldMk cId="543280281" sldId="339"/>
            <ac:spMk id="9" creationId="{3C58555D-EB06-BBCA-A3BB-E8B654AE824C}"/>
          </ac:spMkLst>
        </pc:spChg>
        <pc:spChg chg="mod">
          <ac:chgData name="Mokarram Dorri, Bahareh" userId="b65613e7-b782-4797-afbc-3ac9b2e9b774" providerId="ADAL" clId="{F6AD8AC7-0E05-40E0-9C98-021BE9D3050E}" dt="2024-09-25T18:13:30.890" v="7" actId="1076"/>
          <ac:spMkLst>
            <pc:docMk/>
            <pc:sldMk cId="543280281" sldId="339"/>
            <ac:spMk id="39" creationId="{EA05BDD0-4C96-6525-B33E-DB4CFF416DFD}"/>
          </ac:spMkLst>
        </pc:spChg>
        <pc:spChg chg="mod">
          <ac:chgData name="Mokarram Dorri, Bahareh" userId="b65613e7-b782-4797-afbc-3ac9b2e9b774" providerId="ADAL" clId="{F6AD8AC7-0E05-40E0-9C98-021BE9D3050E}" dt="2024-09-25T18:13:00.180" v="0" actId="404"/>
          <ac:spMkLst>
            <pc:docMk/>
            <pc:sldMk cId="543280281" sldId="339"/>
            <ac:spMk id="90" creationId="{00000000-0000-0000-0000-000000000000}"/>
          </ac:spMkLst>
        </pc:spChg>
      </pc:sldChg>
      <pc:sldChg chg="modSp mod">
        <pc:chgData name="Mokarram Dorri, Bahareh" userId="b65613e7-b782-4797-afbc-3ac9b2e9b774" providerId="ADAL" clId="{F6AD8AC7-0E05-40E0-9C98-021BE9D3050E}" dt="2024-09-25T18:15:21.435" v="9" actId="20577"/>
        <pc:sldMkLst>
          <pc:docMk/>
          <pc:sldMk cId="1057317774" sldId="341"/>
        </pc:sldMkLst>
        <pc:spChg chg="mod">
          <ac:chgData name="Mokarram Dorri, Bahareh" userId="b65613e7-b782-4797-afbc-3ac9b2e9b774" providerId="ADAL" clId="{F6AD8AC7-0E05-40E0-9C98-021BE9D3050E}" dt="2024-09-25T18:15:21.435" v="9" actId="20577"/>
          <ac:spMkLst>
            <pc:docMk/>
            <pc:sldMk cId="1057317774" sldId="341"/>
            <ac:spMk id="11" creationId="{9C1D9309-E912-C8D8-A898-F45DAE56B529}"/>
          </ac:spMkLst>
        </pc:spChg>
      </pc:sldChg>
      <pc:sldChg chg="modSp mod">
        <pc:chgData name="Mokarram Dorri, Bahareh" userId="b65613e7-b782-4797-afbc-3ac9b2e9b774" providerId="ADAL" clId="{F6AD8AC7-0E05-40E0-9C98-021BE9D3050E}" dt="2024-09-25T18:18:20.101" v="30" actId="1076"/>
        <pc:sldMkLst>
          <pc:docMk/>
          <pc:sldMk cId="3473731932" sldId="342"/>
        </pc:sldMkLst>
        <pc:spChg chg="mod">
          <ac:chgData name="Mokarram Dorri, Bahareh" userId="b65613e7-b782-4797-afbc-3ac9b2e9b774" providerId="ADAL" clId="{F6AD8AC7-0E05-40E0-9C98-021BE9D3050E}" dt="2024-09-25T18:17:58.254" v="25" actId="207"/>
          <ac:spMkLst>
            <pc:docMk/>
            <pc:sldMk cId="3473731932" sldId="342"/>
            <ac:spMk id="3" creationId="{EAD8194A-D2E0-561C-A2A6-2E4AB8014F1F}"/>
          </ac:spMkLst>
        </pc:spChg>
        <pc:spChg chg="mod">
          <ac:chgData name="Mokarram Dorri, Bahareh" userId="b65613e7-b782-4797-afbc-3ac9b2e9b774" providerId="ADAL" clId="{F6AD8AC7-0E05-40E0-9C98-021BE9D3050E}" dt="2024-09-25T18:17:51.921" v="23" actId="207"/>
          <ac:spMkLst>
            <pc:docMk/>
            <pc:sldMk cId="3473731932" sldId="342"/>
            <ac:spMk id="5" creationId="{F144565E-4CE9-9069-4DC2-DC68F17C85B7}"/>
          </ac:spMkLst>
        </pc:spChg>
        <pc:spChg chg="mod">
          <ac:chgData name="Mokarram Dorri, Bahareh" userId="b65613e7-b782-4797-afbc-3ac9b2e9b774" providerId="ADAL" clId="{F6AD8AC7-0E05-40E0-9C98-021BE9D3050E}" dt="2024-09-25T18:18:12.933" v="28" actId="1076"/>
          <ac:spMkLst>
            <pc:docMk/>
            <pc:sldMk cId="3473731932" sldId="342"/>
            <ac:spMk id="6" creationId="{20F1A7D4-EF27-26D5-B04B-8E08CAC0A6C8}"/>
          </ac:spMkLst>
        </pc:spChg>
        <pc:spChg chg="mod">
          <ac:chgData name="Mokarram Dorri, Bahareh" userId="b65613e7-b782-4797-afbc-3ac9b2e9b774" providerId="ADAL" clId="{F6AD8AC7-0E05-40E0-9C98-021BE9D3050E}" dt="2024-09-25T18:18:20.101" v="30" actId="1076"/>
          <ac:spMkLst>
            <pc:docMk/>
            <pc:sldMk cId="3473731932" sldId="342"/>
            <ac:spMk id="7" creationId="{25363AF5-1C85-65D9-3AC9-C8ACC0060C5F}"/>
          </ac:spMkLst>
        </pc:spChg>
        <pc:spChg chg="mod">
          <ac:chgData name="Mokarram Dorri, Bahareh" userId="b65613e7-b782-4797-afbc-3ac9b2e9b774" providerId="ADAL" clId="{F6AD8AC7-0E05-40E0-9C98-021BE9D3050E}" dt="2024-09-25T18:16:40.284" v="15" actId="1076"/>
          <ac:spMkLst>
            <pc:docMk/>
            <pc:sldMk cId="3473731932" sldId="342"/>
            <ac:spMk id="8" creationId="{0F5A3964-0717-5291-C889-410FE88F6A61}"/>
          </ac:spMkLst>
        </pc:spChg>
        <pc:spChg chg="mod">
          <ac:chgData name="Mokarram Dorri, Bahareh" userId="b65613e7-b782-4797-afbc-3ac9b2e9b774" providerId="ADAL" clId="{F6AD8AC7-0E05-40E0-9C98-021BE9D3050E}" dt="2024-09-25T18:16:40.284" v="15" actId="1076"/>
          <ac:spMkLst>
            <pc:docMk/>
            <pc:sldMk cId="3473731932" sldId="342"/>
            <ac:spMk id="9" creationId="{783B2766-F543-CF55-AF07-4A0B1C083B14}"/>
          </ac:spMkLst>
        </pc:spChg>
      </pc:sldChg>
      <pc:sldChg chg="modSp mod">
        <pc:chgData name="Mokarram Dorri, Bahareh" userId="b65613e7-b782-4797-afbc-3ac9b2e9b774" providerId="ADAL" clId="{F6AD8AC7-0E05-40E0-9C98-021BE9D3050E}" dt="2024-09-25T18:20:08.748" v="33" actId="1076"/>
        <pc:sldMkLst>
          <pc:docMk/>
          <pc:sldMk cId="1682906464" sldId="343"/>
        </pc:sldMkLst>
        <pc:spChg chg="mod">
          <ac:chgData name="Mokarram Dorri, Bahareh" userId="b65613e7-b782-4797-afbc-3ac9b2e9b774" providerId="ADAL" clId="{F6AD8AC7-0E05-40E0-9C98-021BE9D3050E}" dt="2024-09-25T18:20:08.748" v="33" actId="1076"/>
          <ac:spMkLst>
            <pc:docMk/>
            <pc:sldMk cId="1682906464" sldId="343"/>
            <ac:spMk id="4" creationId="{6DD949AD-151A-DFAF-D93B-A29DD15733C7}"/>
          </ac:spMkLst>
        </pc:spChg>
      </pc:sldChg>
      <pc:sldChg chg="modSp mod">
        <pc:chgData name="Mokarram Dorri, Bahareh" userId="b65613e7-b782-4797-afbc-3ac9b2e9b774" providerId="ADAL" clId="{F6AD8AC7-0E05-40E0-9C98-021BE9D3050E}" dt="2024-09-25T18:21:43.859" v="35" actId="14100"/>
        <pc:sldMkLst>
          <pc:docMk/>
          <pc:sldMk cId="4262713588" sldId="345"/>
        </pc:sldMkLst>
        <pc:spChg chg="mod">
          <ac:chgData name="Mokarram Dorri, Bahareh" userId="b65613e7-b782-4797-afbc-3ac9b2e9b774" providerId="ADAL" clId="{F6AD8AC7-0E05-40E0-9C98-021BE9D3050E}" dt="2024-09-25T18:21:43.859" v="35" actId="14100"/>
          <ac:spMkLst>
            <pc:docMk/>
            <pc:sldMk cId="4262713588" sldId="345"/>
            <ac:spMk id="10" creationId="{F9BD07DE-077B-8EC9-2BD4-07787ABE890A}"/>
          </ac:spMkLst>
        </pc:spChg>
      </pc:sldChg>
    </pc:docChg>
  </pc:docChgLst>
  <pc:docChgLst>
    <pc:chgData name="Mokarram Dorri, Bahareh" userId="b65613e7-b782-4797-afbc-3ac9b2e9b774" providerId="ADAL" clId="{F318249E-54E3-48CA-934C-8E0CBFBE7216}"/>
    <pc:docChg chg="modSld">
      <pc:chgData name="Mokarram Dorri, Bahareh" userId="b65613e7-b782-4797-afbc-3ac9b2e9b774" providerId="ADAL" clId="{F318249E-54E3-48CA-934C-8E0CBFBE7216}" dt="2023-09-25T19:16:17.681" v="119" actId="113"/>
      <pc:docMkLst>
        <pc:docMk/>
      </pc:docMkLst>
      <pc:sldChg chg="modSp">
        <pc:chgData name="Mokarram Dorri, Bahareh" userId="b65613e7-b782-4797-afbc-3ac9b2e9b774" providerId="ADAL" clId="{F318249E-54E3-48CA-934C-8E0CBFBE7216}" dt="2023-09-25T18:05:39.912" v="47" actId="207"/>
        <pc:sldMkLst>
          <pc:docMk/>
          <pc:sldMk cId="1912468145" sldId="307"/>
        </pc:sldMkLst>
        <pc:spChg chg="mod">
          <ac:chgData name="Mokarram Dorri, Bahareh" userId="b65613e7-b782-4797-afbc-3ac9b2e9b774" providerId="ADAL" clId="{F318249E-54E3-48CA-934C-8E0CBFBE7216}" dt="2023-09-25T18:05:39.912" v="47" actId="207"/>
          <ac:spMkLst>
            <pc:docMk/>
            <pc:sldMk cId="1912468145" sldId="30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318249E-54E3-48CA-934C-8E0CBFBE7216}" dt="2023-09-25T19:15:11.577" v="115" actId="208"/>
        <pc:sldMkLst>
          <pc:docMk/>
          <pc:sldMk cId="943769644" sldId="311"/>
        </pc:sldMkLst>
        <pc:spChg chg="mod">
          <ac:chgData name="Mokarram Dorri, Bahareh" userId="b65613e7-b782-4797-afbc-3ac9b2e9b774" providerId="ADAL" clId="{F318249E-54E3-48CA-934C-8E0CBFBE7216}" dt="2023-09-25T18:59:07.034" v="53" actId="1076"/>
          <ac:spMkLst>
            <pc:docMk/>
            <pc:sldMk cId="943769644" sldId="31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8:59:15.895" v="54" actId="207"/>
          <ac:spMkLst>
            <pc:docMk/>
            <pc:sldMk cId="943769644" sldId="31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5:11.577" v="115" actId="208"/>
          <ac:spMkLst>
            <pc:docMk/>
            <pc:sldMk cId="943769644" sldId="311"/>
            <ac:spMk id="10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F318249E-54E3-48CA-934C-8E0CBFBE7216}" dt="2023-09-25T19:00:54.945" v="92" actId="20577"/>
        <pc:sldMkLst>
          <pc:docMk/>
          <pc:sldMk cId="262391706" sldId="312"/>
        </pc:sldMkLst>
        <pc:spChg chg="mod">
          <ac:chgData name="Mokarram Dorri, Bahareh" userId="b65613e7-b782-4797-afbc-3ac9b2e9b774" providerId="ADAL" clId="{F318249E-54E3-48CA-934C-8E0CBFBE7216}" dt="2023-09-25T19:00:54.945" v="92" actId="20577"/>
          <ac:spMkLst>
            <pc:docMk/>
            <pc:sldMk cId="262391706" sldId="312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8:57:51.510" v="50" actId="1076"/>
          <ac:spMkLst>
            <pc:docMk/>
            <pc:sldMk cId="262391706" sldId="312"/>
            <ac:spMk id="9" creationId="{00000000-0000-0000-0000-000000000000}"/>
          </ac:spMkLst>
        </pc:spChg>
      </pc:sldChg>
      <pc:sldChg chg="modSp mod">
        <pc:chgData name="Mokarram Dorri, Bahareh" userId="b65613e7-b782-4797-afbc-3ac9b2e9b774" providerId="ADAL" clId="{F318249E-54E3-48CA-934C-8E0CBFBE7216}" dt="2023-09-25T19:16:17.681" v="119" actId="113"/>
        <pc:sldMkLst>
          <pc:docMk/>
          <pc:sldMk cId="894346035" sldId="316"/>
        </pc:sldMkLst>
        <pc:spChg chg="mod">
          <ac:chgData name="Mokarram Dorri, Bahareh" userId="b65613e7-b782-4797-afbc-3ac9b2e9b774" providerId="ADAL" clId="{F318249E-54E3-48CA-934C-8E0CBFBE7216}" dt="2023-09-25T19:16:17.681" v="119" actId="113"/>
          <ac:spMkLst>
            <pc:docMk/>
            <pc:sldMk cId="894346035" sldId="31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6:11.575" v="117" actId="1076"/>
          <ac:spMkLst>
            <pc:docMk/>
            <pc:sldMk cId="894346035" sldId="316"/>
            <ac:spMk id="90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F318249E-54E3-48CA-934C-8E0CBFBE7216}" dt="2023-09-25T19:14:10.219" v="113" actId="20577"/>
        <pc:sldMkLst>
          <pc:docMk/>
          <pc:sldMk cId="2181639497" sldId="325"/>
        </pc:sldMkLst>
        <pc:spChg chg="mod">
          <ac:chgData name="Mokarram Dorri, Bahareh" userId="b65613e7-b782-4797-afbc-3ac9b2e9b774" providerId="ADAL" clId="{F318249E-54E3-48CA-934C-8E0CBFBE7216}" dt="2023-09-25T19:12:00.575" v="97" actId="1076"/>
          <ac:spMkLst>
            <pc:docMk/>
            <pc:sldMk cId="2181639497" sldId="32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4:05.519" v="112" actId="20577"/>
          <ac:spMkLst>
            <pc:docMk/>
            <pc:sldMk cId="2181639497" sldId="325"/>
            <ac:spMk id="72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1:53.759" v="96" actId="1076"/>
          <ac:spMkLst>
            <pc:docMk/>
            <pc:sldMk cId="2181639497" sldId="325"/>
            <ac:spMk id="90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4:10.219" v="113" actId="20577"/>
          <ac:spMkLst>
            <pc:docMk/>
            <pc:sldMk cId="2181639497" sldId="325"/>
            <ac:spMk id="105" creationId="{00000000-0000-0000-0000-000000000000}"/>
          </ac:spMkLst>
        </pc:spChg>
      </pc:sldChg>
      <pc:sldChg chg="modSp mod">
        <pc:chgData name="Mokarram Dorri, Bahareh" userId="b65613e7-b782-4797-afbc-3ac9b2e9b774" providerId="ADAL" clId="{F318249E-54E3-48CA-934C-8E0CBFBE7216}" dt="2023-09-25T18:58:19.533" v="51" actId="403"/>
        <pc:sldMkLst>
          <pc:docMk/>
          <pc:sldMk cId="2300055795" sldId="337"/>
        </pc:sldMkLst>
        <pc:spChg chg="mod">
          <ac:chgData name="Mokarram Dorri, Bahareh" userId="b65613e7-b782-4797-afbc-3ac9b2e9b774" providerId="ADAL" clId="{F318249E-54E3-48CA-934C-8E0CBFBE7216}" dt="2023-09-25T18:58:19.533" v="51" actId="403"/>
          <ac:spMkLst>
            <pc:docMk/>
            <pc:sldMk cId="2300055795" sldId="337"/>
            <ac:spMk id="65" creationId="{4C5353D6-5C3D-30BB-F9D8-9FED2A5A2C4E}"/>
          </ac:spMkLst>
        </pc:spChg>
      </pc:sldChg>
      <pc:sldChg chg="modSp modAnim">
        <pc:chgData name="Mokarram Dorri, Bahareh" userId="b65613e7-b782-4797-afbc-3ac9b2e9b774" providerId="ADAL" clId="{F318249E-54E3-48CA-934C-8E0CBFBE7216}" dt="2023-09-25T19:09:28.139" v="93"/>
        <pc:sldMkLst>
          <pc:docMk/>
          <pc:sldMk cId="2770218874" sldId="338"/>
        </pc:sldMkLst>
        <pc:spChg chg="mod">
          <ac:chgData name="Mokarram Dorri, Bahareh" userId="b65613e7-b782-4797-afbc-3ac9b2e9b774" providerId="ADAL" clId="{F318249E-54E3-48CA-934C-8E0CBFBE7216}" dt="2023-09-25T17:54:17.727" v="4" actId="6549"/>
          <ac:spMkLst>
            <pc:docMk/>
            <pc:sldMk cId="2770218874" sldId="338"/>
            <ac:spMk id="2" creationId="{7AA4CE6B-BA45-518E-C5A4-7B5E55CD191C}"/>
          </ac:spMkLst>
        </pc:spChg>
      </pc:sldChg>
      <pc:sldChg chg="addSp modSp">
        <pc:chgData name="Mokarram Dorri, Bahareh" userId="b65613e7-b782-4797-afbc-3ac9b2e9b774" providerId="ADAL" clId="{F318249E-54E3-48CA-934C-8E0CBFBE7216}" dt="2023-09-25T18:03:44.409" v="45"/>
        <pc:sldMkLst>
          <pc:docMk/>
          <pc:sldMk cId="543280281" sldId="339"/>
        </pc:sldMkLst>
        <pc:spChg chg="mod">
          <ac:chgData name="Mokarram Dorri, Bahareh" userId="b65613e7-b782-4797-afbc-3ac9b2e9b774" providerId="ADAL" clId="{F318249E-54E3-48CA-934C-8E0CBFBE7216}" dt="2023-09-25T18:02:46.008" v="41" actId="6549"/>
          <ac:spMkLst>
            <pc:docMk/>
            <pc:sldMk cId="543280281" sldId="339"/>
            <ac:spMk id="2" creationId="{7AA4CE6B-BA45-518E-C5A4-7B5E55CD191C}"/>
          </ac:spMkLst>
        </pc:spChg>
        <pc:spChg chg="mod">
          <ac:chgData name="Mokarram Dorri, Bahareh" userId="b65613e7-b782-4797-afbc-3ac9b2e9b774" providerId="ADAL" clId="{F318249E-54E3-48CA-934C-8E0CBFBE7216}" dt="2023-09-25T17:59:57.187" v="5"/>
          <ac:spMkLst>
            <pc:docMk/>
            <pc:sldMk cId="543280281" sldId="339"/>
            <ac:spMk id="4" creationId="{A79D9F39-82A9-CC6E-8A77-6F47CC557945}"/>
          </ac:spMkLst>
        </pc:spChg>
        <pc:spChg chg="add mod">
          <ac:chgData name="Mokarram Dorri, Bahareh" userId="b65613e7-b782-4797-afbc-3ac9b2e9b774" providerId="ADAL" clId="{F318249E-54E3-48CA-934C-8E0CBFBE7216}" dt="2023-09-25T18:03:08.900" v="42" actId="767"/>
          <ac:spMkLst>
            <pc:docMk/>
            <pc:sldMk cId="543280281" sldId="339"/>
            <ac:spMk id="6" creationId="{EDEA489E-A2EC-71B6-D1F8-89F125B49CA0}"/>
          </ac:spMkLst>
        </pc:spChg>
        <pc:spChg chg="add mod">
          <ac:chgData name="Mokarram Dorri, Bahareh" userId="b65613e7-b782-4797-afbc-3ac9b2e9b774" providerId="ADAL" clId="{F318249E-54E3-48CA-934C-8E0CBFBE7216}" dt="2023-09-25T18:03:28.013" v="43"/>
          <ac:spMkLst>
            <pc:docMk/>
            <pc:sldMk cId="543280281" sldId="339"/>
            <ac:spMk id="7" creationId="{78C35496-A86B-A283-3BB4-430707B93798}"/>
          </ac:spMkLst>
        </pc:spChg>
        <pc:spChg chg="add mod">
          <ac:chgData name="Mokarram Dorri, Bahareh" userId="b65613e7-b782-4797-afbc-3ac9b2e9b774" providerId="ADAL" clId="{F318249E-54E3-48CA-934C-8E0CBFBE7216}" dt="2023-09-25T18:03:35.163" v="44"/>
          <ac:spMkLst>
            <pc:docMk/>
            <pc:sldMk cId="543280281" sldId="339"/>
            <ac:spMk id="8" creationId="{0F178F38-0185-E8F9-7FE9-BB421D961505}"/>
          </ac:spMkLst>
        </pc:spChg>
        <pc:spChg chg="add mod">
          <ac:chgData name="Mokarram Dorri, Bahareh" userId="b65613e7-b782-4797-afbc-3ac9b2e9b774" providerId="ADAL" clId="{F318249E-54E3-48CA-934C-8E0CBFBE7216}" dt="2023-09-25T18:03:44.409" v="45"/>
          <ac:spMkLst>
            <pc:docMk/>
            <pc:sldMk cId="543280281" sldId="339"/>
            <ac:spMk id="9" creationId="{3C58555D-EB06-BBCA-A3BB-E8B654AE824C}"/>
          </ac:spMkLst>
        </pc:spChg>
        <pc:spChg chg="mod">
          <ac:chgData name="Mokarram Dorri, Bahareh" userId="b65613e7-b782-4797-afbc-3ac9b2e9b774" providerId="ADAL" clId="{F318249E-54E3-48CA-934C-8E0CBFBE7216}" dt="2023-09-25T18:02:11.879" v="38" actId="20577"/>
          <ac:spMkLst>
            <pc:docMk/>
            <pc:sldMk cId="543280281" sldId="339"/>
            <ac:spMk id="39" creationId="{EA05BDD0-4C96-6525-B33E-DB4CFF416DFD}"/>
          </ac:spMkLst>
        </pc:spChg>
      </pc:sldChg>
    </pc:docChg>
  </pc:docChgLst>
  <pc:docChgLst>
    <pc:chgData name="Mokarram dorri, Bahareh" userId="S::bahareh.mokarramdorri@unt.edu::b65613e7-b782-4797-afbc-3ac9b2e9b774" providerId="AD" clId="Web-{2B787E63-734D-A676-E801-F24A6A1502B4}"/>
    <pc:docChg chg="modSld">
      <pc:chgData name="Mokarram dorri, Bahareh" userId="S::bahareh.mokarramdorri@unt.edu::b65613e7-b782-4797-afbc-3ac9b2e9b774" providerId="AD" clId="Web-{2B787E63-734D-A676-E801-F24A6A1502B4}" dt="2023-10-02T19:42:31.802" v="4" actId="20577"/>
      <pc:docMkLst>
        <pc:docMk/>
      </pc:docMkLst>
      <pc:sldChg chg="modSp">
        <pc:chgData name="Mokarram dorri, Bahareh" userId="S::bahareh.mokarramdorri@unt.edu::b65613e7-b782-4797-afbc-3ac9b2e9b774" providerId="AD" clId="Web-{2B787E63-734D-A676-E801-F24A6A1502B4}" dt="2023-10-02T19:42:31.802" v="4" actId="20577"/>
        <pc:sldMkLst>
          <pc:docMk/>
          <pc:sldMk cId="1165957796" sldId="354"/>
        </pc:sldMkLst>
        <pc:spChg chg="mod">
          <ac:chgData name="Mokarram dorri, Bahareh" userId="S::bahareh.mokarramdorri@unt.edu::b65613e7-b782-4797-afbc-3ac9b2e9b774" providerId="AD" clId="Web-{2B787E63-734D-A676-E801-F24A6A1502B4}" dt="2023-10-02T19:42:31.802" v="4" actId="20577"/>
          <ac:spMkLst>
            <pc:docMk/>
            <pc:sldMk cId="1165957796" sldId="354"/>
            <ac:spMk id="8" creationId="{19B0370D-021C-679B-6D71-D566C3CB15C5}"/>
          </ac:spMkLst>
        </pc:spChg>
      </pc:sldChg>
    </pc:docChg>
  </pc:docChgLst>
  <pc:docChgLst>
    <pc:chgData name="Mokarram Dorri, Bahareh" userId="b65613e7-b782-4797-afbc-3ac9b2e9b774" providerId="ADAL" clId="{DE42DB96-B08F-4557-8408-29325CA39243}"/>
    <pc:docChg chg="undo custSel addSld delSld modSld sldOrd">
      <pc:chgData name="Mokarram Dorri, Bahareh" userId="b65613e7-b782-4797-afbc-3ac9b2e9b774" providerId="ADAL" clId="{DE42DB96-B08F-4557-8408-29325CA39243}" dt="2024-09-23T02:42:44.952" v="2942" actId="404"/>
      <pc:docMkLst>
        <pc:docMk/>
      </pc:docMkLst>
      <pc:sldChg chg="addSp delSp modSp mod modAnim">
        <pc:chgData name="Mokarram Dorri, Bahareh" userId="b65613e7-b782-4797-afbc-3ac9b2e9b774" providerId="ADAL" clId="{DE42DB96-B08F-4557-8408-29325CA39243}" dt="2024-09-23T00:14:41.347" v="2930" actId="1076"/>
        <pc:sldMkLst>
          <pc:docMk/>
          <pc:sldMk cId="3479838778" sldId="287"/>
        </pc:sldMkLst>
        <pc:spChg chg="mod">
          <ac:chgData name="Mokarram Dorri, Bahareh" userId="b65613e7-b782-4797-afbc-3ac9b2e9b774" providerId="ADAL" clId="{DE42DB96-B08F-4557-8408-29325CA39243}" dt="2024-09-22T23:59:52.565" v="2921" actId="1076"/>
          <ac:spMkLst>
            <pc:docMk/>
            <pc:sldMk cId="3479838778" sldId="2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4-09-23T00:02:36.091" v="2923" actId="1076"/>
          <ac:spMkLst>
            <pc:docMk/>
            <pc:sldMk cId="3479838778" sldId="287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4-09-23T00:14:41.347" v="2930" actId="1076"/>
          <ac:spMkLst>
            <pc:docMk/>
            <pc:sldMk cId="3479838778" sldId="287"/>
            <ac:spMk id="4" creationId="{FA3E076A-6C3C-9B3D-1C14-8577C449B0E1}"/>
          </ac:spMkLst>
        </pc:spChg>
        <pc:spChg chg="del">
          <ac:chgData name="Mokarram Dorri, Bahareh" userId="b65613e7-b782-4797-afbc-3ac9b2e9b774" providerId="ADAL" clId="{DE42DB96-B08F-4557-8408-29325CA39243}" dt="2024-09-22T23:59:46.611" v="2919" actId="478"/>
          <ac:spMkLst>
            <pc:docMk/>
            <pc:sldMk cId="3479838778" sldId="287"/>
            <ac:spMk id="5" creationId="{91F0B851-7307-FD4C-8F69-D4EC65272828}"/>
          </ac:spMkLst>
        </pc:spChg>
      </pc:sldChg>
      <pc:sldChg chg="modSp mod">
        <pc:chgData name="Mokarram Dorri, Bahareh" userId="b65613e7-b782-4797-afbc-3ac9b2e9b774" providerId="ADAL" clId="{DE42DB96-B08F-4557-8408-29325CA39243}" dt="2024-09-22T23:38:00.369" v="2877" actId="108"/>
        <pc:sldMkLst>
          <pc:docMk/>
          <pc:sldMk cId="0" sldId="291"/>
        </pc:sldMkLst>
        <pc:spChg chg="mod">
          <ac:chgData name="Mokarram Dorri, Bahareh" userId="b65613e7-b782-4797-afbc-3ac9b2e9b774" providerId="ADAL" clId="{DE42DB96-B08F-4557-8408-29325CA39243}" dt="2024-09-22T23:38:00.369" v="2877" actId="108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DE42DB96-B08F-4557-8408-29325CA39243}" dt="2024-09-23T00:18:27.684" v="2932" actId="1076"/>
        <pc:sldMkLst>
          <pc:docMk/>
          <pc:sldMk cId="0" sldId="292"/>
        </pc:sldMkLst>
        <pc:spChg chg="mod">
          <ac:chgData name="Mokarram Dorri, Bahareh" userId="b65613e7-b782-4797-afbc-3ac9b2e9b774" providerId="ADAL" clId="{DE42DB96-B08F-4557-8408-29325CA39243}" dt="2024-09-23T00:18:27.684" v="2932" actId="1076"/>
          <ac:spMkLst>
            <pc:docMk/>
            <pc:sldMk cId="0" sldId="292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DE42DB96-B08F-4557-8408-29325CA39243}" dt="2024-09-23T02:35:10.965" v="2941" actId="20577"/>
        <pc:sldMkLst>
          <pc:docMk/>
          <pc:sldMk cId="0" sldId="294"/>
        </pc:sldMkLst>
        <pc:spChg chg="mod">
          <ac:chgData name="Mokarram Dorri, Bahareh" userId="b65613e7-b782-4797-afbc-3ac9b2e9b774" providerId="ADAL" clId="{DE42DB96-B08F-4557-8408-29325CA39243}" dt="2024-09-23T01:23:53.641" v="2939" actId="404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4-09-23T02:35:10.965" v="2941" actId="20577"/>
          <ac:spMkLst>
            <pc:docMk/>
            <pc:sldMk cId="0" sldId="294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DE42DB96-B08F-4557-8408-29325CA39243}" dt="2023-09-25T01:01:46.722" v="1104" actId="47"/>
        <pc:sldMkLst>
          <pc:docMk/>
          <pc:sldMk cId="0" sldId="297"/>
        </pc:sldMkLst>
      </pc:sldChg>
      <pc:sldChg chg="modSp mod modNotesTx">
        <pc:chgData name="Mokarram Dorri, Bahareh" userId="b65613e7-b782-4797-afbc-3ac9b2e9b774" providerId="ADAL" clId="{DE42DB96-B08F-4557-8408-29325CA39243}" dt="2023-09-25T14:10:37.418" v="1150" actId="1076"/>
        <pc:sldMkLst>
          <pc:docMk/>
          <pc:sldMk cId="557776025" sldId="308"/>
        </pc:sldMkLst>
        <pc:spChg chg="mod">
          <ac:chgData name="Mokarram Dorri, Bahareh" userId="b65613e7-b782-4797-afbc-3ac9b2e9b774" providerId="ADAL" clId="{DE42DB96-B08F-4557-8408-29325CA39243}" dt="2023-09-25T14:06:05.843" v="1117" actId="21"/>
          <ac:spMkLst>
            <pc:docMk/>
            <pc:sldMk cId="557776025" sldId="308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3-09-25T14:10:37.418" v="1150" actId="1076"/>
          <ac:spMkLst>
            <pc:docMk/>
            <pc:sldMk cId="557776025" sldId="308"/>
            <ac:spMk id="62" creationId="{00000000-0000-0000-0000-000000000000}"/>
          </ac:spMkLst>
        </pc:spChg>
      </pc:sldChg>
      <pc:sldChg chg="modSp modNotesTx">
        <pc:chgData name="Mokarram Dorri, Bahareh" userId="b65613e7-b782-4797-afbc-3ac9b2e9b774" providerId="ADAL" clId="{DE42DB96-B08F-4557-8408-29325CA39243}" dt="2023-09-25T05:14:56.795" v="1116" actId="20577"/>
        <pc:sldMkLst>
          <pc:docMk/>
          <pc:sldMk cId="943769644" sldId="311"/>
        </pc:sldMkLst>
        <pc:spChg chg="mod">
          <ac:chgData name="Mokarram Dorri, Bahareh" userId="b65613e7-b782-4797-afbc-3ac9b2e9b774" providerId="ADAL" clId="{DE42DB96-B08F-4557-8408-29325CA39243}" dt="2023-09-25T02:00:46.942" v="1108" actId="113"/>
          <ac:spMkLst>
            <pc:docMk/>
            <pc:sldMk cId="943769644" sldId="31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DE42DB96-B08F-4557-8408-29325CA39243}" dt="2023-09-25T03:05:47.299" v="1112" actId="14100"/>
        <pc:sldMkLst>
          <pc:docMk/>
          <pc:sldMk cId="3837949659" sldId="322"/>
        </pc:sldMkLst>
        <pc:graphicFrameChg chg="modGraphic">
          <ac:chgData name="Mokarram Dorri, Bahareh" userId="b65613e7-b782-4797-afbc-3ac9b2e9b774" providerId="ADAL" clId="{DE42DB96-B08F-4557-8408-29325CA39243}" dt="2023-09-25T03:05:47.299" v="1112" actId="14100"/>
          <ac:graphicFrameMkLst>
            <pc:docMk/>
            <pc:sldMk cId="3837949659" sldId="322"/>
            <ac:graphicFrameMk id="2" creationId="{00000000-0000-0000-0000-000000000000}"/>
          </ac:graphicFrameMkLst>
        </pc:graphicFrameChg>
      </pc:sldChg>
      <pc:sldChg chg="modSp mod ord">
        <pc:chgData name="Mokarram Dorri, Bahareh" userId="b65613e7-b782-4797-afbc-3ac9b2e9b774" providerId="ADAL" clId="{DE42DB96-B08F-4557-8408-29325CA39243}" dt="2023-09-25T14:31:08.614" v="1334" actId="1037"/>
        <pc:sldMkLst>
          <pc:docMk/>
          <pc:sldMk cId="3659375565" sldId="324"/>
        </pc:sldMkLst>
        <pc:spChg chg="mod">
          <ac:chgData name="Mokarram Dorri, Bahareh" userId="b65613e7-b782-4797-afbc-3ac9b2e9b774" providerId="ADAL" clId="{DE42DB96-B08F-4557-8408-29325CA39243}" dt="2023-09-25T14:29:08.229" v="1296" actId="6549"/>
          <ac:spMkLst>
            <pc:docMk/>
            <pc:sldMk cId="3659375565" sldId="324"/>
            <ac:spMk id="13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3-09-25T14:31:08.614" v="1334" actId="1037"/>
          <ac:spMkLst>
            <pc:docMk/>
            <pc:sldMk cId="3659375565" sldId="324"/>
            <ac:spMk id="65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09-25T14:30:54.805" v="1318" actId="1076"/>
          <ac:grpSpMkLst>
            <pc:docMk/>
            <pc:sldMk cId="3659375565" sldId="324"/>
            <ac:grpSpMk id="231" creationId="{00000000-0000-0000-0000-000000000000}"/>
          </ac:grpSpMkLst>
        </pc:grpChg>
        <pc:cxnChg chg="mod">
          <ac:chgData name="Mokarram Dorri, Bahareh" userId="b65613e7-b782-4797-afbc-3ac9b2e9b774" providerId="ADAL" clId="{DE42DB96-B08F-4557-8408-29325CA39243}" dt="2023-09-25T14:29:00.915" v="1293" actId="14100"/>
          <ac:cxnSpMkLst>
            <pc:docMk/>
            <pc:sldMk cId="3659375565" sldId="324"/>
            <ac:cxnSpMk id="24" creationId="{00000000-0000-0000-0000-000000000000}"/>
          </ac:cxnSpMkLst>
        </pc:cxnChg>
        <pc:cxnChg chg="mod">
          <ac:chgData name="Mokarram Dorri, Bahareh" userId="b65613e7-b782-4797-afbc-3ac9b2e9b774" providerId="ADAL" clId="{DE42DB96-B08F-4557-8408-29325CA39243}" dt="2023-09-25T14:28:41.172" v="1289" actId="14100"/>
          <ac:cxnSpMkLst>
            <pc:docMk/>
            <pc:sldMk cId="3659375565" sldId="324"/>
            <ac:cxnSpMk id="27" creationId="{00000000-0000-0000-0000-000000000000}"/>
          </ac:cxnSpMkLst>
        </pc:cxnChg>
        <pc:cxnChg chg="mod">
          <ac:chgData name="Mokarram Dorri, Bahareh" userId="b65613e7-b782-4797-afbc-3ac9b2e9b774" providerId="ADAL" clId="{DE42DB96-B08F-4557-8408-29325CA39243}" dt="2023-09-25T14:30:52.055" v="1316" actId="14100"/>
          <ac:cxnSpMkLst>
            <pc:docMk/>
            <pc:sldMk cId="3659375565" sldId="324"/>
            <ac:cxnSpMk id="76" creationId="{00000000-0000-0000-0000-000000000000}"/>
          </ac:cxnSpMkLst>
        </pc:cxnChg>
        <pc:cxnChg chg="mod">
          <ac:chgData name="Mokarram Dorri, Bahareh" userId="b65613e7-b782-4797-afbc-3ac9b2e9b774" providerId="ADAL" clId="{DE42DB96-B08F-4557-8408-29325CA39243}" dt="2023-09-25T14:30:24.196" v="1308" actId="14100"/>
          <ac:cxnSpMkLst>
            <pc:docMk/>
            <pc:sldMk cId="3659375565" sldId="324"/>
            <ac:cxnSpMk id="79" creationId="{00000000-0000-0000-0000-000000000000}"/>
          </ac:cxnSpMkLst>
        </pc:cxnChg>
      </pc:sldChg>
      <pc:sldChg chg="addSp modSp mod modAnim">
        <pc:chgData name="Mokarram Dorri, Bahareh" userId="b65613e7-b782-4797-afbc-3ac9b2e9b774" providerId="ADAL" clId="{DE42DB96-B08F-4557-8408-29325CA39243}" dt="2024-09-23T00:04:41.292" v="2927" actId="313"/>
        <pc:sldMkLst>
          <pc:docMk/>
          <pc:sldMk cId="3849361727" sldId="326"/>
        </pc:sldMkLst>
        <pc:spChg chg="mod">
          <ac:chgData name="Mokarram Dorri, Bahareh" userId="b65613e7-b782-4797-afbc-3ac9b2e9b774" providerId="ADAL" clId="{DE42DB96-B08F-4557-8408-29325CA39243}" dt="2024-09-22T23:38:42.946" v="2879" actId="1076"/>
          <ac:spMkLst>
            <pc:docMk/>
            <pc:sldMk cId="3849361727" sldId="32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4-09-22T23:41:14.996" v="2884" actId="20577"/>
          <ac:spMkLst>
            <pc:docMk/>
            <pc:sldMk cId="3849361727" sldId="326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4-09-22T23:41:38.516" v="2891" actId="1037"/>
          <ac:spMkLst>
            <pc:docMk/>
            <pc:sldMk cId="3849361727" sldId="326"/>
            <ac:spMk id="5" creationId="{0D1BBA20-3640-B9D0-DD62-B6683A7837A2}"/>
          </ac:spMkLst>
        </pc:spChg>
        <pc:spChg chg="mod">
          <ac:chgData name="Mokarram Dorri, Bahareh" userId="b65613e7-b782-4797-afbc-3ac9b2e9b774" providerId="ADAL" clId="{DE42DB96-B08F-4557-8408-29325CA39243}" dt="2024-09-22T23:41:32.796" v="2887" actId="1076"/>
          <ac:spMkLst>
            <pc:docMk/>
            <pc:sldMk cId="3849361727" sldId="326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4-09-22T23:41:48.696" v="2894" actId="14100"/>
          <ac:spMkLst>
            <pc:docMk/>
            <pc:sldMk cId="3849361727" sldId="326"/>
            <ac:spMk id="9" creationId="{830EF515-C946-F1B1-6EFD-62FBFDC13548}"/>
          </ac:spMkLst>
        </pc:spChg>
        <pc:spChg chg="add mod">
          <ac:chgData name="Mokarram Dorri, Bahareh" userId="b65613e7-b782-4797-afbc-3ac9b2e9b774" providerId="ADAL" clId="{DE42DB96-B08F-4557-8408-29325CA39243}" dt="2024-09-23T00:04:41.292" v="2927" actId="313"/>
          <ac:spMkLst>
            <pc:docMk/>
            <pc:sldMk cId="3849361727" sldId="326"/>
            <ac:spMk id="10" creationId="{F1AF421C-3A1B-506E-2C1C-D8AAF9FDC495}"/>
          </ac:spMkLst>
        </pc:spChg>
        <pc:spChg chg="mod">
          <ac:chgData name="Mokarram Dorri, Bahareh" userId="b65613e7-b782-4797-afbc-3ac9b2e9b774" providerId="ADAL" clId="{DE42DB96-B08F-4557-8408-29325CA39243}" dt="2024-09-23T00:01:55.448" v="2922" actId="115"/>
          <ac:spMkLst>
            <pc:docMk/>
            <pc:sldMk cId="3849361727" sldId="326"/>
            <ac:spMk id="11" creationId="{00000000-0000-0000-0000-000000000000}"/>
          </ac:spMkLst>
        </pc:spChg>
      </pc:sldChg>
      <pc:sldChg chg="add del">
        <pc:chgData name="Mokarram Dorri, Bahareh" userId="b65613e7-b782-4797-afbc-3ac9b2e9b774" providerId="ADAL" clId="{DE42DB96-B08F-4557-8408-29325CA39243}" dt="2023-09-25T02:00:30.742" v="1107" actId="47"/>
        <pc:sldMkLst>
          <pc:docMk/>
          <pc:sldMk cId="987335568" sldId="327"/>
        </pc:sldMkLst>
      </pc:sldChg>
      <pc:sldChg chg="modSp mod">
        <pc:chgData name="Mokarram Dorri, Bahareh" userId="b65613e7-b782-4797-afbc-3ac9b2e9b774" providerId="ADAL" clId="{DE42DB96-B08F-4557-8408-29325CA39243}" dt="2024-09-23T00:18:45.935" v="2934" actId="1076"/>
        <pc:sldMkLst>
          <pc:docMk/>
          <pc:sldMk cId="2074711448" sldId="328"/>
        </pc:sldMkLst>
        <pc:spChg chg="mod">
          <ac:chgData name="Mokarram Dorri, Bahareh" userId="b65613e7-b782-4797-afbc-3ac9b2e9b774" providerId="ADAL" clId="{DE42DB96-B08F-4557-8408-29325CA39243}" dt="2024-09-23T00:18:45.935" v="2934" actId="1076"/>
          <ac:spMkLst>
            <pc:docMk/>
            <pc:sldMk cId="2074711448" sldId="328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DE42DB96-B08F-4557-8408-29325CA39243}" dt="2024-09-23T00:18:35.134" v="2933" actId="404"/>
          <ac:spMkLst>
            <pc:docMk/>
            <pc:sldMk cId="2074711448" sldId="328"/>
            <ac:spMk id="3" creationId="{B36C0DC5-8E6C-4D04-9FFA-67A2FA4BE319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20:09.321" v="2937" actId="404"/>
        <pc:sldMkLst>
          <pc:docMk/>
          <pc:sldMk cId="168613210" sldId="329"/>
        </pc:sldMkLst>
        <pc:spChg chg="mod">
          <ac:chgData name="Mokarram Dorri, Bahareh" userId="b65613e7-b782-4797-afbc-3ac9b2e9b774" providerId="ADAL" clId="{DE42DB96-B08F-4557-8408-29325CA39243}" dt="2023-09-21T00:00:28.908" v="10" actId="20577"/>
          <ac:spMkLst>
            <pc:docMk/>
            <pc:sldMk cId="168613210" sldId="329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DE42DB96-B08F-4557-8408-29325CA39243}" dt="2024-09-23T01:20:09.321" v="2937" actId="404"/>
          <ac:spMkLst>
            <pc:docMk/>
            <pc:sldMk cId="168613210" sldId="329"/>
            <ac:spMk id="3" creationId="{B36C0DC5-8E6C-4D04-9FFA-67A2FA4BE319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18:52.051" v="2936" actId="404"/>
        <pc:sldMkLst>
          <pc:docMk/>
          <pc:sldMk cId="4206687039" sldId="330"/>
        </pc:sldMkLst>
        <pc:spChg chg="mod">
          <ac:chgData name="Mokarram Dorri, Bahareh" userId="b65613e7-b782-4797-afbc-3ac9b2e9b774" providerId="ADAL" clId="{DE42DB96-B08F-4557-8408-29325CA39243}" dt="2024-09-23T01:18:52.051" v="2936" actId="404"/>
          <ac:spMkLst>
            <pc:docMk/>
            <pc:sldMk cId="4206687039" sldId="330"/>
            <ac:spMk id="3" creationId="{B36C0DC5-8E6C-4D04-9FFA-67A2FA4BE319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18:04.842" v="2935" actId="404"/>
        <pc:sldMkLst>
          <pc:docMk/>
          <pc:sldMk cId="3248605423" sldId="331"/>
        </pc:sldMkLst>
        <pc:spChg chg="mod">
          <ac:chgData name="Mokarram Dorri, Bahareh" userId="b65613e7-b782-4797-afbc-3ac9b2e9b774" providerId="ADAL" clId="{DE42DB96-B08F-4557-8408-29325CA39243}" dt="2024-09-23T01:18:04.842" v="2935" actId="404"/>
          <ac:spMkLst>
            <pc:docMk/>
            <pc:sldMk cId="3248605423" sldId="331"/>
            <ac:spMk id="3" creationId="{1C97D336-4BF7-A030-2315-3DEE5FB15525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22:52.911" v="2938" actId="404"/>
        <pc:sldMkLst>
          <pc:docMk/>
          <pc:sldMk cId="3247924645" sldId="333"/>
        </pc:sldMkLst>
        <pc:spChg chg="mod">
          <ac:chgData name="Mokarram Dorri, Bahareh" userId="b65613e7-b782-4797-afbc-3ac9b2e9b774" providerId="ADAL" clId="{DE42DB96-B08F-4557-8408-29325CA39243}" dt="2023-09-21T00:00:46.957" v="11" actId="12"/>
          <ac:spMkLst>
            <pc:docMk/>
            <pc:sldMk cId="3247924645" sldId="333"/>
            <ac:spMk id="2" creationId="{7BB854CD-4FA3-C2B3-DFD7-0D7F726326C5}"/>
          </ac:spMkLst>
        </pc:spChg>
        <pc:spChg chg="mod">
          <ac:chgData name="Mokarram Dorri, Bahareh" userId="b65613e7-b782-4797-afbc-3ac9b2e9b774" providerId="ADAL" clId="{DE42DB96-B08F-4557-8408-29325CA39243}" dt="2024-09-23T01:22:52.911" v="2938" actId="404"/>
          <ac:spMkLst>
            <pc:docMk/>
            <pc:sldMk cId="3247924645" sldId="333"/>
            <ac:spMk id="3" creationId="{1C97D336-4BF7-A030-2315-3DEE5FB15525}"/>
          </ac:spMkLst>
        </pc:spChg>
      </pc:sldChg>
      <pc:sldChg chg="addSp delSp modSp add mod delAnim modAnim modNotesTx">
        <pc:chgData name="Mokarram Dorri, Bahareh" userId="b65613e7-b782-4797-afbc-3ac9b2e9b774" providerId="ADAL" clId="{DE42DB96-B08F-4557-8408-29325CA39243}" dt="2024-09-23T02:42:44.952" v="2942" actId="404"/>
        <pc:sldMkLst>
          <pc:docMk/>
          <pc:sldMk cId="3386281085" sldId="334"/>
        </pc:sldMkLst>
        <pc:spChg chg="mod">
          <ac:chgData name="Mokarram Dorri, Bahareh" userId="b65613e7-b782-4797-afbc-3ac9b2e9b774" providerId="ADAL" clId="{DE42DB96-B08F-4557-8408-29325CA39243}" dt="2023-09-25T14:12:11.088" v="1168" actId="1076"/>
          <ac:spMkLst>
            <pc:docMk/>
            <pc:sldMk cId="3386281085" sldId="334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3-09-25T14:12:11.088" v="1168" actId="1076"/>
          <ac:spMkLst>
            <pc:docMk/>
            <pc:sldMk cId="3386281085" sldId="334"/>
            <ac:spMk id="4" creationId="{E2143B7D-E418-C480-0490-476DB456A1CF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5" creationId="{A465DFC4-C065-F6F0-1AB4-499913CFA220}"/>
          </ac:spMkLst>
        </pc:spChg>
        <pc:spChg chg="del">
          <ac:chgData name="Mokarram Dorri, Bahareh" userId="b65613e7-b782-4797-afbc-3ac9b2e9b774" providerId="ADAL" clId="{DE42DB96-B08F-4557-8408-29325CA39243}" dt="2023-09-24T18:21:34.336" v="13" actId="478"/>
          <ac:spMkLst>
            <pc:docMk/>
            <pc:sldMk cId="3386281085" sldId="334"/>
            <ac:spMk id="6" creationId="{00000000-0000-0000-0000-000000000000}"/>
          </ac:spMkLst>
        </pc:spChg>
        <pc:spChg chg="del">
          <ac:chgData name="Mokarram Dorri, Bahareh" userId="b65613e7-b782-4797-afbc-3ac9b2e9b774" providerId="ADAL" clId="{DE42DB96-B08F-4557-8408-29325CA39243}" dt="2023-09-24T18:21:36.558" v="14" actId="478"/>
          <ac:spMkLst>
            <pc:docMk/>
            <pc:sldMk cId="3386281085" sldId="334"/>
            <ac:spMk id="7" creationId="{00000000-0000-0000-0000-000000000000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10" creationId="{BFA3D1D4-881D-E060-9C7A-70EADB9F4A16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11" creationId="{B5E783DD-DEF3-98D1-BAA9-541F8D6BA71F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17" creationId="{D57C9570-6EBE-F172-2358-9DB2057BF1AA}"/>
          </ac:spMkLst>
        </pc:spChg>
        <pc:spChg chg="add mod">
          <ac:chgData name="Mokarram Dorri, Bahareh" userId="b65613e7-b782-4797-afbc-3ac9b2e9b774" providerId="ADAL" clId="{DE42DB96-B08F-4557-8408-29325CA39243}" dt="2023-09-25T14:12:18.704" v="1170" actId="1076"/>
          <ac:spMkLst>
            <pc:docMk/>
            <pc:sldMk cId="3386281085" sldId="334"/>
            <ac:spMk id="20" creationId="{D8874E7E-C419-0CC9-9A4D-404BE3C693B5}"/>
          </ac:spMkLst>
        </pc:spChg>
        <pc:spChg chg="add mod">
          <ac:chgData name="Mokarram Dorri, Bahareh" userId="b65613e7-b782-4797-afbc-3ac9b2e9b774" providerId="ADAL" clId="{DE42DB96-B08F-4557-8408-29325CA39243}" dt="2023-09-25T14:12:13.915" v="1169" actId="1076"/>
          <ac:spMkLst>
            <pc:docMk/>
            <pc:sldMk cId="3386281085" sldId="334"/>
            <ac:spMk id="29" creationId="{22A6CE3F-C623-1D7D-B7C7-417D1F4D75EE}"/>
          </ac:spMkLst>
        </pc:spChg>
        <pc:spChg chg="add mod">
          <ac:chgData name="Mokarram Dorri, Bahareh" userId="b65613e7-b782-4797-afbc-3ac9b2e9b774" providerId="ADAL" clId="{DE42DB96-B08F-4557-8408-29325CA39243}" dt="2023-09-25T14:15:08.669" v="1236" actId="1076"/>
          <ac:spMkLst>
            <pc:docMk/>
            <pc:sldMk cId="3386281085" sldId="334"/>
            <ac:spMk id="44" creationId="{093D9FCC-EF76-81E1-87A8-6A32B4724BF5}"/>
          </ac:spMkLst>
        </pc:spChg>
        <pc:spChg chg="add del mod">
          <ac:chgData name="Mokarram Dorri, Bahareh" userId="b65613e7-b782-4797-afbc-3ac9b2e9b774" providerId="ADAL" clId="{DE42DB96-B08F-4557-8408-29325CA39243}" dt="2023-09-25T15:08:20.827" v="1601" actId="478"/>
          <ac:spMkLst>
            <pc:docMk/>
            <pc:sldMk cId="3386281085" sldId="334"/>
            <ac:spMk id="58" creationId="{E4CC5ED1-884E-A158-550F-4CF81992EE7E}"/>
          </ac:spMkLst>
        </pc:spChg>
        <pc:spChg chg="add mod">
          <ac:chgData name="Mokarram Dorri, Bahareh" userId="b65613e7-b782-4797-afbc-3ac9b2e9b774" providerId="ADAL" clId="{DE42DB96-B08F-4557-8408-29325CA39243}" dt="2023-09-25T15:17:36.655" v="1604" actId="20577"/>
          <ac:spMkLst>
            <pc:docMk/>
            <pc:sldMk cId="3386281085" sldId="334"/>
            <ac:spMk id="59" creationId="{FEBCF757-8D5A-7897-4459-AAF6F0D7EC06}"/>
          </ac:spMkLst>
        </pc:spChg>
        <pc:spChg chg="mod">
          <ac:chgData name="Mokarram Dorri, Bahareh" userId="b65613e7-b782-4797-afbc-3ac9b2e9b774" providerId="ADAL" clId="{DE42DB96-B08F-4557-8408-29325CA39243}" dt="2024-09-23T02:42:44.952" v="2942" actId="404"/>
          <ac:spMkLst>
            <pc:docMk/>
            <pc:sldMk cId="3386281085" sldId="334"/>
            <ac:spMk id="90" creationId="{00000000-0000-0000-0000-000000000000}"/>
          </ac:spMkLst>
        </pc:spChg>
        <pc:grpChg chg="del">
          <ac:chgData name="Mokarram Dorri, Bahareh" userId="b65613e7-b782-4797-afbc-3ac9b2e9b774" providerId="ADAL" clId="{DE42DB96-B08F-4557-8408-29325CA39243}" dt="2023-09-24T18:21:37.895" v="15" actId="478"/>
          <ac:grpSpMkLst>
            <pc:docMk/>
            <pc:sldMk cId="3386281085" sldId="334"/>
            <ac:grpSpMk id="2" creationId="{00000000-0000-0000-0000-000000000000}"/>
          </ac:grpSpMkLst>
        </pc:grpChg>
        <pc:grpChg chg="del">
          <ac:chgData name="Mokarram Dorri, Bahareh" userId="b65613e7-b782-4797-afbc-3ac9b2e9b774" providerId="ADAL" clId="{DE42DB96-B08F-4557-8408-29325CA39243}" dt="2023-09-24T19:17:21.421" v="164" actId="478"/>
          <ac:grpSpMkLst>
            <pc:docMk/>
            <pc:sldMk cId="3386281085" sldId="334"/>
            <ac:grpSpMk id="12" creationId="{00000000-0000-0000-0000-000000000000}"/>
          </ac:grpSpMkLst>
        </pc:grpChg>
        <pc:grpChg chg="add mod">
          <ac:chgData name="Mokarram Dorri, Bahareh" userId="b65613e7-b782-4797-afbc-3ac9b2e9b774" providerId="ADAL" clId="{DE42DB96-B08F-4557-8408-29325CA39243}" dt="2023-09-25T14:13:55.451" v="1202" actId="164"/>
          <ac:grpSpMkLst>
            <pc:docMk/>
            <pc:sldMk cId="3386281085" sldId="334"/>
            <ac:grpSpMk id="39" creationId="{A3ACFDC8-1B94-D8DB-BFA7-598275D49108}"/>
          </ac:grpSpMkLst>
        </pc:grpChg>
        <pc:grpChg chg="add mod">
          <ac:chgData name="Mokarram Dorri, Bahareh" userId="b65613e7-b782-4797-afbc-3ac9b2e9b774" providerId="ADAL" clId="{DE42DB96-B08F-4557-8408-29325CA39243}" dt="2023-09-25T14:14:08.692" v="1205" actId="1076"/>
          <ac:grpSpMkLst>
            <pc:docMk/>
            <pc:sldMk cId="3386281085" sldId="334"/>
            <ac:grpSpMk id="40" creationId="{04072157-CD17-59C9-BB77-D25F11CD7D16}"/>
          </ac:grpSpMkLst>
        </pc:grpChg>
        <pc:grpChg chg="add del mod">
          <ac:chgData name="Mokarram Dorri, Bahareh" userId="b65613e7-b782-4797-afbc-3ac9b2e9b774" providerId="ADAL" clId="{DE42DB96-B08F-4557-8408-29325CA39243}" dt="2023-09-25T14:16:32.831" v="1274" actId="165"/>
          <ac:grpSpMkLst>
            <pc:docMk/>
            <pc:sldMk cId="3386281085" sldId="334"/>
            <ac:grpSpMk id="49" creationId="{B468001F-52B4-EE50-DDCD-3E40F60DD322}"/>
          </ac:grpSpMkLst>
        </pc:grpChg>
        <pc:grpChg chg="add mod">
          <ac:chgData name="Mokarram Dorri, Bahareh" userId="b65613e7-b782-4797-afbc-3ac9b2e9b774" providerId="ADAL" clId="{DE42DB96-B08F-4557-8408-29325CA39243}" dt="2023-09-25T14:15:08.669" v="1236" actId="1076"/>
          <ac:grpSpMkLst>
            <pc:docMk/>
            <pc:sldMk cId="3386281085" sldId="334"/>
            <ac:grpSpMk id="53" creationId="{A320210A-6633-320C-C529-B73880DABEC6}"/>
          </ac:grpSpMkLst>
        </pc:grpChg>
        <pc:grpChg chg="add mod">
          <ac:chgData name="Mokarram Dorri, Bahareh" userId="b65613e7-b782-4797-afbc-3ac9b2e9b774" providerId="ADAL" clId="{DE42DB96-B08F-4557-8408-29325CA39243}" dt="2023-09-25T14:16:54.173" v="1280" actId="164"/>
          <ac:grpSpMkLst>
            <pc:docMk/>
            <pc:sldMk cId="3386281085" sldId="334"/>
            <ac:grpSpMk id="56" creationId="{7D7C2B57-11EC-D3CA-9E60-CCEA392B6639}"/>
          </ac:grpSpMkLst>
        </pc:grpChg>
        <pc:grpChg chg="add mod">
          <ac:chgData name="Mokarram Dorri, Bahareh" userId="b65613e7-b782-4797-afbc-3ac9b2e9b774" providerId="ADAL" clId="{DE42DB96-B08F-4557-8408-29325CA39243}" dt="2023-09-25T14:17:22.582" v="1283" actId="164"/>
          <ac:grpSpMkLst>
            <pc:docMk/>
            <pc:sldMk cId="3386281085" sldId="334"/>
            <ac:grpSpMk id="57" creationId="{4C540B13-89A9-1755-A6A6-C0411DD24590}"/>
          </ac:grpSpMkLst>
        </pc:grpChg>
        <pc:grpChg chg="del">
          <ac:chgData name="Mokarram Dorri, Bahareh" userId="b65613e7-b782-4797-afbc-3ac9b2e9b774" providerId="ADAL" clId="{DE42DB96-B08F-4557-8408-29325CA39243}" dt="2023-09-24T19:17:21.421" v="164" actId="478"/>
          <ac:grpSpMkLst>
            <pc:docMk/>
            <pc:sldMk cId="3386281085" sldId="334"/>
            <ac:grpSpMk id="231" creationId="{00000000-0000-0000-0000-000000000000}"/>
          </ac:grpSpMkLst>
        </pc:grpChg>
        <pc:cxnChg chg="add mod">
          <ac:chgData name="Mokarram Dorri, Bahareh" userId="b65613e7-b782-4797-afbc-3ac9b2e9b774" providerId="ADAL" clId="{DE42DB96-B08F-4557-8408-29325CA39243}" dt="2023-09-25T14:12:18.704" v="1170" actId="1076"/>
          <ac:cxnSpMkLst>
            <pc:docMk/>
            <pc:sldMk cId="3386281085" sldId="334"/>
            <ac:cxnSpMk id="22" creationId="{0D557E8C-B136-BDB4-3B4A-815774741766}"/>
          </ac:cxnSpMkLst>
        </pc:cxnChg>
        <pc:cxnChg chg="add mod">
          <ac:chgData name="Mokarram Dorri, Bahareh" userId="b65613e7-b782-4797-afbc-3ac9b2e9b774" providerId="ADAL" clId="{DE42DB96-B08F-4557-8408-29325CA39243}" dt="2023-09-25T14:12:40.289" v="1173" actId="14100"/>
          <ac:cxnSpMkLst>
            <pc:docMk/>
            <pc:sldMk cId="3386281085" sldId="334"/>
            <ac:cxnSpMk id="30" creationId="{F9E790FF-25DA-78DF-E018-315C17E14020}"/>
          </ac:cxnSpMkLst>
        </pc:cxnChg>
        <pc:cxnChg chg="add del mod">
          <ac:chgData name="Mokarram Dorri, Bahareh" userId="b65613e7-b782-4797-afbc-3ac9b2e9b774" providerId="ADAL" clId="{DE42DB96-B08F-4557-8408-29325CA39243}" dt="2023-09-25T14:12:47.182" v="1175" actId="478"/>
          <ac:cxnSpMkLst>
            <pc:docMk/>
            <pc:sldMk cId="3386281085" sldId="334"/>
            <ac:cxnSpMk id="32" creationId="{7695406E-8CA3-554B-D8BD-C99F5A1627CE}"/>
          </ac:cxnSpMkLst>
        </pc:cxnChg>
        <pc:cxnChg chg="add mod">
          <ac:chgData name="Mokarram Dorri, Bahareh" userId="b65613e7-b782-4797-afbc-3ac9b2e9b774" providerId="ADAL" clId="{DE42DB96-B08F-4557-8408-29325CA39243}" dt="2023-09-25T14:12:57.141" v="1183" actId="1036"/>
          <ac:cxnSpMkLst>
            <pc:docMk/>
            <pc:sldMk cId="3386281085" sldId="334"/>
            <ac:cxnSpMk id="33" creationId="{857A0126-0E88-0804-708D-7CEDE4CB932C}"/>
          </ac:cxnSpMkLst>
        </pc:cxnChg>
        <pc:cxnChg chg="add mod">
          <ac:chgData name="Mokarram Dorri, Bahareh" userId="b65613e7-b782-4797-afbc-3ac9b2e9b774" providerId="ADAL" clId="{DE42DB96-B08F-4557-8408-29325CA39243}" dt="2023-09-25T14:13:03.100" v="1185" actId="1076"/>
          <ac:cxnSpMkLst>
            <pc:docMk/>
            <pc:sldMk cId="3386281085" sldId="334"/>
            <ac:cxnSpMk id="34" creationId="{E0D513E8-B3F7-40EF-AC3D-B631E9FC79CB}"/>
          </ac:cxnSpMkLst>
        </pc:cxnChg>
        <pc:cxnChg chg="add mod">
          <ac:chgData name="Mokarram Dorri, Bahareh" userId="b65613e7-b782-4797-afbc-3ac9b2e9b774" providerId="ADAL" clId="{DE42DB96-B08F-4557-8408-29325CA39243}" dt="2023-09-25T14:13:55.451" v="1202" actId="164"/>
          <ac:cxnSpMkLst>
            <pc:docMk/>
            <pc:sldMk cId="3386281085" sldId="334"/>
            <ac:cxnSpMk id="35" creationId="{858223D7-8EA0-A692-61B4-7A476A42D8C4}"/>
          </ac:cxnSpMkLst>
        </pc:cxnChg>
        <pc:cxnChg chg="add mod">
          <ac:chgData name="Mokarram Dorri, Bahareh" userId="b65613e7-b782-4797-afbc-3ac9b2e9b774" providerId="ADAL" clId="{DE42DB96-B08F-4557-8408-29325CA39243}" dt="2023-09-25T14:13:55.451" v="1202" actId="164"/>
          <ac:cxnSpMkLst>
            <pc:docMk/>
            <pc:sldMk cId="3386281085" sldId="334"/>
            <ac:cxnSpMk id="36" creationId="{5A143495-84F0-AC6C-7208-8C29422BA1EF}"/>
          </ac:cxnSpMkLst>
        </pc:cxnChg>
        <pc:cxnChg chg="add mod">
          <ac:chgData name="Mokarram Dorri, Bahareh" userId="b65613e7-b782-4797-afbc-3ac9b2e9b774" providerId="ADAL" clId="{DE42DB96-B08F-4557-8408-29325CA39243}" dt="2023-09-25T14:13:55.451" v="1202" actId="164"/>
          <ac:cxnSpMkLst>
            <pc:docMk/>
            <pc:sldMk cId="3386281085" sldId="334"/>
            <ac:cxnSpMk id="38" creationId="{6F30577A-E5E6-1EFF-BE4B-5AF8968B374F}"/>
          </ac:cxnSpMkLst>
        </pc:cxnChg>
        <pc:cxnChg chg="mod">
          <ac:chgData name="Mokarram Dorri, Bahareh" userId="b65613e7-b782-4797-afbc-3ac9b2e9b774" providerId="ADAL" clId="{DE42DB96-B08F-4557-8408-29325CA39243}" dt="2023-09-25T14:14:04.879" v="1204"/>
          <ac:cxnSpMkLst>
            <pc:docMk/>
            <pc:sldMk cId="3386281085" sldId="334"/>
            <ac:cxnSpMk id="41" creationId="{449B3560-108D-7F17-95B8-663733C465F2}"/>
          </ac:cxnSpMkLst>
        </pc:cxnChg>
        <pc:cxnChg chg="mod">
          <ac:chgData name="Mokarram Dorri, Bahareh" userId="b65613e7-b782-4797-afbc-3ac9b2e9b774" providerId="ADAL" clId="{DE42DB96-B08F-4557-8408-29325CA39243}" dt="2023-09-25T14:14:16.557" v="1215" actId="1036"/>
          <ac:cxnSpMkLst>
            <pc:docMk/>
            <pc:sldMk cId="3386281085" sldId="334"/>
            <ac:cxnSpMk id="42" creationId="{E76E7615-776A-4F10-CA30-954111A825E9}"/>
          </ac:cxnSpMkLst>
        </pc:cxnChg>
        <pc:cxnChg chg="add del mod">
          <ac:chgData name="Mokarram Dorri, Bahareh" userId="b65613e7-b782-4797-afbc-3ac9b2e9b774" providerId="ADAL" clId="{DE42DB96-B08F-4557-8408-29325CA39243}" dt="2023-09-25T14:14:24.249" v="1218" actId="478"/>
          <ac:cxnSpMkLst>
            <pc:docMk/>
            <pc:sldMk cId="3386281085" sldId="334"/>
            <ac:cxnSpMk id="43" creationId="{2A82DFA9-9494-5B18-4C45-74BA584286EF}"/>
          </ac:cxnSpMkLst>
        </pc:cxnChg>
        <pc:cxnChg chg="add mod">
          <ac:chgData name="Mokarram Dorri, Bahareh" userId="b65613e7-b782-4797-afbc-3ac9b2e9b774" providerId="ADAL" clId="{DE42DB96-B08F-4557-8408-29325CA39243}" dt="2023-09-25T14:15:08.669" v="1236" actId="1076"/>
          <ac:cxnSpMkLst>
            <pc:docMk/>
            <pc:sldMk cId="3386281085" sldId="334"/>
            <ac:cxnSpMk id="45" creationId="{CFD5B439-B485-52E1-6879-4615A701CA00}"/>
          </ac:cxnSpMkLst>
        </pc:cxnChg>
        <pc:cxnChg chg="add mod">
          <ac:chgData name="Mokarram Dorri, Bahareh" userId="b65613e7-b782-4797-afbc-3ac9b2e9b774" providerId="ADAL" clId="{DE42DB96-B08F-4557-8408-29325CA39243}" dt="2023-09-25T14:17:22.582" v="1283" actId="164"/>
          <ac:cxnSpMkLst>
            <pc:docMk/>
            <pc:sldMk cId="3386281085" sldId="334"/>
            <ac:cxnSpMk id="46" creationId="{F8CA4BAE-E29F-256D-4EDC-995EEA1E0203}"/>
          </ac:cxnSpMkLst>
        </pc:cxnChg>
        <pc:cxnChg chg="add mod">
          <ac:chgData name="Mokarram Dorri, Bahareh" userId="b65613e7-b782-4797-afbc-3ac9b2e9b774" providerId="ADAL" clId="{DE42DB96-B08F-4557-8408-29325CA39243}" dt="2023-09-25T14:17:22.582" v="1283" actId="164"/>
          <ac:cxnSpMkLst>
            <pc:docMk/>
            <pc:sldMk cId="3386281085" sldId="334"/>
            <ac:cxnSpMk id="47" creationId="{B6B58EC6-6569-8265-ED57-D5BF200BFF61}"/>
          </ac:cxnSpMkLst>
        </pc:cxnChg>
        <pc:cxnChg chg="add mod">
          <ac:chgData name="Mokarram Dorri, Bahareh" userId="b65613e7-b782-4797-afbc-3ac9b2e9b774" providerId="ADAL" clId="{DE42DB96-B08F-4557-8408-29325CA39243}" dt="2023-09-25T14:17:22.582" v="1283" actId="164"/>
          <ac:cxnSpMkLst>
            <pc:docMk/>
            <pc:sldMk cId="3386281085" sldId="334"/>
            <ac:cxnSpMk id="48" creationId="{3B8E226A-02AE-2B0A-E447-386F9AF063CE}"/>
          </ac:cxnSpMkLst>
        </pc:cxnChg>
        <pc:cxnChg chg="mod topLvl">
          <ac:chgData name="Mokarram Dorri, Bahareh" userId="b65613e7-b782-4797-afbc-3ac9b2e9b774" providerId="ADAL" clId="{DE42DB96-B08F-4557-8408-29325CA39243}" dt="2023-09-25T14:16:32.831" v="1274" actId="165"/>
          <ac:cxnSpMkLst>
            <pc:docMk/>
            <pc:sldMk cId="3386281085" sldId="334"/>
            <ac:cxnSpMk id="50" creationId="{1F74AE16-905C-4A72-104D-6BB0306E89A8}"/>
          </ac:cxnSpMkLst>
        </pc:cxnChg>
        <pc:cxnChg chg="mod topLvl">
          <ac:chgData name="Mokarram Dorri, Bahareh" userId="b65613e7-b782-4797-afbc-3ac9b2e9b774" providerId="ADAL" clId="{DE42DB96-B08F-4557-8408-29325CA39243}" dt="2023-09-25T14:16:54.173" v="1280" actId="164"/>
          <ac:cxnSpMkLst>
            <pc:docMk/>
            <pc:sldMk cId="3386281085" sldId="334"/>
            <ac:cxnSpMk id="51" creationId="{81B287F0-6BD5-D5A8-F039-E5CE492E138F}"/>
          </ac:cxnSpMkLst>
        </pc:cxnChg>
        <pc:cxnChg chg="mod topLvl">
          <ac:chgData name="Mokarram Dorri, Bahareh" userId="b65613e7-b782-4797-afbc-3ac9b2e9b774" providerId="ADAL" clId="{DE42DB96-B08F-4557-8408-29325CA39243}" dt="2023-09-25T14:16:54.173" v="1280" actId="164"/>
          <ac:cxnSpMkLst>
            <pc:docMk/>
            <pc:sldMk cId="3386281085" sldId="334"/>
            <ac:cxnSpMk id="52" creationId="{BF93FC64-9C53-54B0-0426-DDCD928089DA}"/>
          </ac:cxnSpMkLst>
        </pc:cxnChg>
        <pc:cxnChg chg="mod">
          <ac:chgData name="Mokarram Dorri, Bahareh" userId="b65613e7-b782-4797-afbc-3ac9b2e9b774" providerId="ADAL" clId="{DE42DB96-B08F-4557-8408-29325CA39243}" dt="2023-09-25T14:15:04.881" v="1235"/>
          <ac:cxnSpMkLst>
            <pc:docMk/>
            <pc:sldMk cId="3386281085" sldId="334"/>
            <ac:cxnSpMk id="54" creationId="{216B5A1A-25BF-2073-64C6-CF8B611AE8B3}"/>
          </ac:cxnSpMkLst>
        </pc:cxnChg>
        <pc:cxnChg chg="mod">
          <ac:chgData name="Mokarram Dorri, Bahareh" userId="b65613e7-b782-4797-afbc-3ac9b2e9b774" providerId="ADAL" clId="{DE42DB96-B08F-4557-8408-29325CA39243}" dt="2023-09-25T14:15:04.881" v="1235"/>
          <ac:cxnSpMkLst>
            <pc:docMk/>
            <pc:sldMk cId="3386281085" sldId="334"/>
            <ac:cxnSpMk id="55" creationId="{612F5E17-8AFD-0D75-1D19-AFC06CE2C97D}"/>
          </ac:cxnSpMkLst>
        </pc:cxnChg>
      </pc:sldChg>
      <pc:sldChg chg="addSp delSp modSp add mod delAnim modAnim">
        <pc:chgData name="Mokarram Dorri, Bahareh" userId="b65613e7-b782-4797-afbc-3ac9b2e9b774" providerId="ADAL" clId="{DE42DB96-B08F-4557-8408-29325CA39243}" dt="2023-09-25T14:19:44.827" v="1288"/>
        <pc:sldMkLst>
          <pc:docMk/>
          <pc:sldMk cId="4252566285" sldId="335"/>
        </pc:sldMkLst>
        <pc:spChg chg="add del">
          <ac:chgData name="Mokarram Dorri, Bahareh" userId="b65613e7-b782-4797-afbc-3ac9b2e9b774" providerId="ADAL" clId="{DE42DB96-B08F-4557-8408-29325CA39243}" dt="2023-09-24T19:09:58.775" v="52"/>
          <ac:spMkLst>
            <pc:docMk/>
            <pc:sldMk cId="4252566285" sldId="335"/>
            <ac:spMk id="2" creationId="{A84ED89F-D501-A494-A435-27359156EDB1}"/>
          </ac:spMkLst>
        </pc:spChg>
        <pc:spChg chg="mod">
          <ac:chgData name="Mokarram Dorri, Bahareh" userId="b65613e7-b782-4797-afbc-3ac9b2e9b774" providerId="ADAL" clId="{DE42DB96-B08F-4557-8408-29325CA39243}" dt="2023-09-24T19:36:46.651" v="589" actId="14100"/>
          <ac:spMkLst>
            <pc:docMk/>
            <pc:sldMk cId="4252566285" sldId="335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3-09-24T19:35:31.781" v="538" actId="1076"/>
          <ac:spMkLst>
            <pc:docMk/>
            <pc:sldMk cId="4252566285" sldId="335"/>
            <ac:spMk id="4" creationId="{D63811BD-A87D-6E22-E179-101E8A3EB71E}"/>
          </ac:spMkLst>
        </pc:spChg>
        <pc:spChg chg="add del">
          <ac:chgData name="Mokarram Dorri, Bahareh" userId="b65613e7-b782-4797-afbc-3ac9b2e9b774" providerId="ADAL" clId="{DE42DB96-B08F-4557-8408-29325CA39243}" dt="2023-09-24T19:10:17.156" v="55"/>
          <ac:spMkLst>
            <pc:docMk/>
            <pc:sldMk cId="4252566285" sldId="335"/>
            <ac:spMk id="5" creationId="{63A9AECB-A0A6-0164-91D0-D6FFD0F60850}"/>
          </ac:spMkLst>
        </pc:spChg>
        <pc:spChg chg="add del">
          <ac:chgData name="Mokarram Dorri, Bahareh" userId="b65613e7-b782-4797-afbc-3ac9b2e9b774" providerId="ADAL" clId="{DE42DB96-B08F-4557-8408-29325CA39243}" dt="2023-09-24T19:10:21.137" v="58"/>
          <ac:spMkLst>
            <pc:docMk/>
            <pc:sldMk cId="4252566285" sldId="335"/>
            <ac:spMk id="6" creationId="{A265D1ED-312E-AFB5-F210-B4E399E36C03}"/>
          </ac:spMkLst>
        </pc:spChg>
        <pc:spChg chg="add mod">
          <ac:chgData name="Mokarram Dorri, Bahareh" userId="b65613e7-b782-4797-afbc-3ac9b2e9b774" providerId="ADAL" clId="{DE42DB96-B08F-4557-8408-29325CA39243}" dt="2023-09-25T14:19:34.118" v="1286" actId="164"/>
          <ac:spMkLst>
            <pc:docMk/>
            <pc:sldMk cId="4252566285" sldId="335"/>
            <ac:spMk id="8" creationId="{A70841EB-B8C7-2EF3-9A70-4B4E720607A6}"/>
          </ac:spMkLst>
        </pc:spChg>
        <pc:spChg chg="add mod">
          <ac:chgData name="Mokarram Dorri, Bahareh" userId="b65613e7-b782-4797-afbc-3ac9b2e9b774" providerId="ADAL" clId="{DE42DB96-B08F-4557-8408-29325CA39243}" dt="2023-09-25T14:19:34.118" v="1286" actId="164"/>
          <ac:spMkLst>
            <pc:docMk/>
            <pc:sldMk cId="4252566285" sldId="335"/>
            <ac:spMk id="11" creationId="{3DBCBB7F-53EE-66D6-ECAF-591444663CE8}"/>
          </ac:spMkLst>
        </pc:spChg>
        <pc:spChg chg="mod">
          <ac:chgData name="Mokarram Dorri, Bahareh" userId="b65613e7-b782-4797-afbc-3ac9b2e9b774" providerId="ADAL" clId="{DE42DB96-B08F-4557-8408-29325CA39243}" dt="2023-09-24T19:12:19.681" v="110" actId="120"/>
          <ac:spMkLst>
            <pc:docMk/>
            <pc:sldMk cId="4252566285" sldId="335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3-09-25T14:19:34.118" v="1286" actId="164"/>
          <ac:spMkLst>
            <pc:docMk/>
            <pc:sldMk cId="4252566285" sldId="335"/>
            <ac:spMk id="20" creationId="{874F0C88-7A52-7DF0-E611-402C19A7E4C2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21" creationId="{30A977FF-7A84-2A50-D8EB-92A18E419357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29" creationId="{C9BEB669-BC7D-A816-5A64-FE1B4B064DB4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31" creationId="{359E5F9A-89C4-BE21-6AFC-39188E3811FD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33" creationId="{74CCA390-D9C8-C6AE-1176-04E9098E71D8}"/>
          </ac:spMkLst>
        </pc:spChg>
        <pc:spChg chg="mod">
          <ac:chgData name="Mokarram Dorri, Bahareh" userId="b65613e7-b782-4797-afbc-3ac9b2e9b774" providerId="ADAL" clId="{DE42DB96-B08F-4557-8408-29325CA39243}" dt="2023-09-24T19:12:36.212" v="113" actId="6549"/>
          <ac:spMkLst>
            <pc:docMk/>
            <pc:sldMk cId="4252566285" sldId="335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3-09-24T19:00:12.402" v="49" actId="20577"/>
          <ac:spMkLst>
            <pc:docMk/>
            <pc:sldMk cId="4252566285" sldId="335"/>
            <ac:spMk id="90" creationId="{00000000-0000-0000-0000-000000000000}"/>
          </ac:spMkLst>
        </pc:spChg>
        <pc:grpChg chg="del mod">
          <ac:chgData name="Mokarram Dorri, Bahareh" userId="b65613e7-b782-4797-afbc-3ac9b2e9b774" providerId="ADAL" clId="{DE42DB96-B08F-4557-8408-29325CA39243}" dt="2023-09-24T19:12:34.173" v="112" actId="478"/>
          <ac:grpSpMkLst>
            <pc:docMk/>
            <pc:sldMk cId="4252566285" sldId="335"/>
            <ac:grpSpMk id="12" creationId="{00000000-0000-0000-0000-000000000000}"/>
          </ac:grpSpMkLst>
        </pc:grpChg>
        <pc:grpChg chg="add mod">
          <ac:chgData name="Mokarram Dorri, Bahareh" userId="b65613e7-b782-4797-afbc-3ac9b2e9b774" providerId="ADAL" clId="{DE42DB96-B08F-4557-8408-29325CA39243}" dt="2023-09-25T14:19:34.118" v="1286" actId="164"/>
          <ac:grpSpMkLst>
            <pc:docMk/>
            <pc:sldMk cId="4252566285" sldId="335"/>
            <ac:grpSpMk id="34" creationId="{F5907C43-A4FC-4CA6-AF7D-A6D67F14E0AE}"/>
          </ac:grpSpMkLst>
        </pc:grpChg>
        <pc:grpChg chg="add mod">
          <ac:chgData name="Mokarram Dorri, Bahareh" userId="b65613e7-b782-4797-afbc-3ac9b2e9b774" providerId="ADAL" clId="{DE42DB96-B08F-4557-8408-29325CA39243}" dt="2023-09-25T14:19:40.229" v="1287" actId="164"/>
          <ac:grpSpMkLst>
            <pc:docMk/>
            <pc:sldMk cId="4252566285" sldId="335"/>
            <ac:grpSpMk id="35" creationId="{0B93013C-4E9E-11D8-E953-445FDF905CA7}"/>
          </ac:grpSpMkLst>
        </pc:grpChg>
        <pc:grpChg chg="del">
          <ac:chgData name="Mokarram Dorri, Bahareh" userId="b65613e7-b782-4797-afbc-3ac9b2e9b774" providerId="ADAL" clId="{DE42DB96-B08F-4557-8408-29325CA39243}" dt="2023-09-24T19:12:38.107" v="114" actId="478"/>
          <ac:grpSpMkLst>
            <pc:docMk/>
            <pc:sldMk cId="4252566285" sldId="335"/>
            <ac:grpSpMk id="231" creationId="{00000000-0000-0000-0000-000000000000}"/>
          </ac:grpSpMkLst>
        </pc:grpChg>
        <pc:cxnChg chg="add mod">
          <ac:chgData name="Mokarram Dorri, Bahareh" userId="b65613e7-b782-4797-afbc-3ac9b2e9b774" providerId="ADAL" clId="{DE42DB96-B08F-4557-8408-29325CA39243}" dt="2023-09-25T14:19:34.118" v="1286" actId="164"/>
          <ac:cxnSpMkLst>
            <pc:docMk/>
            <pc:sldMk cId="4252566285" sldId="335"/>
            <ac:cxnSpMk id="10" creationId="{4ABFB546-A72C-A18F-D74E-21FDB93FAC38}"/>
          </ac:cxnSpMkLst>
        </pc:cxnChg>
        <pc:cxnChg chg="add mod">
          <ac:chgData name="Mokarram Dorri, Bahareh" userId="b65613e7-b782-4797-afbc-3ac9b2e9b774" providerId="ADAL" clId="{DE42DB96-B08F-4557-8408-29325CA39243}" dt="2023-09-25T14:19:34.118" v="1286" actId="164"/>
          <ac:cxnSpMkLst>
            <pc:docMk/>
            <pc:sldMk cId="4252566285" sldId="335"/>
            <ac:cxnSpMk id="17" creationId="{A0F1C082-855B-C6FF-12A4-039B7FF7DC85}"/>
          </ac:cxnSpMkLst>
        </pc:cxnChg>
        <pc:cxnChg chg="add mod">
          <ac:chgData name="Mokarram Dorri, Bahareh" userId="b65613e7-b782-4797-afbc-3ac9b2e9b774" providerId="ADAL" clId="{DE42DB96-B08F-4557-8408-29325CA39243}" dt="2023-09-25T14:19:40.229" v="1287" actId="164"/>
          <ac:cxnSpMkLst>
            <pc:docMk/>
            <pc:sldMk cId="4252566285" sldId="335"/>
            <ac:cxnSpMk id="22" creationId="{4B964FED-763D-999C-E9D6-65D809F808E2}"/>
          </ac:cxnSpMkLst>
        </pc:cxnChg>
        <pc:cxnChg chg="mod">
          <ac:chgData name="Mokarram Dorri, Bahareh" userId="b65613e7-b782-4797-afbc-3ac9b2e9b774" providerId="ADAL" clId="{DE42DB96-B08F-4557-8408-29325CA39243}" dt="2023-09-24T19:11:41.011" v="93" actId="14100"/>
          <ac:cxnSpMkLst>
            <pc:docMk/>
            <pc:sldMk cId="4252566285" sldId="335"/>
            <ac:cxnSpMk id="27" creationId="{00000000-0000-0000-0000-000000000000}"/>
          </ac:cxnSpMkLst>
        </pc:cxnChg>
        <pc:cxnChg chg="add mod">
          <ac:chgData name="Mokarram Dorri, Bahareh" userId="b65613e7-b782-4797-afbc-3ac9b2e9b774" providerId="ADAL" clId="{DE42DB96-B08F-4557-8408-29325CA39243}" dt="2023-09-25T14:19:40.229" v="1287" actId="164"/>
          <ac:cxnSpMkLst>
            <pc:docMk/>
            <pc:sldMk cId="4252566285" sldId="335"/>
            <ac:cxnSpMk id="30" creationId="{43B590E2-E66B-6E71-4347-EB531A7BD521}"/>
          </ac:cxnSpMkLst>
        </pc:cxnChg>
        <pc:cxnChg chg="add mod">
          <ac:chgData name="Mokarram Dorri, Bahareh" userId="b65613e7-b782-4797-afbc-3ac9b2e9b774" providerId="ADAL" clId="{DE42DB96-B08F-4557-8408-29325CA39243}" dt="2023-09-25T14:19:40.229" v="1287" actId="164"/>
          <ac:cxnSpMkLst>
            <pc:docMk/>
            <pc:sldMk cId="4252566285" sldId="335"/>
            <ac:cxnSpMk id="32" creationId="{2EF630D8-75DB-FE07-C4F4-254D7C638A3C}"/>
          </ac:cxnSpMkLst>
        </pc:cxnChg>
      </pc:sldChg>
      <pc:sldChg chg="addSp delSp modSp add mod delAnim modAnim modShow">
        <pc:chgData name="Mokarram Dorri, Bahareh" userId="b65613e7-b782-4797-afbc-3ac9b2e9b774" providerId="ADAL" clId="{DE42DB96-B08F-4557-8408-29325CA39243}" dt="2023-09-25T15:17:22.928" v="1602" actId="729"/>
        <pc:sldMkLst>
          <pc:docMk/>
          <pc:sldMk cId="3850504084" sldId="336"/>
        </pc:sldMkLst>
        <pc:spChg chg="add mod">
          <ac:chgData name="Mokarram Dorri, Bahareh" userId="b65613e7-b782-4797-afbc-3ac9b2e9b774" providerId="ADAL" clId="{DE42DB96-B08F-4557-8408-29325CA39243}" dt="2023-09-24T19:35:08.421" v="532" actId="1076"/>
          <ac:spMkLst>
            <pc:docMk/>
            <pc:sldMk cId="3850504084" sldId="336"/>
            <ac:spMk id="2" creationId="{7AA4CE6B-BA45-518E-C5A4-7B5E55CD191C}"/>
          </ac:spMkLst>
        </pc:spChg>
        <pc:spChg chg="del mod">
          <ac:chgData name="Mokarram Dorri, Bahareh" userId="b65613e7-b782-4797-afbc-3ac9b2e9b774" providerId="ADAL" clId="{DE42DB96-B08F-4557-8408-29325CA39243}" dt="2023-09-24T19:34:58.911" v="524" actId="478"/>
          <ac:spMkLst>
            <pc:docMk/>
            <pc:sldMk cId="3850504084" sldId="336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DE42DB96-B08F-4557-8408-29325CA39243}" dt="2023-09-24T19:18:01.461" v="176" actId="478"/>
          <ac:spMkLst>
            <pc:docMk/>
            <pc:sldMk cId="3850504084" sldId="336"/>
            <ac:spMk id="4" creationId="{E2143B7D-E418-C480-0490-476DB456A1CF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5" creationId="{9BE43972-99C6-C57D-C9D4-4A79402020A6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7" creationId="{3E3F307A-EEC5-C604-017F-2CDAD4EFAB17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9" creationId="{209EFD5F-0766-C128-9BEC-33A9FE379014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11" creationId="{5552AE95-17D9-ABC8-D31B-9BCB08E2C190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17" creationId="{59945426-5B36-37D5-4FD5-C25968DE2E46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19" creationId="{3B6A02EA-BB22-563B-55A2-827975F3D1D6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22" creationId="{36DCAC03-646B-7460-8CE6-7D4CFA4692CA}"/>
          </ac:spMkLst>
        </pc:spChg>
        <pc:spChg chg="mod">
          <ac:chgData name="Mokarram Dorri, Bahareh" userId="b65613e7-b782-4797-afbc-3ac9b2e9b774" providerId="ADAL" clId="{DE42DB96-B08F-4557-8408-29325CA39243}" dt="2023-09-24T19:27:49.031" v="460"/>
          <ac:spMkLst>
            <pc:docMk/>
            <pc:sldMk cId="3850504084" sldId="336"/>
            <ac:spMk id="25" creationId="{6AD152E7-8CA5-FFD9-82F0-47533BDBEE30}"/>
          </ac:spMkLst>
        </pc:spChg>
        <pc:spChg chg="mod">
          <ac:chgData name="Mokarram Dorri, Bahareh" userId="b65613e7-b782-4797-afbc-3ac9b2e9b774" providerId="ADAL" clId="{DE42DB96-B08F-4557-8408-29325CA39243}" dt="2023-09-24T19:28:11.750" v="464" actId="207"/>
          <ac:spMkLst>
            <pc:docMk/>
            <pc:sldMk cId="3850504084" sldId="336"/>
            <ac:spMk id="27" creationId="{6C91C253-2C4D-E9C5-ED36-EDA00EA1A86C}"/>
          </ac:spMkLst>
        </pc:spChg>
        <pc:spChg chg="mod">
          <ac:chgData name="Mokarram Dorri, Bahareh" userId="b65613e7-b782-4797-afbc-3ac9b2e9b774" providerId="ADAL" clId="{DE42DB96-B08F-4557-8408-29325CA39243}" dt="2023-09-24T19:28:36.871" v="469" actId="207"/>
          <ac:spMkLst>
            <pc:docMk/>
            <pc:sldMk cId="3850504084" sldId="336"/>
            <ac:spMk id="29" creationId="{139255A0-FD5D-E75D-DE6A-C3B0194F0676}"/>
          </ac:spMkLst>
        </pc:spChg>
        <pc:spChg chg="mod">
          <ac:chgData name="Mokarram Dorri, Bahareh" userId="b65613e7-b782-4797-afbc-3ac9b2e9b774" providerId="ADAL" clId="{DE42DB96-B08F-4557-8408-29325CA39243}" dt="2023-09-24T19:29:49.961" v="489" actId="1076"/>
          <ac:spMkLst>
            <pc:docMk/>
            <pc:sldMk cId="3850504084" sldId="336"/>
            <ac:spMk id="31" creationId="{9A1971B6-F2CF-99B5-F1F0-B4380B2395B8}"/>
          </ac:spMkLst>
        </pc:spChg>
        <pc:spChg chg="mod">
          <ac:chgData name="Mokarram Dorri, Bahareh" userId="b65613e7-b782-4797-afbc-3ac9b2e9b774" providerId="ADAL" clId="{DE42DB96-B08F-4557-8408-29325CA39243}" dt="2023-09-24T19:30:04.701" v="493" actId="207"/>
          <ac:spMkLst>
            <pc:docMk/>
            <pc:sldMk cId="3850504084" sldId="336"/>
            <ac:spMk id="33" creationId="{C1BD497A-EBE7-F0AE-ABC6-812401128D33}"/>
          </ac:spMkLst>
        </pc:spChg>
        <pc:spChg chg="mod">
          <ac:chgData name="Mokarram Dorri, Bahareh" userId="b65613e7-b782-4797-afbc-3ac9b2e9b774" providerId="ADAL" clId="{DE42DB96-B08F-4557-8408-29325CA39243}" dt="2023-09-24T19:30:23.161" v="497" actId="207"/>
          <ac:spMkLst>
            <pc:docMk/>
            <pc:sldMk cId="3850504084" sldId="336"/>
            <ac:spMk id="35" creationId="{A7F68709-B9FA-04D2-5857-786FECDBA460}"/>
          </ac:spMkLst>
        </pc:spChg>
        <pc:spChg chg="mod">
          <ac:chgData name="Mokarram Dorri, Bahareh" userId="b65613e7-b782-4797-afbc-3ac9b2e9b774" providerId="ADAL" clId="{DE42DB96-B08F-4557-8408-29325CA39243}" dt="2023-09-24T19:27:49.031" v="460"/>
          <ac:spMkLst>
            <pc:docMk/>
            <pc:sldMk cId="3850504084" sldId="336"/>
            <ac:spMk id="37" creationId="{0C4F3E5C-6015-CD60-F13F-178A7A32E6F8}"/>
          </ac:spMkLst>
        </pc:spChg>
        <pc:spChg chg="add mod">
          <ac:chgData name="Mokarram Dorri, Bahareh" userId="b65613e7-b782-4797-afbc-3ac9b2e9b774" providerId="ADAL" clId="{DE42DB96-B08F-4557-8408-29325CA39243}" dt="2023-09-24T19:35:15.551" v="534" actId="1076"/>
          <ac:spMkLst>
            <pc:docMk/>
            <pc:sldMk cId="3850504084" sldId="336"/>
            <ac:spMk id="39" creationId="{EA05BDD0-4C96-6525-B33E-DB4CFF416DFD}"/>
          </ac:spMkLst>
        </pc:spChg>
        <pc:spChg chg="add mod">
          <ac:chgData name="Mokarram Dorri, Bahareh" userId="b65613e7-b782-4797-afbc-3ac9b2e9b774" providerId="ADAL" clId="{DE42DB96-B08F-4557-8408-29325CA39243}" dt="2023-09-24T19:35:21.351" v="536" actId="1076"/>
          <ac:spMkLst>
            <pc:docMk/>
            <pc:sldMk cId="3850504084" sldId="336"/>
            <ac:spMk id="40" creationId="{77237391-9D1F-D1E0-E140-08D05672F01E}"/>
          </ac:spMkLst>
        </pc:spChg>
        <pc:spChg chg="mod">
          <ac:chgData name="Mokarram Dorri, Bahareh" userId="b65613e7-b782-4797-afbc-3ac9b2e9b774" providerId="ADAL" clId="{DE42DB96-B08F-4557-8408-29325CA39243}" dt="2023-09-24T19:35:04.185" v="531" actId="20577"/>
          <ac:spMkLst>
            <pc:docMk/>
            <pc:sldMk cId="3850504084" sldId="336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4T19:35:15.551" v="534" actId="1076"/>
          <ac:grpSpMkLst>
            <pc:docMk/>
            <pc:sldMk cId="3850504084" sldId="336"/>
            <ac:grpSpMk id="23" creationId="{B8E95AD6-744C-89E2-E9B6-106700611458}"/>
          </ac:grpSpMkLst>
        </pc:grpChg>
        <pc:grpChg chg="add mod">
          <ac:chgData name="Mokarram Dorri, Bahareh" userId="b65613e7-b782-4797-afbc-3ac9b2e9b774" providerId="ADAL" clId="{DE42DB96-B08F-4557-8408-29325CA39243}" dt="2023-09-24T19:35:21.351" v="536" actId="1076"/>
          <ac:grpSpMkLst>
            <pc:docMk/>
            <pc:sldMk cId="3850504084" sldId="336"/>
            <ac:grpSpMk id="24" creationId="{52C0A8C3-6746-A514-D145-5494DE7BAE91}"/>
          </ac:grpSpMkLst>
        </pc:grp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6" creationId="{E14DCA39-2410-8CF2-7BAB-469A047DF826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8" creationId="{FD7D7BDE-37BB-4A7D-C265-0ECB2B235F61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10" creationId="{A92913D1-9BE8-D330-9E65-673C0A700384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16" creationId="{E3AD0F77-8F81-B5E3-716E-07DDE8C46E25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18" creationId="{86A05906-2AD9-0A3C-160F-E62D9C3931E1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21" creationId="{A3DD4E5A-773C-A082-6BB1-A6C7DE697238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26" creationId="{1DBB7AA1-B204-0964-5C64-B4652F7BA020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28" creationId="{2C5302DD-9287-C9DA-F3D7-6279F4F33641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0" creationId="{F109021E-FCDF-924D-48D6-6A1EAFED3E2C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2" creationId="{D0310AE0-E07F-3C5E-E0C0-261C3E7BA499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4" creationId="{8B511896-C739-4852-B07F-FDF943570666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6" creationId="{9F4205F7-AC73-706B-CB62-CD9F06A87DA9}"/>
          </ac:cxnSpMkLst>
        </pc:cxnChg>
      </pc:sldChg>
      <pc:sldChg chg="addSp delSp modSp new mod modAnim">
        <pc:chgData name="Mokarram Dorri, Bahareh" userId="b65613e7-b782-4797-afbc-3ac9b2e9b774" providerId="ADAL" clId="{DE42DB96-B08F-4557-8408-29325CA39243}" dt="2023-09-25T15:18:18.821" v="1605" actId="20577"/>
        <pc:sldMkLst>
          <pc:docMk/>
          <pc:sldMk cId="2300055795" sldId="337"/>
        </pc:sldMkLst>
        <pc:spChg chg="add mod">
          <ac:chgData name="Mokarram Dorri, Bahareh" userId="b65613e7-b782-4797-afbc-3ac9b2e9b774" providerId="ADAL" clId="{DE42DB96-B08F-4557-8408-29325CA39243}" dt="2023-09-25T00:20:46.743" v="597" actId="164"/>
          <ac:spMkLst>
            <pc:docMk/>
            <pc:sldMk cId="2300055795" sldId="337"/>
            <ac:spMk id="2" creationId="{5FA48DCE-F7B1-E301-8653-CDD6405101B4}"/>
          </ac:spMkLst>
        </pc:spChg>
        <pc:spChg chg="add mod">
          <ac:chgData name="Mokarram Dorri, Bahareh" userId="b65613e7-b782-4797-afbc-3ac9b2e9b774" providerId="ADAL" clId="{DE42DB96-B08F-4557-8408-29325CA39243}" dt="2023-09-25T00:20:46.743" v="597" actId="164"/>
          <ac:spMkLst>
            <pc:docMk/>
            <pc:sldMk cId="2300055795" sldId="337"/>
            <ac:spMk id="3" creationId="{086F08AE-F533-224C-F8AE-F2AA2522EF0E}"/>
          </ac:spMkLst>
        </pc:spChg>
        <pc:spChg chg="mod">
          <ac:chgData name="Mokarram Dorri, Bahareh" userId="b65613e7-b782-4797-afbc-3ac9b2e9b774" providerId="ADAL" clId="{DE42DB96-B08F-4557-8408-29325CA39243}" dt="2023-09-25T00:20:48.013" v="598"/>
          <ac:spMkLst>
            <pc:docMk/>
            <pc:sldMk cId="2300055795" sldId="337"/>
            <ac:spMk id="6" creationId="{46D5FAAE-1EFD-58F3-3437-F0E1CDFEA548}"/>
          </ac:spMkLst>
        </pc:spChg>
        <pc:spChg chg="mod">
          <ac:chgData name="Mokarram Dorri, Bahareh" userId="b65613e7-b782-4797-afbc-3ac9b2e9b774" providerId="ADAL" clId="{DE42DB96-B08F-4557-8408-29325CA39243}" dt="2023-09-25T00:21:48.924" v="600" actId="20577"/>
          <ac:spMkLst>
            <pc:docMk/>
            <pc:sldMk cId="2300055795" sldId="337"/>
            <ac:spMk id="7" creationId="{158C5A2F-7EE6-D119-88F7-AA2CF34F9EB6}"/>
          </ac:spMkLst>
        </pc:spChg>
        <pc:spChg chg="add del mod">
          <ac:chgData name="Mokarram Dorri, Bahareh" userId="b65613e7-b782-4797-afbc-3ac9b2e9b774" providerId="ADAL" clId="{DE42DB96-B08F-4557-8408-29325CA39243}" dt="2023-09-25T00:26:28.013" v="796" actId="207"/>
          <ac:spMkLst>
            <pc:docMk/>
            <pc:sldMk cId="2300055795" sldId="337"/>
            <ac:spMk id="11" creationId="{5DC38AB1-7644-B80A-BE64-1D617C263A86}"/>
          </ac:spMkLst>
        </pc:spChg>
        <pc:spChg chg="add mod">
          <ac:chgData name="Mokarram Dorri, Bahareh" userId="b65613e7-b782-4797-afbc-3ac9b2e9b774" providerId="ADAL" clId="{DE42DB96-B08F-4557-8408-29325CA39243}" dt="2023-09-25T00:26:38.623" v="798" actId="207"/>
          <ac:spMkLst>
            <pc:docMk/>
            <pc:sldMk cId="2300055795" sldId="337"/>
            <ac:spMk id="17" creationId="{ED9B793C-A87F-29CE-ABB7-5546307A2AE9}"/>
          </ac:spMkLst>
        </pc:spChg>
        <pc:spChg chg="add mod">
          <ac:chgData name="Mokarram Dorri, Bahareh" userId="b65613e7-b782-4797-afbc-3ac9b2e9b774" providerId="ADAL" clId="{DE42DB96-B08F-4557-8408-29325CA39243}" dt="2023-09-25T00:34:17.813" v="946" actId="552"/>
          <ac:spMkLst>
            <pc:docMk/>
            <pc:sldMk cId="2300055795" sldId="337"/>
            <ac:spMk id="22" creationId="{8360629D-85B4-721A-FA72-1975439E27B8}"/>
          </ac:spMkLst>
        </pc:spChg>
        <pc:spChg chg="mod">
          <ac:chgData name="Mokarram Dorri, Bahareh" userId="b65613e7-b782-4797-afbc-3ac9b2e9b774" providerId="ADAL" clId="{DE42DB96-B08F-4557-8408-29325CA39243}" dt="2023-09-25T00:27:32.873" v="806" actId="207"/>
          <ac:spMkLst>
            <pc:docMk/>
            <pc:sldMk cId="2300055795" sldId="337"/>
            <ac:spMk id="26" creationId="{2D3FA9B8-34A8-3FF3-1DC2-14B09658F346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28" creationId="{D0EFE37F-270E-E227-0FD7-9AE36F8DD785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2" creationId="{2F0F48BE-D526-177B-5452-4BDC41236F2C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3" creationId="{3146FC27-FF21-063C-433F-EA4C04878E3E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4" creationId="{4EA2A363-EA4D-B939-78D5-C9D9A306370A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5" creationId="{6DE361C3-8426-BBCC-21A9-B05077620077}"/>
          </ac:spMkLst>
        </pc:spChg>
        <pc:spChg chg="add mod">
          <ac:chgData name="Mokarram Dorri, Bahareh" userId="b65613e7-b782-4797-afbc-3ac9b2e9b774" providerId="ADAL" clId="{DE42DB96-B08F-4557-8408-29325CA39243}" dt="2023-09-25T00:35:12.263" v="954" actId="1036"/>
          <ac:spMkLst>
            <pc:docMk/>
            <pc:sldMk cId="2300055795" sldId="337"/>
            <ac:spMk id="36" creationId="{03869E14-4DA6-DCAE-4CBF-3AA60B749C78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0" creationId="{FF4D6E6A-8870-9671-BFAC-56783712E0EC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2" creationId="{E78895D9-2AAB-E227-9DF3-8E6DF72F29F2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6" creationId="{4BDE58ED-F21F-CBF5-BC5A-1ED2AF6D1E40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7" creationId="{EB4B12C8-6DD1-800B-74D4-485EF1F3CE20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8" creationId="{F044BD78-EA6A-0A93-BAFE-636F58487AA0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9" creationId="{F73B3F40-E154-5CC2-6427-0367536D2A89}"/>
          </ac:spMkLst>
        </pc:spChg>
        <pc:spChg chg="add mod">
          <ac:chgData name="Mokarram Dorri, Bahareh" userId="b65613e7-b782-4797-afbc-3ac9b2e9b774" providerId="ADAL" clId="{DE42DB96-B08F-4557-8408-29325CA39243}" dt="2023-09-25T00:35:20.593" v="971" actId="1036"/>
          <ac:spMkLst>
            <pc:docMk/>
            <pc:sldMk cId="2300055795" sldId="337"/>
            <ac:spMk id="50" creationId="{0542CC92-BE12-3512-583A-35A989345C65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54" creationId="{3823C047-6811-7B3C-873D-898802E71326}"/>
          </ac:spMkLst>
        </pc:spChg>
        <pc:spChg chg="mod">
          <ac:chgData name="Mokarram Dorri, Bahareh" userId="b65613e7-b782-4797-afbc-3ac9b2e9b774" providerId="ADAL" clId="{DE42DB96-B08F-4557-8408-29325CA39243}" dt="2023-09-25T00:30:33.193" v="856" actId="207"/>
          <ac:spMkLst>
            <pc:docMk/>
            <pc:sldMk cId="2300055795" sldId="337"/>
            <ac:spMk id="56" creationId="{03743381-AB1A-5E67-99D8-9683C3CA7A30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0" creationId="{B0589A14-9718-7E0E-67AB-E01622271D1D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1" creationId="{C2538E98-FD4B-3A8D-1841-EC4A58CE25D5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2" creationId="{1BBA7C66-3E21-299F-77CA-3E2A7B73F713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3" creationId="{AB90A12D-C9A6-74D4-DC67-AB3928E6B880}"/>
          </ac:spMkLst>
        </pc:spChg>
        <pc:spChg chg="add mod">
          <ac:chgData name="Mokarram Dorri, Bahareh" userId="b65613e7-b782-4797-afbc-3ac9b2e9b774" providerId="ADAL" clId="{DE42DB96-B08F-4557-8408-29325CA39243}" dt="2023-09-25T00:35:26.434" v="983" actId="1036"/>
          <ac:spMkLst>
            <pc:docMk/>
            <pc:sldMk cId="2300055795" sldId="337"/>
            <ac:spMk id="64" creationId="{7F3438F8-758A-1893-8DA1-F3D210FDCEDA}"/>
          </ac:spMkLst>
        </pc:spChg>
        <pc:spChg chg="add mod">
          <ac:chgData name="Mokarram Dorri, Bahareh" userId="b65613e7-b782-4797-afbc-3ac9b2e9b774" providerId="ADAL" clId="{DE42DB96-B08F-4557-8408-29325CA39243}" dt="2023-09-25T00:36:27.122" v="1004" actId="404"/>
          <ac:spMkLst>
            <pc:docMk/>
            <pc:sldMk cId="2300055795" sldId="337"/>
            <ac:spMk id="65" creationId="{4C5353D6-5C3D-30BB-F9D8-9FED2A5A2C4E}"/>
          </ac:spMkLst>
        </pc:spChg>
        <pc:spChg chg="add mod">
          <ac:chgData name="Mokarram Dorri, Bahareh" userId="b65613e7-b782-4797-afbc-3ac9b2e9b774" providerId="ADAL" clId="{DE42DB96-B08F-4557-8408-29325CA39243}" dt="2023-09-25T15:18:18.821" v="1605" actId="20577"/>
          <ac:spMkLst>
            <pc:docMk/>
            <pc:sldMk cId="2300055795" sldId="337"/>
            <ac:spMk id="66" creationId="{11700652-A4B6-860D-907F-633E7ABDA1FA}"/>
          </ac:spMkLst>
        </pc:spChg>
        <pc:grpChg chg="add mod">
          <ac:chgData name="Mokarram Dorri, Bahareh" userId="b65613e7-b782-4797-afbc-3ac9b2e9b774" providerId="ADAL" clId="{DE42DB96-B08F-4557-8408-29325CA39243}" dt="2023-09-25T00:22:08.133" v="603" actId="164"/>
          <ac:grpSpMkLst>
            <pc:docMk/>
            <pc:sldMk cId="2300055795" sldId="337"/>
            <ac:grpSpMk id="4" creationId="{F60738A9-BB49-B813-DFD2-4458FDEC8EC9}"/>
          </ac:grpSpMkLst>
        </pc:grpChg>
        <pc:grpChg chg="add mod">
          <ac:chgData name="Mokarram Dorri, Bahareh" userId="b65613e7-b782-4797-afbc-3ac9b2e9b774" providerId="ADAL" clId="{DE42DB96-B08F-4557-8408-29325CA39243}" dt="2023-09-25T00:22:08.133" v="603" actId="164"/>
          <ac:grpSpMkLst>
            <pc:docMk/>
            <pc:sldMk cId="2300055795" sldId="337"/>
            <ac:grpSpMk id="5" creationId="{5B9AE009-83B5-CF97-AED3-BD4665A25F13}"/>
          </ac:grpSpMkLst>
        </pc:grpChg>
        <pc:grpChg chg="add mod">
          <ac:chgData name="Mokarram Dorri, Bahareh" userId="b65613e7-b782-4797-afbc-3ac9b2e9b774" providerId="ADAL" clId="{DE42DB96-B08F-4557-8408-29325CA39243}" dt="2023-09-25T00:23:50.313" v="645" actId="164"/>
          <ac:grpSpMkLst>
            <pc:docMk/>
            <pc:sldMk cId="2300055795" sldId="337"/>
            <ac:grpSpMk id="10" creationId="{944753D5-8B4B-DF51-5212-618924DE8D27}"/>
          </ac:grpSpMkLst>
        </pc:grpChg>
        <pc:grpChg chg="add mod">
          <ac:chgData name="Mokarram Dorri, Bahareh" userId="b65613e7-b782-4797-afbc-3ac9b2e9b774" providerId="ADAL" clId="{DE42DB96-B08F-4557-8408-29325CA39243}" dt="2023-09-25T00:23:50.313" v="645" actId="164"/>
          <ac:grpSpMkLst>
            <pc:docMk/>
            <pc:sldMk cId="2300055795" sldId="337"/>
            <ac:grpSpMk id="20" creationId="{143F62B6-A4B3-82B7-54D8-3814B3E8855F}"/>
          </ac:grpSpMkLst>
        </pc:grpChg>
        <pc:grpChg chg="add mod">
          <ac:chgData name="Mokarram Dorri, Bahareh" userId="b65613e7-b782-4797-afbc-3ac9b2e9b774" providerId="ADAL" clId="{DE42DB96-B08F-4557-8408-29325CA39243}" dt="2023-09-25T00:34:31.093" v="947" actId="552"/>
          <ac:grpSpMkLst>
            <pc:docMk/>
            <pc:sldMk cId="2300055795" sldId="337"/>
            <ac:grpSpMk id="21" creationId="{E6FEB284-F7AD-D390-A6F9-03191F75C6B8}"/>
          </ac:grpSpMkLst>
        </pc:grpChg>
        <pc:grpChg chg="add mod">
          <ac:chgData name="Mokarram Dorri, Bahareh" userId="b65613e7-b782-4797-afbc-3ac9b2e9b774" providerId="ADAL" clId="{DE42DB96-B08F-4557-8408-29325CA39243}" dt="2023-09-25T00:35:12.263" v="954" actId="1036"/>
          <ac:grpSpMkLst>
            <pc:docMk/>
            <pc:sldMk cId="2300055795" sldId="337"/>
            <ac:grpSpMk id="23" creationId="{890A47D8-3E57-B07E-3C28-C0FD5D576F9A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24" creationId="{F7425FA8-E984-E4FE-67C1-113396C6EF04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25" creationId="{9418A395-F4BC-48F2-62EA-4F42DC698DDE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29" creationId="{20722F0E-498B-7419-D241-9D4BDD080976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30" creationId="{F1538A1E-9377-7237-B799-64D3AE21A021}"/>
          </ac:grpSpMkLst>
        </pc:grpChg>
        <pc:grpChg chg="add mod">
          <ac:chgData name="Mokarram Dorri, Bahareh" userId="b65613e7-b782-4797-afbc-3ac9b2e9b774" providerId="ADAL" clId="{DE42DB96-B08F-4557-8408-29325CA39243}" dt="2023-09-25T00:35:20.593" v="971" actId="1036"/>
          <ac:grpSpMkLst>
            <pc:docMk/>
            <pc:sldMk cId="2300055795" sldId="337"/>
            <ac:grpSpMk id="37" creationId="{FA40538F-7A15-CF8F-632E-91CDA767F325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38" creationId="{D46B5E96-F783-E68B-7692-D15821D6E020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39" creationId="{CC20A0FF-187B-916D-4175-A55A599BFD72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43" creationId="{0ABD1899-A677-4ACA-A8C0-D1A8E34367DE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44" creationId="{089C1121-C19D-396B-BBB4-93CB9E44D32C}"/>
          </ac:grpSpMkLst>
        </pc:grpChg>
        <pc:grpChg chg="add mod">
          <ac:chgData name="Mokarram Dorri, Bahareh" userId="b65613e7-b782-4797-afbc-3ac9b2e9b774" providerId="ADAL" clId="{DE42DB96-B08F-4557-8408-29325CA39243}" dt="2023-09-25T00:35:26.434" v="983" actId="1036"/>
          <ac:grpSpMkLst>
            <pc:docMk/>
            <pc:sldMk cId="2300055795" sldId="337"/>
            <ac:grpSpMk id="51" creationId="{17C51719-AE22-32E3-97B1-C253FCBFCC86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2" creationId="{AB0D12BC-2C94-ED4C-FCEE-1AD1B90B7CB3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3" creationId="{5692CBB9-5FA0-3351-561B-DD5CC9867883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7" creationId="{78E661F3-B921-E7CC-9B29-343AEE6F34B2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8" creationId="{9E3B8B14-FBFB-B9E8-1525-0E787BFED466}"/>
          </ac:grpSpMkLst>
        </pc:grpChg>
        <pc:cxnChg chg="add mod">
          <ac:chgData name="Mokarram Dorri, Bahareh" userId="b65613e7-b782-4797-afbc-3ac9b2e9b774" providerId="ADAL" clId="{DE42DB96-B08F-4557-8408-29325CA39243}" dt="2023-09-25T00:22:08.133" v="603" actId="164"/>
          <ac:cxnSpMkLst>
            <pc:docMk/>
            <pc:sldMk cId="2300055795" sldId="337"/>
            <ac:cxnSpMk id="9" creationId="{BBC709CA-9255-7FA6-D351-CC7B9464F9DF}"/>
          </ac:cxnSpMkLst>
        </pc:cxnChg>
        <pc:cxnChg chg="add del mod">
          <ac:chgData name="Mokarram Dorri, Bahareh" userId="b65613e7-b782-4797-afbc-3ac9b2e9b774" providerId="ADAL" clId="{DE42DB96-B08F-4557-8408-29325CA39243}" dt="2023-09-25T00:22:45.043" v="613" actId="11529"/>
          <ac:cxnSpMkLst>
            <pc:docMk/>
            <pc:sldMk cId="2300055795" sldId="337"/>
            <ac:cxnSpMk id="13" creationId="{B105E3D7-6F33-5164-4DCA-6DFC2FA79D20}"/>
          </ac:cxnSpMkLst>
        </pc:cxnChg>
        <pc:cxnChg chg="add mod">
          <ac:chgData name="Mokarram Dorri, Bahareh" userId="b65613e7-b782-4797-afbc-3ac9b2e9b774" providerId="ADAL" clId="{DE42DB96-B08F-4557-8408-29325CA39243}" dt="2023-09-25T00:23:42.937" v="642" actId="164"/>
          <ac:cxnSpMkLst>
            <pc:docMk/>
            <pc:sldMk cId="2300055795" sldId="337"/>
            <ac:cxnSpMk id="15" creationId="{884E9E9E-57CE-13B9-00F2-96345204E853}"/>
          </ac:cxnSpMkLst>
        </pc:cxnChg>
        <pc:cxnChg chg="mod">
          <ac:chgData name="Mokarram Dorri, Bahareh" userId="b65613e7-b782-4797-afbc-3ac9b2e9b774" providerId="ADAL" clId="{DE42DB96-B08F-4557-8408-29325CA39243}" dt="2023-09-25T00:26:52.473" v="801"/>
          <ac:cxnSpMkLst>
            <pc:docMk/>
            <pc:sldMk cId="2300055795" sldId="337"/>
            <ac:cxnSpMk id="27" creationId="{75863C7A-76EF-86F6-6A55-EDD5EB07A6F7}"/>
          </ac:cxnSpMkLst>
        </pc:cxnChg>
        <pc:cxnChg chg="mod">
          <ac:chgData name="Mokarram Dorri, Bahareh" userId="b65613e7-b782-4797-afbc-3ac9b2e9b774" providerId="ADAL" clId="{DE42DB96-B08F-4557-8408-29325CA39243}" dt="2023-09-25T00:26:52.473" v="801"/>
          <ac:cxnSpMkLst>
            <pc:docMk/>
            <pc:sldMk cId="2300055795" sldId="337"/>
            <ac:cxnSpMk id="31" creationId="{3EB86A28-DAB1-7936-A0F0-FB6096ABB4C0}"/>
          </ac:cxnSpMkLst>
        </pc:cxnChg>
        <pc:cxnChg chg="mod">
          <ac:chgData name="Mokarram Dorri, Bahareh" userId="b65613e7-b782-4797-afbc-3ac9b2e9b774" providerId="ADAL" clId="{DE42DB96-B08F-4557-8408-29325CA39243}" dt="2023-09-25T00:28:51.837" v="815" actId="6549"/>
          <ac:cxnSpMkLst>
            <pc:docMk/>
            <pc:sldMk cId="2300055795" sldId="337"/>
            <ac:cxnSpMk id="41" creationId="{21650AAC-C453-C560-DCF0-9C184E9BA90E}"/>
          </ac:cxnSpMkLst>
        </pc:cxnChg>
        <pc:cxnChg chg="mod">
          <ac:chgData name="Mokarram Dorri, Bahareh" userId="b65613e7-b782-4797-afbc-3ac9b2e9b774" providerId="ADAL" clId="{DE42DB96-B08F-4557-8408-29325CA39243}" dt="2023-09-25T00:28:51.837" v="815" actId="6549"/>
          <ac:cxnSpMkLst>
            <pc:docMk/>
            <pc:sldMk cId="2300055795" sldId="337"/>
            <ac:cxnSpMk id="45" creationId="{D2A72EB2-9CC6-85CC-3986-FA03DB8683EF}"/>
          </ac:cxnSpMkLst>
        </pc:cxnChg>
        <pc:cxnChg chg="mod">
          <ac:chgData name="Mokarram Dorri, Bahareh" userId="b65613e7-b782-4797-afbc-3ac9b2e9b774" providerId="ADAL" clId="{DE42DB96-B08F-4557-8408-29325CA39243}" dt="2023-09-25T00:30:22.013" v="854" actId="20577"/>
          <ac:cxnSpMkLst>
            <pc:docMk/>
            <pc:sldMk cId="2300055795" sldId="337"/>
            <ac:cxnSpMk id="55" creationId="{0DAF21DC-7EEB-C1CD-03D7-1BD68306D635}"/>
          </ac:cxnSpMkLst>
        </pc:cxnChg>
        <pc:cxnChg chg="mod">
          <ac:chgData name="Mokarram Dorri, Bahareh" userId="b65613e7-b782-4797-afbc-3ac9b2e9b774" providerId="ADAL" clId="{DE42DB96-B08F-4557-8408-29325CA39243}" dt="2023-09-25T00:30:22.013" v="854" actId="20577"/>
          <ac:cxnSpMkLst>
            <pc:docMk/>
            <pc:sldMk cId="2300055795" sldId="337"/>
            <ac:cxnSpMk id="59" creationId="{829ECB6B-333D-C4E5-2D29-25E5B4CC8A1C}"/>
          </ac:cxnSpMkLst>
        </pc:cxnChg>
      </pc:sldChg>
      <pc:sldChg chg="delSp modSp add del mod delAnim">
        <pc:chgData name="Mokarram Dorri, Bahareh" userId="b65613e7-b782-4797-afbc-3ac9b2e9b774" providerId="ADAL" clId="{DE42DB96-B08F-4557-8408-29325CA39243}" dt="2023-09-25T01:01:38.632" v="1103" actId="47"/>
        <pc:sldMkLst>
          <pc:docMk/>
          <pc:sldMk cId="2065586679" sldId="338"/>
        </pc:sldMkLst>
        <pc:spChg chg="mod">
          <ac:chgData name="Mokarram Dorri, Bahareh" userId="b65613e7-b782-4797-afbc-3ac9b2e9b774" providerId="ADAL" clId="{DE42DB96-B08F-4557-8408-29325CA39243}" dt="2023-09-25T00:40:31.923" v="1022" actId="20577"/>
          <ac:spMkLst>
            <pc:docMk/>
            <pc:sldMk cId="2065586679" sldId="338"/>
            <ac:spMk id="3" creationId="{086F08AE-F533-224C-F8AE-F2AA2522EF0E}"/>
          </ac:spMkLst>
        </pc:spChg>
        <pc:spChg chg="mod">
          <ac:chgData name="Mokarram Dorri, Bahareh" userId="b65613e7-b782-4797-afbc-3ac9b2e9b774" providerId="ADAL" clId="{DE42DB96-B08F-4557-8408-29325CA39243}" dt="2023-09-25T00:40:13.962" v="1019" actId="207"/>
          <ac:spMkLst>
            <pc:docMk/>
            <pc:sldMk cId="2065586679" sldId="338"/>
            <ac:spMk id="11" creationId="{5DC38AB1-7644-B80A-BE64-1D617C263A86}"/>
          </ac:spMkLst>
        </pc:spChg>
        <pc:spChg chg="mod">
          <ac:chgData name="Mokarram Dorri, Bahareh" userId="b65613e7-b782-4797-afbc-3ac9b2e9b774" providerId="ADAL" clId="{DE42DB96-B08F-4557-8408-29325CA39243}" dt="2023-09-25T00:40:16.103" v="1020" actId="207"/>
          <ac:spMkLst>
            <pc:docMk/>
            <pc:sldMk cId="2065586679" sldId="338"/>
            <ac:spMk id="17" creationId="{ED9B793C-A87F-29CE-ABB7-5546307A2AE9}"/>
          </ac:spMkLst>
        </pc:spChg>
        <pc:spChg chg="mod">
          <ac:chgData name="Mokarram Dorri, Bahareh" userId="b65613e7-b782-4797-afbc-3ac9b2e9b774" providerId="ADAL" clId="{DE42DB96-B08F-4557-8408-29325CA39243}" dt="2023-09-25T00:43:13.802" v="1093" actId="12"/>
          <ac:spMkLst>
            <pc:docMk/>
            <pc:sldMk cId="2065586679" sldId="338"/>
            <ac:spMk id="22" creationId="{8360629D-85B4-721A-FA72-1975439E27B8}"/>
          </ac:spMkLst>
        </pc:spChg>
        <pc:spChg chg="del">
          <ac:chgData name="Mokarram Dorri, Bahareh" userId="b65613e7-b782-4797-afbc-3ac9b2e9b774" providerId="ADAL" clId="{DE42DB96-B08F-4557-8408-29325CA39243}" dt="2023-09-25T00:39:54.013" v="1013" actId="478"/>
          <ac:spMkLst>
            <pc:docMk/>
            <pc:sldMk cId="2065586679" sldId="338"/>
            <ac:spMk id="36" creationId="{03869E14-4DA6-DCAE-4CBF-3AA60B749C78}"/>
          </ac:spMkLst>
        </pc:spChg>
        <pc:spChg chg="del">
          <ac:chgData name="Mokarram Dorri, Bahareh" userId="b65613e7-b782-4797-afbc-3ac9b2e9b774" providerId="ADAL" clId="{DE42DB96-B08F-4557-8408-29325CA39243}" dt="2023-09-25T00:39:54.013" v="1013" actId="478"/>
          <ac:spMkLst>
            <pc:docMk/>
            <pc:sldMk cId="2065586679" sldId="338"/>
            <ac:spMk id="50" creationId="{0542CC92-BE12-3512-583A-35A989345C65}"/>
          </ac:spMkLst>
        </pc:spChg>
        <pc:spChg chg="del">
          <ac:chgData name="Mokarram Dorri, Bahareh" userId="b65613e7-b782-4797-afbc-3ac9b2e9b774" providerId="ADAL" clId="{DE42DB96-B08F-4557-8408-29325CA39243}" dt="2023-09-25T00:39:54.013" v="1013" actId="478"/>
          <ac:spMkLst>
            <pc:docMk/>
            <pc:sldMk cId="2065586679" sldId="338"/>
            <ac:spMk id="64" creationId="{7F3438F8-758A-1893-8DA1-F3D210FDCEDA}"/>
          </ac:spMkLst>
        </pc:spChg>
        <pc:spChg chg="mod">
          <ac:chgData name="Mokarram Dorri, Bahareh" userId="b65613e7-b782-4797-afbc-3ac9b2e9b774" providerId="ADAL" clId="{DE42DB96-B08F-4557-8408-29325CA39243}" dt="2023-09-25T00:43:02.813" v="1091" actId="403"/>
          <ac:spMkLst>
            <pc:docMk/>
            <pc:sldMk cId="2065586679" sldId="338"/>
            <ac:spMk id="65" creationId="{4C5353D6-5C3D-30BB-F9D8-9FED2A5A2C4E}"/>
          </ac:spMkLst>
        </pc:spChg>
        <pc:grpChg chg="del mod">
          <ac:chgData name="Mokarram Dorri, Bahareh" userId="b65613e7-b782-4797-afbc-3ac9b2e9b774" providerId="ADAL" clId="{DE42DB96-B08F-4557-8408-29325CA39243}" dt="2023-09-25T00:41:00.742" v="1024" actId="478"/>
          <ac:grpSpMkLst>
            <pc:docMk/>
            <pc:sldMk cId="2065586679" sldId="338"/>
            <ac:grpSpMk id="21" creationId="{E6FEB284-F7AD-D390-A6F9-03191F75C6B8}"/>
          </ac:grpSpMkLst>
        </pc:grpChg>
        <pc:grpChg chg="del">
          <ac:chgData name="Mokarram Dorri, Bahareh" userId="b65613e7-b782-4797-afbc-3ac9b2e9b774" providerId="ADAL" clId="{DE42DB96-B08F-4557-8408-29325CA39243}" dt="2023-09-25T00:39:57.402" v="1014" actId="478"/>
          <ac:grpSpMkLst>
            <pc:docMk/>
            <pc:sldMk cId="2065586679" sldId="338"/>
            <ac:grpSpMk id="23" creationId="{890A47D8-3E57-B07E-3C28-C0FD5D576F9A}"/>
          </ac:grpSpMkLst>
        </pc:grpChg>
        <pc:grpChg chg="del">
          <ac:chgData name="Mokarram Dorri, Bahareh" userId="b65613e7-b782-4797-afbc-3ac9b2e9b774" providerId="ADAL" clId="{DE42DB96-B08F-4557-8408-29325CA39243}" dt="2023-09-25T00:39:57.402" v="1014" actId="478"/>
          <ac:grpSpMkLst>
            <pc:docMk/>
            <pc:sldMk cId="2065586679" sldId="338"/>
            <ac:grpSpMk id="37" creationId="{FA40538F-7A15-CF8F-632E-91CDA767F325}"/>
          </ac:grpSpMkLst>
        </pc:grpChg>
        <pc:grpChg chg="del">
          <ac:chgData name="Mokarram Dorri, Bahareh" userId="b65613e7-b782-4797-afbc-3ac9b2e9b774" providerId="ADAL" clId="{DE42DB96-B08F-4557-8408-29325CA39243}" dt="2023-09-25T00:39:57.402" v="1014" actId="478"/>
          <ac:grpSpMkLst>
            <pc:docMk/>
            <pc:sldMk cId="2065586679" sldId="338"/>
            <ac:grpSpMk id="51" creationId="{17C51719-AE22-32E3-97B1-C253FCBFCC86}"/>
          </ac:grpSpMkLst>
        </pc:grpChg>
        <pc:cxnChg chg="mod">
          <ac:chgData name="Mokarram Dorri, Bahareh" userId="b65613e7-b782-4797-afbc-3ac9b2e9b774" providerId="ADAL" clId="{DE42DB96-B08F-4557-8408-29325CA39243}" dt="2023-09-25T00:41:00.742" v="1024" actId="478"/>
          <ac:cxnSpMkLst>
            <pc:docMk/>
            <pc:sldMk cId="2065586679" sldId="338"/>
            <ac:cxnSpMk id="9" creationId="{BBC709CA-9255-7FA6-D351-CC7B9464F9DF}"/>
          </ac:cxnSpMkLst>
        </pc:cxnChg>
        <pc:cxnChg chg="mod">
          <ac:chgData name="Mokarram Dorri, Bahareh" userId="b65613e7-b782-4797-afbc-3ac9b2e9b774" providerId="ADAL" clId="{DE42DB96-B08F-4557-8408-29325CA39243}" dt="2023-09-25T00:39:57.402" v="1014" actId="478"/>
          <ac:cxnSpMkLst>
            <pc:docMk/>
            <pc:sldMk cId="2065586679" sldId="338"/>
            <ac:cxnSpMk id="31" creationId="{3EB86A28-DAB1-7936-A0F0-FB6096ABB4C0}"/>
          </ac:cxnSpMkLst>
        </pc:cxnChg>
        <pc:cxnChg chg="mod">
          <ac:chgData name="Mokarram Dorri, Bahareh" userId="b65613e7-b782-4797-afbc-3ac9b2e9b774" providerId="ADAL" clId="{DE42DB96-B08F-4557-8408-29325CA39243}" dt="2023-09-25T00:39:57.402" v="1014" actId="478"/>
          <ac:cxnSpMkLst>
            <pc:docMk/>
            <pc:sldMk cId="2065586679" sldId="338"/>
            <ac:cxnSpMk id="45" creationId="{D2A72EB2-9CC6-85CC-3986-FA03DB8683EF}"/>
          </ac:cxnSpMkLst>
        </pc:cxnChg>
        <pc:cxnChg chg="mod">
          <ac:chgData name="Mokarram Dorri, Bahareh" userId="b65613e7-b782-4797-afbc-3ac9b2e9b774" providerId="ADAL" clId="{DE42DB96-B08F-4557-8408-29325CA39243}" dt="2023-09-25T00:39:57.402" v="1014" actId="478"/>
          <ac:cxnSpMkLst>
            <pc:docMk/>
            <pc:sldMk cId="2065586679" sldId="338"/>
            <ac:cxnSpMk id="59" creationId="{829ECB6B-333D-C4E5-2D29-25E5B4CC8A1C}"/>
          </ac:cxnSpMkLst>
        </pc:cxnChg>
      </pc:sldChg>
      <pc:sldChg chg="delSp modSp add mod delAnim">
        <pc:chgData name="Mokarram Dorri, Bahareh" userId="b65613e7-b782-4797-afbc-3ac9b2e9b774" providerId="ADAL" clId="{DE42DB96-B08F-4557-8408-29325CA39243}" dt="2023-09-25T14:39:28.568" v="1493" actId="1076"/>
        <pc:sldMkLst>
          <pc:docMk/>
          <pc:sldMk cId="2770218874" sldId="338"/>
        </pc:sldMkLst>
        <pc:spChg chg="mod">
          <ac:chgData name="Mokarram Dorri, Bahareh" userId="b65613e7-b782-4797-afbc-3ac9b2e9b774" providerId="ADAL" clId="{DE42DB96-B08F-4557-8408-29325CA39243}" dt="2023-09-25T14:39:28.568" v="1493" actId="1076"/>
          <ac:spMkLst>
            <pc:docMk/>
            <pc:sldMk cId="2770218874" sldId="338"/>
            <ac:spMk id="2" creationId="{7AA4CE6B-BA45-518E-C5A4-7B5E55CD191C}"/>
          </ac:spMkLst>
        </pc:spChg>
        <pc:spChg chg="mod">
          <ac:chgData name="Mokarram Dorri, Bahareh" userId="b65613e7-b782-4797-afbc-3ac9b2e9b774" providerId="ADAL" clId="{DE42DB96-B08F-4557-8408-29325CA39243}" dt="2023-09-25T14:39:24.675" v="1492" actId="1076"/>
          <ac:spMkLst>
            <pc:docMk/>
            <pc:sldMk cId="2770218874" sldId="338"/>
            <ac:spMk id="39" creationId="{EA05BDD0-4C96-6525-B33E-DB4CFF416DFD}"/>
          </ac:spMkLst>
        </pc:spChg>
        <pc:spChg chg="del">
          <ac:chgData name="Mokarram Dorri, Bahareh" userId="b65613e7-b782-4797-afbc-3ac9b2e9b774" providerId="ADAL" clId="{DE42DB96-B08F-4557-8408-29325CA39243}" dt="2023-09-25T14:36:31.307" v="1365" actId="478"/>
          <ac:spMkLst>
            <pc:docMk/>
            <pc:sldMk cId="2770218874" sldId="338"/>
            <ac:spMk id="40" creationId="{77237391-9D1F-D1E0-E140-08D05672F01E}"/>
          </ac:spMkLst>
        </pc:spChg>
        <pc:spChg chg="mod">
          <ac:chgData name="Mokarram Dorri, Bahareh" userId="b65613e7-b782-4797-afbc-3ac9b2e9b774" providerId="ADAL" clId="{DE42DB96-B08F-4557-8408-29325CA39243}" dt="2023-09-25T14:36:23.456" v="1362" actId="20577"/>
          <ac:spMkLst>
            <pc:docMk/>
            <pc:sldMk cId="2770218874" sldId="338"/>
            <ac:spMk id="90" creationId="{00000000-0000-0000-0000-000000000000}"/>
          </ac:spMkLst>
        </pc:spChg>
        <pc:grpChg chg="del">
          <ac:chgData name="Mokarram Dorri, Bahareh" userId="b65613e7-b782-4797-afbc-3ac9b2e9b774" providerId="ADAL" clId="{DE42DB96-B08F-4557-8408-29325CA39243}" dt="2023-09-25T14:36:27.680" v="1363" actId="478"/>
          <ac:grpSpMkLst>
            <pc:docMk/>
            <pc:sldMk cId="2770218874" sldId="338"/>
            <ac:grpSpMk id="23" creationId="{B8E95AD6-744C-89E2-E9B6-106700611458}"/>
          </ac:grpSpMkLst>
        </pc:grpChg>
        <pc:grpChg chg="del">
          <ac:chgData name="Mokarram Dorri, Bahareh" userId="b65613e7-b782-4797-afbc-3ac9b2e9b774" providerId="ADAL" clId="{DE42DB96-B08F-4557-8408-29325CA39243}" dt="2023-09-25T14:36:30.130" v="1364" actId="478"/>
          <ac:grpSpMkLst>
            <pc:docMk/>
            <pc:sldMk cId="2770218874" sldId="338"/>
            <ac:grpSpMk id="24" creationId="{52C0A8C3-6746-A514-D145-5494DE7BAE91}"/>
          </ac:grpSpMkLst>
        </pc:grpChg>
      </pc:sldChg>
      <pc:sldChg chg="addSp delSp modSp new del modAnim">
        <pc:chgData name="Mokarram Dorri, Bahareh" userId="b65613e7-b782-4797-afbc-3ac9b2e9b774" providerId="ADAL" clId="{DE42DB96-B08F-4557-8408-29325CA39243}" dt="2023-09-25T14:35:13.882" v="1338" actId="47"/>
        <pc:sldMkLst>
          <pc:docMk/>
          <pc:sldMk cId="3021408922" sldId="338"/>
        </pc:sldMkLst>
        <pc:spChg chg="add del mod">
          <ac:chgData name="Mokarram Dorri, Bahareh" userId="b65613e7-b782-4797-afbc-3ac9b2e9b774" providerId="ADAL" clId="{DE42DB96-B08F-4557-8408-29325CA39243}" dt="2023-09-25T14:35:11.684" v="1337"/>
          <ac:spMkLst>
            <pc:docMk/>
            <pc:sldMk cId="3021408922" sldId="338"/>
            <ac:spMk id="2" creationId="{4B44264D-D937-916C-471A-798172094DF4}"/>
          </ac:spMkLst>
        </pc:spChg>
        <pc:grpChg chg="add del mod">
          <ac:chgData name="Mokarram Dorri, Bahareh" userId="b65613e7-b782-4797-afbc-3ac9b2e9b774" providerId="ADAL" clId="{DE42DB96-B08F-4557-8408-29325CA39243}" dt="2023-09-25T14:35:11.684" v="1337"/>
          <ac:grpSpMkLst>
            <pc:docMk/>
            <pc:sldMk cId="3021408922" sldId="338"/>
            <ac:grpSpMk id="7" creationId="{7406AF0B-0CD3-B26C-85D9-CD0783D65F4B}"/>
          </ac:grpSpMkLst>
        </pc:grpChg>
        <pc:grpChg chg="add del mod">
          <ac:chgData name="Mokarram Dorri, Bahareh" userId="b65613e7-b782-4797-afbc-3ac9b2e9b774" providerId="ADAL" clId="{DE42DB96-B08F-4557-8408-29325CA39243}" dt="2023-09-25T14:35:11.684" v="1337"/>
          <ac:grpSpMkLst>
            <pc:docMk/>
            <pc:sldMk cId="3021408922" sldId="338"/>
            <ac:grpSpMk id="11" creationId="{18336072-1BDC-451D-A6AD-306E265DA52B}"/>
          </ac:grpSpMkLst>
        </pc:grp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3" creationId="{ADEBCA59-1E44-99FF-58F2-41B7EB0A9B49}"/>
          </ac:cxnSpMkLst>
        </pc:cxn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4" creationId="{A6B1C7E8-CF65-3671-DA63-F9186E633B58}"/>
          </ac:cxnSpMkLst>
        </pc:cxn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5" creationId="{32DBB892-3780-AA64-5496-3A6ABF14C325}"/>
          </ac:cxnSpMkLst>
        </pc:cxn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6" creationId="{3A6F063D-DCB4-7345-CA82-E31E53678964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8" creationId="{17BF9BE9-108F-6404-394E-F642C808933B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9" creationId="{0D77BB3B-63A0-4788-E49E-75FD8254FC33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10" creationId="{5386D2DB-633C-B15E-1C1C-1890339AC0D0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12" creationId="{3A857FE2-B7A3-0052-BC11-887FE75D5B58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13" creationId="{08CB73BE-118E-16FD-27B2-1FF3FDC9E5DC}"/>
          </ac:cxnSpMkLst>
        </pc:cxnChg>
      </pc:sldChg>
      <pc:sldChg chg="addSp modSp add mod">
        <pc:chgData name="Mokarram Dorri, Bahareh" userId="b65613e7-b782-4797-afbc-3ac9b2e9b774" providerId="ADAL" clId="{DE42DB96-B08F-4557-8408-29325CA39243}" dt="2023-09-25T14:44:57.163" v="1598" actId="20577"/>
        <pc:sldMkLst>
          <pc:docMk/>
          <pc:sldMk cId="543280281" sldId="339"/>
        </pc:sldMkLst>
        <pc:spChg chg="mod">
          <ac:chgData name="Mokarram Dorri, Bahareh" userId="b65613e7-b782-4797-afbc-3ac9b2e9b774" providerId="ADAL" clId="{DE42DB96-B08F-4557-8408-29325CA39243}" dt="2023-09-25T14:44:47.065" v="1595" actId="1076"/>
          <ac:spMkLst>
            <pc:docMk/>
            <pc:sldMk cId="543280281" sldId="339"/>
            <ac:spMk id="2" creationId="{7AA4CE6B-BA45-518E-C5A4-7B5E55CD191C}"/>
          </ac:spMkLst>
        </pc:spChg>
        <pc:spChg chg="add mod">
          <ac:chgData name="Mokarram Dorri, Bahareh" userId="b65613e7-b782-4797-afbc-3ac9b2e9b774" providerId="ADAL" clId="{DE42DB96-B08F-4557-8408-29325CA39243}" dt="2023-09-25T14:44:47.065" v="1595" actId="1076"/>
          <ac:spMkLst>
            <pc:docMk/>
            <pc:sldMk cId="543280281" sldId="339"/>
            <ac:spMk id="3" creationId="{D905943D-E31D-AB3A-AB5A-B0B08F3B9DB8}"/>
          </ac:spMkLst>
        </pc:spChg>
        <pc:spChg chg="add mod">
          <ac:chgData name="Mokarram Dorri, Bahareh" userId="b65613e7-b782-4797-afbc-3ac9b2e9b774" providerId="ADAL" clId="{DE42DB96-B08F-4557-8408-29325CA39243}" dt="2023-09-25T14:44:57.163" v="1598" actId="20577"/>
          <ac:spMkLst>
            <pc:docMk/>
            <pc:sldMk cId="543280281" sldId="339"/>
            <ac:spMk id="4" creationId="{A79D9F39-82A9-CC6E-8A77-6F47CC557945}"/>
          </ac:spMkLst>
        </pc:spChg>
        <pc:spChg chg="mod">
          <ac:chgData name="Mokarram Dorri, Bahareh" userId="b65613e7-b782-4797-afbc-3ac9b2e9b774" providerId="ADAL" clId="{DE42DB96-B08F-4557-8408-29325CA39243}" dt="2023-09-25T14:41:45.254" v="1563" actId="6549"/>
          <ac:spMkLst>
            <pc:docMk/>
            <pc:sldMk cId="543280281" sldId="339"/>
            <ac:spMk id="39" creationId="{EA05BDD0-4C96-6525-B33E-DB4CFF416DFD}"/>
          </ac:spMkLst>
        </pc:spChg>
        <pc:spChg chg="mod">
          <ac:chgData name="Mokarram Dorri, Bahareh" userId="b65613e7-b782-4797-afbc-3ac9b2e9b774" providerId="ADAL" clId="{DE42DB96-B08F-4557-8408-29325CA39243}" dt="2023-09-25T14:41:15.051" v="1501" actId="20577"/>
          <ac:spMkLst>
            <pc:docMk/>
            <pc:sldMk cId="543280281" sldId="339"/>
            <ac:spMk id="90" creationId="{00000000-0000-0000-0000-000000000000}"/>
          </ac:spMkLst>
        </pc:spChg>
      </pc:sldChg>
      <pc:sldChg chg="add del">
        <pc:chgData name="Mokarram Dorri, Bahareh" userId="b65613e7-b782-4797-afbc-3ac9b2e9b774" providerId="ADAL" clId="{DE42DB96-B08F-4557-8408-29325CA39243}" dt="2023-09-25T14:35:53.692" v="1343"/>
        <pc:sldMkLst>
          <pc:docMk/>
          <pc:sldMk cId="2348279987" sldId="339"/>
        </pc:sldMkLst>
      </pc:sldChg>
      <pc:sldChg chg="add del">
        <pc:chgData name="Mokarram Dorri, Bahareh" userId="b65613e7-b782-4797-afbc-3ac9b2e9b774" providerId="ADAL" clId="{DE42DB96-B08F-4557-8408-29325CA39243}" dt="2023-09-25T14:35:41.496" v="1341"/>
        <pc:sldMkLst>
          <pc:docMk/>
          <pc:sldMk cId="3104176474" sldId="339"/>
        </pc:sldMkLst>
      </pc:sldChg>
      <pc:sldChg chg="addSp delSp modSp add mod delAnim modAnim modNotesTx">
        <pc:chgData name="Mokarram Dorri, Bahareh" userId="b65613e7-b782-4797-afbc-3ac9b2e9b774" providerId="ADAL" clId="{DE42DB96-B08F-4557-8408-29325CA39243}" dt="2023-09-27T03:21:33.893" v="2287" actId="6549"/>
        <pc:sldMkLst>
          <pc:docMk/>
          <pc:sldMk cId="1057317774" sldId="341"/>
        </pc:sldMkLst>
        <pc:spChg chg="del mod">
          <ac:chgData name="Mokarram Dorri, Bahareh" userId="b65613e7-b782-4797-afbc-3ac9b2e9b774" providerId="ADAL" clId="{DE42DB96-B08F-4557-8408-29325CA39243}" dt="2023-09-27T00:41:29.537" v="1625"/>
          <ac:spMkLst>
            <pc:docMk/>
            <pc:sldMk cId="1057317774" sldId="341"/>
            <ac:spMk id="2" creationId="{7AA4CE6B-BA45-518E-C5A4-7B5E55CD191C}"/>
          </ac:spMkLst>
        </pc:spChg>
        <pc:spChg chg="del">
          <ac:chgData name="Mokarram Dorri, Bahareh" userId="b65613e7-b782-4797-afbc-3ac9b2e9b774" providerId="ADAL" clId="{DE42DB96-B08F-4557-8408-29325CA39243}" dt="2023-09-27T00:41:32.707" v="1627" actId="478"/>
          <ac:spMkLst>
            <pc:docMk/>
            <pc:sldMk cId="1057317774" sldId="341"/>
            <ac:spMk id="3" creationId="{D905943D-E31D-AB3A-AB5A-B0B08F3B9DB8}"/>
          </ac:spMkLst>
        </pc:spChg>
        <pc:spChg chg="del">
          <ac:chgData name="Mokarram Dorri, Bahareh" userId="b65613e7-b782-4797-afbc-3ac9b2e9b774" providerId="ADAL" clId="{DE42DB96-B08F-4557-8408-29325CA39243}" dt="2023-09-27T00:41:36.557" v="1629" actId="478"/>
          <ac:spMkLst>
            <pc:docMk/>
            <pc:sldMk cId="1057317774" sldId="341"/>
            <ac:spMk id="4" creationId="{A79D9F39-82A9-CC6E-8A77-6F47CC557945}"/>
          </ac:spMkLst>
        </pc:spChg>
        <pc:spChg chg="del">
          <ac:chgData name="Mokarram Dorri, Bahareh" userId="b65613e7-b782-4797-afbc-3ac9b2e9b774" providerId="ADAL" clId="{DE42DB96-B08F-4557-8408-29325CA39243}" dt="2023-09-27T00:41:29.519" v="1621" actId="478"/>
          <ac:spMkLst>
            <pc:docMk/>
            <pc:sldMk cId="1057317774" sldId="341"/>
            <ac:spMk id="5" creationId="{20B3494D-DB96-4FDB-8649-7BE4E45494A7}"/>
          </ac:spMkLst>
        </pc:spChg>
        <pc:spChg chg="del">
          <ac:chgData name="Mokarram Dorri, Bahareh" userId="b65613e7-b782-4797-afbc-3ac9b2e9b774" providerId="ADAL" clId="{DE42DB96-B08F-4557-8408-29325CA39243}" dt="2023-09-27T00:41:31.667" v="1626" actId="478"/>
          <ac:spMkLst>
            <pc:docMk/>
            <pc:sldMk cId="1057317774" sldId="341"/>
            <ac:spMk id="6" creationId="{EDEA489E-A2EC-71B6-D1F8-89F125B49CA0}"/>
          </ac:spMkLst>
        </pc:spChg>
        <pc:spChg chg="del">
          <ac:chgData name="Mokarram Dorri, Bahareh" userId="b65613e7-b782-4797-afbc-3ac9b2e9b774" providerId="ADAL" clId="{DE42DB96-B08F-4557-8408-29325CA39243}" dt="2023-09-27T00:41:34.867" v="1628" actId="478"/>
          <ac:spMkLst>
            <pc:docMk/>
            <pc:sldMk cId="1057317774" sldId="341"/>
            <ac:spMk id="7" creationId="{78C35496-A86B-A283-3BB4-430707B93798}"/>
          </ac:spMkLst>
        </pc:spChg>
        <pc:spChg chg="del">
          <ac:chgData name="Mokarram Dorri, Bahareh" userId="b65613e7-b782-4797-afbc-3ac9b2e9b774" providerId="ADAL" clId="{DE42DB96-B08F-4557-8408-29325CA39243}" dt="2023-09-27T00:41:39.317" v="1631" actId="478"/>
          <ac:spMkLst>
            <pc:docMk/>
            <pc:sldMk cId="1057317774" sldId="341"/>
            <ac:spMk id="8" creationId="{0F178F38-0185-E8F9-7FE9-BB421D961505}"/>
          </ac:spMkLst>
        </pc:spChg>
        <pc:spChg chg="del">
          <ac:chgData name="Mokarram Dorri, Bahareh" userId="b65613e7-b782-4797-afbc-3ac9b2e9b774" providerId="ADAL" clId="{DE42DB96-B08F-4557-8408-29325CA39243}" dt="2023-09-27T00:41:37.357" v="1630" actId="478"/>
          <ac:spMkLst>
            <pc:docMk/>
            <pc:sldMk cId="1057317774" sldId="341"/>
            <ac:spMk id="9" creationId="{3C58555D-EB06-BBCA-A3BB-E8B654AE824C}"/>
          </ac:spMkLst>
        </pc:spChg>
        <pc:spChg chg="add mod">
          <ac:chgData name="Mokarram Dorri, Bahareh" userId="b65613e7-b782-4797-afbc-3ac9b2e9b774" providerId="ADAL" clId="{DE42DB96-B08F-4557-8408-29325CA39243}" dt="2023-09-27T00:43:20.538" v="1664" actId="20577"/>
          <ac:spMkLst>
            <pc:docMk/>
            <pc:sldMk cId="1057317774" sldId="341"/>
            <ac:spMk id="11" creationId="{9C1D9309-E912-C8D8-A898-F45DAE56B529}"/>
          </ac:spMkLst>
        </pc:spChg>
        <pc:spChg chg="del mod">
          <ac:chgData name="Mokarram Dorri, Bahareh" userId="b65613e7-b782-4797-afbc-3ac9b2e9b774" providerId="ADAL" clId="{DE42DB96-B08F-4557-8408-29325CA39243}" dt="2023-09-27T00:41:29.519" v="1623"/>
          <ac:spMkLst>
            <pc:docMk/>
            <pc:sldMk cId="1057317774" sldId="341"/>
            <ac:spMk id="39" creationId="{EA05BDD0-4C96-6525-B33E-DB4CFF416DFD}"/>
          </ac:spMkLst>
        </pc:spChg>
        <pc:spChg chg="mod">
          <ac:chgData name="Mokarram Dorri, Bahareh" userId="b65613e7-b782-4797-afbc-3ac9b2e9b774" providerId="ADAL" clId="{DE42DB96-B08F-4557-8408-29325CA39243}" dt="2023-09-27T00:42:03.323" v="1641" actId="1076"/>
          <ac:spMkLst>
            <pc:docMk/>
            <pc:sldMk cId="1057317774" sldId="341"/>
            <ac:spMk id="90" creationId="{00000000-0000-0000-0000-000000000000}"/>
          </ac:spMkLst>
        </pc:spChg>
      </pc:sldChg>
      <pc:sldChg chg="new del">
        <pc:chgData name="Mokarram Dorri, Bahareh" userId="b65613e7-b782-4797-afbc-3ac9b2e9b774" providerId="ADAL" clId="{DE42DB96-B08F-4557-8408-29325CA39243}" dt="2023-09-27T00:41:11.483" v="1617" actId="680"/>
        <pc:sldMkLst>
          <pc:docMk/>
          <pc:sldMk cId="3923054089" sldId="341"/>
        </pc:sldMkLst>
      </pc:sldChg>
      <pc:sldChg chg="new del">
        <pc:chgData name="Mokarram Dorri, Bahareh" userId="b65613e7-b782-4797-afbc-3ac9b2e9b774" providerId="ADAL" clId="{DE42DB96-B08F-4557-8408-29325CA39243}" dt="2023-09-27T00:41:10.759" v="1616" actId="680"/>
        <pc:sldMkLst>
          <pc:docMk/>
          <pc:sldMk cId="856335383" sldId="342"/>
        </pc:sldMkLst>
      </pc:sldChg>
      <pc:sldChg chg="addSp modSp add mod modAnim modNotesTx">
        <pc:chgData name="Mokarram Dorri, Bahareh" userId="b65613e7-b782-4797-afbc-3ac9b2e9b774" providerId="ADAL" clId="{DE42DB96-B08F-4557-8408-29325CA39243}" dt="2023-09-27T03:21:37.073" v="2288" actId="6549"/>
        <pc:sldMkLst>
          <pc:docMk/>
          <pc:sldMk cId="3473731932" sldId="342"/>
        </pc:sldMkLst>
        <pc:spChg chg="add mod">
          <ac:chgData name="Mokarram Dorri, Bahareh" userId="b65613e7-b782-4797-afbc-3ac9b2e9b774" providerId="ADAL" clId="{DE42DB96-B08F-4557-8408-29325CA39243}" dt="2023-09-27T00:51:00.397" v="1724" actId="20577"/>
          <ac:spMkLst>
            <pc:docMk/>
            <pc:sldMk cId="3473731932" sldId="342"/>
            <ac:spMk id="3" creationId="{EAD8194A-D2E0-561C-A2A6-2E4AB8014F1F}"/>
          </ac:spMkLst>
        </pc:spChg>
        <pc:spChg chg="add mod">
          <ac:chgData name="Mokarram Dorri, Bahareh" userId="b65613e7-b782-4797-afbc-3ac9b2e9b774" providerId="ADAL" clId="{DE42DB96-B08F-4557-8408-29325CA39243}" dt="2023-09-27T00:51:07.307" v="1725" actId="14100"/>
          <ac:spMkLst>
            <pc:docMk/>
            <pc:sldMk cId="3473731932" sldId="342"/>
            <ac:spMk id="5" creationId="{F144565E-4CE9-9069-4DC2-DC68F17C85B7}"/>
          </ac:spMkLst>
        </pc:spChg>
        <pc:spChg chg="add mod">
          <ac:chgData name="Mokarram Dorri, Bahareh" userId="b65613e7-b782-4797-afbc-3ac9b2e9b774" providerId="ADAL" clId="{DE42DB96-B08F-4557-8408-29325CA39243}" dt="2023-09-27T00:50:29.587" v="1716" actId="1076"/>
          <ac:spMkLst>
            <pc:docMk/>
            <pc:sldMk cId="3473731932" sldId="342"/>
            <ac:spMk id="6" creationId="{20F1A7D4-EF27-26D5-B04B-8E08CAC0A6C8}"/>
          </ac:spMkLst>
        </pc:spChg>
        <pc:spChg chg="add mod">
          <ac:chgData name="Mokarram Dorri, Bahareh" userId="b65613e7-b782-4797-afbc-3ac9b2e9b774" providerId="ADAL" clId="{DE42DB96-B08F-4557-8408-29325CA39243}" dt="2023-09-27T00:51:17.507" v="1730" actId="14100"/>
          <ac:spMkLst>
            <pc:docMk/>
            <pc:sldMk cId="3473731932" sldId="342"/>
            <ac:spMk id="7" creationId="{25363AF5-1C85-65D9-3AC9-C8ACC0060C5F}"/>
          </ac:spMkLst>
        </pc:spChg>
        <pc:spChg chg="add mod">
          <ac:chgData name="Mokarram Dorri, Bahareh" userId="b65613e7-b782-4797-afbc-3ac9b2e9b774" providerId="ADAL" clId="{DE42DB96-B08F-4557-8408-29325CA39243}" dt="2023-09-27T00:52:15.767" v="1747" actId="14100"/>
          <ac:spMkLst>
            <pc:docMk/>
            <pc:sldMk cId="3473731932" sldId="342"/>
            <ac:spMk id="8" creationId="{0F5A3964-0717-5291-C889-410FE88F6A61}"/>
          </ac:spMkLst>
        </pc:spChg>
        <pc:spChg chg="add mod">
          <ac:chgData name="Mokarram Dorri, Bahareh" userId="b65613e7-b782-4797-afbc-3ac9b2e9b774" providerId="ADAL" clId="{DE42DB96-B08F-4557-8408-29325CA39243}" dt="2023-09-27T00:55:01.387" v="1853" actId="1076"/>
          <ac:spMkLst>
            <pc:docMk/>
            <pc:sldMk cId="3473731932" sldId="342"/>
            <ac:spMk id="9" creationId="{783B2766-F543-CF55-AF07-4A0B1C083B14}"/>
          </ac:spMkLst>
        </pc:spChg>
        <pc:spChg chg="mod">
          <ac:chgData name="Mokarram Dorri, Bahareh" userId="b65613e7-b782-4797-afbc-3ac9b2e9b774" providerId="ADAL" clId="{DE42DB96-B08F-4557-8408-29325CA39243}" dt="2023-09-27T00:48:22.927" v="1685" actId="1076"/>
          <ac:spMkLst>
            <pc:docMk/>
            <pc:sldMk cId="3473731932" sldId="342"/>
            <ac:spMk id="90" creationId="{00000000-0000-0000-0000-000000000000}"/>
          </ac:spMkLst>
        </pc:spChg>
      </pc:sldChg>
      <pc:sldChg chg="addSp modSp add mod modAnim modNotesTx">
        <pc:chgData name="Mokarram Dorri, Bahareh" userId="b65613e7-b782-4797-afbc-3ac9b2e9b774" providerId="ADAL" clId="{DE42DB96-B08F-4557-8408-29325CA39243}" dt="2023-09-27T03:21:41.653" v="2289" actId="6549"/>
        <pc:sldMkLst>
          <pc:docMk/>
          <pc:sldMk cId="1682906464" sldId="343"/>
        </pc:sldMkLst>
        <pc:spChg chg="add mod">
          <ac:chgData name="Mokarram Dorri, Bahareh" userId="b65613e7-b782-4797-afbc-3ac9b2e9b774" providerId="ADAL" clId="{DE42DB96-B08F-4557-8408-29325CA39243}" dt="2023-09-27T00:56:27.979" v="1894" actId="1076"/>
          <ac:spMkLst>
            <pc:docMk/>
            <pc:sldMk cId="1682906464" sldId="343"/>
            <ac:spMk id="2" creationId="{9D63C2A6-6C18-3D95-95E8-FB9254789BC1}"/>
          </ac:spMkLst>
        </pc:spChg>
        <pc:spChg chg="add mod">
          <ac:chgData name="Mokarram Dorri, Bahareh" userId="b65613e7-b782-4797-afbc-3ac9b2e9b774" providerId="ADAL" clId="{DE42DB96-B08F-4557-8408-29325CA39243}" dt="2023-09-27T00:56:25.957" v="1893" actId="1076"/>
          <ac:spMkLst>
            <pc:docMk/>
            <pc:sldMk cId="1682906464" sldId="343"/>
            <ac:spMk id="3" creationId="{CAB915D8-34C1-AB6B-2928-1CED422B4BF6}"/>
          </ac:spMkLst>
        </pc:spChg>
        <pc:spChg chg="add mod">
          <ac:chgData name="Mokarram Dorri, Bahareh" userId="b65613e7-b782-4797-afbc-3ac9b2e9b774" providerId="ADAL" clId="{DE42DB96-B08F-4557-8408-29325CA39243}" dt="2023-09-27T00:58:26.907" v="1918" actId="20577"/>
          <ac:spMkLst>
            <pc:docMk/>
            <pc:sldMk cId="1682906464" sldId="343"/>
            <ac:spMk id="4" creationId="{6DD949AD-151A-DFAF-D93B-A29DD15733C7}"/>
          </ac:spMkLst>
        </pc:spChg>
        <pc:spChg chg="add mod">
          <ac:chgData name="Mokarram Dorri, Bahareh" userId="b65613e7-b782-4797-afbc-3ac9b2e9b774" providerId="ADAL" clId="{DE42DB96-B08F-4557-8408-29325CA39243}" dt="2023-09-27T01:00:54.157" v="1945" actId="1076"/>
          <ac:spMkLst>
            <pc:docMk/>
            <pc:sldMk cId="1682906464" sldId="343"/>
            <ac:spMk id="5" creationId="{C14737C4-639A-23EE-7662-35113C5962C3}"/>
          </ac:spMkLst>
        </pc:spChg>
        <pc:spChg chg="add mod">
          <ac:chgData name="Mokarram Dorri, Bahareh" userId="b65613e7-b782-4797-afbc-3ac9b2e9b774" providerId="ADAL" clId="{DE42DB96-B08F-4557-8408-29325CA39243}" dt="2023-09-27T01:00:58.327" v="1947" actId="1076"/>
          <ac:spMkLst>
            <pc:docMk/>
            <pc:sldMk cId="1682906464" sldId="343"/>
            <ac:spMk id="6" creationId="{3998031B-DA7E-BB6F-AD80-DE11223329D7}"/>
          </ac:spMkLst>
        </pc:spChg>
        <pc:spChg chg="mod">
          <ac:chgData name="Mokarram Dorri, Bahareh" userId="b65613e7-b782-4797-afbc-3ac9b2e9b774" providerId="ADAL" clId="{DE42DB96-B08F-4557-8408-29325CA39243}" dt="2023-09-27T00:52:43.667" v="1754" actId="20577"/>
          <ac:spMkLst>
            <pc:docMk/>
            <pc:sldMk cId="1682906464" sldId="343"/>
            <ac:spMk id="90" creationId="{00000000-0000-0000-0000-000000000000}"/>
          </ac:spMkLst>
        </pc:spChg>
      </pc:sldChg>
      <pc:sldChg chg="new del">
        <pc:chgData name="Mokarram Dorri, Bahareh" userId="b65613e7-b782-4797-afbc-3ac9b2e9b774" providerId="ADAL" clId="{DE42DB96-B08F-4557-8408-29325CA39243}" dt="2023-09-27T00:41:10.082" v="1615" actId="680"/>
        <pc:sldMkLst>
          <pc:docMk/>
          <pc:sldMk cId="2157467859" sldId="343"/>
        </pc:sldMkLst>
      </pc:sldChg>
      <pc:sldChg chg="new del">
        <pc:chgData name="Mokarram Dorri, Bahareh" userId="b65613e7-b782-4797-afbc-3ac9b2e9b774" providerId="ADAL" clId="{DE42DB96-B08F-4557-8408-29325CA39243}" dt="2023-09-27T00:41:09.647" v="1614" actId="680"/>
        <pc:sldMkLst>
          <pc:docMk/>
          <pc:sldMk cId="387129611" sldId="344"/>
        </pc:sldMkLst>
      </pc:sldChg>
      <pc:sldChg chg="addSp delSp modSp add mod modAnim modNotesTx">
        <pc:chgData name="Mokarram Dorri, Bahareh" userId="b65613e7-b782-4797-afbc-3ac9b2e9b774" providerId="ADAL" clId="{DE42DB96-B08F-4557-8408-29325CA39243}" dt="2023-09-27T05:19:54.750" v="2804" actId="6549"/>
        <pc:sldMkLst>
          <pc:docMk/>
          <pc:sldMk cId="1405690127" sldId="344"/>
        </pc:sldMkLst>
        <pc:spChg chg="add mod">
          <ac:chgData name="Mokarram Dorri, Bahareh" userId="b65613e7-b782-4797-afbc-3ac9b2e9b774" providerId="ADAL" clId="{DE42DB96-B08F-4557-8408-29325CA39243}" dt="2023-09-27T05:12:07.640" v="2803" actId="1076"/>
          <ac:spMkLst>
            <pc:docMk/>
            <pc:sldMk cId="1405690127" sldId="344"/>
            <ac:spMk id="2" creationId="{5C9E5DA3-B93A-3BA9-3713-CE3BED61C694}"/>
          </ac:spMkLst>
        </pc:spChg>
        <pc:spChg chg="add mod">
          <ac:chgData name="Mokarram Dorri, Bahareh" userId="b65613e7-b782-4797-afbc-3ac9b2e9b774" providerId="ADAL" clId="{DE42DB96-B08F-4557-8408-29325CA39243}" dt="2023-09-27T01:02:42.917" v="1955" actId="164"/>
          <ac:spMkLst>
            <pc:docMk/>
            <pc:sldMk cId="1405690127" sldId="344"/>
            <ac:spMk id="3" creationId="{0AE21814-7D83-9E32-1C07-7B189F69F3D4}"/>
          </ac:spMkLst>
        </pc:spChg>
        <pc:spChg chg="add mod">
          <ac:chgData name="Mokarram Dorri, Bahareh" userId="b65613e7-b782-4797-afbc-3ac9b2e9b774" providerId="ADAL" clId="{DE42DB96-B08F-4557-8408-29325CA39243}" dt="2023-09-27T01:02:42.917" v="1955" actId="164"/>
          <ac:spMkLst>
            <pc:docMk/>
            <pc:sldMk cId="1405690127" sldId="344"/>
            <ac:spMk id="4" creationId="{020E464D-89BA-54B1-F7E7-E52608D356B9}"/>
          </ac:spMkLst>
        </pc:spChg>
        <pc:spChg chg="add mod">
          <ac:chgData name="Mokarram Dorri, Bahareh" userId="b65613e7-b782-4797-afbc-3ac9b2e9b774" providerId="ADAL" clId="{DE42DB96-B08F-4557-8408-29325CA39243}" dt="2023-09-27T01:02:12.206" v="1953" actId="14100"/>
          <ac:spMkLst>
            <pc:docMk/>
            <pc:sldMk cId="1405690127" sldId="344"/>
            <ac:spMk id="6" creationId="{AA733604-6440-86F6-AE65-5680E98857E9}"/>
          </ac:spMkLst>
        </pc:spChg>
        <pc:spChg chg="mod">
          <ac:chgData name="Mokarram Dorri, Bahareh" userId="b65613e7-b782-4797-afbc-3ac9b2e9b774" providerId="ADAL" clId="{DE42DB96-B08F-4557-8408-29325CA39243}" dt="2023-09-27T01:02:56.937" v="1961" actId="1076"/>
          <ac:spMkLst>
            <pc:docMk/>
            <pc:sldMk cId="1405690127" sldId="344"/>
            <ac:spMk id="9" creationId="{C74E97C5-DFA6-9BCE-6C6A-C876064A76F1}"/>
          </ac:spMkLst>
        </pc:spChg>
        <pc:spChg chg="mod">
          <ac:chgData name="Mokarram Dorri, Bahareh" userId="b65613e7-b782-4797-afbc-3ac9b2e9b774" providerId="ADAL" clId="{DE42DB96-B08F-4557-8408-29325CA39243}" dt="2023-09-27T01:02:49.774" v="1958" actId="6549"/>
          <ac:spMkLst>
            <pc:docMk/>
            <pc:sldMk cId="1405690127" sldId="344"/>
            <ac:spMk id="10" creationId="{BF1F72FE-A050-C160-8EED-269CC7B04F5B}"/>
          </ac:spMkLst>
        </pc:spChg>
        <pc:spChg chg="del mod">
          <ac:chgData name="Mokarram Dorri, Bahareh" userId="b65613e7-b782-4797-afbc-3ac9b2e9b774" providerId="ADAL" clId="{DE42DB96-B08F-4557-8408-29325CA39243}" dt="2023-09-27T01:03:05.567" v="1963" actId="478"/>
          <ac:spMkLst>
            <pc:docMk/>
            <pc:sldMk cId="1405690127" sldId="344"/>
            <ac:spMk id="11" creationId="{A9591B3C-5EEC-9FC2-E901-BBB2FDF99A83}"/>
          </ac:spMkLst>
        </pc:spChg>
        <pc:spChg chg="add mod">
          <ac:chgData name="Mokarram Dorri, Bahareh" userId="b65613e7-b782-4797-afbc-3ac9b2e9b774" providerId="ADAL" clId="{DE42DB96-B08F-4557-8408-29325CA39243}" dt="2023-09-27T01:04:54.637" v="1981" actId="20577"/>
          <ac:spMkLst>
            <pc:docMk/>
            <pc:sldMk cId="1405690127" sldId="344"/>
            <ac:spMk id="13" creationId="{78842CAE-31A2-708B-D441-2780EA90AD37}"/>
          </ac:spMkLst>
        </pc:spChg>
        <pc:spChg chg="add del">
          <ac:chgData name="Mokarram Dorri, Bahareh" userId="b65613e7-b782-4797-afbc-3ac9b2e9b774" providerId="ADAL" clId="{DE42DB96-B08F-4557-8408-29325CA39243}" dt="2023-09-27T01:04:14.237" v="1973" actId="478"/>
          <ac:spMkLst>
            <pc:docMk/>
            <pc:sldMk cId="1405690127" sldId="344"/>
            <ac:spMk id="15" creationId="{93766CAE-30C2-AE9B-1AF8-CB0DF273478B}"/>
          </ac:spMkLst>
        </pc:spChg>
        <pc:spChg chg="mod">
          <ac:chgData name="Mokarram Dorri, Bahareh" userId="b65613e7-b782-4797-afbc-3ac9b2e9b774" providerId="ADAL" clId="{DE42DB96-B08F-4557-8408-29325CA39243}" dt="2023-09-27T05:19:54.750" v="2804" actId="6549"/>
          <ac:spMkLst>
            <pc:docMk/>
            <pc:sldMk cId="1405690127" sldId="344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1:02:42.917" v="1955" actId="164"/>
          <ac:grpSpMkLst>
            <pc:docMk/>
            <pc:sldMk cId="1405690127" sldId="344"/>
            <ac:grpSpMk id="7" creationId="{19651C3D-4B60-FAB9-DAF0-458A293D285F}"/>
          </ac:grpSpMkLst>
        </pc:grpChg>
        <pc:grpChg chg="add mod">
          <ac:chgData name="Mokarram Dorri, Bahareh" userId="b65613e7-b782-4797-afbc-3ac9b2e9b774" providerId="ADAL" clId="{DE42DB96-B08F-4557-8408-29325CA39243}" dt="2023-09-27T01:02:54.507" v="1960" actId="1076"/>
          <ac:grpSpMkLst>
            <pc:docMk/>
            <pc:sldMk cId="1405690127" sldId="344"/>
            <ac:grpSpMk id="8" creationId="{AD82962E-614F-D3EB-43E2-9CA890C9819B}"/>
          </ac:grpSpMkLst>
        </pc:grpChg>
      </pc:sldChg>
      <pc:sldChg chg="new del">
        <pc:chgData name="Mokarram Dorri, Bahareh" userId="b65613e7-b782-4797-afbc-3ac9b2e9b774" providerId="ADAL" clId="{DE42DB96-B08F-4557-8408-29325CA39243}" dt="2023-09-27T00:41:09.230" v="1613" actId="680"/>
        <pc:sldMkLst>
          <pc:docMk/>
          <pc:sldMk cId="1307856182" sldId="345"/>
        </pc:sldMkLst>
      </pc:sldChg>
      <pc:sldChg chg="addSp modSp add mod modAnim modNotesTx">
        <pc:chgData name="Mokarram Dorri, Bahareh" userId="b65613e7-b782-4797-afbc-3ac9b2e9b774" providerId="ADAL" clId="{DE42DB96-B08F-4557-8408-29325CA39243}" dt="2023-09-27T05:24:36.290" v="2819" actId="404"/>
        <pc:sldMkLst>
          <pc:docMk/>
          <pc:sldMk cId="4262713588" sldId="345"/>
        </pc:sldMkLst>
        <pc:spChg chg="add mod">
          <ac:chgData name="Mokarram Dorri, Bahareh" userId="b65613e7-b782-4797-afbc-3ac9b2e9b774" providerId="ADAL" clId="{DE42DB96-B08F-4557-8408-29325CA39243}" dt="2023-09-27T05:20:43.320" v="2817" actId="1076"/>
          <ac:spMkLst>
            <pc:docMk/>
            <pc:sldMk cId="4262713588" sldId="345"/>
            <ac:spMk id="3" creationId="{72EBE77E-8B17-592D-4599-EFAD106019CD}"/>
          </ac:spMkLst>
        </pc:spChg>
        <pc:spChg chg="mod">
          <ac:chgData name="Mokarram Dorri, Bahareh" userId="b65613e7-b782-4797-afbc-3ac9b2e9b774" providerId="ADAL" clId="{DE42DB96-B08F-4557-8408-29325CA39243}" dt="2023-09-27T02:31:47.655" v="2175" actId="1076"/>
          <ac:spMkLst>
            <pc:docMk/>
            <pc:sldMk cId="4262713588" sldId="345"/>
            <ac:spMk id="5" creationId="{F6199365-2EAF-8633-3318-97FB29EBCA36}"/>
          </ac:spMkLst>
        </pc:spChg>
        <pc:spChg chg="mod">
          <ac:chgData name="Mokarram Dorri, Bahareh" userId="b65613e7-b782-4797-afbc-3ac9b2e9b774" providerId="ADAL" clId="{DE42DB96-B08F-4557-8408-29325CA39243}" dt="2023-09-27T02:27:06.134" v="2115" actId="1076"/>
          <ac:spMkLst>
            <pc:docMk/>
            <pc:sldMk cId="4262713588" sldId="345"/>
            <ac:spMk id="6" creationId="{28EAE485-9DE7-0072-2479-9B4B2A6F40A7}"/>
          </ac:spMkLst>
        </pc:spChg>
        <pc:spChg chg="mod">
          <ac:chgData name="Mokarram Dorri, Bahareh" userId="b65613e7-b782-4797-afbc-3ac9b2e9b774" providerId="ADAL" clId="{DE42DB96-B08F-4557-8408-29325CA39243}" dt="2023-09-27T02:27:03.735" v="2114" actId="1076"/>
          <ac:spMkLst>
            <pc:docMk/>
            <pc:sldMk cId="4262713588" sldId="345"/>
            <ac:spMk id="7" creationId="{FBB6628F-08EF-9587-7BE3-87C6FB01BE95}"/>
          </ac:spMkLst>
        </pc:spChg>
        <pc:spChg chg="add mod">
          <ac:chgData name="Mokarram Dorri, Bahareh" userId="b65613e7-b782-4797-afbc-3ac9b2e9b774" providerId="ADAL" clId="{DE42DB96-B08F-4557-8408-29325CA39243}" dt="2023-09-27T05:24:36.290" v="2819" actId="404"/>
          <ac:spMkLst>
            <pc:docMk/>
            <pc:sldMk cId="4262713588" sldId="345"/>
            <ac:spMk id="9" creationId="{63B82791-A2B0-009B-8D2E-60B54902E495}"/>
          </ac:spMkLst>
        </pc:spChg>
        <pc:spChg chg="add mod">
          <ac:chgData name="Mokarram Dorri, Bahareh" userId="b65613e7-b782-4797-afbc-3ac9b2e9b774" providerId="ADAL" clId="{DE42DB96-B08F-4557-8408-29325CA39243}" dt="2023-09-27T02:29:48.874" v="2142" actId="207"/>
          <ac:spMkLst>
            <pc:docMk/>
            <pc:sldMk cId="4262713588" sldId="345"/>
            <ac:spMk id="10" creationId="{F9BD07DE-077B-8EC9-2BD4-07787ABE890A}"/>
          </ac:spMkLst>
        </pc:spChg>
        <pc:spChg chg="mod">
          <ac:chgData name="Mokarram Dorri, Bahareh" userId="b65613e7-b782-4797-afbc-3ac9b2e9b774" providerId="ADAL" clId="{DE42DB96-B08F-4557-8408-29325CA39243}" dt="2023-09-27T02:31:58.645" v="2177" actId="20577"/>
          <ac:spMkLst>
            <pc:docMk/>
            <pc:sldMk cId="4262713588" sldId="345"/>
            <ac:spMk id="12" creationId="{475BDEAE-2C97-15CD-6622-562CE3DF2C4D}"/>
          </ac:spMkLst>
        </pc:spChg>
        <pc:spChg chg="mod">
          <ac:chgData name="Mokarram Dorri, Bahareh" userId="b65613e7-b782-4797-afbc-3ac9b2e9b774" providerId="ADAL" clId="{DE42DB96-B08F-4557-8408-29325CA39243}" dt="2023-09-27T02:31:31.265" v="2162" actId="20577"/>
          <ac:spMkLst>
            <pc:docMk/>
            <pc:sldMk cId="4262713588" sldId="345"/>
            <ac:spMk id="13" creationId="{0CD5B864-A0B5-F93C-4E9B-B203A51E0262}"/>
          </ac:spMkLst>
        </pc:spChg>
        <pc:spChg chg="mod">
          <ac:chgData name="Mokarram Dorri, Bahareh" userId="b65613e7-b782-4797-afbc-3ac9b2e9b774" providerId="ADAL" clId="{DE42DB96-B08F-4557-8408-29325CA39243}" dt="2023-09-27T02:31:31.265" v="2162" actId="20577"/>
          <ac:spMkLst>
            <pc:docMk/>
            <pc:sldMk cId="4262713588" sldId="345"/>
            <ac:spMk id="14" creationId="{431B7CCF-BED7-B4DB-63F1-AA277882626E}"/>
          </ac:spMkLst>
        </pc:spChg>
        <pc:spChg chg="add mod">
          <ac:chgData name="Mokarram Dorri, Bahareh" userId="b65613e7-b782-4797-afbc-3ac9b2e9b774" providerId="ADAL" clId="{DE42DB96-B08F-4557-8408-29325CA39243}" dt="2023-09-27T02:38:32.644" v="2180" actId="20577"/>
          <ac:spMkLst>
            <pc:docMk/>
            <pc:sldMk cId="4262713588" sldId="345"/>
            <ac:spMk id="15" creationId="{C3265265-D3D8-A373-0694-F2DEE721856B}"/>
          </ac:spMkLst>
        </pc:spChg>
        <pc:spChg chg="mod">
          <ac:chgData name="Mokarram Dorri, Bahareh" userId="b65613e7-b782-4797-afbc-3ac9b2e9b774" providerId="ADAL" clId="{DE42DB96-B08F-4557-8408-29325CA39243}" dt="2023-09-27T05:20:20.010" v="2816" actId="1076"/>
          <ac:spMkLst>
            <pc:docMk/>
            <pc:sldMk cId="4262713588" sldId="345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2:27:12.045" v="2116" actId="1076"/>
          <ac:grpSpMkLst>
            <pc:docMk/>
            <pc:sldMk cId="4262713588" sldId="345"/>
            <ac:grpSpMk id="4" creationId="{3FB4C55E-587A-F8BF-5676-5596502CFDCF}"/>
          </ac:grpSpMkLst>
        </pc:grpChg>
        <pc:grpChg chg="add mod">
          <ac:chgData name="Mokarram Dorri, Bahareh" userId="b65613e7-b782-4797-afbc-3ac9b2e9b774" providerId="ADAL" clId="{DE42DB96-B08F-4557-8408-29325CA39243}" dt="2023-09-27T02:31:31.265" v="2162" actId="20577"/>
          <ac:grpSpMkLst>
            <pc:docMk/>
            <pc:sldMk cId="4262713588" sldId="345"/>
            <ac:grpSpMk id="11" creationId="{640646BA-E25B-CA7C-38DA-97F69C988889}"/>
          </ac:grpSpMkLst>
        </pc:grpChg>
      </pc:sldChg>
      <pc:sldChg chg="new del">
        <pc:chgData name="Mokarram Dorri, Bahareh" userId="b65613e7-b782-4797-afbc-3ac9b2e9b774" providerId="ADAL" clId="{DE42DB96-B08F-4557-8408-29325CA39243}" dt="2023-09-27T00:41:07.899" v="1612" actId="680"/>
        <pc:sldMkLst>
          <pc:docMk/>
          <pc:sldMk cId="1445663842" sldId="346"/>
        </pc:sldMkLst>
      </pc:sldChg>
      <pc:sldChg chg="addSp modSp add mod modNotesTx">
        <pc:chgData name="Mokarram Dorri, Bahareh" userId="b65613e7-b782-4797-afbc-3ac9b2e9b774" providerId="ADAL" clId="{DE42DB96-B08F-4557-8408-29325CA39243}" dt="2023-09-27T03:21:54.383" v="2293" actId="6549"/>
        <pc:sldMkLst>
          <pc:docMk/>
          <pc:sldMk cId="2826459312" sldId="346"/>
        </pc:sldMkLst>
        <pc:spChg chg="add mod">
          <ac:chgData name="Mokarram Dorri, Bahareh" userId="b65613e7-b782-4797-afbc-3ac9b2e9b774" providerId="ADAL" clId="{DE42DB96-B08F-4557-8408-29325CA39243}" dt="2023-09-27T02:58:49.444" v="2206" actId="1076"/>
          <ac:spMkLst>
            <pc:docMk/>
            <pc:sldMk cId="2826459312" sldId="346"/>
            <ac:spMk id="3" creationId="{EBAE4151-4F8F-407A-0964-09D4ABFA9215}"/>
          </ac:spMkLst>
        </pc:spChg>
        <pc:spChg chg="add mod">
          <ac:chgData name="Mokarram Dorri, Bahareh" userId="b65613e7-b782-4797-afbc-3ac9b2e9b774" providerId="ADAL" clId="{DE42DB96-B08F-4557-8408-29325CA39243}" dt="2023-09-27T03:13:21.454" v="2208" actId="20577"/>
          <ac:spMkLst>
            <pc:docMk/>
            <pc:sldMk cId="2826459312" sldId="346"/>
            <ac:spMk id="4" creationId="{99BEABC9-2D25-6A50-5ABF-CDA0C24694DF}"/>
          </ac:spMkLst>
        </pc:spChg>
        <pc:spChg chg="mod">
          <ac:chgData name="Mokarram Dorri, Bahareh" userId="b65613e7-b782-4797-afbc-3ac9b2e9b774" providerId="ADAL" clId="{DE42DB96-B08F-4557-8408-29325CA39243}" dt="2023-09-27T02:39:31.244" v="2185" actId="1076"/>
          <ac:spMkLst>
            <pc:docMk/>
            <pc:sldMk cId="2826459312" sldId="346"/>
            <ac:spMk id="90" creationId="{00000000-0000-0000-0000-000000000000}"/>
          </ac:spMkLst>
        </pc:spChg>
      </pc:sldChg>
      <pc:sldChg chg="addSp delSp modSp add mod delAnim modNotesTx">
        <pc:chgData name="Mokarram Dorri, Bahareh" userId="b65613e7-b782-4797-afbc-3ac9b2e9b774" providerId="ADAL" clId="{DE42DB96-B08F-4557-8408-29325CA39243}" dt="2023-09-27T05:20:07.200" v="2815" actId="20577"/>
        <pc:sldMkLst>
          <pc:docMk/>
          <pc:sldMk cId="1914115700" sldId="347"/>
        </pc:sldMkLst>
        <pc:spChg chg="mod">
          <ac:chgData name="Mokarram Dorri, Bahareh" userId="b65613e7-b782-4797-afbc-3ac9b2e9b774" providerId="ADAL" clId="{DE42DB96-B08F-4557-8408-29325CA39243}" dt="2023-09-27T01:06:00.076" v="1989" actId="20577"/>
          <ac:spMkLst>
            <pc:docMk/>
            <pc:sldMk cId="1914115700" sldId="347"/>
            <ac:spMk id="2" creationId="{5C9E5DA3-B93A-3BA9-3713-CE3BED61C694}"/>
          </ac:spMkLst>
        </pc:spChg>
        <pc:spChg chg="mod">
          <ac:chgData name="Mokarram Dorri, Bahareh" userId="b65613e7-b782-4797-afbc-3ac9b2e9b774" providerId="ADAL" clId="{DE42DB96-B08F-4557-8408-29325CA39243}" dt="2023-09-27T01:06:08.917" v="1991" actId="1076"/>
          <ac:spMkLst>
            <pc:docMk/>
            <pc:sldMk cId="1914115700" sldId="347"/>
            <ac:spMk id="3" creationId="{0AE21814-7D83-9E32-1C07-7B189F69F3D4}"/>
          </ac:spMkLst>
        </pc:spChg>
        <pc:spChg chg="mod">
          <ac:chgData name="Mokarram Dorri, Bahareh" userId="b65613e7-b782-4797-afbc-3ac9b2e9b774" providerId="ADAL" clId="{DE42DB96-B08F-4557-8408-29325CA39243}" dt="2023-09-27T01:06:05.667" v="1990" actId="14100"/>
          <ac:spMkLst>
            <pc:docMk/>
            <pc:sldMk cId="1914115700" sldId="347"/>
            <ac:spMk id="4" creationId="{020E464D-89BA-54B1-F7E7-E52608D356B9}"/>
          </ac:spMkLst>
        </pc:spChg>
        <pc:spChg chg="add mod">
          <ac:chgData name="Mokarram Dorri, Bahareh" userId="b65613e7-b782-4797-afbc-3ac9b2e9b774" providerId="ADAL" clId="{DE42DB96-B08F-4557-8408-29325CA39243}" dt="2023-09-27T01:08:04.097" v="2035" actId="1076"/>
          <ac:spMkLst>
            <pc:docMk/>
            <pc:sldMk cId="1914115700" sldId="347"/>
            <ac:spMk id="5" creationId="{245F9BF0-6FB4-6B2D-3E58-5C292D68E2DC}"/>
          </ac:spMkLst>
        </pc:spChg>
        <pc:spChg chg="mod">
          <ac:chgData name="Mokarram Dorri, Bahareh" userId="b65613e7-b782-4797-afbc-3ac9b2e9b774" providerId="ADAL" clId="{DE42DB96-B08F-4557-8408-29325CA39243}" dt="2023-09-27T01:07:14.407" v="2029" actId="1076"/>
          <ac:spMkLst>
            <pc:docMk/>
            <pc:sldMk cId="1914115700" sldId="347"/>
            <ac:spMk id="6" creationId="{AA733604-6440-86F6-AE65-5680E98857E9}"/>
          </ac:spMkLst>
        </pc:spChg>
        <pc:spChg chg="del topLvl">
          <ac:chgData name="Mokarram Dorri, Bahareh" userId="b65613e7-b782-4797-afbc-3ac9b2e9b774" providerId="ADAL" clId="{DE42DB96-B08F-4557-8408-29325CA39243}" dt="2023-09-27T01:07:47.452" v="2031" actId="478"/>
          <ac:spMkLst>
            <pc:docMk/>
            <pc:sldMk cId="1914115700" sldId="347"/>
            <ac:spMk id="9" creationId="{C74E97C5-DFA6-9BCE-6C6A-C876064A76F1}"/>
          </ac:spMkLst>
        </pc:spChg>
        <pc:spChg chg="mod topLvl">
          <ac:chgData name="Mokarram Dorri, Bahareh" userId="b65613e7-b782-4797-afbc-3ac9b2e9b774" providerId="ADAL" clId="{DE42DB96-B08F-4557-8408-29325CA39243}" dt="2023-09-27T01:08:08.537" v="2036" actId="1076"/>
          <ac:spMkLst>
            <pc:docMk/>
            <pc:sldMk cId="1914115700" sldId="347"/>
            <ac:spMk id="10" creationId="{BF1F72FE-A050-C160-8EED-269CC7B04F5B}"/>
          </ac:spMkLst>
        </pc:spChg>
        <pc:spChg chg="add mod">
          <ac:chgData name="Mokarram Dorri, Bahareh" userId="b65613e7-b782-4797-afbc-3ac9b2e9b774" providerId="ADAL" clId="{DE42DB96-B08F-4557-8408-29325CA39243}" dt="2023-09-27T01:08:00.847" v="2034" actId="14100"/>
          <ac:spMkLst>
            <pc:docMk/>
            <pc:sldMk cId="1914115700" sldId="347"/>
            <ac:spMk id="11" creationId="{69110DED-3377-85CB-7DF9-E8D78B20A436}"/>
          </ac:spMkLst>
        </pc:spChg>
        <pc:spChg chg="add mod">
          <ac:chgData name="Mokarram Dorri, Bahareh" userId="b65613e7-b782-4797-afbc-3ac9b2e9b774" providerId="ADAL" clId="{DE42DB96-B08F-4557-8408-29325CA39243}" dt="2023-09-27T01:24:14.469" v="2074" actId="1076"/>
          <ac:spMkLst>
            <pc:docMk/>
            <pc:sldMk cId="1914115700" sldId="347"/>
            <ac:spMk id="12" creationId="{E33EF8F8-024D-8A4C-159D-6686EDDE9DDC}"/>
          </ac:spMkLst>
        </pc:spChg>
        <pc:spChg chg="mod">
          <ac:chgData name="Mokarram Dorri, Bahareh" userId="b65613e7-b782-4797-afbc-3ac9b2e9b774" providerId="ADAL" clId="{DE42DB96-B08F-4557-8408-29325CA39243}" dt="2023-09-27T01:08:28.307" v="2039" actId="6549"/>
          <ac:spMkLst>
            <pc:docMk/>
            <pc:sldMk cId="1914115700" sldId="347"/>
            <ac:spMk id="13" creationId="{78842CAE-31A2-708B-D441-2780EA90AD37}"/>
          </ac:spMkLst>
        </pc:spChg>
        <pc:spChg chg="mod">
          <ac:chgData name="Mokarram Dorri, Bahareh" userId="b65613e7-b782-4797-afbc-3ac9b2e9b774" providerId="ADAL" clId="{DE42DB96-B08F-4557-8408-29325CA39243}" dt="2023-09-27T05:20:07.200" v="2815" actId="20577"/>
          <ac:spMkLst>
            <pc:docMk/>
            <pc:sldMk cId="1914115700" sldId="347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09-27T01:05:53.357" v="1987" actId="6549"/>
          <ac:grpSpMkLst>
            <pc:docMk/>
            <pc:sldMk cId="1914115700" sldId="347"/>
            <ac:grpSpMk id="7" creationId="{19651C3D-4B60-FAB9-DAF0-458A293D285F}"/>
          </ac:grpSpMkLst>
        </pc:grpChg>
        <pc:grpChg chg="del">
          <ac:chgData name="Mokarram Dorri, Bahareh" userId="b65613e7-b782-4797-afbc-3ac9b2e9b774" providerId="ADAL" clId="{DE42DB96-B08F-4557-8408-29325CA39243}" dt="2023-09-27T01:07:47.452" v="2031" actId="478"/>
          <ac:grpSpMkLst>
            <pc:docMk/>
            <pc:sldMk cId="1914115700" sldId="347"/>
            <ac:grpSpMk id="8" creationId="{AD82962E-614F-D3EB-43E2-9CA890C9819B}"/>
          </ac:grpSpMkLst>
        </pc:grpChg>
      </pc:sldChg>
      <pc:sldChg chg="addSp delSp modSp add mod modNotesTx">
        <pc:chgData name="Mokarram Dorri, Bahareh" userId="b65613e7-b782-4797-afbc-3ac9b2e9b774" providerId="ADAL" clId="{DE42DB96-B08F-4557-8408-29325CA39243}" dt="2023-09-27T03:21:56.918" v="2294" actId="6549"/>
        <pc:sldMkLst>
          <pc:docMk/>
          <pc:sldMk cId="2940897409" sldId="348"/>
        </pc:sldMkLst>
        <pc:spChg chg="add mod">
          <ac:chgData name="Mokarram Dorri, Bahareh" userId="b65613e7-b782-4797-afbc-3ac9b2e9b774" providerId="ADAL" clId="{DE42DB96-B08F-4557-8408-29325CA39243}" dt="2023-09-27T03:16:45.803" v="2230" actId="1076"/>
          <ac:spMkLst>
            <pc:docMk/>
            <pc:sldMk cId="2940897409" sldId="348"/>
            <ac:spMk id="4" creationId="{91B82FC5-0774-8466-0843-8024185ED6F4}"/>
          </ac:spMkLst>
        </pc:spChg>
        <pc:spChg chg="mod">
          <ac:chgData name="Mokarram Dorri, Bahareh" userId="b65613e7-b782-4797-afbc-3ac9b2e9b774" providerId="ADAL" clId="{DE42DB96-B08F-4557-8408-29325CA39243}" dt="2023-09-27T03:13:53.893" v="2212" actId="1076"/>
          <ac:spMkLst>
            <pc:docMk/>
            <pc:sldMk cId="2940897409" sldId="348"/>
            <ac:spMk id="90" creationId="{00000000-0000-0000-0000-000000000000}"/>
          </ac:spMkLst>
        </pc:spChg>
        <pc:picChg chg="add del">
          <ac:chgData name="Mokarram Dorri, Bahareh" userId="b65613e7-b782-4797-afbc-3ac9b2e9b774" providerId="ADAL" clId="{DE42DB96-B08F-4557-8408-29325CA39243}" dt="2023-09-27T03:13:38.573" v="2210"/>
          <ac:picMkLst>
            <pc:docMk/>
            <pc:sldMk cId="2940897409" sldId="348"/>
            <ac:picMk id="2" creationId="{D2E9EFF2-94A4-E85C-15D4-F7ABD421E809}"/>
          </ac:picMkLst>
        </pc:picChg>
      </pc:sldChg>
      <pc:sldChg chg="addSp delSp modSp add mod modAnim modNotesTx">
        <pc:chgData name="Mokarram Dorri, Bahareh" userId="b65613e7-b782-4797-afbc-3ac9b2e9b774" providerId="ADAL" clId="{DE42DB96-B08F-4557-8408-29325CA39243}" dt="2023-09-27T04:48:50.941" v="2802" actId="1076"/>
        <pc:sldMkLst>
          <pc:docMk/>
          <pc:sldMk cId="44094986" sldId="349"/>
        </pc:sldMkLst>
        <pc:spChg chg="add mod">
          <ac:chgData name="Mokarram Dorri, Bahareh" userId="b65613e7-b782-4797-afbc-3ac9b2e9b774" providerId="ADAL" clId="{DE42DB96-B08F-4557-8408-29325CA39243}" dt="2023-09-27T04:48:35.881" v="2799" actId="1076"/>
          <ac:spMkLst>
            <pc:docMk/>
            <pc:sldMk cId="44094986" sldId="349"/>
            <ac:spMk id="3" creationId="{1E4C2D9C-69B3-9315-31C9-6E110086503F}"/>
          </ac:spMkLst>
        </pc:spChg>
        <pc:spChg chg="add del">
          <ac:chgData name="Mokarram Dorri, Bahareh" userId="b65613e7-b782-4797-afbc-3ac9b2e9b774" providerId="ADAL" clId="{DE42DB96-B08F-4557-8408-29325CA39243}" dt="2023-09-27T04:21:15.901" v="2530"/>
          <ac:spMkLst>
            <pc:docMk/>
            <pc:sldMk cId="44094986" sldId="349"/>
            <ac:spMk id="4" creationId="{3A3B3521-553C-E5ED-F9CE-F6F08764327D}"/>
          </ac:spMkLst>
        </pc:spChg>
        <pc:spChg chg="add del mod">
          <ac:chgData name="Mokarram Dorri, Bahareh" userId="b65613e7-b782-4797-afbc-3ac9b2e9b774" providerId="ADAL" clId="{DE42DB96-B08F-4557-8408-29325CA39243}" dt="2023-09-27T04:25:28.301" v="2564"/>
          <ac:spMkLst>
            <pc:docMk/>
            <pc:sldMk cId="44094986" sldId="349"/>
            <ac:spMk id="5" creationId="{E440FAFF-A8F4-1E19-9758-10582782C8AF}"/>
          </ac:spMkLst>
        </pc:spChg>
        <pc:spChg chg="add mod">
          <ac:chgData name="Mokarram Dorri, Bahareh" userId="b65613e7-b782-4797-afbc-3ac9b2e9b774" providerId="ADAL" clId="{DE42DB96-B08F-4557-8408-29325CA39243}" dt="2023-09-27T04:48:48.241" v="2801" actId="1076"/>
          <ac:spMkLst>
            <pc:docMk/>
            <pc:sldMk cId="44094986" sldId="349"/>
            <ac:spMk id="7" creationId="{8BFC0D1B-EEEA-B340-E05A-6B9D8FF6CD5A}"/>
          </ac:spMkLst>
        </pc:spChg>
        <pc:spChg chg="add mod">
          <ac:chgData name="Mokarram Dorri, Bahareh" userId="b65613e7-b782-4797-afbc-3ac9b2e9b774" providerId="ADAL" clId="{DE42DB96-B08F-4557-8408-29325CA39243}" dt="2023-09-27T04:28:10.331" v="2609" actId="164"/>
          <ac:spMkLst>
            <pc:docMk/>
            <pc:sldMk cId="44094986" sldId="349"/>
            <ac:spMk id="8" creationId="{19B0370D-021C-679B-6D71-D566C3CB15C5}"/>
          </ac:spMkLst>
        </pc:spChg>
        <pc:spChg chg="add mod">
          <ac:chgData name="Mokarram Dorri, Bahareh" userId="b65613e7-b782-4797-afbc-3ac9b2e9b774" providerId="ADAL" clId="{DE42DB96-B08F-4557-8408-29325CA39243}" dt="2023-09-27T04:48:48.241" v="2801" actId="1076"/>
          <ac:spMkLst>
            <pc:docMk/>
            <pc:sldMk cId="44094986" sldId="349"/>
            <ac:spMk id="9" creationId="{CA4AB210-62CC-87BE-6C5E-25806C264E7A}"/>
          </ac:spMkLst>
        </pc:spChg>
        <pc:spChg chg="add mod">
          <ac:chgData name="Mokarram Dorri, Bahareh" userId="b65613e7-b782-4797-afbc-3ac9b2e9b774" providerId="ADAL" clId="{DE42DB96-B08F-4557-8408-29325CA39243}" dt="2023-09-27T04:28:10.331" v="2609" actId="164"/>
          <ac:spMkLst>
            <pc:docMk/>
            <pc:sldMk cId="44094986" sldId="349"/>
            <ac:spMk id="10" creationId="{A81EB37E-3BC8-F1E4-FE53-8A702E0D15A7}"/>
          </ac:spMkLst>
        </pc:spChg>
        <pc:spChg chg="add mod">
          <ac:chgData name="Mokarram Dorri, Bahareh" userId="b65613e7-b782-4797-afbc-3ac9b2e9b774" providerId="ADAL" clId="{DE42DB96-B08F-4557-8408-29325CA39243}" dt="2023-09-27T04:48:50.941" v="2802" actId="1076"/>
          <ac:spMkLst>
            <pc:docMk/>
            <pc:sldMk cId="44094986" sldId="349"/>
            <ac:spMk id="12" creationId="{38732854-E803-4820-9071-2E3272561038}"/>
          </ac:spMkLst>
        </pc:spChg>
        <pc:spChg chg="mod">
          <ac:chgData name="Mokarram Dorri, Bahareh" userId="b65613e7-b782-4797-afbc-3ac9b2e9b774" providerId="ADAL" clId="{DE42DB96-B08F-4557-8408-29325CA39243}" dt="2023-09-27T04:48:42.421" v="2800" actId="1076"/>
          <ac:spMkLst>
            <pc:docMk/>
            <pc:sldMk cId="44094986" sldId="349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4:48:48.241" v="2801" actId="1076"/>
          <ac:grpSpMkLst>
            <pc:docMk/>
            <pc:sldMk cId="44094986" sldId="349"/>
            <ac:grpSpMk id="11" creationId="{649ACC00-5EF4-B05E-A809-3EDD5CCFC009}"/>
          </ac:grpSpMkLst>
        </pc:grpChg>
      </pc:sldChg>
      <pc:sldChg chg="addSp modSp add del mod modAnim modNotesTx">
        <pc:chgData name="Mokarram Dorri, Bahareh" userId="b65613e7-b782-4797-afbc-3ac9b2e9b774" providerId="ADAL" clId="{DE42DB96-B08F-4557-8408-29325CA39243}" dt="2023-09-27T04:39:02.781" v="2683" actId="2696"/>
        <pc:sldMkLst>
          <pc:docMk/>
          <pc:sldMk cId="1831460768" sldId="350"/>
        </pc:sldMkLst>
        <pc:spChg chg="add mod">
          <ac:chgData name="Mokarram Dorri, Bahareh" userId="b65613e7-b782-4797-afbc-3ac9b2e9b774" providerId="ADAL" clId="{DE42DB96-B08F-4557-8408-29325CA39243}" dt="2023-09-27T03:25:30.303" v="2373" actId="20577"/>
          <ac:spMkLst>
            <pc:docMk/>
            <pc:sldMk cId="1831460768" sldId="350"/>
            <ac:spMk id="3" creationId="{3C1A4C41-43B7-F141-0DB6-DAF75201F486}"/>
          </ac:spMkLst>
        </pc:spChg>
        <pc:spChg chg="add mod">
          <ac:chgData name="Mokarram Dorri, Bahareh" userId="b65613e7-b782-4797-afbc-3ac9b2e9b774" providerId="ADAL" clId="{DE42DB96-B08F-4557-8408-29325CA39243}" dt="2023-09-27T03:24:53.743" v="2358" actId="1076"/>
          <ac:spMkLst>
            <pc:docMk/>
            <pc:sldMk cId="1831460768" sldId="350"/>
            <ac:spMk id="4" creationId="{302EA85E-7ACF-1D5E-7081-8B4F513A8C48}"/>
          </ac:spMkLst>
        </pc:spChg>
        <pc:spChg chg="add mod">
          <ac:chgData name="Mokarram Dorri, Bahareh" userId="b65613e7-b782-4797-afbc-3ac9b2e9b774" providerId="ADAL" clId="{DE42DB96-B08F-4557-8408-29325CA39243}" dt="2023-09-27T03:24:22.583" v="2302" actId="164"/>
          <ac:spMkLst>
            <pc:docMk/>
            <pc:sldMk cId="1831460768" sldId="350"/>
            <ac:spMk id="5" creationId="{2FFD0B1B-98E6-7296-4A06-8A34D4225ECC}"/>
          </ac:spMkLst>
        </pc:spChg>
        <pc:spChg chg="add mod">
          <ac:chgData name="Mokarram Dorri, Bahareh" userId="b65613e7-b782-4797-afbc-3ac9b2e9b774" providerId="ADAL" clId="{DE42DB96-B08F-4557-8408-29325CA39243}" dt="2023-09-27T03:25:55.233" v="2379" actId="14100"/>
          <ac:spMkLst>
            <pc:docMk/>
            <pc:sldMk cId="1831460768" sldId="350"/>
            <ac:spMk id="6" creationId="{89FE41EC-4957-54B4-09BD-018AF1ED6CBA}"/>
          </ac:spMkLst>
        </pc:spChg>
        <pc:spChg chg="add mod">
          <ac:chgData name="Mokarram Dorri, Bahareh" userId="b65613e7-b782-4797-afbc-3ac9b2e9b774" providerId="ADAL" clId="{DE42DB96-B08F-4557-8408-29325CA39243}" dt="2023-09-27T03:24:22.583" v="2302" actId="164"/>
          <ac:spMkLst>
            <pc:docMk/>
            <pc:sldMk cId="1831460768" sldId="350"/>
            <ac:spMk id="8" creationId="{CA9528A3-9FF2-F605-9EFB-7A2ADF790260}"/>
          </ac:spMkLst>
        </pc:spChg>
        <pc:spChg chg="add mod">
          <ac:chgData name="Mokarram Dorri, Bahareh" userId="b65613e7-b782-4797-afbc-3ac9b2e9b774" providerId="ADAL" clId="{DE42DB96-B08F-4557-8408-29325CA39243}" dt="2023-09-27T04:37:31.821" v="2669" actId="1076"/>
          <ac:spMkLst>
            <pc:docMk/>
            <pc:sldMk cId="1831460768" sldId="350"/>
            <ac:spMk id="11" creationId="{98B02E8C-4992-9BA4-FEC0-219E110F4333}"/>
          </ac:spMkLst>
        </pc:spChg>
        <pc:spChg chg="mod">
          <ac:chgData name="Mokarram Dorri, Bahareh" userId="b65613e7-b782-4797-afbc-3ac9b2e9b774" providerId="ADAL" clId="{DE42DB96-B08F-4557-8408-29325CA39243}" dt="2023-09-27T04:29:52.831" v="2643" actId="1076"/>
          <ac:spMkLst>
            <pc:docMk/>
            <pc:sldMk cId="1831460768" sldId="350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4:37:31.821" v="2669" actId="1076"/>
          <ac:grpSpMkLst>
            <pc:docMk/>
            <pc:sldMk cId="1831460768" sldId="350"/>
            <ac:grpSpMk id="7" creationId="{EE8E25BD-C8F9-8E1C-8D60-4BEB653BEC41}"/>
          </ac:grpSpMkLst>
        </pc:grpChg>
        <pc:grpChg chg="add mod">
          <ac:chgData name="Mokarram Dorri, Bahareh" userId="b65613e7-b782-4797-afbc-3ac9b2e9b774" providerId="ADAL" clId="{DE42DB96-B08F-4557-8408-29325CA39243}" dt="2023-09-27T04:37:31.821" v="2669" actId="1076"/>
          <ac:grpSpMkLst>
            <pc:docMk/>
            <pc:sldMk cId="1831460768" sldId="350"/>
            <ac:grpSpMk id="9" creationId="{FB4C6581-D8C3-5BB3-2D80-50EA2AD4BC3C}"/>
          </ac:grpSpMkLst>
        </pc:grpChg>
      </pc:sldChg>
      <pc:sldChg chg="addSp modSp add mod modAnim">
        <pc:chgData name="Mokarram Dorri, Bahareh" userId="b65613e7-b782-4797-afbc-3ac9b2e9b774" providerId="ADAL" clId="{DE42DB96-B08F-4557-8408-29325CA39243}" dt="2023-09-27T06:14:33.604" v="2839" actId="20577"/>
        <pc:sldMkLst>
          <pc:docMk/>
          <pc:sldMk cId="1513795379" sldId="351"/>
        </pc:sldMkLst>
        <pc:spChg chg="add mod">
          <ac:chgData name="Mokarram Dorri, Bahareh" userId="b65613e7-b782-4797-afbc-3ac9b2e9b774" providerId="ADAL" clId="{DE42DB96-B08F-4557-8408-29325CA39243}" dt="2023-09-27T03:31:11.203" v="2428" actId="164"/>
          <ac:spMkLst>
            <pc:docMk/>
            <pc:sldMk cId="1513795379" sldId="351"/>
            <ac:spMk id="2" creationId="{BE8320DF-CF7C-3DCA-18A2-1842C5FBBB78}"/>
          </ac:spMkLst>
        </pc:spChg>
        <pc:spChg chg="mod">
          <ac:chgData name="Mokarram Dorri, Bahareh" userId="b65613e7-b782-4797-afbc-3ac9b2e9b774" providerId="ADAL" clId="{DE42DB96-B08F-4557-8408-29325CA39243}" dt="2023-09-27T05:47:36.289" v="2827" actId="20577"/>
          <ac:spMkLst>
            <pc:docMk/>
            <pc:sldMk cId="1513795379" sldId="351"/>
            <ac:spMk id="3" creationId="{3C1A4C41-43B7-F141-0DB6-DAF75201F486}"/>
          </ac:spMkLst>
        </pc:spChg>
        <pc:spChg chg="mod">
          <ac:chgData name="Mokarram Dorri, Bahareh" userId="b65613e7-b782-4797-afbc-3ac9b2e9b774" providerId="ADAL" clId="{DE42DB96-B08F-4557-8408-29325CA39243}" dt="2023-09-27T03:30:59.960" v="2426" actId="1076"/>
          <ac:spMkLst>
            <pc:docMk/>
            <pc:sldMk cId="1513795379" sldId="351"/>
            <ac:spMk id="4" creationId="{302EA85E-7ACF-1D5E-7081-8B4F513A8C48}"/>
          </ac:spMkLst>
        </pc:spChg>
        <pc:spChg chg="mod">
          <ac:chgData name="Mokarram Dorri, Bahareh" userId="b65613e7-b782-4797-afbc-3ac9b2e9b774" providerId="ADAL" clId="{DE42DB96-B08F-4557-8408-29325CA39243}" dt="2023-09-27T03:33:12.583" v="2482" actId="1076"/>
          <ac:spMkLst>
            <pc:docMk/>
            <pc:sldMk cId="1513795379" sldId="351"/>
            <ac:spMk id="5" creationId="{2FFD0B1B-98E6-7296-4A06-8A34D4225ECC}"/>
          </ac:spMkLst>
        </pc:spChg>
        <pc:spChg chg="mod">
          <ac:chgData name="Mokarram Dorri, Bahareh" userId="b65613e7-b782-4797-afbc-3ac9b2e9b774" providerId="ADAL" clId="{DE42DB96-B08F-4557-8408-29325CA39243}" dt="2023-09-27T03:33:09.262" v="2481" actId="14100"/>
          <ac:spMkLst>
            <pc:docMk/>
            <pc:sldMk cId="1513795379" sldId="351"/>
            <ac:spMk id="8" creationId="{CA9528A3-9FF2-F605-9EFB-7A2ADF790260}"/>
          </ac:spMkLst>
        </pc:spChg>
        <pc:spChg chg="add mod">
          <ac:chgData name="Mokarram Dorri, Bahareh" userId="b65613e7-b782-4797-afbc-3ac9b2e9b774" providerId="ADAL" clId="{DE42DB96-B08F-4557-8408-29325CA39243}" dt="2023-09-27T03:31:14.143" v="2430" actId="164"/>
          <ac:spMkLst>
            <pc:docMk/>
            <pc:sldMk cId="1513795379" sldId="351"/>
            <ac:spMk id="10" creationId="{EAC1F053-FB29-93B4-EDE6-D78FC598F914}"/>
          </ac:spMkLst>
        </pc:spChg>
        <pc:spChg chg="mod">
          <ac:chgData name="Mokarram Dorri, Bahareh" userId="b65613e7-b782-4797-afbc-3ac9b2e9b774" providerId="ADAL" clId="{DE42DB96-B08F-4557-8408-29325CA39243}" dt="2023-09-27T03:31:19.783" v="2431" actId="1076"/>
          <ac:spMkLst>
            <pc:docMk/>
            <pc:sldMk cId="1513795379" sldId="351"/>
            <ac:spMk id="11" creationId="{98B02E8C-4992-9BA4-FEC0-219E110F4333}"/>
          </ac:spMkLst>
        </pc:spChg>
        <pc:spChg chg="add mod">
          <ac:chgData name="Mokarram Dorri, Bahareh" userId="b65613e7-b782-4797-afbc-3ac9b2e9b774" providerId="ADAL" clId="{DE42DB96-B08F-4557-8408-29325CA39243}" dt="2023-09-27T03:32:51.083" v="2477" actId="1076"/>
          <ac:spMkLst>
            <pc:docMk/>
            <pc:sldMk cId="1513795379" sldId="351"/>
            <ac:spMk id="14" creationId="{7ABFDCB9-6152-BBEF-4D52-3ADB9BD184C3}"/>
          </ac:spMkLst>
        </pc:spChg>
        <pc:spChg chg="mod">
          <ac:chgData name="Mokarram Dorri, Bahareh" userId="b65613e7-b782-4797-afbc-3ac9b2e9b774" providerId="ADAL" clId="{DE42DB96-B08F-4557-8408-29325CA39243}" dt="2023-09-27T06:14:33.604" v="2839" actId="20577"/>
          <ac:spMkLst>
            <pc:docMk/>
            <pc:sldMk cId="1513795379" sldId="351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09-27T03:31:11.203" v="2428" actId="164"/>
          <ac:grpSpMkLst>
            <pc:docMk/>
            <pc:sldMk cId="1513795379" sldId="351"/>
            <ac:grpSpMk id="7" creationId="{EE8E25BD-C8F9-8E1C-8D60-4BEB653BEC41}"/>
          </ac:grpSpMkLst>
        </pc:grpChg>
        <pc:grpChg chg="mod">
          <ac:chgData name="Mokarram Dorri, Bahareh" userId="b65613e7-b782-4797-afbc-3ac9b2e9b774" providerId="ADAL" clId="{DE42DB96-B08F-4557-8408-29325CA39243}" dt="2023-09-27T03:31:14.143" v="2430" actId="164"/>
          <ac:grpSpMkLst>
            <pc:docMk/>
            <pc:sldMk cId="1513795379" sldId="351"/>
            <ac:grpSpMk id="9" creationId="{FB4C6581-D8C3-5BB3-2D80-50EA2AD4BC3C}"/>
          </ac:grpSpMkLst>
        </pc:grpChg>
        <pc:grpChg chg="add mod">
          <ac:chgData name="Mokarram Dorri, Bahareh" userId="b65613e7-b782-4797-afbc-3ac9b2e9b774" providerId="ADAL" clId="{DE42DB96-B08F-4557-8408-29325CA39243}" dt="2023-09-27T03:31:19.783" v="2431" actId="1076"/>
          <ac:grpSpMkLst>
            <pc:docMk/>
            <pc:sldMk cId="1513795379" sldId="351"/>
            <ac:grpSpMk id="12" creationId="{ED1F9E84-91D5-E4B5-80B5-364860C2C65E}"/>
          </ac:grpSpMkLst>
        </pc:grpChg>
        <pc:grpChg chg="add mod">
          <ac:chgData name="Mokarram Dorri, Bahareh" userId="b65613e7-b782-4797-afbc-3ac9b2e9b774" providerId="ADAL" clId="{DE42DB96-B08F-4557-8408-29325CA39243}" dt="2023-09-27T03:32:58.783" v="2479" actId="1076"/>
          <ac:grpSpMkLst>
            <pc:docMk/>
            <pc:sldMk cId="1513795379" sldId="351"/>
            <ac:grpSpMk id="13" creationId="{466336A5-C4C9-A19E-AB3E-0F1FE0A062AF}"/>
          </ac:grpSpMkLst>
        </pc:grpChg>
      </pc:sldChg>
      <pc:sldChg chg="new del">
        <pc:chgData name="Mokarram Dorri, Bahareh" userId="b65613e7-b782-4797-afbc-3ac9b2e9b774" providerId="ADAL" clId="{DE42DB96-B08F-4557-8408-29325CA39243}" dt="2023-09-27T03:26:05.403" v="2381" actId="47"/>
        <pc:sldMkLst>
          <pc:docMk/>
          <pc:sldMk cId="3138863386" sldId="351"/>
        </pc:sldMkLst>
      </pc:sldChg>
      <pc:sldChg chg="add del">
        <pc:chgData name="Mokarram Dorri, Bahareh" userId="b65613e7-b782-4797-afbc-3ac9b2e9b774" providerId="ADAL" clId="{DE42DB96-B08F-4557-8408-29325CA39243}" dt="2023-09-27T06:21:04.138" v="2845" actId="47"/>
        <pc:sldMkLst>
          <pc:docMk/>
          <pc:sldMk cId="206511643" sldId="352"/>
        </pc:sldMkLst>
      </pc:sldChg>
      <pc:sldChg chg="addSp delSp modSp add mod delAnim modAnim modNotesTx">
        <pc:chgData name="Mokarram Dorri, Bahareh" userId="b65613e7-b782-4797-afbc-3ac9b2e9b774" providerId="ADAL" clId="{DE42DB96-B08F-4557-8408-29325CA39243}" dt="2023-09-27T06:14:41.958" v="2844" actId="20577"/>
        <pc:sldMkLst>
          <pc:docMk/>
          <pc:sldMk cId="747648714" sldId="353"/>
        </pc:sldMkLst>
        <pc:spChg chg="add mod">
          <ac:chgData name="Mokarram Dorri, Bahareh" userId="b65613e7-b782-4797-afbc-3ac9b2e9b774" providerId="ADAL" clId="{DE42DB96-B08F-4557-8408-29325CA39243}" dt="2023-09-27T04:37:53.121" v="2673" actId="1076"/>
          <ac:spMkLst>
            <pc:docMk/>
            <pc:sldMk cId="747648714" sldId="353"/>
            <ac:spMk id="3" creationId="{31AD5FCD-A30E-3E5F-B0F7-A1BA72631A4C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5" creationId="{EF690A48-86DF-1D06-1E66-200FDD56B1C6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6" creationId="{CA9C3635-BBC6-7414-C459-1027AA976BAF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8" creationId="{22A02483-D843-31EE-AB15-F27B94A59BBC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9" creationId="{B925B0E9-5B93-60C2-A56D-5B1562F96FE2}"/>
          </ac:spMkLst>
        </pc:spChg>
        <pc:spChg chg="add del mod">
          <ac:chgData name="Mokarram Dorri, Bahareh" userId="b65613e7-b782-4797-afbc-3ac9b2e9b774" providerId="ADAL" clId="{DE42DB96-B08F-4557-8408-29325CA39243}" dt="2023-09-27T04:39:26.691" v="2684" actId="478"/>
          <ac:spMkLst>
            <pc:docMk/>
            <pc:sldMk cId="747648714" sldId="353"/>
            <ac:spMk id="10" creationId="{A8894E52-9D33-CDF6-2877-F2FC1D43DCCF}"/>
          </ac:spMkLst>
        </pc:spChg>
        <pc:spChg chg="add mod">
          <ac:chgData name="Mokarram Dorri, Bahareh" userId="b65613e7-b782-4797-afbc-3ac9b2e9b774" providerId="ADAL" clId="{DE42DB96-B08F-4557-8408-29325CA39243}" dt="2023-09-27T04:39:40.851" v="2694" actId="20577"/>
          <ac:spMkLst>
            <pc:docMk/>
            <pc:sldMk cId="747648714" sldId="353"/>
            <ac:spMk id="11" creationId="{3F9F57AB-9206-BA84-AA62-79C900680680}"/>
          </ac:spMkLst>
        </pc:spChg>
        <pc:spChg chg="mod">
          <ac:chgData name="Mokarram Dorri, Bahareh" userId="b65613e7-b782-4797-afbc-3ac9b2e9b774" providerId="ADAL" clId="{DE42DB96-B08F-4557-8408-29325CA39243}" dt="2023-09-27T04:41:37.521" v="2740" actId="1076"/>
          <ac:spMkLst>
            <pc:docMk/>
            <pc:sldMk cId="747648714" sldId="353"/>
            <ac:spMk id="14" creationId="{74982C06-B815-4D67-8861-7A27B379C89D}"/>
          </ac:spMkLst>
        </pc:spChg>
        <pc:spChg chg="mod">
          <ac:chgData name="Mokarram Dorri, Bahareh" userId="b65613e7-b782-4797-afbc-3ac9b2e9b774" providerId="ADAL" clId="{DE42DB96-B08F-4557-8408-29325CA39243}" dt="2023-09-27T04:40:23.241" v="2712" actId="20577"/>
          <ac:spMkLst>
            <pc:docMk/>
            <pc:sldMk cId="747648714" sldId="353"/>
            <ac:spMk id="15" creationId="{EAD5700A-6BAC-F14A-495D-9D6CC609ACD2}"/>
          </ac:spMkLst>
        </pc:spChg>
        <pc:spChg chg="mod">
          <ac:chgData name="Mokarram Dorri, Bahareh" userId="b65613e7-b782-4797-afbc-3ac9b2e9b774" providerId="ADAL" clId="{DE42DB96-B08F-4557-8408-29325CA39243}" dt="2023-09-27T04:41:32.291" v="2739" actId="14100"/>
          <ac:spMkLst>
            <pc:docMk/>
            <pc:sldMk cId="747648714" sldId="353"/>
            <ac:spMk id="16" creationId="{1F38E3D4-5237-F7FE-82DC-2D4EF0CC7796}"/>
          </ac:spMkLst>
        </pc:spChg>
        <pc:spChg chg="mod">
          <ac:chgData name="Mokarram Dorri, Bahareh" userId="b65613e7-b782-4797-afbc-3ac9b2e9b774" providerId="ADAL" clId="{DE42DB96-B08F-4557-8408-29325CA39243}" dt="2023-09-27T04:41:40.511" v="2741" actId="1076"/>
          <ac:spMkLst>
            <pc:docMk/>
            <pc:sldMk cId="747648714" sldId="353"/>
            <ac:spMk id="19" creationId="{EF7CC520-3295-525C-C52B-83A3F78A602C}"/>
          </ac:spMkLst>
        </pc:spChg>
        <pc:spChg chg="mod">
          <ac:chgData name="Mokarram Dorri, Bahareh" userId="b65613e7-b782-4797-afbc-3ac9b2e9b774" providerId="ADAL" clId="{DE42DB96-B08F-4557-8408-29325CA39243}" dt="2023-09-27T04:41:15.241" v="2737" actId="20577"/>
          <ac:spMkLst>
            <pc:docMk/>
            <pc:sldMk cId="747648714" sldId="353"/>
            <ac:spMk id="20" creationId="{1EA5C483-C089-717D-2FE4-695C02CB061E}"/>
          </ac:spMkLst>
        </pc:spChg>
        <pc:spChg chg="mod">
          <ac:chgData name="Mokarram Dorri, Bahareh" userId="b65613e7-b782-4797-afbc-3ac9b2e9b774" providerId="ADAL" clId="{DE42DB96-B08F-4557-8408-29325CA39243}" dt="2023-09-27T04:41:23.341" v="2738" actId="14100"/>
          <ac:spMkLst>
            <pc:docMk/>
            <pc:sldMk cId="747648714" sldId="353"/>
            <ac:spMk id="21" creationId="{116007CE-D725-F7CE-2B5A-8734C001E169}"/>
          </ac:spMkLst>
        </pc:spChg>
        <pc:spChg chg="add mod">
          <ac:chgData name="Mokarram Dorri, Bahareh" userId="b65613e7-b782-4797-afbc-3ac9b2e9b774" providerId="ADAL" clId="{DE42DB96-B08F-4557-8408-29325CA39243}" dt="2023-09-27T04:42:12.561" v="2751" actId="20577"/>
          <ac:spMkLst>
            <pc:docMk/>
            <pc:sldMk cId="747648714" sldId="353"/>
            <ac:spMk id="22" creationId="{F5E335C5-46C6-17CB-E988-F62FB9B74F53}"/>
          </ac:spMkLst>
        </pc:spChg>
        <pc:spChg chg="mod">
          <ac:chgData name="Mokarram Dorri, Bahareh" userId="b65613e7-b782-4797-afbc-3ac9b2e9b774" providerId="ADAL" clId="{DE42DB96-B08F-4557-8408-29325CA39243}" dt="2023-09-27T06:14:41.958" v="2844" actId="20577"/>
          <ac:spMkLst>
            <pc:docMk/>
            <pc:sldMk cId="747648714" sldId="353"/>
            <ac:spMk id="90" creationId="{00000000-0000-0000-0000-000000000000}"/>
          </ac:spMkLst>
        </pc:spChg>
        <pc:grpChg chg="add del mod">
          <ac:chgData name="Mokarram Dorri, Bahareh" userId="b65613e7-b782-4797-afbc-3ac9b2e9b774" providerId="ADAL" clId="{DE42DB96-B08F-4557-8408-29325CA39243}" dt="2023-09-27T04:39:26.691" v="2684" actId="478"/>
          <ac:grpSpMkLst>
            <pc:docMk/>
            <pc:sldMk cId="747648714" sldId="353"/>
            <ac:grpSpMk id="4" creationId="{6DF2BAF6-2072-6E28-41EF-0CE35D076803}"/>
          </ac:grpSpMkLst>
        </pc:grpChg>
        <pc:grpChg chg="add del mod">
          <ac:chgData name="Mokarram Dorri, Bahareh" userId="b65613e7-b782-4797-afbc-3ac9b2e9b774" providerId="ADAL" clId="{DE42DB96-B08F-4557-8408-29325CA39243}" dt="2023-09-27T04:39:26.691" v="2684" actId="478"/>
          <ac:grpSpMkLst>
            <pc:docMk/>
            <pc:sldMk cId="747648714" sldId="353"/>
            <ac:grpSpMk id="7" creationId="{5B75F106-405A-1955-FC2B-E85494AA9D71}"/>
          </ac:grpSpMkLst>
        </pc:grpChg>
        <pc:grpChg chg="add mod">
          <ac:chgData name="Mokarram Dorri, Bahareh" userId="b65613e7-b782-4797-afbc-3ac9b2e9b774" providerId="ADAL" clId="{DE42DB96-B08F-4557-8408-29325CA39243}" dt="2023-09-27T04:41:47.271" v="2742" actId="1076"/>
          <ac:grpSpMkLst>
            <pc:docMk/>
            <pc:sldMk cId="747648714" sldId="353"/>
            <ac:grpSpMk id="12" creationId="{30268E86-5D09-DE01-7863-F2FDE1B9EF01}"/>
          </ac:grpSpMkLst>
        </pc:grpChg>
        <pc:grpChg chg="mod">
          <ac:chgData name="Mokarram Dorri, Bahareh" userId="b65613e7-b782-4797-afbc-3ac9b2e9b774" providerId="ADAL" clId="{DE42DB96-B08F-4557-8408-29325CA39243}" dt="2023-09-27T04:39:27.321" v="2685"/>
          <ac:grpSpMkLst>
            <pc:docMk/>
            <pc:sldMk cId="747648714" sldId="353"/>
            <ac:grpSpMk id="13" creationId="{7963091D-F649-4D2A-EFED-F1AB2A888A48}"/>
          </ac:grpSpMkLst>
        </pc:grpChg>
        <pc:grpChg chg="add mod">
          <ac:chgData name="Mokarram Dorri, Bahareh" userId="b65613e7-b782-4797-afbc-3ac9b2e9b774" providerId="ADAL" clId="{DE42DB96-B08F-4557-8408-29325CA39243}" dt="2023-09-27T04:41:47.271" v="2742" actId="1076"/>
          <ac:grpSpMkLst>
            <pc:docMk/>
            <pc:sldMk cId="747648714" sldId="353"/>
            <ac:grpSpMk id="17" creationId="{9CEE2F67-B2B6-3F96-96F4-CCA9711A7392}"/>
          </ac:grpSpMkLst>
        </pc:grpChg>
        <pc:grpChg chg="mod">
          <ac:chgData name="Mokarram Dorri, Bahareh" userId="b65613e7-b782-4797-afbc-3ac9b2e9b774" providerId="ADAL" clId="{DE42DB96-B08F-4557-8408-29325CA39243}" dt="2023-09-27T04:39:27.321" v="2685"/>
          <ac:grpSpMkLst>
            <pc:docMk/>
            <pc:sldMk cId="747648714" sldId="353"/>
            <ac:grpSpMk id="18" creationId="{DA73C269-0373-B33B-3A75-028D8330CC13}"/>
          </ac:grpSpMkLst>
        </pc:grpChg>
      </pc:sldChg>
      <pc:sldChg chg="modSp add mod modAnim">
        <pc:chgData name="Mokarram Dorri, Bahareh" userId="b65613e7-b782-4797-afbc-3ac9b2e9b774" providerId="ADAL" clId="{DE42DB96-B08F-4557-8408-29325CA39243}" dt="2023-10-03T02:14:16.950" v="2851" actId="20577"/>
        <pc:sldMkLst>
          <pc:docMk/>
          <pc:sldMk cId="1165957796" sldId="354"/>
        </pc:sldMkLst>
        <pc:spChg chg="mod">
          <ac:chgData name="Mokarram Dorri, Bahareh" userId="b65613e7-b782-4797-afbc-3ac9b2e9b774" providerId="ADAL" clId="{DE42DB96-B08F-4557-8408-29325CA39243}" dt="2023-10-03T02:14:16.950" v="2851" actId="20577"/>
          <ac:spMkLst>
            <pc:docMk/>
            <pc:sldMk cId="1165957796" sldId="354"/>
            <ac:spMk id="3" creationId="{1E4C2D9C-69B3-9315-31C9-6E110086503F}"/>
          </ac:spMkLst>
        </pc:spChg>
        <pc:spChg chg="mod">
          <ac:chgData name="Mokarram Dorri, Bahareh" userId="b65613e7-b782-4797-afbc-3ac9b2e9b774" providerId="ADAL" clId="{DE42DB96-B08F-4557-8408-29325CA39243}" dt="2023-09-27T04:46:32.420" v="2783" actId="1035"/>
          <ac:spMkLst>
            <pc:docMk/>
            <pc:sldMk cId="1165957796" sldId="354"/>
            <ac:spMk id="7" creationId="{8BFC0D1B-EEEA-B340-E05A-6B9D8FF6CD5A}"/>
          </ac:spMkLst>
        </pc:spChg>
        <pc:spChg chg="mod">
          <ac:chgData name="Mokarram Dorri, Bahareh" userId="b65613e7-b782-4797-afbc-3ac9b2e9b774" providerId="ADAL" clId="{DE42DB96-B08F-4557-8408-29325CA39243}" dt="2023-09-27T04:46:32.420" v="2783" actId="1035"/>
          <ac:spMkLst>
            <pc:docMk/>
            <pc:sldMk cId="1165957796" sldId="354"/>
            <ac:spMk id="9" creationId="{CA4AB210-62CC-87BE-6C5E-25806C264E7A}"/>
          </ac:spMkLst>
        </pc:spChg>
        <pc:spChg chg="mod">
          <ac:chgData name="Mokarram Dorri, Bahareh" userId="b65613e7-b782-4797-afbc-3ac9b2e9b774" providerId="ADAL" clId="{DE42DB96-B08F-4557-8408-29325CA39243}" dt="2023-09-27T04:46:37.351" v="2784" actId="1076"/>
          <ac:spMkLst>
            <pc:docMk/>
            <pc:sldMk cId="1165957796" sldId="354"/>
            <ac:spMk id="12" creationId="{38732854-E803-4820-9071-2E3272561038}"/>
          </ac:spMkLst>
        </pc:spChg>
        <pc:spChg chg="mod">
          <ac:chgData name="Mokarram Dorri, Bahareh" userId="b65613e7-b782-4797-afbc-3ac9b2e9b774" providerId="ADAL" clId="{DE42DB96-B08F-4557-8408-29325CA39243}" dt="2023-09-27T04:46:23.431" v="2764" actId="1076"/>
          <ac:spMkLst>
            <pc:docMk/>
            <pc:sldMk cId="1165957796" sldId="354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10-03T02:13:01.036" v="2847" actId="1076"/>
          <ac:grpSpMkLst>
            <pc:docMk/>
            <pc:sldMk cId="1165957796" sldId="354"/>
            <ac:grpSpMk id="11" creationId="{649ACC00-5EF4-B05E-A809-3EDD5CCFC009}"/>
          </ac:grpSpMkLst>
        </pc:grpChg>
      </pc:sldChg>
    </pc:docChg>
  </pc:docChgLst>
  <pc:docChgLst>
    <pc:chgData name="Mokarram dorri, Bahareh" userId="b65613e7-b782-4797-afbc-3ac9b2e9b774" providerId="ADAL" clId="{DE42DB96-B08F-4557-8408-29325CA39243}"/>
    <pc:docChg chg="delSld modSld">
      <pc:chgData name="Mokarram dorri, Bahareh" userId="b65613e7-b782-4797-afbc-3ac9b2e9b774" providerId="ADAL" clId="{DE42DB96-B08F-4557-8408-29325CA39243}" dt="2024-10-01T01:44:29.959" v="145" actId="20577"/>
      <pc:docMkLst>
        <pc:docMk/>
      </pc:docMkLst>
      <pc:sldChg chg="delSp modSp mod modShow">
        <pc:chgData name="Mokarram dorri, Bahareh" userId="b65613e7-b782-4797-afbc-3ac9b2e9b774" providerId="ADAL" clId="{DE42DB96-B08F-4557-8408-29325CA39243}" dt="2023-10-11T00:30:45.464" v="3"/>
        <pc:sldMkLst>
          <pc:docMk/>
          <pc:sldMk cId="2263905297" sldId="259"/>
        </pc:sldMkLst>
        <pc:spChg chg="del mod">
          <ac:chgData name="Mokarram dorri, Bahareh" userId="b65613e7-b782-4797-afbc-3ac9b2e9b774" providerId="ADAL" clId="{DE42DB96-B08F-4557-8408-29325CA39243}" dt="2023-10-11T00:30:45.464" v="3"/>
          <ac:spMkLst>
            <pc:docMk/>
            <pc:sldMk cId="2263905297" sldId="259"/>
            <ac:spMk id="2" creationId="{00000000-0000-0000-0000-000000000000}"/>
          </ac:spMkLst>
        </pc:spChg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1912468145" sldId="307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943769644" sldId="311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262391706" sldId="312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894346035" sldId="316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3837949659" sldId="322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3845558515" sldId="323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2181639497" sldId="325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2300055795" sldId="337"/>
        </pc:sldMkLst>
      </pc:sldChg>
      <pc:sldChg chg="modSp mod">
        <pc:chgData name="Mokarram dorri, Bahareh" userId="b65613e7-b782-4797-afbc-3ac9b2e9b774" providerId="ADAL" clId="{DE42DB96-B08F-4557-8408-29325CA39243}" dt="2024-10-01T01:42:47.902" v="101" actId="20577"/>
        <pc:sldMkLst>
          <pc:docMk/>
          <pc:sldMk cId="1513795379" sldId="351"/>
        </pc:sldMkLst>
        <pc:spChg chg="mod">
          <ac:chgData name="Mokarram dorri, Bahareh" userId="b65613e7-b782-4797-afbc-3ac9b2e9b774" providerId="ADAL" clId="{DE42DB96-B08F-4557-8408-29325CA39243}" dt="2024-10-01T01:42:47.902" v="101" actId="20577"/>
          <ac:spMkLst>
            <pc:docMk/>
            <pc:sldMk cId="1513795379" sldId="351"/>
            <ac:spMk id="3" creationId="{3C1A4C41-43B7-F141-0DB6-DAF75201F486}"/>
          </ac:spMkLst>
        </pc:spChg>
      </pc:sldChg>
      <pc:sldChg chg="modSp mod modAnim">
        <pc:chgData name="Mokarram dorri, Bahareh" userId="b65613e7-b782-4797-afbc-3ac9b2e9b774" providerId="ADAL" clId="{DE42DB96-B08F-4557-8408-29325CA39243}" dt="2024-10-01T01:44:29.959" v="145" actId="20577"/>
        <pc:sldMkLst>
          <pc:docMk/>
          <pc:sldMk cId="747648714" sldId="353"/>
        </pc:sldMkLst>
        <pc:spChg chg="mod">
          <ac:chgData name="Mokarram dorri, Bahareh" userId="b65613e7-b782-4797-afbc-3ac9b2e9b774" providerId="ADAL" clId="{DE42DB96-B08F-4557-8408-29325CA39243}" dt="2024-10-01T01:44:29.959" v="145" actId="20577"/>
          <ac:spMkLst>
            <pc:docMk/>
            <pc:sldMk cId="747648714" sldId="353"/>
            <ac:spMk id="3" creationId="{31AD5FCD-A30E-3E5F-B0F7-A1BA72631A4C}"/>
          </ac:spMkLst>
        </pc:spChg>
        <pc:spChg chg="mod">
          <ac:chgData name="Mokarram dorri, Bahareh" userId="b65613e7-b782-4797-afbc-3ac9b2e9b774" providerId="ADAL" clId="{DE42DB96-B08F-4557-8408-29325CA39243}" dt="2024-10-01T01:44:24.224" v="144" actId="1036"/>
          <ac:spMkLst>
            <pc:docMk/>
            <pc:sldMk cId="747648714" sldId="353"/>
            <ac:spMk id="11" creationId="{3F9F57AB-9206-BA84-AA62-79C900680680}"/>
          </ac:spMkLst>
        </pc:spChg>
        <pc:spChg chg="mod">
          <ac:chgData name="Mokarram dorri, Bahareh" userId="b65613e7-b782-4797-afbc-3ac9b2e9b774" providerId="ADAL" clId="{DE42DB96-B08F-4557-8408-29325CA39243}" dt="2024-10-01T01:44:24.224" v="144" actId="1036"/>
          <ac:spMkLst>
            <pc:docMk/>
            <pc:sldMk cId="747648714" sldId="353"/>
            <ac:spMk id="22" creationId="{F5E335C5-46C6-17CB-E988-F62FB9B74F53}"/>
          </ac:spMkLst>
        </pc:spChg>
        <pc:spChg chg="mod">
          <ac:chgData name="Mokarram dorri, Bahareh" userId="b65613e7-b782-4797-afbc-3ac9b2e9b774" providerId="ADAL" clId="{DE42DB96-B08F-4557-8408-29325CA39243}" dt="2024-10-01T01:44:14.094" v="128" actId="1035"/>
          <ac:spMkLst>
            <pc:docMk/>
            <pc:sldMk cId="747648714" sldId="353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4-10-01T01:44:24.224" v="144" actId="1036"/>
          <ac:grpSpMkLst>
            <pc:docMk/>
            <pc:sldMk cId="747648714" sldId="353"/>
            <ac:grpSpMk id="12" creationId="{30268E86-5D09-DE01-7863-F2FDE1B9EF01}"/>
          </ac:grpSpMkLst>
        </pc:grpChg>
        <pc:grpChg chg="mod">
          <ac:chgData name="Mokarram dorri, Bahareh" userId="b65613e7-b782-4797-afbc-3ac9b2e9b774" providerId="ADAL" clId="{DE42DB96-B08F-4557-8408-29325CA39243}" dt="2024-10-01T01:44:24.224" v="144" actId="1036"/>
          <ac:grpSpMkLst>
            <pc:docMk/>
            <pc:sldMk cId="747648714" sldId="353"/>
            <ac:grpSpMk id="17" creationId="{9CEE2F67-B2B6-3F96-96F4-CCA9711A7392}"/>
          </ac:grpSpMkLst>
        </pc:grpChg>
      </pc:sldChg>
    </pc:docChg>
  </pc:docChgLst>
  <pc:docChgLst>
    <pc:chgData name="Mokarram dorri, Bahareh" userId="S::bahareh.mokarramdorri@unt.edu::b65613e7-b782-4797-afbc-3ac9b2e9b774" providerId="AD" clId="Web-{77CCAE9C-134F-4DCE-ADAE-4F0C38F9B18B}"/>
    <pc:docChg chg="addSld delSld modSld">
      <pc:chgData name="Mokarram dorri, Bahareh" userId="S::bahareh.mokarramdorri@unt.edu::b65613e7-b782-4797-afbc-3ac9b2e9b774" providerId="AD" clId="Web-{77CCAE9C-134F-4DCE-ADAE-4F0C38F9B18B}" dt="2023-09-25T17:20:55.649" v="99"/>
      <pc:docMkLst>
        <pc:docMk/>
      </pc:docMkLst>
      <pc:sldChg chg="delSp">
        <pc:chgData name="Mokarram dorri, Bahareh" userId="S::bahareh.mokarramdorri@unt.edu::b65613e7-b782-4797-afbc-3ac9b2e9b774" providerId="AD" clId="Web-{77CCAE9C-134F-4DCE-ADAE-4F0C38F9B18B}" dt="2023-09-25T16:37:15.796" v="0"/>
        <pc:sldMkLst>
          <pc:docMk/>
          <pc:sldMk cId="2263905297" sldId="259"/>
        </pc:sldMkLst>
        <pc:spChg chg="del">
          <ac:chgData name="Mokarram dorri, Bahareh" userId="S::bahareh.mokarramdorri@unt.edu::b65613e7-b782-4797-afbc-3ac9b2e9b774" providerId="AD" clId="Web-{77CCAE9C-134F-4DCE-ADAE-4F0C38F9B18B}" dt="2023-09-25T16:37:15.796" v="0"/>
          <ac:spMkLst>
            <pc:docMk/>
            <pc:sldMk cId="2263905297" sldId="259"/>
            <ac:spMk id="4" creationId="{A2113CF9-9D0A-3845-8DA5-EF75253817E9}"/>
          </ac:spMkLst>
        </pc:spChg>
      </pc:sldChg>
      <pc:sldChg chg="mod modShow">
        <pc:chgData name="Mokarram dorri, Bahareh" userId="S::bahareh.mokarramdorri@unt.edu::b65613e7-b782-4797-afbc-3ac9b2e9b774" providerId="AD" clId="Web-{77CCAE9C-134F-4DCE-ADAE-4F0C38F9B18B}" dt="2023-09-25T17:09:26.184" v="21"/>
        <pc:sldMkLst>
          <pc:docMk/>
          <pc:sldMk cId="557776025" sldId="308"/>
        </pc:sldMkLst>
      </pc:sldChg>
      <pc:sldChg chg="modSp">
        <pc:chgData name="Mokarram dorri, Bahareh" userId="S::bahareh.mokarramdorri@unt.edu::b65613e7-b782-4797-afbc-3ac9b2e9b774" providerId="AD" clId="Web-{77CCAE9C-134F-4DCE-ADAE-4F0C38F9B18B}" dt="2023-09-25T16:51:39.252" v="11" actId="20577"/>
        <pc:sldMkLst>
          <pc:docMk/>
          <pc:sldMk cId="2074711448" sldId="328"/>
        </pc:sldMkLst>
        <pc:spChg chg="mod">
          <ac:chgData name="Mokarram dorri, Bahareh" userId="S::bahareh.mokarramdorri@unt.edu::b65613e7-b782-4797-afbc-3ac9b2e9b774" providerId="AD" clId="Web-{77CCAE9C-134F-4DCE-ADAE-4F0C38F9B18B}" dt="2023-09-25T16:51:39.252" v="11" actId="20577"/>
          <ac:spMkLst>
            <pc:docMk/>
            <pc:sldMk cId="2074711448" sldId="328"/>
            <ac:spMk id="2" creationId="{77DF6A6E-CAB0-FD39-EAA6-1B94C61B263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50.676" v="20" actId="20577"/>
        <pc:sldMkLst>
          <pc:docMk/>
          <pc:sldMk cId="168613210" sldId="329"/>
        </pc:sldMkLst>
        <pc:spChg chg="mod">
          <ac:chgData name="Mokarram dorri, Bahareh" userId="S::bahareh.mokarramdorri@unt.edu::b65613e7-b782-4797-afbc-3ac9b2e9b774" providerId="AD" clId="Web-{77CCAE9C-134F-4DCE-ADAE-4F0C38F9B18B}" dt="2023-09-25T16:52:50.676" v="20" actId="20577"/>
          <ac:spMkLst>
            <pc:docMk/>
            <pc:sldMk cId="168613210" sldId="329"/>
            <ac:spMk id="2" creationId="{77DF6A6E-CAB0-FD39-EAA6-1B94C61B263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21.472" v="16" actId="20577"/>
        <pc:sldMkLst>
          <pc:docMk/>
          <pc:sldMk cId="4206687039" sldId="330"/>
        </pc:sldMkLst>
        <pc:spChg chg="mod">
          <ac:chgData name="Mokarram dorri, Bahareh" userId="S::bahareh.mokarramdorri@unt.edu::b65613e7-b782-4797-afbc-3ac9b2e9b774" providerId="AD" clId="Web-{77CCAE9C-134F-4DCE-ADAE-4F0C38F9B18B}" dt="2023-09-25T16:52:21.472" v="16" actId="20577"/>
          <ac:spMkLst>
            <pc:docMk/>
            <pc:sldMk cId="4206687039" sldId="330"/>
            <ac:spMk id="2" creationId="{77DF6A6E-CAB0-FD39-EAA6-1B94C61B263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04.284" v="13" actId="20577"/>
        <pc:sldMkLst>
          <pc:docMk/>
          <pc:sldMk cId="3248605423" sldId="331"/>
        </pc:sldMkLst>
        <pc:spChg chg="mod">
          <ac:chgData name="Mokarram dorri, Bahareh" userId="S::bahareh.mokarramdorri@unt.edu::b65613e7-b782-4797-afbc-3ac9b2e9b774" providerId="AD" clId="Web-{77CCAE9C-134F-4DCE-ADAE-4F0C38F9B18B}" dt="2023-09-25T16:52:04.284" v="13" actId="20577"/>
          <ac:spMkLst>
            <pc:docMk/>
            <pc:sldMk cId="3248605423" sldId="331"/>
            <ac:spMk id="2" creationId="{7BB854CD-4FA3-C2B3-DFD7-0D7F726326C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36.660" v="18" actId="20577"/>
        <pc:sldMkLst>
          <pc:docMk/>
          <pc:sldMk cId="2195716169" sldId="332"/>
        </pc:sldMkLst>
        <pc:spChg chg="mod">
          <ac:chgData name="Mokarram dorri, Bahareh" userId="S::bahareh.mokarramdorri@unt.edu::b65613e7-b782-4797-afbc-3ac9b2e9b774" providerId="AD" clId="Web-{77CCAE9C-134F-4DCE-ADAE-4F0C38F9B18B}" dt="2023-09-25T16:52:36.660" v="18" actId="20577"/>
          <ac:spMkLst>
            <pc:docMk/>
            <pc:sldMk cId="2195716169" sldId="332"/>
            <ac:spMk id="2" creationId="{7BB854CD-4FA3-C2B3-DFD7-0D7F726326C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7:16:53.374" v="88" actId="20577"/>
        <pc:sldMkLst>
          <pc:docMk/>
          <pc:sldMk cId="3386281085" sldId="334"/>
        </pc:sldMkLst>
        <pc:spChg chg="mod">
          <ac:chgData name="Mokarram dorri, Bahareh" userId="S::bahareh.mokarramdorri@unt.edu::b65613e7-b782-4797-afbc-3ac9b2e9b774" providerId="AD" clId="Web-{77CCAE9C-134F-4DCE-ADAE-4F0C38F9B18B}" dt="2023-09-25T17:16:08.638" v="79" actId="20577"/>
          <ac:spMkLst>
            <pc:docMk/>
            <pc:sldMk cId="3386281085" sldId="334"/>
            <ac:spMk id="20" creationId="{D8874E7E-C419-0CC9-9A4D-404BE3C693B5}"/>
          </ac:spMkLst>
        </pc:spChg>
        <pc:spChg chg="mod">
          <ac:chgData name="Mokarram dorri, Bahareh" userId="S::bahareh.mokarramdorri@unt.edu::b65613e7-b782-4797-afbc-3ac9b2e9b774" providerId="AD" clId="Web-{77CCAE9C-134F-4DCE-ADAE-4F0C38F9B18B}" dt="2023-09-25T17:16:53.374" v="88" actId="20577"/>
          <ac:spMkLst>
            <pc:docMk/>
            <pc:sldMk cId="3386281085" sldId="334"/>
            <ac:spMk id="44" creationId="{093D9FCC-EF76-81E1-87A8-6A32B4724BF5}"/>
          </ac:spMkLst>
        </pc:spChg>
      </pc:sldChg>
      <pc:sldChg chg="modAnim">
        <pc:chgData name="Mokarram dorri, Bahareh" userId="S::bahareh.mokarramdorri@unt.edu::b65613e7-b782-4797-afbc-3ac9b2e9b774" providerId="AD" clId="Web-{77CCAE9C-134F-4DCE-ADAE-4F0C38F9B18B}" dt="2023-09-25T17:20:55.649" v="99"/>
        <pc:sldMkLst>
          <pc:docMk/>
          <pc:sldMk cId="4252566285" sldId="335"/>
        </pc:sldMkLst>
      </pc:sldChg>
      <pc:sldChg chg="addSp delSp modSp add mod replId addAnim delAnim modShow">
        <pc:chgData name="Mokarram dorri, Bahareh" userId="S::bahareh.mokarramdorri@unt.edu::b65613e7-b782-4797-afbc-3ac9b2e9b774" providerId="AD" clId="Web-{77CCAE9C-134F-4DCE-ADAE-4F0C38F9B18B}" dt="2023-09-25T17:10:28.953" v="46" actId="1076"/>
        <pc:sldMkLst>
          <pc:docMk/>
          <pc:sldMk cId="1727314097" sldId="340"/>
        </pc:sldMkLst>
        <pc:spChg chg="del">
          <ac:chgData name="Mokarram dorri, Bahareh" userId="S::bahareh.mokarramdorri@unt.edu::b65613e7-b782-4797-afbc-3ac9b2e9b774" providerId="AD" clId="Web-{77CCAE9C-134F-4DCE-ADAE-4F0C38F9B18B}" dt="2023-09-25T17:09:50.357" v="40"/>
          <ac:spMkLst>
            <pc:docMk/>
            <pc:sldMk cId="1727314097" sldId="340"/>
            <ac:spMk id="2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7"/>
          <ac:spMkLst>
            <pc:docMk/>
            <pc:sldMk cId="1727314097" sldId="340"/>
            <ac:spMk id="3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2"/>
          <ac:spMkLst>
            <pc:docMk/>
            <pc:sldMk cId="1727314097" sldId="340"/>
            <ac:spMk id="4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8"/>
          <ac:spMkLst>
            <pc:docMk/>
            <pc:sldMk cId="1727314097" sldId="340"/>
            <ac:spMk id="7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6"/>
          <ac:spMkLst>
            <pc:docMk/>
            <pc:sldMk cId="1727314097" sldId="340"/>
            <ac:spMk id="8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9"/>
          <ac:spMkLst>
            <pc:docMk/>
            <pc:sldMk cId="1727314097" sldId="340"/>
            <ac:spMk id="11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4"/>
          <ac:spMkLst>
            <pc:docMk/>
            <pc:sldMk cId="1727314097" sldId="340"/>
            <ac:spMk id="18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5"/>
          <ac:spMkLst>
            <pc:docMk/>
            <pc:sldMk cId="1727314097" sldId="340"/>
            <ac:spMk id="19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3"/>
          <ac:spMkLst>
            <pc:docMk/>
            <pc:sldMk cId="1727314097" sldId="340"/>
            <ac:spMk id="20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1"/>
          <ac:spMkLst>
            <pc:docMk/>
            <pc:sldMk cId="1727314097" sldId="340"/>
            <ac:spMk id="32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9"/>
          <ac:spMkLst>
            <pc:docMk/>
            <pc:sldMk cId="1727314097" sldId="340"/>
            <ac:spMk id="62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8"/>
          <ac:spMkLst>
            <pc:docMk/>
            <pc:sldMk cId="1727314097" sldId="340"/>
            <ac:spMk id="63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7"/>
          <ac:spMkLst>
            <pc:docMk/>
            <pc:sldMk cId="1727314097" sldId="340"/>
            <ac:spMk id="64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6"/>
          <ac:spMkLst>
            <pc:docMk/>
            <pc:sldMk cId="1727314097" sldId="340"/>
            <ac:spMk id="65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4"/>
          <ac:spMkLst>
            <pc:docMk/>
            <pc:sldMk cId="1727314097" sldId="340"/>
            <ac:spMk id="66" creationId="{00000000-0000-0000-0000-000000000000}"/>
          </ac:spMkLst>
        </pc:spChg>
        <pc:spChg chg="add del mod">
          <ac:chgData name="Mokarram dorri, Bahareh" userId="S::bahareh.mokarramdorri@unt.edu::b65613e7-b782-4797-afbc-3ac9b2e9b774" providerId="AD" clId="Web-{77CCAE9C-134F-4DCE-ADAE-4F0C38F9B18B}" dt="2023-09-25T17:10:28.953" v="46" actId="1076"/>
          <ac:spMkLst>
            <pc:docMk/>
            <pc:sldMk cId="1727314097" sldId="340"/>
            <ac:spMk id="71" creationId="{00000000-0000-0000-0000-000000000000}"/>
          </ac:spMkLst>
        </pc:spChg>
        <pc:grpChg chg="del">
          <ac:chgData name="Mokarram dorri, Bahareh" userId="S::bahareh.mokarramdorri@unt.edu::b65613e7-b782-4797-afbc-3ac9b2e9b774" providerId="AD" clId="Web-{77CCAE9C-134F-4DCE-ADAE-4F0C38F9B18B}" dt="2023-09-25T17:09:50.342" v="30"/>
          <ac:grpSpMkLst>
            <pc:docMk/>
            <pc:sldMk cId="1727314097" sldId="340"/>
            <ac:grpSpMk id="61" creationId="{00000000-0000-0000-0000-000000000000}"/>
          </ac:grpSpMkLst>
        </pc:grpChg>
        <pc:cxnChg chg="del">
          <ac:chgData name="Mokarram dorri, Bahareh" userId="S::bahareh.mokarramdorri@unt.edu::b65613e7-b782-4797-afbc-3ac9b2e9b774" providerId="AD" clId="Web-{77CCAE9C-134F-4DCE-ADAE-4F0C38F9B18B}" dt="2023-09-25T17:09:50.357" v="35"/>
          <ac:cxnSpMkLst>
            <pc:docMk/>
            <pc:sldMk cId="1727314097" sldId="340"/>
            <ac:cxnSpMk id="15" creationId="{00000000-0000-0000-0000-000000000000}"/>
          </ac:cxnSpMkLst>
        </pc:cxnChg>
      </pc:sldChg>
      <pc:sldChg chg="new del">
        <pc:chgData name="Mokarram dorri, Bahareh" userId="S::bahareh.mokarramdorri@unt.edu::b65613e7-b782-4797-afbc-3ac9b2e9b774" providerId="AD" clId="Web-{77CCAE9C-134F-4DCE-ADAE-4F0C38F9B18B}" dt="2023-09-25T16:50:41.656" v="2"/>
        <pc:sldMkLst>
          <pc:docMk/>
          <pc:sldMk cId="3430393364" sldId="340"/>
        </pc:sldMkLst>
      </pc:sldChg>
    </pc:docChg>
  </pc:docChgLst>
  <pc:docChgLst>
    <pc:chgData name="Mokarram dorri, Bahareh" userId="b65613e7-b782-4797-afbc-3ac9b2e9b774" providerId="ADAL" clId="{284EEFDD-4838-4721-947A-5BED783923E7}"/>
    <pc:docChg chg="undo custSel addSld delSld modSld sldOrd">
      <pc:chgData name="Mokarram dorri, Bahareh" userId="b65613e7-b782-4797-afbc-3ac9b2e9b774" providerId="ADAL" clId="{284EEFDD-4838-4721-947A-5BED783923E7}" dt="2023-09-20T18:15:20.859" v="273" actId="20577"/>
      <pc:docMkLst>
        <pc:docMk/>
      </pc:docMkLst>
      <pc:sldChg chg="delSp modSp mod delAnim">
        <pc:chgData name="Mokarram dorri, Bahareh" userId="b65613e7-b782-4797-afbc-3ac9b2e9b774" providerId="ADAL" clId="{284EEFDD-4838-4721-947A-5BED783923E7}" dt="2023-09-20T17:05:46.719" v="3" actId="478"/>
        <pc:sldMkLst>
          <pc:docMk/>
          <pc:sldMk cId="3479838778" sldId="287"/>
        </pc:sldMkLst>
        <pc:spChg chg="del">
          <ac:chgData name="Mokarram dorri, Bahareh" userId="b65613e7-b782-4797-afbc-3ac9b2e9b774" providerId="ADAL" clId="{284EEFDD-4838-4721-947A-5BED783923E7}" dt="2023-09-20T17:05:46.719" v="3" actId="478"/>
          <ac:spMkLst>
            <pc:docMk/>
            <pc:sldMk cId="3479838778" sldId="287"/>
            <ac:spMk id="7" creationId="{331B2BE1-E54B-08AD-3E0F-8CE6458DD30F}"/>
          </ac:spMkLst>
        </pc:spChg>
        <pc:spChg chg="mod">
          <ac:chgData name="Mokarram dorri, Bahareh" userId="b65613e7-b782-4797-afbc-3ac9b2e9b774" providerId="ADAL" clId="{284EEFDD-4838-4721-947A-5BED783923E7}" dt="2023-09-20T17:04:58.384" v="1" actId="1076"/>
          <ac:spMkLst>
            <pc:docMk/>
            <pc:sldMk cId="3479838778" sldId="287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284EEFDD-4838-4721-947A-5BED783923E7}" dt="2023-09-20T17:04:58.384" v="1" actId="1076"/>
          <ac:spMkLst>
            <pc:docMk/>
            <pc:sldMk cId="3479838778" sldId="287"/>
            <ac:spMk id="15" creationId="{00000000-0000-0000-0000-000000000000}"/>
          </ac:spMkLst>
        </pc:spChg>
        <pc:grpChg chg="del">
          <ac:chgData name="Mokarram dorri, Bahareh" userId="b65613e7-b782-4797-afbc-3ac9b2e9b774" providerId="ADAL" clId="{284EEFDD-4838-4721-947A-5BED783923E7}" dt="2023-09-20T17:05:44.355" v="2" actId="478"/>
          <ac:grpSpMkLst>
            <pc:docMk/>
            <pc:sldMk cId="3479838778" sldId="287"/>
            <ac:grpSpMk id="4" creationId="{00000000-0000-0000-0000-000000000000}"/>
          </ac:grpSpMkLst>
        </pc:grpChg>
      </pc:sldChg>
      <pc:sldChg chg="delSp mod">
        <pc:chgData name="Mokarram dorri, Bahareh" userId="b65613e7-b782-4797-afbc-3ac9b2e9b774" providerId="ADAL" clId="{284EEFDD-4838-4721-947A-5BED783923E7}" dt="2023-09-20T17:07:44.977" v="16" actId="478"/>
        <pc:sldMkLst>
          <pc:docMk/>
          <pc:sldMk cId="0" sldId="291"/>
        </pc:sldMkLst>
        <pc:spChg chg="del">
          <ac:chgData name="Mokarram dorri, Bahareh" userId="b65613e7-b782-4797-afbc-3ac9b2e9b774" providerId="ADAL" clId="{284EEFDD-4838-4721-947A-5BED783923E7}" dt="2023-09-20T17:07:44.977" v="16" actId="478"/>
          <ac:spMkLst>
            <pc:docMk/>
            <pc:sldMk cId="0" sldId="291"/>
            <ac:spMk id="4" creationId="{00000000-0000-0000-0000-000000000000}"/>
          </ac:spMkLst>
        </pc:spChg>
      </pc:sldChg>
      <pc:sldChg chg="delSp modSp mod ord">
        <pc:chgData name="Mokarram dorri, Bahareh" userId="b65613e7-b782-4797-afbc-3ac9b2e9b774" providerId="ADAL" clId="{284EEFDD-4838-4721-947A-5BED783923E7}" dt="2023-09-20T18:01:36.940" v="146" actId="20577"/>
        <pc:sldMkLst>
          <pc:docMk/>
          <pc:sldMk cId="0" sldId="294"/>
        </pc:sldMkLst>
        <pc:spChg chg="mod">
          <ac:chgData name="Mokarram dorri, Bahareh" userId="b65613e7-b782-4797-afbc-3ac9b2e9b774" providerId="ADAL" clId="{284EEFDD-4838-4721-947A-5BED783923E7}" dt="2023-09-20T18:01:36.940" v="146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284EEFDD-4838-4721-947A-5BED783923E7}" dt="2023-09-20T17:05:58.413" v="4" actId="478"/>
          <ac:spMkLst>
            <pc:docMk/>
            <pc:sldMk cId="0" sldId="29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284EEFDD-4838-4721-947A-5BED783923E7}" dt="2023-09-20T17:06:11.709" v="5" actId="1076"/>
          <ac:spMkLst>
            <pc:docMk/>
            <pc:sldMk cId="0" sldId="294"/>
            <ac:spMk id="5" creationId="{6BD9C4E1-A43E-C1AE-E696-8AC796C2D1A1}"/>
          </ac:spMkLst>
        </pc:spChg>
      </pc:sldChg>
      <pc:sldChg chg="del">
        <pc:chgData name="Mokarram dorri, Bahareh" userId="b65613e7-b782-4797-afbc-3ac9b2e9b774" providerId="ADAL" clId="{284EEFDD-4838-4721-947A-5BED783923E7}" dt="2023-09-20T17:04:43.128" v="0" actId="2696"/>
        <pc:sldMkLst>
          <pc:docMk/>
          <pc:sldMk cId="2334672945" sldId="306"/>
        </pc:sldMkLst>
      </pc:sldChg>
      <pc:sldChg chg="delSp mod">
        <pc:chgData name="Mokarram dorri, Bahareh" userId="b65613e7-b782-4797-afbc-3ac9b2e9b774" providerId="ADAL" clId="{284EEFDD-4838-4721-947A-5BED783923E7}" dt="2023-09-20T17:07:09.935" v="10" actId="478"/>
        <pc:sldMkLst>
          <pc:docMk/>
          <pc:sldMk cId="1912468145" sldId="307"/>
        </pc:sldMkLst>
        <pc:spChg chg="del">
          <ac:chgData name="Mokarram dorri, Bahareh" userId="b65613e7-b782-4797-afbc-3ac9b2e9b774" providerId="ADAL" clId="{284EEFDD-4838-4721-947A-5BED783923E7}" dt="2023-09-20T17:07:09.935" v="10" actId="478"/>
          <ac:spMkLst>
            <pc:docMk/>
            <pc:sldMk cId="1912468145" sldId="307"/>
            <ac:spMk id="7" creationId="{F992F49A-3F0E-D440-A011-12484146A9CB}"/>
          </ac:spMkLst>
        </pc:spChg>
      </pc:sldChg>
      <pc:sldChg chg="delSp modSp mod delAnim">
        <pc:chgData name="Mokarram dorri, Bahareh" userId="b65613e7-b782-4797-afbc-3ac9b2e9b774" providerId="ADAL" clId="{284EEFDD-4838-4721-947A-5BED783923E7}" dt="2023-09-20T17:06:49.230" v="9" actId="478"/>
        <pc:sldMkLst>
          <pc:docMk/>
          <pc:sldMk cId="557776025" sldId="308"/>
        </pc:sldMkLst>
        <pc:spChg chg="del">
          <ac:chgData name="Mokarram dorri, Bahareh" userId="b65613e7-b782-4797-afbc-3ac9b2e9b774" providerId="ADAL" clId="{284EEFDD-4838-4721-947A-5BED783923E7}" dt="2023-09-20T17:06:49.230" v="9" actId="478"/>
          <ac:spMkLst>
            <pc:docMk/>
            <pc:sldMk cId="557776025" sldId="308"/>
            <ac:spMk id="5" creationId="{627FAC2C-FCAD-9F43-B6D1-672E67C036A5}"/>
          </ac:spMkLst>
        </pc:spChg>
        <pc:spChg chg="del">
          <ac:chgData name="Mokarram dorri, Bahareh" userId="b65613e7-b782-4797-afbc-3ac9b2e9b774" providerId="ADAL" clId="{284EEFDD-4838-4721-947A-5BED783923E7}" dt="2023-09-20T17:06:31.200" v="7" actId="478"/>
          <ac:spMkLst>
            <pc:docMk/>
            <pc:sldMk cId="557776025" sldId="308"/>
            <ac:spMk id="67" creationId="{00000000-0000-0000-0000-000000000000}"/>
          </ac:spMkLst>
        </pc:spChg>
        <pc:spChg chg="mod">
          <ac:chgData name="Mokarram dorri, Bahareh" userId="b65613e7-b782-4797-afbc-3ac9b2e9b774" providerId="ADAL" clId="{284EEFDD-4838-4721-947A-5BED783923E7}" dt="2023-09-20T17:06:26.885" v="6" actId="6549"/>
          <ac:spMkLst>
            <pc:docMk/>
            <pc:sldMk cId="557776025" sldId="308"/>
            <ac:spMk id="71" creationId="{00000000-0000-0000-0000-000000000000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21.620" v="12" actId="478"/>
        <pc:sldMkLst>
          <pc:docMk/>
          <pc:sldMk cId="943769644" sldId="311"/>
        </pc:sldMkLst>
        <pc:spChg chg="del">
          <ac:chgData name="Mokarram dorri, Bahareh" userId="b65613e7-b782-4797-afbc-3ac9b2e9b774" providerId="ADAL" clId="{284EEFDD-4838-4721-947A-5BED783923E7}" dt="2023-09-20T17:07:21.620" v="12" actId="478"/>
          <ac:spMkLst>
            <pc:docMk/>
            <pc:sldMk cId="943769644" sldId="311"/>
            <ac:spMk id="8" creationId="{0743A666-72EE-7C41-AA51-4CB178187A8A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14.511" v="11" actId="478"/>
        <pc:sldMkLst>
          <pc:docMk/>
          <pc:sldMk cId="262391706" sldId="312"/>
        </pc:sldMkLst>
        <pc:spChg chg="del">
          <ac:chgData name="Mokarram dorri, Bahareh" userId="b65613e7-b782-4797-afbc-3ac9b2e9b774" providerId="ADAL" clId="{284EEFDD-4838-4721-947A-5BED783923E7}" dt="2023-09-20T17:07:14.511" v="11" actId="478"/>
          <ac:spMkLst>
            <pc:docMk/>
            <pc:sldMk cId="262391706" sldId="312"/>
            <ac:spMk id="22" creationId="{047ECE49-9160-1F4D-ADAC-D76089272163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27.599" v="14" actId="478"/>
        <pc:sldMkLst>
          <pc:docMk/>
          <pc:sldMk cId="894346035" sldId="316"/>
        </pc:sldMkLst>
        <pc:spChg chg="del">
          <ac:chgData name="Mokarram dorri, Bahareh" userId="b65613e7-b782-4797-afbc-3ac9b2e9b774" providerId="ADAL" clId="{284EEFDD-4838-4721-947A-5BED783923E7}" dt="2023-09-20T17:07:27.599" v="14" actId="478"/>
          <ac:spMkLst>
            <pc:docMk/>
            <pc:sldMk cId="894346035" sldId="316"/>
            <ac:spMk id="2" creationId="{5649509C-7990-0247-B886-4B200242D077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31.809" v="15" actId="478"/>
        <pc:sldMkLst>
          <pc:docMk/>
          <pc:sldMk cId="3837949659" sldId="322"/>
        </pc:sldMkLst>
        <pc:spChg chg="del">
          <ac:chgData name="Mokarram dorri, Bahareh" userId="b65613e7-b782-4797-afbc-3ac9b2e9b774" providerId="ADAL" clId="{284EEFDD-4838-4721-947A-5BED783923E7}" dt="2023-09-20T17:07:31.809" v="15" actId="478"/>
          <ac:spMkLst>
            <pc:docMk/>
            <pc:sldMk cId="3837949659" sldId="322"/>
            <ac:spMk id="3" creationId="{6A568DD9-25C6-1F43-B67C-59CBC15828D9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6:46.046" v="8" actId="478"/>
        <pc:sldMkLst>
          <pc:docMk/>
          <pc:sldMk cId="3659375565" sldId="324"/>
        </pc:sldMkLst>
        <pc:spChg chg="del">
          <ac:chgData name="Mokarram dorri, Bahareh" userId="b65613e7-b782-4797-afbc-3ac9b2e9b774" providerId="ADAL" clId="{284EEFDD-4838-4721-947A-5BED783923E7}" dt="2023-09-20T17:06:46.046" v="8" actId="478"/>
          <ac:spMkLst>
            <pc:docMk/>
            <pc:sldMk cId="3659375565" sldId="324"/>
            <ac:spMk id="4" creationId="{71CFA1F2-F216-894F-9BDC-46EC1290DA52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24.319" v="13" actId="478"/>
        <pc:sldMkLst>
          <pc:docMk/>
          <pc:sldMk cId="2181639497" sldId="325"/>
        </pc:sldMkLst>
        <pc:spChg chg="del">
          <ac:chgData name="Mokarram dorri, Bahareh" userId="b65613e7-b782-4797-afbc-3ac9b2e9b774" providerId="ADAL" clId="{284EEFDD-4838-4721-947A-5BED783923E7}" dt="2023-09-20T17:07:24.319" v="13" actId="478"/>
          <ac:spMkLst>
            <pc:docMk/>
            <pc:sldMk cId="2181639497" sldId="325"/>
            <ac:spMk id="2" creationId="{59627EEC-9C51-554D-ABC8-26F4BAD25232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48.864" v="17" actId="478"/>
        <pc:sldMkLst>
          <pc:docMk/>
          <pc:sldMk cId="3849361727" sldId="326"/>
        </pc:sldMkLst>
        <pc:spChg chg="del">
          <ac:chgData name="Mokarram dorri, Bahareh" userId="b65613e7-b782-4797-afbc-3ac9b2e9b774" providerId="ADAL" clId="{284EEFDD-4838-4721-947A-5BED783923E7}" dt="2023-09-20T17:07:48.864" v="17" actId="478"/>
          <ac:spMkLst>
            <pc:docMk/>
            <pc:sldMk cId="3849361727" sldId="326"/>
            <ac:spMk id="5" creationId="{1F06480F-6ED5-F548-8CFA-F4ADC4CE2C8B}"/>
          </ac:spMkLst>
        </pc:spChg>
      </pc:sldChg>
      <pc:sldChg chg="modSp new mod">
        <pc:chgData name="Mokarram dorri, Bahareh" userId="b65613e7-b782-4797-afbc-3ac9b2e9b774" providerId="ADAL" clId="{284EEFDD-4838-4721-947A-5BED783923E7}" dt="2023-09-20T17:55:49.928" v="88" actId="20577"/>
        <pc:sldMkLst>
          <pc:docMk/>
          <pc:sldMk cId="2074711448" sldId="328"/>
        </pc:sldMkLst>
        <pc:spChg chg="mod">
          <ac:chgData name="Mokarram dorri, Bahareh" userId="b65613e7-b782-4797-afbc-3ac9b2e9b774" providerId="ADAL" clId="{284EEFDD-4838-4721-947A-5BED783923E7}" dt="2023-09-20T17:55:49.928" v="88" actId="20577"/>
          <ac:spMkLst>
            <pc:docMk/>
            <pc:sldMk cId="2074711448" sldId="328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284EEFDD-4838-4721-947A-5BED783923E7}" dt="2023-09-20T17:55:33.813" v="85" actId="20577"/>
          <ac:spMkLst>
            <pc:docMk/>
            <pc:sldMk cId="2074711448" sldId="328"/>
            <ac:spMk id="3" creationId="{B36C0DC5-8E6C-4D04-9FFA-67A2FA4BE319}"/>
          </ac:spMkLst>
        </pc:spChg>
      </pc:sldChg>
      <pc:sldChg chg="modSp add mod">
        <pc:chgData name="Mokarram dorri, Bahareh" userId="b65613e7-b782-4797-afbc-3ac9b2e9b774" providerId="ADAL" clId="{284EEFDD-4838-4721-947A-5BED783923E7}" dt="2023-09-20T17:57:58.780" v="113" actId="20577"/>
        <pc:sldMkLst>
          <pc:docMk/>
          <pc:sldMk cId="168613210" sldId="329"/>
        </pc:sldMkLst>
        <pc:spChg chg="mod">
          <ac:chgData name="Mokarram dorri, Bahareh" userId="b65613e7-b782-4797-afbc-3ac9b2e9b774" providerId="ADAL" clId="{284EEFDD-4838-4721-947A-5BED783923E7}" dt="2023-09-20T17:57:58.780" v="113" actId="20577"/>
          <ac:spMkLst>
            <pc:docMk/>
            <pc:sldMk cId="168613210" sldId="329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284EEFDD-4838-4721-947A-5BED783923E7}" dt="2023-09-20T17:56:49.739" v="93" actId="20577"/>
          <ac:spMkLst>
            <pc:docMk/>
            <pc:sldMk cId="168613210" sldId="329"/>
            <ac:spMk id="3" creationId="{B36C0DC5-8E6C-4D04-9FFA-67A2FA4BE319}"/>
          </ac:spMkLst>
        </pc:spChg>
      </pc:sldChg>
      <pc:sldChg chg="modSp add mod">
        <pc:chgData name="Mokarram dorri, Bahareh" userId="b65613e7-b782-4797-afbc-3ac9b2e9b774" providerId="ADAL" clId="{284EEFDD-4838-4721-947A-5BED783923E7}" dt="2023-09-20T18:09:21.930" v="249" actId="313"/>
        <pc:sldMkLst>
          <pc:docMk/>
          <pc:sldMk cId="4206687039" sldId="330"/>
        </pc:sldMkLst>
        <pc:spChg chg="mod">
          <ac:chgData name="Mokarram dorri, Bahareh" userId="b65613e7-b782-4797-afbc-3ac9b2e9b774" providerId="ADAL" clId="{284EEFDD-4838-4721-947A-5BED783923E7}" dt="2023-09-20T18:00:23.996" v="129" actId="20577"/>
          <ac:spMkLst>
            <pc:docMk/>
            <pc:sldMk cId="4206687039" sldId="330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284EEFDD-4838-4721-947A-5BED783923E7}" dt="2023-09-20T18:09:21.930" v="249" actId="313"/>
          <ac:spMkLst>
            <pc:docMk/>
            <pc:sldMk cId="4206687039" sldId="330"/>
            <ac:spMk id="3" creationId="{B36C0DC5-8E6C-4D04-9FFA-67A2FA4BE319}"/>
          </ac:spMkLst>
        </pc:spChg>
      </pc:sldChg>
      <pc:sldChg chg="modSp new mod modAnim">
        <pc:chgData name="Mokarram dorri, Bahareh" userId="b65613e7-b782-4797-afbc-3ac9b2e9b774" providerId="ADAL" clId="{284EEFDD-4838-4721-947A-5BED783923E7}" dt="2023-09-20T18:08:47.519" v="248" actId="20577"/>
        <pc:sldMkLst>
          <pc:docMk/>
          <pc:sldMk cId="3248605423" sldId="331"/>
        </pc:sldMkLst>
        <pc:spChg chg="mod">
          <ac:chgData name="Mokarram dorri, Bahareh" userId="b65613e7-b782-4797-afbc-3ac9b2e9b774" providerId="ADAL" clId="{284EEFDD-4838-4721-947A-5BED783923E7}" dt="2023-09-20T18:08:47.519" v="248" actId="20577"/>
          <ac:spMkLst>
            <pc:docMk/>
            <pc:sldMk cId="3248605423" sldId="331"/>
            <ac:spMk id="2" creationId="{7BB854CD-4FA3-C2B3-DFD7-0D7F726326C5}"/>
          </ac:spMkLst>
        </pc:spChg>
        <pc:spChg chg="mod">
          <ac:chgData name="Mokarram dorri, Bahareh" userId="b65613e7-b782-4797-afbc-3ac9b2e9b774" providerId="ADAL" clId="{284EEFDD-4838-4721-947A-5BED783923E7}" dt="2023-09-20T18:04:06.987" v="161" actId="108"/>
          <ac:spMkLst>
            <pc:docMk/>
            <pc:sldMk cId="3248605423" sldId="331"/>
            <ac:spMk id="3" creationId="{1C97D336-4BF7-A030-2315-3DEE5FB15525}"/>
          </ac:spMkLst>
        </pc:spChg>
      </pc:sldChg>
      <pc:sldChg chg="modSp add">
        <pc:chgData name="Mokarram dorri, Bahareh" userId="b65613e7-b782-4797-afbc-3ac9b2e9b774" providerId="ADAL" clId="{284EEFDD-4838-4721-947A-5BED783923E7}" dt="2023-09-20T18:10:14.351" v="255" actId="20577"/>
        <pc:sldMkLst>
          <pc:docMk/>
          <pc:sldMk cId="2195716169" sldId="332"/>
        </pc:sldMkLst>
        <pc:spChg chg="mod">
          <ac:chgData name="Mokarram dorri, Bahareh" userId="b65613e7-b782-4797-afbc-3ac9b2e9b774" providerId="ADAL" clId="{284EEFDD-4838-4721-947A-5BED783923E7}" dt="2023-09-20T18:10:14.351" v="255" actId="20577"/>
          <ac:spMkLst>
            <pc:docMk/>
            <pc:sldMk cId="2195716169" sldId="332"/>
            <ac:spMk id="2" creationId="{7BB854CD-4FA3-C2B3-DFD7-0D7F726326C5}"/>
          </ac:spMkLst>
        </pc:spChg>
      </pc:sldChg>
      <pc:sldChg chg="modSp add modAnim">
        <pc:chgData name="Mokarram dorri, Bahareh" userId="b65613e7-b782-4797-afbc-3ac9b2e9b774" providerId="ADAL" clId="{284EEFDD-4838-4721-947A-5BED783923E7}" dt="2023-09-20T18:15:20.859" v="273" actId="20577"/>
        <pc:sldMkLst>
          <pc:docMk/>
          <pc:sldMk cId="3247924645" sldId="333"/>
        </pc:sldMkLst>
        <pc:spChg chg="mod">
          <ac:chgData name="Mokarram dorri, Bahareh" userId="b65613e7-b782-4797-afbc-3ac9b2e9b774" providerId="ADAL" clId="{284EEFDD-4838-4721-947A-5BED783923E7}" dt="2023-09-20T18:15:20.859" v="273" actId="20577"/>
          <ac:spMkLst>
            <pc:docMk/>
            <pc:sldMk cId="3247924645" sldId="333"/>
            <ac:spMk id="2" creationId="{7BB854CD-4FA3-C2B3-DFD7-0D7F726326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4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0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57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7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5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77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046111" y="1399704"/>
            <a:ext cx="7852968" cy="261610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How many reasonable distinct meanings does the following English sentence have?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 </a:t>
            </a:r>
            <a:r>
              <a:rPr lang="en-US" sz="2400" i="1" dirty="0"/>
              <a:t>The boy saw the girl with the mirror.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1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2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3 or more</a:t>
            </a:r>
          </a:p>
        </p:txBody>
      </p:sp>
    </p:spTree>
    <p:extLst>
      <p:ext uri="{BB962C8B-B14F-4D97-AF65-F5344CB8AC3E}">
        <p14:creationId xmlns:p14="http://schemas.microsoft.com/office/powerpoint/2010/main" val="172731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90288" y="645287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Useless Productions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51C3D-4B60-FAB9-DAF0-458A293D285F}"/>
              </a:ext>
            </a:extLst>
          </p:cNvPr>
          <p:cNvGrpSpPr/>
          <p:nvPr/>
        </p:nvGrpSpPr>
        <p:grpSpPr>
          <a:xfrm>
            <a:off x="1223971" y="1571881"/>
            <a:ext cx="4284746" cy="1138773"/>
            <a:chOff x="1223971" y="1571881"/>
            <a:chExt cx="4284746" cy="1138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C9E5DA3-B93A-3BA9-3713-CE3BED61C694}"/>
                    </a:ext>
                  </a:extLst>
                </p:cNvPr>
                <p:cNvSpPr txBox="1"/>
                <p:nvPr/>
              </p:nvSpPr>
              <p:spPr>
                <a:xfrm>
                  <a:off x="1992187" y="1571881"/>
                  <a:ext cx="3516530" cy="1138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S → aSb|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4000" dirty="0"/>
                    <a:t> </a:t>
                  </a:r>
                  <a:r>
                    <a:rPr lang="pt-BR" sz="2800" dirty="0"/>
                    <a:t>|A</a:t>
                  </a:r>
                </a:p>
                <a:p>
                  <a:r>
                    <a:rPr lang="pt-BR" sz="2800" dirty="0"/>
                    <a:t>A → aA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C9E5DA3-B93A-3BA9-3713-CE3BED61C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2187" y="1571881"/>
                  <a:ext cx="3516530" cy="1138773"/>
                </a:xfrm>
                <a:prstGeom prst="rect">
                  <a:avLst/>
                </a:prstGeom>
                <a:blipFill>
                  <a:blip r:embed="rId3"/>
                  <a:stretch>
                    <a:fillRect l="-3640" b="-14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E21814-7D83-9E32-1C07-7B189F69F3D4}"/>
                </a:ext>
              </a:extLst>
            </p:cNvPr>
            <p:cNvSpPr txBox="1"/>
            <p:nvPr/>
          </p:nvSpPr>
          <p:spPr>
            <a:xfrm>
              <a:off x="1223971" y="1722604"/>
              <a:ext cx="916405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/>
                <a:t>G: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020E464D-89BA-54B1-F7E7-E52608D356B9}"/>
                </a:ext>
              </a:extLst>
            </p:cNvPr>
            <p:cNvSpPr/>
            <p:nvPr/>
          </p:nvSpPr>
          <p:spPr>
            <a:xfrm>
              <a:off x="1682174" y="1729373"/>
              <a:ext cx="405706" cy="914400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733604-6440-86F6-AE65-5680E98857E9}"/>
              </a:ext>
            </a:extLst>
          </p:cNvPr>
          <p:cNvSpPr txBox="1"/>
          <p:nvPr/>
        </p:nvSpPr>
        <p:spPr>
          <a:xfrm>
            <a:off x="1816768" y="3214119"/>
            <a:ext cx="9002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 → A clearly plays no role, as A cannot be transformed </a:t>
            </a:r>
            <a:br>
              <a:rPr lang="en-US" sz="2400" dirty="0"/>
            </a:br>
            <a:r>
              <a:rPr lang="en-US" sz="2400" dirty="0"/>
              <a:t>into a terminal string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82962E-614F-D3EB-43E2-9CA890C9819B}"/>
              </a:ext>
            </a:extLst>
          </p:cNvPr>
          <p:cNvGrpSpPr/>
          <p:nvPr/>
        </p:nvGrpSpPr>
        <p:grpSpPr>
          <a:xfrm>
            <a:off x="1308994" y="4671691"/>
            <a:ext cx="4295416" cy="684670"/>
            <a:chOff x="1223971" y="1722604"/>
            <a:chExt cx="4295416" cy="684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74E97C5-DFA6-9BCE-6C6A-C876064A76F1}"/>
                    </a:ext>
                  </a:extLst>
                </p:cNvPr>
                <p:cNvSpPr txBox="1"/>
                <p:nvPr/>
              </p:nvSpPr>
              <p:spPr>
                <a:xfrm>
                  <a:off x="2002857" y="1760943"/>
                  <a:ext cx="35165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S → aSb|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74E97C5-DFA6-9BCE-6C6A-C876064A7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857" y="1760943"/>
                  <a:ext cx="351653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3646" b="-21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1F72FE-A050-C160-8EED-269CC7B04F5B}"/>
                </a:ext>
              </a:extLst>
            </p:cNvPr>
            <p:cNvSpPr txBox="1"/>
            <p:nvPr/>
          </p:nvSpPr>
          <p:spPr>
            <a:xfrm>
              <a:off x="1223971" y="1722604"/>
              <a:ext cx="916405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/>
                <a:t>G: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8842CAE-31A2-708B-D441-2780EA90AD37}"/>
              </a:ext>
            </a:extLst>
          </p:cNvPr>
          <p:cNvSpPr txBox="1"/>
          <p:nvPr/>
        </p:nvSpPr>
        <p:spPr>
          <a:xfrm>
            <a:off x="4598470" y="4609614"/>
            <a:ext cx="6691964" cy="954107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 variable may be useless because there is no way of getting a terminal string from it.</a:t>
            </a:r>
          </a:p>
        </p:txBody>
      </p:sp>
    </p:spTree>
    <p:extLst>
      <p:ext uri="{BB962C8B-B14F-4D97-AF65-F5344CB8AC3E}">
        <p14:creationId xmlns:p14="http://schemas.microsoft.com/office/powerpoint/2010/main" val="14056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90288" y="645287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Useless Productions (continued)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51C3D-4B60-FAB9-DAF0-458A293D285F}"/>
              </a:ext>
            </a:extLst>
          </p:cNvPr>
          <p:cNvGrpSpPr/>
          <p:nvPr/>
        </p:nvGrpSpPr>
        <p:grpSpPr>
          <a:xfrm>
            <a:off x="968622" y="1617187"/>
            <a:ext cx="4635788" cy="1508105"/>
            <a:chOff x="968622" y="1617187"/>
            <a:chExt cx="4635788" cy="1508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C9E5DA3-B93A-3BA9-3713-CE3BED61C694}"/>
                    </a:ext>
                  </a:extLst>
                </p:cNvPr>
                <p:cNvSpPr txBox="1"/>
                <p:nvPr/>
              </p:nvSpPr>
              <p:spPr>
                <a:xfrm>
                  <a:off x="2087880" y="1617187"/>
                  <a:ext cx="3516530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S → A</a:t>
                  </a:r>
                </a:p>
                <a:p>
                  <a:r>
                    <a:rPr lang="pt-BR" sz="2800" dirty="0"/>
                    <a:t>A → aA|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endParaRPr lang="pt-BR" sz="2800" dirty="0"/>
                </a:p>
                <a:p>
                  <a:r>
                    <a:rPr lang="pt-BR" sz="2800" dirty="0"/>
                    <a:t>B → bA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C9E5DA3-B93A-3BA9-3713-CE3BED61C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880" y="1617187"/>
                  <a:ext cx="3516530" cy="1508105"/>
                </a:xfrm>
                <a:prstGeom prst="rect">
                  <a:avLst/>
                </a:prstGeom>
                <a:blipFill>
                  <a:blip r:embed="rId3"/>
                  <a:stretch>
                    <a:fillRect l="-3646" t="-3629" b="-10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E21814-7D83-9E32-1C07-7B189F69F3D4}"/>
                </a:ext>
              </a:extLst>
            </p:cNvPr>
            <p:cNvSpPr txBox="1"/>
            <p:nvPr/>
          </p:nvSpPr>
          <p:spPr>
            <a:xfrm>
              <a:off x="968622" y="2000464"/>
              <a:ext cx="916405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/>
                <a:t>G: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020E464D-89BA-54B1-F7E7-E52608D356B9}"/>
                </a:ext>
              </a:extLst>
            </p:cNvPr>
            <p:cNvSpPr/>
            <p:nvPr/>
          </p:nvSpPr>
          <p:spPr>
            <a:xfrm>
              <a:off x="1682174" y="1729372"/>
              <a:ext cx="405706" cy="1395919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733604-6440-86F6-AE65-5680E98857E9}"/>
              </a:ext>
            </a:extLst>
          </p:cNvPr>
          <p:cNvSpPr txBox="1"/>
          <p:nvPr/>
        </p:nvSpPr>
        <p:spPr>
          <a:xfrm>
            <a:off x="1341099" y="3471099"/>
            <a:ext cx="9509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B → bA </a:t>
            </a:r>
            <a:r>
              <a:rPr lang="en-US" sz="2400" dirty="0"/>
              <a:t>clearly plays no role, as there is no way to reach B from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F72FE-A050-C160-8EED-269CC7B04F5B}"/>
              </a:ext>
            </a:extLst>
          </p:cNvPr>
          <p:cNvSpPr txBox="1"/>
          <p:nvPr/>
        </p:nvSpPr>
        <p:spPr>
          <a:xfrm>
            <a:off x="1150499" y="4515870"/>
            <a:ext cx="9164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42CAE-31A2-708B-D441-2780EA90AD37}"/>
              </a:ext>
            </a:extLst>
          </p:cNvPr>
          <p:cNvSpPr txBox="1"/>
          <p:nvPr/>
        </p:nvSpPr>
        <p:spPr>
          <a:xfrm>
            <a:off x="4598470" y="4609614"/>
            <a:ext cx="6691964" cy="954107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 variable may be useless because it cannot be reached from the start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5F9BF0-6FB4-6B2D-3E58-5C292D68E2DC}"/>
                  </a:ext>
                </a:extLst>
              </p:cNvPr>
              <p:cNvSpPr txBox="1"/>
              <p:nvPr/>
            </p:nvSpPr>
            <p:spPr>
              <a:xfrm>
                <a:off x="2198570" y="4469007"/>
                <a:ext cx="351653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S → A</a:t>
                </a:r>
              </a:p>
              <a:p>
                <a:r>
                  <a:rPr lang="pt-BR" sz="2800" dirty="0"/>
                  <a:t>A → aA|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5F9BF0-6FB4-6B2D-3E58-5C292D68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570" y="4469007"/>
                <a:ext cx="3516530" cy="1077218"/>
              </a:xfrm>
              <a:prstGeom prst="rect">
                <a:avLst/>
              </a:prstGeom>
              <a:blipFill>
                <a:blip r:embed="rId4"/>
                <a:stretch>
                  <a:fillRect l="-3640" t="-5085" b="-1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9110DED-3377-85CB-7DF9-E8D78B20A436}"/>
              </a:ext>
            </a:extLst>
          </p:cNvPr>
          <p:cNvSpPr/>
          <p:nvPr/>
        </p:nvSpPr>
        <p:spPr>
          <a:xfrm>
            <a:off x="1831846" y="4452312"/>
            <a:ext cx="405706" cy="1111410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347354" y="422304"/>
                <a:ext cx="7740128" cy="124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l-GR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Productions</a:t>
                </a:r>
              </a:p>
              <a:p>
                <a:pPr algn="ctr"/>
                <a:endParaRPr 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354" y="422304"/>
                <a:ext cx="7740128" cy="1247714"/>
              </a:xfrm>
              <a:prstGeom prst="rect">
                <a:avLst/>
              </a:prstGeom>
              <a:blipFill>
                <a:blip r:embed="rId3"/>
                <a:stretch>
                  <a:fillRect t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EBE77E-8B17-592D-4599-EFAD106019CD}"/>
                  </a:ext>
                </a:extLst>
              </p:cNvPr>
              <p:cNvSpPr txBox="1"/>
              <p:nvPr/>
            </p:nvSpPr>
            <p:spPr>
              <a:xfrm>
                <a:off x="1243188" y="1431209"/>
                <a:ext cx="980172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 grammar may generate a language not containing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800" dirty="0"/>
                  <a:t>, </a:t>
                </a:r>
                <a:br>
                  <a:rPr lang="en-US" sz="2800" dirty="0"/>
                </a:br>
                <a:r>
                  <a:rPr lang="en-US" sz="2800" dirty="0"/>
                  <a:t>yet have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800" dirty="0"/>
                  <a:t>-productions or nullable variables. </a:t>
                </a:r>
                <a:br>
                  <a:rPr lang="en-US" sz="2800" dirty="0"/>
                </a:br>
                <a:r>
                  <a:rPr lang="en-US" sz="2800" dirty="0"/>
                  <a:t>In such cases,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</a:rPr>
                      <m:t>ε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-productions can be removed.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EBE77E-8B17-592D-4599-EFAD10601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88" y="1431209"/>
                <a:ext cx="9801727" cy="1384995"/>
              </a:xfrm>
              <a:prstGeom prst="rect">
                <a:avLst/>
              </a:prstGeom>
              <a:blipFill>
                <a:blip r:embed="rId4"/>
                <a:stretch>
                  <a:fillRect l="-1306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FB4C55E-587A-F8BF-5676-5596502CFDCF}"/>
              </a:ext>
            </a:extLst>
          </p:cNvPr>
          <p:cNvGrpSpPr/>
          <p:nvPr/>
        </p:nvGrpSpPr>
        <p:grpSpPr>
          <a:xfrm>
            <a:off x="1430949" y="3328407"/>
            <a:ext cx="4345046" cy="1145626"/>
            <a:chOff x="1184344" y="1835328"/>
            <a:chExt cx="4345046" cy="1145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6199365-2EAF-8633-3318-97FB29EBCA36}"/>
                    </a:ext>
                  </a:extLst>
                </p:cNvPr>
                <p:cNvSpPr txBox="1"/>
                <p:nvPr/>
              </p:nvSpPr>
              <p:spPr>
                <a:xfrm>
                  <a:off x="2012860" y="1854102"/>
                  <a:ext cx="351653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S → aS</a:t>
                  </a:r>
                  <a:r>
                    <a:rPr lang="pt-BR" sz="2800" baseline="-25000" dirty="0"/>
                    <a:t>1</a:t>
                  </a:r>
                  <a:r>
                    <a:rPr lang="pt-BR" sz="2800" dirty="0"/>
                    <a:t>b</a:t>
                  </a:r>
                </a:p>
                <a:p>
                  <a:r>
                    <a:rPr lang="pt-BR" sz="2800" dirty="0"/>
                    <a:t>S</a:t>
                  </a:r>
                  <a:r>
                    <a:rPr lang="pt-BR" sz="2800" baseline="-25000" dirty="0"/>
                    <a:t>1</a:t>
                  </a:r>
                  <a:r>
                    <a:rPr lang="pt-BR" sz="2800" dirty="0"/>
                    <a:t>→ aS</a:t>
                  </a:r>
                  <a:r>
                    <a:rPr lang="pt-BR" sz="2800" baseline="-25000" dirty="0"/>
                    <a:t>1</a:t>
                  </a:r>
                  <a:r>
                    <a:rPr lang="pt-BR" sz="2800" dirty="0"/>
                    <a:t>b|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6199365-2EAF-8633-3318-97FB29EBC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60" y="1854102"/>
                  <a:ext cx="3516530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3640" t="-5085" b="-12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AE485-9DE7-0072-2479-9B4B2A6F40A7}"/>
                </a:ext>
              </a:extLst>
            </p:cNvPr>
            <p:cNvSpPr txBox="1"/>
            <p:nvPr/>
          </p:nvSpPr>
          <p:spPr>
            <a:xfrm>
              <a:off x="1184344" y="1920200"/>
              <a:ext cx="916405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/>
                <a:t>G: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BB6628F-08EF-9587-7BE3-87C6FB01BE95}"/>
                </a:ext>
              </a:extLst>
            </p:cNvPr>
            <p:cNvSpPr/>
            <p:nvPr/>
          </p:nvSpPr>
          <p:spPr>
            <a:xfrm>
              <a:off x="1695043" y="1835328"/>
              <a:ext cx="405706" cy="1145626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82791-A2B0-009B-8D2E-60B54902E495}"/>
                  </a:ext>
                </a:extLst>
              </p:cNvPr>
              <p:cNvSpPr txBox="1"/>
              <p:nvPr/>
            </p:nvSpPr>
            <p:spPr>
              <a:xfrm>
                <a:off x="1313043" y="4719753"/>
                <a:ext cx="95659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This grammar generates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-free language {a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b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: n ≥ 1}. </a:t>
                </a:r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-production S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 can be removed.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82791-A2B0-009B-8D2E-60B54902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43" y="4719753"/>
                <a:ext cx="9565914" cy="830997"/>
              </a:xfrm>
              <a:prstGeom prst="rect">
                <a:avLst/>
              </a:prstGeom>
              <a:blipFill>
                <a:blip r:embed="rId6"/>
                <a:stretch>
                  <a:fillRect l="-955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F9BD07DE-077B-8EC9-2BD4-07787ABE890A}"/>
              </a:ext>
            </a:extLst>
          </p:cNvPr>
          <p:cNvSpPr/>
          <p:nvPr/>
        </p:nvSpPr>
        <p:spPr>
          <a:xfrm>
            <a:off x="4764505" y="3744686"/>
            <a:ext cx="1232034" cy="4326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0646BA-E25B-CA7C-38DA-97F69C988889}"/>
              </a:ext>
            </a:extLst>
          </p:cNvPr>
          <p:cNvGrpSpPr/>
          <p:nvPr/>
        </p:nvGrpSpPr>
        <p:grpSpPr>
          <a:xfrm>
            <a:off x="6416006" y="3347181"/>
            <a:ext cx="4345045" cy="1145626"/>
            <a:chOff x="1184344" y="1835328"/>
            <a:chExt cx="4345045" cy="11456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BDEAE-2C97-15CD-6622-562CE3DF2C4D}"/>
                </a:ext>
              </a:extLst>
            </p:cNvPr>
            <p:cNvSpPr txBox="1"/>
            <p:nvPr/>
          </p:nvSpPr>
          <p:spPr>
            <a:xfrm>
              <a:off x="2012859" y="1893539"/>
              <a:ext cx="35165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S → aS</a:t>
              </a:r>
              <a:r>
                <a:rPr lang="pt-BR" sz="2800" baseline="-25000" dirty="0"/>
                <a:t>1</a:t>
              </a:r>
              <a:r>
                <a:rPr lang="pt-BR" sz="2800" dirty="0"/>
                <a:t>b |ab</a:t>
              </a:r>
            </a:p>
            <a:p>
              <a:r>
                <a:rPr lang="pt-BR" sz="2800" dirty="0"/>
                <a:t>S</a:t>
              </a:r>
              <a:r>
                <a:rPr lang="pt-BR" sz="2800" baseline="-25000" dirty="0"/>
                <a:t>1</a:t>
              </a:r>
              <a:r>
                <a:rPr lang="pt-BR" sz="2800" dirty="0"/>
                <a:t>→ aS</a:t>
              </a:r>
              <a:r>
                <a:rPr lang="pt-BR" sz="2800" baseline="-25000" dirty="0"/>
                <a:t>1</a:t>
              </a:r>
              <a:r>
                <a:rPr lang="pt-BR" sz="2800" dirty="0"/>
                <a:t>b |ab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D5B864-A0B5-F93C-4E9B-B203A51E0262}"/>
                </a:ext>
              </a:extLst>
            </p:cNvPr>
            <p:cNvSpPr txBox="1"/>
            <p:nvPr/>
          </p:nvSpPr>
          <p:spPr>
            <a:xfrm>
              <a:off x="1184344" y="1920200"/>
              <a:ext cx="916405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/>
                <a:t>G: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431B7CCF-BED7-B4DB-63F1-AA277882626E}"/>
                </a:ext>
              </a:extLst>
            </p:cNvPr>
            <p:cNvSpPr/>
            <p:nvPr/>
          </p:nvSpPr>
          <p:spPr>
            <a:xfrm>
              <a:off x="1695043" y="1835328"/>
              <a:ext cx="405706" cy="1145626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7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42162" y="395030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Removing Unit-Productions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E4151-4F8F-407A-0964-09D4ABFA9215}"/>
              </a:ext>
            </a:extLst>
          </p:cNvPr>
          <p:cNvSpPr txBox="1"/>
          <p:nvPr/>
        </p:nvSpPr>
        <p:spPr>
          <a:xfrm>
            <a:off x="1499133" y="1394944"/>
            <a:ext cx="94544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 production of a CFG of the form A → B, </a:t>
            </a:r>
            <a:br>
              <a:rPr lang="en-US" sz="2800" dirty="0"/>
            </a:br>
            <a:r>
              <a:rPr lang="en-US" sz="2800" dirty="0"/>
              <a:t>where A, B ∈ V, is called a unit-production.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remove unit-productions, use the substitution rule.</a:t>
            </a:r>
          </a:p>
        </p:txBody>
      </p:sp>
    </p:spTree>
    <p:extLst>
      <p:ext uri="{BB962C8B-B14F-4D97-AF65-F5344CB8AC3E}">
        <p14:creationId xmlns:p14="http://schemas.microsoft.com/office/powerpoint/2010/main" val="282645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225936" y="549035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Important Normal Forms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2FC5-0774-8466-0843-8024185ED6F4}"/>
              </a:ext>
            </a:extLst>
          </p:cNvPr>
          <p:cNvSpPr txBox="1"/>
          <p:nvPr/>
        </p:nvSpPr>
        <p:spPr>
          <a:xfrm>
            <a:off x="1619050" y="1533443"/>
            <a:ext cx="8953900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Chomsky Normal Form (CNF) and </a:t>
            </a:r>
            <a:r>
              <a:rPr lang="en-US" sz="2400" dirty="0" err="1"/>
              <a:t>Greibach</a:t>
            </a:r>
            <a:r>
              <a:rPr lang="en-US" sz="2400" dirty="0"/>
              <a:t> Normal Form (GNF) are two different normal forms used to represent context-free grammars (CFGs) in formal language theory.</a:t>
            </a:r>
          </a:p>
        </p:txBody>
      </p:sp>
    </p:spTree>
    <p:extLst>
      <p:ext uri="{BB962C8B-B14F-4D97-AF65-F5344CB8AC3E}">
        <p14:creationId xmlns:p14="http://schemas.microsoft.com/office/powerpoint/2010/main" val="294089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225936" y="327653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Chomsky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1A4C41-43B7-F141-0DB6-DAF75201F486}"/>
                  </a:ext>
                </a:extLst>
              </p:cNvPr>
              <p:cNvSpPr txBox="1"/>
              <p:nvPr/>
            </p:nvSpPr>
            <p:spPr>
              <a:xfrm>
                <a:off x="1079353" y="1136125"/>
                <a:ext cx="9672066" cy="307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context-free grammar is in Chomsky normal form if all productions are of the form:</a:t>
                </a:r>
                <a:br>
                  <a:rPr lang="en-US" sz="2800" dirty="0"/>
                </a:b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→ BC, where A, B, and C are non-terminal symbols or</a:t>
                </a:r>
                <a:br>
                  <a:rPr lang="en-US" sz="2400" dirty="0"/>
                </a:br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→ a, where a is a terminal symbol.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  where S is the start variable.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1A4C41-43B7-F141-0DB6-DAF75201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53" y="1136125"/>
                <a:ext cx="9672066" cy="3077766"/>
              </a:xfrm>
              <a:prstGeom prst="rect">
                <a:avLst/>
              </a:prstGeom>
              <a:blipFill>
                <a:blip r:embed="rId3"/>
                <a:stretch>
                  <a:fillRect l="-1134" t="-1782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B02E8C-4992-9BA4-FEC0-219E110F4333}"/>
              </a:ext>
            </a:extLst>
          </p:cNvPr>
          <p:cNvSpPr txBox="1"/>
          <p:nvPr/>
        </p:nvSpPr>
        <p:spPr>
          <a:xfrm>
            <a:off x="1497896" y="4522167"/>
            <a:ext cx="815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of the following CFG is in Chomsky normal form?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F9E84-91D5-E4B5-80B5-364860C2C65E}"/>
              </a:ext>
            </a:extLst>
          </p:cNvPr>
          <p:cNvGrpSpPr/>
          <p:nvPr/>
        </p:nvGrpSpPr>
        <p:grpSpPr>
          <a:xfrm>
            <a:off x="1874870" y="5274224"/>
            <a:ext cx="3781203" cy="914400"/>
            <a:chOff x="1884496" y="5399352"/>
            <a:chExt cx="3781203" cy="914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8E25BD-C8F9-8E1C-8D60-4BEB653BEC41}"/>
                </a:ext>
              </a:extLst>
            </p:cNvPr>
            <p:cNvGrpSpPr/>
            <p:nvPr/>
          </p:nvGrpSpPr>
          <p:grpSpPr>
            <a:xfrm>
              <a:off x="2530981" y="5399352"/>
              <a:ext cx="3134718" cy="914400"/>
              <a:chOff x="1232479" y="4247634"/>
              <a:chExt cx="3134718" cy="91440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2EA85E-7ACF-1D5E-7081-8B4F513A8C48}"/>
                  </a:ext>
                </a:extLst>
              </p:cNvPr>
              <p:cNvSpPr txBox="1"/>
              <p:nvPr/>
            </p:nvSpPr>
            <p:spPr>
              <a:xfrm>
                <a:off x="1451910" y="4247634"/>
                <a:ext cx="29152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 → AS |a</a:t>
                </a:r>
              </a:p>
              <a:p>
                <a:r>
                  <a:rPr lang="en-US" sz="2400" dirty="0"/>
                  <a:t>A → SA |b</a:t>
                </a:r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89FE41EC-4957-54B4-09BD-018AF1ED6CBA}"/>
                  </a:ext>
                </a:extLst>
              </p:cNvPr>
              <p:cNvSpPr/>
              <p:nvPr/>
            </p:nvSpPr>
            <p:spPr>
              <a:xfrm>
                <a:off x="1232479" y="4247634"/>
                <a:ext cx="261327" cy="914400"/>
              </a:xfrm>
              <a:prstGeom prst="leftBrac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8320DF-CF7C-3DCA-18A2-1842C5FBBB78}"/>
                </a:ext>
              </a:extLst>
            </p:cNvPr>
            <p:cNvSpPr txBox="1"/>
            <p:nvPr/>
          </p:nvSpPr>
          <p:spPr>
            <a:xfrm>
              <a:off x="1884496" y="5667422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1</a:t>
              </a:r>
              <a:r>
                <a:rPr lang="en-US" sz="2400" dirty="0"/>
                <a:t>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6336A5-C4C9-A19E-AB3E-0F1FE0A062AF}"/>
              </a:ext>
            </a:extLst>
          </p:cNvPr>
          <p:cNvGrpSpPr/>
          <p:nvPr/>
        </p:nvGrpSpPr>
        <p:grpSpPr>
          <a:xfrm>
            <a:off x="5181700" y="5335123"/>
            <a:ext cx="3770836" cy="914400"/>
            <a:chOff x="5249078" y="5498775"/>
            <a:chExt cx="3770836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4C6581-D8C3-5BB3-2D80-50EA2AD4BC3C}"/>
                </a:ext>
              </a:extLst>
            </p:cNvPr>
            <p:cNvGrpSpPr/>
            <p:nvPr/>
          </p:nvGrpSpPr>
          <p:grpSpPr>
            <a:xfrm>
              <a:off x="5813656" y="5498775"/>
              <a:ext cx="3206258" cy="914400"/>
              <a:chOff x="5322769" y="4049992"/>
              <a:chExt cx="3206258" cy="914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D0B1B-98E6-7296-4A06-8A34D4225ECC}"/>
                  </a:ext>
                </a:extLst>
              </p:cNvPr>
              <p:cNvSpPr txBox="1"/>
              <p:nvPr/>
            </p:nvSpPr>
            <p:spPr>
              <a:xfrm>
                <a:off x="5613740" y="4091693"/>
                <a:ext cx="29152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 → AS |AAS</a:t>
                </a:r>
              </a:p>
              <a:p>
                <a:r>
                  <a:rPr lang="en-US" sz="2400" dirty="0"/>
                  <a:t>A → SA |aa</a:t>
                </a:r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CA9528A3-9FF2-F605-9EFB-7A2ADF790260}"/>
                  </a:ext>
                </a:extLst>
              </p:cNvPr>
              <p:cNvSpPr/>
              <p:nvPr/>
            </p:nvSpPr>
            <p:spPr>
              <a:xfrm>
                <a:off x="5322769" y="4049992"/>
                <a:ext cx="334415" cy="914400"/>
              </a:xfrm>
              <a:prstGeom prst="leftBrac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C1F053-FB29-93B4-EDE6-D78FC598F914}"/>
                </a:ext>
              </a:extLst>
            </p:cNvPr>
            <p:cNvSpPr txBox="1"/>
            <p:nvPr/>
          </p:nvSpPr>
          <p:spPr>
            <a:xfrm>
              <a:off x="5249078" y="5659123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2</a:t>
              </a:r>
              <a:r>
                <a:rPr lang="en-US" sz="2400" dirty="0"/>
                <a:t>: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BFDCB9-6152-BBEF-4D52-3ADB9BD184C3}"/>
              </a:ext>
            </a:extLst>
          </p:cNvPr>
          <p:cNvSpPr txBox="1"/>
          <p:nvPr/>
        </p:nvSpPr>
        <p:spPr>
          <a:xfrm>
            <a:off x="8295824" y="5476774"/>
            <a:ext cx="40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G</a:t>
            </a:r>
            <a:r>
              <a:rPr lang="en-US" baseline="-25000" dirty="0"/>
              <a:t>1</a:t>
            </a:r>
            <a:r>
              <a:rPr lang="en-US" dirty="0"/>
              <a:t> is in Chomsky normal form.</a:t>
            </a:r>
          </a:p>
        </p:txBody>
      </p:sp>
    </p:spTree>
    <p:extLst>
      <p:ext uri="{BB962C8B-B14F-4D97-AF65-F5344CB8AC3E}">
        <p14:creationId xmlns:p14="http://schemas.microsoft.com/office/powerpoint/2010/main" val="15137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314260" y="145445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 CFG to Chomsky Normal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2D9C-69B3-9315-31C9-6E110086503F}"/>
              </a:ext>
            </a:extLst>
          </p:cNvPr>
          <p:cNvSpPr txBox="1"/>
          <p:nvPr/>
        </p:nvSpPr>
        <p:spPr>
          <a:xfrm>
            <a:off x="1058367" y="908734"/>
            <a:ext cx="91664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Eliminate </a:t>
            </a:r>
            <a:r>
              <a:rPr lang="el-GR" sz="2400" dirty="0"/>
              <a:t>ε-</a:t>
            </a:r>
            <a:r>
              <a:rPr lang="en-US" sz="2400" dirty="0"/>
              <a:t>productions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Eliminate unit productions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Eliminate terminals from right-hand sides: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any production has a terminal symbol on the right-hand side, create new non-terminals for each terminal symbol and replace the terminal symbol in the production with the corresponding non-terminal.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Eliminate long productions (productions with more </a:t>
            </a:r>
            <a:br>
              <a:rPr lang="en-US" sz="2400" dirty="0"/>
            </a:br>
            <a:r>
              <a:rPr lang="en-US" sz="2400" dirty="0"/>
              <a:t>than two non-terminals on the right-hand side)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Ensure that all productions are either in the form</a:t>
            </a:r>
            <a:br>
              <a:rPr lang="en-US" sz="2400" dirty="0"/>
            </a:br>
            <a:r>
              <a:rPr lang="en-US" sz="2400" dirty="0"/>
              <a:t> A → BC or A → 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C0D1B-EEEA-B340-E05A-6B9D8FF6CD5A}"/>
              </a:ext>
            </a:extLst>
          </p:cNvPr>
          <p:cNvSpPr txBox="1"/>
          <p:nvPr/>
        </p:nvSpPr>
        <p:spPr>
          <a:xfrm>
            <a:off x="7814676" y="3908978"/>
            <a:ext cx="1224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 → ab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4AB210-62CC-87BE-6C5E-25806C264E7A}"/>
              </a:ext>
            </a:extLst>
          </p:cNvPr>
          <p:cNvSpPr/>
          <p:nvPr/>
        </p:nvSpPr>
        <p:spPr>
          <a:xfrm>
            <a:off x="9144834" y="4089972"/>
            <a:ext cx="413887" cy="2439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9ACC00-5EF4-B05E-A809-3EDD5CCFC009}"/>
              </a:ext>
            </a:extLst>
          </p:cNvPr>
          <p:cNvGrpSpPr/>
          <p:nvPr/>
        </p:nvGrpSpPr>
        <p:grpSpPr>
          <a:xfrm>
            <a:off x="9867263" y="3586258"/>
            <a:ext cx="1636295" cy="1200329"/>
            <a:chOff x="9577137" y="3862930"/>
            <a:chExt cx="1636295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B0370D-021C-679B-6D71-D566C3CB15C5}"/>
                </a:ext>
              </a:extLst>
            </p:cNvPr>
            <p:cNvSpPr txBox="1"/>
            <p:nvPr/>
          </p:nvSpPr>
          <p:spPr>
            <a:xfrm>
              <a:off x="9784881" y="3862930"/>
              <a:ext cx="142855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S → AB </a:t>
              </a:r>
            </a:p>
            <a:p>
              <a:r>
                <a:rPr lang="en-US" sz="2400" dirty="0"/>
                <a:t>A→ a</a:t>
              </a:r>
            </a:p>
            <a:p>
              <a:r>
                <a:rPr lang="en-US" sz="2400" dirty="0"/>
                <a:t>B → b 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81EB37E-3BC8-F1E4-FE53-8A702E0D15A7}"/>
                </a:ext>
              </a:extLst>
            </p:cNvPr>
            <p:cNvSpPr/>
            <p:nvPr/>
          </p:nvSpPr>
          <p:spPr>
            <a:xfrm>
              <a:off x="9577137" y="3914007"/>
              <a:ext cx="270951" cy="1149251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225936" y="325777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Greibach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Normal Form (GNF)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AD5FCD-A30E-3E5F-B0F7-A1BA72631A4C}"/>
                  </a:ext>
                </a:extLst>
              </p:cNvPr>
              <p:cNvSpPr txBox="1"/>
              <p:nvPr/>
            </p:nvSpPr>
            <p:spPr>
              <a:xfrm>
                <a:off x="1447838" y="1173272"/>
                <a:ext cx="9444789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context-free grammar is said to be in </a:t>
                </a:r>
                <a:r>
                  <a:rPr lang="en-US" sz="2400" dirty="0" err="1"/>
                  <a:t>Greibach</a:t>
                </a:r>
                <a:r>
                  <a:rPr lang="en-US" sz="2400" dirty="0"/>
                  <a:t> normal form </a:t>
                </a:r>
                <a:br>
                  <a:rPr lang="en-US" sz="2400" dirty="0"/>
                </a:br>
                <a:r>
                  <a:rPr lang="en-US" sz="2400" dirty="0"/>
                  <a:t>if all productions have the form  A → bα or S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is a non-terminal symbol.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b is a terminal symbol (a single terminal symbol).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α is a string of zero or more non-terminal symbols.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/>
                  <a:t> S </a:t>
                </a:r>
                <a:r>
                  <a:rPr lang="en-US" sz="2400" dirty="0"/>
                  <a:t>is the start variable.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AD5FCD-A30E-3E5F-B0F7-A1BA7263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38" y="1173272"/>
                <a:ext cx="9444789" cy="3046988"/>
              </a:xfrm>
              <a:prstGeom prst="rect">
                <a:avLst/>
              </a:prstGeom>
              <a:blipFill>
                <a:blip r:embed="rId3"/>
                <a:stretch>
                  <a:fillRect l="-90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9F57AB-9206-BA84-AA62-79C900680680}"/>
              </a:ext>
            </a:extLst>
          </p:cNvPr>
          <p:cNvSpPr txBox="1"/>
          <p:nvPr/>
        </p:nvSpPr>
        <p:spPr>
          <a:xfrm>
            <a:off x="1351461" y="4141134"/>
            <a:ext cx="815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of the following CFG is in </a:t>
            </a:r>
            <a:r>
              <a:rPr lang="en-US" sz="2400" dirty="0" err="1"/>
              <a:t>Greibach</a:t>
            </a:r>
            <a:r>
              <a:rPr lang="en-US" sz="2400" dirty="0"/>
              <a:t> normal form?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268E86-5D09-DE01-7863-F2FDE1B9EF01}"/>
              </a:ext>
            </a:extLst>
          </p:cNvPr>
          <p:cNvGrpSpPr/>
          <p:nvPr/>
        </p:nvGrpSpPr>
        <p:grpSpPr>
          <a:xfrm>
            <a:off x="1733758" y="4682754"/>
            <a:ext cx="3699680" cy="1200330"/>
            <a:chOff x="1966019" y="5399351"/>
            <a:chExt cx="3699680" cy="12003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63091D-F649-4D2A-EFED-F1AB2A888A48}"/>
                </a:ext>
              </a:extLst>
            </p:cNvPr>
            <p:cNvGrpSpPr/>
            <p:nvPr/>
          </p:nvGrpSpPr>
          <p:grpSpPr>
            <a:xfrm>
              <a:off x="2539279" y="5399351"/>
              <a:ext cx="3126420" cy="1200330"/>
              <a:chOff x="1240777" y="4247633"/>
              <a:chExt cx="3126420" cy="120033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D5700A-6BAC-F14A-495D-9D6CC609ACD2}"/>
                  </a:ext>
                </a:extLst>
              </p:cNvPr>
              <p:cNvSpPr txBox="1"/>
              <p:nvPr/>
            </p:nvSpPr>
            <p:spPr>
              <a:xfrm>
                <a:off x="1451910" y="4247634"/>
                <a:ext cx="291528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 → AB</a:t>
                </a:r>
              </a:p>
              <a:p>
                <a:r>
                  <a:rPr lang="en-US" sz="2400" dirty="0"/>
                  <a:t>A → </a:t>
                </a:r>
                <a:r>
                  <a:rPr lang="en-US" sz="2400" dirty="0" err="1"/>
                  <a:t>aA</a:t>
                </a:r>
                <a:r>
                  <a:rPr lang="en-US" sz="2400" dirty="0"/>
                  <a:t> |</a:t>
                </a:r>
                <a:r>
                  <a:rPr lang="en-US" sz="2400" dirty="0" err="1"/>
                  <a:t>bB</a:t>
                </a:r>
                <a:r>
                  <a:rPr lang="en-US" sz="2400" dirty="0"/>
                  <a:t> |b</a:t>
                </a:r>
              </a:p>
              <a:p>
                <a:r>
                  <a:rPr lang="en-US" sz="2400" dirty="0"/>
                  <a:t>B → b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1F38E3D4-5237-F7FE-82DC-2D4EF0CC7796}"/>
                  </a:ext>
                </a:extLst>
              </p:cNvPr>
              <p:cNvSpPr/>
              <p:nvPr/>
            </p:nvSpPr>
            <p:spPr>
              <a:xfrm>
                <a:off x="1240777" y="4247633"/>
                <a:ext cx="253029" cy="1200329"/>
              </a:xfrm>
              <a:prstGeom prst="leftBrac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982C06-B815-4D67-8861-7A27B379C89D}"/>
                </a:ext>
              </a:extLst>
            </p:cNvPr>
            <p:cNvSpPr txBox="1"/>
            <p:nvPr/>
          </p:nvSpPr>
          <p:spPr>
            <a:xfrm>
              <a:off x="1966019" y="5740401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1</a:t>
              </a:r>
              <a:r>
                <a:rPr lang="en-US" sz="2400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E2F67-B2B6-3F96-96F4-CCA9711A7392}"/>
              </a:ext>
            </a:extLst>
          </p:cNvPr>
          <p:cNvGrpSpPr/>
          <p:nvPr/>
        </p:nvGrpSpPr>
        <p:grpSpPr>
          <a:xfrm>
            <a:off x="5263865" y="4721010"/>
            <a:ext cx="3770836" cy="1242030"/>
            <a:chOff x="5249078" y="5498775"/>
            <a:chExt cx="3770836" cy="1242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73C269-0373-B33B-3A75-028D8330CC13}"/>
                </a:ext>
              </a:extLst>
            </p:cNvPr>
            <p:cNvGrpSpPr/>
            <p:nvPr/>
          </p:nvGrpSpPr>
          <p:grpSpPr>
            <a:xfrm>
              <a:off x="5813656" y="5498775"/>
              <a:ext cx="3206258" cy="1242030"/>
              <a:chOff x="5322769" y="4049992"/>
              <a:chExt cx="3206258" cy="12420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A5C483-C089-717D-2FE4-695C02CB061E}"/>
                  </a:ext>
                </a:extLst>
              </p:cNvPr>
              <p:cNvSpPr txBox="1"/>
              <p:nvPr/>
            </p:nvSpPr>
            <p:spPr>
              <a:xfrm>
                <a:off x="5613740" y="4091693"/>
                <a:ext cx="291528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 → </a:t>
                </a:r>
                <a:r>
                  <a:rPr lang="en-US" sz="2400" dirty="0" err="1"/>
                  <a:t>aAB</a:t>
                </a:r>
                <a:r>
                  <a:rPr lang="en-US" sz="2400" dirty="0"/>
                  <a:t> |</a:t>
                </a:r>
                <a:r>
                  <a:rPr lang="en-US" sz="2400" dirty="0" err="1"/>
                  <a:t>bBB</a:t>
                </a:r>
                <a:endParaRPr lang="en-US" sz="2400" dirty="0"/>
              </a:p>
              <a:p>
                <a:r>
                  <a:rPr lang="en-US" sz="2400" dirty="0"/>
                  <a:t>A → </a:t>
                </a:r>
                <a:r>
                  <a:rPr lang="en-US" sz="2400" dirty="0" err="1"/>
                  <a:t>aA</a:t>
                </a:r>
                <a:r>
                  <a:rPr lang="en-US" sz="2400" dirty="0"/>
                  <a:t> |</a:t>
                </a:r>
                <a:r>
                  <a:rPr lang="en-US" sz="2400" dirty="0" err="1"/>
                  <a:t>bB</a:t>
                </a:r>
                <a:r>
                  <a:rPr lang="en-US" sz="2400" dirty="0"/>
                  <a:t> |b</a:t>
                </a:r>
              </a:p>
              <a:p>
                <a:r>
                  <a:rPr lang="en-US" sz="2400" dirty="0"/>
                  <a:t>B → b</a:t>
                </a: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16007CE-D725-F7CE-2B5A-8734C001E169}"/>
                  </a:ext>
                </a:extLst>
              </p:cNvPr>
              <p:cNvSpPr/>
              <p:nvPr/>
            </p:nvSpPr>
            <p:spPr>
              <a:xfrm>
                <a:off x="5322769" y="4049992"/>
                <a:ext cx="381176" cy="1242030"/>
              </a:xfrm>
              <a:prstGeom prst="leftBrac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7CC520-3295-525C-C52B-83A3F78A602C}"/>
                </a:ext>
              </a:extLst>
            </p:cNvPr>
            <p:cNvSpPr txBox="1"/>
            <p:nvPr/>
          </p:nvSpPr>
          <p:spPr>
            <a:xfrm>
              <a:off x="5249078" y="5825092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2</a:t>
              </a:r>
              <a:r>
                <a:rPr lang="en-US" sz="2400" dirty="0"/>
                <a:t>: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E335C5-46C6-17CB-E988-F62FB9B74F53}"/>
              </a:ext>
            </a:extLst>
          </p:cNvPr>
          <p:cNvSpPr txBox="1"/>
          <p:nvPr/>
        </p:nvSpPr>
        <p:spPr>
          <a:xfrm>
            <a:off x="5425756" y="6122952"/>
            <a:ext cx="349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G</a:t>
            </a:r>
            <a:r>
              <a:rPr lang="en-US" baseline="-25000" dirty="0"/>
              <a:t>2</a:t>
            </a:r>
            <a:r>
              <a:rPr lang="en-US" dirty="0"/>
              <a:t> is in </a:t>
            </a:r>
            <a:r>
              <a:rPr lang="en-US" dirty="0" err="1"/>
              <a:t>Greibach</a:t>
            </a:r>
            <a:r>
              <a:rPr lang="en-US" dirty="0"/>
              <a:t> normal form.</a:t>
            </a:r>
          </a:p>
        </p:txBody>
      </p:sp>
    </p:spTree>
    <p:extLst>
      <p:ext uri="{BB962C8B-B14F-4D97-AF65-F5344CB8AC3E}">
        <p14:creationId xmlns:p14="http://schemas.microsoft.com/office/powerpoint/2010/main" val="7476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106516" y="94453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 CFG to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Greibach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Normal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C2D9C-69B3-9315-31C9-6E110086503F}"/>
              </a:ext>
            </a:extLst>
          </p:cNvPr>
          <p:cNvSpPr txBox="1"/>
          <p:nvPr/>
        </p:nvSpPr>
        <p:spPr>
          <a:xfrm>
            <a:off x="925658" y="756562"/>
            <a:ext cx="10340684" cy="545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Eliminate </a:t>
            </a:r>
            <a:r>
              <a:rPr lang="el-GR" sz="2200" dirty="0"/>
              <a:t>ε-</a:t>
            </a:r>
            <a:r>
              <a:rPr lang="en-US" sz="2200" dirty="0"/>
              <a:t>productions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Eliminate unit productions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Eliminate terminals from right-hand sides: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If any production has a terminal symbol on the right-hand side, create new </a:t>
            </a:r>
            <a:br>
              <a:rPr lang="en-US" sz="2200" dirty="0"/>
            </a:br>
            <a:r>
              <a:rPr lang="en-US" sz="2200" dirty="0"/>
              <a:t>non-terminals for each terminal symbol and replace the terminal symbol in the production with the corresponding non-terminal.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Eliminate long productions (productions with more </a:t>
            </a:r>
            <a:br>
              <a:rPr lang="en-US" sz="2200" dirty="0"/>
            </a:br>
            <a:r>
              <a:rPr lang="en-US" sz="2200" dirty="0"/>
              <a:t>than one terminals on the right-hand side)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Ensure that all productions are either in the form </a:t>
            </a:r>
            <a:br>
              <a:rPr lang="en-US" sz="2200" dirty="0"/>
            </a:br>
            <a:r>
              <a:rPr lang="en-US" sz="2200" dirty="0"/>
              <a:t>A → bα (where α is a string of non-terminals) or A → b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C0D1B-EEEA-B340-E05A-6B9D8FF6CD5A}"/>
              </a:ext>
            </a:extLst>
          </p:cNvPr>
          <p:cNvSpPr txBox="1"/>
          <p:nvPr/>
        </p:nvSpPr>
        <p:spPr>
          <a:xfrm>
            <a:off x="7794057" y="3738853"/>
            <a:ext cx="1224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 → ab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4AB210-62CC-87BE-6C5E-25806C264E7A}"/>
              </a:ext>
            </a:extLst>
          </p:cNvPr>
          <p:cNvSpPr/>
          <p:nvPr/>
        </p:nvSpPr>
        <p:spPr>
          <a:xfrm>
            <a:off x="9211377" y="3832079"/>
            <a:ext cx="413887" cy="3684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9ACC00-5EF4-B05E-A809-3EDD5CCFC009}"/>
              </a:ext>
            </a:extLst>
          </p:cNvPr>
          <p:cNvGrpSpPr/>
          <p:nvPr/>
        </p:nvGrpSpPr>
        <p:grpSpPr>
          <a:xfrm>
            <a:off x="9822552" y="3553867"/>
            <a:ext cx="1636295" cy="924861"/>
            <a:chOff x="9577137" y="3862930"/>
            <a:chExt cx="1636295" cy="1200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B0370D-021C-679B-6D71-D566C3CB15C5}"/>
                </a:ext>
              </a:extLst>
            </p:cNvPr>
            <p:cNvSpPr txBox="1"/>
            <p:nvPr/>
          </p:nvSpPr>
          <p:spPr>
            <a:xfrm>
              <a:off x="9784881" y="3862930"/>
              <a:ext cx="1428551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400" dirty="0"/>
                <a:t>S → </a:t>
              </a:r>
              <a:r>
                <a:rPr lang="en-US" sz="2400" dirty="0" err="1"/>
                <a:t>aB</a:t>
              </a:r>
              <a:r>
                <a:rPr lang="en-US" sz="2400" dirty="0"/>
                <a:t> </a:t>
              </a:r>
            </a:p>
            <a:p>
              <a:r>
                <a:rPr lang="en-US" sz="2400" dirty="0"/>
                <a:t>B → b </a:t>
              </a:r>
              <a:endParaRPr lang="en-US" sz="2400" dirty="0">
                <a:ea typeface="Calibri"/>
                <a:cs typeface="Calibri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81EB37E-3BC8-F1E4-FE53-8A702E0D15A7}"/>
                </a:ext>
              </a:extLst>
            </p:cNvPr>
            <p:cNvSpPr/>
            <p:nvPr/>
          </p:nvSpPr>
          <p:spPr>
            <a:xfrm>
              <a:off x="9577137" y="3914007"/>
              <a:ext cx="270951" cy="1149251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9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043" y="1798246"/>
            <a:ext cx="72450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derivation of a string </a:t>
            </a:r>
            <a:r>
              <a:rPr lang="en-US" sz="2600" i="1" dirty="0"/>
              <a:t>w</a:t>
            </a:r>
            <a:r>
              <a:rPr lang="en-US" sz="2600" dirty="0"/>
              <a:t> in a grammar G is a </a:t>
            </a:r>
            <a:r>
              <a:rPr lang="en-US" sz="2600" i="1" u="sng" dirty="0"/>
              <a:t>leftmost derivation </a:t>
            </a:r>
            <a:r>
              <a:rPr lang="en-US" sz="2600" dirty="0"/>
              <a:t>if at every step the </a:t>
            </a:r>
            <a:r>
              <a:rPr lang="en-US" sz="2600" i="1" u="sng" dirty="0"/>
              <a:t>leftmost</a:t>
            </a:r>
            <a:r>
              <a:rPr lang="en-US" sz="2600" dirty="0"/>
              <a:t> remaining variable is the one replaced.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90288" y="645287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Leftmost and Rightmost Derivations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43B7D-E418-C480-0490-476DB456A1CF}"/>
              </a:ext>
            </a:extLst>
          </p:cNvPr>
          <p:cNvSpPr txBox="1"/>
          <p:nvPr/>
        </p:nvSpPr>
        <p:spPr>
          <a:xfrm>
            <a:off x="583043" y="3817710"/>
            <a:ext cx="74775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derivation of a string </a:t>
            </a:r>
            <a:r>
              <a:rPr lang="en-US" sz="2600" i="1" dirty="0"/>
              <a:t>w</a:t>
            </a:r>
            <a:r>
              <a:rPr lang="en-US" sz="2600" dirty="0"/>
              <a:t> in a grammar G is a </a:t>
            </a:r>
            <a:r>
              <a:rPr lang="en-US" sz="2600" i="1" u="sng" dirty="0"/>
              <a:t>rightmost derivation </a:t>
            </a:r>
            <a:r>
              <a:rPr lang="en-US" sz="2600" dirty="0"/>
              <a:t>if at every step the </a:t>
            </a:r>
            <a:r>
              <a:rPr lang="en-US" sz="2600" i="1" u="sng" dirty="0"/>
              <a:t>rightmost</a:t>
            </a:r>
            <a:r>
              <a:rPr lang="en-US" sz="2600" dirty="0"/>
              <a:t> remaining variable is the one replaced.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874E7E-C419-0CC9-9A4D-404BE3C693B5}"/>
              </a:ext>
            </a:extLst>
          </p:cNvPr>
          <p:cNvSpPr/>
          <p:nvPr/>
        </p:nvSpPr>
        <p:spPr>
          <a:xfrm>
            <a:off x="9792813" y="1570941"/>
            <a:ext cx="1194559" cy="224676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</a:p>
          <a:p>
            <a:pPr algn="ctr">
              <a:spcBef>
                <a:spcPts val="1200"/>
              </a:spcBef>
            </a:pPr>
            <a:r>
              <a:rPr lang="en-US" sz="2000" spc="700" dirty="0">
                <a:solidFill>
                  <a:prstClr val="white"/>
                </a:solidFill>
              </a:rPr>
              <a:t> E+T</a:t>
            </a:r>
          </a:p>
          <a:p>
            <a:pPr algn="ctr">
              <a:spcBef>
                <a:spcPts val="1200"/>
              </a:spcBef>
            </a:pPr>
            <a:r>
              <a:rPr lang="en-US" sz="2000" spc="700" dirty="0">
                <a:solidFill>
                  <a:prstClr val="white"/>
                </a:solidFill>
              </a:rPr>
              <a:t>T </a:t>
            </a:r>
            <a:r>
              <a:rPr lang="en-US" sz="2000" spc="700" dirty="0" err="1">
                <a:solidFill>
                  <a:prstClr val="white"/>
                </a:solidFill>
              </a:rPr>
              <a:t>T</a:t>
            </a:r>
            <a:r>
              <a:rPr lang="en-US" sz="2000" spc="100" dirty="0"/>
              <a:t>× F</a:t>
            </a:r>
            <a:endParaRPr lang="en-US" sz="2000" dirty="0">
              <a:solidFill>
                <a:prstClr val="white"/>
              </a:solidFill>
              <a:ea typeface="Calibri"/>
              <a:cs typeface="Calibri"/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F     </a:t>
            </a:r>
            <a:r>
              <a:rPr lang="en-US" sz="2000" dirty="0" err="1">
                <a:solidFill>
                  <a:prstClr val="white"/>
                </a:solidFill>
              </a:rPr>
              <a:t>F</a:t>
            </a:r>
            <a:r>
              <a:rPr lang="en-US" sz="2000" dirty="0">
                <a:solidFill>
                  <a:prstClr val="white"/>
                </a:solidFill>
              </a:rPr>
              <a:t>     a</a:t>
            </a:r>
            <a:endParaRPr lang="en-US" sz="2000" dirty="0">
              <a:solidFill>
                <a:prstClr val="white"/>
              </a:solidFill>
              <a:ea typeface="Calibri"/>
              <a:cs typeface="Calibri"/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  +</a:t>
            </a:r>
            <a:r>
              <a:rPr lang="en-US" sz="2000" dirty="0">
                <a:solidFill>
                  <a:prstClr val="white"/>
                </a:solidFill>
                <a:latin typeface="Calibri Light"/>
                <a:ea typeface="Calibri Light"/>
                <a:cs typeface="Calibri Light"/>
              </a:rPr>
              <a:t> </a:t>
            </a:r>
            <a:r>
              <a:rPr lang="en-US" sz="2000" dirty="0">
                <a:solidFill>
                  <a:prstClr val="white"/>
                </a:solidFill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  x </a:t>
            </a:r>
            <a:r>
              <a:rPr lang="en-US" sz="2000" dirty="0">
                <a:solidFill>
                  <a:prstClr val="white"/>
                </a:solidFill>
                <a:latin typeface="Calibri Light"/>
                <a:ea typeface="Calibri Light"/>
                <a:cs typeface="Calibri Light"/>
              </a:rPr>
              <a:t> </a:t>
            </a:r>
            <a:r>
              <a:rPr lang="en-US" sz="2000" dirty="0">
                <a:solidFill>
                  <a:prstClr val="white"/>
                </a:solidFill>
              </a:rPr>
              <a:t>a</a:t>
            </a:r>
            <a:endParaRPr lang="en-US" sz="2000">
              <a:solidFill>
                <a:prstClr val="white"/>
              </a:solidFill>
              <a:ea typeface="Calibri"/>
              <a:cs typeface="Calibri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557E8C-B136-BDB4-3B4A-815774741766}"/>
              </a:ext>
            </a:extLst>
          </p:cNvPr>
          <p:cNvCxnSpPr/>
          <p:nvPr/>
        </p:nvCxnSpPr>
        <p:spPr>
          <a:xfrm>
            <a:off x="10409274" y="1896384"/>
            <a:ext cx="0" cy="1913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6CE3F-C623-1D7D-B7C7-417D1F4D75EE}"/>
                  </a:ext>
                </a:extLst>
              </p:cNvPr>
              <p:cNvSpPr txBox="1"/>
              <p:nvPr/>
            </p:nvSpPr>
            <p:spPr>
              <a:xfrm>
                <a:off x="7325641" y="1653816"/>
                <a:ext cx="24925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>
                    <a:solidFill>
                      <a:schemeClr val="tx1"/>
                    </a:solidFill>
                  </a:rPr>
                  <a:t>E+T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dirty="0"/>
                  <a:t>T</a:t>
                </a:r>
              </a:p>
              <a:p>
                <a:r>
                  <a:rPr lang="en-US" sz="2400" dirty="0"/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/>
                  <a:t>T×F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| </a:t>
                </a:r>
                <a:r>
                  <a:rPr lang="en-US" sz="2400" dirty="0"/>
                  <a:t>F</a:t>
                </a:r>
              </a:p>
              <a:p>
                <a:r>
                  <a:rPr lang="en-US" sz="2400" dirty="0"/>
                  <a:t>F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/>
                  <a:t>( E ) </a:t>
                </a:r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| </a:t>
                </a:r>
                <a:r>
                  <a:rPr lang="en-US" sz="2400" dirty="0"/>
                  <a:t>a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6CE3F-C623-1D7D-B7C7-417D1F4D7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641" y="1653816"/>
                <a:ext cx="2492569" cy="1200329"/>
              </a:xfrm>
              <a:prstGeom prst="rect">
                <a:avLst/>
              </a:prstGeom>
              <a:blipFill>
                <a:blip r:embed="rId3"/>
                <a:stretch>
                  <a:fillRect l="-39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790FF-25DA-78DF-E018-315C17E14020}"/>
              </a:ext>
            </a:extLst>
          </p:cNvPr>
          <p:cNvCxnSpPr>
            <a:cxnSpLocks/>
          </p:cNvCxnSpPr>
          <p:nvPr/>
        </p:nvCxnSpPr>
        <p:spPr>
          <a:xfrm flipH="1">
            <a:off x="10124352" y="2329732"/>
            <a:ext cx="106064" cy="268247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7A0126-0E88-0804-708D-7CEDE4CB932C}"/>
              </a:ext>
            </a:extLst>
          </p:cNvPr>
          <p:cNvCxnSpPr/>
          <p:nvPr/>
        </p:nvCxnSpPr>
        <p:spPr>
          <a:xfrm>
            <a:off x="10060741" y="2795832"/>
            <a:ext cx="0" cy="1913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D513E8-B3F7-40EF-AC3D-B631E9FC79CB}"/>
              </a:ext>
            </a:extLst>
          </p:cNvPr>
          <p:cNvCxnSpPr/>
          <p:nvPr/>
        </p:nvCxnSpPr>
        <p:spPr>
          <a:xfrm>
            <a:off x="10060741" y="3237614"/>
            <a:ext cx="0" cy="1913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CFDC8-1B94-D8DB-BFA7-598275D49108}"/>
              </a:ext>
            </a:extLst>
          </p:cNvPr>
          <p:cNvGrpSpPr/>
          <p:nvPr/>
        </p:nvGrpSpPr>
        <p:grpSpPr>
          <a:xfrm>
            <a:off x="10449029" y="2329732"/>
            <a:ext cx="184207" cy="1194961"/>
            <a:chOff x="10449029" y="2329732"/>
            <a:chExt cx="184207" cy="119496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8223D7-8EA0-A692-61B4-7A476A42D8C4}"/>
                </a:ext>
              </a:extLst>
            </p:cNvPr>
            <p:cNvCxnSpPr/>
            <p:nvPr/>
          </p:nvCxnSpPr>
          <p:spPr>
            <a:xfrm>
              <a:off x="10633236" y="2329732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143495-84F0-AC6C-7208-8C29422BA1E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9029" y="2854145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30577A-E5E6-1EFF-BE4B-5AF8968B374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1369" y="3333307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072157-CD17-59C9-BB77-D25F11CD7D16}"/>
              </a:ext>
            </a:extLst>
          </p:cNvPr>
          <p:cNvGrpSpPr/>
          <p:nvPr/>
        </p:nvGrpSpPr>
        <p:grpSpPr>
          <a:xfrm>
            <a:off x="10837317" y="2801634"/>
            <a:ext cx="39755" cy="669800"/>
            <a:chOff x="10633236" y="2329732"/>
            <a:chExt cx="39755" cy="6698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9B3560-108D-7F17-95B8-663733C465F2}"/>
                </a:ext>
              </a:extLst>
            </p:cNvPr>
            <p:cNvCxnSpPr/>
            <p:nvPr/>
          </p:nvCxnSpPr>
          <p:spPr>
            <a:xfrm>
              <a:off x="10633236" y="2329732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6E7615-776A-4F10-CA30-954111A825E9}"/>
                </a:ext>
              </a:extLst>
            </p:cNvPr>
            <p:cNvCxnSpPr>
              <a:cxnSpLocks/>
            </p:cNvCxnSpPr>
            <p:nvPr/>
          </p:nvCxnSpPr>
          <p:spPr>
            <a:xfrm>
              <a:off x="10672991" y="2808146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93D9FCC-EF76-81E1-87A8-6A32B4724BF5}"/>
              </a:ext>
            </a:extLst>
          </p:cNvPr>
          <p:cNvSpPr/>
          <p:nvPr/>
        </p:nvSpPr>
        <p:spPr>
          <a:xfrm>
            <a:off x="8158027" y="3861633"/>
            <a:ext cx="1194558" cy="224676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</a:p>
          <a:p>
            <a:pPr algn="ctr">
              <a:spcBef>
                <a:spcPts val="1200"/>
              </a:spcBef>
            </a:pPr>
            <a:r>
              <a:rPr lang="en-US" sz="2000" spc="700" dirty="0">
                <a:solidFill>
                  <a:prstClr val="white"/>
                </a:solidFill>
              </a:rPr>
              <a:t> E+T</a:t>
            </a:r>
          </a:p>
          <a:p>
            <a:pPr algn="ctr">
              <a:spcBef>
                <a:spcPts val="1200"/>
              </a:spcBef>
            </a:pPr>
            <a:r>
              <a:rPr lang="en-US" sz="2000" spc="700" dirty="0">
                <a:solidFill>
                  <a:prstClr val="white"/>
                </a:solidFill>
              </a:rPr>
              <a:t>T </a:t>
            </a:r>
            <a:r>
              <a:rPr lang="en-US" sz="2000" spc="700" dirty="0" err="1">
                <a:solidFill>
                  <a:prstClr val="white"/>
                </a:solidFill>
              </a:rPr>
              <a:t>T</a:t>
            </a:r>
            <a:r>
              <a:rPr lang="en-US" sz="2000" spc="100" dirty="0"/>
              <a:t>× F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F     </a:t>
            </a:r>
            <a:r>
              <a:rPr lang="en-US" sz="2000" dirty="0" err="1">
                <a:solidFill>
                  <a:prstClr val="white"/>
                </a:solidFill>
              </a:rPr>
              <a:t>F</a:t>
            </a:r>
            <a:r>
              <a:rPr lang="en-US" sz="2000" dirty="0">
                <a:solidFill>
                  <a:prstClr val="white"/>
                </a:solidFill>
              </a:rPr>
              <a:t>     a</a:t>
            </a:r>
            <a:endParaRPr lang="en-US" sz="2000" dirty="0">
              <a:solidFill>
                <a:prstClr val="white"/>
              </a:solidFill>
              <a:ea typeface="Calibri"/>
              <a:cs typeface="Calibri"/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 +  </a:t>
            </a:r>
            <a:r>
              <a:rPr lang="en-US" sz="2000" dirty="0">
                <a:solidFill>
                  <a:prstClr val="white"/>
                </a:solidFill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  x  </a:t>
            </a:r>
            <a:r>
              <a:rPr lang="en-US" sz="2000" dirty="0">
                <a:solidFill>
                  <a:prstClr val="white"/>
                </a:solidFill>
              </a:rPr>
              <a:t>a</a:t>
            </a:r>
            <a:endParaRPr lang="en-US" sz="2000" dirty="0">
              <a:solidFill>
                <a:prstClr val="white"/>
              </a:solidFill>
              <a:ea typeface="Calibri"/>
              <a:cs typeface="Calibri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5B439-B485-52E1-6879-4615A701CA00}"/>
              </a:ext>
            </a:extLst>
          </p:cNvPr>
          <p:cNvCxnSpPr/>
          <p:nvPr/>
        </p:nvCxnSpPr>
        <p:spPr>
          <a:xfrm>
            <a:off x="8774489" y="4187076"/>
            <a:ext cx="0" cy="1913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540B13-89A9-1755-A6A6-C0411DD24590}"/>
              </a:ext>
            </a:extLst>
          </p:cNvPr>
          <p:cNvGrpSpPr/>
          <p:nvPr/>
        </p:nvGrpSpPr>
        <p:grpSpPr>
          <a:xfrm>
            <a:off x="8425956" y="4620424"/>
            <a:ext cx="169675" cy="1099268"/>
            <a:chOff x="8425956" y="4620424"/>
            <a:chExt cx="169675" cy="109926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CA4BAE-E29F-256D-4EDC-995EEA1E0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567" y="4620424"/>
              <a:ext cx="106064" cy="26824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8EC6-6569-8265-ED57-D5BF200BFF61}"/>
                </a:ext>
              </a:extLst>
            </p:cNvPr>
            <p:cNvCxnSpPr/>
            <p:nvPr/>
          </p:nvCxnSpPr>
          <p:spPr>
            <a:xfrm>
              <a:off x="8425956" y="5086524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8E226A-02AE-2B0A-E447-386F9AF063CE}"/>
                </a:ext>
              </a:extLst>
            </p:cNvPr>
            <p:cNvCxnSpPr/>
            <p:nvPr/>
          </p:nvCxnSpPr>
          <p:spPr>
            <a:xfrm>
              <a:off x="8425956" y="5528306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74AE16-905C-4A72-104D-6BB0306E89A8}"/>
              </a:ext>
            </a:extLst>
          </p:cNvPr>
          <p:cNvCxnSpPr/>
          <p:nvPr/>
        </p:nvCxnSpPr>
        <p:spPr>
          <a:xfrm>
            <a:off x="8998451" y="4620424"/>
            <a:ext cx="0" cy="1913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7C2B57-11EC-D3CA-9E60-CCEA392B6639}"/>
              </a:ext>
            </a:extLst>
          </p:cNvPr>
          <p:cNvGrpSpPr/>
          <p:nvPr/>
        </p:nvGrpSpPr>
        <p:grpSpPr>
          <a:xfrm>
            <a:off x="8814244" y="5144837"/>
            <a:ext cx="2340" cy="670548"/>
            <a:chOff x="8814244" y="5144837"/>
            <a:chExt cx="2340" cy="6705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B287F0-6BD5-D5A8-F039-E5CE492E138F}"/>
                </a:ext>
              </a:extLst>
            </p:cNvPr>
            <p:cNvCxnSpPr>
              <a:cxnSpLocks/>
            </p:cNvCxnSpPr>
            <p:nvPr/>
          </p:nvCxnSpPr>
          <p:spPr>
            <a:xfrm>
              <a:off x="8814244" y="5144837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93FC64-9C53-54B0-0426-DDCD928089DA}"/>
                </a:ext>
              </a:extLst>
            </p:cNvPr>
            <p:cNvCxnSpPr>
              <a:cxnSpLocks/>
            </p:cNvCxnSpPr>
            <p:nvPr/>
          </p:nvCxnSpPr>
          <p:spPr>
            <a:xfrm>
              <a:off x="8816584" y="5623999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20210A-6633-320C-C529-B73880DABEC6}"/>
              </a:ext>
            </a:extLst>
          </p:cNvPr>
          <p:cNvGrpSpPr/>
          <p:nvPr/>
        </p:nvGrpSpPr>
        <p:grpSpPr>
          <a:xfrm>
            <a:off x="9202532" y="5092326"/>
            <a:ext cx="39755" cy="669800"/>
            <a:chOff x="10633236" y="2329732"/>
            <a:chExt cx="39755" cy="6698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6B5A1A-25BF-2073-64C6-CF8B611AE8B3}"/>
                </a:ext>
              </a:extLst>
            </p:cNvPr>
            <p:cNvCxnSpPr/>
            <p:nvPr/>
          </p:nvCxnSpPr>
          <p:spPr>
            <a:xfrm>
              <a:off x="10633236" y="2329732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2F5E17-8AFD-0D75-1D19-AFC06CE2C9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72991" y="2808146"/>
              <a:ext cx="0" cy="1913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2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20" grpId="0"/>
      <p:bldP spid="29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4935" y="1273297"/>
            <a:ext cx="10108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string w is derived ambiguously in context-free grammar G if it has two or more different leftmost (or two or more different rightmost) derivations. 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Grammar G is ambiguous if it generates some string ambiguously.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25678" y="346523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Ambiguous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3811BD-A87D-6E22-E179-101E8A3EB71E}"/>
                  </a:ext>
                </a:extLst>
              </p:cNvPr>
              <p:cNvSpPr txBox="1"/>
              <p:nvPr/>
            </p:nvSpPr>
            <p:spPr>
              <a:xfrm>
                <a:off x="1806898" y="3544001"/>
                <a:ext cx="30605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aaS</a:t>
                </a:r>
                <a:r>
                  <a:rPr lang="en-US" sz="2800" dirty="0"/>
                  <a:t> | </a:t>
                </a:r>
                <a:r>
                  <a:rPr lang="en-US" sz="2800" dirty="0" err="1"/>
                  <a:t>aS</a:t>
                </a:r>
                <a:r>
                  <a:rPr lang="en-US" sz="2800" dirty="0"/>
                  <a:t> | 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3811BD-A87D-6E22-E179-101E8A3E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98" y="3544001"/>
                <a:ext cx="3060548" cy="523220"/>
              </a:xfrm>
              <a:prstGeom prst="rect">
                <a:avLst/>
              </a:prstGeom>
              <a:blipFill>
                <a:blip r:embed="rId3"/>
                <a:stretch>
                  <a:fillRect l="-398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5907C43-A4FC-4CA6-AF7D-A6D67F14E0AE}"/>
              </a:ext>
            </a:extLst>
          </p:cNvPr>
          <p:cNvGrpSpPr/>
          <p:nvPr/>
        </p:nvGrpSpPr>
        <p:grpSpPr>
          <a:xfrm>
            <a:off x="5332491" y="3429000"/>
            <a:ext cx="763509" cy="2091803"/>
            <a:chOff x="5332491" y="3429000"/>
            <a:chExt cx="763509" cy="20918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0841EB-B8C7-2EF3-9A70-4B4E720607A6}"/>
                </a:ext>
              </a:extLst>
            </p:cNvPr>
            <p:cNvSpPr txBox="1"/>
            <p:nvPr/>
          </p:nvSpPr>
          <p:spPr>
            <a:xfrm>
              <a:off x="5562310" y="342900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BFB546-A72C-A18F-D74E-21FDB93FAC38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5712737" y="3829110"/>
              <a:ext cx="1217" cy="49792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BCBB7F-53EE-66D6-ECAF-591444663CE8}"/>
                </a:ext>
              </a:extLst>
            </p:cNvPr>
            <p:cNvSpPr txBox="1"/>
            <p:nvPr/>
          </p:nvSpPr>
          <p:spPr>
            <a:xfrm>
              <a:off x="5335508" y="4327036"/>
              <a:ext cx="760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aaS</a:t>
              </a:r>
              <a:endParaRPr lang="en-US" sz="2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F1C082-855B-C6FF-12A4-039B7FF7DC85}"/>
                </a:ext>
              </a:extLst>
            </p:cNvPr>
            <p:cNvCxnSpPr/>
            <p:nvPr/>
          </p:nvCxnSpPr>
          <p:spPr>
            <a:xfrm flipH="1">
              <a:off x="5714246" y="4727146"/>
              <a:ext cx="1217" cy="49792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F0C88-7A52-7DF0-E611-402C19A7E4C2}"/>
                </a:ext>
              </a:extLst>
            </p:cNvPr>
            <p:cNvSpPr txBox="1"/>
            <p:nvPr/>
          </p:nvSpPr>
          <p:spPr>
            <a:xfrm>
              <a:off x="5332491" y="5120693"/>
              <a:ext cx="760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aaa</a:t>
              </a:r>
              <a:endParaRPr lang="en-US" sz="20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93013C-4E9E-11D8-E953-445FDF905CA7}"/>
              </a:ext>
            </a:extLst>
          </p:cNvPr>
          <p:cNvGrpSpPr/>
          <p:nvPr/>
        </p:nvGrpSpPr>
        <p:grpSpPr>
          <a:xfrm>
            <a:off x="6625337" y="3377078"/>
            <a:ext cx="913353" cy="2910433"/>
            <a:chOff x="6625337" y="3377078"/>
            <a:chExt cx="913353" cy="291043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A977FF-7A84-2A50-D8EB-92A18E419357}"/>
                </a:ext>
              </a:extLst>
            </p:cNvPr>
            <p:cNvSpPr txBox="1"/>
            <p:nvPr/>
          </p:nvSpPr>
          <p:spPr>
            <a:xfrm>
              <a:off x="6855156" y="3377078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964FED-763D-999C-E9D6-65D809F808E2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7005583" y="3777188"/>
              <a:ext cx="1217" cy="49792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BEB669-BC7D-A816-5A64-FE1B4B064DB4}"/>
                </a:ext>
              </a:extLst>
            </p:cNvPr>
            <p:cNvSpPr txBox="1"/>
            <p:nvPr/>
          </p:nvSpPr>
          <p:spPr>
            <a:xfrm>
              <a:off x="6778198" y="4275114"/>
              <a:ext cx="760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aS</a:t>
              </a:r>
              <a:endParaRPr lang="en-US" sz="20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B590E2-E66B-6E71-4347-EB531A7BD521}"/>
                </a:ext>
              </a:extLst>
            </p:cNvPr>
            <p:cNvCxnSpPr/>
            <p:nvPr/>
          </p:nvCxnSpPr>
          <p:spPr>
            <a:xfrm flipH="1">
              <a:off x="7007092" y="4675224"/>
              <a:ext cx="1217" cy="49792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9E5F9A-89C4-BE21-6AFC-39188E3811FD}"/>
                </a:ext>
              </a:extLst>
            </p:cNvPr>
            <p:cNvSpPr txBox="1"/>
            <p:nvPr/>
          </p:nvSpPr>
          <p:spPr>
            <a:xfrm>
              <a:off x="6625337" y="5120693"/>
              <a:ext cx="760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aaS</a:t>
              </a:r>
              <a:endParaRPr lang="en-US" sz="20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F630D8-75DB-FE07-C4F4-254D7C638A3C}"/>
                </a:ext>
              </a:extLst>
            </p:cNvPr>
            <p:cNvCxnSpPr/>
            <p:nvPr/>
          </p:nvCxnSpPr>
          <p:spPr>
            <a:xfrm flipH="1">
              <a:off x="7007092" y="5441932"/>
              <a:ext cx="1217" cy="49792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CCA390-D9C8-C6AE-1176-04E9098E71D8}"/>
                </a:ext>
              </a:extLst>
            </p:cNvPr>
            <p:cNvSpPr txBox="1"/>
            <p:nvPr/>
          </p:nvSpPr>
          <p:spPr>
            <a:xfrm>
              <a:off x="6625337" y="5887401"/>
              <a:ext cx="760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aaa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5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90288" y="645287"/>
            <a:ext cx="774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Unambiguous Grammar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4CE6B-BA45-518E-C5A4-7B5E55CD191C}"/>
              </a:ext>
            </a:extLst>
          </p:cNvPr>
          <p:cNvSpPr txBox="1"/>
          <p:nvPr/>
        </p:nvSpPr>
        <p:spPr>
          <a:xfrm>
            <a:off x="3299804" y="2967951"/>
            <a:ext cx="306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 → AB  </a:t>
            </a:r>
          </a:p>
          <a:p>
            <a:r>
              <a:rPr lang="pt-BR" sz="2400" dirty="0"/>
              <a:t>A → Aa | a  </a:t>
            </a:r>
          </a:p>
          <a:p>
            <a:r>
              <a:rPr lang="pt-BR" sz="2400" dirty="0"/>
              <a:t>B → b 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5BDD0-4C96-6525-B33E-DB4CFF416DFD}"/>
              </a:ext>
            </a:extLst>
          </p:cNvPr>
          <p:cNvSpPr txBox="1"/>
          <p:nvPr/>
        </p:nvSpPr>
        <p:spPr>
          <a:xfrm>
            <a:off x="2831553" y="1858724"/>
            <a:ext cx="71322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CFG is called unambiguous grammar if there exists </a:t>
            </a:r>
            <a:br>
              <a:rPr lang="en-US" sz="2400" dirty="0"/>
            </a:br>
            <a:r>
              <a:rPr lang="en-US" sz="2400" dirty="0"/>
              <a:t>one and only one derivation tree or parse tree.</a:t>
            </a:r>
          </a:p>
        </p:txBody>
      </p:sp>
    </p:spTree>
    <p:extLst>
      <p:ext uri="{BB962C8B-B14F-4D97-AF65-F5344CB8AC3E}">
        <p14:creationId xmlns:p14="http://schemas.microsoft.com/office/powerpoint/2010/main" val="277021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1535" y="3575787"/>
                <a:ext cx="88376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recognize the same language, i.e.,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However,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is an unambiguous CFG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is ambiguous.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35" y="3575787"/>
                <a:ext cx="8837694" cy="1200329"/>
              </a:xfrm>
              <a:prstGeom prst="rect">
                <a:avLst/>
              </a:prstGeom>
              <a:blipFill>
                <a:blip r:embed="rId3"/>
                <a:stretch>
                  <a:fillRect l="-1034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725678" y="346523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2573" y="1465608"/>
            <a:ext cx="9008149" cy="1650198"/>
            <a:chOff x="380948" y="770044"/>
            <a:chExt cx="9008149" cy="1650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dirty="0"/>
                    <a:t>T</a:t>
                  </a:r>
                </a:p>
                <a:p>
                  <a:r>
                    <a:rPr lang="en-US" sz="2400" dirty="0"/>
                    <a:t>T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/>
                    <a:t>T×F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400" dirty="0"/>
                    <a:t>F</a:t>
                  </a:r>
                </a:p>
                <a:p>
                  <a:r>
                    <a:rPr lang="en-US" sz="2400" dirty="0"/>
                    <a:t>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3667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E+E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spc="100" dirty="0"/>
                    <a:t>E×E </a:t>
                  </a:r>
                  <a:r>
                    <a:rPr lang="en-US" sz="2400" dirty="0"/>
                    <a:t>| </a:t>
                  </a:r>
                  <a:r>
                    <a:rPr lang="en-US" sz="2000" dirty="0"/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dirty="0"/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06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10392889" y="2774463"/>
            <a:ext cx="1459054" cy="1785104"/>
            <a:chOff x="4166522" y="987141"/>
            <a:chExt cx="1459054" cy="1785104"/>
          </a:xfrm>
        </p:grpSpPr>
        <p:sp>
          <p:nvSpPr>
            <p:cNvPr id="13" name="Rectangle 12"/>
            <p:cNvSpPr/>
            <p:nvPr/>
          </p:nvSpPr>
          <p:spPr>
            <a:xfrm>
              <a:off x="4166522" y="987141"/>
              <a:ext cx="1459054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E</a:t>
              </a:r>
              <a:r>
                <a:rPr lang="en-US" sz="2000" spc="100" dirty="0"/>
                <a:t>x E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 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>
              <a:xfrm flipH="1">
                <a:off x="9855134" y="4639463"/>
                <a:ext cx="93470" cy="93869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cxnSpLocks/>
              </p:cNvCxnSpPr>
              <p:nvPr/>
            </p:nvCxnSpPr>
            <p:spPr>
              <a:xfrm>
                <a:off x="10035355" y="4653789"/>
                <a:ext cx="0" cy="273048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4579177" y="1768653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10693392" y="4455994"/>
            <a:ext cx="1101584" cy="1562816"/>
            <a:chOff x="9359536" y="2985566"/>
            <a:chExt cx="1101584" cy="1562816"/>
          </a:xfrm>
        </p:grpSpPr>
        <p:cxnSp>
          <p:nvCxnSpPr>
            <p:cNvPr id="78" name="Straight Connector 77"/>
            <p:cNvCxnSpPr/>
            <p:nvPr/>
          </p:nvCxnSpPr>
          <p:spPr>
            <a:xfrm rot="10800000" flipH="1">
              <a:off x="10010351" y="4009573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</p:cNvCxnSpPr>
            <p:nvPr/>
          </p:nvCxnSpPr>
          <p:spPr>
            <a:xfrm flipV="1">
              <a:off x="9999217" y="2985566"/>
              <a:ext cx="95339" cy="82760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760155" y="4009573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9762701" y="3561896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cxnSpLocks/>
            </p:cNvCxnSpPr>
            <p:nvPr/>
          </p:nvCxnSpPr>
          <p:spPr>
            <a:xfrm flipH="1" flipV="1">
              <a:off x="9666685" y="3007337"/>
              <a:ext cx="17215" cy="39202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9512505" y="3561896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180049" y="3089139"/>
              <a:ext cx="105886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06842" y="3089139"/>
              <a:ext cx="7493" cy="2092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9471688" y="3089139"/>
              <a:ext cx="35737" cy="2245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359536" y="3224943"/>
              <a:ext cx="110158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  <a:r>
                <a:rPr lang="en-US" sz="2000" spc="100" dirty="0"/>
                <a:t>+ E     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</a:t>
              </a:r>
              <a:r>
                <a:rPr lang="en-US" sz="2000" spc="100" dirty="0"/>
                <a:t> x </a:t>
              </a: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3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90288" y="645287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A4CE6B-BA45-518E-C5A4-7B5E55CD191C}"/>
                  </a:ext>
                </a:extLst>
              </p:cNvPr>
              <p:cNvSpPr txBox="1"/>
              <p:nvPr/>
            </p:nvSpPr>
            <p:spPr>
              <a:xfrm>
                <a:off x="2497796" y="2615799"/>
                <a:ext cx="228467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AB | </a:t>
                </a:r>
                <a:r>
                  <a:rPr lang="en-US" sz="2800" dirty="0" err="1"/>
                  <a:t>aaB</a:t>
                </a:r>
                <a:endParaRPr lang="en-US" sz="2800" dirty="0"/>
              </a:p>
              <a:p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a | Aa</a:t>
                </a:r>
              </a:p>
              <a:p>
                <a:r>
                  <a:rPr lang="en-US" sz="2800" dirty="0"/>
                  <a:t>B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b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A4CE6B-BA45-518E-C5A4-7B5E55C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96" y="2615799"/>
                <a:ext cx="2284673" cy="1384995"/>
              </a:xfrm>
              <a:prstGeom prst="rect">
                <a:avLst/>
              </a:prstGeom>
              <a:blipFill>
                <a:blip r:embed="rId3"/>
                <a:stretch>
                  <a:fillRect l="-5600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A05BDD0-4C96-6525-B33E-DB4CFF416DFD}"/>
              </a:ext>
            </a:extLst>
          </p:cNvPr>
          <p:cNvSpPr txBox="1"/>
          <p:nvPr/>
        </p:nvSpPr>
        <p:spPr>
          <a:xfrm>
            <a:off x="1220549" y="1647114"/>
            <a:ext cx="9750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Which of the following grammars are ambiguous? Prove with an example.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5943D-E31D-AB3A-AB5A-B0B08F3B9DB8}"/>
                  </a:ext>
                </a:extLst>
              </p:cNvPr>
              <p:cNvSpPr txBox="1"/>
              <p:nvPr/>
            </p:nvSpPr>
            <p:spPr>
              <a:xfrm>
                <a:off x="7033769" y="2771922"/>
                <a:ext cx="3551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SS | </a:t>
                </a:r>
                <a:r>
                  <a:rPr lang="en-US" sz="2800" dirty="0" err="1"/>
                  <a:t>aSb</a:t>
                </a:r>
                <a:r>
                  <a:rPr lang="en-US" sz="2800" dirty="0"/>
                  <a:t> | </a:t>
                </a:r>
                <a:r>
                  <a:rPr lang="en-US" sz="2800" dirty="0" err="1"/>
                  <a:t>bSa</a:t>
                </a:r>
                <a:r>
                  <a:rPr lang="en-US" sz="2800" dirty="0"/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5943D-E31D-AB3A-AB5A-B0B08F3B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69" y="2771922"/>
                <a:ext cx="3551640" cy="523220"/>
              </a:xfrm>
              <a:prstGeom prst="rect">
                <a:avLst/>
              </a:prstGeom>
              <a:blipFill>
                <a:blip r:embed="rId4"/>
                <a:stretch>
                  <a:fillRect l="-3608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9D9F39-82A9-CC6E-8A77-6F47CC557945}"/>
              </a:ext>
            </a:extLst>
          </p:cNvPr>
          <p:cNvSpPr txBox="1"/>
          <p:nvPr/>
        </p:nvSpPr>
        <p:spPr>
          <a:xfrm>
            <a:off x="7158340" y="4047352"/>
            <a:ext cx="3551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inter-regular"/>
              </a:rPr>
              <a:t>S → ABA  </a:t>
            </a:r>
          </a:p>
          <a:p>
            <a:pPr algn="just"/>
            <a:r>
              <a:rPr lang="en-US" sz="2800" b="0" i="0" dirty="0">
                <a:effectLst/>
                <a:latin typeface="inter-regular"/>
              </a:rPr>
              <a:t>A → </a:t>
            </a:r>
            <a:r>
              <a:rPr lang="en-US" sz="2800" b="0" i="0" dirty="0" err="1">
                <a:effectLst/>
                <a:latin typeface="inter-regular"/>
              </a:rPr>
              <a:t>aA</a:t>
            </a:r>
            <a:r>
              <a:rPr lang="en-US" sz="2800" b="0" i="0" dirty="0">
                <a:effectLst/>
                <a:latin typeface="inter-regular"/>
              </a:rPr>
              <a:t> | </a:t>
            </a:r>
            <a:r>
              <a:rPr lang="el-GR" sz="2800" b="0" i="0" dirty="0">
                <a:effectLst/>
                <a:latin typeface="inter-regular"/>
              </a:rPr>
              <a:t>ε  </a:t>
            </a:r>
          </a:p>
          <a:p>
            <a:pPr algn="just"/>
            <a:r>
              <a:rPr lang="en-US" sz="2800" b="0" i="0" dirty="0">
                <a:effectLst/>
                <a:latin typeface="inter-regular"/>
              </a:rPr>
              <a:t>B → </a:t>
            </a:r>
            <a:r>
              <a:rPr lang="en-US" sz="2800" b="0" i="0" dirty="0" err="1">
                <a:effectLst/>
                <a:latin typeface="inter-regular"/>
              </a:rPr>
              <a:t>bB</a:t>
            </a:r>
            <a:r>
              <a:rPr lang="en-US" sz="2800" b="0" i="0" dirty="0">
                <a:effectLst/>
                <a:latin typeface="inter-regular"/>
              </a:rPr>
              <a:t> | </a:t>
            </a:r>
            <a:r>
              <a:rPr lang="el-GR" sz="2800" b="0" i="0" dirty="0">
                <a:effectLst/>
                <a:latin typeface="inter-regular"/>
              </a:rPr>
              <a:t>ε  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0B3494D-DB96-4FDB-8649-7BE4E45494A7}"/>
              </a:ext>
            </a:extLst>
          </p:cNvPr>
          <p:cNvSpPr/>
          <p:nvPr/>
        </p:nvSpPr>
        <p:spPr>
          <a:xfrm>
            <a:off x="2096742" y="2641530"/>
            <a:ext cx="430526" cy="1384994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A489E-A2EC-71B6-D1F8-89F125B49CA0}"/>
              </a:ext>
            </a:extLst>
          </p:cNvPr>
          <p:cNvSpPr txBox="1"/>
          <p:nvPr/>
        </p:nvSpPr>
        <p:spPr>
          <a:xfrm>
            <a:off x="1632859" y="296225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35496-A86B-A283-3BB4-430707B93798}"/>
              </a:ext>
            </a:extLst>
          </p:cNvPr>
          <p:cNvSpPr txBox="1"/>
          <p:nvPr/>
        </p:nvSpPr>
        <p:spPr>
          <a:xfrm>
            <a:off x="6340496" y="2775622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78F38-0185-E8F9-7FE9-BB421D961505}"/>
              </a:ext>
            </a:extLst>
          </p:cNvPr>
          <p:cNvSpPr txBox="1"/>
          <p:nvPr/>
        </p:nvSpPr>
        <p:spPr>
          <a:xfrm>
            <a:off x="6359726" y="4384252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C58555D-EB06-BBCA-A3BB-E8B654AE824C}"/>
              </a:ext>
            </a:extLst>
          </p:cNvPr>
          <p:cNvSpPr/>
          <p:nvPr/>
        </p:nvSpPr>
        <p:spPr>
          <a:xfrm>
            <a:off x="6818506" y="4047353"/>
            <a:ext cx="430526" cy="1384994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80663" y="549034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Simplification of Context-Free Grammars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D9309-E912-C8D8-A898-F45DAE56B529}"/>
              </a:ext>
            </a:extLst>
          </p:cNvPr>
          <p:cNvSpPr txBox="1"/>
          <p:nvPr/>
        </p:nvSpPr>
        <p:spPr>
          <a:xfrm>
            <a:off x="1037121" y="1613118"/>
            <a:ext cx="1032069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Remove certain types of undesirable productions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process does not necessarily result in an actual reduction </a:t>
            </a:r>
            <a:br>
              <a:rPr lang="en-US" sz="2800" dirty="0"/>
            </a:br>
            <a:r>
              <a:rPr lang="en-US" sz="2800" dirty="0"/>
              <a:t>of the number of rules. </a:t>
            </a:r>
          </a:p>
        </p:txBody>
      </p:sp>
    </p:spTree>
    <p:extLst>
      <p:ext uri="{BB962C8B-B14F-4D97-AF65-F5344CB8AC3E}">
        <p14:creationId xmlns:p14="http://schemas.microsoft.com/office/powerpoint/2010/main" val="10573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345909" y="529784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Simplification of Context-Free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8194A-D2E0-561C-A2A6-2E4AB8014F1F}"/>
              </a:ext>
            </a:extLst>
          </p:cNvPr>
          <p:cNvSpPr txBox="1"/>
          <p:nvPr/>
        </p:nvSpPr>
        <p:spPr>
          <a:xfrm>
            <a:off x="1171475" y="1362323"/>
            <a:ext cx="98490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Let G1 = (V, T, S, P) be a context-free grammar.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Suppose that P contains a production of the form A → x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800" dirty="0"/>
              <a:t> x</a:t>
            </a:r>
            <a:r>
              <a:rPr lang="en-US" sz="2800" baseline="-25000" dirty="0"/>
              <a:t>2</a:t>
            </a:r>
            <a:r>
              <a:rPr lang="en-US" sz="2800" dirty="0"/>
              <a:t> Assume that A and B are different variables and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800" dirty="0"/>
              <a:t> →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800" dirty="0"/>
              <a:t> |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800" dirty="0"/>
              <a:t> |…|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en-US" sz="2800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4565E-4CE9-9069-4DC2-DC68F17C85B7}"/>
              </a:ext>
            </a:extLst>
          </p:cNvPr>
          <p:cNvSpPr txBox="1"/>
          <p:nvPr/>
        </p:nvSpPr>
        <p:spPr>
          <a:xfrm>
            <a:off x="1801643" y="4575988"/>
            <a:ext cx="5941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G2: A → x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| x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800" dirty="0"/>
              <a:t> x</a:t>
            </a:r>
            <a:r>
              <a:rPr lang="en-US" sz="2800" baseline="-25000" dirty="0"/>
              <a:t>2</a:t>
            </a:r>
            <a:r>
              <a:rPr lang="en-US" sz="2800" dirty="0"/>
              <a:t>| …|x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800" dirty="0"/>
              <a:t> x</a:t>
            </a:r>
            <a:r>
              <a:rPr lang="en-US" sz="2800" baseline="-25000" dirty="0"/>
              <a:t>2</a:t>
            </a:r>
            <a:r>
              <a:rPr lang="en-US" sz="2800" dirty="0"/>
              <a:t>|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0F1A7D4-EF27-26D5-B04B-8E08CAC0A6C8}"/>
              </a:ext>
            </a:extLst>
          </p:cNvPr>
          <p:cNvSpPr/>
          <p:nvPr/>
        </p:nvSpPr>
        <p:spPr>
          <a:xfrm>
            <a:off x="4441371" y="3788446"/>
            <a:ext cx="231006" cy="46166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5363AF5-1C85-65D9-3AC9-C8ACC0060C5F}"/>
              </a:ext>
            </a:extLst>
          </p:cNvPr>
          <p:cNvSpPr/>
          <p:nvPr/>
        </p:nvSpPr>
        <p:spPr>
          <a:xfrm rot="16200000">
            <a:off x="7731659" y="4610814"/>
            <a:ext cx="279181" cy="6976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A3964-0717-5291-C889-410FE88F6A61}"/>
              </a:ext>
            </a:extLst>
          </p:cNvPr>
          <p:cNvSpPr txBox="1"/>
          <p:nvPr/>
        </p:nvSpPr>
        <p:spPr>
          <a:xfrm>
            <a:off x="8354843" y="4662614"/>
            <a:ext cx="2458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L(G2) = L(G1)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B2766-F543-CF55-AF07-4A0B1C083B14}"/>
              </a:ext>
            </a:extLst>
          </p:cNvPr>
          <p:cNvSpPr txBox="1"/>
          <p:nvPr/>
        </p:nvSpPr>
        <p:spPr>
          <a:xfrm>
            <a:off x="4672377" y="3749699"/>
            <a:ext cx="443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substitution for the variable B</a:t>
            </a:r>
          </a:p>
        </p:txBody>
      </p:sp>
    </p:spTree>
    <p:extLst>
      <p:ext uri="{BB962C8B-B14F-4D97-AF65-F5344CB8AC3E}">
        <p14:creationId xmlns:p14="http://schemas.microsoft.com/office/powerpoint/2010/main" val="34737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2490288" y="645287"/>
            <a:ext cx="77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3C2A6-6C18-3D95-95E8-FB9254789BC1}"/>
              </a:ext>
            </a:extLst>
          </p:cNvPr>
          <p:cNvSpPr txBox="1"/>
          <p:nvPr/>
        </p:nvSpPr>
        <p:spPr>
          <a:xfrm>
            <a:off x="1594485" y="2626803"/>
            <a:ext cx="306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 → a|aaA|abBc  </a:t>
            </a:r>
          </a:p>
          <a:p>
            <a:r>
              <a:rPr lang="pt-BR" sz="2800" dirty="0"/>
              <a:t>B → abbA|b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915D8-34C1-AB6B-2928-1CED422B4BF6}"/>
              </a:ext>
            </a:extLst>
          </p:cNvPr>
          <p:cNvSpPr txBox="1"/>
          <p:nvPr/>
        </p:nvSpPr>
        <p:spPr>
          <a:xfrm>
            <a:off x="1171475" y="1514723"/>
            <a:ext cx="984905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Simplify the grammar 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949AD-151A-DFAF-D93B-A29DD15733C7}"/>
              </a:ext>
            </a:extLst>
          </p:cNvPr>
          <p:cNvSpPr txBox="1"/>
          <p:nvPr/>
        </p:nvSpPr>
        <p:spPr>
          <a:xfrm>
            <a:off x="6593204" y="2842246"/>
            <a:ext cx="538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 → a|aaA|ab</a:t>
            </a:r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abbA</a:t>
            </a:r>
            <a:r>
              <a:rPr lang="pt-BR" sz="2800" dirty="0"/>
              <a:t>c |ab</a:t>
            </a:r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pt-BR" sz="2800" dirty="0"/>
              <a:t>c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14737C4-639A-23EE-7662-35113C5962C3}"/>
              </a:ext>
            </a:extLst>
          </p:cNvPr>
          <p:cNvSpPr/>
          <p:nvPr/>
        </p:nvSpPr>
        <p:spPr>
          <a:xfrm>
            <a:off x="1258662" y="2693286"/>
            <a:ext cx="405706" cy="914400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49E3196-C1B0-DEDD-3979-C8FCBFB25D98}"/>
              </a:ext>
            </a:extLst>
          </p:cNvPr>
          <p:cNvSpPr/>
          <p:nvPr/>
        </p:nvSpPr>
        <p:spPr>
          <a:xfrm rot="16200000">
            <a:off x="5459206" y="2801682"/>
            <a:ext cx="279181" cy="6976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78AD01-FAD0-480C-8373-CAF48080F1C6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7B46A976-7C7C-40F9-9BAD-F2ACC001A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BE3ECA-D604-4C8D-9B40-32885171C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24350</TotalTime>
  <Words>1231</Words>
  <Application>Microsoft Office PowerPoint</Application>
  <PresentationFormat>Widescreen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4: Pushdown Automata, CFG &lt;-&gt; PDA </dc:title>
  <dc:subject/>
  <dc:creator>Michael Sipser</dc:creator>
  <cp:keywords/>
  <dc:description/>
  <cp:lastModifiedBy>Mokarram dorri, Bahareh</cp:lastModifiedBy>
  <cp:revision>445</cp:revision>
  <dcterms:created xsi:type="dcterms:W3CDTF">2020-08-09T18:24:17Z</dcterms:created>
  <dcterms:modified xsi:type="dcterms:W3CDTF">2024-10-01T01:46:33Z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