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2" r:id="rId2"/>
    <p:sldId id="307" r:id="rId3"/>
    <p:sldId id="312" r:id="rId4"/>
    <p:sldId id="337" r:id="rId5"/>
    <p:sldId id="311" r:id="rId6"/>
    <p:sldId id="325" r:id="rId7"/>
    <p:sldId id="327" r:id="rId8"/>
    <p:sldId id="334" r:id="rId9"/>
    <p:sldId id="346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9A11E-8C88-4707-9BEA-6A9E990FA9B1}" v="23" dt="2024-10-09T18:59:28.095"/>
    <p1510:client id="{C9B7D54B-0432-4D08-B85A-19576A3207FE}" v="8" dt="2024-10-10T01:21:3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C9B7D54B-0432-4D08-B85A-19576A3207FE}"/>
    <pc:docChg chg="custSel addSld modSld">
      <pc:chgData name="Mokarram dorri, Bahareh" userId="b65613e7-b782-4797-afbc-3ac9b2e9b774" providerId="ADAL" clId="{C9B7D54B-0432-4D08-B85A-19576A3207FE}" dt="2024-09-25T01:59:50.085" v="18" actId="729"/>
      <pc:docMkLst>
        <pc:docMk/>
      </pc:docMkLst>
      <pc:sldChg chg="modNotesTx">
        <pc:chgData name="Mokarram dorri, Bahareh" userId="b65613e7-b782-4797-afbc-3ac9b2e9b774" providerId="ADAL" clId="{C9B7D54B-0432-4D08-B85A-19576A3207FE}" dt="2023-10-15T05:46:49.513" v="15" actId="58"/>
        <pc:sldMkLst>
          <pc:docMk/>
          <pc:sldMk cId="943769644" sldId="311"/>
        </pc:sldMkLst>
      </pc:sldChg>
      <pc:sldChg chg="modSp modAnim">
        <pc:chgData name="Mokarram dorri, Bahareh" userId="b65613e7-b782-4797-afbc-3ac9b2e9b774" providerId="ADAL" clId="{C9B7D54B-0432-4D08-B85A-19576A3207FE}" dt="2023-10-15T03:22:07.200" v="12" actId="20577"/>
        <pc:sldMkLst>
          <pc:docMk/>
          <pc:sldMk cId="894346035" sldId="316"/>
        </pc:sldMkLst>
        <pc:spChg chg="mod">
          <ac:chgData name="Mokarram dorri, Bahareh" userId="b65613e7-b782-4797-afbc-3ac9b2e9b774" providerId="ADAL" clId="{C9B7D54B-0432-4D08-B85A-19576A3207FE}" dt="2023-10-15T03:22:07.200" v="12" actId="20577"/>
          <ac:spMkLst>
            <pc:docMk/>
            <pc:sldMk cId="894346035" sldId="316"/>
            <ac:spMk id="3" creationId="{00000000-0000-0000-0000-000000000000}"/>
          </ac:spMkLst>
        </pc:spChg>
      </pc:sldChg>
      <pc:sldChg chg="modNotesTx">
        <pc:chgData name="Mokarram dorri, Bahareh" userId="b65613e7-b782-4797-afbc-3ac9b2e9b774" providerId="ADAL" clId="{C9B7D54B-0432-4D08-B85A-19576A3207FE}" dt="2023-10-15T00:24:47.547" v="11" actId="20577"/>
        <pc:sldMkLst>
          <pc:docMk/>
          <pc:sldMk cId="2181639497" sldId="325"/>
        </pc:sldMkLst>
      </pc:sldChg>
      <pc:sldChg chg="modSp mod">
        <pc:chgData name="Mokarram dorri, Bahareh" userId="b65613e7-b782-4797-afbc-3ac9b2e9b774" providerId="ADAL" clId="{C9B7D54B-0432-4D08-B85A-19576A3207FE}" dt="2023-10-11T04:51:57.033" v="0" actId="20577"/>
        <pc:sldMkLst>
          <pc:docMk/>
          <pc:sldMk cId="2300055795" sldId="337"/>
        </pc:sldMkLst>
        <pc:spChg chg="mod">
          <ac:chgData name="Mokarram dorri, Bahareh" userId="b65613e7-b782-4797-afbc-3ac9b2e9b774" providerId="ADAL" clId="{C9B7D54B-0432-4D08-B85A-19576A3207FE}" dt="2023-10-11T04:51:57.033" v="0" actId="20577"/>
          <ac:spMkLst>
            <pc:docMk/>
            <pc:sldMk cId="2300055795" sldId="337"/>
            <ac:spMk id="66" creationId="{11700652-A4B6-860D-907F-633E7ABDA1FA}"/>
          </ac:spMkLst>
        </pc:spChg>
      </pc:sldChg>
      <pc:sldChg chg="addSp new mod modShow">
        <pc:chgData name="Mokarram dorri, Bahareh" userId="b65613e7-b782-4797-afbc-3ac9b2e9b774" providerId="ADAL" clId="{C9B7D54B-0432-4D08-B85A-19576A3207FE}" dt="2024-09-25T01:59:50.085" v="18" actId="729"/>
        <pc:sldMkLst>
          <pc:docMk/>
          <pc:sldMk cId="1598839772" sldId="347"/>
        </pc:sldMkLst>
        <pc:spChg chg="add">
          <ac:chgData name="Mokarram dorri, Bahareh" userId="b65613e7-b782-4797-afbc-3ac9b2e9b774" providerId="ADAL" clId="{C9B7D54B-0432-4D08-B85A-19576A3207FE}" dt="2024-09-25T01:59:47.075" v="17" actId="22"/>
          <ac:spMkLst>
            <pc:docMk/>
            <pc:sldMk cId="1598839772" sldId="347"/>
            <ac:spMk id="3" creationId="{AAC19B23-480A-2B73-4C62-2B95D36F8717}"/>
          </ac:spMkLst>
        </pc:spChg>
      </pc:sldChg>
    </pc:docChg>
  </pc:docChgLst>
  <pc:docChgLst>
    <pc:chgData name="Mokarram Dorri, Bahareh" userId="b65613e7-b782-4797-afbc-3ac9b2e9b774" providerId="ADAL" clId="{B019A11E-8C88-4707-9BEA-6A9E990FA9B1}"/>
    <pc:docChg chg="modSld">
      <pc:chgData name="Mokarram Dorri, Bahareh" userId="b65613e7-b782-4797-afbc-3ac9b2e9b774" providerId="ADAL" clId="{B019A11E-8C88-4707-9BEA-6A9E990FA9B1}" dt="2024-10-09T19:02:14.903" v="43" actId="1076"/>
      <pc:docMkLst>
        <pc:docMk/>
      </pc:docMkLst>
      <pc:sldChg chg="addSp modSp mod modAnim">
        <pc:chgData name="Mokarram Dorri, Bahareh" userId="b65613e7-b782-4797-afbc-3ac9b2e9b774" providerId="ADAL" clId="{B019A11E-8C88-4707-9BEA-6A9E990FA9B1}" dt="2024-10-09T19:02:14.903" v="43" actId="1076"/>
        <pc:sldMkLst>
          <pc:docMk/>
          <pc:sldMk cId="262391706" sldId="312"/>
        </pc:sldMkLst>
        <pc:spChg chg="mod">
          <ac:chgData name="Mokarram Dorri, Bahareh" userId="b65613e7-b782-4797-afbc-3ac9b2e9b774" providerId="ADAL" clId="{B019A11E-8C88-4707-9BEA-6A9E990FA9B1}" dt="2024-10-09T18:57:42.452" v="0" actId="20577"/>
          <ac:spMkLst>
            <pc:docMk/>
            <pc:sldMk cId="262391706" sldId="31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B019A11E-8C88-4707-9BEA-6A9E990FA9B1}" dt="2024-10-09T18:57:49.633" v="1" actId="1076"/>
          <ac:spMkLst>
            <pc:docMk/>
            <pc:sldMk cId="262391706" sldId="312"/>
            <ac:spMk id="5" creationId="{00000000-0000-0000-0000-000000000000}"/>
          </ac:spMkLst>
        </pc:spChg>
        <pc:spChg chg="mod">
          <ac:chgData name="Mokarram Dorri, Bahareh" userId="b65613e7-b782-4797-afbc-3ac9b2e9b774" providerId="ADAL" clId="{B019A11E-8C88-4707-9BEA-6A9E990FA9B1}" dt="2024-10-09T19:02:07.199" v="41" actId="1076"/>
          <ac:spMkLst>
            <pc:docMk/>
            <pc:sldMk cId="262391706" sldId="312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B019A11E-8C88-4707-9BEA-6A9E990FA9B1}" dt="2024-10-09T19:02:14.903" v="43" actId="1076"/>
          <ac:spMkLst>
            <pc:docMk/>
            <pc:sldMk cId="262391706" sldId="312"/>
            <ac:spMk id="9" creationId="{00000000-0000-0000-0000-000000000000}"/>
          </ac:spMkLst>
        </pc:spChg>
        <pc:spChg chg="add mod">
          <ac:chgData name="Mokarram Dorri, Bahareh" userId="b65613e7-b782-4797-afbc-3ac9b2e9b774" providerId="ADAL" clId="{B019A11E-8C88-4707-9BEA-6A9E990FA9B1}" dt="2024-10-09T18:58:43.937" v="12" actId="164"/>
          <ac:spMkLst>
            <pc:docMk/>
            <pc:sldMk cId="262391706" sldId="312"/>
            <ac:spMk id="24" creationId="{2DE1219E-D8AD-7D7A-2EFB-DBB4F17A0153}"/>
          </ac:spMkLst>
        </pc:spChg>
        <pc:spChg chg="mod">
          <ac:chgData name="Mokarram Dorri, Bahareh" userId="b65613e7-b782-4797-afbc-3ac9b2e9b774" providerId="ADAL" clId="{B019A11E-8C88-4707-9BEA-6A9E990FA9B1}" dt="2024-10-09T18:58:56.672" v="20" actId="1076"/>
          <ac:spMkLst>
            <pc:docMk/>
            <pc:sldMk cId="262391706" sldId="312"/>
            <ac:spMk id="28" creationId="{BD8DEA79-B12E-FF5C-AE26-84BAF0B3CA5C}"/>
          </ac:spMkLst>
        </pc:spChg>
        <pc:grpChg chg="mod">
          <ac:chgData name="Mokarram Dorri, Bahareh" userId="b65613e7-b782-4797-afbc-3ac9b2e9b774" providerId="ADAL" clId="{B019A11E-8C88-4707-9BEA-6A9E990FA9B1}" dt="2024-10-09T19:02:11.332" v="42" actId="1076"/>
          <ac:grpSpMkLst>
            <pc:docMk/>
            <pc:sldMk cId="262391706" sldId="312"/>
            <ac:grpSpMk id="6" creationId="{00000000-0000-0000-0000-000000000000}"/>
          </ac:grpSpMkLst>
        </pc:grpChg>
        <pc:grpChg chg="add mod">
          <ac:chgData name="Mokarram Dorri, Bahareh" userId="b65613e7-b782-4797-afbc-3ac9b2e9b774" providerId="ADAL" clId="{B019A11E-8C88-4707-9BEA-6A9E990FA9B1}" dt="2024-10-09T18:58:43.937" v="12" actId="164"/>
          <ac:grpSpMkLst>
            <pc:docMk/>
            <pc:sldMk cId="262391706" sldId="312"/>
            <ac:grpSpMk id="25" creationId="{5219498D-82F6-9388-E475-20A2BF07D2A8}"/>
          </ac:grpSpMkLst>
        </pc:grpChg>
        <pc:grpChg chg="add mod">
          <ac:chgData name="Mokarram Dorri, Bahareh" userId="b65613e7-b782-4797-afbc-3ac9b2e9b774" providerId="ADAL" clId="{B019A11E-8C88-4707-9BEA-6A9E990FA9B1}" dt="2024-10-09T18:58:50.175" v="14" actId="1076"/>
          <ac:grpSpMkLst>
            <pc:docMk/>
            <pc:sldMk cId="262391706" sldId="312"/>
            <ac:grpSpMk id="26" creationId="{800BAC19-328D-5291-66F0-28FDBDB00FA2}"/>
          </ac:grpSpMkLst>
        </pc:grpChg>
        <pc:cxnChg chg="add mod">
          <ac:chgData name="Mokarram Dorri, Bahareh" userId="b65613e7-b782-4797-afbc-3ac9b2e9b774" providerId="ADAL" clId="{B019A11E-8C88-4707-9BEA-6A9E990FA9B1}" dt="2024-10-09T18:58:43.937" v="12" actId="164"/>
          <ac:cxnSpMkLst>
            <pc:docMk/>
            <pc:sldMk cId="262391706" sldId="312"/>
            <ac:cxnSpMk id="23" creationId="{DED1B71E-02FD-B330-2B37-FBA7698D54F0}"/>
          </ac:cxnSpMkLst>
        </pc:cxnChg>
        <pc:cxnChg chg="mod">
          <ac:chgData name="Mokarram Dorri, Bahareh" userId="b65613e7-b782-4797-afbc-3ac9b2e9b774" providerId="ADAL" clId="{B019A11E-8C88-4707-9BEA-6A9E990FA9B1}" dt="2024-10-09T18:58:45.728" v="13"/>
          <ac:cxnSpMkLst>
            <pc:docMk/>
            <pc:sldMk cId="262391706" sldId="312"/>
            <ac:cxnSpMk id="27" creationId="{AEB801EA-9226-E0C7-19DE-D9467D79F763}"/>
          </ac:cxnSpMkLst>
        </pc:cxnChg>
      </pc:sldChg>
    </pc:docChg>
  </pc:docChgLst>
  <pc:docChgLst>
    <pc:chgData name="Mokarram Dorri, Bahareh" userId="S::bahareh.mokarramdorri@unt.edu::b65613e7-b782-4797-afbc-3ac9b2e9b774" providerId="AD" clId="Web-{D8CB7D58-E184-8197-7844-5B488010A28F}"/>
    <pc:docChg chg="sldOrd">
      <pc:chgData name="Mokarram Dorri, Bahareh" userId="S::bahareh.mokarramdorri@unt.edu::b65613e7-b782-4797-afbc-3ac9b2e9b774" providerId="AD" clId="Web-{D8CB7D58-E184-8197-7844-5B488010A28F}" dt="2023-10-25T19:31:59.085" v="0"/>
      <pc:docMkLst>
        <pc:docMk/>
      </pc:docMkLst>
      <pc:sldChg chg="ord">
        <pc:chgData name="Mokarram Dorri, Bahareh" userId="S::bahareh.mokarramdorri@unt.edu::b65613e7-b782-4797-afbc-3ac9b2e9b774" providerId="AD" clId="Web-{D8CB7D58-E184-8197-7844-5B488010A28F}" dt="2023-10-25T19:31:59.085" v="0"/>
        <pc:sldMkLst>
          <pc:docMk/>
          <pc:sldMk cId="943769644" sldId="311"/>
        </pc:sldMkLst>
      </pc:sldChg>
    </pc:docChg>
  </pc:docChgLst>
  <pc:docChgLst>
    <pc:chgData name="Mokarram Dorri, Bahareh" userId="b65613e7-b782-4797-afbc-3ac9b2e9b774" providerId="ADAL" clId="{5C8EE446-368F-460F-9749-37004F16403A}"/>
    <pc:docChg chg="modSld">
      <pc:chgData name="Mokarram Dorri, Bahareh" userId="b65613e7-b782-4797-afbc-3ac9b2e9b774" providerId="ADAL" clId="{5C8EE446-368F-460F-9749-37004F16403A}" dt="2023-10-23T17:19:26.574" v="16"/>
      <pc:docMkLst>
        <pc:docMk/>
      </pc:docMkLst>
      <pc:sldChg chg="modNotesTx">
        <pc:chgData name="Mokarram Dorri, Bahareh" userId="b65613e7-b782-4797-afbc-3ac9b2e9b774" providerId="ADAL" clId="{5C8EE446-368F-460F-9749-37004F16403A}" dt="2023-10-16T17:07:17.493" v="5" actId="58"/>
        <pc:sldMkLst>
          <pc:docMk/>
          <pc:sldMk cId="943769644" sldId="311"/>
        </pc:sldMkLst>
      </pc:sldChg>
      <pc:sldChg chg="modNotesTx">
        <pc:chgData name="Mokarram Dorri, Bahareh" userId="b65613e7-b782-4797-afbc-3ac9b2e9b774" providerId="ADAL" clId="{5C8EE446-368F-460F-9749-37004F16403A}" dt="2023-10-16T17:06:28.443" v="0" actId="58"/>
        <pc:sldMkLst>
          <pc:docMk/>
          <pc:sldMk cId="2181639497" sldId="325"/>
        </pc:sldMkLst>
      </pc:sldChg>
      <pc:sldChg chg="modAnim">
        <pc:chgData name="Mokarram Dorri, Bahareh" userId="b65613e7-b782-4797-afbc-3ac9b2e9b774" providerId="ADAL" clId="{5C8EE446-368F-460F-9749-37004F16403A}" dt="2023-10-23T17:19:26.574" v="16"/>
        <pc:sldMkLst>
          <pc:docMk/>
          <pc:sldMk cId="4216308503" sldId="346"/>
        </pc:sldMkLst>
      </pc:sldChg>
    </pc:docChg>
  </pc:docChgLst>
  <pc:docChgLst>
    <pc:chgData name="Mokarram dorri, Bahareh" userId="S::bahareh.mokarramdorri@unt.edu::b65613e7-b782-4797-afbc-3ac9b2e9b774" providerId="AD" clId="Web-{BAB0BD5F-7BB8-910D-6AB3-51E566B5B0FD}"/>
    <pc:docChg chg="modSld sldOrd">
      <pc:chgData name="Mokarram dorri, Bahareh" userId="S::bahareh.mokarramdorri@unt.edu::b65613e7-b782-4797-afbc-3ac9b2e9b774" providerId="AD" clId="Web-{BAB0BD5F-7BB8-910D-6AB3-51E566B5B0FD}" dt="2023-10-11T14:55:55.081" v="9"/>
      <pc:docMkLst>
        <pc:docMk/>
      </pc:docMkLst>
      <pc:sldChg chg="modSp ord">
        <pc:chgData name="Mokarram dorri, Bahareh" userId="S::bahareh.mokarramdorri@unt.edu::b65613e7-b782-4797-afbc-3ac9b2e9b774" providerId="AD" clId="Web-{BAB0BD5F-7BB8-910D-6AB3-51E566B5B0FD}" dt="2023-10-11T14:55:55.081" v="9"/>
        <pc:sldMkLst>
          <pc:docMk/>
          <pc:sldMk cId="3837949659" sldId="322"/>
        </pc:sldMkLst>
        <pc:spChg chg="mod">
          <ac:chgData name="Mokarram dorri, Bahareh" userId="S::bahareh.mokarramdorri@unt.edu::b65613e7-b782-4797-afbc-3ac9b2e9b774" providerId="AD" clId="Web-{BAB0BD5F-7BB8-910D-6AB3-51E566B5B0FD}" dt="2023-10-11T14:50:05.130" v="3" actId="20577"/>
          <ac:spMkLst>
            <pc:docMk/>
            <pc:sldMk cId="3837949659" sldId="322"/>
            <ac:spMk id="90" creationId="{00000000-0000-0000-0000-000000000000}"/>
          </ac:spMkLst>
        </pc:spChg>
        <pc:graphicFrameChg chg="mod modGraphic">
          <ac:chgData name="Mokarram dorri, Bahareh" userId="S::bahareh.mokarramdorri@unt.edu::b65613e7-b782-4797-afbc-3ac9b2e9b774" providerId="AD" clId="Web-{BAB0BD5F-7BB8-910D-6AB3-51E566B5B0FD}" dt="2023-10-11T14:55:55.081" v="9"/>
          <ac:graphicFrameMkLst>
            <pc:docMk/>
            <pc:sldMk cId="3837949659" sldId="322"/>
            <ac:graphicFrameMk id="2" creationId="{00000000-0000-0000-0000-000000000000}"/>
          </ac:graphicFrameMkLst>
        </pc:graphicFrameChg>
      </pc:sldChg>
    </pc:docChg>
  </pc:docChgLst>
  <pc:docChgLst>
    <pc:chgData name="Mokarram Dorri, Bahareh" userId="S::bahareh.mokarramdorri@unt.edu::b65613e7-b782-4797-afbc-3ac9b2e9b774" providerId="AD" clId="Web-{976AFBDB-D9F7-9CE4-C9AF-2BF7D1BF1C30}"/>
    <pc:docChg chg="sldOrd">
      <pc:chgData name="Mokarram Dorri, Bahareh" userId="S::bahareh.mokarramdorri@unt.edu::b65613e7-b782-4797-afbc-3ac9b2e9b774" providerId="AD" clId="Web-{976AFBDB-D9F7-9CE4-C9AF-2BF7D1BF1C30}" dt="2023-10-23T19:28:07.253" v="0"/>
      <pc:docMkLst>
        <pc:docMk/>
      </pc:docMkLst>
      <pc:sldChg chg="ord">
        <pc:chgData name="Mokarram Dorri, Bahareh" userId="S::bahareh.mokarramdorri@unt.edu::b65613e7-b782-4797-afbc-3ac9b2e9b774" providerId="AD" clId="Web-{976AFBDB-D9F7-9CE4-C9AF-2BF7D1BF1C30}" dt="2023-10-23T19:28:07.253" v="0"/>
        <pc:sldMkLst>
          <pc:docMk/>
          <pc:sldMk cId="943769644" sldId="311"/>
        </pc:sldMkLst>
      </pc:sldChg>
    </pc:docChg>
  </pc:docChgLst>
  <pc:docChgLst>
    <pc:chgData name="Mokarram Dorri, Bahareh" userId="b65613e7-b782-4797-afbc-3ac9b2e9b774" providerId="ADAL" clId="{C9B7D54B-0432-4D08-B85A-19576A3207FE}"/>
    <pc:docChg chg="custSel addSld delSld modSld">
      <pc:chgData name="Mokarram Dorri, Bahareh" userId="b65613e7-b782-4797-afbc-3ac9b2e9b774" providerId="ADAL" clId="{C9B7D54B-0432-4D08-B85A-19576A3207FE}" dt="2024-10-10T01:21:21.901" v="61" actId="478"/>
      <pc:docMkLst>
        <pc:docMk/>
      </pc:docMkLst>
      <pc:sldChg chg="delSp modSp add mod">
        <pc:chgData name="Mokarram Dorri, Bahareh" userId="b65613e7-b782-4797-afbc-3ac9b2e9b774" providerId="ADAL" clId="{C9B7D54B-0432-4D08-B85A-19576A3207FE}" dt="2023-10-22T20:29:45.563" v="54" actId="478"/>
        <pc:sldMkLst>
          <pc:docMk/>
          <pc:sldMk cId="1512368293" sldId="306"/>
        </pc:sldMkLst>
        <pc:spChg chg="mod">
          <ac:chgData name="Mokarram Dorri, Bahareh" userId="b65613e7-b782-4797-afbc-3ac9b2e9b774" providerId="ADAL" clId="{C9B7D54B-0432-4D08-B85A-19576A3207FE}" dt="2023-10-22T20:29:43.829" v="52" actId="6549"/>
          <ac:spMkLst>
            <pc:docMk/>
            <pc:sldMk cId="1512368293" sldId="306"/>
            <ac:spMk id="11" creationId="{00000000-0000-0000-0000-000000000000}"/>
          </ac:spMkLst>
        </pc:spChg>
        <pc:cxnChg chg="del">
          <ac:chgData name="Mokarram Dorri, Bahareh" userId="b65613e7-b782-4797-afbc-3ac9b2e9b774" providerId="ADAL" clId="{C9B7D54B-0432-4D08-B85A-19576A3207FE}" dt="2023-10-22T20:29:45.563" v="54" actId="478"/>
          <ac:cxnSpMkLst>
            <pc:docMk/>
            <pc:sldMk cId="1512368293" sldId="306"/>
            <ac:cxnSpMk id="32" creationId="{00000000-0000-0000-0000-000000000000}"/>
          </ac:cxnSpMkLst>
        </pc:cxnChg>
        <pc:cxnChg chg="del">
          <ac:chgData name="Mokarram Dorri, Bahareh" userId="b65613e7-b782-4797-afbc-3ac9b2e9b774" providerId="ADAL" clId="{C9B7D54B-0432-4D08-B85A-19576A3207FE}" dt="2023-10-22T20:29:44.943" v="53" actId="478"/>
          <ac:cxnSpMkLst>
            <pc:docMk/>
            <pc:sldMk cId="1512368293" sldId="306"/>
            <ac:cxnSpMk id="33" creationId="{00000000-0000-0000-0000-000000000000}"/>
          </ac:cxnSpMkLst>
        </pc:cxnChg>
      </pc:sldChg>
      <pc:sldChg chg="modAnim">
        <pc:chgData name="Mokarram Dorri, Bahareh" userId="b65613e7-b782-4797-afbc-3ac9b2e9b774" providerId="ADAL" clId="{C9B7D54B-0432-4D08-B85A-19576A3207FE}" dt="2024-10-07T04:22:00.432" v="59"/>
        <pc:sldMkLst>
          <pc:docMk/>
          <pc:sldMk cId="262391706" sldId="312"/>
        </pc:sldMkLst>
      </pc:sldChg>
      <pc:sldChg chg="del">
        <pc:chgData name="Mokarram Dorri, Bahareh" userId="b65613e7-b782-4797-afbc-3ac9b2e9b774" providerId="ADAL" clId="{C9B7D54B-0432-4D08-B85A-19576A3207FE}" dt="2023-10-22T20:29:25.403" v="51" actId="47"/>
        <pc:sldMkLst>
          <pc:docMk/>
          <pc:sldMk cId="3845558515" sldId="323"/>
        </pc:sldMkLst>
      </pc:sldChg>
      <pc:sldChg chg="addSp modSp mod modAnim">
        <pc:chgData name="Mokarram Dorri, Bahareh" userId="b65613e7-b782-4797-afbc-3ac9b2e9b774" providerId="ADAL" clId="{C9B7D54B-0432-4D08-B85A-19576A3207FE}" dt="2023-10-16T15:16:18.155" v="49"/>
        <pc:sldMkLst>
          <pc:docMk/>
          <pc:sldMk cId="2181639497" sldId="325"/>
        </pc:sldMkLst>
        <pc:spChg chg="add 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2" creationId="{888B6712-DDC4-1300-3F78-B68B8BEBFB58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48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52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53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54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5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59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63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64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6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66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68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72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73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74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7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92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0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06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07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08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0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4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6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7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19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23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24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26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28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32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35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46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50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51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52" creationId="{00000000-0000-0000-0000-000000000000}"/>
          </ac:spMkLst>
        </pc:spChg>
        <pc:spChg chg="mod">
          <ac:chgData name="Mokarram Dorri, Bahareh" userId="b65613e7-b782-4797-afbc-3ac9b2e9b774" providerId="ADAL" clId="{C9B7D54B-0432-4D08-B85A-19576A3207FE}" dt="2023-10-16T15:14:55.185" v="16" actId="164"/>
          <ac:spMkLst>
            <pc:docMk/>
            <pc:sldMk cId="2181639497" sldId="325"/>
            <ac:spMk id="153" creationId="{00000000-0000-0000-0000-000000000000}"/>
          </ac:spMkLst>
        </pc:spChg>
        <pc:grpChg chg="add 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5" creationId="{534B6545-D038-C975-EACF-29F9C837CFD5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57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58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67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91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109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118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127" creationId="{00000000-0000-0000-0000-000000000000}"/>
          </ac:grpSpMkLst>
        </pc:grpChg>
        <pc:grpChg chg="mod">
          <ac:chgData name="Mokarram Dorri, Bahareh" userId="b65613e7-b782-4797-afbc-3ac9b2e9b774" providerId="ADAL" clId="{C9B7D54B-0432-4D08-B85A-19576A3207FE}" dt="2023-10-16T15:14:55.185" v="16" actId="164"/>
          <ac:grpSpMkLst>
            <pc:docMk/>
            <pc:sldMk cId="2181639497" sldId="325"/>
            <ac:grpSpMk id="145" creationId="{00000000-0000-0000-0000-000000000000}"/>
          </ac:grpSpMkLst>
        </pc:grp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49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50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5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60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6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62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69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70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7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93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94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04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1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12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13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20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2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22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29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30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31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47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48" creationId="{00000000-0000-0000-0000-000000000000}"/>
          </ac:cxnSpMkLst>
        </pc:cxnChg>
        <pc:cxnChg chg="mod">
          <ac:chgData name="Mokarram Dorri, Bahareh" userId="b65613e7-b782-4797-afbc-3ac9b2e9b774" providerId="ADAL" clId="{C9B7D54B-0432-4D08-B85A-19576A3207FE}" dt="2023-10-16T15:14:55.185" v="16" actId="164"/>
          <ac:cxnSpMkLst>
            <pc:docMk/>
            <pc:sldMk cId="2181639497" sldId="325"/>
            <ac:cxnSpMk id="149" creationId="{00000000-0000-0000-0000-000000000000}"/>
          </ac:cxnSpMkLst>
        </pc:cxnChg>
      </pc:sldChg>
      <pc:sldChg chg="delSp add mod">
        <pc:chgData name="Mokarram Dorri, Bahareh" userId="b65613e7-b782-4797-afbc-3ac9b2e9b774" providerId="ADAL" clId="{C9B7D54B-0432-4D08-B85A-19576A3207FE}" dt="2024-10-10T01:21:21.901" v="61" actId="478"/>
        <pc:sldMkLst>
          <pc:docMk/>
          <pc:sldMk cId="3599219624" sldId="327"/>
        </pc:sldMkLst>
        <pc:spChg chg="del">
          <ac:chgData name="Mokarram Dorri, Bahareh" userId="b65613e7-b782-4797-afbc-3ac9b2e9b774" providerId="ADAL" clId="{C9B7D54B-0432-4D08-B85A-19576A3207FE}" dt="2024-10-10T01:21:21.901" v="61" actId="478"/>
          <ac:spMkLst>
            <pc:docMk/>
            <pc:sldMk cId="3599219624" sldId="327"/>
            <ac:spMk id="3" creationId="{27FB983D-B7F1-A64D-84D9-F0702D312D1E}"/>
          </ac:spMkLst>
        </pc:spChg>
      </pc:sldChg>
      <pc:sldChg chg="add setBg">
        <pc:chgData name="Mokarram Dorri, Bahareh" userId="b65613e7-b782-4797-afbc-3ac9b2e9b774" providerId="ADAL" clId="{C9B7D54B-0432-4D08-B85A-19576A3207FE}" dt="2023-10-22T20:27:55.393" v="50"/>
        <pc:sldMkLst>
          <pc:docMk/>
          <pc:sldMk cId="1582004056" sldId="334"/>
        </pc:sldMkLst>
      </pc:sldChg>
      <pc:sldChg chg="add">
        <pc:chgData name="Mokarram Dorri, Bahareh" userId="b65613e7-b782-4797-afbc-3ac9b2e9b774" providerId="ADAL" clId="{C9B7D54B-0432-4D08-B85A-19576A3207FE}" dt="2023-10-22T20:27:55.393" v="50"/>
        <pc:sldMkLst>
          <pc:docMk/>
          <pc:sldMk cId="3154077021" sldId="342"/>
        </pc:sldMkLst>
      </pc:sldChg>
      <pc:sldChg chg="add">
        <pc:chgData name="Mokarram Dorri, Bahareh" userId="b65613e7-b782-4797-afbc-3ac9b2e9b774" providerId="ADAL" clId="{C9B7D54B-0432-4D08-B85A-19576A3207FE}" dt="2023-10-22T20:27:55.393" v="50"/>
        <pc:sldMkLst>
          <pc:docMk/>
          <pc:sldMk cId="151322578" sldId="344"/>
        </pc:sldMkLst>
      </pc:sldChg>
      <pc:sldChg chg="modSp add">
        <pc:chgData name="Mokarram Dorri, Bahareh" userId="b65613e7-b782-4797-afbc-3ac9b2e9b774" providerId="ADAL" clId="{C9B7D54B-0432-4D08-B85A-19576A3207FE}" dt="2023-10-22T20:30:33.333" v="56" actId="20577"/>
        <pc:sldMkLst>
          <pc:docMk/>
          <pc:sldMk cId="4216308503" sldId="346"/>
        </pc:sldMkLst>
        <pc:spChg chg="mod">
          <ac:chgData name="Mokarram Dorri, Bahareh" userId="b65613e7-b782-4797-afbc-3ac9b2e9b774" providerId="ADAL" clId="{C9B7D54B-0432-4D08-B85A-19576A3207FE}" dt="2023-10-22T20:30:33.333" v="56" actId="20577"/>
          <ac:spMkLst>
            <pc:docMk/>
            <pc:sldMk cId="4216308503" sldId="346"/>
            <ac:spMk id="123" creationId="{00000000-0000-0000-0000-000000000000}"/>
          </ac:spMkLst>
        </pc:spChg>
      </pc:sldChg>
      <pc:sldChg chg="del">
        <pc:chgData name="Mokarram Dorri, Bahareh" userId="b65613e7-b782-4797-afbc-3ac9b2e9b774" providerId="ADAL" clId="{C9B7D54B-0432-4D08-B85A-19576A3207FE}" dt="2024-10-10T01:20:52.794" v="60" actId="47"/>
        <pc:sldMkLst>
          <pc:docMk/>
          <pc:sldMk cId="1598839772" sldId="347"/>
        </pc:sldMkLst>
      </pc:sldChg>
    </pc:docChg>
  </pc:docChgLst>
  <pc:docChgLst>
    <pc:chgData name="Mokarram dorri, Bahareh" userId="S::bahareh.mokarramdorri@unt.edu::b65613e7-b782-4797-afbc-3ac9b2e9b774" providerId="AD" clId="Web-{98B9294D-0DD5-0683-1424-68DF79CD58E0}"/>
    <pc:docChg chg="modSld sldOrd">
      <pc:chgData name="Mokarram dorri, Bahareh" userId="S::bahareh.mokarramdorri@unt.edu::b65613e7-b782-4797-afbc-3ac9b2e9b774" providerId="AD" clId="Web-{98B9294D-0DD5-0683-1424-68DF79CD58E0}" dt="2023-10-11T14:00:48.636" v="4" actId="1076"/>
      <pc:docMkLst>
        <pc:docMk/>
      </pc:docMkLst>
      <pc:sldChg chg="ord">
        <pc:chgData name="Mokarram dorri, Bahareh" userId="S::bahareh.mokarramdorri@unt.edu::b65613e7-b782-4797-afbc-3ac9b2e9b774" providerId="AD" clId="Web-{98B9294D-0DD5-0683-1424-68DF79CD58E0}" dt="2023-10-11T13:39:05.472" v="0"/>
        <pc:sldMkLst>
          <pc:docMk/>
          <pc:sldMk cId="1912468145" sldId="307"/>
        </pc:sldMkLst>
      </pc:sldChg>
      <pc:sldChg chg="addSp modSp addAnim">
        <pc:chgData name="Mokarram dorri, Bahareh" userId="S::bahareh.mokarramdorri@unt.edu::b65613e7-b782-4797-afbc-3ac9b2e9b774" providerId="AD" clId="Web-{98B9294D-0DD5-0683-1424-68DF79CD58E0}" dt="2023-10-11T14:00:48.636" v="4" actId="1076"/>
        <pc:sldMkLst>
          <pc:docMk/>
          <pc:sldMk cId="2181639497" sldId="325"/>
        </pc:sldMkLst>
        <pc:spChg chg="add mod">
          <ac:chgData name="Mokarram dorri, Bahareh" userId="S::bahareh.mokarramdorri@unt.edu::b65613e7-b782-4797-afbc-3ac9b2e9b774" providerId="AD" clId="Web-{98B9294D-0DD5-0683-1424-68DF79CD58E0}" dt="2023-10-11T14:00:48.636" v="4" actId="1076"/>
          <ac:spMkLst>
            <pc:docMk/>
            <pc:sldMk cId="2181639497" sldId="325"/>
            <ac:spMk id="4" creationId="{FDD3794E-EC24-0052-C671-CC931E3661AD}"/>
          </ac:spMkLst>
        </pc:spChg>
      </pc:sldChg>
      <pc:sldChg chg="addAnim">
        <pc:chgData name="Mokarram dorri, Bahareh" userId="S::bahareh.mokarramdorri@unt.edu::b65613e7-b782-4797-afbc-3ac9b2e9b774" providerId="AD" clId="Web-{98B9294D-0DD5-0683-1424-68DF79CD58E0}" dt="2023-10-11T13:59:37.087" v="1"/>
        <pc:sldMkLst>
          <pc:docMk/>
          <pc:sldMk cId="2300055795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BF313-8466-40C8-953D-F71F1347F26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482A0-0AEF-4BE5-A718-462E3B07C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 baseline="-25000">
                    <a:latin typeface="Cambria Math" panose="02040503050406030204" pitchFamily="18" charset="0"/>
                  </a:rPr>
                  <a:t>"Type equation here."</a:t>
                </a:r>
                <a:endParaRPr lang="en-US" baseline="-2500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endParaRPr lang="en-US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1" baseline="0">
                    <a:latin typeface="Cambria Math" panose="02040503050406030204" pitchFamily="18" charset="0"/>
                  </a:rPr>
                  <a:t>Minute 47:</a:t>
                </a:r>
              </a:p>
              <a:p>
                <a:pPr/>
                <a:r>
                  <a:rPr lang="en-US" i="0" baseline="0">
                    <a:latin typeface="Cambria Math" panose="02040503050406030204" pitchFamily="18" charset="0"/>
                  </a:rPr>
                  <a:t>ℎ𝑡𝑡𝑝𝑠://𝑤𝑤𝑤.𝑦𝑜𝑢𝑡𝑢𝑏𝑒.𝑐𝑜𝑚/𝑙𝑖𝑣𝑒/4𝑐𝑠𝑤𝑛𝑤6𝐸𝐶𝑦𝑘?𝑠𝑖=𝑡3𝑗𝐾𝑘𝑟8𝑍𝑧𝑌𝑢𝐶𝑃𝑠𝑂𝐽</a:t>
                </a:r>
                <a:endParaRPr lang="en-US" baseline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endParaRPr lang="en-US" sz="900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4DCA-06AD-BDA3-EEA1-377DE38D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35C19-4236-708E-ABE9-69CF94E70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7022-188C-1D80-1FB4-B2F1AF7C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4DB8-D51A-F627-2DE0-A62B563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6F70-91BD-8C15-71FD-154F3C91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6FD4-F7F4-DC24-DCC8-4D5FA507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6253-6775-1580-9AA7-E7D81FFF2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F3C5-3482-FE1F-44EA-A9FC53DF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320F-4D75-B058-510D-D6D2648F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286A-1718-4745-BB09-9F2E44D5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17733-7042-67D6-75A6-1238235AD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0166E-63E1-8C64-F7E4-2FB18248B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B4C4-419D-BA08-9626-B42E8E9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0D8-0862-0B9B-FCB9-8DAD72FB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0BFE-CC6B-B279-84C0-FFAFCCF9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95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B36E-1B69-6296-7042-25B4930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94C4-EE0E-D26F-48E8-32220462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B73C-0012-0237-B400-2C1F2D9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00A2-A308-05FC-66AD-2A809B9B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1E97-87D6-388D-7F86-E5AB9E2B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064D-952D-2DD3-18B4-4176BF4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6ED1-ED73-DFBC-CE52-EF814A5E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97DB-25C7-54A6-49F2-A297CCC3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BFDC-8AAB-95B8-F548-6C0E6DBE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80DE-FF98-6AAE-5FFB-C4951E70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69E2-5405-8E9F-2034-48FD6F9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D9D1-AC30-8B59-28C6-EC2299BF1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689F-2EE5-CCB7-9E2D-384EFC86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9DE7C-EF7F-7769-1641-FF4520C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CACC-A7CF-2ED7-AC13-D3D6C3D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0D831-26EB-AF2C-A282-902419D5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B76B-68FD-DA21-1776-F134BE97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A7AB-B4A3-B1F8-3E1A-FE5F357A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7EABE-FABF-22C6-5F42-70E167BF4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616-2234-1002-30F1-9EE72D53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D95BA-13CB-4459-B166-A7A93624B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CBE3-282F-B87D-4050-8FB04B45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FCA8A-83DE-2F5B-89BA-E29DC8E4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594F8-29E7-B7D1-6115-74D82010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83AD-966F-FC19-C98E-DDA0E28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7737B-59AF-7AB3-3F7D-9169E4B2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C7A8-B634-D6FF-1E36-16018BD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A1FB7-910C-B716-B4D8-D4E7FAF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18CD3-7FB6-2B8A-B15F-74E2621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252DD-D054-07EB-7118-98FB8161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7A638-B1B3-F437-3A2D-3095043F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504A-4730-2DB9-18B9-09BEEAD2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121E-971A-E088-D3C5-D2D053D2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93AE-3857-98F2-4AEB-CEF16801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0CD09-BB73-9A22-AA8D-831A0D50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4C14-E19C-9147-45CB-74A0EFF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D1A6-170F-EA91-9E2A-DF98F741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43C0-FC43-2DC2-74D4-EDBC10A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4EBE-2349-3CF3-6C50-3B11BD1F9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9E91-A768-2E78-65FF-9521E160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D6E1-335F-6961-D3FD-AC04295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B076-7F31-ABDF-2428-79518778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772-082E-3483-7CE1-98443649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4C0C4-B56D-50F6-215D-9D196829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1045-286D-E74A-8EED-6C2E92D2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4F51-209E-9221-B75E-608F4DA80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5816-37D6-4680-9B3B-7E1B080DF22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529F-58F3-3BCA-380B-25CAED85A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3773-38DA-9E1E-8820-A892705D6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3FA5-6285-4BBA-A262-E061728E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.png"/><Relationship Id="rId3" Type="http://schemas.openxmlformats.org/officeDocument/2006/relationships/image" Target="../media/image61.png"/><Relationship Id="rId17" Type="http://schemas.openxmlformats.org/officeDocument/2006/relationships/image" Target="../media/image72.png"/><Relationship Id="rId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24" Type="http://schemas.openxmlformats.org/officeDocument/2006/relationships/image" Target="../media/image620.png"/><Relationship Id="rId23" Type="http://schemas.openxmlformats.org/officeDocument/2006/relationships/image" Target="../media/image610.png"/><Relationship Id="rId5" Type="http://schemas.openxmlformats.org/officeDocument/2006/relationships/image" Target="../media/image530.png"/><Relationship Id="rId28" Type="http://schemas.openxmlformats.org/officeDocument/2006/relationships/image" Target="../media/image67.png"/><Relationship Id="rId4" Type="http://schemas.openxmlformats.org/officeDocument/2006/relationships/image" Target="../media/image62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1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854460" y="115577"/>
            <a:ext cx="390119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4000">
              <a:solidFill>
                <a:schemeClr val="accent1">
                  <a:lumMod val="60000"/>
                  <a:lumOff val="40000"/>
                </a:schemeClr>
              </a:solidFill>
              <a:cs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37541"/>
              </p:ext>
            </p:extLst>
          </p:nvPr>
        </p:nvGraphicFramePr>
        <p:xfrm>
          <a:off x="3122689" y="1155448"/>
          <a:ext cx="5505263" cy="2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826">
                  <a:extLst>
                    <a:ext uri="{9D8B030D-6E8A-4147-A177-3AD203B41FA5}">
                      <a16:colId xmlns:a16="http://schemas.microsoft.com/office/drawing/2014/main" val="1675458543"/>
                    </a:ext>
                  </a:extLst>
                </a:gridCol>
                <a:gridCol w="2030350">
                  <a:extLst>
                    <a:ext uri="{9D8B030D-6E8A-4147-A177-3AD203B41FA5}">
                      <a16:colId xmlns:a16="http://schemas.microsoft.com/office/drawing/2014/main" val="159469629"/>
                    </a:ext>
                  </a:extLst>
                </a:gridCol>
                <a:gridCol w="1835087">
                  <a:extLst>
                    <a:ext uri="{9D8B030D-6E8A-4147-A177-3AD203B41FA5}">
                      <a16:colId xmlns:a16="http://schemas.microsoft.com/office/drawing/2014/main" val="976773964"/>
                    </a:ext>
                  </a:extLst>
                </a:gridCol>
              </a:tblGrid>
              <a:tr h="74277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Recognizer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Generator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797452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Regular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DFA or NFA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Regular expression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0159448"/>
                  </a:ext>
                </a:extLst>
              </a:tr>
              <a:tr h="74277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Context Free language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PDA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Context</a:t>
                      </a:r>
                      <a:r>
                        <a:rPr lang="en-US" sz="2000" baseline="0"/>
                        <a:t> Free Grammar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40592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95239" y="3829990"/>
            <a:ext cx="3870807" cy="2194195"/>
            <a:chOff x="842245" y="3915086"/>
            <a:chExt cx="3870807" cy="2194195"/>
          </a:xfrm>
        </p:grpSpPr>
        <p:sp>
          <p:nvSpPr>
            <p:cNvPr id="4" name="Oval 3"/>
            <p:cNvSpPr/>
            <p:nvPr/>
          </p:nvSpPr>
          <p:spPr>
            <a:xfrm rot="21216799">
              <a:off x="1008748" y="4497304"/>
              <a:ext cx="1536569" cy="12537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21216799">
              <a:off x="842245" y="3915086"/>
              <a:ext cx="3870807" cy="21941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37491" y="4801020"/>
              <a:ext cx="1279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Regular languages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0281" y="4154689"/>
              <a:ext cx="14140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Context Free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94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187" y="171342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2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01508" y="2843121"/>
                <a:ext cx="899304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</m:e>
                    </m:d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 .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Assume (for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a CFL.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Need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can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be pumped and stay inside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   Bad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cannot be pumped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</m:oMath>
                </a14:m>
                <a:r>
                  <a:rPr lang="en-US" sz="2000" dirty="0"/>
                  <a:t> does not overlap two runs of 0s or two runs of 1s.</a:t>
                </a:r>
              </a:p>
              <a:p>
                <a:r>
                  <a:rPr lang="en-US" sz="2000" dirty="0"/>
                  <a:t>Therefore,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, two runs of 0s or two runs of 1s have unequal length.</a:t>
                </a:r>
              </a:p>
              <a:p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violating Condition 1. Contradiction! Thus,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is not a CFL.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8" y="2843121"/>
                <a:ext cx="8993045" cy="3539430"/>
              </a:xfrm>
              <a:prstGeom prst="rect">
                <a:avLst/>
              </a:prstGeom>
              <a:blipFill>
                <a:blip r:embed="rId3"/>
                <a:stretch>
                  <a:fillRect l="-1017" t="-1377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48159" y="924903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159" y="924903"/>
                <a:ext cx="6516229" cy="1718163"/>
              </a:xfrm>
              <a:prstGeom prst="rect">
                <a:avLst/>
              </a:prstGeom>
              <a:blipFill>
                <a:blip r:embed="rId4"/>
                <a:stretch>
                  <a:fillRect l="-934" t="-1761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9114031" y="3993815"/>
            <a:ext cx="2892249" cy="400110"/>
            <a:chOff x="9218102" y="5088914"/>
            <a:chExt cx="289224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1995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⋯001000⋯001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2467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811801" y="4357533"/>
            <a:ext cx="2061390" cy="561916"/>
            <a:chOff x="9848035" y="3849609"/>
            <a:chExt cx="2061390" cy="561916"/>
          </a:xfrm>
        </p:grpSpPr>
        <p:cxnSp>
          <p:nvCxnSpPr>
            <p:cNvPr id="37" name="Straight Connector 36"/>
            <p:cNvCxnSpPr/>
            <p:nvPr/>
          </p:nvCxnSpPr>
          <p:spPr>
            <a:xfrm flipV="1">
              <a:off x="10477757" y="4296822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9911408" y="3849609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/>
            <p:cNvCxnSpPr/>
            <p:nvPr/>
          </p:nvCxnSpPr>
          <p:spPr>
            <a:xfrm flipV="1">
              <a:off x="9848035" y="3912259"/>
              <a:ext cx="2061390" cy="27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0469452" y="3917638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738955" y="392092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0889431" y="391710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11156552" y="392380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31202" y="4182118"/>
              <a:ext cx="363887" cy="229407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9146187" y="5311853"/>
            <a:ext cx="2927515" cy="400110"/>
            <a:chOff x="9218102" y="5088914"/>
            <a:chExt cx="292751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102" y="5088914"/>
                  <a:ext cx="7379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⋯01⋯10⋯01⋯1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676" y="5104303"/>
                  <a:ext cx="2359941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9843957" y="5675571"/>
            <a:ext cx="2097497" cy="561916"/>
            <a:chOff x="9880191" y="5167647"/>
            <a:chExt cx="2097497" cy="561916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10509913" y="5614860"/>
              <a:ext cx="674876" cy="2690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9943564" y="5167647"/>
              <a:ext cx="1898724" cy="381511"/>
              <a:chOff x="9316103" y="3502313"/>
              <a:chExt cx="1898724" cy="381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5897" y="3509213"/>
                    <a:ext cx="36798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926" y="3502313"/>
                    <a:ext cx="367986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Connector 73"/>
            <p:cNvCxnSpPr/>
            <p:nvPr/>
          </p:nvCxnSpPr>
          <p:spPr>
            <a:xfrm>
              <a:off x="9880191" y="5232997"/>
              <a:ext cx="2097497" cy="404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10501608" y="5235676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10771111" y="523895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10921587" y="5235145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11188708" y="524184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63358" y="5500156"/>
              <a:ext cx="363887" cy="229407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3102429" y="4393925"/>
            <a:ext cx="6117770" cy="34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765" y="71313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Pushdown Automata (PDA)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5235" y="4726449"/>
                <a:ext cx="8494081" cy="170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Example:  </a:t>
                </a:r>
                <a:r>
                  <a:rPr lang="en-US" sz="2400" i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/>
                  <a:t>Read 0s from input, push onto stack until read 1.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/>
                  <a:t>Read 1s from input, while popping 0s from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/>
                  <a:t>Enter accept state if stack is empty.  (note: acceptance only at end of input)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235" y="4726449"/>
                <a:ext cx="8494081" cy="1700466"/>
              </a:xfrm>
              <a:prstGeom prst="rect">
                <a:avLst/>
              </a:prstGeom>
              <a:blipFill>
                <a:blip r:embed="rId3"/>
                <a:stretch>
                  <a:fillRect l="-114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3005819" y="1906629"/>
            <a:ext cx="1920598" cy="1347302"/>
            <a:chOff x="2047875" y="1656251"/>
            <a:chExt cx="1920598" cy="1347302"/>
          </a:xfrm>
        </p:grpSpPr>
        <p:sp>
          <p:nvSpPr>
            <p:cNvPr id="42" name="Rectangle 41"/>
            <p:cNvSpPr/>
            <p:nvPr/>
          </p:nvSpPr>
          <p:spPr>
            <a:xfrm rot="5400000">
              <a:off x="1930011" y="233711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047875" y="1656251"/>
              <a:ext cx="394496" cy="343999"/>
            </a:xfrm>
            <a:custGeom>
              <a:avLst/>
              <a:gdLst>
                <a:gd name="connsiteX0" fmla="*/ 0 w 414056"/>
                <a:gd name="connsiteY0" fmla="*/ 32078 h 365453"/>
                <a:gd name="connsiteX1" fmla="*/ 371475 w 414056"/>
                <a:gd name="connsiteY1" fmla="*/ 32078 h 365453"/>
                <a:gd name="connsiteX2" fmla="*/ 390525 w 414056"/>
                <a:gd name="connsiteY2" fmla="*/ 365453 h 365453"/>
                <a:gd name="connsiteX0" fmla="*/ 0 w 394496"/>
                <a:gd name="connsiteY0" fmla="*/ 10624 h 343999"/>
                <a:gd name="connsiteX1" fmla="*/ 266700 w 394496"/>
                <a:gd name="connsiteY1" fmla="*/ 67774 h 343999"/>
                <a:gd name="connsiteX2" fmla="*/ 390525 w 394496"/>
                <a:gd name="connsiteY2" fmla="*/ 343999 h 3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496" h="343999">
                  <a:moveTo>
                    <a:pt x="0" y="10624"/>
                  </a:moveTo>
                  <a:cubicBezTo>
                    <a:pt x="153194" y="-17157"/>
                    <a:pt x="201613" y="12212"/>
                    <a:pt x="266700" y="67774"/>
                  </a:cubicBezTo>
                  <a:cubicBezTo>
                    <a:pt x="331787" y="123336"/>
                    <a:pt x="413543" y="205092"/>
                    <a:pt x="390525" y="34399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76094" y="2263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276094" y="251777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76094" y="278765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2292928" y="1922873"/>
              <a:ext cx="2824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8134" y="220682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7857" y="24701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76094" y="292474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57793" y="2078048"/>
              <a:ext cx="1310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(pushdown)</a:t>
              </a:r>
              <a:br>
                <a:rPr lang="en-US"/>
              </a:br>
              <a:r>
                <a:rPr lang="en-US"/>
                <a:t>stack</a:t>
              </a:r>
            </a:p>
          </p:txBody>
        </p:sp>
      </p:grpSp>
      <p:sp>
        <p:nvSpPr>
          <p:cNvPr id="4" name="PDA box"/>
          <p:cNvSpPr/>
          <p:nvPr/>
        </p:nvSpPr>
        <p:spPr>
          <a:xfrm>
            <a:off x="1587273" y="1441835"/>
            <a:ext cx="1430767" cy="893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inite Control"/>
          <p:cNvSpPr/>
          <p:nvPr/>
        </p:nvSpPr>
        <p:spPr>
          <a:xfrm>
            <a:off x="1877571" y="1548157"/>
            <a:ext cx="850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Finite</a:t>
            </a:r>
            <a:br>
              <a:rPr lang="en-US"/>
            </a:br>
            <a:r>
              <a:rPr lang="en-US"/>
              <a:t>control</a:t>
            </a:r>
          </a:p>
        </p:txBody>
      </p:sp>
      <p:grpSp>
        <p:nvGrpSpPr>
          <p:cNvPr id="91" name="Group input tape"/>
          <p:cNvGrpSpPr/>
          <p:nvPr/>
        </p:nvGrpSpPr>
        <p:grpSpPr>
          <a:xfrm>
            <a:off x="3442961" y="1242740"/>
            <a:ext cx="2742303" cy="533702"/>
            <a:chOff x="2485017" y="992362"/>
            <a:chExt cx="2742303" cy="533702"/>
          </a:xfrm>
        </p:grpSpPr>
        <p:sp>
          <p:nvSpPr>
            <p:cNvPr id="5" name="Rectangle 4"/>
            <p:cNvSpPr/>
            <p:nvPr/>
          </p:nvSpPr>
          <p:spPr>
            <a:xfrm>
              <a:off x="2485017" y="1190466"/>
              <a:ext cx="2742303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06828" y="119760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74137" y="114625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9965" y="115673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77766" y="992362"/>
              <a:ext cx="4331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/>
                <a:t>…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2529250" y="1100978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35401" y="1717882"/>
            <a:ext cx="260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input appears on a “tape”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54932" y="2185920"/>
            <a:ext cx="3746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Schematic diagram for DFA or NFA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69045" y="2584195"/>
            <a:ext cx="3821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Schematic diagram for PDA             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05235" y="3527108"/>
            <a:ext cx="717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Operates like an NFA except can </a:t>
            </a:r>
            <a:r>
              <a:rPr lang="en-US" sz="2000" u="sng"/>
              <a:t>write-add</a:t>
            </a:r>
            <a:r>
              <a:rPr lang="en-US" sz="2000"/>
              <a:t> or </a:t>
            </a:r>
            <a:r>
              <a:rPr lang="en-US" sz="2000" u="sng"/>
              <a:t>read-remove</a:t>
            </a:r>
            <a:r>
              <a:rPr lang="en-US" sz="2000"/>
              <a:t> symbols</a:t>
            </a:r>
            <a:br>
              <a:rPr lang="en-US" sz="2000"/>
            </a:br>
            <a:r>
              <a:rPr lang="en-US" sz="2000"/>
              <a:t>from the top of stack.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836603" y="3935914"/>
            <a:ext cx="689612" cy="441964"/>
            <a:chOff x="8226877" y="2839437"/>
            <a:chExt cx="689612" cy="441964"/>
          </a:xfrm>
        </p:grpSpPr>
        <p:sp>
          <p:nvSpPr>
            <p:cNvPr id="60" name="Up Arrow Callout 59"/>
            <p:cNvSpPr/>
            <p:nvPr/>
          </p:nvSpPr>
          <p:spPr>
            <a:xfrm>
              <a:off x="8278998" y="2839437"/>
              <a:ext cx="591421" cy="390817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26877" y="2881291"/>
              <a:ext cx="6896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push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9471" y="3935914"/>
            <a:ext cx="588623" cy="427707"/>
            <a:chOff x="8918917" y="2964031"/>
            <a:chExt cx="588623" cy="427707"/>
          </a:xfrm>
        </p:grpSpPr>
        <p:sp>
          <p:nvSpPr>
            <p:cNvPr id="61" name="Up Arrow Callout 60"/>
            <p:cNvSpPr/>
            <p:nvPr/>
          </p:nvSpPr>
          <p:spPr>
            <a:xfrm>
              <a:off x="8924925" y="2964031"/>
              <a:ext cx="540167" cy="388465"/>
            </a:xfrm>
            <a:prstGeom prst="upArrowCallout">
              <a:avLst>
                <a:gd name="adj1" fmla="val 18447"/>
                <a:gd name="adj2" fmla="val 19102"/>
                <a:gd name="adj3" fmla="val 25000"/>
                <a:gd name="adj4" fmla="val 64977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18917" y="2991628"/>
              <a:ext cx="5886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/>
                <a:t>pop</a:t>
              </a:r>
            </a:p>
          </p:txBody>
        </p:sp>
      </p:grpSp>
      <p:grpSp>
        <p:nvGrpSpPr>
          <p:cNvPr id="70" name="State diagram"/>
          <p:cNvGrpSpPr/>
          <p:nvPr/>
        </p:nvGrpSpPr>
        <p:grpSpPr>
          <a:xfrm rot="20668874">
            <a:off x="1783109" y="1605591"/>
            <a:ext cx="987851" cy="609226"/>
            <a:chOff x="1277094" y="2696798"/>
            <a:chExt cx="3940402" cy="2430120"/>
          </a:xfrm>
        </p:grpSpPr>
        <p:sp>
          <p:nvSpPr>
            <p:cNvPr id="71" name="Oval 70"/>
            <p:cNvSpPr/>
            <p:nvPr/>
          </p:nvSpPr>
          <p:spPr>
            <a:xfrm>
              <a:off x="2774800" y="4463391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99279" y="3015129"/>
              <a:ext cx="425468" cy="4452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277094" y="2696798"/>
              <a:ext cx="3231370" cy="2271971"/>
              <a:chOff x="1277094" y="2696798"/>
              <a:chExt cx="3231370" cy="22719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1560429" y="301342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713276" y="4389219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2047638" y="2864231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6350">
                <a:solidFill>
                  <a:schemeClr val="tx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1277094" y="3303202"/>
                <a:ext cx="283335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Freeform 84"/>
              <p:cNvSpPr/>
              <p:nvPr/>
            </p:nvSpPr>
            <p:spPr>
              <a:xfrm rot="17874118">
                <a:off x="1598398" y="2698995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835118" y="2949067"/>
                <a:ext cx="553791" cy="57955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10800000">
                <a:off x="2078646" y="3449393"/>
                <a:ext cx="1823053" cy="228601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211" h="128766">
                    <a:moveTo>
                      <a:pt x="0" y="128766"/>
                    </a:moveTo>
                    <a:cubicBezTo>
                      <a:pt x="173814" y="-3733"/>
                      <a:pt x="441887" y="3515"/>
                      <a:pt x="540968" y="340"/>
                    </a:cubicBezTo>
                    <a:cubicBezTo>
                      <a:pt x="634432" y="-2835"/>
                      <a:pt x="972844" y="14663"/>
                      <a:pt x="1070211" y="119438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20091956">
                <a:off x="4141734" y="2696798"/>
                <a:ext cx="366730" cy="389557"/>
              </a:xfrm>
              <a:custGeom>
                <a:avLst/>
                <a:gdLst>
                  <a:gd name="connsiteX0" fmla="*/ 0 w 446175"/>
                  <a:gd name="connsiteY0" fmla="*/ 147014 h 413714"/>
                  <a:gd name="connsiteX1" fmla="*/ 241300 w 446175"/>
                  <a:gd name="connsiteY1" fmla="*/ 964 h 413714"/>
                  <a:gd name="connsiteX2" fmla="*/ 444500 w 446175"/>
                  <a:gd name="connsiteY2" fmla="*/ 210514 h 413714"/>
                  <a:gd name="connsiteX3" fmla="*/ 127000 w 446175"/>
                  <a:gd name="connsiteY3" fmla="*/ 413714 h 413714"/>
                  <a:gd name="connsiteX0" fmla="*/ 0 w 383473"/>
                  <a:gd name="connsiteY0" fmla="*/ 147579 h 414279"/>
                  <a:gd name="connsiteX1" fmla="*/ 241300 w 383473"/>
                  <a:gd name="connsiteY1" fmla="*/ 1529 h 414279"/>
                  <a:gd name="connsiteX2" fmla="*/ 381000 w 383473"/>
                  <a:gd name="connsiteY2" fmla="*/ 230129 h 414279"/>
                  <a:gd name="connsiteX3" fmla="*/ 127000 w 383473"/>
                  <a:gd name="connsiteY3" fmla="*/ 414279 h 414279"/>
                  <a:gd name="connsiteX0" fmla="*/ 0 w 383869"/>
                  <a:gd name="connsiteY0" fmla="*/ 116583 h 383283"/>
                  <a:gd name="connsiteX1" fmla="*/ 247650 w 383869"/>
                  <a:gd name="connsiteY1" fmla="*/ 2283 h 383283"/>
                  <a:gd name="connsiteX2" fmla="*/ 381000 w 383869"/>
                  <a:gd name="connsiteY2" fmla="*/ 199133 h 383283"/>
                  <a:gd name="connsiteX3" fmla="*/ 127000 w 383869"/>
                  <a:gd name="connsiteY3" fmla="*/ 383283 h 383283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6583 h 338039"/>
                  <a:gd name="connsiteX1" fmla="*/ 247650 w 383682"/>
                  <a:gd name="connsiteY1" fmla="*/ 2283 h 338039"/>
                  <a:gd name="connsiteX2" fmla="*/ 381000 w 383682"/>
                  <a:gd name="connsiteY2" fmla="*/ 199133 h 338039"/>
                  <a:gd name="connsiteX3" fmla="*/ 131763 w 383682"/>
                  <a:gd name="connsiteY3" fmla="*/ 338039 h 338039"/>
                  <a:gd name="connsiteX0" fmla="*/ 0 w 383682"/>
                  <a:gd name="connsiteY0" fmla="*/ 118429 h 339885"/>
                  <a:gd name="connsiteX1" fmla="*/ 247650 w 383682"/>
                  <a:gd name="connsiteY1" fmla="*/ 4129 h 339885"/>
                  <a:gd name="connsiteX2" fmla="*/ 381000 w 383682"/>
                  <a:gd name="connsiteY2" fmla="*/ 200979 h 339885"/>
                  <a:gd name="connsiteX3" fmla="*/ 131763 w 383682"/>
                  <a:gd name="connsiteY3" fmla="*/ 339885 h 339885"/>
                  <a:gd name="connsiteX0" fmla="*/ 0 w 356218"/>
                  <a:gd name="connsiteY0" fmla="*/ 118915 h 340371"/>
                  <a:gd name="connsiteX1" fmla="*/ 247650 w 356218"/>
                  <a:gd name="connsiteY1" fmla="*/ 4615 h 340371"/>
                  <a:gd name="connsiteX2" fmla="*/ 352776 w 356218"/>
                  <a:gd name="connsiteY2" fmla="*/ 209226 h 340371"/>
                  <a:gd name="connsiteX3" fmla="*/ 131763 w 356218"/>
                  <a:gd name="connsiteY3" fmla="*/ 340371 h 340371"/>
                  <a:gd name="connsiteX0" fmla="*/ 0 w 356351"/>
                  <a:gd name="connsiteY0" fmla="*/ 126869 h 348325"/>
                  <a:gd name="connsiteX1" fmla="*/ 247650 w 356351"/>
                  <a:gd name="connsiteY1" fmla="*/ 12569 h 348325"/>
                  <a:gd name="connsiteX2" fmla="*/ 352776 w 356351"/>
                  <a:gd name="connsiteY2" fmla="*/ 217180 h 348325"/>
                  <a:gd name="connsiteX3" fmla="*/ 131763 w 356351"/>
                  <a:gd name="connsiteY3" fmla="*/ 348325 h 348325"/>
                  <a:gd name="connsiteX0" fmla="*/ 0 w 356873"/>
                  <a:gd name="connsiteY0" fmla="*/ 121549 h 343005"/>
                  <a:gd name="connsiteX1" fmla="*/ 247650 w 356873"/>
                  <a:gd name="connsiteY1" fmla="*/ 7249 h 343005"/>
                  <a:gd name="connsiteX2" fmla="*/ 352776 w 356873"/>
                  <a:gd name="connsiteY2" fmla="*/ 211860 h 343005"/>
                  <a:gd name="connsiteX3" fmla="*/ 131763 w 356873"/>
                  <a:gd name="connsiteY3" fmla="*/ 343005 h 343005"/>
                  <a:gd name="connsiteX0" fmla="*/ 0 w 361107"/>
                  <a:gd name="connsiteY0" fmla="*/ 171453 h 392909"/>
                  <a:gd name="connsiteX1" fmla="*/ 287591 w 361107"/>
                  <a:gd name="connsiteY1" fmla="*/ 3670 h 392909"/>
                  <a:gd name="connsiteX2" fmla="*/ 352776 w 361107"/>
                  <a:gd name="connsiteY2" fmla="*/ 261764 h 392909"/>
                  <a:gd name="connsiteX3" fmla="*/ 131763 w 361107"/>
                  <a:gd name="connsiteY3" fmla="*/ 392909 h 392909"/>
                  <a:gd name="connsiteX0" fmla="*/ 0 w 366730"/>
                  <a:gd name="connsiteY0" fmla="*/ 168101 h 389557"/>
                  <a:gd name="connsiteX1" fmla="*/ 287591 w 366730"/>
                  <a:gd name="connsiteY1" fmla="*/ 318 h 389557"/>
                  <a:gd name="connsiteX2" fmla="*/ 361184 w 366730"/>
                  <a:gd name="connsiteY2" fmla="*/ 131810 h 389557"/>
                  <a:gd name="connsiteX3" fmla="*/ 131763 w 366730"/>
                  <a:gd name="connsiteY3" fmla="*/ 389557 h 38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730" h="389557">
                    <a:moveTo>
                      <a:pt x="0" y="168101"/>
                    </a:moveTo>
                    <a:cubicBezTo>
                      <a:pt x="52652" y="56447"/>
                      <a:pt x="227394" y="6366"/>
                      <a:pt x="287591" y="318"/>
                    </a:cubicBezTo>
                    <a:cubicBezTo>
                      <a:pt x="347788" y="-5730"/>
                      <a:pt x="380498" y="75851"/>
                      <a:pt x="361184" y="131810"/>
                    </a:cubicBezTo>
                    <a:cubicBezTo>
                      <a:pt x="341870" y="187769"/>
                      <a:pt x="292894" y="365215"/>
                      <a:pt x="131763" y="389557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2714057" flipV="1">
                <a:off x="1520641" y="4087335"/>
                <a:ext cx="1417573" cy="269594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6205" h="182657">
                    <a:moveTo>
                      <a:pt x="0" y="182657"/>
                    </a:moveTo>
                    <a:cubicBezTo>
                      <a:pt x="157522" y="88899"/>
                      <a:pt x="390730" y="11626"/>
                      <a:pt x="489811" y="8451"/>
                    </a:cubicBezTo>
                    <a:cubicBezTo>
                      <a:pt x="583275" y="5276"/>
                      <a:pt x="921976" y="-27422"/>
                      <a:pt x="1106205" y="61634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8559318">
                <a:off x="3056913" y="3904911"/>
                <a:ext cx="1328882" cy="425796"/>
              </a:xfrm>
              <a:custGeom>
                <a:avLst/>
                <a:gdLst>
                  <a:gd name="connsiteX0" fmla="*/ 0 w 965200"/>
                  <a:gd name="connsiteY0" fmla="*/ 178110 h 216210"/>
                  <a:gd name="connsiteX1" fmla="*/ 609600 w 965200"/>
                  <a:gd name="connsiteY1" fmla="*/ 310 h 216210"/>
                  <a:gd name="connsiteX2" fmla="*/ 965200 w 965200"/>
                  <a:gd name="connsiteY2" fmla="*/ 216210 h 216210"/>
                  <a:gd name="connsiteX0" fmla="*/ 0 w 965200"/>
                  <a:gd name="connsiteY0" fmla="*/ 174946 h 213046"/>
                  <a:gd name="connsiteX1" fmla="*/ 53340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946 h 213046"/>
                  <a:gd name="connsiteX1" fmla="*/ 501650 w 965200"/>
                  <a:gd name="connsiteY1" fmla="*/ 321 h 213046"/>
                  <a:gd name="connsiteX2" fmla="*/ 965200 w 965200"/>
                  <a:gd name="connsiteY2" fmla="*/ 213046 h 213046"/>
                  <a:gd name="connsiteX0" fmla="*/ 0 w 965200"/>
                  <a:gd name="connsiteY0" fmla="*/ 174692 h 212792"/>
                  <a:gd name="connsiteX1" fmla="*/ 501650 w 965200"/>
                  <a:gd name="connsiteY1" fmla="*/ 67 h 212792"/>
                  <a:gd name="connsiteX2" fmla="*/ 965200 w 965200"/>
                  <a:gd name="connsiteY2" fmla="*/ 212792 h 212792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74773 h 174773"/>
                  <a:gd name="connsiteX1" fmla="*/ 501650 w 1105624"/>
                  <a:gd name="connsiteY1" fmla="*/ 148 h 174773"/>
                  <a:gd name="connsiteX2" fmla="*/ 1105624 w 1105624"/>
                  <a:gd name="connsiteY2" fmla="*/ 149350 h 174773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105624"/>
                  <a:gd name="connsiteY0" fmla="*/ 129220 h 129220"/>
                  <a:gd name="connsiteX1" fmla="*/ 540968 w 1105624"/>
                  <a:gd name="connsiteY1" fmla="*/ 794 h 129220"/>
                  <a:gd name="connsiteX2" fmla="*/ 1105624 w 1105624"/>
                  <a:gd name="connsiteY2" fmla="*/ 103797 h 129220"/>
                  <a:gd name="connsiteX0" fmla="*/ 0 w 1068347"/>
                  <a:gd name="connsiteY0" fmla="*/ 128857 h 128857"/>
                  <a:gd name="connsiteX1" fmla="*/ 540968 w 1068347"/>
                  <a:gd name="connsiteY1" fmla="*/ 431 h 128857"/>
                  <a:gd name="connsiteX2" fmla="*/ 1068347 w 1068347"/>
                  <a:gd name="connsiteY2" fmla="*/ 114164 h 128857"/>
                  <a:gd name="connsiteX0" fmla="*/ 0 w 1079530"/>
                  <a:gd name="connsiteY0" fmla="*/ 128705 h 128705"/>
                  <a:gd name="connsiteX1" fmla="*/ 540968 w 1079530"/>
                  <a:gd name="connsiteY1" fmla="*/ 279 h 128705"/>
                  <a:gd name="connsiteX2" fmla="*/ 1079530 w 1079530"/>
                  <a:gd name="connsiteY2" fmla="*/ 124742 h 128705"/>
                  <a:gd name="connsiteX0" fmla="*/ 0 w 1070211"/>
                  <a:gd name="connsiteY0" fmla="*/ 128766 h 128766"/>
                  <a:gd name="connsiteX1" fmla="*/ 540968 w 1070211"/>
                  <a:gd name="connsiteY1" fmla="*/ 340 h 128766"/>
                  <a:gd name="connsiteX2" fmla="*/ 1070211 w 1070211"/>
                  <a:gd name="connsiteY2" fmla="*/ 119438 h 128766"/>
                  <a:gd name="connsiteX0" fmla="*/ 0 w 1147865"/>
                  <a:gd name="connsiteY0" fmla="*/ 156456 h 156456"/>
                  <a:gd name="connsiteX1" fmla="*/ 540968 w 1147865"/>
                  <a:gd name="connsiteY1" fmla="*/ 28030 h 156456"/>
                  <a:gd name="connsiteX2" fmla="*/ 1147865 w 1147865"/>
                  <a:gd name="connsiteY2" fmla="*/ 56088 h 156456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49800 h 149800"/>
                  <a:gd name="connsiteX1" fmla="*/ 540968 w 1147865"/>
                  <a:gd name="connsiteY1" fmla="*/ 21374 h 149800"/>
                  <a:gd name="connsiteX2" fmla="*/ 1147865 w 1147865"/>
                  <a:gd name="connsiteY2" fmla="*/ 49432 h 149800"/>
                  <a:gd name="connsiteX0" fmla="*/ 0 w 1147865"/>
                  <a:gd name="connsiteY0" fmla="*/ 162002 h 162002"/>
                  <a:gd name="connsiteX1" fmla="*/ 531471 w 1147865"/>
                  <a:gd name="connsiteY1" fmla="*/ 8451 h 162002"/>
                  <a:gd name="connsiteX2" fmla="*/ 1147865 w 1147865"/>
                  <a:gd name="connsiteY2" fmla="*/ 61634 h 162002"/>
                  <a:gd name="connsiteX0" fmla="*/ 0 w 1106205"/>
                  <a:gd name="connsiteY0" fmla="*/ 182657 h 182657"/>
                  <a:gd name="connsiteX1" fmla="*/ 489811 w 1106205"/>
                  <a:gd name="connsiteY1" fmla="*/ 8451 h 182657"/>
                  <a:gd name="connsiteX2" fmla="*/ 1106205 w 1106205"/>
                  <a:gd name="connsiteY2" fmla="*/ 61634 h 182657"/>
                  <a:gd name="connsiteX0" fmla="*/ 0 w 1106205"/>
                  <a:gd name="connsiteY0" fmla="*/ 162344 h 162344"/>
                  <a:gd name="connsiteX1" fmla="*/ 417324 w 1106205"/>
                  <a:gd name="connsiteY1" fmla="*/ 37577 h 162344"/>
                  <a:gd name="connsiteX2" fmla="*/ 1106205 w 1106205"/>
                  <a:gd name="connsiteY2" fmla="*/ 41321 h 162344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46775 h 146775"/>
                  <a:gd name="connsiteX1" fmla="*/ 417324 w 1106205"/>
                  <a:gd name="connsiteY1" fmla="*/ 22008 h 146775"/>
                  <a:gd name="connsiteX2" fmla="*/ 1106205 w 1106205"/>
                  <a:gd name="connsiteY2" fmla="*/ 25752 h 146775"/>
                  <a:gd name="connsiteX0" fmla="*/ 0 w 1106205"/>
                  <a:gd name="connsiteY0" fmla="*/ 151868 h 151868"/>
                  <a:gd name="connsiteX1" fmla="*/ 417324 w 1106205"/>
                  <a:gd name="connsiteY1" fmla="*/ 27101 h 151868"/>
                  <a:gd name="connsiteX2" fmla="*/ 1106205 w 1106205"/>
                  <a:gd name="connsiteY2" fmla="*/ 30845 h 151868"/>
                  <a:gd name="connsiteX0" fmla="*/ 0 w 1106205"/>
                  <a:gd name="connsiteY0" fmla="*/ 150031 h 150031"/>
                  <a:gd name="connsiteX1" fmla="*/ 417324 w 1106205"/>
                  <a:gd name="connsiteY1" fmla="*/ 25264 h 150031"/>
                  <a:gd name="connsiteX2" fmla="*/ 1106205 w 1106205"/>
                  <a:gd name="connsiteY2" fmla="*/ 29008 h 150031"/>
                  <a:gd name="connsiteX0" fmla="*/ 0 w 1029799"/>
                  <a:gd name="connsiteY0" fmla="*/ 139895 h 139895"/>
                  <a:gd name="connsiteX1" fmla="*/ 417324 w 1029799"/>
                  <a:gd name="connsiteY1" fmla="*/ 15128 h 139895"/>
                  <a:gd name="connsiteX2" fmla="*/ 1029799 w 1029799"/>
                  <a:gd name="connsiteY2" fmla="*/ 36817 h 139895"/>
                  <a:gd name="connsiteX0" fmla="*/ 0 w 1029799"/>
                  <a:gd name="connsiteY0" fmla="*/ 133236 h 133236"/>
                  <a:gd name="connsiteX1" fmla="*/ 437423 w 1029799"/>
                  <a:gd name="connsiteY1" fmla="*/ 23284 h 133236"/>
                  <a:gd name="connsiteX2" fmla="*/ 1029799 w 1029799"/>
                  <a:gd name="connsiteY2" fmla="*/ 30158 h 133236"/>
                  <a:gd name="connsiteX0" fmla="*/ 0 w 1012991"/>
                  <a:gd name="connsiteY0" fmla="*/ 127291 h 127291"/>
                  <a:gd name="connsiteX1" fmla="*/ 437423 w 1012991"/>
                  <a:gd name="connsiteY1" fmla="*/ 17339 h 127291"/>
                  <a:gd name="connsiteX2" fmla="*/ 1012991 w 1012991"/>
                  <a:gd name="connsiteY2" fmla="*/ 34592 h 127291"/>
                  <a:gd name="connsiteX0" fmla="*/ 0 w 1012991"/>
                  <a:gd name="connsiteY0" fmla="*/ 122268 h 122268"/>
                  <a:gd name="connsiteX1" fmla="*/ 437423 w 1012991"/>
                  <a:gd name="connsiteY1" fmla="*/ 12316 h 122268"/>
                  <a:gd name="connsiteX2" fmla="*/ 1012991 w 1012991"/>
                  <a:gd name="connsiteY2" fmla="*/ 29569 h 122268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8517 h 118517"/>
                  <a:gd name="connsiteX1" fmla="*/ 448937 w 1012991"/>
                  <a:gd name="connsiteY1" fmla="*/ 15830 h 118517"/>
                  <a:gd name="connsiteX2" fmla="*/ 1012991 w 1012991"/>
                  <a:gd name="connsiteY2" fmla="*/ 25818 h 118517"/>
                  <a:gd name="connsiteX0" fmla="*/ 0 w 1012991"/>
                  <a:gd name="connsiteY0" fmla="*/ 116332 h 116332"/>
                  <a:gd name="connsiteX1" fmla="*/ 448937 w 1012991"/>
                  <a:gd name="connsiteY1" fmla="*/ 13645 h 116332"/>
                  <a:gd name="connsiteX2" fmla="*/ 1012991 w 1012991"/>
                  <a:gd name="connsiteY2" fmla="*/ 23633 h 116332"/>
                  <a:gd name="connsiteX0" fmla="*/ 0 w 1019156"/>
                  <a:gd name="connsiteY0" fmla="*/ 112658 h 112658"/>
                  <a:gd name="connsiteX1" fmla="*/ 448937 w 1019156"/>
                  <a:gd name="connsiteY1" fmla="*/ 9971 h 112658"/>
                  <a:gd name="connsiteX2" fmla="*/ 1019156 w 1019156"/>
                  <a:gd name="connsiteY2" fmla="*/ 26872 h 112658"/>
                  <a:gd name="connsiteX0" fmla="*/ 0 w 1019156"/>
                  <a:gd name="connsiteY0" fmla="*/ 112767 h 112767"/>
                  <a:gd name="connsiteX1" fmla="*/ 448937 w 1019156"/>
                  <a:gd name="connsiteY1" fmla="*/ 10080 h 112767"/>
                  <a:gd name="connsiteX2" fmla="*/ 1019156 w 1019156"/>
                  <a:gd name="connsiteY2" fmla="*/ 26981 h 11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156" h="112767">
                    <a:moveTo>
                      <a:pt x="0" y="112767"/>
                    </a:moveTo>
                    <a:cubicBezTo>
                      <a:pt x="93228" y="68067"/>
                      <a:pt x="323300" y="28046"/>
                      <a:pt x="448937" y="10080"/>
                    </a:cubicBezTo>
                    <a:cubicBezTo>
                      <a:pt x="534261" y="1163"/>
                      <a:pt x="757592" y="-13491"/>
                      <a:pt x="1019156" y="26981"/>
                    </a:cubicBezTo>
                  </a:path>
                </a:pathLst>
              </a:custGeom>
              <a:ln w="3175"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Freeform 73"/>
            <p:cNvSpPr/>
            <p:nvPr/>
          </p:nvSpPr>
          <p:spPr>
            <a:xfrm rot="19350115">
              <a:off x="2993144" y="3848137"/>
              <a:ext cx="1209666" cy="292250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74773 h 174773"/>
                <a:gd name="connsiteX1" fmla="*/ 501650 w 1105624"/>
                <a:gd name="connsiteY1" fmla="*/ 148 h 174773"/>
                <a:gd name="connsiteX2" fmla="*/ 1105624 w 1105624"/>
                <a:gd name="connsiteY2" fmla="*/ 149350 h 174773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105624"/>
                <a:gd name="connsiteY0" fmla="*/ 129220 h 129220"/>
                <a:gd name="connsiteX1" fmla="*/ 540968 w 1105624"/>
                <a:gd name="connsiteY1" fmla="*/ 794 h 129220"/>
                <a:gd name="connsiteX2" fmla="*/ 1105624 w 1105624"/>
                <a:gd name="connsiteY2" fmla="*/ 103797 h 129220"/>
                <a:gd name="connsiteX0" fmla="*/ 0 w 1068347"/>
                <a:gd name="connsiteY0" fmla="*/ 128857 h 128857"/>
                <a:gd name="connsiteX1" fmla="*/ 540968 w 1068347"/>
                <a:gd name="connsiteY1" fmla="*/ 431 h 128857"/>
                <a:gd name="connsiteX2" fmla="*/ 1068347 w 1068347"/>
                <a:gd name="connsiteY2" fmla="*/ 114164 h 128857"/>
                <a:gd name="connsiteX0" fmla="*/ 0 w 1079530"/>
                <a:gd name="connsiteY0" fmla="*/ 128705 h 128705"/>
                <a:gd name="connsiteX1" fmla="*/ 540968 w 1079530"/>
                <a:gd name="connsiteY1" fmla="*/ 279 h 128705"/>
                <a:gd name="connsiteX2" fmla="*/ 1079530 w 1079530"/>
                <a:gd name="connsiteY2" fmla="*/ 124742 h 128705"/>
                <a:gd name="connsiteX0" fmla="*/ 0 w 1070211"/>
                <a:gd name="connsiteY0" fmla="*/ 128766 h 128766"/>
                <a:gd name="connsiteX1" fmla="*/ 540968 w 1070211"/>
                <a:gd name="connsiteY1" fmla="*/ 340 h 128766"/>
                <a:gd name="connsiteX2" fmla="*/ 1070211 w 1070211"/>
                <a:gd name="connsiteY2" fmla="*/ 119438 h 128766"/>
                <a:gd name="connsiteX0" fmla="*/ 0 w 1147865"/>
                <a:gd name="connsiteY0" fmla="*/ 156456 h 156456"/>
                <a:gd name="connsiteX1" fmla="*/ 540968 w 1147865"/>
                <a:gd name="connsiteY1" fmla="*/ 28030 h 156456"/>
                <a:gd name="connsiteX2" fmla="*/ 1147865 w 1147865"/>
                <a:gd name="connsiteY2" fmla="*/ 56088 h 156456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49800 h 149800"/>
                <a:gd name="connsiteX1" fmla="*/ 540968 w 1147865"/>
                <a:gd name="connsiteY1" fmla="*/ 21374 h 149800"/>
                <a:gd name="connsiteX2" fmla="*/ 1147865 w 1147865"/>
                <a:gd name="connsiteY2" fmla="*/ 49432 h 149800"/>
                <a:gd name="connsiteX0" fmla="*/ 0 w 1147865"/>
                <a:gd name="connsiteY0" fmla="*/ 162002 h 162002"/>
                <a:gd name="connsiteX1" fmla="*/ 531471 w 1147865"/>
                <a:gd name="connsiteY1" fmla="*/ 8451 h 162002"/>
                <a:gd name="connsiteX2" fmla="*/ 1147865 w 1147865"/>
                <a:gd name="connsiteY2" fmla="*/ 61634 h 162002"/>
                <a:gd name="connsiteX0" fmla="*/ 0 w 1106205"/>
                <a:gd name="connsiteY0" fmla="*/ 182657 h 182657"/>
                <a:gd name="connsiteX1" fmla="*/ 489811 w 1106205"/>
                <a:gd name="connsiteY1" fmla="*/ 8451 h 182657"/>
                <a:gd name="connsiteX2" fmla="*/ 1106205 w 1106205"/>
                <a:gd name="connsiteY2" fmla="*/ 61634 h 182657"/>
                <a:gd name="connsiteX0" fmla="*/ 0 w 1105526"/>
                <a:gd name="connsiteY0" fmla="*/ 190323 h 190323"/>
                <a:gd name="connsiteX1" fmla="*/ 489811 w 1105526"/>
                <a:gd name="connsiteY1" fmla="*/ 16117 h 190323"/>
                <a:gd name="connsiteX2" fmla="*/ 1105526 w 1105526"/>
                <a:gd name="connsiteY2" fmla="*/ 53314 h 190323"/>
                <a:gd name="connsiteX0" fmla="*/ 0 w 1105526"/>
                <a:gd name="connsiteY0" fmla="*/ 174437 h 174437"/>
                <a:gd name="connsiteX1" fmla="*/ 489811 w 1105526"/>
                <a:gd name="connsiteY1" fmla="*/ 231 h 174437"/>
                <a:gd name="connsiteX2" fmla="*/ 1105526 w 1105526"/>
                <a:gd name="connsiteY2" fmla="*/ 37428 h 174437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4206 h 174206"/>
                <a:gd name="connsiteX1" fmla="*/ 489811 w 1105526"/>
                <a:gd name="connsiteY1" fmla="*/ 0 h 174206"/>
                <a:gd name="connsiteX2" fmla="*/ 1105526 w 1105526"/>
                <a:gd name="connsiteY2" fmla="*/ 37197 h 174206"/>
                <a:gd name="connsiteX0" fmla="*/ 0 w 1105526"/>
                <a:gd name="connsiteY0" fmla="*/ 176121 h 176121"/>
                <a:gd name="connsiteX1" fmla="*/ 489811 w 1105526"/>
                <a:gd name="connsiteY1" fmla="*/ 1915 h 176121"/>
                <a:gd name="connsiteX2" fmla="*/ 1105526 w 1105526"/>
                <a:gd name="connsiteY2" fmla="*/ 39112 h 176121"/>
                <a:gd name="connsiteX0" fmla="*/ 0 w 1105526"/>
                <a:gd name="connsiteY0" fmla="*/ 161123 h 161123"/>
                <a:gd name="connsiteX1" fmla="*/ 501290 w 1105526"/>
                <a:gd name="connsiteY1" fmla="*/ 3015 h 161123"/>
                <a:gd name="connsiteX2" fmla="*/ 1105526 w 1105526"/>
                <a:gd name="connsiteY2" fmla="*/ 24114 h 161123"/>
                <a:gd name="connsiteX0" fmla="*/ 0 w 1105526"/>
                <a:gd name="connsiteY0" fmla="*/ 162909 h 162909"/>
                <a:gd name="connsiteX1" fmla="*/ 501290 w 1105526"/>
                <a:gd name="connsiteY1" fmla="*/ 4801 h 162909"/>
                <a:gd name="connsiteX2" fmla="*/ 1105526 w 1105526"/>
                <a:gd name="connsiteY2" fmla="*/ 25900 h 162909"/>
                <a:gd name="connsiteX0" fmla="*/ 0 w 1105526"/>
                <a:gd name="connsiteY0" fmla="*/ 166852 h 166852"/>
                <a:gd name="connsiteX1" fmla="*/ 583864 w 1105526"/>
                <a:gd name="connsiteY1" fmla="*/ 4276 h 166852"/>
                <a:gd name="connsiteX2" fmla="*/ 1105526 w 1105526"/>
                <a:gd name="connsiteY2" fmla="*/ 29843 h 166852"/>
                <a:gd name="connsiteX0" fmla="*/ 0 w 1097992"/>
                <a:gd name="connsiteY0" fmla="*/ 170993 h 170993"/>
                <a:gd name="connsiteX1" fmla="*/ 583864 w 1097992"/>
                <a:gd name="connsiteY1" fmla="*/ 8417 h 170993"/>
                <a:gd name="connsiteX2" fmla="*/ 1097992 w 1097992"/>
                <a:gd name="connsiteY2" fmla="*/ 13010 h 170993"/>
                <a:gd name="connsiteX0" fmla="*/ 0 w 1097992"/>
                <a:gd name="connsiteY0" fmla="*/ 166991 h 166991"/>
                <a:gd name="connsiteX1" fmla="*/ 583864 w 1097992"/>
                <a:gd name="connsiteY1" fmla="*/ 4415 h 166991"/>
                <a:gd name="connsiteX2" fmla="*/ 1097992 w 1097992"/>
                <a:gd name="connsiteY2" fmla="*/ 9008 h 166991"/>
                <a:gd name="connsiteX0" fmla="*/ 0 w 1097992"/>
                <a:gd name="connsiteY0" fmla="*/ 165947 h 165947"/>
                <a:gd name="connsiteX1" fmla="*/ 583864 w 1097992"/>
                <a:gd name="connsiteY1" fmla="*/ 3371 h 165947"/>
                <a:gd name="connsiteX2" fmla="*/ 1097992 w 1097992"/>
                <a:gd name="connsiteY2" fmla="*/ 7964 h 165947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97992"/>
                <a:gd name="connsiteY0" fmla="*/ 157983 h 157983"/>
                <a:gd name="connsiteX1" fmla="*/ 587972 w 1097992"/>
                <a:gd name="connsiteY1" fmla="*/ 13887 h 157983"/>
                <a:gd name="connsiteX2" fmla="*/ 1097992 w 1097992"/>
                <a:gd name="connsiteY2" fmla="*/ 0 h 157983"/>
                <a:gd name="connsiteX0" fmla="*/ 0 w 1087740"/>
                <a:gd name="connsiteY0" fmla="*/ 242899 h 242899"/>
                <a:gd name="connsiteX1" fmla="*/ 577720 w 1087740"/>
                <a:gd name="connsiteY1" fmla="*/ 13887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87740"/>
                <a:gd name="connsiteY0" fmla="*/ 242899 h 242899"/>
                <a:gd name="connsiteX1" fmla="*/ 480681 w 1087740"/>
                <a:gd name="connsiteY1" fmla="*/ 36231 h 242899"/>
                <a:gd name="connsiteX2" fmla="*/ 1087740 w 1087740"/>
                <a:gd name="connsiteY2" fmla="*/ 0 h 242899"/>
                <a:gd name="connsiteX0" fmla="*/ 0 w 1097343"/>
                <a:gd name="connsiteY0" fmla="*/ 251402 h 251402"/>
                <a:gd name="connsiteX1" fmla="*/ 480681 w 1097343"/>
                <a:gd name="connsiteY1" fmla="*/ 44734 h 251402"/>
                <a:gd name="connsiteX2" fmla="*/ 1097343 w 1097343"/>
                <a:gd name="connsiteY2" fmla="*/ 0 h 25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343" h="251402">
                  <a:moveTo>
                    <a:pt x="0" y="251402"/>
                  </a:moveTo>
                  <a:cubicBezTo>
                    <a:pt x="171632" y="170491"/>
                    <a:pt x="280617" y="75129"/>
                    <a:pt x="480681" y="44734"/>
                  </a:cubicBezTo>
                  <a:cubicBezTo>
                    <a:pt x="704169" y="11026"/>
                    <a:pt x="913749" y="21423"/>
                    <a:pt x="1097343" y="0"/>
                  </a:cubicBezTo>
                </a:path>
              </a:pathLst>
            </a:custGeom>
            <a:ln w="3175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267067" y="3443744"/>
              <a:ext cx="1950429" cy="1683174"/>
              <a:chOff x="3267067" y="3443744"/>
              <a:chExt cx="1950429" cy="168317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663705" y="4547368"/>
                <a:ext cx="553791" cy="579550"/>
                <a:chOff x="4663705" y="4547368"/>
                <a:chExt cx="553791" cy="57955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63705" y="4547368"/>
                  <a:ext cx="553791" cy="579550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727866" y="4613430"/>
                  <a:ext cx="425468" cy="445258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86" idx="5"/>
                <a:endCxn id="79" idx="0"/>
              </p:cNvCxnSpPr>
              <p:nvPr/>
            </p:nvCxnSpPr>
            <p:spPr>
              <a:xfrm>
                <a:off x="4307808" y="3443744"/>
                <a:ext cx="632793" cy="11036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82" idx="6"/>
                <a:endCxn id="79" idx="2"/>
              </p:cNvCxnSpPr>
              <p:nvPr/>
            </p:nvCxnSpPr>
            <p:spPr>
              <a:xfrm>
                <a:off x="3267067" y="4678994"/>
                <a:ext cx="1396638" cy="158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/>
          <p:cNvSpPr/>
          <p:nvPr/>
        </p:nvSpPr>
        <p:spPr>
          <a:xfrm>
            <a:off x="3408631" y="912038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“head”</a:t>
            </a:r>
          </a:p>
        </p:txBody>
      </p:sp>
    </p:spTree>
    <p:extLst>
      <p:ext uri="{BB962C8B-B14F-4D97-AF65-F5344CB8AC3E}">
        <p14:creationId xmlns:p14="http://schemas.microsoft.com/office/powerpoint/2010/main" val="1912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6" grpId="0"/>
      <p:bldP spid="41" grpId="0" animBg="1"/>
      <p:bldP spid="56" grpId="0"/>
      <p:bldP spid="57" grpId="0"/>
      <p:bldP spid="58" grpId="0"/>
      <p:bldP spid="5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4" y="11974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PDA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8561" y="1133573"/>
                <a:ext cx="8494081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 err="1">
                    <a:latin typeface="+mj-lt"/>
                  </a:rPr>
                  <a:t>Defn</a:t>
                </a:r>
                <a:r>
                  <a:rPr lang="en-US" sz="2400" b="1" i="0" dirty="0">
                    <a:latin typeface="+mj-lt"/>
                  </a:rPr>
                  <a:t>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Pushdown Automaton</a:t>
                </a:r>
                <a:r>
                  <a:rPr lang="en-US" sz="2400" dirty="0"/>
                  <a:t> (PDA) is a 6-tuple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input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/>
                  <a:t>    stack alphabet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1" y="1133573"/>
                <a:ext cx="8494081" cy="2385268"/>
              </a:xfrm>
              <a:prstGeom prst="rect">
                <a:avLst/>
              </a:prstGeom>
              <a:blipFill>
                <a:blip r:embed="rId3"/>
                <a:stretch>
                  <a:fillRect l="-1149" t="-2046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930" y="4051271"/>
                <a:ext cx="8274939" cy="2239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/>
                  <a:t>Example:  </a:t>
                </a:r>
                <a:r>
                  <a:rPr lang="en-US" sz="2400" i="0"/>
                  <a:t>PDA for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i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 sz="2400"/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b="0"/>
                  <a:t>Read and push input symbols.</a:t>
                </a:r>
                <a:br>
                  <a:rPr lang="en-US" sz="2000" b="0"/>
                </a:br>
                <a:r>
                  <a:rPr lang="en-US" sz="2000" b="0"/>
                  <a:t>Nondeterministically either repeat or go to (2).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/>
                  <a:t>Read input symbols and pop stack symbols, compare.</a:t>
                </a:r>
                <a:br>
                  <a:rPr lang="en-US" sz="2000"/>
                </a:br>
                <a:r>
                  <a:rPr lang="en-US" sz="2000"/>
                  <a:t>If 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/>
                  <a:t> then thread rejects.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/>
                  <a:t>Enter accept state if stack is empty (use $ as a symbol of empty stack).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4051271"/>
                <a:ext cx="8274939" cy="2239139"/>
              </a:xfrm>
              <a:prstGeom prst="rect">
                <a:avLst/>
              </a:prstGeom>
              <a:blipFill>
                <a:blip r:embed="rId4"/>
                <a:stretch>
                  <a:fillRect l="-1179" t="-1907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358097" y="2653352"/>
            <a:ext cx="475129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Accept if some thread is in the accept state at the end of the input string.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6112" y="4957469"/>
            <a:ext cx="44079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000" dirty="0"/>
              <a:t>This language requires nondeterminism.</a:t>
            </a:r>
            <a:br>
              <a:rPr lang="en-US" sz="2000" dirty="0"/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PDA model is nondeterministic.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21970" y="4076078"/>
            <a:ext cx="3729184" cy="400110"/>
            <a:chOff x="5772430" y="3823509"/>
            <a:chExt cx="3729184" cy="400110"/>
          </a:xfrm>
        </p:grpSpPr>
        <p:grpSp>
          <p:nvGrpSpPr>
            <p:cNvPr id="8" name="Group 7"/>
            <p:cNvGrpSpPr/>
            <p:nvPr/>
          </p:nvGrpSpPr>
          <p:grpSpPr>
            <a:xfrm>
              <a:off x="7575121" y="3837795"/>
              <a:ext cx="1926493" cy="376787"/>
              <a:chOff x="7863841" y="3881747"/>
              <a:chExt cx="1926493" cy="3767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863841" y="3918814"/>
                <a:ext cx="1926493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8175812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500334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824856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9378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73900" y="3918814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7880538" y="3881747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199858" y="3881747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517559" y="3884126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45689" y="388888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162561" y="388888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488648" y="388920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772430" y="3823509"/>
              <a:ext cx="16882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/>
                <a:t>Sample input: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19498D-82F6-9388-E475-20A2BF07D2A8}"/>
              </a:ext>
            </a:extLst>
          </p:cNvPr>
          <p:cNvGrpSpPr/>
          <p:nvPr/>
        </p:nvGrpSpPr>
        <p:grpSpPr>
          <a:xfrm>
            <a:off x="1401203" y="2716886"/>
            <a:ext cx="756518" cy="413576"/>
            <a:chOff x="1401203" y="2716886"/>
            <a:chExt cx="756518" cy="41357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D1B71E-02FD-B330-2B37-FBA7698D54F0}"/>
                </a:ext>
              </a:extLst>
            </p:cNvPr>
            <p:cNvCxnSpPr/>
            <p:nvPr/>
          </p:nvCxnSpPr>
          <p:spPr>
            <a:xfrm flipH="1">
              <a:off x="1894584" y="2716886"/>
              <a:ext cx="263137" cy="22891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E1219E-D8AD-7D7A-2EFB-DBB4F17A0153}"/>
                </a:ext>
              </a:extLst>
            </p:cNvPr>
            <p:cNvSpPr txBox="1"/>
            <p:nvPr/>
          </p:nvSpPr>
          <p:spPr>
            <a:xfrm>
              <a:off x="1401203" y="276113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0BAC19-328D-5291-66F0-28FDBDB00FA2}"/>
              </a:ext>
            </a:extLst>
          </p:cNvPr>
          <p:cNvGrpSpPr/>
          <p:nvPr/>
        </p:nvGrpSpPr>
        <p:grpSpPr>
          <a:xfrm>
            <a:off x="2651102" y="2714691"/>
            <a:ext cx="829977" cy="440214"/>
            <a:chOff x="1327744" y="2716886"/>
            <a:chExt cx="829977" cy="44021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B801EA-9226-E0C7-19DE-D9467D79F763}"/>
                </a:ext>
              </a:extLst>
            </p:cNvPr>
            <p:cNvCxnSpPr/>
            <p:nvPr/>
          </p:nvCxnSpPr>
          <p:spPr>
            <a:xfrm flipH="1">
              <a:off x="1894584" y="2716886"/>
              <a:ext cx="263137" cy="228910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8DEA79-B12E-FF5C-AE26-84BAF0B3CA5C}"/>
                </a:ext>
              </a:extLst>
            </p:cNvPr>
            <p:cNvSpPr txBox="1"/>
            <p:nvPr/>
          </p:nvSpPr>
          <p:spPr>
            <a:xfrm>
              <a:off x="1327744" y="27877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7" grpId="0" uiExpand="1" build="allAtOnce"/>
      <p:bldP spid="5" grpId="0" animBg="1"/>
      <p:bldP spid="9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6FEB284-F7AD-D390-A6F9-03191F75C6B8}"/>
              </a:ext>
            </a:extLst>
          </p:cNvPr>
          <p:cNvGrpSpPr/>
          <p:nvPr/>
        </p:nvGrpSpPr>
        <p:grpSpPr>
          <a:xfrm>
            <a:off x="407413" y="1243983"/>
            <a:ext cx="2008361" cy="649121"/>
            <a:chOff x="1421394" y="2277007"/>
            <a:chExt cx="2008361" cy="6491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4753D5-8B4B-DF51-5212-618924DE8D27}"/>
                </a:ext>
              </a:extLst>
            </p:cNvPr>
            <p:cNvGrpSpPr/>
            <p:nvPr/>
          </p:nvGrpSpPr>
          <p:grpSpPr>
            <a:xfrm>
              <a:off x="1421394" y="2480650"/>
              <a:ext cx="2008361" cy="445478"/>
              <a:chOff x="1421394" y="2480650"/>
              <a:chExt cx="2008361" cy="44547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0738A9-BB49-B813-DFD2-4458FDEC8EC9}"/>
                  </a:ext>
                </a:extLst>
              </p:cNvPr>
              <p:cNvGrpSpPr/>
              <p:nvPr/>
            </p:nvGrpSpPr>
            <p:grpSpPr>
              <a:xfrm>
                <a:off x="1421394" y="2480650"/>
                <a:ext cx="443619" cy="443619"/>
                <a:chOff x="1421394" y="2480650"/>
                <a:chExt cx="443619" cy="44361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FA48DCE-F7B1-E301-8653-CDD6405101B4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86F08AE-F533-224C-F8AE-F2AA2522EF0E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i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B9AE009-83B5-CF97-AED3-BD4665A25F13}"/>
                  </a:ext>
                </a:extLst>
              </p:cNvPr>
              <p:cNvGrpSpPr/>
              <p:nvPr/>
            </p:nvGrpSpPr>
            <p:grpSpPr>
              <a:xfrm>
                <a:off x="2986136" y="2482509"/>
                <a:ext cx="443619" cy="443619"/>
                <a:chOff x="1421394" y="2480650"/>
                <a:chExt cx="443619" cy="44361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6D5FAAE-1EFD-58F3-3437-F0E1CDFEA548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58C5A2F-7EE6-D119-88F7-AA2CF34F9EB6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err="1"/>
                    <a:t>V</a:t>
                  </a:r>
                  <a:r>
                    <a:rPr lang="en-US" baseline="-25000" err="1"/>
                    <a:t>j</a:t>
                  </a:r>
                  <a:endParaRPr lang="en-US" baseline="-25000"/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BC709CA-9255-7FA6-D351-CC7B9464F9DF}"/>
                  </a:ext>
                </a:extLst>
              </p:cNvPr>
              <p:cNvCxnSpPr>
                <a:stCxn id="2" idx="6"/>
                <a:endCxn id="6" idx="2"/>
              </p:cNvCxnSpPr>
              <p:nvPr/>
            </p:nvCxnSpPr>
            <p:spPr>
              <a:xfrm>
                <a:off x="1865013" y="2702460"/>
                <a:ext cx="1121123" cy="18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3F62B6-A4B3-82B7-54D8-3814B3E8855F}"/>
                </a:ext>
              </a:extLst>
            </p:cNvPr>
            <p:cNvGrpSpPr/>
            <p:nvPr/>
          </p:nvGrpSpPr>
          <p:grpSpPr>
            <a:xfrm>
              <a:off x="1865012" y="2277007"/>
              <a:ext cx="1086704" cy="388309"/>
              <a:chOff x="1865012" y="2277007"/>
              <a:chExt cx="1086704" cy="38830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C38AB1-7644-B80A-BE64-1D617C263A86}"/>
                  </a:ext>
                </a:extLst>
              </p:cNvPr>
              <p:cNvSpPr txBox="1"/>
              <p:nvPr/>
            </p:nvSpPr>
            <p:spPr>
              <a:xfrm>
                <a:off x="1865012" y="2295984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</a:t>
                </a:r>
                <a:r>
                  <a:rPr lang="en-US"/>
                  <a:t>, </a:t>
                </a:r>
                <a:r>
                  <a:rPr lang="en-US">
                    <a:solidFill>
                      <a:schemeClr val="accent6"/>
                    </a:solidFill>
                  </a:rPr>
                  <a:t>b</a:t>
                </a:r>
                <a:r>
                  <a:rPr lang="en-US"/>
                  <a:t> 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4E9E9E-57CE-13B9-00F2-96345204E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691" y="2517793"/>
                <a:ext cx="3372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9B793C-A87F-29CE-ABB7-5546307A2AE9}"/>
                  </a:ext>
                </a:extLst>
              </p:cNvPr>
              <p:cNvSpPr txBox="1"/>
              <p:nvPr/>
            </p:nvSpPr>
            <p:spPr>
              <a:xfrm>
                <a:off x="2669266" y="227700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c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60629D-85B4-721A-FA72-1975439E27B8}"/>
              </a:ext>
            </a:extLst>
          </p:cNvPr>
          <p:cNvSpPr txBox="1"/>
          <p:nvPr/>
        </p:nvSpPr>
        <p:spPr>
          <a:xfrm>
            <a:off x="2805075" y="1484769"/>
            <a:ext cx="839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state V</a:t>
            </a:r>
            <a:r>
              <a:rPr lang="en-US" baseline="-25000"/>
              <a:t>i</a:t>
            </a:r>
            <a:r>
              <a:rPr lang="en-US"/>
              <a:t> read input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/>
              <a:t>, pop </a:t>
            </a:r>
            <a:r>
              <a:rPr lang="en-US">
                <a:solidFill>
                  <a:schemeClr val="accent6"/>
                </a:solidFill>
              </a:rPr>
              <a:t>b</a:t>
            </a:r>
            <a:r>
              <a:rPr lang="en-US"/>
              <a:t> from stack, and push </a:t>
            </a:r>
            <a:r>
              <a:rPr lang="en-US">
                <a:solidFill>
                  <a:srgbClr val="00B050"/>
                </a:solidFill>
              </a:rPr>
              <a:t>c </a:t>
            </a:r>
            <a:r>
              <a:rPr lang="en-US"/>
              <a:t>into stack then move to state </a:t>
            </a:r>
            <a:r>
              <a:rPr lang="en-US" err="1"/>
              <a:t>V</a:t>
            </a:r>
            <a:r>
              <a:rPr lang="en-US" baseline="-25000" err="1"/>
              <a:t>j</a:t>
            </a:r>
            <a:endParaRPr lang="en-US" baseline="-25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A47D8-3E57-B07E-3C28-C0FD5D576F9A}"/>
              </a:ext>
            </a:extLst>
          </p:cNvPr>
          <p:cNvGrpSpPr/>
          <p:nvPr/>
        </p:nvGrpSpPr>
        <p:grpSpPr>
          <a:xfrm>
            <a:off x="407413" y="2356048"/>
            <a:ext cx="2008361" cy="649121"/>
            <a:chOff x="1421394" y="2277007"/>
            <a:chExt cx="2008361" cy="6491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425FA8-E984-E4FE-67C1-113396C6EF04}"/>
                </a:ext>
              </a:extLst>
            </p:cNvPr>
            <p:cNvGrpSpPr/>
            <p:nvPr/>
          </p:nvGrpSpPr>
          <p:grpSpPr>
            <a:xfrm>
              <a:off x="1421394" y="2480650"/>
              <a:ext cx="2008361" cy="445478"/>
              <a:chOff x="1421394" y="2480650"/>
              <a:chExt cx="2008361" cy="44547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0722F0E-498B-7419-D241-9D4BDD080976}"/>
                  </a:ext>
                </a:extLst>
              </p:cNvPr>
              <p:cNvGrpSpPr/>
              <p:nvPr/>
            </p:nvGrpSpPr>
            <p:grpSpPr>
              <a:xfrm>
                <a:off x="1421394" y="2480650"/>
                <a:ext cx="443619" cy="443619"/>
                <a:chOff x="1421394" y="2480650"/>
                <a:chExt cx="443619" cy="4436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EA2A363-EA4D-B939-78D5-C9D9A306370A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E361C3-8426-BBCC-21A9-B05077620077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i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1538A1E-9377-7237-B799-64D3AE21A021}"/>
                  </a:ext>
                </a:extLst>
              </p:cNvPr>
              <p:cNvGrpSpPr/>
              <p:nvPr/>
            </p:nvGrpSpPr>
            <p:grpSpPr>
              <a:xfrm>
                <a:off x="2986136" y="2482509"/>
                <a:ext cx="443619" cy="443619"/>
                <a:chOff x="1421394" y="2480650"/>
                <a:chExt cx="443619" cy="443619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F0F48BE-D526-177B-5452-4BDC41236F2C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46FC27-FF21-063C-433F-EA4C04878E3E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err="1"/>
                    <a:t>V</a:t>
                  </a:r>
                  <a:r>
                    <a:rPr lang="en-US" baseline="-25000" err="1"/>
                    <a:t>j</a:t>
                  </a:r>
                  <a:endParaRPr lang="en-US" baseline="-25000"/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EB86A28-DAB1-7936-A0F0-FB6096ABB4C0}"/>
                  </a:ext>
                </a:extLst>
              </p:cNvPr>
              <p:cNvCxnSpPr>
                <a:stCxn id="34" idx="6"/>
                <a:endCxn id="32" idx="2"/>
              </p:cNvCxnSpPr>
              <p:nvPr/>
            </p:nvCxnSpPr>
            <p:spPr>
              <a:xfrm>
                <a:off x="1865013" y="2702460"/>
                <a:ext cx="1121123" cy="18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418A395-F4BC-48F2-62EA-4F42DC698DDE}"/>
                </a:ext>
              </a:extLst>
            </p:cNvPr>
            <p:cNvGrpSpPr/>
            <p:nvPr/>
          </p:nvGrpSpPr>
          <p:grpSpPr>
            <a:xfrm>
              <a:off x="1865012" y="2277007"/>
              <a:ext cx="1086704" cy="388309"/>
              <a:chOff x="1865012" y="2277007"/>
              <a:chExt cx="1086704" cy="3883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D3FA9B8-34A8-3FF3-1DC2-14B09658F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65012" y="2295984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80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/>
                      <a:t>, </a:t>
                    </a:r>
                    <a:r>
                      <a:rPr lang="en-US">
                        <a:solidFill>
                          <a:schemeClr val="accent6"/>
                        </a:solidFill>
                      </a:rPr>
                      <a:t>b</a:t>
                    </a:r>
                    <a:r>
                      <a:rPr lang="en-US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D3FA9B8-34A8-3FF3-1DC2-14B09658F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5012" y="2295984"/>
                    <a:ext cx="5806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5863C7A-76EF-86F6-6A55-EDD5EB07A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691" y="2517793"/>
                <a:ext cx="3372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EFE37F-270E-E227-0FD7-9AE36F8DD785}"/>
                  </a:ext>
                </a:extLst>
              </p:cNvPr>
              <p:cNvSpPr txBox="1"/>
              <p:nvPr/>
            </p:nvSpPr>
            <p:spPr>
              <a:xfrm>
                <a:off x="2669266" y="227700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c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869E14-4DA6-DCAE-4CBF-3AA60B749C78}"/>
              </a:ext>
            </a:extLst>
          </p:cNvPr>
          <p:cNvSpPr txBox="1"/>
          <p:nvPr/>
        </p:nvSpPr>
        <p:spPr>
          <a:xfrm>
            <a:off x="2805075" y="2596834"/>
            <a:ext cx="931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state V</a:t>
            </a:r>
            <a:r>
              <a:rPr lang="en-US" baseline="-25000"/>
              <a:t>i</a:t>
            </a:r>
            <a:r>
              <a:rPr lang="en-US"/>
              <a:t> without reading input, pop </a:t>
            </a:r>
            <a:r>
              <a:rPr lang="en-US">
                <a:solidFill>
                  <a:schemeClr val="accent6"/>
                </a:solidFill>
              </a:rPr>
              <a:t>b</a:t>
            </a:r>
            <a:r>
              <a:rPr lang="en-US"/>
              <a:t> from stack, and push </a:t>
            </a:r>
            <a:r>
              <a:rPr lang="en-US">
                <a:solidFill>
                  <a:srgbClr val="00B050"/>
                </a:solidFill>
              </a:rPr>
              <a:t>c </a:t>
            </a:r>
            <a:r>
              <a:rPr lang="en-US"/>
              <a:t>into stack then move to state </a:t>
            </a:r>
            <a:r>
              <a:rPr lang="en-US" err="1"/>
              <a:t>V</a:t>
            </a:r>
            <a:r>
              <a:rPr lang="en-US" baseline="-25000" err="1"/>
              <a:t>j</a:t>
            </a:r>
            <a:endParaRPr lang="en-US" baseline="-250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40538F-7A15-CF8F-632E-91CDA767F325}"/>
              </a:ext>
            </a:extLst>
          </p:cNvPr>
          <p:cNvGrpSpPr/>
          <p:nvPr/>
        </p:nvGrpSpPr>
        <p:grpSpPr>
          <a:xfrm>
            <a:off x="407413" y="3529564"/>
            <a:ext cx="2008361" cy="649121"/>
            <a:chOff x="1421394" y="2277007"/>
            <a:chExt cx="2008361" cy="64912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6B5E96-F783-E68B-7692-D15821D6E020}"/>
                </a:ext>
              </a:extLst>
            </p:cNvPr>
            <p:cNvGrpSpPr/>
            <p:nvPr/>
          </p:nvGrpSpPr>
          <p:grpSpPr>
            <a:xfrm>
              <a:off x="1421394" y="2480650"/>
              <a:ext cx="2008361" cy="445478"/>
              <a:chOff x="1421394" y="2480650"/>
              <a:chExt cx="2008361" cy="44547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ABD1899-A677-4ACA-A8C0-D1A8E34367DE}"/>
                  </a:ext>
                </a:extLst>
              </p:cNvPr>
              <p:cNvGrpSpPr/>
              <p:nvPr/>
            </p:nvGrpSpPr>
            <p:grpSpPr>
              <a:xfrm>
                <a:off x="1421394" y="2480650"/>
                <a:ext cx="443619" cy="443619"/>
                <a:chOff x="1421394" y="2480650"/>
                <a:chExt cx="443619" cy="443619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044BD78-EA6A-0A93-BAFE-636F58487AA0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73B3F40-E154-5CC2-6427-0367536D2A89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i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89C1121-C19D-396B-BBB4-93CB9E44D32C}"/>
                  </a:ext>
                </a:extLst>
              </p:cNvPr>
              <p:cNvGrpSpPr/>
              <p:nvPr/>
            </p:nvGrpSpPr>
            <p:grpSpPr>
              <a:xfrm>
                <a:off x="2986136" y="2482509"/>
                <a:ext cx="443619" cy="443619"/>
                <a:chOff x="1421394" y="2480650"/>
                <a:chExt cx="443619" cy="443619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BDE58ED-F21F-CBF5-BC5A-1ED2AF6D1E40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B4B12C8-6DD1-800B-74D4-485EF1F3CE20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err="1"/>
                    <a:t>V</a:t>
                  </a:r>
                  <a:r>
                    <a:rPr lang="en-US" baseline="-25000" err="1"/>
                    <a:t>j</a:t>
                  </a:r>
                  <a:endParaRPr lang="en-US" baseline="-25000"/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2A72EB2-9CC6-85CC-3986-FA03DB8683EF}"/>
                  </a:ext>
                </a:extLst>
              </p:cNvPr>
              <p:cNvCxnSpPr>
                <a:stCxn id="48" idx="6"/>
                <a:endCxn id="46" idx="2"/>
              </p:cNvCxnSpPr>
              <p:nvPr/>
            </p:nvCxnSpPr>
            <p:spPr>
              <a:xfrm>
                <a:off x="1865013" y="2702460"/>
                <a:ext cx="1121123" cy="18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20A0FF-187B-916D-4175-A55A599BFD72}"/>
                </a:ext>
              </a:extLst>
            </p:cNvPr>
            <p:cNvGrpSpPr/>
            <p:nvPr/>
          </p:nvGrpSpPr>
          <p:grpSpPr>
            <a:xfrm>
              <a:off x="1865012" y="2277007"/>
              <a:ext cx="1086704" cy="388309"/>
              <a:chOff x="1865012" y="2277007"/>
              <a:chExt cx="1086704" cy="3883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F4D6E6A-8870-9671-BFAC-56783712E0E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5012" y="2295984"/>
                    <a:ext cx="5613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a</m:t>
                        </m:r>
                      </m:oMath>
                    </a14:m>
                    <a:r>
                      <a:rPr lang="en-US"/>
                      <a:t>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a14:m>
                    <a:r>
                      <a:rPr lang="en-US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F4D6E6A-8870-9671-BFAC-56783712E0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5012" y="2295984"/>
                    <a:ext cx="5613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650AAC-C453-C560-DCF0-9C184E9BA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691" y="2517793"/>
                <a:ext cx="3372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8895D9-2AAB-E227-9DF3-8E6DF72F29F2}"/>
                  </a:ext>
                </a:extLst>
              </p:cNvPr>
              <p:cNvSpPr txBox="1"/>
              <p:nvPr/>
            </p:nvSpPr>
            <p:spPr>
              <a:xfrm>
                <a:off x="2669266" y="2277007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c</a:t>
                </a: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542CC92-BE12-3512-583A-35A989345C65}"/>
              </a:ext>
            </a:extLst>
          </p:cNvPr>
          <p:cNvSpPr txBox="1"/>
          <p:nvPr/>
        </p:nvSpPr>
        <p:spPr>
          <a:xfrm>
            <a:off x="2805075" y="3770350"/>
            <a:ext cx="901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state V</a:t>
            </a:r>
            <a:r>
              <a:rPr lang="en-US" baseline="-25000"/>
              <a:t>i</a:t>
            </a:r>
            <a:r>
              <a:rPr lang="en-US"/>
              <a:t> read input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/>
              <a:t>, without popping from stack, push </a:t>
            </a:r>
            <a:r>
              <a:rPr lang="en-US">
                <a:solidFill>
                  <a:srgbClr val="00B050"/>
                </a:solidFill>
              </a:rPr>
              <a:t>c </a:t>
            </a:r>
            <a:r>
              <a:rPr lang="en-US"/>
              <a:t>into stack then move to state </a:t>
            </a:r>
            <a:r>
              <a:rPr lang="en-US" err="1"/>
              <a:t>V</a:t>
            </a:r>
            <a:r>
              <a:rPr lang="en-US" baseline="-25000" err="1"/>
              <a:t>j</a:t>
            </a:r>
            <a:endParaRPr lang="en-US" baseline="-250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C51719-AE22-32E3-97B1-C253FCBFCC86}"/>
              </a:ext>
            </a:extLst>
          </p:cNvPr>
          <p:cNvGrpSpPr/>
          <p:nvPr/>
        </p:nvGrpSpPr>
        <p:grpSpPr>
          <a:xfrm>
            <a:off x="407413" y="4672213"/>
            <a:ext cx="2008361" cy="649121"/>
            <a:chOff x="1421394" y="2277007"/>
            <a:chExt cx="2008361" cy="64912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0D12BC-2C94-ED4C-FCEE-1AD1B90B7CB3}"/>
                </a:ext>
              </a:extLst>
            </p:cNvPr>
            <p:cNvGrpSpPr/>
            <p:nvPr/>
          </p:nvGrpSpPr>
          <p:grpSpPr>
            <a:xfrm>
              <a:off x="1421394" y="2480650"/>
              <a:ext cx="2008361" cy="445478"/>
              <a:chOff x="1421394" y="2480650"/>
              <a:chExt cx="2008361" cy="44547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8E661F3-B921-E7CC-9B29-343AEE6F34B2}"/>
                  </a:ext>
                </a:extLst>
              </p:cNvPr>
              <p:cNvGrpSpPr/>
              <p:nvPr/>
            </p:nvGrpSpPr>
            <p:grpSpPr>
              <a:xfrm>
                <a:off x="1421394" y="2480650"/>
                <a:ext cx="443619" cy="443619"/>
                <a:chOff x="1421394" y="2480650"/>
                <a:chExt cx="443619" cy="44361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1BBA7C66-3E21-299F-77CA-3E2A7B73F713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B90A12D-C9A6-74D4-DC67-AB3928E6B880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V</a:t>
                  </a:r>
                  <a:r>
                    <a:rPr lang="en-US" baseline="-25000"/>
                    <a:t>i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E3B8B14-FBFB-B9E8-1525-0E787BFED466}"/>
                  </a:ext>
                </a:extLst>
              </p:cNvPr>
              <p:cNvGrpSpPr/>
              <p:nvPr/>
            </p:nvGrpSpPr>
            <p:grpSpPr>
              <a:xfrm>
                <a:off x="2986136" y="2482509"/>
                <a:ext cx="443619" cy="443619"/>
                <a:chOff x="1421394" y="2480650"/>
                <a:chExt cx="443619" cy="443619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0589A14-9718-7E0E-67AB-E01622271D1D}"/>
                    </a:ext>
                  </a:extLst>
                </p:cNvPr>
                <p:cNvSpPr/>
                <p:nvPr/>
              </p:nvSpPr>
              <p:spPr>
                <a:xfrm>
                  <a:off x="1421394" y="2480650"/>
                  <a:ext cx="443619" cy="4436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538E98-FD4B-3A8D-1841-EC4A58CE25D5}"/>
                    </a:ext>
                  </a:extLst>
                </p:cNvPr>
                <p:cNvSpPr txBox="1"/>
                <p:nvPr/>
              </p:nvSpPr>
              <p:spPr>
                <a:xfrm>
                  <a:off x="1467514" y="25177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err="1"/>
                    <a:t>V</a:t>
                  </a:r>
                  <a:r>
                    <a:rPr lang="en-US" baseline="-25000" err="1"/>
                    <a:t>j</a:t>
                  </a:r>
                  <a:endParaRPr lang="en-US" baseline="-25000"/>
                </a:p>
              </p:txBody>
            </p:sp>
          </p:grp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29ECB6B-333D-C4E5-2D29-25E5B4CC8A1C}"/>
                  </a:ext>
                </a:extLst>
              </p:cNvPr>
              <p:cNvCxnSpPr>
                <a:stCxn id="62" idx="6"/>
                <a:endCxn id="60" idx="2"/>
              </p:cNvCxnSpPr>
              <p:nvPr/>
            </p:nvCxnSpPr>
            <p:spPr>
              <a:xfrm>
                <a:off x="1865013" y="2702460"/>
                <a:ext cx="1121123" cy="18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692CBB9-5FA0-3351-561B-DD5CC9867883}"/>
                </a:ext>
              </a:extLst>
            </p:cNvPr>
            <p:cNvGrpSpPr/>
            <p:nvPr/>
          </p:nvGrpSpPr>
          <p:grpSpPr>
            <a:xfrm>
              <a:off x="1865012" y="2277007"/>
              <a:ext cx="1144412" cy="388309"/>
              <a:chOff x="1865012" y="2277007"/>
              <a:chExt cx="1144412" cy="3883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823C047-6811-7B3C-873D-898802E7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1865012" y="2295984"/>
                    <a:ext cx="5277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rPr>
                          <m:t>a</m:t>
                        </m:r>
                      </m:oMath>
                    </a14:m>
                    <a:r>
                      <a:rPr lang="en-US"/>
                      <a:t>, </a:t>
                    </a:r>
                    <a:r>
                      <a:rPr lang="en-US">
                        <a:solidFill>
                          <a:schemeClr val="accent6"/>
                        </a:solidFill>
                      </a:rPr>
                      <a:t>b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823C047-6811-7B3C-873D-898802E71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5012" y="2295984"/>
                    <a:ext cx="52770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000" r="-930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DAF21DC-7EEB-C1CD-03D7-1BD68306D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691" y="2517793"/>
                <a:ext cx="3372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3743381-AB1A-5E67-99D8-9683C3CA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2669266" y="2277007"/>
                    <a:ext cx="340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3743381-AB1A-5E67-99D8-9683C3CA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266" y="2277007"/>
                    <a:ext cx="3401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F3438F8-758A-1893-8DA1-F3D210FDCEDA}"/>
              </a:ext>
            </a:extLst>
          </p:cNvPr>
          <p:cNvSpPr txBox="1"/>
          <p:nvPr/>
        </p:nvSpPr>
        <p:spPr>
          <a:xfrm>
            <a:off x="2805075" y="4912999"/>
            <a:ext cx="888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state V</a:t>
            </a:r>
            <a:r>
              <a:rPr lang="en-US" baseline="-25000"/>
              <a:t>i</a:t>
            </a:r>
            <a:r>
              <a:rPr lang="en-US"/>
              <a:t> read input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/>
              <a:t>, pop </a:t>
            </a:r>
            <a:r>
              <a:rPr lang="en-US">
                <a:solidFill>
                  <a:schemeClr val="accent6"/>
                </a:solidFill>
              </a:rPr>
              <a:t>b</a:t>
            </a:r>
            <a:r>
              <a:rPr lang="en-US"/>
              <a:t> from stack, and without pushing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into stack, move to state </a:t>
            </a:r>
            <a:r>
              <a:rPr lang="en-US" err="1"/>
              <a:t>V</a:t>
            </a:r>
            <a:r>
              <a:rPr lang="en-US" baseline="-25000" err="1"/>
              <a:t>j</a:t>
            </a:r>
            <a:endParaRPr lang="en-US" baseline="-25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5353D6-5C3D-30BB-F9D8-9FED2A5A2C4E}"/>
              </a:ext>
            </a:extLst>
          </p:cNvPr>
          <p:cNvSpPr txBox="1"/>
          <p:nvPr/>
        </p:nvSpPr>
        <p:spPr>
          <a:xfrm>
            <a:off x="1515331" y="330361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Transitions in PDA</a:t>
            </a:r>
          </a:p>
        </p:txBody>
      </p:sp>
    </p:spTree>
    <p:extLst>
      <p:ext uri="{BB962C8B-B14F-4D97-AF65-F5344CB8AC3E}">
        <p14:creationId xmlns:p14="http://schemas.microsoft.com/office/powerpoint/2010/main" val="23000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0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637" y="224584"/>
            <a:ext cx="844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0228" y="992311"/>
                <a:ext cx="9014550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Proof:  </a:t>
                </a:r>
                <a:r>
                  <a:rPr lang="en-US" sz="2000" dirty="0"/>
                  <a:t>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’s CFG to a PDA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IDEA:</a:t>
                </a:r>
                <a:r>
                  <a:rPr lang="en-US" sz="2000" dirty="0"/>
                  <a:t>  PDA begins with starting variable and guesses substitutions.  </a:t>
                </a:r>
                <a:br>
                  <a:rPr lang="en-US" sz="2000" dirty="0"/>
                </a:br>
                <a:r>
                  <a:rPr lang="en-US" sz="2000" dirty="0"/>
                  <a:t>It keeps intermediate generated strings on stack.  When done, compare with input.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Problem!  Access below the top of stack is cheating!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Instead, only substitute variables when on the top of stack.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a terminal is on the top of stack, pop it and compare with input.  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8" y="992311"/>
                <a:ext cx="9014550" cy="5447645"/>
              </a:xfrm>
              <a:prstGeom prst="rect">
                <a:avLst/>
              </a:prstGeom>
              <a:blipFill>
                <a:blip r:embed="rId3"/>
                <a:stretch>
                  <a:fillRect l="-1352" t="-112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>
            <a:off x="1017028" y="2022817"/>
            <a:ext cx="4251388" cy="904787"/>
            <a:chOff x="733999" y="2022817"/>
            <a:chExt cx="4251388" cy="904787"/>
          </a:xfrm>
        </p:grpSpPr>
        <p:grpSp>
          <p:nvGrpSpPr>
            <p:cNvPr id="5" name="Group 4"/>
            <p:cNvGrpSpPr/>
            <p:nvPr/>
          </p:nvGrpSpPr>
          <p:grpSpPr>
            <a:xfrm>
              <a:off x="2888496" y="2022817"/>
              <a:ext cx="2096891" cy="904787"/>
              <a:chOff x="9076643" y="2673531"/>
              <a:chExt cx="2096891" cy="90478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076643" y="2673531"/>
                <a:ext cx="2096891" cy="904787"/>
                <a:chOff x="629329" y="850600"/>
                <a:chExt cx="4840222" cy="215295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29329" y="1191457"/>
                  <a:ext cx="1430767" cy="8937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095076" y="883314"/>
                  <a:ext cx="1374475" cy="732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/>
                    <a:t>…</a:t>
                  </a:r>
                  <a:endParaRPr lang="en-US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485017" y="1190466"/>
                  <a:ext cx="2742303" cy="31797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796988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121510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46032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70554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095076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1571306" y="850600"/>
                  <a:ext cx="1086487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41"/>
                <p:cNvSpPr/>
                <p:nvPr/>
              </p:nvSpPr>
              <p:spPr>
                <a:xfrm rot="5400000">
                  <a:off x="1930011" y="2337110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2047875" y="1656251"/>
                  <a:ext cx="546199" cy="1131399"/>
                  <a:chOff x="2047875" y="1656251"/>
                  <a:chExt cx="546199" cy="1131399"/>
                </a:xfrm>
              </p:grpSpPr>
              <p:sp>
                <p:nvSpPr>
                  <p:cNvPr id="22" name="Freeform 21"/>
                  <p:cNvSpPr/>
                  <p:nvPr/>
                </p:nvSpPr>
                <p:spPr>
                  <a:xfrm>
                    <a:off x="2047875" y="1656251"/>
                    <a:ext cx="394496" cy="343999"/>
                  </a:xfrm>
                  <a:custGeom>
                    <a:avLst/>
                    <a:gdLst>
                      <a:gd name="connsiteX0" fmla="*/ 0 w 414056"/>
                      <a:gd name="connsiteY0" fmla="*/ 32078 h 365453"/>
                      <a:gd name="connsiteX1" fmla="*/ 371475 w 414056"/>
                      <a:gd name="connsiteY1" fmla="*/ 32078 h 365453"/>
                      <a:gd name="connsiteX2" fmla="*/ 390525 w 414056"/>
                      <a:gd name="connsiteY2" fmla="*/ 365453 h 365453"/>
                      <a:gd name="connsiteX0" fmla="*/ 0 w 394496"/>
                      <a:gd name="connsiteY0" fmla="*/ 10624 h 343999"/>
                      <a:gd name="connsiteX1" fmla="*/ 266700 w 394496"/>
                      <a:gd name="connsiteY1" fmla="*/ 67774 h 343999"/>
                      <a:gd name="connsiteX2" fmla="*/ 390525 w 394496"/>
                      <a:gd name="connsiteY2" fmla="*/ 343999 h 343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94496" h="343999">
                        <a:moveTo>
                          <a:pt x="0" y="10624"/>
                        </a:moveTo>
                        <a:cubicBezTo>
                          <a:pt x="153194" y="-17157"/>
                          <a:pt x="201613" y="12212"/>
                          <a:pt x="266700" y="67774"/>
                        </a:cubicBezTo>
                        <a:cubicBezTo>
                          <a:pt x="331787" y="123336"/>
                          <a:pt x="413543" y="205092"/>
                          <a:pt x="390525" y="343999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tailEnd type="triangle" w="sm" len="sm"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276094" y="2263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276094" y="2517775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276094" y="2787650"/>
                    <a:ext cx="317980" cy="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Freeform 19"/>
                <p:cNvSpPr/>
                <p:nvPr/>
              </p:nvSpPr>
              <p:spPr>
                <a:xfrm>
                  <a:off x="2276094" y="2924740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897579" y="1190466"/>
                  <a:ext cx="0" cy="31797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3"/>
              <p:cNvSpPr/>
              <p:nvPr/>
            </p:nvSpPr>
            <p:spPr>
              <a:xfrm>
                <a:off x="9117905" y="2810390"/>
                <a:ext cx="575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PDA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33999" y="2164082"/>
              <a:ext cx="1246285" cy="646331"/>
              <a:chOff x="804216" y="2480515"/>
              <a:chExt cx="1246285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/>
                      <a:t>E</a:t>
                    </a:r>
                    <a:r>
                      <a:rPr lang="en-US" sz="12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>
                        <a:solidFill>
                          <a:schemeClr val="tx1"/>
                        </a:solidFill>
                      </a:rPr>
                      <a:t>E+T | </a:t>
                    </a:r>
                    <a:r>
                      <a:rPr lang="en-US" sz="1200"/>
                      <a:t>T</a:t>
                    </a:r>
                  </a:p>
                  <a:p>
                    <a:r>
                      <a:rPr lang="en-US" sz="1200"/>
                      <a:t>T</a:t>
                    </a:r>
                    <a:r>
                      <a:rPr lang="en-US" sz="12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/>
                      <a:t>…</a:t>
                    </a:r>
                  </a:p>
                  <a:p>
                    <a:r>
                      <a:rPr lang="en-US" sz="1200"/>
                      <a:t>F</a:t>
                    </a:r>
                    <a:r>
                      <a:rPr lang="en-US" sz="12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200" i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1200"/>
                      <a:t>…</a:t>
                    </a: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216" y="2480515"/>
                    <a:ext cx="124628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55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1443840" y="2748297"/>
                <a:ext cx="557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CFG</a:t>
                </a: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2303929" y="2361395"/>
              <a:ext cx="322730" cy="18027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68626" y="3652222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3271099" y="4226639"/>
            <a:ext cx="520261" cy="327995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9450155" y="2766128"/>
            <a:ext cx="2382380" cy="3579439"/>
            <a:chOff x="9167126" y="2766128"/>
            <a:chExt cx="2382380" cy="35794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67126" y="4086137"/>
              <a:ext cx="2364035" cy="2259430"/>
              <a:chOff x="9519420" y="1405623"/>
              <a:chExt cx="2364035" cy="22594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0578291" y="1405623"/>
                <a:ext cx="1305164" cy="2246769"/>
                <a:chOff x="4243466" y="987141"/>
                <a:chExt cx="1305164" cy="2246769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243466" y="987141"/>
                  <a:ext cx="1305164" cy="2246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sz="2000">
                      <a:solidFill>
                        <a:prstClr val="white"/>
                      </a:solidFill>
                    </a:rPr>
                    <a:t>E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>
                      <a:solidFill>
                        <a:prstClr val="white"/>
                      </a:solidFill>
                    </a:rPr>
                    <a:t> E+T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 spc="700">
                      <a:solidFill>
                        <a:prstClr val="white"/>
                      </a:solidFill>
                    </a:rPr>
                    <a:t> T </a:t>
                  </a:r>
                  <a:r>
                    <a:rPr lang="en-US" sz="2000" spc="700" err="1">
                      <a:solidFill>
                        <a:prstClr val="white"/>
                      </a:solidFill>
                    </a:rPr>
                    <a:t>T</a:t>
                  </a:r>
                  <a:r>
                    <a:rPr lang="en-US" sz="2000" spc="100"/>
                    <a:t>× F</a:t>
                  </a:r>
                  <a:endParaRPr lang="en-US" sz="2000" spc="100">
                    <a:solidFill>
                      <a:prstClr val="white"/>
                    </a:solidFill>
                  </a:endParaRP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>
                      <a:solidFill>
                        <a:prstClr val="white"/>
                      </a:solidFill>
                    </a:rPr>
                    <a:t>   F     </a:t>
                  </a:r>
                  <a:r>
                    <a:rPr lang="en-US" sz="2000" err="1">
                      <a:solidFill>
                        <a:prstClr val="white"/>
                      </a:solidFill>
                    </a:rPr>
                    <a:t>F</a:t>
                  </a:r>
                  <a:r>
                    <a:rPr lang="en-US" sz="2000">
                      <a:solidFill>
                        <a:prstClr val="white"/>
                      </a:solidFill>
                    </a:rPr>
                    <a:t>     a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sz="2000">
                      <a:solidFill>
                        <a:prstClr val="white"/>
                      </a:solidFill>
                      <a:latin typeface="Calibri Light" panose="020F0302020204030204"/>
                    </a:rPr>
                    <a:t>   </a:t>
                  </a:r>
                  <a:r>
                    <a:rPr lang="en-US" sz="2000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err="1">
                      <a:solidFill>
                        <a:prstClr val="white"/>
                      </a:solidFill>
                    </a:rPr>
                    <a:t>a</a:t>
                  </a:r>
                  <a:r>
                    <a:rPr lang="en-US" sz="2000">
                      <a:solidFill>
                        <a:prstClr val="white"/>
                      </a:solidFill>
                      <a:latin typeface="Calibri Light" panose="020F0302020204030204"/>
                    </a:rPr>
                    <a:t>     </a:t>
                  </a:r>
                  <a:r>
                    <a:rPr lang="en-US" sz="2000" err="1">
                      <a:solidFill>
                        <a:prstClr val="white"/>
                      </a:solidFill>
                    </a:rPr>
                    <a:t>a</a:t>
                  </a:r>
                  <a:endParaRPr lang="en-US" sz="200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4724400" y="1320975"/>
                  <a:ext cx="384175" cy="194060"/>
                  <a:chOff x="9805360" y="4010025"/>
                  <a:chExt cx="384175" cy="27305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9982524" y="4010025"/>
                    <a:ext cx="10161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72050" y="1768652"/>
                  <a:ext cx="384175" cy="202362"/>
                  <a:chOff x="9805360" y="4010025"/>
                  <a:chExt cx="384175" cy="284731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9805360" y="4010025"/>
                    <a:ext cx="133979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9982524" y="4010025"/>
                    <a:ext cx="636" cy="284731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10035355" y="4010025"/>
                    <a:ext cx="154180" cy="27305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4594992" y="1768653"/>
                  <a:ext cx="93689" cy="20236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4572000" y="2232935"/>
                  <a:ext cx="22991" cy="18730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961889" y="2226182"/>
                  <a:ext cx="10161" cy="1940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361305" y="2210954"/>
                  <a:ext cx="10254" cy="224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97205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86388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4572000" y="2705434"/>
                  <a:ext cx="0" cy="19912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9519420" y="1418284"/>
                <a:ext cx="939681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 spc="20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>
                    <a:solidFill>
                      <a:prstClr val="white"/>
                    </a:solidFill>
                  </a:rPr>
                  <a:t>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>
                    <a:solidFill>
                      <a:prstClr val="white"/>
                    </a:solidFill>
                  </a:rPr>
                  <a:t>T+T×F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err="1">
                    <a:solidFill>
                      <a:prstClr val="white"/>
                    </a:solidFill>
                  </a:rPr>
                  <a:t>F+F×a</a:t>
                </a:r>
                <a:endParaRPr lang="en-US" sz="2000" spc="20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200" err="1">
                    <a:solidFill>
                      <a:prstClr val="white"/>
                    </a:solidFill>
                  </a:rPr>
                  <a:t>a+a×a</a:t>
                </a:r>
                <a:endParaRPr lang="en-US" sz="2000" spc="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185323" y="2766128"/>
              <a:ext cx="2364183" cy="1200329"/>
              <a:chOff x="8688676" y="1818572"/>
              <a:chExt cx="236418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/>
                      <a:t>E</a:t>
                    </a:r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>
                        <a:solidFill>
                          <a:schemeClr val="tx1"/>
                        </a:solidFill>
                      </a:rPr>
                      <a:t>E+T</a:t>
                    </a:r>
                    <a:r>
                      <a:rPr lang="en-US" sz="2000">
                        <a:solidFill>
                          <a:schemeClr val="tx1"/>
                        </a:solidFill>
                      </a:rPr>
                      <a:t> | </a:t>
                    </a:r>
                    <a:r>
                      <a:rPr lang="en-US" sz="2000"/>
                      <a:t>T</a:t>
                    </a:r>
                  </a:p>
                  <a:p>
                    <a:r>
                      <a:rPr lang="en-US" sz="2000"/>
                      <a:t>T</a:t>
                    </a:r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 spc="100"/>
                      <a:t>T×F</a:t>
                    </a:r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| </a:t>
                    </a:r>
                    <a:r>
                      <a:rPr lang="en-US" sz="2000"/>
                      <a:t>F</a:t>
                    </a:r>
                  </a:p>
                  <a:p>
                    <a:r>
                      <a:rPr lang="en-US" sz="2000"/>
                      <a:t>F</a:t>
                    </a:r>
                    <a:r>
                      <a:rPr lang="en-US" sz="240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400" i="0">
                        <a:solidFill>
                          <a:schemeClr val="tx1"/>
                        </a:solidFill>
                        <a:latin typeface="+mj-lt"/>
                      </a:rPr>
                      <a:t> </a:t>
                    </a:r>
                    <a:r>
                      <a:rPr lang="en-US" sz="2000"/>
                      <a:t>( E ) </a:t>
                    </a:r>
                    <a:r>
                      <a:rPr lang="en-US" sz="2400" i="0">
                        <a:solidFill>
                          <a:schemeClr val="tx1"/>
                        </a:solidFill>
                        <a:latin typeface="+mj-lt"/>
                      </a:rPr>
                      <a:t>| </a:t>
                    </a:r>
                    <a:r>
                      <a:rPr lang="en-US" sz="2000"/>
                      <a:t>a</a:t>
                    </a: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46" y="1818572"/>
                    <a:ext cx="158471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46" b="-10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76" y="1889314"/>
                    <a:ext cx="516423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5" name="Group 114"/>
          <p:cNvGrpSpPr/>
          <p:nvPr/>
        </p:nvGrpSpPr>
        <p:grpSpPr>
          <a:xfrm>
            <a:off x="1429743" y="3659345"/>
            <a:ext cx="1023659" cy="1080680"/>
            <a:chOff x="1747137" y="3671714"/>
            <a:chExt cx="1023659" cy="1080680"/>
          </a:xfrm>
        </p:grpSpPr>
        <p:grpSp>
          <p:nvGrpSpPr>
            <p:cNvPr id="58" name="Group 57"/>
            <p:cNvGrpSpPr/>
            <p:nvPr/>
          </p:nvGrpSpPr>
          <p:grpSpPr>
            <a:xfrm>
              <a:off x="2449327" y="3671714"/>
              <a:ext cx="321469" cy="1080680"/>
              <a:chOff x="10769081" y="4598503"/>
              <a:chExt cx="321469" cy="1080680"/>
            </a:xfrm>
          </p:grpSpPr>
          <p:sp>
            <p:nvSpPr>
              <p:cNvPr id="59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ight Arrow 110"/>
            <p:cNvSpPr/>
            <p:nvPr/>
          </p:nvSpPr>
          <p:spPr>
            <a:xfrm>
              <a:off x="1747137" y="4149945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89350" y="3652453"/>
            <a:ext cx="1007470" cy="1080680"/>
            <a:chOff x="3006744" y="3664822"/>
            <a:chExt cx="1007470" cy="1080680"/>
          </a:xfrm>
        </p:grpSpPr>
        <p:grpSp>
          <p:nvGrpSpPr>
            <p:cNvPr id="67" name="Group 66"/>
            <p:cNvGrpSpPr/>
            <p:nvPr/>
          </p:nvGrpSpPr>
          <p:grpSpPr>
            <a:xfrm>
              <a:off x="3692745" y="3664822"/>
              <a:ext cx="321469" cy="1080680"/>
              <a:chOff x="10769081" y="4598503"/>
              <a:chExt cx="321469" cy="1080680"/>
            </a:xfrm>
          </p:grpSpPr>
          <p:sp>
            <p:nvSpPr>
              <p:cNvPr id="68" name="Rectangle 41"/>
              <p:cNvSpPr/>
              <p:nvPr/>
            </p:nvSpPr>
            <p:spPr>
              <a:xfrm rot="5400000">
                <a:off x="10422998" y="5012740"/>
                <a:ext cx="1012527" cy="320360"/>
              </a:xfrm>
              <a:custGeom>
                <a:avLst/>
                <a:gdLst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0 w 1012527"/>
                  <a:gd name="connsiteY0" fmla="*/ 0 h 317979"/>
                  <a:gd name="connsiteX1" fmla="*/ 1012527 w 1012527"/>
                  <a:gd name="connsiteY1" fmla="*/ 0 h 317979"/>
                  <a:gd name="connsiteX2" fmla="*/ 1012527 w 1012527"/>
                  <a:gd name="connsiteY2" fmla="*/ 317979 h 317979"/>
                  <a:gd name="connsiteX3" fmla="*/ 0 w 1012527"/>
                  <a:gd name="connsiteY3" fmla="*/ 317979 h 317979"/>
                  <a:gd name="connsiteX4" fmla="*/ 0 w 1012527"/>
                  <a:gd name="connsiteY4" fmla="*/ 0 h 317979"/>
                  <a:gd name="connsiteX0" fmla="*/ 1012527 w 1103967"/>
                  <a:gd name="connsiteY0" fmla="*/ 317979 h 409419"/>
                  <a:gd name="connsiteX1" fmla="*/ 0 w 1103967"/>
                  <a:gd name="connsiteY1" fmla="*/ 317979 h 409419"/>
                  <a:gd name="connsiteX2" fmla="*/ 0 w 1103967"/>
                  <a:gd name="connsiteY2" fmla="*/ 0 h 409419"/>
                  <a:gd name="connsiteX3" fmla="*/ 1012527 w 1103967"/>
                  <a:gd name="connsiteY3" fmla="*/ 0 h 409419"/>
                  <a:gd name="connsiteX4" fmla="*/ 1103967 w 1103967"/>
                  <a:gd name="connsiteY4" fmla="*/ 409419 h 409419"/>
                  <a:gd name="connsiteX0" fmla="*/ 1012527 w 1012527"/>
                  <a:gd name="connsiteY0" fmla="*/ 317979 h 317979"/>
                  <a:gd name="connsiteX1" fmla="*/ 0 w 1012527"/>
                  <a:gd name="connsiteY1" fmla="*/ 317979 h 317979"/>
                  <a:gd name="connsiteX2" fmla="*/ 0 w 1012527"/>
                  <a:gd name="connsiteY2" fmla="*/ 0 h 317979"/>
                  <a:gd name="connsiteX3" fmla="*/ 1012527 w 1012527"/>
                  <a:gd name="connsiteY3" fmla="*/ 0 h 317979"/>
                  <a:gd name="connsiteX0" fmla="*/ 1012527 w 1012527"/>
                  <a:gd name="connsiteY0" fmla="*/ 320360 h 320360"/>
                  <a:gd name="connsiteX1" fmla="*/ 0 w 1012527"/>
                  <a:gd name="connsiteY1" fmla="*/ 320360 h 320360"/>
                  <a:gd name="connsiteX2" fmla="*/ 0 w 1012527"/>
                  <a:gd name="connsiteY2" fmla="*/ 2381 h 320360"/>
                  <a:gd name="connsiteX3" fmla="*/ 933945 w 1012527"/>
                  <a:gd name="connsiteY3" fmla="*/ 0 h 32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2527" h="320360">
                    <a:moveTo>
                      <a:pt x="1012527" y="320360"/>
                    </a:moveTo>
                    <a:lnTo>
                      <a:pt x="0" y="320360"/>
                    </a:lnTo>
                    <a:lnTo>
                      <a:pt x="0" y="2381"/>
                    </a:lnTo>
                    <a:lnTo>
                      <a:pt x="93394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0769081" y="4939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0769081" y="5193405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0769081" y="5463280"/>
                <a:ext cx="31798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/>
              <p:cNvSpPr/>
              <p:nvPr/>
            </p:nvSpPr>
            <p:spPr>
              <a:xfrm>
                <a:off x="10785915" y="4598503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781121" y="4882454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80844" y="514573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081" y="5600370"/>
                <a:ext cx="321469" cy="78582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ight Arrow 111"/>
            <p:cNvSpPr/>
            <p:nvPr/>
          </p:nvSpPr>
          <p:spPr>
            <a:xfrm>
              <a:off x="3006744" y="4133109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037916" y="3638070"/>
            <a:ext cx="1041836" cy="1604704"/>
            <a:chOff x="4355310" y="3650439"/>
            <a:chExt cx="1041836" cy="1604704"/>
          </a:xfrm>
        </p:grpSpPr>
        <p:grpSp>
          <p:nvGrpSpPr>
            <p:cNvPr id="102" name="Group 101"/>
            <p:cNvGrpSpPr/>
            <p:nvPr/>
          </p:nvGrpSpPr>
          <p:grpSpPr>
            <a:xfrm>
              <a:off x="5062397" y="3650439"/>
              <a:ext cx="334749" cy="1604704"/>
              <a:chOff x="3445802" y="3670711"/>
              <a:chExt cx="334749" cy="1604704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3445802" y="3670711"/>
                <a:ext cx="321469" cy="1604704"/>
                <a:chOff x="10066703" y="4007812"/>
                <a:chExt cx="321469" cy="1604704"/>
              </a:xfrm>
            </p:grpSpPr>
            <p:sp>
              <p:nvSpPr>
                <p:cNvPr id="77" name="Rectangle 41"/>
                <p:cNvSpPr/>
                <p:nvPr/>
              </p:nvSpPr>
              <p:spPr>
                <a:xfrm rot="5400000">
                  <a:off x="9720620" y="4422049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066703" y="4348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0066703" y="4602714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066703" y="4872589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0083537" y="4007812"/>
                  <a:ext cx="29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078743" y="4291763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078466" y="4555044"/>
                  <a:ext cx="3064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10066703" y="5533934"/>
                  <a:ext cx="321469" cy="78582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41"/>
                <p:cNvSpPr/>
                <p:nvPr/>
              </p:nvSpPr>
              <p:spPr>
                <a:xfrm rot="5400000">
                  <a:off x="9720620" y="4946023"/>
                  <a:ext cx="1012527" cy="320360"/>
                </a:xfrm>
                <a:custGeom>
                  <a:avLst/>
                  <a:gdLst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0 w 1012527"/>
                    <a:gd name="connsiteY0" fmla="*/ 0 h 317979"/>
                    <a:gd name="connsiteX1" fmla="*/ 1012527 w 1012527"/>
                    <a:gd name="connsiteY1" fmla="*/ 0 h 317979"/>
                    <a:gd name="connsiteX2" fmla="*/ 1012527 w 1012527"/>
                    <a:gd name="connsiteY2" fmla="*/ 317979 h 317979"/>
                    <a:gd name="connsiteX3" fmla="*/ 0 w 1012527"/>
                    <a:gd name="connsiteY3" fmla="*/ 317979 h 317979"/>
                    <a:gd name="connsiteX4" fmla="*/ 0 w 1012527"/>
                    <a:gd name="connsiteY4" fmla="*/ 0 h 317979"/>
                    <a:gd name="connsiteX0" fmla="*/ 1012527 w 1103967"/>
                    <a:gd name="connsiteY0" fmla="*/ 317979 h 409419"/>
                    <a:gd name="connsiteX1" fmla="*/ 0 w 1103967"/>
                    <a:gd name="connsiteY1" fmla="*/ 317979 h 409419"/>
                    <a:gd name="connsiteX2" fmla="*/ 0 w 1103967"/>
                    <a:gd name="connsiteY2" fmla="*/ 0 h 409419"/>
                    <a:gd name="connsiteX3" fmla="*/ 1012527 w 1103967"/>
                    <a:gd name="connsiteY3" fmla="*/ 0 h 409419"/>
                    <a:gd name="connsiteX4" fmla="*/ 1103967 w 1103967"/>
                    <a:gd name="connsiteY4" fmla="*/ 409419 h 409419"/>
                    <a:gd name="connsiteX0" fmla="*/ 1012527 w 1012527"/>
                    <a:gd name="connsiteY0" fmla="*/ 317979 h 317979"/>
                    <a:gd name="connsiteX1" fmla="*/ 0 w 1012527"/>
                    <a:gd name="connsiteY1" fmla="*/ 317979 h 317979"/>
                    <a:gd name="connsiteX2" fmla="*/ 0 w 1012527"/>
                    <a:gd name="connsiteY2" fmla="*/ 0 h 317979"/>
                    <a:gd name="connsiteX3" fmla="*/ 1012527 w 1012527"/>
                    <a:gd name="connsiteY3" fmla="*/ 0 h 317979"/>
                    <a:gd name="connsiteX0" fmla="*/ 1012527 w 1012527"/>
                    <a:gd name="connsiteY0" fmla="*/ 320360 h 320360"/>
                    <a:gd name="connsiteX1" fmla="*/ 0 w 1012527"/>
                    <a:gd name="connsiteY1" fmla="*/ 320360 h 320360"/>
                    <a:gd name="connsiteX2" fmla="*/ 0 w 1012527"/>
                    <a:gd name="connsiteY2" fmla="*/ 2381 h 320360"/>
                    <a:gd name="connsiteX3" fmla="*/ 933945 w 101252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2527" h="320360">
                      <a:moveTo>
                        <a:pt x="1012527" y="320360"/>
                      </a:moveTo>
                      <a:lnTo>
                        <a:pt x="0" y="320360"/>
                      </a:lnTo>
                      <a:lnTo>
                        <a:pt x="0" y="2381"/>
                      </a:lnTo>
                      <a:lnTo>
                        <a:pt x="93394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066703" y="4872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066703" y="5126688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0066703" y="5396563"/>
                  <a:ext cx="31798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ectangle 99"/>
              <p:cNvSpPr/>
              <p:nvPr/>
            </p:nvSpPr>
            <p:spPr>
              <a:xfrm>
                <a:off x="3467645" y="4464119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>
                    <a:solidFill>
                      <a:prstClr val="white"/>
                    </a:solidFill>
                  </a:rPr>
                  <a:t>×</a:t>
                </a:r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466537" y="4758816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113" name="Right Arrow 112"/>
            <p:cNvSpPr/>
            <p:nvPr/>
          </p:nvSpPr>
          <p:spPr>
            <a:xfrm>
              <a:off x="4355310" y="4119056"/>
              <a:ext cx="460531" cy="24462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960691" y="3817258"/>
            <a:ext cx="2601498" cy="407247"/>
            <a:chOff x="5677662" y="3817258"/>
            <a:chExt cx="2601498" cy="407247"/>
          </a:xfrm>
        </p:grpSpPr>
        <p:grpSp>
          <p:nvGrpSpPr>
            <p:cNvPr id="118" name="Group 117"/>
            <p:cNvGrpSpPr/>
            <p:nvPr/>
          </p:nvGrpSpPr>
          <p:grpSpPr>
            <a:xfrm>
              <a:off x="6678754" y="3817258"/>
              <a:ext cx="1600406" cy="376469"/>
              <a:chOff x="2384812" y="4085115"/>
              <a:chExt cx="1600406" cy="37646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384812" y="4136468"/>
                <a:ext cx="1600406" cy="31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2696782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021304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345826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670348" y="4136468"/>
                <a:ext cx="0" cy="31797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 123"/>
              <p:cNvSpPr/>
              <p:nvPr/>
            </p:nvSpPr>
            <p:spPr>
              <a:xfrm>
                <a:off x="2401508" y="40851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20828" y="4085115"/>
                <a:ext cx="3064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38529" y="4087494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366659" y="4092252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"/>
                  <a:t>×</a:t>
                </a:r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83531" y="409225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5677662" y="3824395"/>
              <a:ext cx="8659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/>
                <a:t>Input: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1174" y="1001979"/>
                <a:ext cx="9014550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a CFL then some PDA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Proof construction: </a:t>
                </a:r>
                <a:r>
                  <a:rPr lang="en-US" sz="2000" dirty="0"/>
                  <a:t>Convert the CFG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the following PDA.  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Push the start symbol on the stack.</a:t>
                </a:r>
              </a:p>
              <a:p>
                <a:pPr marL="457200" indent="-457200">
                  <a:spcBef>
                    <a:spcPts val="600"/>
                  </a:spcBef>
                  <a:buAutoNum type="arabicParenR"/>
                </a:pPr>
                <a:r>
                  <a:rPr lang="en-US" sz="2000" dirty="0"/>
                  <a:t>If the top of stack is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Variable:</a:t>
                </a:r>
                <a:r>
                  <a:rPr lang="en-US" sz="2000" dirty="0"/>
                  <a:t>  replace with right hand side of rule (</a:t>
                </a:r>
                <a:r>
                  <a:rPr lang="en-US" sz="2000" dirty="0" err="1"/>
                  <a:t>nondet</a:t>
                </a:r>
                <a:r>
                  <a:rPr lang="en-US" sz="2000" dirty="0"/>
                  <a:t> choice).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Terminal:  </a:t>
                </a:r>
                <a:r>
                  <a:rPr lang="en-US" sz="2000" dirty="0"/>
                  <a:t>pop it and match with next input symbol.</a:t>
                </a:r>
              </a:p>
              <a:p>
                <a:pPr marL="457200" indent="-457200">
                  <a:spcBef>
                    <a:spcPts val="600"/>
                  </a:spcBef>
                  <a:buAutoNum type="arabicParenR" startAt="3"/>
                </a:pPr>
                <a:r>
                  <a:rPr lang="en-US" sz="2000" dirty="0"/>
                  <a:t>If the stack is empty, </a:t>
                </a:r>
                <a:r>
                  <a:rPr lang="en-US" sz="2000" i="1" dirty="0"/>
                  <a:t>accept. </a:t>
                </a:r>
              </a:p>
              <a:p>
                <a:pPr>
                  <a:spcBef>
                    <a:spcPts val="600"/>
                  </a:spcBef>
                </a:pPr>
                <a:endParaRPr lang="en-US" sz="2000" i="1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Example        input: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4" y="1001979"/>
                <a:ext cx="9014550" cy="3662541"/>
              </a:xfrm>
              <a:prstGeom prst="rect">
                <a:avLst/>
              </a:prstGeom>
              <a:blipFill>
                <a:blip r:embed="rId3"/>
                <a:stretch>
                  <a:fillRect l="-1352" t="-1498" b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043055" y="3571778"/>
            <a:ext cx="2331173" cy="2259430"/>
            <a:chOff x="9552282" y="1405623"/>
            <a:chExt cx="2331173" cy="2259430"/>
          </a:xfrm>
        </p:grpSpPr>
        <p:grpSp>
          <p:nvGrpSpPr>
            <p:cNvPr id="30" name="Group 29"/>
            <p:cNvGrpSpPr/>
            <p:nvPr/>
          </p:nvGrpSpPr>
          <p:grpSpPr>
            <a:xfrm>
              <a:off x="10578291" y="1405623"/>
              <a:ext cx="1305164" cy="2246769"/>
              <a:chOff x="4243466" y="987141"/>
              <a:chExt cx="1305164" cy="22467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243466" y="987141"/>
                <a:ext cx="1305164" cy="2246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2000">
                    <a:solidFill>
                      <a:prstClr val="white"/>
                    </a:solidFill>
                  </a:rPr>
                  <a:t>E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>
                    <a:solidFill>
                      <a:prstClr val="white"/>
                    </a:solidFill>
                  </a:rPr>
                  <a:t> E+T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 spc="700">
                    <a:solidFill>
                      <a:prstClr val="white"/>
                    </a:solidFill>
                  </a:rPr>
                  <a:t> T </a:t>
                </a:r>
                <a:r>
                  <a:rPr lang="en-US" sz="2000" spc="700" err="1">
                    <a:solidFill>
                      <a:prstClr val="white"/>
                    </a:solidFill>
                  </a:rPr>
                  <a:t>T</a:t>
                </a:r>
                <a:r>
                  <a:rPr lang="en-US" sz="2000" spc="100"/>
                  <a:t>× F</a:t>
                </a:r>
                <a:endParaRPr lang="en-US" sz="2000" spc="100">
                  <a:solidFill>
                    <a:prstClr val="white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000">
                    <a:solidFill>
                      <a:prstClr val="white"/>
                    </a:solidFill>
                  </a:rPr>
                  <a:t>   F     </a:t>
                </a:r>
                <a:r>
                  <a:rPr lang="en-US" sz="2000" err="1">
                    <a:solidFill>
                      <a:prstClr val="white"/>
                    </a:solidFill>
                  </a:rPr>
                  <a:t>F</a:t>
                </a:r>
                <a:r>
                  <a:rPr lang="en-US" sz="2000">
                    <a:solidFill>
                      <a:prstClr val="white"/>
                    </a:solidFill>
                  </a:rPr>
                  <a:t>     a</a:t>
                </a:r>
              </a:p>
              <a:p>
                <a:pPr algn="ctr">
                  <a:spcBef>
                    <a:spcPts val="1200"/>
                  </a:spcBef>
                </a:pPr>
                <a:r>
                  <a:rPr lang="en-US" sz="2000">
                    <a:solidFill>
                      <a:prstClr val="white"/>
                    </a:solidFill>
                    <a:latin typeface="Calibri Light" panose="020F0302020204030204"/>
                  </a:rPr>
                  <a:t>   </a:t>
                </a:r>
                <a:r>
                  <a:rPr lang="en-US" sz="2000">
                    <a:solidFill>
                      <a:prstClr val="white"/>
                    </a:solidFill>
                  </a:rPr>
                  <a:t>a</a:t>
                </a:r>
                <a:r>
                  <a:rPr lang="en-US" sz="200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err="1">
                    <a:solidFill>
                      <a:prstClr val="white"/>
                    </a:solidFill>
                  </a:rPr>
                  <a:t>a</a:t>
                </a:r>
                <a:r>
                  <a:rPr lang="en-US" sz="2000">
                    <a:solidFill>
                      <a:prstClr val="white"/>
                    </a:solidFill>
                    <a:latin typeface="Calibri Light" panose="020F0302020204030204"/>
                  </a:rPr>
                  <a:t>     </a:t>
                </a:r>
                <a:r>
                  <a:rPr lang="en-US" sz="2000" err="1">
                    <a:solidFill>
                      <a:prstClr val="white"/>
                    </a:solidFill>
                  </a:rPr>
                  <a:t>a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724400" y="1320975"/>
                <a:ext cx="384175" cy="194060"/>
                <a:chOff x="9805360" y="4010025"/>
                <a:chExt cx="384175" cy="273050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982524" y="4010025"/>
                  <a:ext cx="10161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4972050" y="1768652"/>
                <a:ext cx="384175" cy="202362"/>
                <a:chOff x="9805360" y="4010025"/>
                <a:chExt cx="384175" cy="28473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9805360" y="4010025"/>
                  <a:ext cx="133979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982524" y="4010025"/>
                  <a:ext cx="636" cy="2847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0035355" y="4010025"/>
                  <a:ext cx="154180" cy="27305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4594992" y="1768653"/>
                <a:ext cx="93689" cy="20236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4572000" y="2232935"/>
                <a:ext cx="22991" cy="187307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961889" y="2226182"/>
                <a:ext cx="10161" cy="19406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361305" y="2210954"/>
                <a:ext cx="10254" cy="22451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7205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386388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72000" y="2705434"/>
                <a:ext cx="0" cy="199123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46"/>
            <p:cNvSpPr/>
            <p:nvPr/>
          </p:nvSpPr>
          <p:spPr>
            <a:xfrm>
              <a:off x="9552282" y="1418284"/>
              <a:ext cx="873957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000">
                  <a:solidFill>
                    <a:prstClr val="white"/>
                  </a:solidFill>
                </a:rPr>
                <a:t>E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>
                  <a:solidFill>
                    <a:prstClr val="white"/>
                  </a:solidFill>
                </a:rPr>
                <a:t>E+T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>
                  <a:solidFill>
                    <a:prstClr val="white"/>
                  </a:solidFill>
                </a:rPr>
                <a:t>T+T×F</a:t>
              </a:r>
            </a:p>
            <a:p>
              <a:pPr algn="ctr">
                <a:spcBef>
                  <a:spcPts val="1200"/>
                </a:spcBef>
              </a:pPr>
              <a:r>
                <a:rPr lang="en-US" sz="2000" spc="100" err="1">
                  <a:solidFill>
                    <a:prstClr val="white"/>
                  </a:solidFill>
                </a:rPr>
                <a:t>F+F×a</a:t>
              </a:r>
              <a:endParaRPr lang="en-US" sz="2000" spc="100">
                <a:solidFill>
                  <a:prstClr val="white"/>
                </a:solidFill>
              </a:endParaRPr>
            </a:p>
            <a:p>
              <a:pPr algn="ctr">
                <a:spcBef>
                  <a:spcPts val="1200"/>
                </a:spcBef>
              </a:pPr>
              <a:r>
                <a:rPr lang="en-US" sz="2000" spc="100" err="1">
                  <a:solidFill>
                    <a:prstClr val="white"/>
                  </a:solidFill>
                </a:rPr>
                <a:t>a+a×a</a:t>
              </a:r>
              <a:endParaRPr lang="en-US" sz="2000" spc="10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6895" y="4832085"/>
            <a:ext cx="321469" cy="1080680"/>
            <a:chOff x="10769081" y="4598503"/>
            <a:chExt cx="321469" cy="1080680"/>
          </a:xfrm>
        </p:grpSpPr>
        <p:sp>
          <p:nvSpPr>
            <p:cNvPr id="4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781121" y="488245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780844" y="514573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31717" y="4831623"/>
            <a:ext cx="321469" cy="1080680"/>
            <a:chOff x="10769081" y="4598503"/>
            <a:chExt cx="321469" cy="1080680"/>
          </a:xfrm>
        </p:grpSpPr>
        <p:sp>
          <p:nvSpPr>
            <p:cNvPr id="5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93050" y="4831623"/>
            <a:ext cx="321469" cy="1080680"/>
            <a:chOff x="10769081" y="4598503"/>
            <a:chExt cx="321469" cy="1080680"/>
          </a:xfrm>
        </p:grpSpPr>
        <p:sp>
          <p:nvSpPr>
            <p:cNvPr id="6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45427" y="215919"/>
            <a:ext cx="728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CFGs to PDAs  (contd.)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049" y="4831392"/>
            <a:ext cx="321469" cy="1080680"/>
            <a:chOff x="10769081" y="4598503"/>
            <a:chExt cx="321469" cy="1080680"/>
          </a:xfrm>
        </p:grpSpPr>
        <p:sp>
          <p:nvSpPr>
            <p:cNvPr id="92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44161" y="4831392"/>
            <a:ext cx="321469" cy="1080680"/>
            <a:chOff x="10769081" y="4598503"/>
            <a:chExt cx="321469" cy="1080680"/>
          </a:xfrm>
        </p:grpSpPr>
        <p:sp>
          <p:nvSpPr>
            <p:cNvPr id="110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780844" y="51457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53188" y="4831161"/>
            <a:ext cx="321469" cy="1080680"/>
            <a:chOff x="10769081" y="4598503"/>
            <a:chExt cx="321469" cy="1080680"/>
          </a:xfrm>
        </p:grpSpPr>
        <p:sp>
          <p:nvSpPr>
            <p:cNvPr id="119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10785915" y="4598503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781121" y="488245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883319" y="4830930"/>
            <a:ext cx="321469" cy="1080680"/>
            <a:chOff x="10769081" y="4598503"/>
            <a:chExt cx="321469" cy="1080680"/>
          </a:xfrm>
        </p:grpSpPr>
        <p:sp>
          <p:nvSpPr>
            <p:cNvPr id="128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770812" y="4838053"/>
            <a:ext cx="324946" cy="1080680"/>
            <a:chOff x="10769081" y="4598503"/>
            <a:chExt cx="324946" cy="1080680"/>
          </a:xfrm>
        </p:grpSpPr>
        <p:sp>
          <p:nvSpPr>
            <p:cNvPr id="146" name="Rectangle 41"/>
            <p:cNvSpPr/>
            <p:nvPr/>
          </p:nvSpPr>
          <p:spPr>
            <a:xfrm rot="5400000">
              <a:off x="10422998" y="5012740"/>
              <a:ext cx="1012527" cy="320360"/>
            </a:xfrm>
            <a:custGeom>
              <a:avLst/>
              <a:gdLst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0 w 1012527"/>
                <a:gd name="connsiteY0" fmla="*/ 0 h 317979"/>
                <a:gd name="connsiteX1" fmla="*/ 1012527 w 1012527"/>
                <a:gd name="connsiteY1" fmla="*/ 0 h 317979"/>
                <a:gd name="connsiteX2" fmla="*/ 1012527 w 1012527"/>
                <a:gd name="connsiteY2" fmla="*/ 317979 h 317979"/>
                <a:gd name="connsiteX3" fmla="*/ 0 w 1012527"/>
                <a:gd name="connsiteY3" fmla="*/ 317979 h 317979"/>
                <a:gd name="connsiteX4" fmla="*/ 0 w 1012527"/>
                <a:gd name="connsiteY4" fmla="*/ 0 h 317979"/>
                <a:gd name="connsiteX0" fmla="*/ 1012527 w 1103967"/>
                <a:gd name="connsiteY0" fmla="*/ 317979 h 409419"/>
                <a:gd name="connsiteX1" fmla="*/ 0 w 1103967"/>
                <a:gd name="connsiteY1" fmla="*/ 317979 h 409419"/>
                <a:gd name="connsiteX2" fmla="*/ 0 w 1103967"/>
                <a:gd name="connsiteY2" fmla="*/ 0 h 409419"/>
                <a:gd name="connsiteX3" fmla="*/ 1012527 w 1103967"/>
                <a:gd name="connsiteY3" fmla="*/ 0 h 409419"/>
                <a:gd name="connsiteX4" fmla="*/ 1103967 w 1103967"/>
                <a:gd name="connsiteY4" fmla="*/ 409419 h 409419"/>
                <a:gd name="connsiteX0" fmla="*/ 1012527 w 1012527"/>
                <a:gd name="connsiteY0" fmla="*/ 317979 h 317979"/>
                <a:gd name="connsiteX1" fmla="*/ 0 w 1012527"/>
                <a:gd name="connsiteY1" fmla="*/ 317979 h 317979"/>
                <a:gd name="connsiteX2" fmla="*/ 0 w 1012527"/>
                <a:gd name="connsiteY2" fmla="*/ 0 h 317979"/>
                <a:gd name="connsiteX3" fmla="*/ 1012527 w 1012527"/>
                <a:gd name="connsiteY3" fmla="*/ 0 h 317979"/>
                <a:gd name="connsiteX0" fmla="*/ 1012527 w 1012527"/>
                <a:gd name="connsiteY0" fmla="*/ 320360 h 320360"/>
                <a:gd name="connsiteX1" fmla="*/ 0 w 1012527"/>
                <a:gd name="connsiteY1" fmla="*/ 320360 h 320360"/>
                <a:gd name="connsiteX2" fmla="*/ 0 w 1012527"/>
                <a:gd name="connsiteY2" fmla="*/ 2381 h 320360"/>
                <a:gd name="connsiteX3" fmla="*/ 933945 w 1012527"/>
                <a:gd name="connsiteY3" fmla="*/ 0 h 3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27" h="320360">
                  <a:moveTo>
                    <a:pt x="1012527" y="320360"/>
                  </a:moveTo>
                  <a:lnTo>
                    <a:pt x="0" y="320360"/>
                  </a:lnTo>
                  <a:lnTo>
                    <a:pt x="0" y="2381"/>
                  </a:lnTo>
                  <a:lnTo>
                    <a:pt x="93394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10769081" y="4939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0769081" y="5193405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0769081" y="5463280"/>
              <a:ext cx="3179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10785915" y="4598503"/>
              <a:ext cx="296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781121" y="488245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/>
                <a:t>×</a:t>
              </a:r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780844" y="514573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0769081" y="5600370"/>
              <a:ext cx="321469" cy="78582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13412" y="4159128"/>
            <a:ext cx="1600406" cy="376469"/>
            <a:chOff x="2384812" y="4085115"/>
            <a:chExt cx="1600406" cy="376469"/>
          </a:xfrm>
        </p:grpSpPr>
        <p:sp>
          <p:nvSpPr>
            <p:cNvPr id="164" name="Rectangle 163"/>
            <p:cNvSpPr/>
            <p:nvPr/>
          </p:nvSpPr>
          <p:spPr>
            <a:xfrm>
              <a:off x="2384812" y="4136468"/>
              <a:ext cx="1600406" cy="317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2696782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021304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345826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3670348" y="4136468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401508" y="40851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20828" y="408511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38529" y="40874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366659" y="4092252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100"/>
                <a:t>×</a:t>
              </a:r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83531" y="4092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787997" y="931320"/>
            <a:ext cx="2283946" cy="1200329"/>
            <a:chOff x="8814008" y="1588522"/>
            <a:chExt cx="228394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/>
                    <a:t>E</a:t>
                  </a:r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>
                      <a:solidFill>
                        <a:schemeClr val="tx1"/>
                      </a:solidFill>
                    </a:rPr>
                    <a:t>E+T</a:t>
                  </a:r>
                  <a:r>
                    <a:rPr lang="en-US" sz="2000">
                      <a:solidFill>
                        <a:schemeClr val="tx1"/>
                      </a:solidFill>
                    </a:rPr>
                    <a:t> | </a:t>
                  </a:r>
                  <a:r>
                    <a:rPr lang="en-US" sz="2000"/>
                    <a:t>T</a:t>
                  </a:r>
                </a:p>
                <a:p>
                  <a:r>
                    <a:rPr lang="en-US" sz="2000"/>
                    <a:t>T</a:t>
                  </a:r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 spc="100"/>
                    <a:t>T×F</a:t>
                  </a:r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| </a:t>
                  </a:r>
                  <a:r>
                    <a:rPr lang="en-US" sz="2000"/>
                    <a:t>F</a:t>
                  </a:r>
                </a:p>
                <a:p>
                  <a:r>
                    <a:rPr lang="en-US" sz="2000"/>
                    <a:t>F</a:t>
                  </a:r>
                  <a:r>
                    <a:rPr lang="en-US" sz="240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i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000"/>
                    <a:t>( E ) </a:t>
                  </a:r>
                  <a:r>
                    <a:rPr lang="en-US" sz="2400" i="0">
                      <a:solidFill>
                        <a:schemeClr val="tx1"/>
                      </a:solidFill>
                      <a:latin typeface="+mj-lt"/>
                    </a:rPr>
                    <a:t>| </a:t>
                  </a:r>
                  <a:r>
                    <a:rPr lang="en-US" sz="2000"/>
                    <a:t>a</a:t>
                  </a: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241" y="1588522"/>
                  <a:ext cx="1584713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84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4008" y="1625199"/>
                  <a:ext cx="51642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8B6712-DDC4-1300-3F78-B68B8BEBFB58}"/>
              </a:ext>
            </a:extLst>
          </p:cNvPr>
          <p:cNvSpPr txBox="1"/>
          <p:nvPr/>
        </p:nvSpPr>
        <p:spPr>
          <a:xfrm>
            <a:off x="7410260" y="5378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16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642" y="344767"/>
            <a:ext cx="9167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Proving languages not Context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724" y="1467265"/>
                <a:ext cx="7632852" cy="3368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000" dirty="0"/>
                  <a:t>.   </a:t>
                </a:r>
                <a:r>
                  <a:rPr lang="en-US" sz="2400" dirty="0"/>
                  <a:t>We will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isn’t a CFL.</a:t>
                </a:r>
              </a:p>
              <a:p>
                <a:endParaRPr lang="en-US" sz="2000" dirty="0"/>
              </a:p>
              <a:p>
                <a:r>
                  <a:rPr lang="en-US" sz="2400" b="1" dirty="0"/>
                  <a:t>Pumping Lemma for CFLs:   </a:t>
                </a:r>
                <a:r>
                  <a:rPr lang="en-US" sz="2400" dirty="0"/>
                  <a:t>For every CFL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such that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4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2)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400" dirty="0"/>
                      <m:t>ε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Informally:  All long strings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are pumpable and stay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4" y="1467265"/>
                <a:ext cx="7632852" cy="3368038"/>
              </a:xfrm>
              <a:prstGeom prst="rect">
                <a:avLst/>
              </a:prstGeom>
              <a:blipFill>
                <a:blip r:embed="rId3"/>
                <a:stretch>
                  <a:fillRect l="-1278" t="-543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369171" y="3119077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072012" y="5272873"/>
            <a:ext cx="1349615" cy="10869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385770" y="3840959"/>
                <a:ext cx="353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70" y="3840959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81498" y="3838071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498" y="3838071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946459" y="3811392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459" y="3811392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8578699" y="4180725"/>
            <a:ext cx="2161379" cy="6801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053955" y="4120994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9443090" y="4116233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926998" y="3980670"/>
                <a:ext cx="6298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98" y="3980670"/>
                <a:ext cx="62985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 flipV="1">
            <a:off x="9838147" y="4115781"/>
            <a:ext cx="1456" cy="129886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0379682" y="4115782"/>
            <a:ext cx="662" cy="129885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612719" y="3837309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719" y="3837309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080474" y="3844155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474" y="3844155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H="1">
            <a:off x="8450191" y="4314726"/>
            <a:ext cx="320352" cy="39337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937248" y="4306094"/>
            <a:ext cx="302144" cy="40200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622612" y="4281149"/>
            <a:ext cx="494607" cy="42695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659339" y="4298788"/>
            <a:ext cx="49" cy="3631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186411" y="4299697"/>
            <a:ext cx="470433" cy="38399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271990" y="4307267"/>
            <a:ext cx="1" cy="3764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128188" y="4298788"/>
            <a:ext cx="25624" cy="40931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383216" y="5051056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16" y="5051056"/>
                <a:ext cx="60587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8578699" y="3713554"/>
            <a:ext cx="2161379" cy="6801"/>
          </a:xfrm>
          <a:prstGeom prst="line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209640" y="3493245"/>
                <a:ext cx="60587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640" y="3493245"/>
                <a:ext cx="60587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9057424" y="4185757"/>
            <a:ext cx="375395" cy="1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844201" y="4180726"/>
            <a:ext cx="525600" cy="319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0873605" y="3967355"/>
                <a:ext cx="633507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605" y="3967355"/>
                <a:ext cx="633507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196219" y="4605506"/>
            <a:ext cx="3882479" cy="565829"/>
            <a:chOff x="777875" y="5467693"/>
            <a:chExt cx="3882479" cy="565829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77875" y="5697490"/>
              <a:ext cx="3111500" cy="25917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1653668" y="5641580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042803" y="5641581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437860" y="5641129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2979395" y="5641130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522175" y="5634328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265261" y="5648272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1654396" y="5645892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757" y="5610851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395" y="5632960"/>
                  <a:ext cx="36798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356" y="5606281"/>
                  <a:ext cx="36798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73" y="5664190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371" y="5639044"/>
                  <a:ext cx="36933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644" y="5654820"/>
                  <a:ext cx="3693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802" y="5606281"/>
                  <a:ext cx="36798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 flipV="1">
              <a:off x="1261621" y="5714791"/>
              <a:ext cx="780454" cy="4082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439580" y="5703058"/>
              <a:ext cx="1082595" cy="7148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847" y="5467693"/>
                  <a:ext cx="633507" cy="39299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BCD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9" grpId="0"/>
      <p:bldP spid="20" grpId="0"/>
      <p:bldP spid="21" grpId="0"/>
      <p:bldP spid="21" grpId="1"/>
      <p:bldP spid="23" grpId="0"/>
      <p:bldP spid="27" grpId="0"/>
      <p:bldP spid="28" grpId="0"/>
      <p:bldP spid="28" grpId="1"/>
      <p:bldP spid="60" grpId="0" animBg="1"/>
      <p:bldP spid="13" grpId="0" animBg="1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7102" y="162456"/>
            <a:ext cx="714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Pumping Lemma – 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0308" y="994096"/>
                <a:ext cx="6516229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8" y="994096"/>
                <a:ext cx="6516229" cy="1718163"/>
              </a:xfrm>
              <a:prstGeom prst="rect">
                <a:avLst/>
              </a:prstGeom>
              <a:blipFill>
                <a:blip r:embed="rId3"/>
                <a:stretch>
                  <a:fillRect l="-840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30" y="5554415"/>
                <a:ext cx="313197" cy="326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39" y="5575180"/>
                <a:ext cx="325800" cy="326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34" y="5551187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0" y="5408330"/>
                <a:ext cx="557645" cy="354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33" y="5563022"/>
                <a:ext cx="333294" cy="326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20" y="5559690"/>
                <a:ext cx="369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831478" y="5555733"/>
            <a:ext cx="4611896" cy="42539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1482" y="3256526"/>
            <a:ext cx="2109229" cy="231211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93380" y="3260866"/>
            <a:ext cx="2249994" cy="2259843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426" y="2968879"/>
            <a:ext cx="262842" cy="326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867758" y="4374360"/>
            <a:ext cx="1086983" cy="1211631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2756473" y="5106087"/>
            <a:ext cx="368476" cy="444524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322260" y="5116164"/>
            <a:ext cx="385007" cy="434447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156257" y="4363175"/>
            <a:ext cx="1300449" cy="1210418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902115" y="3315127"/>
            <a:ext cx="330771" cy="2270324"/>
          </a:xfrm>
          <a:custGeom>
            <a:avLst/>
            <a:gdLst>
              <a:gd name="connsiteX0" fmla="*/ 183595 w 404096"/>
              <a:gd name="connsiteY0" fmla="*/ 0 h 2564295"/>
              <a:gd name="connsiteX1" fmla="*/ 4691 w 404096"/>
              <a:gd name="connsiteY1" fmla="*/ 536713 h 2564295"/>
              <a:gd name="connsiteX2" fmla="*/ 352561 w 404096"/>
              <a:gd name="connsiteY2" fmla="*/ 1520686 h 2564295"/>
              <a:gd name="connsiteX3" fmla="*/ 402256 w 404096"/>
              <a:gd name="connsiteY3" fmla="*/ 2146852 h 2564295"/>
              <a:gd name="connsiteX4" fmla="*/ 352561 w 404096"/>
              <a:gd name="connsiteY4" fmla="*/ 2564295 h 2564295"/>
              <a:gd name="connsiteX5" fmla="*/ 352561 w 404096"/>
              <a:gd name="connsiteY5" fmla="*/ 2564295 h 2564295"/>
              <a:gd name="connsiteX0" fmla="*/ 155132 w 374666"/>
              <a:gd name="connsiteY0" fmla="*/ 0 h 2564295"/>
              <a:gd name="connsiteX1" fmla="*/ 6045 w 374666"/>
              <a:gd name="connsiteY1" fmla="*/ 536713 h 2564295"/>
              <a:gd name="connsiteX2" fmla="*/ 324098 w 374666"/>
              <a:gd name="connsiteY2" fmla="*/ 1520686 h 2564295"/>
              <a:gd name="connsiteX3" fmla="*/ 373793 w 374666"/>
              <a:gd name="connsiteY3" fmla="*/ 2146852 h 2564295"/>
              <a:gd name="connsiteX4" fmla="*/ 324098 w 374666"/>
              <a:gd name="connsiteY4" fmla="*/ 2564295 h 2564295"/>
              <a:gd name="connsiteX5" fmla="*/ 324098 w 374666"/>
              <a:gd name="connsiteY5" fmla="*/ 2564295 h 2564295"/>
              <a:gd name="connsiteX0" fmla="*/ 149452 w 368986"/>
              <a:gd name="connsiteY0" fmla="*/ 0 h 2564295"/>
              <a:gd name="connsiteX1" fmla="*/ 365 w 368986"/>
              <a:gd name="connsiteY1" fmla="*/ 536713 h 2564295"/>
              <a:gd name="connsiteX2" fmla="*/ 318418 w 368986"/>
              <a:gd name="connsiteY2" fmla="*/ 1520686 h 2564295"/>
              <a:gd name="connsiteX3" fmla="*/ 368113 w 368986"/>
              <a:gd name="connsiteY3" fmla="*/ 2146852 h 2564295"/>
              <a:gd name="connsiteX4" fmla="*/ 318418 w 368986"/>
              <a:gd name="connsiteY4" fmla="*/ 2564295 h 2564295"/>
              <a:gd name="connsiteX5" fmla="*/ 318418 w 368986"/>
              <a:gd name="connsiteY5" fmla="*/ 2564295 h 2564295"/>
              <a:gd name="connsiteX0" fmla="*/ 137845 w 377257"/>
              <a:gd name="connsiteY0" fmla="*/ 0 h 2564295"/>
              <a:gd name="connsiteX1" fmla="*/ 8636 w 377257"/>
              <a:gd name="connsiteY1" fmla="*/ 536713 h 2564295"/>
              <a:gd name="connsiteX2" fmla="*/ 326689 w 377257"/>
              <a:gd name="connsiteY2" fmla="*/ 1520686 h 2564295"/>
              <a:gd name="connsiteX3" fmla="*/ 376384 w 377257"/>
              <a:gd name="connsiteY3" fmla="*/ 2146852 h 2564295"/>
              <a:gd name="connsiteX4" fmla="*/ 326689 w 377257"/>
              <a:gd name="connsiteY4" fmla="*/ 2564295 h 2564295"/>
              <a:gd name="connsiteX5" fmla="*/ 326689 w 377257"/>
              <a:gd name="connsiteY5" fmla="*/ 2564295 h 2564295"/>
              <a:gd name="connsiteX0" fmla="*/ 135335 w 374747"/>
              <a:gd name="connsiteY0" fmla="*/ 0 h 2564295"/>
              <a:gd name="connsiteX1" fmla="*/ 6126 w 374747"/>
              <a:gd name="connsiteY1" fmla="*/ 536713 h 2564295"/>
              <a:gd name="connsiteX2" fmla="*/ 324179 w 374747"/>
              <a:gd name="connsiteY2" fmla="*/ 1520686 h 2564295"/>
              <a:gd name="connsiteX3" fmla="*/ 373874 w 374747"/>
              <a:gd name="connsiteY3" fmla="*/ 2146852 h 2564295"/>
              <a:gd name="connsiteX4" fmla="*/ 324179 w 374747"/>
              <a:gd name="connsiteY4" fmla="*/ 2564295 h 2564295"/>
              <a:gd name="connsiteX5" fmla="*/ 324179 w 374747"/>
              <a:gd name="connsiteY5" fmla="*/ 2564295 h 2564295"/>
              <a:gd name="connsiteX0" fmla="*/ 134188 w 373600"/>
              <a:gd name="connsiteY0" fmla="*/ 0 h 2564295"/>
              <a:gd name="connsiteX1" fmla="*/ 4979 w 373600"/>
              <a:gd name="connsiteY1" fmla="*/ 536713 h 2564295"/>
              <a:gd name="connsiteX2" fmla="*/ 323032 w 373600"/>
              <a:gd name="connsiteY2" fmla="*/ 1520686 h 2564295"/>
              <a:gd name="connsiteX3" fmla="*/ 372727 w 373600"/>
              <a:gd name="connsiteY3" fmla="*/ 2146852 h 2564295"/>
              <a:gd name="connsiteX4" fmla="*/ 323032 w 373600"/>
              <a:gd name="connsiteY4" fmla="*/ 2564295 h 2564295"/>
              <a:gd name="connsiteX5" fmla="*/ 323032 w 373600"/>
              <a:gd name="connsiteY5" fmla="*/ 2564295 h 256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600" h="2564295">
                <a:moveTo>
                  <a:pt x="134188" y="0"/>
                </a:moveTo>
                <a:cubicBezTo>
                  <a:pt x="100229" y="141632"/>
                  <a:pt x="-26495" y="283265"/>
                  <a:pt x="4979" y="536713"/>
                </a:cubicBezTo>
                <a:cubicBezTo>
                  <a:pt x="36453" y="790161"/>
                  <a:pt x="261741" y="1252330"/>
                  <a:pt x="323032" y="1520686"/>
                </a:cubicBezTo>
                <a:cubicBezTo>
                  <a:pt x="384323" y="1789042"/>
                  <a:pt x="372727" y="1972917"/>
                  <a:pt x="372727" y="2146852"/>
                </a:cubicBezTo>
                <a:cubicBezTo>
                  <a:pt x="372727" y="2320787"/>
                  <a:pt x="323032" y="2564295"/>
                  <a:pt x="323032" y="2564295"/>
                </a:cubicBezTo>
                <a:lnTo>
                  <a:pt x="323032" y="2564295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927" y="2922797"/>
            <a:ext cx="178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 by picture: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78211" y="2312215"/>
            <a:ext cx="2950966" cy="3071163"/>
            <a:chOff x="6061399" y="2861781"/>
            <a:chExt cx="2950966" cy="3071163"/>
          </a:xfrm>
        </p:grpSpPr>
        <p:grpSp>
          <p:nvGrpSpPr>
            <p:cNvPr id="88" name="Group 87"/>
            <p:cNvGrpSpPr/>
            <p:nvPr/>
          </p:nvGrpSpPr>
          <p:grpSpPr>
            <a:xfrm>
              <a:off x="6061399" y="2861781"/>
              <a:ext cx="2950966" cy="2487322"/>
              <a:chOff x="3587530" y="311445"/>
              <a:chExt cx="2950966" cy="24873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264" y="1783443"/>
                    <a:ext cx="200402" cy="1871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0303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160" y="1774761"/>
                    <a:ext cx="37138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/>
                  <p:cNvSpPr/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1243" y="1802188"/>
                    <a:ext cx="213261" cy="18711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4286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5046" y="1796559"/>
                    <a:ext cx="3693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Connector 94"/>
              <p:cNvCxnSpPr/>
              <p:nvPr/>
            </p:nvCxnSpPr>
            <p:spPr>
              <a:xfrm flipV="1">
                <a:off x="3587530" y="1862952"/>
                <a:ext cx="2950966" cy="24343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3587533" y="554927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121598" y="535877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4907999" y="311445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866007" y="958247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988457" y="1391665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4250605" y="1212632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121598" y="1212632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440829" y="1652006"/>
                <a:ext cx="1602908" cy="1146761"/>
                <a:chOff x="8334402" y="1702115"/>
                <a:chExt cx="1602908" cy="1146761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>
                  <a:off x="8651081" y="1752647"/>
                  <a:ext cx="769144" cy="316659"/>
                </a:xfrm>
                <a:prstGeom prst="trapezoid">
                  <a:avLst>
                    <a:gd name="adj" fmla="val 7942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" name="Group 104"/>
                <p:cNvGrpSpPr/>
                <p:nvPr/>
              </p:nvGrpSpPr>
              <p:grpSpPr>
                <a:xfrm>
                  <a:off x="8334402" y="1702115"/>
                  <a:ext cx="1602908" cy="1146761"/>
                  <a:chOff x="8145915" y="2159957"/>
                  <a:chExt cx="1801661" cy="97650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14326" y="2821296"/>
                        <a:ext cx="208466" cy="18711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50000" b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30142" y="2800165"/>
                        <a:ext cx="417434" cy="314498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3532" y="2821963"/>
                        <a:ext cx="415127" cy="3144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8145915" y="2807347"/>
                    <a:ext cx="1656562" cy="1315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8881508" y="2390298"/>
                    <a:ext cx="175447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/>
                      <a:t>R</a:t>
                    </a:r>
                  </a:p>
                </p:txBody>
              </p: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H="1">
                    <a:off x="8145915" y="2159957"/>
                    <a:ext cx="671032" cy="66763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Arrow Connector 143"/>
                  <p:cNvCxnSpPr/>
                  <p:nvPr/>
                </p:nvCxnSpPr>
                <p:spPr>
                  <a:xfrm flipH="1">
                    <a:off x="8714567" y="2609533"/>
                    <a:ext cx="222197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/>
                  <p:nvPr/>
                </p:nvCxnSpPr>
                <p:spPr>
                  <a:xfrm>
                    <a:off x="9126543" y="2609533"/>
                    <a:ext cx="196398" cy="197814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/>
                  <p:nvPr/>
                </p:nvCxnSpPr>
                <p:spPr>
                  <a:xfrm>
                    <a:off x="9016908" y="2159957"/>
                    <a:ext cx="785569" cy="660541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𝑢𝑣𝑣𝑥𝑦𝑦𝑧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13" y="5286613"/>
                  <a:ext cx="2201244" cy="646331"/>
                </a:xfrm>
                <a:prstGeom prst="rect">
                  <a:avLst/>
                </a:prstGeom>
                <a:blipFill>
                  <a:blip r:embed="rId17"/>
                  <a:stretch>
                    <a:fillRect t="-4717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104480" y="3113056"/>
            <a:ext cx="2950963" cy="2389755"/>
            <a:chOff x="9167446" y="3520421"/>
            <a:chExt cx="2950963" cy="2389755"/>
          </a:xfrm>
        </p:grpSpPr>
        <p:grpSp>
          <p:nvGrpSpPr>
            <p:cNvPr id="147" name="Group 146"/>
            <p:cNvGrpSpPr/>
            <p:nvPr/>
          </p:nvGrpSpPr>
          <p:grpSpPr>
            <a:xfrm>
              <a:off x="9167446" y="3520421"/>
              <a:ext cx="2950963" cy="1737196"/>
              <a:chOff x="6171362" y="3881006"/>
              <a:chExt cx="2950963" cy="17371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Rectangle 147"/>
                  <p:cNvSpPr/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Rectangle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2272" y="5431083"/>
                    <a:ext cx="200402" cy="18711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0303" b="-6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/>
                  <p:cNvSpPr/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Rectangle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5543" y="5411178"/>
                    <a:ext cx="213261" cy="18711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4286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Arrow Connector 149"/>
              <p:cNvCxnSpPr/>
              <p:nvPr/>
            </p:nvCxnSpPr>
            <p:spPr>
              <a:xfrm flipH="1">
                <a:off x="6171362" y="4124488"/>
                <a:ext cx="1366198" cy="13154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7705427" y="4105438"/>
                <a:ext cx="1416898" cy="13070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7491828" y="3881006"/>
                <a:ext cx="168182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449836" y="4527808"/>
                <a:ext cx="175447" cy="187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6834434" y="4782193"/>
                <a:ext cx="671032" cy="6676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7705427" y="4782193"/>
                <a:ext cx="785569" cy="6605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7189" y="4975030"/>
                    <a:ext cx="20846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323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Straight Connector 156"/>
              <p:cNvCxnSpPr/>
              <p:nvPr/>
            </p:nvCxnSpPr>
            <p:spPr>
              <a:xfrm flipV="1">
                <a:off x="7242809" y="5037924"/>
                <a:ext cx="763981" cy="16229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486655" y="5439899"/>
                <a:ext cx="635670" cy="9931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192544" y="5427037"/>
                <a:ext cx="641890" cy="4046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/>
                    <a:t>Generates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𝑢𝑥𝑧</m:t>
                      </m:r>
                    </m:oMath>
                  </a14:m>
                  <a:endParaRPr lang="en-US" dirty="0"/>
                </a:p>
                <a:p>
                  <a:pPr algn="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75" y="5240184"/>
                  <a:ext cx="1625188" cy="669992"/>
                </a:xfrm>
                <a:prstGeom prst="rect">
                  <a:avLst/>
                </a:prstGeom>
                <a:blipFill>
                  <a:blip r:embed="rId21"/>
                  <a:stretch>
                    <a:fillRect l="-3008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850309" y="5914959"/>
            <a:ext cx="4611896" cy="536494"/>
            <a:chOff x="850309" y="5914959"/>
            <a:chExt cx="4611896" cy="536494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850309" y="6095749"/>
              <a:ext cx="4611896" cy="42539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24780" y="5914959"/>
              <a:ext cx="2025291" cy="53649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" name="Group 4"/>
          <p:cNvGrpSpPr/>
          <p:nvPr/>
        </p:nvGrpSpPr>
        <p:grpSpPr>
          <a:xfrm>
            <a:off x="5433811" y="3075116"/>
            <a:ext cx="634039" cy="2475495"/>
            <a:chOff x="5433811" y="3075116"/>
            <a:chExt cx="634039" cy="247549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620" y="3075116"/>
              <a:ext cx="28216" cy="2475495"/>
            </a:xfrm>
            <a:prstGeom prst="line">
              <a:avLst/>
            </a:prstGeom>
            <a:ln w="63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3"/>
            <a:srcRect t="19489" b="29004"/>
            <a:stretch/>
          </p:blipFill>
          <p:spPr>
            <a:xfrm>
              <a:off x="5433811" y="4015618"/>
              <a:ext cx="634039" cy="694034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tall parse tree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37" y="5570907"/>
                <a:ext cx="1479700" cy="646331"/>
              </a:xfrm>
              <a:prstGeom prst="rect">
                <a:avLst/>
              </a:prstGeom>
              <a:blipFill>
                <a:blip r:embed="rId24"/>
                <a:stretch>
                  <a:fillRect l="-3292" t="-5660" r="-329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822391" y="5643864"/>
            <a:ext cx="346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“cutting and pasting” argument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06902" y="4114913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91888" y="4847471"/>
            <a:ext cx="274196" cy="32699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820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27" grpId="0"/>
      <p:bldP spid="28" grpId="0"/>
      <p:bldP spid="14" grpId="0"/>
      <p:bldP spid="73" grpId="0" animBg="1"/>
      <p:bldP spid="3" grpId="0"/>
      <p:bldP spid="33" grpId="0"/>
      <p:bldP spid="37" grpId="0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0733" y="195943"/>
            <a:ext cx="845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1 of Proving Non-CF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968855" y="2978881"/>
                <a:ext cx="9803304" cy="343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≥0}</m:t>
                    </m:r>
                    <m:r>
                      <a:rPr lang="en-US" sz="2400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000" b="1" dirty="0"/>
                  <a:t>Show: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Proof by Contradiction:</a:t>
                </a:r>
              </a:p>
              <a:p>
                <a:r>
                  <a:rPr lang="en-US" sz="2000" dirty="0"/>
                  <a:t>Assume (to get a contradiction)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is</a:t>
                </a:r>
                <a:r>
                  <a:rPr lang="en-US" sz="2000" dirty="0"/>
                  <a:t> a CFL .</a:t>
                </a:r>
              </a:p>
              <a:p>
                <a:r>
                  <a:rPr lang="en-US" sz="2000" dirty="0"/>
                  <a:t>The CFL pumping lemma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as above.  Let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Pumping lemma says that can divide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satisfying the 3 conditions.</a:t>
                </a:r>
              </a:p>
              <a:p>
                <a:r>
                  <a:rPr lang="en-US" sz="2000" dirty="0"/>
                  <a:t>Condition 3 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)  implies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cannot contain both 0s and 2s.</a:t>
                </a:r>
              </a:p>
              <a:p>
                <a:r>
                  <a:rPr lang="en-US" sz="2000" dirty="0"/>
                  <a:t>So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 has unequal numbers of 0s, 1s, and 2s.  </a:t>
                </a:r>
              </a:p>
              <a:p>
                <a:r>
                  <a:rPr lang="en-US" sz="2000" dirty="0"/>
                  <a:t>Thus,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, violating Condition 1.  Contradiction! </a:t>
                </a:r>
                <a:br>
                  <a:rPr lang="en-US" sz="2000" dirty="0"/>
                </a:br>
                <a:r>
                  <a:rPr lang="en-US" sz="2000" dirty="0"/>
                  <a:t>Therefore, our assumption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a CFL) is false.  We conclude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not a CFL .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55" y="2978881"/>
                <a:ext cx="9803304" cy="3433056"/>
              </a:xfrm>
              <a:prstGeom prst="rect">
                <a:avLst/>
              </a:prstGeom>
              <a:blipFill>
                <a:blip r:embed="rId3"/>
                <a:stretch>
                  <a:fillRect l="-995" t="-533" b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810062" y="3534375"/>
            <a:ext cx="2301898" cy="611182"/>
            <a:chOff x="9528152" y="5012527"/>
            <a:chExt cx="2301898" cy="61118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9996620" y="5483210"/>
              <a:ext cx="842166" cy="3401"/>
            </a:xfrm>
            <a:prstGeom prst="line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69" y="5285155"/>
                  <a:ext cx="558358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591525" y="5012527"/>
              <a:ext cx="1898724" cy="377473"/>
              <a:chOff x="9316103" y="3506889"/>
              <a:chExt cx="1898724" cy="3774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1076" y="3514492"/>
                    <a:ext cx="3537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6103" y="3506889"/>
                    <a:ext cx="37644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769" y="3506889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4553" y="3515030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9188" y="3506889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9528152" y="5064117"/>
              <a:ext cx="2301898" cy="9184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995259" y="5073301"/>
              <a:ext cx="1456" cy="12988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323822" y="5079263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591773" y="5075449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0836669" y="5082147"/>
              <a:ext cx="662" cy="1298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102029" y="3117923"/>
            <a:ext cx="3166362" cy="400110"/>
            <a:chOff x="8878931" y="4686068"/>
            <a:chExt cx="316636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31" y="4686068"/>
                  <a:ext cx="62985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⋯0011⋯1122⋯22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505" y="4701457"/>
                  <a:ext cx="259878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73344" y="982449"/>
                <a:ext cx="6196260" cy="17181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Pumping Lemma for CFLs:   </a:t>
                </a:r>
                <a:r>
                  <a:rPr lang="en-US" sz="2000" dirty="0"/>
                  <a:t>For every CFL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there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if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2000" dirty="0"/>
                  <a:t>  where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1)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r>
                  <a:rPr lang="en-US" sz="2000" dirty="0"/>
                  <a:t>  2)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l-GR" sz="2000" dirty="0"/>
                      <m:t>ε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44" y="982449"/>
                <a:ext cx="6196260" cy="1718163"/>
              </a:xfrm>
              <a:prstGeom prst="rect">
                <a:avLst/>
              </a:prstGeom>
              <a:blipFill>
                <a:blip r:embed="rId14"/>
                <a:stretch>
                  <a:fillRect l="-982" t="-1408" b="-4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3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1472</Words>
  <Application>Microsoft Office PowerPoint</Application>
  <PresentationFormat>Widescreen</PresentationFormat>
  <Paragraphs>300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Mokarram dorri, Bahareh</dc:creator>
  <cp:lastModifiedBy>Mokarram Dorri, Bahareh</cp:lastModifiedBy>
  <cp:revision>9</cp:revision>
  <dcterms:created xsi:type="dcterms:W3CDTF">2023-10-11T00:44:27Z</dcterms:created>
  <dcterms:modified xsi:type="dcterms:W3CDTF">2024-10-14T02:32:22Z</dcterms:modified>
</cp:coreProperties>
</file>