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348" r:id="rId5"/>
    <p:sldId id="335" r:id="rId6"/>
    <p:sldId id="336" r:id="rId7"/>
    <p:sldId id="337" r:id="rId8"/>
    <p:sldId id="347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E9E7B-E6E2-437C-BBBE-437B1E68F36C}" v="3" dt="2024-10-21T02:22:13.138"/>
    <p1510:client id="{80BDF331-3BD8-458F-8115-317B3AC0427A}" v="626" dt="2024-10-21T01:44:19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78140" autoAdjust="0"/>
  </p:normalViewPr>
  <p:slideViewPr>
    <p:cSldViewPr snapToGrid="0">
      <p:cViewPr varScale="1">
        <p:scale>
          <a:sx n="83" d="100"/>
          <a:sy n="83" d="100"/>
        </p:scale>
        <p:origin x="195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eh Mokarram dorri" userId="b65613e7-b782-4797-afbc-3ac9b2e9b774" providerId="ADAL" clId="{80BDF331-3BD8-458F-8115-317B3AC0427A}"/>
    <pc:docChg chg="custSel addSld modSld">
      <pc:chgData name="Bahareh Mokarram dorri" userId="b65613e7-b782-4797-afbc-3ac9b2e9b774" providerId="ADAL" clId="{80BDF331-3BD8-458F-8115-317B3AC0427A}" dt="2023-10-25T02:40:46.404" v="199" actId="6549"/>
      <pc:docMkLst>
        <pc:docMk/>
      </pc:docMkLst>
      <pc:sldChg chg="modSp mod">
        <pc:chgData name="Bahareh Mokarram dorri" userId="b65613e7-b782-4797-afbc-3ac9b2e9b774" providerId="ADAL" clId="{80BDF331-3BD8-458F-8115-317B3AC0427A}" dt="2023-10-25T02:09:02.368" v="145" actId="113"/>
        <pc:sldMkLst>
          <pc:docMk/>
          <pc:sldMk cId="2309744773" sldId="335"/>
        </pc:sldMkLst>
        <pc:spChg chg="mod">
          <ac:chgData name="Bahareh Mokarram dorri" userId="b65613e7-b782-4797-afbc-3ac9b2e9b774" providerId="ADAL" clId="{80BDF331-3BD8-458F-8115-317B3AC0427A}" dt="2023-10-25T01:47:46.681" v="144" actId="404"/>
          <ac:spMkLst>
            <pc:docMk/>
            <pc:sldMk cId="2309744773" sldId="335"/>
            <ac:spMk id="2" creationId="{00000000-0000-0000-0000-000000000000}"/>
          </ac:spMkLst>
        </pc:spChg>
        <pc:spChg chg="mod">
          <ac:chgData name="Bahareh Mokarram dorri" userId="b65613e7-b782-4797-afbc-3ac9b2e9b774" providerId="ADAL" clId="{80BDF331-3BD8-458F-8115-317B3AC0427A}" dt="2023-10-25T02:09:02.368" v="145" actId="113"/>
          <ac:spMkLst>
            <pc:docMk/>
            <pc:sldMk cId="2309744773" sldId="335"/>
            <ac:spMk id="66" creationId="{00000000-0000-0000-0000-000000000000}"/>
          </ac:spMkLst>
        </pc:spChg>
      </pc:sldChg>
      <pc:sldChg chg="delSp mod">
        <pc:chgData name="Bahareh Mokarram dorri" userId="b65613e7-b782-4797-afbc-3ac9b2e9b774" providerId="ADAL" clId="{80BDF331-3BD8-458F-8115-317B3AC0427A}" dt="2023-10-25T01:32:20.943" v="0" actId="478"/>
        <pc:sldMkLst>
          <pc:docMk/>
          <pc:sldMk cId="1446170753" sldId="338"/>
        </pc:sldMkLst>
        <pc:spChg chg="del">
          <ac:chgData name="Bahareh Mokarram dorri" userId="b65613e7-b782-4797-afbc-3ac9b2e9b774" providerId="ADAL" clId="{80BDF331-3BD8-458F-8115-317B3AC0427A}" dt="2023-10-25T01:32:20.943" v="0" actId="478"/>
          <ac:spMkLst>
            <pc:docMk/>
            <pc:sldMk cId="1446170753" sldId="338"/>
            <ac:spMk id="15" creationId="{CDC9A898-49D6-E143-90D7-A0E2229094A7}"/>
          </ac:spMkLst>
        </pc:spChg>
      </pc:sldChg>
      <pc:sldChg chg="addSp modSp new mod modAnim">
        <pc:chgData name="Bahareh Mokarram dorri" userId="b65613e7-b782-4797-afbc-3ac9b2e9b774" providerId="ADAL" clId="{80BDF331-3BD8-458F-8115-317B3AC0427A}" dt="2023-10-25T02:40:46.404" v="199" actId="6549"/>
        <pc:sldMkLst>
          <pc:docMk/>
          <pc:sldMk cId="2892977903" sldId="339"/>
        </pc:sldMkLst>
        <pc:spChg chg="mod">
          <ac:chgData name="Bahareh Mokarram dorri" userId="b65613e7-b782-4797-afbc-3ac9b2e9b774" providerId="ADAL" clId="{80BDF331-3BD8-458F-8115-317B3AC0427A}" dt="2023-10-25T01:36:36.025" v="2"/>
          <ac:spMkLst>
            <pc:docMk/>
            <pc:sldMk cId="2892977903" sldId="339"/>
            <ac:spMk id="3" creationId="{0F2EC688-2299-4289-9031-7C3BABCBF3F5}"/>
          </ac:spMkLst>
        </pc:spChg>
        <pc:spChg chg="mod">
          <ac:chgData name="Bahareh Mokarram dorri" userId="b65613e7-b782-4797-afbc-3ac9b2e9b774" providerId="ADAL" clId="{80BDF331-3BD8-458F-8115-317B3AC0427A}" dt="2023-10-25T01:36:47.613" v="6" actId="1076"/>
          <ac:spMkLst>
            <pc:docMk/>
            <pc:sldMk cId="2892977903" sldId="339"/>
            <ac:spMk id="4" creationId="{8F128DDB-141F-9483-0340-76D9ED7A60F0}"/>
          </ac:spMkLst>
        </pc:spChg>
        <pc:spChg chg="mod">
          <ac:chgData name="Bahareh Mokarram dorri" userId="b65613e7-b782-4797-afbc-3ac9b2e9b774" providerId="ADAL" clId="{80BDF331-3BD8-458F-8115-317B3AC0427A}" dt="2023-10-25T01:36:36.025" v="2"/>
          <ac:spMkLst>
            <pc:docMk/>
            <pc:sldMk cId="2892977903" sldId="339"/>
            <ac:spMk id="6" creationId="{C3C9CAA8-C4BC-7AEE-9956-A47DA992DC3E}"/>
          </ac:spMkLst>
        </pc:spChg>
        <pc:spChg chg="mod">
          <ac:chgData name="Bahareh Mokarram dorri" userId="b65613e7-b782-4797-afbc-3ac9b2e9b774" providerId="ADAL" clId="{80BDF331-3BD8-458F-8115-317B3AC0427A}" dt="2023-10-25T01:36:36.025" v="2"/>
          <ac:spMkLst>
            <pc:docMk/>
            <pc:sldMk cId="2892977903" sldId="339"/>
            <ac:spMk id="7" creationId="{33B15B0E-48E5-E75B-38E6-990223D2844E}"/>
          </ac:spMkLst>
        </pc:spChg>
        <pc:spChg chg="mod">
          <ac:chgData name="Bahareh Mokarram dorri" userId="b65613e7-b782-4797-afbc-3ac9b2e9b774" providerId="ADAL" clId="{80BDF331-3BD8-458F-8115-317B3AC0427A}" dt="2023-10-25T01:36:36.025" v="2"/>
          <ac:spMkLst>
            <pc:docMk/>
            <pc:sldMk cId="2892977903" sldId="339"/>
            <ac:spMk id="9" creationId="{0ED03CDF-F6E2-B093-633B-1338C00E4C3E}"/>
          </ac:spMkLst>
        </pc:spChg>
        <pc:spChg chg="mod">
          <ac:chgData name="Bahareh Mokarram dorri" userId="b65613e7-b782-4797-afbc-3ac9b2e9b774" providerId="ADAL" clId="{80BDF331-3BD8-458F-8115-317B3AC0427A}" dt="2023-10-25T01:36:36.025" v="2"/>
          <ac:spMkLst>
            <pc:docMk/>
            <pc:sldMk cId="2892977903" sldId="339"/>
            <ac:spMk id="10" creationId="{2EFEC34D-EE7D-10AD-729C-D162495864E4}"/>
          </ac:spMkLst>
        </pc:spChg>
        <pc:spChg chg="add mod">
          <ac:chgData name="Bahareh Mokarram dorri" userId="b65613e7-b782-4797-afbc-3ac9b2e9b774" providerId="ADAL" clId="{80BDF331-3BD8-458F-8115-317B3AC0427A}" dt="2023-10-25T01:47:39.307" v="142" actId="1076"/>
          <ac:spMkLst>
            <pc:docMk/>
            <pc:sldMk cId="2892977903" sldId="339"/>
            <ac:spMk id="11" creationId="{7FB36E66-D4AB-904A-F1A6-0EF578C56DDA}"/>
          </ac:spMkLst>
        </pc:spChg>
        <pc:spChg chg="add mod">
          <ac:chgData name="Bahareh Mokarram dorri" userId="b65613e7-b782-4797-afbc-3ac9b2e9b774" providerId="ADAL" clId="{80BDF331-3BD8-458F-8115-317B3AC0427A}" dt="2023-10-25T02:40:46.404" v="199" actId="6549"/>
          <ac:spMkLst>
            <pc:docMk/>
            <pc:sldMk cId="2892977903" sldId="339"/>
            <ac:spMk id="12" creationId="{436ADB5E-B9A3-0C96-3D2E-5BDF20C07CB3}"/>
          </ac:spMkLst>
        </pc:spChg>
        <pc:grpChg chg="add mod">
          <ac:chgData name="Bahareh Mokarram dorri" userId="b65613e7-b782-4797-afbc-3ac9b2e9b774" providerId="ADAL" clId="{80BDF331-3BD8-458F-8115-317B3AC0427A}" dt="2023-10-25T01:40:51.992" v="57" actId="164"/>
          <ac:grpSpMkLst>
            <pc:docMk/>
            <pc:sldMk cId="2892977903" sldId="339"/>
            <ac:grpSpMk id="2" creationId="{40369175-4366-C54B-9601-9B052EDB88D0}"/>
          </ac:grpSpMkLst>
        </pc:grpChg>
        <pc:grpChg chg="add mod">
          <ac:chgData name="Bahareh Mokarram dorri" userId="b65613e7-b782-4797-afbc-3ac9b2e9b774" providerId="ADAL" clId="{80BDF331-3BD8-458F-8115-317B3AC0427A}" dt="2023-10-25T01:40:51.992" v="57" actId="164"/>
          <ac:grpSpMkLst>
            <pc:docMk/>
            <pc:sldMk cId="2892977903" sldId="339"/>
            <ac:grpSpMk id="5" creationId="{18EB4452-29EA-2BA7-BC17-08566ED1B3AB}"/>
          </ac:grpSpMkLst>
        </pc:grpChg>
        <pc:grpChg chg="add mod">
          <ac:chgData name="Bahareh Mokarram dorri" userId="b65613e7-b782-4797-afbc-3ac9b2e9b774" providerId="ADAL" clId="{80BDF331-3BD8-458F-8115-317B3AC0427A}" dt="2023-10-25T01:40:51.992" v="57" actId="164"/>
          <ac:grpSpMkLst>
            <pc:docMk/>
            <pc:sldMk cId="2892977903" sldId="339"/>
            <ac:grpSpMk id="8" creationId="{A7930589-0367-FED3-29D6-D6948D6742E6}"/>
          </ac:grpSpMkLst>
        </pc:grpChg>
        <pc:grpChg chg="add mod">
          <ac:chgData name="Bahareh Mokarram dorri" userId="b65613e7-b782-4797-afbc-3ac9b2e9b774" providerId="ADAL" clId="{80BDF331-3BD8-458F-8115-317B3AC0427A}" dt="2023-10-25T01:47:41.441" v="143" actId="1076"/>
          <ac:grpSpMkLst>
            <pc:docMk/>
            <pc:sldMk cId="2892977903" sldId="339"/>
            <ac:grpSpMk id="13" creationId="{C770C476-BD79-9160-C332-12A19A674FE2}"/>
          </ac:grpSpMkLst>
        </pc:grpChg>
      </pc:sldChg>
    </pc:docChg>
  </pc:docChgLst>
  <pc:docChgLst>
    <pc:chgData name="Mokarram dorri, Bahareh" userId="b65613e7-b782-4797-afbc-3ac9b2e9b774" providerId="ADAL" clId="{80BDF331-3BD8-458F-8115-317B3AC0427A}"/>
    <pc:docChg chg="undo custSel delSld modSld sldOrd modNotesMaster">
      <pc:chgData name="Mokarram dorri, Bahareh" userId="b65613e7-b782-4797-afbc-3ac9b2e9b774" providerId="ADAL" clId="{80BDF331-3BD8-458F-8115-317B3AC0427A}" dt="2023-11-06T14:30:36.233" v="182" actId="2696"/>
      <pc:docMkLst>
        <pc:docMk/>
      </pc:docMkLst>
      <pc:sldChg chg="delSp modSp mod modAnim">
        <pc:chgData name="Mokarram dorri, Bahareh" userId="b65613e7-b782-4797-afbc-3ac9b2e9b774" providerId="ADAL" clId="{80BDF331-3BD8-458F-8115-317B3AC0427A}" dt="2023-10-18T04:57:23.301" v="35" actId="207"/>
        <pc:sldMkLst>
          <pc:docMk/>
          <pc:sldMk cId="1512368293" sldId="306"/>
        </pc:sldMkLst>
        <pc:spChg chg="mod">
          <ac:chgData name="Mokarram dorri, Bahareh" userId="b65613e7-b782-4797-afbc-3ac9b2e9b774" providerId="ADAL" clId="{80BDF331-3BD8-458F-8115-317B3AC0427A}" dt="2023-10-18T03:19:38.318" v="3" actId="1076"/>
          <ac:spMkLst>
            <pc:docMk/>
            <pc:sldMk cId="1512368293" sldId="306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18T03:19:44.876" v="4" actId="478"/>
          <ac:spMkLst>
            <pc:docMk/>
            <pc:sldMk cId="1512368293" sldId="306"/>
            <ac:spMk id="3" creationId="{9F241D40-25D8-324F-A05B-1B7E450B6A62}"/>
          </ac:spMkLst>
        </pc:spChg>
        <pc:spChg chg="mod">
          <ac:chgData name="Mokarram dorri, Bahareh" userId="b65613e7-b782-4797-afbc-3ac9b2e9b774" providerId="ADAL" clId="{80BDF331-3BD8-458F-8115-317B3AC0427A}" dt="2023-10-18T04:57:23.301" v="35" actId="207"/>
          <ac:spMkLst>
            <pc:docMk/>
            <pc:sldMk cId="1512368293" sldId="306"/>
            <ac:spMk id="11" creationId="{00000000-0000-0000-0000-000000000000}"/>
          </ac:spMkLst>
        </pc:spChg>
        <pc:cxnChg chg="mod">
          <ac:chgData name="Mokarram dorri, Bahareh" userId="b65613e7-b782-4797-afbc-3ac9b2e9b774" providerId="ADAL" clId="{80BDF331-3BD8-458F-8115-317B3AC0427A}" dt="2023-10-18T03:19:35.722" v="2" actId="1076"/>
          <ac:cxnSpMkLst>
            <pc:docMk/>
            <pc:sldMk cId="1512368293" sldId="306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19:35.722" v="2" actId="1076"/>
          <ac:cxnSpMkLst>
            <pc:docMk/>
            <pc:sldMk cId="1512368293" sldId="306"/>
            <ac:cxnSpMk id="33" creationId="{00000000-0000-0000-0000-000000000000}"/>
          </ac:cxnSpMkLst>
        </pc:cxnChg>
      </pc:sldChg>
      <pc:sldChg chg="modSp mod">
        <pc:chgData name="Mokarram dorri, Bahareh" userId="b65613e7-b782-4797-afbc-3ac9b2e9b774" providerId="ADAL" clId="{80BDF331-3BD8-458F-8115-317B3AC0427A}" dt="2023-10-18T05:08:13.142" v="36" actId="1076"/>
        <pc:sldMkLst>
          <pc:docMk/>
          <pc:sldMk cId="3599219624" sldId="327"/>
        </pc:sldMkLst>
        <pc:spChg chg="mod">
          <ac:chgData name="Mokarram dorri, Bahareh" userId="b65613e7-b782-4797-afbc-3ac9b2e9b774" providerId="ADAL" clId="{80BDF331-3BD8-458F-8115-317B3AC0427A}" dt="2023-10-18T03:22:13.866" v="15" actId="1076"/>
          <ac:spMkLst>
            <pc:docMk/>
            <pc:sldMk cId="3599219624" sldId="32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3" creationId="{27FB983D-B7F1-A64D-84D9-F0702D312D1E}"/>
          </ac:spMkLst>
        </pc:spChg>
        <pc:spChg chg="mod">
          <ac:chgData name="Mokarram dorri, Bahareh" userId="b65613e7-b782-4797-afbc-3ac9b2e9b774" providerId="ADAL" clId="{80BDF331-3BD8-458F-8115-317B3AC0427A}" dt="2023-10-18T05:08:13.142" v="36" actId="1076"/>
          <ac:spMkLst>
            <pc:docMk/>
            <pc:sldMk cId="3599219624" sldId="327"/>
            <ac:spMk id="11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13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19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21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23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27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28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60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18T03:22:10.097" v="14" actId="1076"/>
          <ac:spMkLst>
            <pc:docMk/>
            <pc:sldMk cId="3599219624" sldId="327"/>
            <ac:spMk id="92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18T03:22:10.097" v="14" actId="1076"/>
          <ac:grpSpMkLst>
            <pc:docMk/>
            <pc:sldMk cId="3599219624" sldId="327"/>
            <ac:grpSpMk id="4" creationId="{00000000-0000-0000-0000-000000000000}"/>
          </ac:grpSpMkLst>
        </pc:grp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12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16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17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18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25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26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1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2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3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6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8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49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50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61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77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3-10-18T03:22:10.097" v="14" actId="1076"/>
          <ac:cxnSpMkLst>
            <pc:docMk/>
            <pc:sldMk cId="3599219624" sldId="327"/>
            <ac:cxnSpMk id="7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80BDF331-3BD8-458F-8115-317B3AC0427A}" dt="2023-10-18T05:24:42.920" v="39" actId="478"/>
        <pc:sldMkLst>
          <pc:docMk/>
          <pc:sldMk cId="1582004056" sldId="334"/>
        </pc:sldMkLst>
        <pc:spChg chg="mod">
          <ac:chgData name="Mokarram dorri, Bahareh" userId="b65613e7-b782-4797-afbc-3ac9b2e9b774" providerId="ADAL" clId="{80BDF331-3BD8-458F-8115-317B3AC0427A}" dt="2023-10-18T05:24:36.621" v="38" actId="1076"/>
          <ac:spMkLst>
            <pc:docMk/>
            <pc:sldMk cId="1582004056" sldId="334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18T05:24:42.920" v="39" actId="478"/>
          <ac:spMkLst>
            <pc:docMk/>
            <pc:sldMk cId="1582004056" sldId="334"/>
            <ac:spMk id="6" creationId="{5F0B0077-F5A7-0A48-846C-AF3589FB4470}"/>
          </ac:spMkLst>
        </pc:spChg>
        <pc:spChg chg="mod">
          <ac:chgData name="Mokarram dorri, Bahareh" userId="b65613e7-b782-4797-afbc-3ac9b2e9b774" providerId="ADAL" clId="{80BDF331-3BD8-458F-8115-317B3AC0427A}" dt="2023-10-18T05:24:33.260" v="37" actId="1076"/>
          <ac:spMkLst>
            <pc:docMk/>
            <pc:sldMk cId="1582004056" sldId="334"/>
            <ac:spMk id="11" creationId="{00000000-0000-0000-0000-000000000000}"/>
          </ac:spMkLst>
        </pc:spChg>
      </pc:sldChg>
      <pc:sldChg chg="delSp modSp mod">
        <pc:chgData name="Mokarram dorri, Bahareh" userId="b65613e7-b782-4797-afbc-3ac9b2e9b774" providerId="ADAL" clId="{80BDF331-3BD8-458F-8115-317B3AC0427A}" dt="2023-10-21T20:08:28.635" v="157" actId="1076"/>
        <pc:sldMkLst>
          <pc:docMk/>
          <pc:sldMk cId="2309744773" sldId="335"/>
        </pc:sldMkLst>
        <pc:spChg chg="mod">
          <ac:chgData name="Mokarram dorri, Bahareh" userId="b65613e7-b782-4797-afbc-3ac9b2e9b774" providerId="ADAL" clId="{80BDF331-3BD8-458F-8115-317B3AC0427A}" dt="2023-10-21T20:08:28.635" v="157" actId="1076"/>
          <ac:spMkLst>
            <pc:docMk/>
            <pc:sldMk cId="2309744773" sldId="335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21T20:08:22.071" v="156" actId="478"/>
          <ac:spMkLst>
            <pc:docMk/>
            <pc:sldMk cId="2309744773" sldId="335"/>
            <ac:spMk id="8" creationId="{EBA94146-0263-0346-B008-1F88E1780C84}"/>
          </ac:spMkLst>
        </pc:spChg>
        <pc:spChg chg="mod">
          <ac:chgData name="Mokarram dorri, Bahareh" userId="b65613e7-b782-4797-afbc-3ac9b2e9b774" providerId="ADAL" clId="{80BDF331-3BD8-458F-8115-317B3AC0427A}" dt="2023-10-21T20:08:28.635" v="157" actId="1076"/>
          <ac:spMkLst>
            <pc:docMk/>
            <pc:sldMk cId="2309744773" sldId="335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21T20:08:28.635" v="157" actId="1076"/>
          <ac:grpSpMkLst>
            <pc:docMk/>
            <pc:sldMk cId="2309744773" sldId="335"/>
            <ac:grpSpMk id="3" creationId="{00000000-0000-0000-0000-000000000000}"/>
          </ac:grpSpMkLst>
        </pc:grpChg>
      </pc:sldChg>
      <pc:sldChg chg="addSp delSp modSp mod delAnim">
        <pc:chgData name="Mokarram dorri, Bahareh" userId="b65613e7-b782-4797-afbc-3ac9b2e9b774" providerId="ADAL" clId="{80BDF331-3BD8-458F-8115-317B3AC0427A}" dt="2023-10-21T20:41:45.397" v="172" actId="478"/>
        <pc:sldMkLst>
          <pc:docMk/>
          <pc:sldMk cId="2647294419" sldId="336"/>
        </pc:sldMkLst>
        <pc:spChg chg="add del">
          <ac:chgData name="Mokarram dorri, Bahareh" userId="b65613e7-b782-4797-afbc-3ac9b2e9b774" providerId="ADAL" clId="{80BDF331-3BD8-458F-8115-317B3AC0427A}" dt="2023-10-21T20:41:45.397" v="172" actId="478"/>
          <ac:spMkLst>
            <pc:docMk/>
            <pc:sldMk cId="2647294419" sldId="336"/>
            <ac:spMk id="7" creationId="{DFEA6EDF-B826-FC4E-B03E-86D3B388072C}"/>
          </ac:spMkLst>
        </pc:spChg>
        <pc:spChg chg="del">
          <ac:chgData name="Mokarram dorri, Bahareh" userId="b65613e7-b782-4797-afbc-3ac9b2e9b774" providerId="ADAL" clId="{80BDF331-3BD8-458F-8115-317B3AC0427A}" dt="2023-10-21T20:36:50.677" v="161" actId="478"/>
          <ac:spMkLst>
            <pc:docMk/>
            <pc:sldMk cId="2647294419" sldId="336"/>
            <ac:spMk id="57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20:41:42.063" v="171" actId="1076"/>
          <ac:spMkLst>
            <pc:docMk/>
            <pc:sldMk cId="2647294419" sldId="336"/>
            <ac:spMk id="58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21T20:41:31.353" v="168" actId="1076"/>
          <ac:grpSpMkLst>
            <pc:docMk/>
            <pc:sldMk cId="2647294419" sldId="336"/>
            <ac:grpSpMk id="17" creationId="{00000000-0000-0000-0000-000000000000}"/>
          </ac:grpSpMkLst>
        </pc:grpChg>
      </pc:sldChg>
      <pc:sldChg chg="delSp modSp mod delAnim">
        <pc:chgData name="Mokarram dorri, Bahareh" userId="b65613e7-b782-4797-afbc-3ac9b2e9b774" providerId="ADAL" clId="{80BDF331-3BD8-458F-8115-317B3AC0427A}" dt="2023-10-21T20:43:11.337" v="179" actId="1076"/>
        <pc:sldMkLst>
          <pc:docMk/>
          <pc:sldMk cId="260622638" sldId="337"/>
        </pc:sldMkLst>
        <pc:spChg chg="mod">
          <ac:chgData name="Mokarram dorri, Bahareh" userId="b65613e7-b782-4797-afbc-3ac9b2e9b774" providerId="ADAL" clId="{80BDF331-3BD8-458F-8115-317B3AC0427A}" dt="2023-10-21T20:43:11.337" v="179" actId="1076"/>
          <ac:spMkLst>
            <pc:docMk/>
            <pc:sldMk cId="260622638" sldId="33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20:43:11.337" v="179" actId="1076"/>
          <ac:spMkLst>
            <pc:docMk/>
            <pc:sldMk cId="260622638" sldId="337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21T20:42:38.678" v="175" actId="478"/>
          <ac:spMkLst>
            <pc:docMk/>
            <pc:sldMk cId="260622638" sldId="337"/>
            <ac:spMk id="4" creationId="{810D41EA-4A9A-9940-BFD6-A45C98837654}"/>
          </ac:spMkLst>
        </pc:spChg>
        <pc:spChg chg="del">
          <ac:chgData name="Mokarram dorri, Bahareh" userId="b65613e7-b782-4797-afbc-3ac9b2e9b774" providerId="ADAL" clId="{80BDF331-3BD8-458F-8115-317B3AC0427A}" dt="2023-10-21T20:42:31.877" v="173" actId="478"/>
          <ac:spMkLst>
            <pc:docMk/>
            <pc:sldMk cId="260622638" sldId="337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20:43:11.337" v="179" actId="1076"/>
          <ac:spMkLst>
            <pc:docMk/>
            <pc:sldMk cId="260622638" sldId="337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20:42:34.647" v="174" actId="6549"/>
          <ac:spMkLst>
            <pc:docMk/>
            <pc:sldMk cId="260622638" sldId="337"/>
            <ac:spMk id="8" creationId="{00000000-0000-0000-0000-000000000000}"/>
          </ac:spMkLst>
        </pc:spChg>
      </pc:sldChg>
      <pc:sldChg chg="del">
        <pc:chgData name="Mokarram dorri, Bahareh" userId="b65613e7-b782-4797-afbc-3ac9b2e9b774" providerId="ADAL" clId="{80BDF331-3BD8-458F-8115-317B3AC0427A}" dt="2023-11-06T14:30:36.233" v="182" actId="2696"/>
        <pc:sldMkLst>
          <pc:docMk/>
          <pc:sldMk cId="1446170753" sldId="338"/>
        </pc:sldMkLst>
      </pc:sldChg>
      <pc:sldChg chg="delSp modSp mod modNotesTx">
        <pc:chgData name="Mokarram dorri, Bahareh" userId="b65613e7-b782-4797-afbc-3ac9b2e9b774" providerId="ADAL" clId="{80BDF331-3BD8-458F-8115-317B3AC0427A}" dt="2023-10-21T20:02:02.172" v="155" actId="1037"/>
        <pc:sldMkLst>
          <pc:docMk/>
          <pc:sldMk cId="3154077021" sldId="342"/>
        </pc:sldMkLst>
        <pc:spChg chg="mod">
          <ac:chgData name="Mokarram dorri, Bahareh" userId="b65613e7-b782-4797-afbc-3ac9b2e9b774" providerId="ADAL" clId="{80BDF331-3BD8-458F-8115-317B3AC0427A}" dt="2023-10-21T19:58:20.803" v="149" actId="1038"/>
          <ac:spMkLst>
            <pc:docMk/>
            <pc:sldMk cId="3154077021" sldId="342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21T19:58:31.853" v="150" actId="478"/>
          <ac:spMkLst>
            <pc:docMk/>
            <pc:sldMk cId="3154077021" sldId="342"/>
            <ac:spMk id="3" creationId="{805FE7E9-A569-7C46-83D8-9E39FCB073C8}"/>
          </ac:spMkLst>
        </pc:spChg>
        <pc:spChg chg="mod">
          <ac:chgData name="Mokarram dorri, Bahareh" userId="b65613e7-b782-4797-afbc-3ac9b2e9b774" providerId="ADAL" clId="{80BDF331-3BD8-458F-8115-317B3AC0427A}" dt="2023-10-21T20:00:04.203" v="152" actId="14100"/>
          <ac:spMkLst>
            <pc:docMk/>
            <pc:sldMk cId="3154077021" sldId="342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19:58:20.803" v="149" actId="1038"/>
          <ac:spMkLst>
            <pc:docMk/>
            <pc:sldMk cId="3154077021" sldId="342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19:58:20.803" v="149" actId="1038"/>
          <ac:spMkLst>
            <pc:docMk/>
            <pc:sldMk cId="3154077021" sldId="342"/>
            <ac:spMk id="123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21T20:02:02.172" v="155" actId="1037"/>
          <ac:grpSpMkLst>
            <pc:docMk/>
            <pc:sldMk cId="3154077021" sldId="342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21T20:02:02.172" v="155" actId="1037"/>
          <ac:grpSpMkLst>
            <pc:docMk/>
            <pc:sldMk cId="3154077021" sldId="342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21T20:02:02.172" v="155" actId="1037"/>
          <ac:grpSpMkLst>
            <pc:docMk/>
            <pc:sldMk cId="3154077021" sldId="342"/>
            <ac:grpSpMk id="23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21T20:02:02.172" v="155" actId="1037"/>
          <ac:grpSpMkLst>
            <pc:docMk/>
            <pc:sldMk cId="3154077021" sldId="342"/>
            <ac:grpSpMk id="62" creationId="{00000000-0000-0000-0000-000000000000}"/>
          </ac:grpSpMkLst>
        </pc:grpChg>
      </pc:sldChg>
      <pc:sldChg chg="mod modShow">
        <pc:chgData name="Mokarram dorri, Bahareh" userId="b65613e7-b782-4797-afbc-3ac9b2e9b774" providerId="ADAL" clId="{80BDF331-3BD8-458F-8115-317B3AC0427A}" dt="2023-10-21T05:31:55.494" v="42" actId="729"/>
        <pc:sldMkLst>
          <pc:docMk/>
          <pc:sldMk cId="151322578" sldId="344"/>
        </pc:sldMkLst>
      </pc:sldChg>
      <pc:sldChg chg="delSp modSp mod delAnim">
        <pc:chgData name="Mokarram dorri, Bahareh" userId="b65613e7-b782-4797-afbc-3ac9b2e9b774" providerId="ADAL" clId="{80BDF331-3BD8-458F-8115-317B3AC0427A}" dt="2023-10-21T20:42:51.067" v="178" actId="20577"/>
        <pc:sldMkLst>
          <pc:docMk/>
          <pc:sldMk cId="4216308503" sldId="346"/>
        </pc:sldMkLst>
        <pc:spChg chg="mod">
          <ac:chgData name="Mokarram dorri, Bahareh" userId="b65613e7-b782-4797-afbc-3ac9b2e9b774" providerId="ADAL" clId="{80BDF331-3BD8-458F-8115-317B3AC0427A}" dt="2023-10-21T19:50:50.874" v="48" actId="1076"/>
          <ac:spMkLst>
            <pc:docMk/>
            <pc:sldMk cId="4216308503" sldId="346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21T19:50:28.102" v="46" actId="478"/>
          <ac:spMkLst>
            <pc:docMk/>
            <pc:sldMk cId="4216308503" sldId="346"/>
            <ac:spMk id="4" creationId="{53238BC7-5F4B-7549-9B7C-D48343EA1022}"/>
          </ac:spMkLst>
        </pc:spChg>
        <pc:spChg chg="mod">
          <ac:chgData name="Mokarram dorri, Bahareh" userId="b65613e7-b782-4797-afbc-3ac9b2e9b774" providerId="ADAL" clId="{80BDF331-3BD8-458F-8115-317B3AC0427A}" dt="2023-10-21T19:50:50.874" v="48" actId="1076"/>
          <ac:spMkLst>
            <pc:docMk/>
            <pc:sldMk cId="4216308503" sldId="346"/>
            <ac:spMk id="18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0-21T19:42:38.334" v="43" actId="478"/>
          <ac:spMkLst>
            <pc:docMk/>
            <pc:sldMk cId="4216308503" sldId="346"/>
            <ac:spMk id="2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20:42:51.067" v="178" actId="20577"/>
          <ac:spMkLst>
            <pc:docMk/>
            <pc:sldMk cId="4216308503" sldId="346"/>
            <ac:spMk id="26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0-21T19:50:50.874" v="48" actId="1076"/>
          <ac:spMkLst>
            <pc:docMk/>
            <pc:sldMk cId="4216308503" sldId="346"/>
            <ac:spMk id="123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21T19:50:39.620" v="47" actId="1076"/>
          <ac:grpSpMkLst>
            <pc:docMk/>
            <pc:sldMk cId="4216308503" sldId="346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21T19:50:39.620" v="47" actId="1076"/>
          <ac:grpSpMkLst>
            <pc:docMk/>
            <pc:sldMk cId="4216308503" sldId="346"/>
            <ac:grpSpMk id="7" creationId="{00000000-0000-0000-0000-000000000000}"/>
          </ac:grpSpMkLst>
        </pc:grpChg>
      </pc:sldChg>
      <pc:sldChg chg="ord">
        <pc:chgData name="Mokarram dorri, Bahareh" userId="b65613e7-b782-4797-afbc-3ac9b2e9b774" providerId="ADAL" clId="{80BDF331-3BD8-458F-8115-317B3AC0427A}" dt="2023-11-06T14:24:10.073" v="181"/>
        <pc:sldMkLst>
          <pc:docMk/>
          <pc:sldMk cId="3471415462" sldId="347"/>
        </pc:sldMkLst>
      </pc:sldChg>
      <pc:sldChg chg="del">
        <pc:chgData name="Mokarram dorri, Bahareh" userId="b65613e7-b782-4797-afbc-3ac9b2e9b774" providerId="ADAL" clId="{80BDF331-3BD8-458F-8115-317B3AC0427A}" dt="2023-11-06T14:30:36.233" v="182" actId="2696"/>
        <pc:sldMkLst>
          <pc:docMk/>
          <pc:sldMk cId="3313950582" sldId="364"/>
        </pc:sldMkLst>
      </pc:sldChg>
      <pc:sldChg chg="del">
        <pc:chgData name="Mokarram dorri, Bahareh" userId="b65613e7-b782-4797-afbc-3ac9b2e9b774" providerId="ADAL" clId="{80BDF331-3BD8-458F-8115-317B3AC0427A}" dt="2023-11-06T14:30:36.233" v="182" actId="2696"/>
        <pc:sldMkLst>
          <pc:docMk/>
          <pc:sldMk cId="3610782660" sldId="365"/>
        </pc:sldMkLst>
      </pc:sldChg>
    </pc:docChg>
  </pc:docChgLst>
  <pc:docChgLst>
    <pc:chgData name="Mokarram Dorri, Bahareh" userId="b65613e7-b782-4797-afbc-3ac9b2e9b774" providerId="ADAL" clId="{49E2778D-C79B-4273-964D-711C1145DE04}"/>
    <pc:docChg chg="modSld">
      <pc:chgData name="Mokarram Dorri, Bahareh" userId="b65613e7-b782-4797-afbc-3ac9b2e9b774" providerId="ADAL" clId="{49E2778D-C79B-4273-964D-711C1145DE04}" dt="2023-10-25T18:00:55.113" v="28"/>
      <pc:docMkLst>
        <pc:docMk/>
      </pc:docMkLst>
      <pc:sldChg chg="addSp modSp mod">
        <pc:chgData name="Mokarram Dorri, Bahareh" userId="b65613e7-b782-4797-afbc-3ac9b2e9b774" providerId="ADAL" clId="{49E2778D-C79B-4273-964D-711C1145DE04}" dt="2023-10-25T17:53:55.292" v="8" actId="208"/>
        <pc:sldMkLst>
          <pc:docMk/>
          <pc:sldMk cId="260622638" sldId="337"/>
        </pc:sldMkLst>
        <pc:spChg chg="add mod">
          <ac:chgData name="Mokarram Dorri, Bahareh" userId="b65613e7-b782-4797-afbc-3ac9b2e9b774" providerId="ADAL" clId="{49E2778D-C79B-4273-964D-711C1145DE04}" dt="2023-10-25T17:53:55.292" v="8" actId="208"/>
          <ac:spMkLst>
            <pc:docMk/>
            <pc:sldMk cId="260622638" sldId="337"/>
            <ac:spMk id="4" creationId="{91AD210A-B36B-5EAC-6B36-26A0296A0C9B}"/>
          </ac:spMkLst>
        </pc:spChg>
      </pc:sldChg>
      <pc:sldChg chg="modAnim">
        <pc:chgData name="Mokarram Dorri, Bahareh" userId="b65613e7-b782-4797-afbc-3ac9b2e9b774" providerId="ADAL" clId="{49E2778D-C79B-4273-964D-711C1145DE04}" dt="2023-10-25T18:00:55.113" v="28"/>
        <pc:sldMkLst>
          <pc:docMk/>
          <pc:sldMk cId="1446170753" sldId="338"/>
        </pc:sldMkLst>
      </pc:sldChg>
    </pc:docChg>
  </pc:docChgLst>
  <pc:docChgLst>
    <pc:chgData name="Mokarram Dorri, Bahareh" userId="b65613e7-b782-4797-afbc-3ac9b2e9b774" providerId="ADAL" clId="{80BDF331-3BD8-458F-8115-317B3AC0427A}"/>
    <pc:docChg chg="undo custSel addSld delSld modSld">
      <pc:chgData name="Mokarram Dorri, Bahareh" userId="b65613e7-b782-4797-afbc-3ac9b2e9b774" providerId="ADAL" clId="{80BDF331-3BD8-458F-8115-317B3AC0427A}" dt="2024-10-21T01:34:40.468" v="549"/>
      <pc:docMkLst>
        <pc:docMk/>
      </pc:docMkLst>
      <pc:sldChg chg="mod modShow">
        <pc:chgData name="Mokarram Dorri, Bahareh" userId="b65613e7-b782-4797-afbc-3ac9b2e9b774" providerId="ADAL" clId="{80BDF331-3BD8-458F-8115-317B3AC0427A}" dt="2023-10-15T00:41:07.937" v="0" actId="729"/>
        <pc:sldMkLst>
          <pc:docMk/>
          <pc:sldMk cId="2263905297" sldId="259"/>
        </pc:sldMkLst>
      </pc:sldChg>
      <pc:sldChg chg="mod modShow">
        <pc:chgData name="Mokarram Dorri, Bahareh" userId="b65613e7-b782-4797-afbc-3ac9b2e9b774" providerId="ADAL" clId="{80BDF331-3BD8-458F-8115-317B3AC0427A}" dt="2023-10-15T00:41:29.033" v="1" actId="729"/>
        <pc:sldMkLst>
          <pc:docMk/>
          <pc:sldMk cId="3604354208" sldId="282"/>
        </pc:sldMkLst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1512368293" sldId="306"/>
        </pc:sldMkLst>
      </pc:sldChg>
      <pc:sldChg chg="mod modShow">
        <pc:chgData name="Mokarram Dorri, Bahareh" userId="b65613e7-b782-4797-afbc-3ac9b2e9b774" providerId="ADAL" clId="{80BDF331-3BD8-458F-8115-317B3AC0427A}" dt="2023-10-15T00:41:32.192" v="2" actId="729"/>
        <pc:sldMkLst>
          <pc:docMk/>
          <pc:sldMk cId="3845558515" sldId="323"/>
        </pc:sldMkLst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3599219624" sldId="327"/>
        </pc:sldMkLst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1582004056" sldId="334"/>
        </pc:sldMkLst>
      </pc:sldChg>
      <pc:sldChg chg="modSp mod">
        <pc:chgData name="Mokarram Dorri, Bahareh" userId="b65613e7-b782-4797-afbc-3ac9b2e9b774" providerId="ADAL" clId="{80BDF331-3BD8-458F-8115-317B3AC0427A}" dt="2024-10-21T01:22:46.928" v="547" actId="1076"/>
        <pc:sldMkLst>
          <pc:docMk/>
          <pc:sldMk cId="2647294419" sldId="336"/>
        </pc:sldMkLst>
        <pc:spChg chg="mod">
          <ac:chgData name="Mokarram Dorri, Bahareh" userId="b65613e7-b782-4797-afbc-3ac9b2e9b774" providerId="ADAL" clId="{80BDF331-3BD8-458F-8115-317B3AC0427A}" dt="2024-10-21T01:14:21.518" v="496" actId="1076"/>
          <ac:spMkLst>
            <pc:docMk/>
            <pc:sldMk cId="2647294419" sldId="33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08.858" v="514" actId="20577"/>
          <ac:spMkLst>
            <pc:docMk/>
            <pc:sldMk cId="2647294419" sldId="33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46.928" v="547" actId="1076"/>
          <ac:spMkLst>
            <pc:docMk/>
            <pc:sldMk cId="2647294419" sldId="336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44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45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59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60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61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6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4-10-21T01:22:35.298" v="546" actId="1035"/>
          <ac:spMkLst>
            <pc:docMk/>
            <pc:sldMk cId="2647294419" sldId="336"/>
            <ac:spMk id="72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4-10-21T01:22:35.298" v="546" actId="1035"/>
          <ac:grpSpMkLst>
            <pc:docMk/>
            <pc:sldMk cId="2647294419" sldId="336"/>
            <ac:grpSpMk id="9" creationId="{00000000-0000-0000-0000-000000000000}"/>
          </ac:grpSpMkLst>
        </pc:grp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14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47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54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55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63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64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65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68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70" creationId="{00000000-0000-0000-0000-000000000000}"/>
          </ac:cxnSpMkLst>
        </pc:cxnChg>
        <pc:cxnChg chg="mod">
          <ac:chgData name="Mokarram Dorri, Bahareh" userId="b65613e7-b782-4797-afbc-3ac9b2e9b774" providerId="ADAL" clId="{80BDF331-3BD8-458F-8115-317B3AC0427A}" dt="2024-10-21T01:22:35.298" v="546" actId="1035"/>
          <ac:cxnSpMkLst>
            <pc:docMk/>
            <pc:sldMk cId="2647294419" sldId="336"/>
            <ac:cxnSpMk id="71" creationId="{00000000-0000-0000-0000-000000000000}"/>
          </ac:cxnSpMkLst>
        </pc:cxnChg>
      </pc:sldChg>
      <pc:sldChg chg="modSp mod modAnim">
        <pc:chgData name="Mokarram Dorri, Bahareh" userId="b65613e7-b782-4797-afbc-3ac9b2e9b774" providerId="ADAL" clId="{80BDF331-3BD8-458F-8115-317B3AC0427A}" dt="2024-10-21T01:34:40.468" v="549"/>
        <pc:sldMkLst>
          <pc:docMk/>
          <pc:sldMk cId="260622638" sldId="337"/>
        </pc:sldMkLst>
        <pc:spChg chg="mod">
          <ac:chgData name="Mokarram Dorri, Bahareh" userId="b65613e7-b782-4797-afbc-3ac9b2e9b774" providerId="ADAL" clId="{80BDF331-3BD8-458F-8115-317B3AC0427A}" dt="2024-10-21T01:14:27.868" v="498" actId="1076"/>
          <ac:spMkLst>
            <pc:docMk/>
            <pc:sldMk cId="260622638" sldId="337"/>
            <ac:spMk id="2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80BDF331-3BD8-458F-8115-317B3AC0427A}" dt="2023-10-31T05:34:24.181" v="289"/>
        <pc:sldMkLst>
          <pc:docMk/>
          <pc:sldMk cId="1446170753" sldId="338"/>
        </pc:sldMkLst>
        <pc:spChg chg="mod">
          <ac:chgData name="Mokarram Dorri, Bahareh" userId="b65613e7-b782-4797-afbc-3ac9b2e9b774" providerId="ADAL" clId="{80BDF331-3BD8-458F-8115-317B3AC0427A}" dt="2023-10-31T05:05:14.994" v="4" actId="1076"/>
          <ac:spMkLst>
            <pc:docMk/>
            <pc:sldMk cId="1446170753" sldId="338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80BDF331-3BD8-458F-8115-317B3AC0427A}" dt="2023-10-31T05:32:54.101" v="281" actId="1076"/>
          <ac:spMkLst>
            <pc:docMk/>
            <pc:sldMk cId="1446170753" sldId="338"/>
            <ac:spMk id="15" creationId="{4AF0538A-C599-5CEE-2608-A186972AE75B}"/>
          </ac:spMkLst>
        </pc:spChg>
        <pc:spChg chg="add mod">
          <ac:chgData name="Mokarram Dorri, Bahareh" userId="b65613e7-b782-4797-afbc-3ac9b2e9b774" providerId="ADAL" clId="{80BDF331-3BD8-458F-8115-317B3AC0427A}" dt="2023-10-31T05:33:02.611" v="286" actId="1035"/>
          <ac:spMkLst>
            <pc:docMk/>
            <pc:sldMk cId="1446170753" sldId="338"/>
            <ac:spMk id="16" creationId="{413DDD97-6F4C-A18C-4AE3-4762568F377F}"/>
          </ac:spMkLst>
        </pc:spChg>
        <pc:spChg chg="mod">
          <ac:chgData name="Mokarram Dorri, Bahareh" userId="b65613e7-b782-4797-afbc-3ac9b2e9b774" providerId="ADAL" clId="{80BDF331-3BD8-458F-8115-317B3AC0427A}" dt="2023-10-31T05:32:47.493" v="280" actId="403"/>
          <ac:spMkLst>
            <pc:docMk/>
            <pc:sldMk cId="1446170753" sldId="338"/>
            <ac:spMk id="22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0-31T05:26:50.271" v="123" actId="1076"/>
          <ac:grpSpMkLst>
            <pc:docMk/>
            <pc:sldMk cId="1446170753" sldId="338"/>
            <ac:grpSpMk id="3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31T05:26:50.271" v="123" actId="1076"/>
          <ac:grpSpMkLst>
            <pc:docMk/>
            <pc:sldMk cId="1446170753" sldId="33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31T05:26:50.271" v="123" actId="1076"/>
          <ac:grpSpMkLst>
            <pc:docMk/>
            <pc:sldMk cId="1446170753" sldId="33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0-31T05:26:50.271" v="123" actId="1076"/>
          <ac:grpSpMkLst>
            <pc:docMk/>
            <pc:sldMk cId="1446170753" sldId="338"/>
            <ac:grpSpMk id="14" creationId="{00000000-0000-0000-0000-000000000000}"/>
          </ac:grpSpMkLst>
        </pc:grpChg>
      </pc:sldChg>
      <pc:sldChg chg="modSp add del modAnim">
        <pc:chgData name="Mokarram Dorri, Bahareh" userId="b65613e7-b782-4797-afbc-3ac9b2e9b774" providerId="ADAL" clId="{80BDF331-3BD8-458F-8115-317B3AC0427A}" dt="2023-10-31T05:36:04.981" v="290" actId="47"/>
        <pc:sldMkLst>
          <pc:docMk/>
          <pc:sldMk cId="2279200540" sldId="340"/>
        </pc:sldMkLst>
        <pc:spChg chg="mod">
          <ac:chgData name="Mokarram Dorri, Bahareh" userId="b65613e7-b782-4797-afbc-3ac9b2e9b774" providerId="ADAL" clId="{80BDF331-3BD8-458F-8115-317B3AC0427A}" dt="2023-10-31T05:24:30.286" v="26" actId="20577"/>
          <ac:spMkLst>
            <pc:docMk/>
            <pc:sldMk cId="2279200540" sldId="340"/>
            <ac:spMk id="22" creationId="{00000000-0000-0000-0000-000000000000}"/>
          </ac:spMkLst>
        </pc:spChg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3154077021" sldId="342"/>
        </pc:sldMkLst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151322578" sldId="344"/>
        </pc:sldMkLst>
      </pc:sldChg>
      <pc:sldChg chg="del">
        <pc:chgData name="Mokarram Dorri, Bahareh" userId="b65613e7-b782-4797-afbc-3ac9b2e9b774" providerId="ADAL" clId="{80BDF331-3BD8-458F-8115-317B3AC0427A}" dt="2023-10-22T20:27:42.813" v="3" actId="2696"/>
        <pc:sldMkLst>
          <pc:docMk/>
          <pc:sldMk cId="4216308503" sldId="346"/>
        </pc:sldMkLst>
      </pc:sldChg>
      <pc:sldChg chg="delSp modSp add mod delAnim modAnim">
        <pc:chgData name="Mokarram Dorri, Bahareh" userId="b65613e7-b782-4797-afbc-3ac9b2e9b774" providerId="ADAL" clId="{80BDF331-3BD8-458F-8115-317B3AC0427A}" dt="2023-11-01T04:38:55.151" v="435" actId="20577"/>
        <pc:sldMkLst>
          <pc:docMk/>
          <pc:sldMk cId="3471415462" sldId="347"/>
        </pc:sldMkLst>
        <pc:spChg chg="mod">
          <ac:chgData name="Mokarram Dorri, Bahareh" userId="b65613e7-b782-4797-afbc-3ac9b2e9b774" providerId="ADAL" clId="{80BDF331-3BD8-458F-8115-317B3AC0427A}" dt="2023-11-01T04:38:03.610" v="429" actId="404"/>
          <ac:spMkLst>
            <pc:docMk/>
            <pc:sldMk cId="3471415462" sldId="34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1T04:36:59.891" v="310" actId="1076"/>
          <ac:spMkLst>
            <pc:docMk/>
            <pc:sldMk cId="3471415462" sldId="347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1T03:39:55.314" v="293" actId="478"/>
          <ac:spMkLst>
            <pc:docMk/>
            <pc:sldMk cId="3471415462" sldId="347"/>
            <ac:spMk id="6" creationId="{6D86C911-D5FC-E24F-A294-D6D75E8DC80F}"/>
          </ac:spMkLst>
        </pc:spChg>
        <pc:spChg chg="mod">
          <ac:chgData name="Mokarram Dorri, Bahareh" userId="b65613e7-b782-4797-afbc-3ac9b2e9b774" providerId="ADAL" clId="{80BDF331-3BD8-458F-8115-317B3AC0427A}" dt="2023-11-01T04:37:27.581" v="426" actId="1037"/>
          <ac:spMkLst>
            <pc:docMk/>
            <pc:sldMk cId="3471415462" sldId="347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1T04:37:08.721" v="312" actId="1076"/>
          <ac:spMkLst>
            <pc:docMk/>
            <pc:sldMk cId="3471415462" sldId="347"/>
            <ac:spMk id="9" creationId="{00000000-0000-0000-0000-000000000000}"/>
          </ac:spMkLst>
        </pc:spChg>
        <pc:spChg chg="del mod topLvl">
          <ac:chgData name="Mokarram Dorri, Bahareh" userId="b65613e7-b782-4797-afbc-3ac9b2e9b774" providerId="ADAL" clId="{80BDF331-3BD8-458F-8115-317B3AC0427A}" dt="2023-11-01T04:36:28.951" v="308" actId="478"/>
          <ac:spMkLst>
            <pc:docMk/>
            <pc:sldMk cId="3471415462" sldId="347"/>
            <ac:spMk id="21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1T04:37:50.981" v="427" actId="478"/>
          <ac:spMkLst>
            <pc:docMk/>
            <pc:sldMk cId="3471415462" sldId="347"/>
            <ac:spMk id="26" creationId="{D59A6287-F1A3-594D-BA99-F9C343666212}"/>
          </ac:spMkLst>
        </pc:spChg>
        <pc:spChg chg="mod">
          <ac:chgData name="Mokarram Dorri, Bahareh" userId="b65613e7-b782-4797-afbc-3ac9b2e9b774" providerId="ADAL" clId="{80BDF331-3BD8-458F-8115-317B3AC0427A}" dt="2023-11-01T04:37:08.721" v="312" actId="1076"/>
          <ac:spMkLst>
            <pc:docMk/>
            <pc:sldMk cId="3471415462" sldId="347"/>
            <ac:spMk id="44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1T04:37:08.721" v="312" actId="1076"/>
          <ac:spMkLst>
            <pc:docMk/>
            <pc:sldMk cId="3471415462" sldId="347"/>
            <ac:spMk id="45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1T04:26:43.582" v="295" actId="478"/>
          <ac:spMkLst>
            <pc:docMk/>
            <pc:sldMk cId="3471415462" sldId="347"/>
            <ac:spMk id="46" creationId="{00000000-0000-0000-0000-000000000000}"/>
          </ac:spMkLst>
        </pc:spChg>
        <pc:spChg chg="del mod">
          <ac:chgData name="Mokarram Dorri, Bahareh" userId="b65613e7-b782-4797-afbc-3ac9b2e9b774" providerId="ADAL" clId="{80BDF331-3BD8-458F-8115-317B3AC0427A}" dt="2023-11-01T04:26:57.222" v="299" actId="478"/>
          <ac:spMkLst>
            <pc:docMk/>
            <pc:sldMk cId="3471415462" sldId="347"/>
            <ac:spMk id="48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1T03:39:54.064" v="292" actId="478"/>
          <ac:spMkLst>
            <pc:docMk/>
            <pc:sldMk cId="3471415462" sldId="347"/>
            <ac:spMk id="53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1T04:38:55.151" v="435" actId="20577"/>
          <ac:spMkLst>
            <pc:docMk/>
            <pc:sldMk cId="3471415462" sldId="347"/>
            <ac:spMk id="54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1-01T04:37:27.581" v="426" actId="1037"/>
          <ac:grpSpMkLst>
            <pc:docMk/>
            <pc:sldMk cId="3471415462" sldId="347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1-01T04:36:59.891" v="310" actId="1076"/>
          <ac:grpSpMkLst>
            <pc:docMk/>
            <pc:sldMk cId="3471415462" sldId="347"/>
            <ac:grpSpMk id="17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1-01T04:37:08.721" v="312" actId="1076"/>
          <ac:grpSpMkLst>
            <pc:docMk/>
            <pc:sldMk cId="3471415462" sldId="347"/>
            <ac:grpSpMk id="18" creationId="{00000000-0000-0000-0000-000000000000}"/>
          </ac:grpSpMkLst>
        </pc:grpChg>
        <pc:grpChg chg="mod">
          <ac:chgData name="Mokarram Dorri, Bahareh" userId="b65613e7-b782-4797-afbc-3ac9b2e9b774" providerId="ADAL" clId="{80BDF331-3BD8-458F-8115-317B3AC0427A}" dt="2023-11-01T04:37:08.721" v="312" actId="1076"/>
          <ac:grpSpMkLst>
            <pc:docMk/>
            <pc:sldMk cId="3471415462" sldId="347"/>
            <ac:grpSpMk id="20" creationId="{00000000-0000-0000-0000-000000000000}"/>
          </ac:grpSpMkLst>
        </pc:grpChg>
        <pc:grpChg chg="del">
          <ac:chgData name="Mokarram Dorri, Bahareh" userId="b65613e7-b782-4797-afbc-3ac9b2e9b774" providerId="ADAL" clId="{80BDF331-3BD8-458F-8115-317B3AC0427A}" dt="2023-11-01T04:36:28.951" v="308" actId="478"/>
          <ac:grpSpMkLst>
            <pc:docMk/>
            <pc:sldMk cId="3471415462" sldId="347"/>
            <ac:grpSpMk id="22" creationId="{00000000-0000-0000-0000-000000000000}"/>
          </ac:grpSpMkLst>
        </pc:grpChg>
        <pc:picChg chg="mod">
          <ac:chgData name="Mokarram Dorri, Bahareh" userId="b65613e7-b782-4797-afbc-3ac9b2e9b774" providerId="ADAL" clId="{80BDF331-3BD8-458F-8115-317B3AC0427A}" dt="2023-11-01T04:37:27.581" v="426" actId="1037"/>
          <ac:picMkLst>
            <pc:docMk/>
            <pc:sldMk cId="3471415462" sldId="347"/>
            <ac:picMk id="1026" creationId="{00000000-0000-0000-0000-000000000000}"/>
          </ac:picMkLst>
        </pc:picChg>
        <pc:picChg chg="mod">
          <ac:chgData name="Mokarram Dorri, Bahareh" userId="b65613e7-b782-4797-afbc-3ac9b2e9b774" providerId="ADAL" clId="{80BDF331-3BD8-458F-8115-317B3AC0427A}" dt="2023-11-01T04:36:59.891" v="310" actId="1076"/>
          <ac:picMkLst>
            <pc:docMk/>
            <pc:sldMk cId="3471415462" sldId="347"/>
            <ac:picMk id="1028" creationId="{00000000-0000-0000-0000-000000000000}"/>
          </ac:picMkLst>
        </pc:picChg>
        <pc:picChg chg="mod topLvl">
          <ac:chgData name="Mokarram Dorri, Bahareh" userId="b65613e7-b782-4797-afbc-3ac9b2e9b774" providerId="ADAL" clId="{80BDF331-3BD8-458F-8115-317B3AC0427A}" dt="2023-11-01T04:36:56.681" v="309" actId="1076"/>
          <ac:picMkLst>
            <pc:docMk/>
            <pc:sldMk cId="3471415462" sldId="347"/>
            <ac:picMk id="1030" creationId="{00000000-0000-0000-0000-000000000000}"/>
          </ac:picMkLst>
        </pc:picChg>
      </pc:sldChg>
      <pc:sldChg chg="delSp modSp add mod delAnim modAnim modNotesTx">
        <pc:chgData name="Mokarram Dorri, Bahareh" userId="b65613e7-b782-4797-afbc-3ac9b2e9b774" providerId="ADAL" clId="{80BDF331-3BD8-458F-8115-317B3AC0427A}" dt="2023-11-04T20:53:52.289" v="494" actId="20577"/>
        <pc:sldMkLst>
          <pc:docMk/>
          <pc:sldMk cId="3313950582" sldId="364"/>
        </pc:sldMkLst>
        <pc:spChg chg="mod">
          <ac:chgData name="Mokarram Dorri, Bahareh" userId="b65613e7-b782-4797-afbc-3ac9b2e9b774" providerId="ADAL" clId="{80BDF331-3BD8-458F-8115-317B3AC0427A}" dt="2023-11-04T20:45:20.909" v="470" actId="1076"/>
          <ac:spMkLst>
            <pc:docMk/>
            <pc:sldMk cId="3313950582" sldId="364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4T20:31:38.520" v="438" actId="478"/>
          <ac:spMkLst>
            <pc:docMk/>
            <pc:sldMk cId="3313950582" sldId="364"/>
            <ac:spMk id="3" creationId="{1454D0A3-173C-B647-ABE4-C114F990DBC4}"/>
          </ac:spMkLst>
        </pc:spChg>
        <pc:spChg chg="del">
          <ac:chgData name="Mokarram Dorri, Bahareh" userId="b65613e7-b782-4797-afbc-3ac9b2e9b774" providerId="ADAL" clId="{80BDF331-3BD8-458F-8115-317B3AC0427A}" dt="2023-11-04T20:47:23.839" v="478" actId="478"/>
          <ac:spMkLst>
            <pc:docMk/>
            <pc:sldMk cId="3313950582" sldId="364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4T20:44:47.949" v="467" actId="14100"/>
          <ac:spMkLst>
            <pc:docMk/>
            <pc:sldMk cId="3313950582" sldId="364"/>
            <ac:spMk id="34" creationId="{00000000-0000-0000-0000-000000000000}"/>
          </ac:spMkLst>
        </pc:spChg>
        <pc:grpChg chg="mod">
          <ac:chgData name="Mokarram Dorri, Bahareh" userId="b65613e7-b782-4797-afbc-3ac9b2e9b774" providerId="ADAL" clId="{80BDF331-3BD8-458F-8115-317B3AC0427A}" dt="2023-11-04T20:43:52.730" v="441" actId="1076"/>
          <ac:grpSpMkLst>
            <pc:docMk/>
            <pc:sldMk cId="3313950582" sldId="364"/>
            <ac:grpSpMk id="37" creationId="{00000000-0000-0000-0000-000000000000}"/>
          </ac:grpSpMkLst>
        </pc:grpChg>
        <pc:cxnChg chg="del">
          <ac:chgData name="Mokarram Dorri, Bahareh" userId="b65613e7-b782-4797-afbc-3ac9b2e9b774" providerId="ADAL" clId="{80BDF331-3BD8-458F-8115-317B3AC0427A}" dt="2023-11-04T20:44:50.399" v="468" actId="478"/>
          <ac:cxnSpMkLst>
            <pc:docMk/>
            <pc:sldMk cId="3313950582" sldId="364"/>
            <ac:cxnSpMk id="15" creationId="{00000000-0000-0000-0000-000000000000}"/>
          </ac:cxnSpMkLst>
        </pc:cxnChg>
      </pc:sldChg>
      <pc:sldChg chg="delSp modSp add mod delAnim">
        <pc:chgData name="Mokarram Dorri, Bahareh" userId="b65613e7-b782-4797-afbc-3ac9b2e9b774" providerId="ADAL" clId="{80BDF331-3BD8-458F-8115-317B3AC0427A}" dt="2023-11-04T20:47:04.799" v="477" actId="478"/>
        <pc:sldMkLst>
          <pc:docMk/>
          <pc:sldMk cId="3610782660" sldId="365"/>
        </pc:sldMkLst>
        <pc:spChg chg="mod">
          <ac:chgData name="Mokarram Dorri, Bahareh" userId="b65613e7-b782-4797-afbc-3ac9b2e9b774" providerId="ADAL" clId="{80BDF331-3BD8-458F-8115-317B3AC0427A}" dt="2023-11-04T20:45:16.629" v="469" actId="1076"/>
          <ac:spMkLst>
            <pc:docMk/>
            <pc:sldMk cId="3610782660" sldId="3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80BDF331-3BD8-458F-8115-317B3AC0427A}" dt="2023-11-04T20:45:30.029" v="471" actId="1076"/>
          <ac:spMkLst>
            <pc:docMk/>
            <pc:sldMk cId="3610782660" sldId="365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4T20:32:22.240" v="440" actId="478"/>
          <ac:spMkLst>
            <pc:docMk/>
            <pc:sldMk cId="3610782660" sldId="365"/>
            <ac:spMk id="4" creationId="{DBA8AB4B-18F0-094B-82E9-7DC9D6904FC1}"/>
          </ac:spMkLst>
        </pc:spChg>
        <pc:spChg chg="mod">
          <ac:chgData name="Mokarram Dorri, Bahareh" userId="b65613e7-b782-4797-afbc-3ac9b2e9b774" providerId="ADAL" clId="{80BDF331-3BD8-458F-8115-317B3AC0427A}" dt="2023-11-04T20:46:45.280" v="476" actId="1037"/>
          <ac:spMkLst>
            <pc:docMk/>
            <pc:sldMk cId="3610782660" sldId="365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80BDF331-3BD8-458F-8115-317B3AC0427A}" dt="2023-11-04T20:47:04.799" v="477" actId="478"/>
          <ac:spMkLst>
            <pc:docMk/>
            <pc:sldMk cId="3610782660" sldId="365"/>
            <ac:spMk id="6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26BE9E7B-E6E2-437C-BBBE-437B1E68F36C}"/>
    <pc:docChg chg="addSld delSld modSld">
      <pc:chgData name="Mokarram dorri, Bahareh" userId="b65613e7-b782-4797-afbc-3ac9b2e9b774" providerId="ADAL" clId="{26BE9E7B-E6E2-437C-BBBE-437B1E68F36C}" dt="2024-10-21T02:20:21.648" v="1" actId="47"/>
      <pc:docMkLst>
        <pc:docMk/>
      </pc:docMkLst>
      <pc:sldChg chg="del">
        <pc:chgData name="Mokarram dorri, Bahareh" userId="b65613e7-b782-4797-afbc-3ac9b2e9b774" providerId="ADAL" clId="{26BE9E7B-E6E2-437C-BBBE-437B1E68F36C}" dt="2024-10-21T02:20:21.648" v="1" actId="47"/>
        <pc:sldMkLst>
          <pc:docMk/>
          <pc:sldMk cId="2892977903" sldId="339"/>
        </pc:sldMkLst>
      </pc:sldChg>
      <pc:sldChg chg="add">
        <pc:chgData name="Mokarram dorri, Bahareh" userId="b65613e7-b782-4797-afbc-3ac9b2e9b774" providerId="ADAL" clId="{26BE9E7B-E6E2-437C-BBBE-437B1E68F36C}" dt="2024-10-21T02:20:20.128" v="0"/>
        <pc:sldMkLst>
          <pc:docMk/>
          <pc:sldMk cId="3949410560" sldId="348"/>
        </pc:sldMkLst>
      </pc:sldChg>
    </pc:docChg>
  </pc:docChgLst>
  <pc:docChgLst>
    <pc:chgData name="Mokarram Dorri, Bahareh" userId="b65613e7-b782-4797-afbc-3ac9b2e9b774" providerId="ADAL" clId="{26BE9E7B-E6E2-437C-BBBE-437B1E68F36C}"/>
    <pc:docChg chg="custSel delSld modSld">
      <pc:chgData name="Mokarram Dorri, Bahareh" userId="b65613e7-b782-4797-afbc-3ac9b2e9b774" providerId="ADAL" clId="{26BE9E7B-E6E2-437C-BBBE-437B1E68F36C}" dt="2024-10-21T02:22:46.919" v="11" actId="207"/>
      <pc:docMkLst>
        <pc:docMk/>
      </pc:docMkLst>
      <pc:sldChg chg="del">
        <pc:chgData name="Mokarram Dorri, Bahareh" userId="b65613e7-b782-4797-afbc-3ac9b2e9b774" providerId="ADAL" clId="{26BE9E7B-E6E2-437C-BBBE-437B1E68F36C}" dt="2024-10-21T01:46:45.778" v="0" actId="47"/>
        <pc:sldMkLst>
          <pc:docMk/>
          <pc:sldMk cId="2263905297" sldId="259"/>
        </pc:sldMkLst>
      </pc:sldChg>
      <pc:sldChg chg="del">
        <pc:chgData name="Mokarram Dorri, Bahareh" userId="b65613e7-b782-4797-afbc-3ac9b2e9b774" providerId="ADAL" clId="{26BE9E7B-E6E2-437C-BBBE-437B1E68F36C}" dt="2024-10-21T01:46:48.458" v="2" actId="47"/>
        <pc:sldMkLst>
          <pc:docMk/>
          <pc:sldMk cId="3604354208" sldId="282"/>
        </pc:sldMkLst>
      </pc:sldChg>
      <pc:sldChg chg="del">
        <pc:chgData name="Mokarram Dorri, Bahareh" userId="b65613e7-b782-4797-afbc-3ac9b2e9b774" providerId="ADAL" clId="{26BE9E7B-E6E2-437C-BBBE-437B1E68F36C}" dt="2024-10-21T01:46:47.421" v="1" actId="47"/>
        <pc:sldMkLst>
          <pc:docMk/>
          <pc:sldMk cId="3845558515" sldId="323"/>
        </pc:sldMkLst>
      </pc:sldChg>
      <pc:sldChg chg="delSp mod delAnim">
        <pc:chgData name="Mokarram Dorri, Bahareh" userId="b65613e7-b782-4797-afbc-3ac9b2e9b774" providerId="ADAL" clId="{26BE9E7B-E6E2-437C-BBBE-437B1E68F36C}" dt="2024-10-21T01:47:06.128" v="3" actId="478"/>
        <pc:sldMkLst>
          <pc:docMk/>
          <pc:sldMk cId="260622638" sldId="337"/>
        </pc:sldMkLst>
        <pc:spChg chg="del">
          <ac:chgData name="Mokarram Dorri, Bahareh" userId="b65613e7-b782-4797-afbc-3ac9b2e9b774" providerId="ADAL" clId="{26BE9E7B-E6E2-437C-BBBE-437B1E68F36C}" dt="2024-10-21T01:47:06.128" v="3" actId="478"/>
          <ac:spMkLst>
            <pc:docMk/>
            <pc:sldMk cId="260622638" sldId="337"/>
            <ac:spMk id="4" creationId="{91AD210A-B36B-5EAC-6B36-26A0296A0C9B}"/>
          </ac:spMkLst>
        </pc:spChg>
      </pc:sldChg>
      <pc:sldChg chg="addSp modSp mod">
        <pc:chgData name="Mokarram Dorri, Bahareh" userId="b65613e7-b782-4797-afbc-3ac9b2e9b774" providerId="ADAL" clId="{26BE9E7B-E6E2-437C-BBBE-437B1E68F36C}" dt="2024-10-21T02:22:46.919" v="11" actId="207"/>
        <pc:sldMkLst>
          <pc:docMk/>
          <pc:sldMk cId="3949410560" sldId="348"/>
        </pc:sldMkLst>
        <pc:spChg chg="add mod">
          <ac:chgData name="Mokarram Dorri, Bahareh" userId="b65613e7-b782-4797-afbc-3ac9b2e9b774" providerId="ADAL" clId="{26BE9E7B-E6E2-437C-BBBE-437B1E68F36C}" dt="2024-10-21T02:22:46.919" v="11" actId="207"/>
          <ac:spMkLst>
            <pc:docMk/>
            <pc:sldMk cId="3949410560" sldId="348"/>
            <ac:spMk id="14" creationId="{31455860-3E54-FC6C-E5E5-71AB54BB7A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Ans: b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Ans: 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Ans: a, b, c, e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70C476-BD79-9160-C332-12A19A674FE2}"/>
              </a:ext>
            </a:extLst>
          </p:cNvPr>
          <p:cNvGrpSpPr/>
          <p:nvPr/>
        </p:nvGrpSpPr>
        <p:grpSpPr>
          <a:xfrm>
            <a:off x="3009899" y="3429000"/>
            <a:ext cx="2514601" cy="2635329"/>
            <a:chOff x="7808420" y="1962149"/>
            <a:chExt cx="2514601" cy="2635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369175-4366-C54B-9601-9B052EDB88D0}"/>
                </a:ext>
              </a:extLst>
            </p:cNvPr>
            <p:cNvGrpSpPr/>
            <p:nvPr/>
          </p:nvGrpSpPr>
          <p:grpSpPr>
            <a:xfrm>
              <a:off x="7808420" y="1962149"/>
              <a:ext cx="2514601" cy="2635329"/>
              <a:chOff x="9184547" y="3790949"/>
              <a:chExt cx="2514601" cy="26353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2EC688-2299-4289-9031-7C3BABCBF3F5}"/>
                  </a:ext>
                </a:extLst>
              </p:cNvPr>
              <p:cNvSpPr/>
              <p:nvPr/>
            </p:nvSpPr>
            <p:spPr>
              <a:xfrm>
                <a:off x="9184547" y="3790949"/>
                <a:ext cx="2514601" cy="2635329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128DDB-141F-9483-0340-76D9ED7A60F0}"/>
                  </a:ext>
                </a:extLst>
              </p:cNvPr>
              <p:cNvSpPr/>
              <p:nvPr/>
            </p:nvSpPr>
            <p:spPr>
              <a:xfrm>
                <a:off x="9748904" y="3938304"/>
                <a:ext cx="14060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Unrestricted 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Grammars</a:t>
                </a:r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EB4452-29EA-2BA7-BC17-08566ED1B3AB}"/>
                </a:ext>
              </a:extLst>
            </p:cNvPr>
            <p:cNvGrpSpPr/>
            <p:nvPr/>
          </p:nvGrpSpPr>
          <p:grpSpPr>
            <a:xfrm>
              <a:off x="8006598" y="2797649"/>
              <a:ext cx="2143125" cy="1683485"/>
              <a:chOff x="9382725" y="4626449"/>
              <a:chExt cx="2143125" cy="168348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C9CAA8-C4BC-7AEE-9956-A47DA992DC3E}"/>
                  </a:ext>
                </a:extLst>
              </p:cNvPr>
              <p:cNvSpPr/>
              <p:nvPr/>
            </p:nvSpPr>
            <p:spPr>
              <a:xfrm>
                <a:off x="9382725" y="4626449"/>
                <a:ext cx="2143125" cy="1683485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B15B0E-48E5-E75B-38E6-990223D2844E}"/>
                  </a:ext>
                </a:extLst>
              </p:cNvPr>
              <p:cNvSpPr/>
              <p:nvPr/>
            </p:nvSpPr>
            <p:spPr>
              <a:xfrm>
                <a:off x="10141123" y="4751149"/>
                <a:ext cx="60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CFLs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930589-0367-FED3-29D6-D6948D6742E6}"/>
                </a:ext>
              </a:extLst>
            </p:cNvPr>
            <p:cNvGrpSpPr/>
            <p:nvPr/>
          </p:nvGrpSpPr>
          <p:grpSpPr>
            <a:xfrm>
              <a:off x="8253648" y="3498909"/>
              <a:ext cx="1620472" cy="900469"/>
              <a:chOff x="9629775" y="5327709"/>
              <a:chExt cx="1620472" cy="90046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D03CDF-F6E2-B093-633B-1338C00E4C3E}"/>
                  </a:ext>
                </a:extLst>
              </p:cNvPr>
              <p:cNvSpPr/>
              <p:nvPr/>
            </p:nvSpPr>
            <p:spPr>
              <a:xfrm>
                <a:off x="9629775" y="5327709"/>
                <a:ext cx="1620472" cy="900469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EC34D-EE7D-10AD-729C-D162495864E4}"/>
                  </a:ext>
                </a:extLst>
              </p:cNvPr>
              <p:cNvSpPr/>
              <p:nvPr/>
            </p:nvSpPr>
            <p:spPr>
              <a:xfrm>
                <a:off x="10014157" y="5567278"/>
                <a:ext cx="851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endParaRPr lang="en-US" dirty="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B36E66-D4AB-904A-F1A6-0EF578C56DDA}"/>
              </a:ext>
            </a:extLst>
          </p:cNvPr>
          <p:cNvSpPr txBox="1"/>
          <p:nvPr/>
        </p:nvSpPr>
        <p:spPr>
          <a:xfrm>
            <a:off x="1872537" y="707342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ADB5E-B9A3-0C96-3D2E-5BDF20C07CB3}"/>
              </a:ext>
            </a:extLst>
          </p:cNvPr>
          <p:cNvSpPr txBox="1"/>
          <p:nvPr/>
        </p:nvSpPr>
        <p:spPr>
          <a:xfrm>
            <a:off x="2594740" y="1941043"/>
            <a:ext cx="75045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Turing </a:t>
            </a:r>
            <a:r>
              <a:rPr lang="en-US" sz="2400" dirty="0"/>
              <a:t>machine</a:t>
            </a:r>
            <a:r>
              <a:rPr lang="en-US" sz="2400" b="0" dirty="0"/>
              <a:t> is a model that equal to real computers.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Turing machine was invented by Alan Turing in 1936.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F092D-4E7B-ACD5-6656-583FCBDA2566}"/>
              </a:ext>
            </a:extLst>
          </p:cNvPr>
          <p:cNvCxnSpPr>
            <a:cxnSpLocks/>
          </p:cNvCxnSpPr>
          <p:nvPr/>
        </p:nvCxnSpPr>
        <p:spPr>
          <a:xfrm>
            <a:off x="4713402" y="5552388"/>
            <a:ext cx="24351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783899-4102-4A4D-F334-B88948673D2A}"/>
              </a:ext>
            </a:extLst>
          </p:cNvPr>
          <p:cNvCxnSpPr>
            <a:cxnSpLocks/>
          </p:cNvCxnSpPr>
          <p:nvPr/>
        </p:nvCxnSpPr>
        <p:spPr>
          <a:xfrm>
            <a:off x="4735985" y="4738809"/>
            <a:ext cx="24125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D5CBF8-DAFF-DEDE-D8D7-7B18C3433286}"/>
              </a:ext>
            </a:extLst>
          </p:cNvPr>
          <p:cNvSpPr txBox="1"/>
          <p:nvPr/>
        </p:nvSpPr>
        <p:spPr>
          <a:xfrm>
            <a:off x="7264887" y="5367722"/>
            <a:ext cx="41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5A0EC-7BB1-A83D-2C1B-8320D1A5DDA7}"/>
              </a:ext>
            </a:extLst>
          </p:cNvPr>
          <p:cNvSpPr txBox="1"/>
          <p:nvPr/>
        </p:nvSpPr>
        <p:spPr>
          <a:xfrm>
            <a:off x="7206888" y="4548342"/>
            <a:ext cx="57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2C0CC-74A2-4BAB-41FC-DD8F04B9F21F}"/>
              </a:ext>
            </a:extLst>
          </p:cNvPr>
          <p:cNvCxnSpPr>
            <a:cxnSpLocks/>
          </p:cNvCxnSpPr>
          <p:nvPr/>
        </p:nvCxnSpPr>
        <p:spPr>
          <a:xfrm>
            <a:off x="4808057" y="3983696"/>
            <a:ext cx="23404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6001B2-1CBB-75D6-C81C-1487E5796240}"/>
              </a:ext>
            </a:extLst>
          </p:cNvPr>
          <p:cNvSpPr txBox="1"/>
          <p:nvPr/>
        </p:nvSpPr>
        <p:spPr>
          <a:xfrm>
            <a:off x="7278960" y="379322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66336-B95A-5982-0D25-B2B55654A22E}"/>
              </a:ext>
            </a:extLst>
          </p:cNvPr>
          <p:cNvSpPr txBox="1"/>
          <p:nvPr/>
        </p:nvSpPr>
        <p:spPr>
          <a:xfrm>
            <a:off x="5452304" y="3674305"/>
            <a:ext cx="1363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Recognized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55860-3E54-FC6C-E5E5-71AB54BB7A9C}"/>
              </a:ext>
            </a:extLst>
          </p:cNvPr>
          <p:cNvSpPr txBox="1"/>
          <p:nvPr/>
        </p:nvSpPr>
        <p:spPr>
          <a:xfrm>
            <a:off x="1292185" y="3454812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Chomsky Hierarchy:</a:t>
            </a:r>
          </a:p>
        </p:txBody>
      </p:sp>
    </p:spTree>
    <p:extLst>
      <p:ext uri="{BB962C8B-B14F-4D97-AF65-F5344CB8AC3E}">
        <p14:creationId xmlns:p14="http://schemas.microsoft.com/office/powerpoint/2010/main" val="39494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8545" y="446314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95835" y="3015099"/>
            <a:ext cx="6886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 can read and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Head is two way (can move left or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Tape is infinite (to the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Infinitely many blanks “</a:t>
            </a:r>
            <a:r>
              <a:rPr lang="en-US" sz="2800" baseline="30000" dirty="0"/>
              <a:t>˽</a:t>
            </a:r>
            <a:r>
              <a:rPr lang="en-US" sz="2000" dirty="0"/>
              <a:t>“ follow input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Can accept or reject any time (not only at end of input)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96922" y="1411653"/>
            <a:ext cx="4676017" cy="1345993"/>
            <a:chOff x="629329" y="739221"/>
            <a:chExt cx="4676017" cy="1345993"/>
          </a:xfrm>
        </p:grpSpPr>
        <p:sp>
          <p:nvSpPr>
            <p:cNvPr id="4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93" name="Freeform 92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7669" y="374382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 until  </a:t>
                </a:r>
                <a:r>
                  <a:rPr lang="en-US" sz="2800" baseline="30000" dirty="0">
                    <a:solidFill>
                      <a:prstClr val="white"/>
                    </a:solidFill>
                  </a:rPr>
                  <a:t>˽</a:t>
                </a:r>
                <a:r>
                  <a:rPr lang="en-US" sz="2000" b="0" dirty="0"/>
                  <a:t>  while checking if input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Return head to left end.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right, crossing off single a, b, and c.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If the last one of each symbol crossed, </a:t>
                </a:r>
                <a:r>
                  <a:rPr lang="en-US" sz="2000" b="0" i="1" dirty="0"/>
                  <a:t>accept</a:t>
                </a:r>
                <a:r>
                  <a:rPr lang="en-US" sz="2000" b="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crossed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all symbols remain, return to left end and repeat from (3).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" y="1452936"/>
                <a:ext cx="7619565" cy="2817503"/>
              </a:xfrm>
              <a:prstGeom prst="rect">
                <a:avLst/>
              </a:prstGeom>
              <a:blipFill>
                <a:blip r:embed="rId3"/>
                <a:stretch>
                  <a:fillRect l="-1280" t="-648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406342" y="3227564"/>
            <a:ext cx="2877073" cy="57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8411291" y="3233914"/>
            <a:ext cx="2879725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411291" y="3341864"/>
            <a:ext cx="1911350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397273" y="3452376"/>
            <a:ext cx="1924339" cy="104775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410776" y="3556538"/>
            <a:ext cx="2251589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414784" y="3666438"/>
            <a:ext cx="2240827" cy="100484"/>
          </a:xfrm>
          <a:custGeom>
            <a:avLst/>
            <a:gdLst>
              <a:gd name="connsiteX0" fmla="*/ 2876550 w 2879725"/>
              <a:gd name="connsiteY0" fmla="*/ 0 h 104775"/>
              <a:gd name="connsiteX1" fmla="*/ 2879725 w 2879725"/>
              <a:gd name="connsiteY1" fmla="*/ 104775 h 104775"/>
              <a:gd name="connsiteX2" fmla="*/ 0 w 2879725"/>
              <a:gd name="connsiteY2" fmla="*/ 104775 h 104775"/>
              <a:gd name="connsiteX3" fmla="*/ 0 w 2879725"/>
              <a:gd name="connsiteY3" fmla="*/ 104775 h 104775"/>
              <a:gd name="connsiteX4" fmla="*/ 0 w 2879725"/>
              <a:gd name="connsiteY4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725" h="104775">
                <a:moveTo>
                  <a:pt x="2876550" y="0"/>
                </a:moveTo>
                <a:cubicBezTo>
                  <a:pt x="2877608" y="34925"/>
                  <a:pt x="2878667" y="69850"/>
                  <a:pt x="2879725" y="104775"/>
                </a:cubicBezTo>
                <a:lnTo>
                  <a:pt x="0" y="104775"/>
                </a:lnTo>
                <a:lnTo>
                  <a:pt x="0" y="104775"/>
                </a:lnTo>
                <a:lnTo>
                  <a:pt x="0" y="104775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414784" y="3766921"/>
            <a:ext cx="2590481" cy="111125"/>
          </a:xfrm>
          <a:custGeom>
            <a:avLst/>
            <a:gdLst>
              <a:gd name="connsiteX0" fmla="*/ 0 w 1911350"/>
              <a:gd name="connsiteY0" fmla="*/ 0 h 111125"/>
              <a:gd name="connsiteX1" fmla="*/ 0 w 1911350"/>
              <a:gd name="connsiteY1" fmla="*/ 111125 h 111125"/>
              <a:gd name="connsiteX2" fmla="*/ 1911350 w 1911350"/>
              <a:gd name="connsiteY2" fmla="*/ 107950 h 111125"/>
              <a:gd name="connsiteX3" fmla="*/ 1911350 w 1911350"/>
              <a:gd name="connsiteY3" fmla="*/ 10795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350" h="111125">
                <a:moveTo>
                  <a:pt x="0" y="0"/>
                </a:moveTo>
                <a:lnTo>
                  <a:pt x="0" y="111125"/>
                </a:lnTo>
                <a:lnTo>
                  <a:pt x="1911350" y="107950"/>
                </a:lnTo>
                <a:lnTo>
                  <a:pt x="1911350" y="1079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298848" y="278481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269195" y="278963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218292" y="277665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618004" y="279015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938501" y="278380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919852" y="277956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607513" y="277696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863306" y="277665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550967" y="277405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1060156" y="3666437"/>
            <a:ext cx="80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accept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91158" y="2083471"/>
            <a:ext cx="5139978" cy="1368905"/>
            <a:chOff x="6787461" y="2253157"/>
            <a:chExt cx="5139978" cy="1368905"/>
          </a:xfrm>
        </p:grpSpPr>
        <p:sp>
          <p:nvSpPr>
            <p:cNvPr id="92" name="Rectangle 91"/>
            <p:cNvSpPr/>
            <p:nvPr/>
          </p:nvSpPr>
          <p:spPr>
            <a:xfrm>
              <a:off x="7827835" y="2253157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87461" y="2891016"/>
              <a:ext cx="969800" cy="731046"/>
              <a:chOff x="6510950" y="2719566"/>
              <a:chExt cx="969800" cy="731046"/>
            </a:xfrm>
          </p:grpSpPr>
          <p:sp>
            <p:nvSpPr>
              <p:cNvPr id="4" name="PDA box"/>
              <p:cNvSpPr/>
              <p:nvPr/>
            </p:nvSpPr>
            <p:spPr>
              <a:xfrm>
                <a:off x="6510950" y="2719566"/>
                <a:ext cx="969800" cy="731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inite Control"/>
              <p:cNvSpPr/>
              <p:nvPr/>
            </p:nvSpPr>
            <p:spPr>
              <a:xfrm>
                <a:off x="6558795" y="2761923"/>
                <a:ext cx="8501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Finite</a:t>
                </a:r>
                <a:br>
                  <a:rPr lang="en-US" dirty="0"/>
                </a:br>
                <a:r>
                  <a:rPr lang="en-US" dirty="0"/>
                  <a:t>control</a:t>
                </a:r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7224600" y="2555575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36010" y="2541886"/>
              <a:ext cx="1154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tape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38311" y="2797921"/>
              <a:ext cx="3789128" cy="461665"/>
              <a:chOff x="8138311" y="2797921"/>
              <a:chExt cx="3789128" cy="4616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38311" y="2895441"/>
                <a:ext cx="3789128" cy="31797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8450282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4804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99326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423848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483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8155008" y="2844088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74328" y="28440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92029" y="2846467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113883" y="2861688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430960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10053170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374639" y="2895441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 rot="16200000">
                <a:off x="11713845" y="2999826"/>
                <a:ext cx="315260" cy="107164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  <a:gd name="connsiteX0" fmla="*/ 0 w 309509"/>
                  <a:gd name="connsiteY0" fmla="*/ 86851 h 86851"/>
                  <a:gd name="connsiteX1" fmla="*/ 71438 w 309509"/>
                  <a:gd name="connsiteY1" fmla="*/ 10651 h 86851"/>
                  <a:gd name="connsiteX2" fmla="*/ 121444 w 309509"/>
                  <a:gd name="connsiteY2" fmla="*/ 86850 h 86851"/>
                  <a:gd name="connsiteX3" fmla="*/ 178594 w 309509"/>
                  <a:gd name="connsiteY3" fmla="*/ 15413 h 86851"/>
                  <a:gd name="connsiteX4" fmla="*/ 242888 w 309509"/>
                  <a:gd name="connsiteY4" fmla="*/ 86851 h 86851"/>
                  <a:gd name="connsiteX5" fmla="*/ 309509 w 309509"/>
                  <a:gd name="connsiteY5" fmla="*/ 0 h 86851"/>
                  <a:gd name="connsiteX0" fmla="*/ 0 w 297549"/>
                  <a:gd name="connsiteY0" fmla="*/ 76200 h 76200"/>
                  <a:gd name="connsiteX1" fmla="*/ 71438 w 297549"/>
                  <a:gd name="connsiteY1" fmla="*/ 0 h 76200"/>
                  <a:gd name="connsiteX2" fmla="*/ 121444 w 297549"/>
                  <a:gd name="connsiteY2" fmla="*/ 76199 h 76200"/>
                  <a:gd name="connsiteX3" fmla="*/ 178594 w 297549"/>
                  <a:gd name="connsiteY3" fmla="*/ 4762 h 76200"/>
                  <a:gd name="connsiteX4" fmla="*/ 242888 w 297549"/>
                  <a:gd name="connsiteY4" fmla="*/ 76200 h 76200"/>
                  <a:gd name="connsiteX5" fmla="*/ 297549 w 297549"/>
                  <a:gd name="connsiteY5" fmla="*/ 16229 h 76200"/>
                  <a:gd name="connsiteX0" fmla="*/ 0 w 316685"/>
                  <a:gd name="connsiteY0" fmla="*/ 93054 h 93054"/>
                  <a:gd name="connsiteX1" fmla="*/ 71438 w 316685"/>
                  <a:gd name="connsiteY1" fmla="*/ 16854 h 93054"/>
                  <a:gd name="connsiteX2" fmla="*/ 121444 w 316685"/>
                  <a:gd name="connsiteY2" fmla="*/ 93053 h 93054"/>
                  <a:gd name="connsiteX3" fmla="*/ 178594 w 316685"/>
                  <a:gd name="connsiteY3" fmla="*/ 21616 h 93054"/>
                  <a:gd name="connsiteX4" fmla="*/ 242888 w 316685"/>
                  <a:gd name="connsiteY4" fmla="*/ 93054 h 93054"/>
                  <a:gd name="connsiteX5" fmla="*/ 316685 w 316685"/>
                  <a:gd name="connsiteY5" fmla="*/ 0 h 9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685" h="93054">
                    <a:moveTo>
                      <a:pt x="0" y="93054"/>
                    </a:moveTo>
                    <a:lnTo>
                      <a:pt x="71438" y="16854"/>
                    </a:lnTo>
                    <a:lnTo>
                      <a:pt x="121444" y="93053"/>
                    </a:lnTo>
                    <a:lnTo>
                      <a:pt x="178594" y="21616"/>
                    </a:lnTo>
                    <a:lnTo>
                      <a:pt x="242888" y="93054"/>
                    </a:lnTo>
                    <a:cubicBezTo>
                      <a:pt x="269082" y="66860"/>
                      <a:pt x="290491" y="26194"/>
                      <a:pt x="31668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09335" y="2847338"/>
                <a:ext cx="277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698489" y="2891016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017576" y="290053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0065114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381831" y="2854475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751149" y="2865339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336664" y="2897820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11032883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358041" y="2797921"/>
                <a:ext cx="293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1669651" y="289441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reeform 11"/>
          <p:cNvSpPr/>
          <p:nvPr/>
        </p:nvSpPr>
        <p:spPr>
          <a:xfrm>
            <a:off x="165354" y="2937466"/>
            <a:ext cx="103842" cy="1163004"/>
          </a:xfrm>
          <a:custGeom>
            <a:avLst/>
            <a:gdLst>
              <a:gd name="connsiteX0" fmla="*/ 228600 w 228600"/>
              <a:gd name="connsiteY0" fmla="*/ 1200150 h 1209675"/>
              <a:gd name="connsiteX1" fmla="*/ 228600 w 228600"/>
              <a:gd name="connsiteY1" fmla="*/ 1200150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80975 w 228600"/>
              <a:gd name="connsiteY6" fmla="*/ 0 h 1209675"/>
              <a:gd name="connsiteX0" fmla="*/ 228600 w 228600"/>
              <a:gd name="connsiteY0" fmla="*/ 1200150 h 1209675"/>
              <a:gd name="connsiteX1" fmla="*/ 119062 w 228600"/>
              <a:gd name="connsiteY1" fmla="*/ 1209675 h 1209675"/>
              <a:gd name="connsiteX2" fmla="*/ 9525 w 228600"/>
              <a:gd name="connsiteY2" fmla="*/ 1209675 h 1209675"/>
              <a:gd name="connsiteX3" fmla="*/ 0 w 228600"/>
              <a:gd name="connsiteY3" fmla="*/ 0 h 1209675"/>
              <a:gd name="connsiteX4" fmla="*/ 180975 w 228600"/>
              <a:gd name="connsiteY4" fmla="*/ 0 h 1209675"/>
              <a:gd name="connsiteX5" fmla="*/ 180975 w 228600"/>
              <a:gd name="connsiteY5" fmla="*/ 0 h 1209675"/>
              <a:gd name="connsiteX6" fmla="*/ 109537 w 228600"/>
              <a:gd name="connsiteY6" fmla="*/ 4762 h 1209675"/>
              <a:gd name="connsiteX0" fmla="*/ 119062 w 180975"/>
              <a:gd name="connsiteY0" fmla="*/ 1209675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5" fmla="*/ 109537 w 180975"/>
              <a:gd name="connsiteY5" fmla="*/ 4762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23824 w 180975"/>
              <a:gd name="connsiteY0" fmla="*/ 1207294 h 1209675"/>
              <a:gd name="connsiteX1" fmla="*/ 9525 w 180975"/>
              <a:gd name="connsiteY1" fmla="*/ 1209675 h 1209675"/>
              <a:gd name="connsiteX2" fmla="*/ 0 w 180975"/>
              <a:gd name="connsiteY2" fmla="*/ 0 h 1209675"/>
              <a:gd name="connsiteX3" fmla="*/ 180975 w 180975"/>
              <a:gd name="connsiteY3" fmla="*/ 0 h 1209675"/>
              <a:gd name="connsiteX4" fmla="*/ 180975 w 180975"/>
              <a:gd name="connsiteY4" fmla="*/ 0 h 1209675"/>
              <a:gd name="connsiteX0" fmla="*/ 114299 w 171450"/>
              <a:gd name="connsiteY0" fmla="*/ 1207294 h 1209675"/>
              <a:gd name="connsiteX1" fmla="*/ 0 w 171450"/>
              <a:gd name="connsiteY1" fmla="*/ 1209675 h 1209675"/>
              <a:gd name="connsiteX2" fmla="*/ 4762 w 171450"/>
              <a:gd name="connsiteY2" fmla="*/ 0 h 1209675"/>
              <a:gd name="connsiteX3" fmla="*/ 171450 w 171450"/>
              <a:gd name="connsiteY3" fmla="*/ 0 h 1209675"/>
              <a:gd name="connsiteX4" fmla="*/ 171450 w 171450"/>
              <a:gd name="connsiteY4" fmla="*/ 0 h 1209675"/>
              <a:gd name="connsiteX0" fmla="*/ 121609 w 178760"/>
              <a:gd name="connsiteY0" fmla="*/ 1207294 h 1209675"/>
              <a:gd name="connsiteX1" fmla="*/ 7310 w 178760"/>
              <a:gd name="connsiteY1" fmla="*/ 1209675 h 1209675"/>
              <a:gd name="connsiteX2" fmla="*/ 166 w 178760"/>
              <a:gd name="connsiteY2" fmla="*/ 0 h 1209675"/>
              <a:gd name="connsiteX3" fmla="*/ 178760 w 178760"/>
              <a:gd name="connsiteY3" fmla="*/ 0 h 1209675"/>
              <a:gd name="connsiteX4" fmla="*/ 178760 w 178760"/>
              <a:gd name="connsiteY4" fmla="*/ 0 h 1209675"/>
              <a:gd name="connsiteX0" fmla="*/ 121609 w 181980"/>
              <a:gd name="connsiteY0" fmla="*/ 1207294 h 1209675"/>
              <a:gd name="connsiteX1" fmla="*/ 7310 w 181980"/>
              <a:gd name="connsiteY1" fmla="*/ 1209675 h 1209675"/>
              <a:gd name="connsiteX2" fmla="*/ 166 w 181980"/>
              <a:gd name="connsiteY2" fmla="*/ 0 h 1209675"/>
              <a:gd name="connsiteX3" fmla="*/ 178760 w 181980"/>
              <a:gd name="connsiteY3" fmla="*/ 0 h 1209675"/>
              <a:gd name="connsiteX4" fmla="*/ 109704 w 181980"/>
              <a:gd name="connsiteY4" fmla="*/ 2381 h 1209675"/>
              <a:gd name="connsiteX0" fmla="*/ 121609 w 121609"/>
              <a:gd name="connsiteY0" fmla="*/ 1207294 h 1209675"/>
              <a:gd name="connsiteX1" fmla="*/ 7310 w 121609"/>
              <a:gd name="connsiteY1" fmla="*/ 1209675 h 1209675"/>
              <a:gd name="connsiteX2" fmla="*/ 166 w 121609"/>
              <a:gd name="connsiteY2" fmla="*/ 0 h 1209675"/>
              <a:gd name="connsiteX3" fmla="*/ 109704 w 121609"/>
              <a:gd name="connsiteY3" fmla="*/ 2381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9" h="1209675">
                <a:moveTo>
                  <a:pt x="121609" y="1207294"/>
                </a:moveTo>
                <a:lnTo>
                  <a:pt x="7310" y="1209675"/>
                </a:lnTo>
                <a:cubicBezTo>
                  <a:pt x="8897" y="806450"/>
                  <a:pt x="-1421" y="403225"/>
                  <a:pt x="166" y="0"/>
                </a:cubicBezTo>
                <a:lnTo>
                  <a:pt x="109704" y="2381"/>
                </a:lnTo>
              </a:path>
            </a:pathLst>
          </a:custGeom>
          <a:noFill/>
          <a:ln>
            <a:solidFill>
              <a:schemeClr val="tx1"/>
            </a:solidFill>
            <a:tailEnd type="arrow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01966" y="4698671"/>
            <a:ext cx="8637700" cy="1554272"/>
            <a:chOff x="301966" y="4698671"/>
            <a:chExt cx="8637700" cy="1554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1966" y="4698671"/>
                  <a:ext cx="8637700" cy="155427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How do we get the effect of “crossing off” with a Turing machine?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a)   We add that feature to the model.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b)   We use a tape alphabet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a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b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r>
                    <a:rPr lang="en-US" sz="2000" dirty="0"/>
                    <a:t>, </a:t>
                  </a:r>
                  <a:r>
                    <a:rPr lang="en-US" sz="2800" baseline="30000" dirty="0">
                      <a:solidFill>
                        <a:prstClr val="white"/>
                      </a:solidFill>
                    </a:rPr>
                    <a:t>˽</a:t>
                  </a:r>
                  <a:r>
                    <a:rPr lang="en-US" sz="2000" baseline="30000" dirty="0">
                      <a:solidFill>
                        <a:prstClr val="white"/>
                      </a:solidFill>
                    </a:rPr>
                    <a:t>  </a:t>
                  </a:r>
                  <a:r>
                    <a:rPr lang="en-US" sz="2000" dirty="0"/>
                    <a:t>}.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c)   All Turing machines come with an eraser.  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6" y="4698671"/>
                  <a:ext cx="8637700" cy="1554272"/>
                </a:xfrm>
                <a:prstGeom prst="rect">
                  <a:avLst/>
                </a:prstGeom>
                <a:blipFill>
                  <a:blip r:embed="rId4"/>
                  <a:stretch>
                    <a:fillRect l="-563" t="-1149" b="-498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/>
            <p:nvPr/>
          </p:nvCxnSpPr>
          <p:spPr>
            <a:xfrm flipH="1">
              <a:off x="4554267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785139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026668" y="5568879"/>
              <a:ext cx="196850" cy="2000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4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4" grpId="0" animBg="1"/>
      <p:bldP spid="45" grpId="0" animBg="1"/>
      <p:bldP spid="59" grpId="0" animBg="1"/>
      <p:bldP spid="60" grpId="0" animBg="1"/>
      <p:bldP spid="61" grpId="0" animBg="1"/>
      <p:bldP spid="62" grpId="0" animBg="1"/>
      <p:bldP spid="72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9529" y="266391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103" y="1177112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Machine</a:t>
                </a:r>
                <a:r>
                  <a:rPr lang="en-US" sz="2400" dirty="0"/>
                  <a:t> (TM) is a 7-tuple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rej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tape alphabet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    (L = Left,  R = Right)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3" y="1177112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103" y="3648184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run forever (“loop”).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3" y="3648184"/>
                <a:ext cx="5403863" cy="2400657"/>
              </a:xfrm>
              <a:prstGeom prst="rect">
                <a:avLst/>
              </a:prstGeom>
              <a:blipFill>
                <a:blip r:embed="rId4"/>
                <a:stretch>
                  <a:fillRect l="-1240" t="-1269" b="-3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89351" y="3577232"/>
                <a:ext cx="5468820" cy="18620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This Turing machine model is deterministic. </a:t>
                </a:r>
                <a:br>
                  <a:rPr lang="en-US" sz="2000" dirty="0"/>
                </a:br>
                <a:r>
                  <a:rPr lang="en-US" sz="2000" dirty="0"/>
                  <a:t>How would we change it to be nondeterministic?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a)   Add a second transition function.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b)  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to be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c)   Change the tape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to be infinite.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51" y="3577232"/>
                <a:ext cx="5468820" cy="1862048"/>
              </a:xfrm>
              <a:prstGeom prst="rect">
                <a:avLst/>
              </a:prstGeom>
              <a:blipFill>
                <a:blip r:embed="rId5"/>
                <a:stretch>
                  <a:fillRect l="-775" t="-965" b="-418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500" y="170037"/>
            <a:ext cx="916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Church-Turing Thesis  ~1936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659595" y="762486"/>
            <a:ext cx="1943559" cy="3224873"/>
            <a:chOff x="7251373" y="790336"/>
            <a:chExt cx="1943559" cy="3224873"/>
          </a:xfrm>
        </p:grpSpPr>
        <p:pic>
          <p:nvPicPr>
            <p:cNvPr id="1028" name="Picture 4" descr="Alan Tu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373" y="790336"/>
              <a:ext cx="1943559" cy="25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91937" y="3368878"/>
              <a:ext cx="12395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Alan Turing</a:t>
              </a:r>
            </a:p>
            <a:p>
              <a:pPr algn="ctr"/>
              <a:r>
                <a:rPr lang="en-US" dirty="0"/>
                <a:t>1912–1954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4951" y="762486"/>
            <a:ext cx="1779762" cy="3172753"/>
            <a:chOff x="214009" y="826850"/>
            <a:chExt cx="1779762" cy="3172753"/>
          </a:xfrm>
        </p:grpSpPr>
        <p:pic>
          <p:nvPicPr>
            <p:cNvPr id="1026" name="Picture 2" descr="Alonzo Churc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" t="1416"/>
            <a:stretch/>
          </p:blipFill>
          <p:spPr bwMode="auto">
            <a:xfrm>
              <a:off x="214009" y="826850"/>
              <a:ext cx="1779762" cy="254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40316" y="3353272"/>
              <a:ext cx="15387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Alonzo Church</a:t>
              </a:r>
            </a:p>
            <a:p>
              <a:pPr algn="ctr"/>
              <a:r>
                <a:rPr lang="en-US" dirty="0"/>
                <a:t>1903–1995 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801921" y="1489616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26686" y="1549154"/>
            <a:ext cx="1767477" cy="946543"/>
            <a:chOff x="2363445" y="1428380"/>
            <a:chExt cx="1767477" cy="946543"/>
          </a:xfrm>
        </p:grpSpPr>
        <p:sp>
          <p:nvSpPr>
            <p:cNvPr id="8" name="Rectangle 7"/>
            <p:cNvSpPr/>
            <p:nvPr/>
          </p:nvSpPr>
          <p:spPr>
            <a:xfrm>
              <a:off x="2533809" y="1702333"/>
              <a:ext cx="142487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Algorithm</a:t>
              </a:r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3445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9767" y="1549154"/>
            <a:ext cx="1767477" cy="946543"/>
            <a:chOff x="5036526" y="1428380"/>
            <a:chExt cx="1767477" cy="946543"/>
          </a:xfrm>
        </p:grpSpPr>
        <p:sp>
          <p:nvSpPr>
            <p:cNvPr id="39" name="Rectangle 38"/>
            <p:cNvSpPr/>
            <p:nvPr/>
          </p:nvSpPr>
          <p:spPr>
            <a:xfrm>
              <a:off x="5296629" y="1495433"/>
              <a:ext cx="1255472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Turing</a:t>
              </a:r>
            </a:p>
            <a:p>
              <a:pPr algn="ctr"/>
              <a:r>
                <a:rPr lang="en-US" sz="2400" dirty="0"/>
                <a:t>machine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36526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210710" y="2547547"/>
            <a:ext cx="10486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Intuitive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6853894" y="2547547"/>
            <a:ext cx="9121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Formal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01030" y="3997236"/>
            <a:ext cx="5241793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Which of </a:t>
            </a:r>
            <a:r>
              <a:rPr lang="en-US" sz="2000" dirty="0"/>
              <a:t>the following is true about Alan Turing? Check all that apply.</a:t>
            </a:r>
          </a:p>
          <a:p>
            <a:pPr marL="457200" indent="-457200">
              <a:buAutoNum type="alphaLcParenR"/>
            </a:pPr>
            <a:r>
              <a:rPr lang="en-US" sz="2000" dirty="0"/>
              <a:t>Broke codes for England during WW2.</a:t>
            </a:r>
          </a:p>
          <a:p>
            <a:pPr marL="457200" indent="-457200">
              <a:buAutoNum type="alphaLcParenR"/>
            </a:pPr>
            <a:r>
              <a:rPr lang="en-US" sz="2000" dirty="0"/>
              <a:t>Worked in AI.</a:t>
            </a:r>
          </a:p>
          <a:p>
            <a:pPr marL="457200" indent="-457200">
              <a:buAutoNum type="alphaLcParenR"/>
            </a:pPr>
            <a:r>
              <a:rPr lang="en-US" sz="2000" dirty="0"/>
              <a:t>Worked in Biology.</a:t>
            </a:r>
          </a:p>
          <a:p>
            <a:pPr marL="457200" indent="-457200">
              <a:buAutoNum type="alphaLcParenR"/>
            </a:pPr>
            <a:r>
              <a:rPr lang="en-US" sz="2000" dirty="0"/>
              <a:t>Was imprisoned for being gay.</a:t>
            </a:r>
          </a:p>
          <a:p>
            <a:pPr marL="457200" indent="-457200">
              <a:buAutoNum type="alphaLcParenR"/>
            </a:pPr>
            <a:r>
              <a:rPr lang="en-US" sz="2000" dirty="0"/>
              <a:t>Appears on a British banknote.</a:t>
            </a:r>
          </a:p>
        </p:txBody>
      </p:sp>
      <p:pic>
        <p:nvPicPr>
          <p:cNvPr id="1030" name="Picture 6" descr="£50 banknote concept image featuring Alan Tur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19844" r="15242" b="16542"/>
          <a:stretch/>
        </p:blipFill>
        <p:spPr bwMode="auto">
          <a:xfrm>
            <a:off x="8400568" y="4061842"/>
            <a:ext cx="3338945" cy="211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/>
      <p:bldP spid="45" grpId="0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767FF5CF-C412-4C44-8039-F1D032371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447C-3F42-450C-903F-F0ABF55F5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FCA72-E7F8-4B49-9EEE-03F3EF9CAAAD}">
  <ds:schemaRefs>
    <ds:schemaRef ds:uri="ce0de229-b968-460b-bfa6-c309bf067a33"/>
    <ds:schemaRef ds:uri="b2272a47-6a34-441e-975c-341e732a1f8b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28244</TotalTime>
  <Words>551</Words>
  <Application>Microsoft Macintosh PowerPoint</Application>
  <PresentationFormat>Widescreen</PresentationFormat>
  <Paragraphs>94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5: CF Pumping Lemma, Turing Machines </dc:title>
  <dc:subject/>
  <dc:creator>Michael Sipser</dc:creator>
  <cp:keywords/>
  <dc:description/>
  <cp:lastModifiedBy>Zalavadia, Kishan Kumar</cp:lastModifiedBy>
  <cp:revision>464</cp:revision>
  <cp:lastPrinted>2023-11-04T20:47:58Z</cp:lastPrinted>
  <dcterms:created xsi:type="dcterms:W3CDTF">2020-08-09T18:24:17Z</dcterms:created>
  <dcterms:modified xsi:type="dcterms:W3CDTF">2024-10-28T13:39:40Z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