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0"/>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3" r:id="rId15"/>
    <p:sldId id="275" r:id="rId16"/>
    <p:sldId id="274" r:id="rId17"/>
    <p:sldId id="276" r:id="rId18"/>
    <p:sldId id="271" r:id="rId19"/>
    <p:sldId id="277" r:id="rId20"/>
    <p:sldId id="279" r:id="rId21"/>
    <p:sldId id="281" r:id="rId22"/>
    <p:sldId id="280" r:id="rId23"/>
    <p:sldId id="282" r:id="rId24"/>
    <p:sldId id="283" r:id="rId25"/>
    <p:sldId id="284" r:id="rId26"/>
    <p:sldId id="285" r:id="rId27"/>
    <p:sldId id="286" r:id="rId28"/>
    <p:sldId id="287" r:id="rId29"/>
    <p:sldId id="288" r:id="rId30"/>
    <p:sldId id="289" r:id="rId31"/>
    <p:sldId id="290" r:id="rId32"/>
    <p:sldId id="291" r:id="rId33"/>
    <p:sldId id="307"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93E4E3-403E-4BD1-903A-6D5BD23E6F5D}" v="1" dt="2023-08-21T04:35:35.5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90" autoAdjust="0"/>
    <p:restoredTop sz="76676" autoAdjust="0"/>
  </p:normalViewPr>
  <p:slideViewPr>
    <p:cSldViewPr snapToGrid="0">
      <p:cViewPr>
        <p:scale>
          <a:sx n="101" d="100"/>
          <a:sy n="101" d="100"/>
        </p:scale>
        <p:origin x="464" y="-160"/>
      </p:cViewPr>
      <p:guideLst/>
    </p:cSldViewPr>
  </p:slideViewPr>
  <p:notesTextViewPr>
    <p:cViewPr>
      <p:scale>
        <a:sx n="145" d="100"/>
        <a:sy n="14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arjan, Amar" userId="d28d4937-1609-40d6-8f39-01136be3742e" providerId="ADAL" clId="{3AD1032D-C7A5-4E20-A1BE-E13295C463F2}"/>
    <pc:docChg chg="undo custSel modSld">
      <pc:chgData name="Maharjan, Amar" userId="d28d4937-1609-40d6-8f39-01136be3742e" providerId="ADAL" clId="{3AD1032D-C7A5-4E20-A1BE-E13295C463F2}" dt="2022-09-12T20:59:38.387" v="382" actId="1035"/>
      <pc:docMkLst>
        <pc:docMk/>
      </pc:docMkLst>
      <pc:sldChg chg="modSp mod">
        <pc:chgData name="Maharjan, Amar" userId="d28d4937-1609-40d6-8f39-01136be3742e" providerId="ADAL" clId="{3AD1032D-C7A5-4E20-A1BE-E13295C463F2}" dt="2022-09-10T00:18:17.579" v="240" actId="1076"/>
        <pc:sldMkLst>
          <pc:docMk/>
          <pc:sldMk cId="3201442386" sldId="256"/>
        </pc:sldMkLst>
        <pc:spChg chg="mod">
          <ac:chgData name="Maharjan, Amar" userId="d28d4937-1609-40d6-8f39-01136be3742e" providerId="ADAL" clId="{3AD1032D-C7A5-4E20-A1BE-E13295C463F2}" dt="2022-09-10T00:18:14.660" v="239" actId="1076"/>
          <ac:spMkLst>
            <pc:docMk/>
            <pc:sldMk cId="3201442386" sldId="256"/>
            <ac:spMk id="6" creationId="{EAF711E2-286C-B5E2-3030-8A7D4EA45A37}"/>
          </ac:spMkLst>
        </pc:spChg>
        <pc:picChg chg="mod">
          <ac:chgData name="Maharjan, Amar" userId="d28d4937-1609-40d6-8f39-01136be3742e" providerId="ADAL" clId="{3AD1032D-C7A5-4E20-A1BE-E13295C463F2}" dt="2022-09-10T00:18:17.579" v="240" actId="1076"/>
          <ac:picMkLst>
            <pc:docMk/>
            <pc:sldMk cId="3201442386" sldId="256"/>
            <ac:picMk id="5" creationId="{FF2CB9E2-D823-28D9-885D-C3CBAC9294B4}"/>
          </ac:picMkLst>
        </pc:picChg>
      </pc:sldChg>
      <pc:sldChg chg="modSp mod">
        <pc:chgData name="Maharjan, Amar" userId="d28d4937-1609-40d6-8f39-01136be3742e" providerId="ADAL" clId="{3AD1032D-C7A5-4E20-A1BE-E13295C463F2}" dt="2022-09-12T20:13:42.590" v="380" actId="20577"/>
        <pc:sldMkLst>
          <pc:docMk/>
          <pc:sldMk cId="143320927" sldId="275"/>
        </pc:sldMkLst>
        <pc:spChg chg="mod">
          <ac:chgData name="Maharjan, Amar" userId="d28d4937-1609-40d6-8f39-01136be3742e" providerId="ADAL" clId="{3AD1032D-C7A5-4E20-A1BE-E13295C463F2}" dt="2022-09-12T20:13:42.590" v="380" actId="20577"/>
          <ac:spMkLst>
            <pc:docMk/>
            <pc:sldMk cId="143320927" sldId="275"/>
            <ac:spMk id="3" creationId="{238330B3-BECD-CE33-6F59-167E85B8599A}"/>
          </ac:spMkLst>
        </pc:spChg>
      </pc:sldChg>
      <pc:sldChg chg="modSp mod">
        <pc:chgData name="Maharjan, Amar" userId="d28d4937-1609-40d6-8f39-01136be3742e" providerId="ADAL" clId="{3AD1032D-C7A5-4E20-A1BE-E13295C463F2}" dt="2022-09-10T06:27:26.297" v="246" actId="20577"/>
        <pc:sldMkLst>
          <pc:docMk/>
          <pc:sldMk cId="3203265602" sldId="292"/>
        </pc:sldMkLst>
        <pc:spChg chg="mod">
          <ac:chgData name="Maharjan, Amar" userId="d28d4937-1609-40d6-8f39-01136be3742e" providerId="ADAL" clId="{3AD1032D-C7A5-4E20-A1BE-E13295C463F2}" dt="2022-09-10T06:27:26.297" v="246" actId="20577"/>
          <ac:spMkLst>
            <pc:docMk/>
            <pc:sldMk cId="3203265602" sldId="292"/>
            <ac:spMk id="3" creationId="{BF67E164-9377-0F49-EECC-8A009D188569}"/>
          </ac:spMkLst>
        </pc:spChg>
      </pc:sldChg>
      <pc:sldChg chg="modSp mod">
        <pc:chgData name="Maharjan, Amar" userId="d28d4937-1609-40d6-8f39-01136be3742e" providerId="ADAL" clId="{3AD1032D-C7A5-4E20-A1BE-E13295C463F2}" dt="2022-09-10T06:52:11.221" v="345" actId="20577"/>
        <pc:sldMkLst>
          <pc:docMk/>
          <pc:sldMk cId="2166732532" sldId="294"/>
        </pc:sldMkLst>
        <pc:spChg chg="mod">
          <ac:chgData name="Maharjan, Amar" userId="d28d4937-1609-40d6-8f39-01136be3742e" providerId="ADAL" clId="{3AD1032D-C7A5-4E20-A1BE-E13295C463F2}" dt="2022-09-10T06:52:11.221" v="345" actId="20577"/>
          <ac:spMkLst>
            <pc:docMk/>
            <pc:sldMk cId="2166732532" sldId="294"/>
            <ac:spMk id="3" creationId="{BF67E164-9377-0F49-EECC-8A009D188569}"/>
          </ac:spMkLst>
        </pc:spChg>
      </pc:sldChg>
      <pc:sldChg chg="modSp mod">
        <pc:chgData name="Maharjan, Amar" userId="d28d4937-1609-40d6-8f39-01136be3742e" providerId="ADAL" clId="{3AD1032D-C7A5-4E20-A1BE-E13295C463F2}" dt="2022-09-10T06:53:21.944" v="346" actId="6549"/>
        <pc:sldMkLst>
          <pc:docMk/>
          <pc:sldMk cId="2463497032" sldId="295"/>
        </pc:sldMkLst>
        <pc:spChg chg="mod">
          <ac:chgData name="Maharjan, Amar" userId="d28d4937-1609-40d6-8f39-01136be3742e" providerId="ADAL" clId="{3AD1032D-C7A5-4E20-A1BE-E13295C463F2}" dt="2022-09-10T06:53:21.944" v="346" actId="6549"/>
          <ac:spMkLst>
            <pc:docMk/>
            <pc:sldMk cId="2463497032" sldId="295"/>
            <ac:spMk id="3" creationId="{BF67E164-9377-0F49-EECC-8A009D188569}"/>
          </ac:spMkLst>
        </pc:spChg>
      </pc:sldChg>
      <pc:sldChg chg="modSp mod">
        <pc:chgData name="Maharjan, Amar" userId="d28d4937-1609-40d6-8f39-01136be3742e" providerId="ADAL" clId="{3AD1032D-C7A5-4E20-A1BE-E13295C463F2}" dt="2022-09-12T20:59:38.387" v="382" actId="1035"/>
        <pc:sldMkLst>
          <pc:docMk/>
          <pc:sldMk cId="527993214" sldId="299"/>
        </pc:sldMkLst>
        <pc:spChg chg="mod">
          <ac:chgData name="Maharjan, Amar" userId="d28d4937-1609-40d6-8f39-01136be3742e" providerId="ADAL" clId="{3AD1032D-C7A5-4E20-A1BE-E13295C463F2}" dt="2022-09-10T07:14:09.632" v="350" actId="20577"/>
          <ac:spMkLst>
            <pc:docMk/>
            <pc:sldMk cId="527993214" sldId="299"/>
            <ac:spMk id="3" creationId="{BF67E164-9377-0F49-EECC-8A009D188569}"/>
          </ac:spMkLst>
        </pc:spChg>
        <pc:picChg chg="mod">
          <ac:chgData name="Maharjan, Amar" userId="d28d4937-1609-40d6-8f39-01136be3742e" providerId="ADAL" clId="{3AD1032D-C7A5-4E20-A1BE-E13295C463F2}" dt="2022-09-12T20:59:38.387" v="382" actId="1035"/>
          <ac:picMkLst>
            <pc:docMk/>
            <pc:sldMk cId="527993214" sldId="299"/>
            <ac:picMk id="4" creationId="{1213A51B-40C7-EB11-6B62-9AEDCC86E1D7}"/>
          </ac:picMkLst>
        </pc:picChg>
      </pc:sldChg>
      <pc:sldChg chg="modNotesTx">
        <pc:chgData name="Maharjan, Amar" userId="d28d4937-1609-40d6-8f39-01136be3742e" providerId="ADAL" clId="{3AD1032D-C7A5-4E20-A1BE-E13295C463F2}" dt="2022-09-10T07:24:09.655" v="363"/>
        <pc:sldMkLst>
          <pc:docMk/>
          <pc:sldMk cId="2290940996" sldId="300"/>
        </pc:sldMkLst>
      </pc:sldChg>
      <pc:sldChg chg="modSp mod modNotesTx">
        <pc:chgData name="Maharjan, Amar" userId="d28d4937-1609-40d6-8f39-01136be3742e" providerId="ADAL" clId="{3AD1032D-C7A5-4E20-A1BE-E13295C463F2}" dt="2022-09-10T07:36:59.387" v="370" actId="20577"/>
        <pc:sldMkLst>
          <pc:docMk/>
          <pc:sldMk cId="1592425447" sldId="301"/>
        </pc:sldMkLst>
        <pc:spChg chg="mod">
          <ac:chgData name="Maharjan, Amar" userId="d28d4937-1609-40d6-8f39-01136be3742e" providerId="ADAL" clId="{3AD1032D-C7A5-4E20-A1BE-E13295C463F2}" dt="2022-09-09T23:07:19.383" v="148" actId="20577"/>
          <ac:spMkLst>
            <pc:docMk/>
            <pc:sldMk cId="1592425447" sldId="301"/>
            <ac:spMk id="3" creationId="{BF67E164-9377-0F49-EECC-8A009D188569}"/>
          </ac:spMkLst>
        </pc:spChg>
      </pc:sldChg>
      <pc:sldChg chg="modSp mod">
        <pc:chgData name="Maharjan, Amar" userId="d28d4937-1609-40d6-8f39-01136be3742e" providerId="ADAL" clId="{3AD1032D-C7A5-4E20-A1BE-E13295C463F2}" dt="2022-09-09T23:09:24.023" v="150" actId="20577"/>
        <pc:sldMkLst>
          <pc:docMk/>
          <pc:sldMk cId="1568169076" sldId="302"/>
        </pc:sldMkLst>
        <pc:spChg chg="mod">
          <ac:chgData name="Maharjan, Amar" userId="d28d4937-1609-40d6-8f39-01136be3742e" providerId="ADAL" clId="{3AD1032D-C7A5-4E20-A1BE-E13295C463F2}" dt="2022-09-09T23:09:24.023" v="150" actId="20577"/>
          <ac:spMkLst>
            <pc:docMk/>
            <pc:sldMk cId="1568169076" sldId="302"/>
            <ac:spMk id="3" creationId="{BF67E164-9377-0F49-EECC-8A009D188569}"/>
          </ac:spMkLst>
        </pc:spChg>
      </pc:sldChg>
      <pc:sldChg chg="modSp mod">
        <pc:chgData name="Maharjan, Amar" userId="d28d4937-1609-40d6-8f39-01136be3742e" providerId="ADAL" clId="{3AD1032D-C7A5-4E20-A1BE-E13295C463F2}" dt="2022-09-09T23:50:48.035" v="193" actId="20577"/>
        <pc:sldMkLst>
          <pc:docMk/>
          <pc:sldMk cId="2701651061" sldId="303"/>
        </pc:sldMkLst>
        <pc:spChg chg="mod">
          <ac:chgData name="Maharjan, Amar" userId="d28d4937-1609-40d6-8f39-01136be3742e" providerId="ADAL" clId="{3AD1032D-C7A5-4E20-A1BE-E13295C463F2}" dt="2022-09-09T23:50:48.035" v="193" actId="20577"/>
          <ac:spMkLst>
            <pc:docMk/>
            <pc:sldMk cId="2701651061" sldId="303"/>
            <ac:spMk id="3" creationId="{BF67E164-9377-0F49-EECC-8A009D188569}"/>
          </ac:spMkLst>
        </pc:spChg>
      </pc:sldChg>
    </pc:docChg>
  </pc:docChgLst>
  <pc:docChgLst>
    <pc:chgData name="Maharjan, Amar" userId="42288142-0c2e-46bf-9d89-edac47b8f1d2" providerId="ADAL" clId="{6193E4E3-403E-4BD1-903A-6D5BD23E6F5D}"/>
    <pc:docChg chg="custSel modSld">
      <pc:chgData name="Maharjan, Amar" userId="42288142-0c2e-46bf-9d89-edac47b8f1d2" providerId="ADAL" clId="{6193E4E3-403E-4BD1-903A-6D5BD23E6F5D}" dt="2023-08-21T04:41:42.340" v="35" actId="20577"/>
      <pc:docMkLst>
        <pc:docMk/>
      </pc:docMkLst>
      <pc:sldChg chg="modSp mod">
        <pc:chgData name="Maharjan, Amar" userId="42288142-0c2e-46bf-9d89-edac47b8f1d2" providerId="ADAL" clId="{6193E4E3-403E-4BD1-903A-6D5BD23E6F5D}" dt="2023-08-18T23:04:23.820" v="1" actId="27636"/>
        <pc:sldMkLst>
          <pc:docMk/>
          <pc:sldMk cId="3201442386" sldId="256"/>
        </pc:sldMkLst>
        <pc:spChg chg="mod">
          <ac:chgData name="Maharjan, Amar" userId="42288142-0c2e-46bf-9d89-edac47b8f1d2" providerId="ADAL" clId="{6193E4E3-403E-4BD1-903A-6D5BD23E6F5D}" dt="2023-08-18T23:04:23.820" v="1" actId="27636"/>
          <ac:spMkLst>
            <pc:docMk/>
            <pc:sldMk cId="3201442386" sldId="256"/>
            <ac:spMk id="3" creationId="{CCDB7042-56E9-8BB6-0DD8-E689EE5215DF}"/>
          </ac:spMkLst>
        </pc:spChg>
      </pc:sldChg>
      <pc:sldChg chg="modSp mod">
        <pc:chgData name="Maharjan, Amar" userId="42288142-0c2e-46bf-9d89-edac47b8f1d2" providerId="ADAL" clId="{6193E4E3-403E-4BD1-903A-6D5BD23E6F5D}" dt="2023-08-21T04:22:50.772" v="4" actId="27636"/>
        <pc:sldMkLst>
          <pc:docMk/>
          <pc:sldMk cId="2994597982" sldId="261"/>
        </pc:sldMkLst>
        <pc:spChg chg="mod">
          <ac:chgData name="Maharjan, Amar" userId="42288142-0c2e-46bf-9d89-edac47b8f1d2" providerId="ADAL" clId="{6193E4E3-403E-4BD1-903A-6D5BD23E6F5D}" dt="2023-08-21T04:22:50.772" v="4" actId="27636"/>
          <ac:spMkLst>
            <pc:docMk/>
            <pc:sldMk cId="2994597982" sldId="261"/>
            <ac:spMk id="3" creationId="{8B112EEF-10EA-A48D-4AC8-7EBC1712D67B}"/>
          </ac:spMkLst>
        </pc:spChg>
      </pc:sldChg>
      <pc:sldChg chg="modSp mod">
        <pc:chgData name="Maharjan, Amar" userId="42288142-0c2e-46bf-9d89-edac47b8f1d2" providerId="ADAL" clId="{6193E4E3-403E-4BD1-903A-6D5BD23E6F5D}" dt="2023-08-21T04:27:53.206" v="5" actId="6549"/>
        <pc:sldMkLst>
          <pc:docMk/>
          <pc:sldMk cId="3905553029" sldId="266"/>
        </pc:sldMkLst>
        <pc:spChg chg="mod">
          <ac:chgData name="Maharjan, Amar" userId="42288142-0c2e-46bf-9d89-edac47b8f1d2" providerId="ADAL" clId="{6193E4E3-403E-4BD1-903A-6D5BD23E6F5D}" dt="2023-08-21T04:27:53.206" v="5" actId="6549"/>
          <ac:spMkLst>
            <pc:docMk/>
            <pc:sldMk cId="3905553029" sldId="266"/>
            <ac:spMk id="3" creationId="{238330B3-BECD-CE33-6F59-167E85B8599A}"/>
          </ac:spMkLst>
        </pc:spChg>
      </pc:sldChg>
      <pc:sldChg chg="modSp">
        <pc:chgData name="Maharjan, Amar" userId="42288142-0c2e-46bf-9d89-edac47b8f1d2" providerId="ADAL" clId="{6193E4E3-403E-4BD1-903A-6D5BD23E6F5D}" dt="2023-08-21T04:35:35.553" v="6" actId="1076"/>
        <pc:sldMkLst>
          <pc:docMk/>
          <pc:sldMk cId="3240366618" sldId="269"/>
        </pc:sldMkLst>
        <pc:picChg chg="mod">
          <ac:chgData name="Maharjan, Amar" userId="42288142-0c2e-46bf-9d89-edac47b8f1d2" providerId="ADAL" clId="{6193E4E3-403E-4BD1-903A-6D5BD23E6F5D}" dt="2023-08-21T04:35:35.553" v="6" actId="1076"/>
          <ac:picMkLst>
            <pc:docMk/>
            <pc:sldMk cId="3240366618" sldId="269"/>
            <ac:picMk id="4" creationId="{068B9AE7-1B4A-F1EB-9DFA-FC6B3319B8A2}"/>
          </ac:picMkLst>
        </pc:picChg>
      </pc:sldChg>
      <pc:sldChg chg="modSp mod">
        <pc:chgData name="Maharjan, Amar" userId="42288142-0c2e-46bf-9d89-edac47b8f1d2" providerId="ADAL" clId="{6193E4E3-403E-4BD1-903A-6D5BD23E6F5D}" dt="2023-08-21T04:41:42.340" v="35" actId="20577"/>
        <pc:sldMkLst>
          <pc:docMk/>
          <pc:sldMk cId="1604210940" sldId="271"/>
        </pc:sldMkLst>
        <pc:spChg chg="mod">
          <ac:chgData name="Maharjan, Amar" userId="42288142-0c2e-46bf-9d89-edac47b8f1d2" providerId="ADAL" clId="{6193E4E3-403E-4BD1-903A-6D5BD23E6F5D}" dt="2023-08-21T04:41:42.340" v="35" actId="20577"/>
          <ac:spMkLst>
            <pc:docMk/>
            <pc:sldMk cId="1604210940" sldId="271"/>
            <ac:spMk id="3" creationId="{238330B3-BECD-CE33-6F59-167E85B8599A}"/>
          </ac:spMkLst>
        </pc:spChg>
      </pc:sldChg>
      <pc:sldChg chg="modSp mod">
        <pc:chgData name="Maharjan, Amar" userId="42288142-0c2e-46bf-9d89-edac47b8f1d2" providerId="ADAL" clId="{6193E4E3-403E-4BD1-903A-6D5BD23E6F5D}" dt="2023-08-21T04:39:41.746" v="27" actId="20577"/>
        <pc:sldMkLst>
          <pc:docMk/>
          <pc:sldMk cId="143320927" sldId="275"/>
        </pc:sldMkLst>
        <pc:spChg chg="mod">
          <ac:chgData name="Maharjan, Amar" userId="42288142-0c2e-46bf-9d89-edac47b8f1d2" providerId="ADAL" clId="{6193E4E3-403E-4BD1-903A-6D5BD23E6F5D}" dt="2023-08-21T04:39:41.746" v="27" actId="20577"/>
          <ac:spMkLst>
            <pc:docMk/>
            <pc:sldMk cId="143320927" sldId="275"/>
            <ac:spMk id="3" creationId="{238330B3-BECD-CE33-6F59-167E85B8599A}"/>
          </ac:spMkLst>
        </pc:spChg>
      </pc:sldChg>
    </pc:docChg>
  </pc:docChgLst>
  <pc:docChgLst>
    <pc:chgData name="Maharjan, Amar" userId="42288142-0c2e-46bf-9d89-edac47b8f1d2" providerId="ADAL" clId="{3AD1032D-C7A5-4E20-A1BE-E13295C463F2}"/>
    <pc:docChg chg="undo custSel addSld delSld modSld sldOrd">
      <pc:chgData name="Maharjan, Amar" userId="42288142-0c2e-46bf-9d89-edac47b8f1d2" providerId="ADAL" clId="{3AD1032D-C7A5-4E20-A1BE-E13295C463F2}" dt="2022-09-05T03:54:50.581" v="4785" actId="20577"/>
      <pc:docMkLst>
        <pc:docMk/>
      </pc:docMkLst>
      <pc:sldChg chg="modSp mod">
        <pc:chgData name="Maharjan, Amar" userId="42288142-0c2e-46bf-9d89-edac47b8f1d2" providerId="ADAL" clId="{3AD1032D-C7A5-4E20-A1BE-E13295C463F2}" dt="2022-09-03T06:51:41.512" v="4772" actId="114"/>
        <pc:sldMkLst>
          <pc:docMk/>
          <pc:sldMk cId="3201442386" sldId="256"/>
        </pc:sldMkLst>
        <pc:spChg chg="mod">
          <ac:chgData name="Maharjan, Amar" userId="42288142-0c2e-46bf-9d89-edac47b8f1d2" providerId="ADAL" clId="{3AD1032D-C7A5-4E20-A1BE-E13295C463F2}" dt="2022-09-03T06:51:33.541" v="4760" actId="20577"/>
          <ac:spMkLst>
            <pc:docMk/>
            <pc:sldMk cId="3201442386" sldId="256"/>
            <ac:spMk id="2" creationId="{72A95DE4-4C53-526B-B0EF-95C5B0A35F64}"/>
          </ac:spMkLst>
        </pc:spChg>
        <pc:spChg chg="mod">
          <ac:chgData name="Maharjan, Amar" userId="42288142-0c2e-46bf-9d89-edac47b8f1d2" providerId="ADAL" clId="{3AD1032D-C7A5-4E20-A1BE-E13295C463F2}" dt="2022-09-03T06:51:41.512" v="4772" actId="114"/>
          <ac:spMkLst>
            <pc:docMk/>
            <pc:sldMk cId="3201442386" sldId="256"/>
            <ac:spMk id="3" creationId="{CCDB7042-56E9-8BB6-0DD8-E689EE5215DF}"/>
          </ac:spMkLst>
        </pc:spChg>
      </pc:sldChg>
      <pc:sldChg chg="del">
        <pc:chgData name="Maharjan, Amar" userId="42288142-0c2e-46bf-9d89-edac47b8f1d2" providerId="ADAL" clId="{3AD1032D-C7A5-4E20-A1BE-E13295C463F2}" dt="2022-08-29T20:26:02.157" v="13" actId="2696"/>
        <pc:sldMkLst>
          <pc:docMk/>
          <pc:sldMk cId="623473579" sldId="257"/>
        </pc:sldMkLst>
      </pc:sldChg>
      <pc:sldChg chg="modSp mod">
        <pc:chgData name="Maharjan, Amar" userId="42288142-0c2e-46bf-9d89-edac47b8f1d2" providerId="ADAL" clId="{3AD1032D-C7A5-4E20-A1BE-E13295C463F2}" dt="2022-09-03T06:07:55.611" v="4243" actId="20577"/>
        <pc:sldMkLst>
          <pc:docMk/>
          <pc:sldMk cId="3618387303" sldId="258"/>
        </pc:sldMkLst>
        <pc:spChg chg="mod">
          <ac:chgData name="Maharjan, Amar" userId="42288142-0c2e-46bf-9d89-edac47b8f1d2" providerId="ADAL" clId="{3AD1032D-C7A5-4E20-A1BE-E13295C463F2}" dt="2022-09-03T06:07:55.611" v="4243" actId="20577"/>
          <ac:spMkLst>
            <pc:docMk/>
            <pc:sldMk cId="3618387303" sldId="258"/>
            <ac:spMk id="3" creationId="{7AC22AFB-A7D4-B098-7751-537D7AD0BB4E}"/>
          </ac:spMkLst>
        </pc:spChg>
      </pc:sldChg>
      <pc:sldChg chg="modSp mod">
        <pc:chgData name="Maharjan, Amar" userId="42288142-0c2e-46bf-9d89-edac47b8f1d2" providerId="ADAL" clId="{3AD1032D-C7A5-4E20-A1BE-E13295C463F2}" dt="2022-09-03T06:20:49.164" v="4302" actId="27636"/>
        <pc:sldMkLst>
          <pc:docMk/>
          <pc:sldMk cId="2994597982" sldId="261"/>
        </pc:sldMkLst>
        <pc:spChg chg="mod">
          <ac:chgData name="Maharjan, Amar" userId="42288142-0c2e-46bf-9d89-edac47b8f1d2" providerId="ADAL" clId="{3AD1032D-C7A5-4E20-A1BE-E13295C463F2}" dt="2022-09-03T06:20:49.164" v="4302" actId="27636"/>
          <ac:spMkLst>
            <pc:docMk/>
            <pc:sldMk cId="2994597982" sldId="261"/>
            <ac:spMk id="3" creationId="{8B112EEF-10EA-A48D-4AC8-7EBC1712D67B}"/>
          </ac:spMkLst>
        </pc:spChg>
      </pc:sldChg>
      <pc:sldChg chg="modSp mod">
        <pc:chgData name="Maharjan, Amar" userId="42288142-0c2e-46bf-9d89-edac47b8f1d2" providerId="ADAL" clId="{3AD1032D-C7A5-4E20-A1BE-E13295C463F2}" dt="2022-09-03T06:25:35.667" v="4487" actId="20577"/>
        <pc:sldMkLst>
          <pc:docMk/>
          <pc:sldMk cId="1111638473" sldId="262"/>
        </pc:sldMkLst>
        <pc:spChg chg="mod">
          <ac:chgData name="Maharjan, Amar" userId="42288142-0c2e-46bf-9d89-edac47b8f1d2" providerId="ADAL" clId="{3AD1032D-C7A5-4E20-A1BE-E13295C463F2}" dt="2022-09-03T06:25:35.667" v="4487" actId="20577"/>
          <ac:spMkLst>
            <pc:docMk/>
            <pc:sldMk cId="1111638473" sldId="262"/>
            <ac:spMk id="3" creationId="{D3DB7D9A-3F65-9821-2068-E87A5FE049AD}"/>
          </ac:spMkLst>
        </pc:spChg>
      </pc:sldChg>
      <pc:sldChg chg="modSp mod">
        <pc:chgData name="Maharjan, Amar" userId="42288142-0c2e-46bf-9d89-edac47b8f1d2" providerId="ADAL" clId="{3AD1032D-C7A5-4E20-A1BE-E13295C463F2}" dt="2022-09-03T06:29:12.673" v="4492" actId="20577"/>
        <pc:sldMkLst>
          <pc:docMk/>
          <pc:sldMk cId="969900410" sldId="263"/>
        </pc:sldMkLst>
        <pc:spChg chg="mod">
          <ac:chgData name="Maharjan, Amar" userId="42288142-0c2e-46bf-9d89-edac47b8f1d2" providerId="ADAL" clId="{3AD1032D-C7A5-4E20-A1BE-E13295C463F2}" dt="2022-09-03T06:29:12.673" v="4492" actId="20577"/>
          <ac:spMkLst>
            <pc:docMk/>
            <pc:sldMk cId="969900410" sldId="263"/>
            <ac:spMk id="3" creationId="{D87FA942-E452-D9B6-9BAD-DF4D910617B0}"/>
          </ac:spMkLst>
        </pc:spChg>
      </pc:sldChg>
      <pc:sldChg chg="modSp mod">
        <pc:chgData name="Maharjan, Amar" userId="42288142-0c2e-46bf-9d89-edac47b8f1d2" providerId="ADAL" clId="{3AD1032D-C7A5-4E20-A1BE-E13295C463F2}" dt="2022-09-03T06:38:35.341" v="4716" actId="403"/>
        <pc:sldMkLst>
          <pc:docMk/>
          <pc:sldMk cId="2782778713" sldId="264"/>
        </pc:sldMkLst>
        <pc:spChg chg="mod">
          <ac:chgData name="Maharjan, Amar" userId="42288142-0c2e-46bf-9d89-edac47b8f1d2" providerId="ADAL" clId="{3AD1032D-C7A5-4E20-A1BE-E13295C463F2}" dt="2022-09-03T06:38:35.341" v="4716" actId="403"/>
          <ac:spMkLst>
            <pc:docMk/>
            <pc:sldMk cId="2782778713" sldId="264"/>
            <ac:spMk id="3" creationId="{A843C17F-709C-C953-5948-6E10732084F1}"/>
          </ac:spMkLst>
        </pc:spChg>
        <pc:picChg chg="mod">
          <ac:chgData name="Maharjan, Amar" userId="42288142-0c2e-46bf-9d89-edac47b8f1d2" providerId="ADAL" clId="{3AD1032D-C7A5-4E20-A1BE-E13295C463F2}" dt="2022-09-03T06:38:32.713" v="4715" actId="1076"/>
          <ac:picMkLst>
            <pc:docMk/>
            <pc:sldMk cId="2782778713" sldId="264"/>
            <ac:picMk id="4" creationId="{21BAB0C1-AD92-7523-F5F1-DE6724356648}"/>
          </ac:picMkLst>
        </pc:picChg>
      </pc:sldChg>
      <pc:sldChg chg="modSp mod modNotesTx">
        <pc:chgData name="Maharjan, Amar" userId="42288142-0c2e-46bf-9d89-edac47b8f1d2" providerId="ADAL" clId="{3AD1032D-C7A5-4E20-A1BE-E13295C463F2}" dt="2022-09-03T05:58:07.482" v="4139" actId="20577"/>
        <pc:sldMkLst>
          <pc:docMk/>
          <pc:sldMk cId="546832622" sldId="265"/>
        </pc:sldMkLst>
        <pc:spChg chg="mod">
          <ac:chgData name="Maharjan, Amar" userId="42288142-0c2e-46bf-9d89-edac47b8f1d2" providerId="ADAL" clId="{3AD1032D-C7A5-4E20-A1BE-E13295C463F2}" dt="2022-09-03T05:58:07.482" v="4139" actId="20577"/>
          <ac:spMkLst>
            <pc:docMk/>
            <pc:sldMk cId="546832622" sldId="265"/>
            <ac:spMk id="3" creationId="{92889CC9-91E3-2ADB-2655-2E69E048BCF2}"/>
          </ac:spMkLst>
        </pc:spChg>
      </pc:sldChg>
      <pc:sldChg chg="modSp mod">
        <pc:chgData name="Maharjan, Amar" userId="42288142-0c2e-46bf-9d89-edac47b8f1d2" providerId="ADAL" clId="{3AD1032D-C7A5-4E20-A1BE-E13295C463F2}" dt="2022-09-03T06:45:00.549" v="4756" actId="20577"/>
        <pc:sldMkLst>
          <pc:docMk/>
          <pc:sldMk cId="3905553029" sldId="266"/>
        </pc:sldMkLst>
        <pc:spChg chg="mod">
          <ac:chgData name="Maharjan, Amar" userId="42288142-0c2e-46bf-9d89-edac47b8f1d2" providerId="ADAL" clId="{3AD1032D-C7A5-4E20-A1BE-E13295C463F2}" dt="2022-09-03T06:45:00.549" v="4756" actId="20577"/>
          <ac:spMkLst>
            <pc:docMk/>
            <pc:sldMk cId="3905553029" sldId="266"/>
            <ac:spMk id="3" creationId="{238330B3-BECD-CE33-6F59-167E85B8599A}"/>
          </ac:spMkLst>
        </pc:spChg>
      </pc:sldChg>
      <pc:sldChg chg="modSp mod">
        <pc:chgData name="Maharjan, Amar" userId="42288142-0c2e-46bf-9d89-edac47b8f1d2" providerId="ADAL" clId="{3AD1032D-C7A5-4E20-A1BE-E13295C463F2}" dt="2022-08-29T20:53:38.474" v="47" actId="15"/>
        <pc:sldMkLst>
          <pc:docMk/>
          <pc:sldMk cId="2493589055" sldId="268"/>
        </pc:sldMkLst>
        <pc:spChg chg="mod">
          <ac:chgData name="Maharjan, Amar" userId="42288142-0c2e-46bf-9d89-edac47b8f1d2" providerId="ADAL" clId="{3AD1032D-C7A5-4E20-A1BE-E13295C463F2}" dt="2022-08-29T20:53:38.474" v="47" actId="15"/>
          <ac:spMkLst>
            <pc:docMk/>
            <pc:sldMk cId="2493589055" sldId="268"/>
            <ac:spMk id="3" creationId="{238330B3-BECD-CE33-6F59-167E85B8599A}"/>
          </ac:spMkLst>
        </pc:spChg>
      </pc:sldChg>
      <pc:sldChg chg="modSp">
        <pc:chgData name="Maharjan, Amar" userId="42288142-0c2e-46bf-9d89-edac47b8f1d2" providerId="ADAL" clId="{3AD1032D-C7A5-4E20-A1BE-E13295C463F2}" dt="2022-09-03T05:58:30.840" v="4146" actId="14100"/>
        <pc:sldMkLst>
          <pc:docMk/>
          <pc:sldMk cId="3240366618" sldId="269"/>
        </pc:sldMkLst>
        <pc:picChg chg="mod">
          <ac:chgData name="Maharjan, Amar" userId="42288142-0c2e-46bf-9d89-edac47b8f1d2" providerId="ADAL" clId="{3AD1032D-C7A5-4E20-A1BE-E13295C463F2}" dt="2022-09-03T05:58:30.840" v="4146" actId="14100"/>
          <ac:picMkLst>
            <pc:docMk/>
            <pc:sldMk cId="3240366618" sldId="269"/>
            <ac:picMk id="4" creationId="{068B9AE7-1B4A-F1EB-9DFA-FC6B3319B8A2}"/>
          </ac:picMkLst>
        </pc:picChg>
      </pc:sldChg>
      <pc:sldChg chg="del mod modShow">
        <pc:chgData name="Maharjan, Amar" userId="42288142-0c2e-46bf-9d89-edac47b8f1d2" providerId="ADAL" clId="{3AD1032D-C7A5-4E20-A1BE-E13295C463F2}" dt="2022-09-03T06:53:32.804" v="4775" actId="47"/>
        <pc:sldMkLst>
          <pc:docMk/>
          <pc:sldMk cId="129262491" sldId="270"/>
        </pc:sldMkLst>
      </pc:sldChg>
      <pc:sldChg chg="modSp mod">
        <pc:chgData name="Maharjan, Amar" userId="42288142-0c2e-46bf-9d89-edac47b8f1d2" providerId="ADAL" clId="{3AD1032D-C7A5-4E20-A1BE-E13295C463F2}" dt="2022-09-03T06:53:52.726" v="4776" actId="20577"/>
        <pc:sldMkLst>
          <pc:docMk/>
          <pc:sldMk cId="1604210940" sldId="271"/>
        </pc:sldMkLst>
        <pc:spChg chg="mod">
          <ac:chgData name="Maharjan, Amar" userId="42288142-0c2e-46bf-9d89-edac47b8f1d2" providerId="ADAL" clId="{3AD1032D-C7A5-4E20-A1BE-E13295C463F2}" dt="2022-09-03T03:15:49.445" v="1386" actId="20577"/>
          <ac:spMkLst>
            <pc:docMk/>
            <pc:sldMk cId="1604210940" sldId="271"/>
            <ac:spMk id="2" creationId="{4649D614-D01B-BB98-1133-3A507A0F2DC6}"/>
          </ac:spMkLst>
        </pc:spChg>
        <pc:spChg chg="mod">
          <ac:chgData name="Maharjan, Amar" userId="42288142-0c2e-46bf-9d89-edac47b8f1d2" providerId="ADAL" clId="{3AD1032D-C7A5-4E20-A1BE-E13295C463F2}" dt="2022-09-03T06:53:52.726" v="4776" actId="20577"/>
          <ac:spMkLst>
            <pc:docMk/>
            <pc:sldMk cId="1604210940" sldId="271"/>
            <ac:spMk id="3" creationId="{238330B3-BECD-CE33-6F59-167E85B8599A}"/>
          </ac:spMkLst>
        </pc:spChg>
      </pc:sldChg>
      <pc:sldChg chg="del mod ord modShow">
        <pc:chgData name="Maharjan, Amar" userId="42288142-0c2e-46bf-9d89-edac47b8f1d2" providerId="ADAL" clId="{3AD1032D-C7A5-4E20-A1BE-E13295C463F2}" dt="2022-09-03T06:52:30.058" v="4773" actId="47"/>
        <pc:sldMkLst>
          <pc:docMk/>
          <pc:sldMk cId="2282834232" sldId="272"/>
        </pc:sldMkLst>
      </pc:sldChg>
      <pc:sldChg chg="modSp mod ord">
        <pc:chgData name="Maharjan, Amar" userId="42288142-0c2e-46bf-9d89-edac47b8f1d2" providerId="ADAL" clId="{3AD1032D-C7A5-4E20-A1BE-E13295C463F2}" dt="2022-09-03T06:54:37.623" v="4783" actId="403"/>
        <pc:sldMkLst>
          <pc:docMk/>
          <pc:sldMk cId="2833427931" sldId="273"/>
        </pc:sldMkLst>
        <pc:spChg chg="mod">
          <ac:chgData name="Maharjan, Amar" userId="42288142-0c2e-46bf-9d89-edac47b8f1d2" providerId="ADAL" clId="{3AD1032D-C7A5-4E20-A1BE-E13295C463F2}" dt="2022-09-03T06:54:37.623" v="4783" actId="403"/>
          <ac:spMkLst>
            <pc:docMk/>
            <pc:sldMk cId="2833427931" sldId="273"/>
            <ac:spMk id="3" creationId="{238330B3-BECD-CE33-6F59-167E85B8599A}"/>
          </ac:spMkLst>
        </pc:spChg>
      </pc:sldChg>
      <pc:sldChg chg="modSp mod ord">
        <pc:chgData name="Maharjan, Amar" userId="42288142-0c2e-46bf-9d89-edac47b8f1d2" providerId="ADAL" clId="{3AD1032D-C7A5-4E20-A1BE-E13295C463F2}" dt="2022-09-03T06:54:28.053" v="4782" actId="207"/>
        <pc:sldMkLst>
          <pc:docMk/>
          <pc:sldMk cId="609938968" sldId="274"/>
        </pc:sldMkLst>
        <pc:spChg chg="mod">
          <ac:chgData name="Maharjan, Amar" userId="42288142-0c2e-46bf-9d89-edac47b8f1d2" providerId="ADAL" clId="{3AD1032D-C7A5-4E20-A1BE-E13295C463F2}" dt="2022-09-03T06:54:28.053" v="4782" actId="207"/>
          <ac:spMkLst>
            <pc:docMk/>
            <pc:sldMk cId="609938968" sldId="274"/>
            <ac:spMk id="3" creationId="{238330B3-BECD-CE33-6F59-167E85B8599A}"/>
          </ac:spMkLst>
        </pc:spChg>
      </pc:sldChg>
      <pc:sldChg chg="modSp mod ord modNotesTx">
        <pc:chgData name="Maharjan, Amar" userId="42288142-0c2e-46bf-9d89-edac47b8f1d2" providerId="ADAL" clId="{3AD1032D-C7A5-4E20-A1BE-E13295C463F2}" dt="2022-09-03T06:54:03.455" v="4778" actId="27636"/>
        <pc:sldMkLst>
          <pc:docMk/>
          <pc:sldMk cId="143320927" sldId="275"/>
        </pc:sldMkLst>
        <pc:spChg chg="mod">
          <ac:chgData name="Maharjan, Amar" userId="42288142-0c2e-46bf-9d89-edac47b8f1d2" providerId="ADAL" clId="{3AD1032D-C7A5-4E20-A1BE-E13295C463F2}" dt="2022-09-03T06:54:03.455" v="4778" actId="27636"/>
          <ac:spMkLst>
            <pc:docMk/>
            <pc:sldMk cId="143320927" sldId="275"/>
            <ac:spMk id="3" creationId="{238330B3-BECD-CE33-6F59-167E85B8599A}"/>
          </ac:spMkLst>
        </pc:spChg>
      </pc:sldChg>
      <pc:sldChg chg="modSp ord">
        <pc:chgData name="Maharjan, Amar" userId="42288142-0c2e-46bf-9d89-edac47b8f1d2" providerId="ADAL" clId="{3AD1032D-C7A5-4E20-A1BE-E13295C463F2}" dt="2022-09-03T02:09:09.178" v="371" actId="1076"/>
        <pc:sldMkLst>
          <pc:docMk/>
          <pc:sldMk cId="4252703978" sldId="276"/>
        </pc:sldMkLst>
        <pc:picChg chg="mod">
          <ac:chgData name="Maharjan, Amar" userId="42288142-0c2e-46bf-9d89-edac47b8f1d2" providerId="ADAL" clId="{3AD1032D-C7A5-4E20-A1BE-E13295C463F2}" dt="2022-09-03T02:09:09.178" v="371" actId="1076"/>
          <ac:picMkLst>
            <pc:docMk/>
            <pc:sldMk cId="4252703978" sldId="276"/>
            <ac:picMk id="4" creationId="{1C7F1099-3F5A-EC91-0876-314F22A9F7FC}"/>
          </ac:picMkLst>
        </pc:picChg>
      </pc:sldChg>
      <pc:sldChg chg="addSp delSp modSp mod ord">
        <pc:chgData name="Maharjan, Amar" userId="42288142-0c2e-46bf-9d89-edac47b8f1d2" providerId="ADAL" clId="{3AD1032D-C7A5-4E20-A1BE-E13295C463F2}" dt="2022-09-03T03:19:51.292" v="1404" actId="1076"/>
        <pc:sldMkLst>
          <pc:docMk/>
          <pc:sldMk cId="2510033285" sldId="277"/>
        </pc:sldMkLst>
        <pc:spChg chg="add del mod">
          <ac:chgData name="Maharjan, Amar" userId="42288142-0c2e-46bf-9d89-edac47b8f1d2" providerId="ADAL" clId="{3AD1032D-C7A5-4E20-A1BE-E13295C463F2}" dt="2022-09-03T03:19:44.695" v="1401" actId="478"/>
          <ac:spMkLst>
            <pc:docMk/>
            <pc:sldMk cId="2510033285" sldId="277"/>
            <ac:spMk id="6" creationId="{F384261B-9A91-C17F-CDA5-FC75AE597F25}"/>
          </ac:spMkLst>
        </pc:spChg>
        <pc:picChg chg="mod">
          <ac:chgData name="Maharjan, Amar" userId="42288142-0c2e-46bf-9d89-edac47b8f1d2" providerId="ADAL" clId="{3AD1032D-C7A5-4E20-A1BE-E13295C463F2}" dt="2022-09-03T03:19:51.292" v="1404" actId="1076"/>
          <ac:picMkLst>
            <pc:docMk/>
            <pc:sldMk cId="2510033285" sldId="277"/>
            <ac:picMk id="4" creationId="{9F1A08BF-1196-E681-7671-FC57C002585B}"/>
          </ac:picMkLst>
        </pc:picChg>
      </pc:sldChg>
      <pc:sldChg chg="del mod ord modShow">
        <pc:chgData name="Maharjan, Amar" userId="42288142-0c2e-46bf-9d89-edac47b8f1d2" providerId="ADAL" clId="{3AD1032D-C7A5-4E20-A1BE-E13295C463F2}" dt="2022-09-03T06:52:47.323" v="4774" actId="47"/>
        <pc:sldMkLst>
          <pc:docMk/>
          <pc:sldMk cId="876915215" sldId="278"/>
        </pc:sldMkLst>
      </pc:sldChg>
      <pc:sldChg chg="modSp mod modNotesTx">
        <pc:chgData name="Maharjan, Amar" userId="42288142-0c2e-46bf-9d89-edac47b8f1d2" providerId="ADAL" clId="{3AD1032D-C7A5-4E20-A1BE-E13295C463F2}" dt="2022-09-03T04:14:31.504" v="1923" actId="27636"/>
        <pc:sldMkLst>
          <pc:docMk/>
          <pc:sldMk cId="483577812" sldId="279"/>
        </pc:sldMkLst>
        <pc:spChg chg="mod">
          <ac:chgData name="Maharjan, Amar" userId="42288142-0c2e-46bf-9d89-edac47b8f1d2" providerId="ADAL" clId="{3AD1032D-C7A5-4E20-A1BE-E13295C463F2}" dt="2022-09-03T04:14:31.504" v="1923" actId="27636"/>
          <ac:spMkLst>
            <pc:docMk/>
            <pc:sldMk cId="483577812" sldId="279"/>
            <ac:spMk id="3" creationId="{238330B3-BECD-CE33-6F59-167E85B8599A}"/>
          </ac:spMkLst>
        </pc:spChg>
      </pc:sldChg>
      <pc:sldChg chg="addSp modSp mod">
        <pc:chgData name="Maharjan, Amar" userId="42288142-0c2e-46bf-9d89-edac47b8f1d2" providerId="ADAL" clId="{3AD1032D-C7A5-4E20-A1BE-E13295C463F2}" dt="2022-09-05T03:54:50.581" v="4785" actId="20577"/>
        <pc:sldMkLst>
          <pc:docMk/>
          <pc:sldMk cId="2841345726" sldId="280"/>
        </pc:sldMkLst>
        <pc:spChg chg="mod">
          <ac:chgData name="Maharjan, Amar" userId="42288142-0c2e-46bf-9d89-edac47b8f1d2" providerId="ADAL" clId="{3AD1032D-C7A5-4E20-A1BE-E13295C463F2}" dt="2022-09-03T04:15:05.705" v="1932"/>
          <ac:spMkLst>
            <pc:docMk/>
            <pc:sldMk cId="2841345726" sldId="280"/>
            <ac:spMk id="2" creationId="{4649D614-D01B-BB98-1133-3A507A0F2DC6}"/>
          </ac:spMkLst>
        </pc:spChg>
        <pc:spChg chg="mod">
          <ac:chgData name="Maharjan, Amar" userId="42288142-0c2e-46bf-9d89-edac47b8f1d2" providerId="ADAL" clId="{3AD1032D-C7A5-4E20-A1BE-E13295C463F2}" dt="2022-09-05T03:54:50.581" v="4785" actId="20577"/>
          <ac:spMkLst>
            <pc:docMk/>
            <pc:sldMk cId="2841345726" sldId="280"/>
            <ac:spMk id="3" creationId="{238330B3-BECD-CE33-6F59-167E85B8599A}"/>
          </ac:spMkLst>
        </pc:spChg>
        <pc:spChg chg="add mod">
          <ac:chgData name="Maharjan, Amar" userId="42288142-0c2e-46bf-9d89-edac47b8f1d2" providerId="ADAL" clId="{3AD1032D-C7A5-4E20-A1BE-E13295C463F2}" dt="2022-09-03T04:17:36.650" v="2247" actId="1076"/>
          <ac:spMkLst>
            <pc:docMk/>
            <pc:sldMk cId="2841345726" sldId="280"/>
            <ac:spMk id="7" creationId="{8C72BB57-8C61-5BA4-EB65-97B8F8C129E5}"/>
          </ac:spMkLst>
        </pc:spChg>
        <pc:picChg chg="mod">
          <ac:chgData name="Maharjan, Amar" userId="42288142-0c2e-46bf-9d89-edac47b8f1d2" providerId="ADAL" clId="{3AD1032D-C7A5-4E20-A1BE-E13295C463F2}" dt="2022-09-03T04:13:19.537" v="1916" actId="1076"/>
          <ac:picMkLst>
            <pc:docMk/>
            <pc:sldMk cId="2841345726" sldId="280"/>
            <ac:picMk id="4" creationId="{085BA04C-C514-58E3-8294-6C0EB0F0314A}"/>
          </ac:picMkLst>
        </pc:picChg>
      </pc:sldChg>
      <pc:sldChg chg="addSp modSp mod">
        <pc:chgData name="Maharjan, Amar" userId="42288142-0c2e-46bf-9d89-edac47b8f1d2" providerId="ADAL" clId="{3AD1032D-C7A5-4E20-A1BE-E13295C463F2}" dt="2022-09-03T04:25:43.349" v="2597" actId="20577"/>
        <pc:sldMkLst>
          <pc:docMk/>
          <pc:sldMk cId="1115376729" sldId="282"/>
        </pc:sldMkLst>
        <pc:spChg chg="add mod">
          <ac:chgData name="Maharjan, Amar" userId="42288142-0c2e-46bf-9d89-edac47b8f1d2" providerId="ADAL" clId="{3AD1032D-C7A5-4E20-A1BE-E13295C463F2}" dt="2022-09-03T04:25:43.349" v="2597" actId="20577"/>
          <ac:spMkLst>
            <pc:docMk/>
            <pc:sldMk cId="1115376729" sldId="282"/>
            <ac:spMk id="3" creationId="{E5262C3D-4007-5A36-F231-8AE732A4EDD0}"/>
          </ac:spMkLst>
        </pc:spChg>
        <pc:picChg chg="mod">
          <ac:chgData name="Maharjan, Amar" userId="42288142-0c2e-46bf-9d89-edac47b8f1d2" providerId="ADAL" clId="{3AD1032D-C7A5-4E20-A1BE-E13295C463F2}" dt="2022-09-03T04:19:46.833" v="2254" actId="1076"/>
          <ac:picMkLst>
            <pc:docMk/>
            <pc:sldMk cId="1115376729" sldId="282"/>
            <ac:picMk id="4" creationId="{650DC323-A0FB-841A-8AD1-788A367EE20A}"/>
          </ac:picMkLst>
        </pc:picChg>
      </pc:sldChg>
      <pc:sldChg chg="modSp mod">
        <pc:chgData name="Maharjan, Amar" userId="42288142-0c2e-46bf-9d89-edac47b8f1d2" providerId="ADAL" clId="{3AD1032D-C7A5-4E20-A1BE-E13295C463F2}" dt="2022-09-03T04:40:18.346" v="2616" actId="5793"/>
        <pc:sldMkLst>
          <pc:docMk/>
          <pc:sldMk cId="4010018217" sldId="283"/>
        </pc:sldMkLst>
        <pc:spChg chg="mod">
          <ac:chgData name="Maharjan, Amar" userId="42288142-0c2e-46bf-9d89-edac47b8f1d2" providerId="ADAL" clId="{3AD1032D-C7A5-4E20-A1BE-E13295C463F2}" dt="2022-09-03T04:40:18.346" v="2616" actId="5793"/>
          <ac:spMkLst>
            <pc:docMk/>
            <pc:sldMk cId="4010018217" sldId="283"/>
            <ac:spMk id="3" creationId="{238330B3-BECD-CE33-6F59-167E85B8599A}"/>
          </ac:spMkLst>
        </pc:spChg>
      </pc:sldChg>
      <pc:sldChg chg="addSp modSp mod">
        <pc:chgData name="Maharjan, Amar" userId="42288142-0c2e-46bf-9d89-edac47b8f1d2" providerId="ADAL" clId="{3AD1032D-C7A5-4E20-A1BE-E13295C463F2}" dt="2022-09-03T04:42:18.064" v="2621" actId="1076"/>
        <pc:sldMkLst>
          <pc:docMk/>
          <pc:sldMk cId="1273991031" sldId="284"/>
        </pc:sldMkLst>
        <pc:spChg chg="add mod">
          <ac:chgData name="Maharjan, Amar" userId="42288142-0c2e-46bf-9d89-edac47b8f1d2" providerId="ADAL" clId="{3AD1032D-C7A5-4E20-A1BE-E13295C463F2}" dt="2022-09-03T04:42:18.064" v="2621" actId="1076"/>
          <ac:spMkLst>
            <pc:docMk/>
            <pc:sldMk cId="1273991031" sldId="284"/>
            <ac:spMk id="6" creationId="{10D4AA0E-5FDC-02F9-8711-9CF693BAFE5F}"/>
          </ac:spMkLst>
        </pc:spChg>
      </pc:sldChg>
      <pc:sldChg chg="modSp mod modNotesTx">
        <pc:chgData name="Maharjan, Amar" userId="42288142-0c2e-46bf-9d89-edac47b8f1d2" providerId="ADAL" clId="{3AD1032D-C7A5-4E20-A1BE-E13295C463F2}" dt="2022-09-03T04:58:11.727" v="3075" actId="20577"/>
        <pc:sldMkLst>
          <pc:docMk/>
          <pc:sldMk cId="1934430968" sldId="285"/>
        </pc:sldMkLst>
        <pc:spChg chg="mod">
          <ac:chgData name="Maharjan, Amar" userId="42288142-0c2e-46bf-9d89-edac47b8f1d2" providerId="ADAL" clId="{3AD1032D-C7A5-4E20-A1BE-E13295C463F2}" dt="2022-09-03T04:58:11.727" v="3075" actId="20577"/>
          <ac:spMkLst>
            <pc:docMk/>
            <pc:sldMk cId="1934430968" sldId="285"/>
            <ac:spMk id="3" creationId="{238330B3-BECD-CE33-6F59-167E85B8599A}"/>
          </ac:spMkLst>
        </pc:spChg>
      </pc:sldChg>
      <pc:sldChg chg="modSp mod">
        <pc:chgData name="Maharjan, Amar" userId="42288142-0c2e-46bf-9d89-edac47b8f1d2" providerId="ADAL" clId="{3AD1032D-C7A5-4E20-A1BE-E13295C463F2}" dt="2022-09-03T05:09:45.551" v="3260" actId="113"/>
        <pc:sldMkLst>
          <pc:docMk/>
          <pc:sldMk cId="3091159215" sldId="286"/>
        </pc:sldMkLst>
        <pc:spChg chg="mod">
          <ac:chgData name="Maharjan, Amar" userId="42288142-0c2e-46bf-9d89-edac47b8f1d2" providerId="ADAL" clId="{3AD1032D-C7A5-4E20-A1BE-E13295C463F2}" dt="2022-09-03T05:09:45.551" v="3260" actId="113"/>
          <ac:spMkLst>
            <pc:docMk/>
            <pc:sldMk cId="3091159215" sldId="286"/>
            <ac:spMk id="3" creationId="{BF67E164-9377-0F49-EECC-8A009D188569}"/>
          </ac:spMkLst>
        </pc:spChg>
      </pc:sldChg>
      <pc:sldChg chg="modSp mod">
        <pc:chgData name="Maharjan, Amar" userId="42288142-0c2e-46bf-9d89-edac47b8f1d2" providerId="ADAL" clId="{3AD1032D-C7A5-4E20-A1BE-E13295C463F2}" dt="2022-09-03T05:16:58.577" v="3399" actId="207"/>
        <pc:sldMkLst>
          <pc:docMk/>
          <pc:sldMk cId="1775887666" sldId="287"/>
        </pc:sldMkLst>
        <pc:spChg chg="mod">
          <ac:chgData name="Maharjan, Amar" userId="42288142-0c2e-46bf-9d89-edac47b8f1d2" providerId="ADAL" clId="{3AD1032D-C7A5-4E20-A1BE-E13295C463F2}" dt="2022-09-03T05:16:58.577" v="3399" actId="207"/>
          <ac:spMkLst>
            <pc:docMk/>
            <pc:sldMk cId="1775887666" sldId="287"/>
            <ac:spMk id="3" creationId="{BF67E164-9377-0F49-EECC-8A009D188569}"/>
          </ac:spMkLst>
        </pc:spChg>
      </pc:sldChg>
      <pc:sldChg chg="modSp">
        <pc:chgData name="Maharjan, Amar" userId="42288142-0c2e-46bf-9d89-edac47b8f1d2" providerId="ADAL" clId="{3AD1032D-C7A5-4E20-A1BE-E13295C463F2}" dt="2022-09-03T05:17:40.598" v="3401" actId="1076"/>
        <pc:sldMkLst>
          <pc:docMk/>
          <pc:sldMk cId="646760188" sldId="288"/>
        </pc:sldMkLst>
        <pc:picChg chg="mod">
          <ac:chgData name="Maharjan, Amar" userId="42288142-0c2e-46bf-9d89-edac47b8f1d2" providerId="ADAL" clId="{3AD1032D-C7A5-4E20-A1BE-E13295C463F2}" dt="2022-09-03T05:17:40.598" v="3401" actId="1076"/>
          <ac:picMkLst>
            <pc:docMk/>
            <pc:sldMk cId="646760188" sldId="288"/>
            <ac:picMk id="5" creationId="{7F1ACB2C-1B96-E387-8513-17F14D549D76}"/>
          </ac:picMkLst>
        </pc:picChg>
      </pc:sldChg>
      <pc:sldChg chg="modSp mod modNotesTx">
        <pc:chgData name="Maharjan, Amar" userId="42288142-0c2e-46bf-9d89-edac47b8f1d2" providerId="ADAL" clId="{3AD1032D-C7A5-4E20-A1BE-E13295C463F2}" dt="2022-09-03T05:37:28.228" v="3655" actId="20577"/>
        <pc:sldMkLst>
          <pc:docMk/>
          <pc:sldMk cId="3766517774" sldId="289"/>
        </pc:sldMkLst>
        <pc:spChg chg="mod">
          <ac:chgData name="Maharjan, Amar" userId="42288142-0c2e-46bf-9d89-edac47b8f1d2" providerId="ADAL" clId="{3AD1032D-C7A5-4E20-A1BE-E13295C463F2}" dt="2022-09-03T05:30:44.739" v="3648" actId="6549"/>
          <ac:spMkLst>
            <pc:docMk/>
            <pc:sldMk cId="3766517774" sldId="289"/>
            <ac:spMk id="3" creationId="{BF67E164-9377-0F49-EECC-8A009D188569}"/>
          </ac:spMkLst>
        </pc:spChg>
      </pc:sldChg>
      <pc:sldChg chg="modSp">
        <pc:chgData name="Maharjan, Amar" userId="42288142-0c2e-46bf-9d89-edac47b8f1d2" providerId="ADAL" clId="{3AD1032D-C7A5-4E20-A1BE-E13295C463F2}" dt="2022-09-03T05:41:46.124" v="3659" actId="1076"/>
        <pc:sldMkLst>
          <pc:docMk/>
          <pc:sldMk cId="2474880204" sldId="290"/>
        </pc:sldMkLst>
        <pc:picChg chg="mod">
          <ac:chgData name="Maharjan, Amar" userId="42288142-0c2e-46bf-9d89-edac47b8f1d2" providerId="ADAL" clId="{3AD1032D-C7A5-4E20-A1BE-E13295C463F2}" dt="2022-09-03T05:41:46.124" v="3659" actId="1076"/>
          <ac:picMkLst>
            <pc:docMk/>
            <pc:sldMk cId="2474880204" sldId="290"/>
            <ac:picMk id="4" creationId="{9F813902-114B-CBCD-E7A1-ACEBE7CFD34F}"/>
          </ac:picMkLst>
        </pc:picChg>
      </pc:sldChg>
      <pc:sldChg chg="modSp mod">
        <pc:chgData name="Maharjan, Amar" userId="42288142-0c2e-46bf-9d89-edac47b8f1d2" providerId="ADAL" clId="{3AD1032D-C7A5-4E20-A1BE-E13295C463F2}" dt="2022-09-03T05:51:42.712" v="4091" actId="2711"/>
        <pc:sldMkLst>
          <pc:docMk/>
          <pc:sldMk cId="3203265602" sldId="292"/>
        </pc:sldMkLst>
        <pc:spChg chg="mod">
          <ac:chgData name="Maharjan, Amar" userId="42288142-0c2e-46bf-9d89-edac47b8f1d2" providerId="ADAL" clId="{3AD1032D-C7A5-4E20-A1BE-E13295C463F2}" dt="2022-09-03T05:51:42.712" v="4091" actId="2711"/>
          <ac:spMkLst>
            <pc:docMk/>
            <pc:sldMk cId="3203265602" sldId="292"/>
            <ac:spMk id="3" creationId="{BF67E164-9377-0F49-EECC-8A009D188569}"/>
          </ac:spMkLst>
        </pc:spChg>
      </pc:sldChg>
      <pc:sldChg chg="modSp mod">
        <pc:chgData name="Maharjan, Amar" userId="42288142-0c2e-46bf-9d89-edac47b8f1d2" providerId="ADAL" clId="{3AD1032D-C7A5-4E20-A1BE-E13295C463F2}" dt="2022-09-03T05:52:54.696" v="4093" actId="6549"/>
        <pc:sldMkLst>
          <pc:docMk/>
          <pc:sldMk cId="2246519085" sldId="293"/>
        </pc:sldMkLst>
        <pc:spChg chg="mod">
          <ac:chgData name="Maharjan, Amar" userId="42288142-0c2e-46bf-9d89-edac47b8f1d2" providerId="ADAL" clId="{3AD1032D-C7A5-4E20-A1BE-E13295C463F2}" dt="2022-09-03T05:52:54.696" v="4093" actId="6549"/>
          <ac:spMkLst>
            <pc:docMk/>
            <pc:sldMk cId="2246519085" sldId="293"/>
            <ac:spMk id="3" creationId="{BF67E164-9377-0F49-EECC-8A009D188569}"/>
          </ac:spMkLst>
        </pc:spChg>
      </pc:sldChg>
      <pc:sldChg chg="modSp mod">
        <pc:chgData name="Maharjan, Amar" userId="42288142-0c2e-46bf-9d89-edac47b8f1d2" providerId="ADAL" clId="{3AD1032D-C7A5-4E20-A1BE-E13295C463F2}" dt="2022-09-03T05:53:34.144" v="4095" actId="2711"/>
        <pc:sldMkLst>
          <pc:docMk/>
          <pc:sldMk cId="2463497032" sldId="295"/>
        </pc:sldMkLst>
        <pc:spChg chg="mod">
          <ac:chgData name="Maharjan, Amar" userId="42288142-0c2e-46bf-9d89-edac47b8f1d2" providerId="ADAL" clId="{3AD1032D-C7A5-4E20-A1BE-E13295C463F2}" dt="2022-09-03T05:53:34.144" v="4095" actId="2711"/>
          <ac:spMkLst>
            <pc:docMk/>
            <pc:sldMk cId="2463497032" sldId="295"/>
            <ac:spMk id="3" creationId="{BF67E164-9377-0F49-EECC-8A009D188569}"/>
          </ac:spMkLst>
        </pc:spChg>
      </pc:sldChg>
      <pc:sldChg chg="modSp mod">
        <pc:chgData name="Maharjan, Amar" userId="42288142-0c2e-46bf-9d89-edac47b8f1d2" providerId="ADAL" clId="{3AD1032D-C7A5-4E20-A1BE-E13295C463F2}" dt="2022-09-03T05:54:12.720" v="4098" actId="2711"/>
        <pc:sldMkLst>
          <pc:docMk/>
          <pc:sldMk cId="1580599249" sldId="296"/>
        </pc:sldMkLst>
        <pc:spChg chg="mod">
          <ac:chgData name="Maharjan, Amar" userId="42288142-0c2e-46bf-9d89-edac47b8f1d2" providerId="ADAL" clId="{3AD1032D-C7A5-4E20-A1BE-E13295C463F2}" dt="2022-09-03T05:54:12.720" v="4098" actId="2711"/>
          <ac:spMkLst>
            <pc:docMk/>
            <pc:sldMk cId="1580599249" sldId="296"/>
            <ac:spMk id="3" creationId="{BF67E164-9377-0F49-EECC-8A009D188569}"/>
          </ac:spMkLst>
        </pc:spChg>
      </pc:sldChg>
      <pc:sldChg chg="modSp mod">
        <pc:chgData name="Maharjan, Amar" userId="42288142-0c2e-46bf-9d89-edac47b8f1d2" providerId="ADAL" clId="{3AD1032D-C7A5-4E20-A1BE-E13295C463F2}" dt="2022-09-03T05:54:44.190" v="4100" actId="2711"/>
        <pc:sldMkLst>
          <pc:docMk/>
          <pc:sldMk cId="527993214" sldId="299"/>
        </pc:sldMkLst>
        <pc:spChg chg="mod">
          <ac:chgData name="Maharjan, Amar" userId="42288142-0c2e-46bf-9d89-edac47b8f1d2" providerId="ADAL" clId="{3AD1032D-C7A5-4E20-A1BE-E13295C463F2}" dt="2022-09-03T05:54:44.190" v="4100" actId="2711"/>
          <ac:spMkLst>
            <pc:docMk/>
            <pc:sldMk cId="527993214" sldId="299"/>
            <ac:spMk id="3" creationId="{BF67E164-9377-0F49-EECC-8A009D188569}"/>
          </ac:spMkLst>
        </pc:spChg>
      </pc:sldChg>
      <pc:sldChg chg="modSp mod">
        <pc:chgData name="Maharjan, Amar" userId="42288142-0c2e-46bf-9d89-edac47b8f1d2" providerId="ADAL" clId="{3AD1032D-C7A5-4E20-A1BE-E13295C463F2}" dt="2022-09-03T05:55:45.867" v="4115" actId="113"/>
        <pc:sldMkLst>
          <pc:docMk/>
          <pc:sldMk cId="1592425447" sldId="301"/>
        </pc:sldMkLst>
        <pc:spChg chg="mod">
          <ac:chgData name="Maharjan, Amar" userId="42288142-0c2e-46bf-9d89-edac47b8f1d2" providerId="ADAL" clId="{3AD1032D-C7A5-4E20-A1BE-E13295C463F2}" dt="2022-09-03T05:55:45.867" v="4115" actId="113"/>
          <ac:spMkLst>
            <pc:docMk/>
            <pc:sldMk cId="1592425447" sldId="301"/>
            <ac:spMk id="3" creationId="{BF67E164-9377-0F49-EECC-8A009D188569}"/>
          </ac:spMkLst>
        </pc:spChg>
      </pc:sldChg>
      <pc:sldChg chg="modSp mod">
        <pc:chgData name="Maharjan, Amar" userId="42288142-0c2e-46bf-9d89-edac47b8f1d2" providerId="ADAL" clId="{3AD1032D-C7A5-4E20-A1BE-E13295C463F2}" dt="2022-09-03T05:56:06.098" v="4121" actId="207"/>
        <pc:sldMkLst>
          <pc:docMk/>
          <pc:sldMk cId="1568169076" sldId="302"/>
        </pc:sldMkLst>
        <pc:spChg chg="mod">
          <ac:chgData name="Maharjan, Amar" userId="42288142-0c2e-46bf-9d89-edac47b8f1d2" providerId="ADAL" clId="{3AD1032D-C7A5-4E20-A1BE-E13295C463F2}" dt="2022-09-03T05:56:06.098" v="4121" actId="207"/>
          <ac:spMkLst>
            <pc:docMk/>
            <pc:sldMk cId="1568169076" sldId="302"/>
            <ac:spMk id="3" creationId="{BF67E164-9377-0F49-EECC-8A009D188569}"/>
          </ac:spMkLst>
        </pc:spChg>
      </pc:sldChg>
      <pc:sldChg chg="modSp mod">
        <pc:chgData name="Maharjan, Amar" userId="42288142-0c2e-46bf-9d89-edac47b8f1d2" providerId="ADAL" clId="{3AD1032D-C7A5-4E20-A1BE-E13295C463F2}" dt="2022-09-03T05:50:55.374" v="4083" actId="20577"/>
        <pc:sldMkLst>
          <pc:docMk/>
          <pc:sldMk cId="2801762460" sldId="305"/>
        </pc:sldMkLst>
        <pc:spChg chg="mod">
          <ac:chgData name="Maharjan, Amar" userId="42288142-0c2e-46bf-9d89-edac47b8f1d2" providerId="ADAL" clId="{3AD1032D-C7A5-4E20-A1BE-E13295C463F2}" dt="2022-09-03T05:49:47.400" v="3957" actId="20577"/>
          <ac:spMkLst>
            <pc:docMk/>
            <pc:sldMk cId="2801762460" sldId="305"/>
            <ac:spMk id="2" creationId="{89003D50-30DA-37D9-6D22-452F5A948013}"/>
          </ac:spMkLst>
        </pc:spChg>
        <pc:spChg chg="mod">
          <ac:chgData name="Maharjan, Amar" userId="42288142-0c2e-46bf-9d89-edac47b8f1d2" providerId="ADAL" clId="{3AD1032D-C7A5-4E20-A1BE-E13295C463F2}" dt="2022-09-03T05:50:55.374" v="4083" actId="20577"/>
          <ac:spMkLst>
            <pc:docMk/>
            <pc:sldMk cId="2801762460" sldId="305"/>
            <ac:spMk id="3" creationId="{BF67E164-9377-0F49-EECC-8A009D188569}"/>
          </ac:spMkLst>
        </pc:spChg>
      </pc:sldChg>
      <pc:sldChg chg="addSp delSp modSp new">
        <pc:chgData name="Maharjan, Amar" userId="42288142-0c2e-46bf-9d89-edac47b8f1d2" providerId="ADAL" clId="{3AD1032D-C7A5-4E20-A1BE-E13295C463F2}" dt="2022-08-29T04:50:02.502" v="12" actId="1076"/>
        <pc:sldMkLst>
          <pc:docMk/>
          <pc:sldMk cId="2836134152" sldId="306"/>
        </pc:sldMkLst>
        <pc:spChg chg="del">
          <ac:chgData name="Maharjan, Amar" userId="42288142-0c2e-46bf-9d89-edac47b8f1d2" providerId="ADAL" clId="{3AD1032D-C7A5-4E20-A1BE-E13295C463F2}" dt="2022-08-29T04:50:01.048" v="11"/>
          <ac:spMkLst>
            <pc:docMk/>
            <pc:sldMk cId="2836134152" sldId="306"/>
            <ac:spMk id="3" creationId="{18EAD9B1-EDB7-493E-44DA-0046D8475D7A}"/>
          </ac:spMkLst>
        </pc:spChg>
        <pc:picChg chg="add mod">
          <ac:chgData name="Maharjan, Amar" userId="42288142-0c2e-46bf-9d89-edac47b8f1d2" providerId="ADAL" clId="{3AD1032D-C7A5-4E20-A1BE-E13295C463F2}" dt="2022-08-29T04:50:02.502" v="12" actId="1076"/>
          <ac:picMkLst>
            <pc:docMk/>
            <pc:sldMk cId="2836134152" sldId="306"/>
            <ac:picMk id="4" creationId="{836C9C3C-69F1-7589-CD70-4F81BA7A0F88}"/>
          </ac:picMkLst>
        </pc:picChg>
      </pc:sldChg>
      <pc:sldChg chg="modSp new mod ord">
        <pc:chgData name="Maharjan, Amar" userId="42288142-0c2e-46bf-9d89-edac47b8f1d2" providerId="ADAL" clId="{3AD1032D-C7A5-4E20-A1BE-E13295C463F2}" dt="2022-09-03T05:48:53.023" v="3938" actId="27636"/>
        <pc:sldMkLst>
          <pc:docMk/>
          <pc:sldMk cId="1040599220" sldId="307"/>
        </pc:sldMkLst>
        <pc:spChg chg="mod">
          <ac:chgData name="Maharjan, Amar" userId="42288142-0c2e-46bf-9d89-edac47b8f1d2" providerId="ADAL" clId="{3AD1032D-C7A5-4E20-A1BE-E13295C463F2}" dt="2022-09-03T05:46:18.158" v="3715" actId="313"/>
          <ac:spMkLst>
            <pc:docMk/>
            <pc:sldMk cId="1040599220" sldId="307"/>
            <ac:spMk id="2" creationId="{11297327-8C8C-3585-B20B-8A324EBC32F9}"/>
          </ac:spMkLst>
        </pc:spChg>
        <pc:spChg chg="mod">
          <ac:chgData name="Maharjan, Amar" userId="42288142-0c2e-46bf-9d89-edac47b8f1d2" providerId="ADAL" clId="{3AD1032D-C7A5-4E20-A1BE-E13295C463F2}" dt="2022-09-03T05:48:53.023" v="3938" actId="27636"/>
          <ac:spMkLst>
            <pc:docMk/>
            <pc:sldMk cId="1040599220" sldId="307"/>
            <ac:spMk id="3" creationId="{BB1F821C-1906-C8BA-6B63-5ECDD0A8D40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F560FA-FDD2-4540-B18F-86432D139CB4}" type="datetimeFigureOut">
              <a:rPr lang="en-US" smtClean="0"/>
              <a:t>10/11/24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2458B6-4263-471A-8112-2AEEA4E94286}" type="slidenum">
              <a:rPr lang="en-US" smtClean="0"/>
              <a:t>‹#›</a:t>
            </a:fld>
            <a:endParaRPr lang="en-US"/>
          </a:p>
        </p:txBody>
      </p:sp>
    </p:spTree>
    <p:extLst>
      <p:ext uri="{BB962C8B-B14F-4D97-AF65-F5344CB8AC3E}">
        <p14:creationId xmlns:p14="http://schemas.microsoft.com/office/powerpoint/2010/main" val="1420519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Operating System is a special program that contains many components.</a:t>
            </a:r>
          </a:p>
          <a:p>
            <a:pPr marL="171450" indent="-171450">
              <a:buFont typeface="Arial" panose="020B0604020202020204" pitchFamily="34" charset="0"/>
              <a:buChar char="•"/>
            </a:pPr>
            <a:r>
              <a:rPr lang="en-US" dirty="0"/>
              <a:t>Hardware does the computational work, user utilizes software to make hardware do the work.</a:t>
            </a:r>
          </a:p>
        </p:txBody>
      </p:sp>
      <p:sp>
        <p:nvSpPr>
          <p:cNvPr id="4" name="Slide Number Placeholder 3"/>
          <p:cNvSpPr>
            <a:spLocks noGrp="1"/>
          </p:cNvSpPr>
          <p:nvPr>
            <p:ph type="sldNum" sz="quarter" idx="5"/>
          </p:nvPr>
        </p:nvSpPr>
        <p:spPr/>
        <p:txBody>
          <a:bodyPr/>
          <a:lstStyle/>
          <a:p>
            <a:fld id="{582458B6-4263-471A-8112-2AEEA4E94286}" type="slidenum">
              <a:rPr lang="en-US" smtClean="0"/>
              <a:t>2</a:t>
            </a:fld>
            <a:endParaRPr lang="en-US"/>
          </a:p>
        </p:txBody>
      </p:sp>
    </p:spTree>
    <p:extLst>
      <p:ext uri="{BB962C8B-B14F-4D97-AF65-F5344CB8AC3E}">
        <p14:creationId xmlns:p14="http://schemas.microsoft.com/office/powerpoint/2010/main" val="151180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I/O controller output (4) can be a success or failure, it must inform the CPU regarding that.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From above figure</a:t>
            </a:r>
          </a:p>
          <a:p>
            <a:pPr marL="628650" lvl="1" indent="-171450">
              <a:buFont typeface="Arial" panose="020B0604020202020204" pitchFamily="34" charset="0"/>
              <a:buChar char="•"/>
            </a:pPr>
            <a:r>
              <a:rPr lang="en-US" dirty="0"/>
              <a:t>2: I/O request</a:t>
            </a:r>
          </a:p>
          <a:p>
            <a:pPr marL="628650" lvl="1" indent="-171450">
              <a:buFont typeface="Arial" panose="020B0604020202020204" pitchFamily="34" charset="0"/>
              <a:buChar char="•"/>
            </a:pPr>
            <a:r>
              <a:rPr lang="en-US" dirty="0"/>
              <a:t>3: I/O executing</a:t>
            </a:r>
          </a:p>
          <a:p>
            <a:pPr marL="628650" lvl="1" indent="-171450">
              <a:buFont typeface="Arial" panose="020B0604020202020204" pitchFamily="34" charset="0"/>
              <a:buChar char="•"/>
            </a:pPr>
            <a:r>
              <a:rPr lang="en-US" dirty="0"/>
              <a:t>4: Interrupt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82458B6-4263-471A-8112-2AEEA4E94286}" type="slidenum">
              <a:rPr lang="en-US" smtClean="0"/>
              <a:t>13</a:t>
            </a:fld>
            <a:endParaRPr lang="en-US"/>
          </a:p>
        </p:txBody>
      </p:sp>
    </p:spTree>
    <p:extLst>
      <p:ext uri="{BB962C8B-B14F-4D97-AF65-F5344CB8AC3E}">
        <p14:creationId xmlns:p14="http://schemas.microsoft.com/office/powerpoint/2010/main" val="620875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All the instructions must be loaded in RAM.</a:t>
            </a:r>
          </a:p>
          <a:p>
            <a:pPr marL="171450" indent="-171450">
              <a:buFont typeface="Arial" panose="020B0604020202020204" pitchFamily="34" charset="0"/>
              <a:buChar char="•"/>
            </a:pPr>
            <a:r>
              <a:rPr lang="en-US" dirty="0"/>
              <a:t>In RAM, fetching the data from the start, middle, or end takes the same time, but that is not the case in Hard disk.</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82458B6-4263-471A-8112-2AEEA4E94286}" type="slidenum">
              <a:rPr lang="en-US" smtClean="0"/>
              <a:t>14</a:t>
            </a:fld>
            <a:endParaRPr lang="en-US"/>
          </a:p>
        </p:txBody>
      </p:sp>
    </p:spTree>
    <p:extLst>
      <p:ext uri="{BB962C8B-B14F-4D97-AF65-F5344CB8AC3E}">
        <p14:creationId xmlns:p14="http://schemas.microsoft.com/office/powerpoint/2010/main" val="902329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2400" b="1" dirty="0">
                <a:solidFill>
                  <a:srgbClr val="006699"/>
                </a:solidFill>
              </a:rPr>
              <a:t>Caching</a:t>
            </a:r>
            <a:r>
              <a:rPr lang="en-US" altLang="en-US" sz="2400" dirty="0"/>
              <a:t> – copying information into faster storage system; main memory can be viewed as a cache for secondary storage</a:t>
            </a:r>
          </a:p>
          <a:p>
            <a:r>
              <a:rPr lang="en-US" altLang="en-US" sz="2400" b="1" dirty="0">
                <a:solidFill>
                  <a:srgbClr val="006699"/>
                </a:solidFill>
              </a:rPr>
              <a:t>Device Driver </a:t>
            </a:r>
            <a:r>
              <a:rPr lang="en-US" altLang="en-US" sz="2400" dirty="0"/>
              <a:t>for each device controller to manage I/O; </a:t>
            </a:r>
            <a:r>
              <a:rPr lang="en-US" altLang="en-US" dirty="0"/>
              <a:t>Provides uniform interface between controller and kernel</a:t>
            </a:r>
          </a:p>
          <a:p>
            <a:endParaRPr lang="en-US" altLang="en-US" dirty="0"/>
          </a:p>
          <a:p>
            <a:pPr marL="171450" indent="-171450">
              <a:buFont typeface="Arial" panose="020B0604020202020204" pitchFamily="34" charset="0"/>
              <a:buChar char="•"/>
            </a:pPr>
            <a:r>
              <a:rPr lang="en-US" altLang="en-US" dirty="0"/>
              <a:t>Cache is default in CPU – less size</a:t>
            </a:r>
          </a:p>
          <a:p>
            <a:endParaRPr lang="en-US" altLang="en-US" dirty="0"/>
          </a:p>
          <a:p>
            <a:pPr lvl="1"/>
            <a:endParaRPr lang="en-US" altLang="en-US" dirty="0"/>
          </a:p>
          <a:p>
            <a:pPr lvl="1" algn="l"/>
            <a:endParaRPr lang="en-US" altLang="en-US" dirty="0"/>
          </a:p>
          <a:p>
            <a:endParaRPr lang="en-US" dirty="0"/>
          </a:p>
        </p:txBody>
      </p:sp>
      <p:sp>
        <p:nvSpPr>
          <p:cNvPr id="4" name="Slide Number Placeholder 3"/>
          <p:cNvSpPr>
            <a:spLocks noGrp="1"/>
          </p:cNvSpPr>
          <p:nvPr>
            <p:ph type="sldNum" sz="quarter" idx="5"/>
          </p:nvPr>
        </p:nvSpPr>
        <p:spPr/>
        <p:txBody>
          <a:bodyPr/>
          <a:lstStyle/>
          <a:p>
            <a:fld id="{582458B6-4263-471A-8112-2AEEA4E94286}" type="slidenum">
              <a:rPr lang="en-US" smtClean="0"/>
              <a:t>15</a:t>
            </a:fld>
            <a:endParaRPr lang="en-US"/>
          </a:p>
        </p:txBody>
      </p:sp>
    </p:spTree>
    <p:extLst>
      <p:ext uri="{BB962C8B-B14F-4D97-AF65-F5344CB8AC3E}">
        <p14:creationId xmlns:p14="http://schemas.microsoft.com/office/powerpoint/2010/main" val="17372882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2458B6-4263-471A-8112-2AEEA4E94286}" type="slidenum">
              <a:rPr lang="en-US" smtClean="0"/>
              <a:t>16</a:t>
            </a:fld>
            <a:endParaRPr lang="en-US"/>
          </a:p>
        </p:txBody>
      </p:sp>
    </p:spTree>
    <p:extLst>
      <p:ext uri="{BB962C8B-B14F-4D97-AF65-F5344CB8AC3E}">
        <p14:creationId xmlns:p14="http://schemas.microsoft.com/office/powerpoint/2010/main" val="316614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Registers and cache are found in CPU’s (within CPU)</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82458B6-4263-471A-8112-2AEEA4E94286}" type="slidenum">
              <a:rPr lang="en-US" smtClean="0"/>
              <a:t>17</a:t>
            </a:fld>
            <a:endParaRPr lang="en-US"/>
          </a:p>
        </p:txBody>
      </p:sp>
    </p:spTree>
    <p:extLst>
      <p:ext uri="{BB962C8B-B14F-4D97-AF65-F5344CB8AC3E}">
        <p14:creationId xmlns:p14="http://schemas.microsoft.com/office/powerpoint/2010/main" val="31868787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Interrupt-driven I/O</a:t>
            </a:r>
            <a:r>
              <a:rPr lang="en-US" dirty="0"/>
              <a:t>: Whenever there is data, we can send it.</a:t>
            </a:r>
          </a:p>
          <a:p>
            <a:endParaRPr lang="en-US" dirty="0"/>
          </a:p>
        </p:txBody>
      </p:sp>
      <p:sp>
        <p:nvSpPr>
          <p:cNvPr id="4" name="Slide Number Placeholder 3"/>
          <p:cNvSpPr>
            <a:spLocks noGrp="1"/>
          </p:cNvSpPr>
          <p:nvPr>
            <p:ph type="sldNum" sz="quarter" idx="5"/>
          </p:nvPr>
        </p:nvSpPr>
        <p:spPr/>
        <p:txBody>
          <a:bodyPr/>
          <a:lstStyle/>
          <a:p>
            <a:fld id="{582458B6-4263-471A-8112-2AEEA4E94286}" type="slidenum">
              <a:rPr lang="en-US" smtClean="0"/>
              <a:t>18</a:t>
            </a:fld>
            <a:endParaRPr lang="en-US"/>
          </a:p>
        </p:txBody>
      </p:sp>
    </p:spTree>
    <p:extLst>
      <p:ext uri="{BB962C8B-B14F-4D97-AF65-F5344CB8AC3E}">
        <p14:creationId xmlns:p14="http://schemas.microsoft.com/office/powerpoint/2010/main" val="31136501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thread will execute instructions line by line, it’s fundamental.</a:t>
            </a:r>
          </a:p>
          <a:p>
            <a:endParaRPr lang="en-US" dirty="0"/>
          </a:p>
        </p:txBody>
      </p:sp>
      <p:sp>
        <p:nvSpPr>
          <p:cNvPr id="4" name="Slide Number Placeholder 3"/>
          <p:cNvSpPr>
            <a:spLocks noGrp="1"/>
          </p:cNvSpPr>
          <p:nvPr>
            <p:ph type="sldNum" sz="quarter" idx="5"/>
          </p:nvPr>
        </p:nvSpPr>
        <p:spPr/>
        <p:txBody>
          <a:bodyPr/>
          <a:lstStyle/>
          <a:p>
            <a:fld id="{582458B6-4263-471A-8112-2AEEA4E94286}" type="slidenum">
              <a:rPr lang="en-US" smtClean="0"/>
              <a:t>19</a:t>
            </a:fld>
            <a:endParaRPr lang="en-US"/>
          </a:p>
        </p:txBody>
      </p:sp>
    </p:spTree>
    <p:extLst>
      <p:ext uri="{BB962C8B-B14F-4D97-AF65-F5344CB8AC3E}">
        <p14:creationId xmlns:p14="http://schemas.microsoft.com/office/powerpoint/2010/main" val="611698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solidFill>
                  <a:srgbClr val="000000"/>
                </a:solidFill>
                <a:latin typeface="PalatinoLTStd-Roman"/>
              </a:rPr>
              <a:t>The </a:t>
            </a:r>
            <a:r>
              <a:rPr lang="en-US" sz="1800" b="1" i="0" u="none" strike="noStrike" baseline="0" dirty="0">
                <a:solidFill>
                  <a:srgbClr val="00FFFF"/>
                </a:solidFill>
                <a:latin typeface="PalatinoLTStd-Bold"/>
              </a:rPr>
              <a:t>core </a:t>
            </a:r>
            <a:r>
              <a:rPr lang="en-US" sz="1800" b="0" i="0" u="none" strike="noStrike" baseline="0" dirty="0">
                <a:solidFill>
                  <a:srgbClr val="000000"/>
                </a:solidFill>
                <a:latin typeface="PalatinoLTStd-Roman"/>
              </a:rPr>
              <a:t>is the component that executes instructions and registers for storing data locally</a:t>
            </a:r>
          </a:p>
          <a:p>
            <a:pPr algn="l"/>
            <a:r>
              <a:rPr lang="en-US" altLang="en-US" b="1" dirty="0">
                <a:solidFill>
                  <a:srgbClr val="006699"/>
                </a:solidFill>
                <a:latin typeface="+mj-lt"/>
              </a:rPr>
              <a:t>Asymmetric Multiprocessing</a:t>
            </a:r>
            <a:r>
              <a:rPr lang="en-US" altLang="en-US" b="1" dirty="0">
                <a:solidFill>
                  <a:srgbClr val="3366FF"/>
                </a:solidFill>
              </a:rPr>
              <a:t> </a:t>
            </a:r>
            <a:r>
              <a:rPr lang="en-US" altLang="en-US" dirty="0"/>
              <a:t>– each processor is assigned a specie task.</a:t>
            </a:r>
          </a:p>
          <a:p>
            <a:pPr marL="171450" indent="-171450" algn="l">
              <a:buFont typeface="Arial" panose="020B0604020202020204" pitchFamily="34" charset="0"/>
              <a:buChar char="•"/>
            </a:pPr>
            <a:r>
              <a:rPr lang="en-US" dirty="0"/>
              <a:t>Categorized based on the number of CPUs or processors.</a:t>
            </a:r>
          </a:p>
          <a:p>
            <a:pPr marL="171450" indent="-171450" algn="l">
              <a:buFont typeface="Arial" panose="020B0604020202020204" pitchFamily="34" charset="0"/>
              <a:buChar char="•"/>
            </a:pPr>
            <a:r>
              <a:rPr lang="en-US" dirty="0"/>
              <a:t>Multiprocessor – Multiple CPUs and each CPU has 1 core. Some may have 1 CPU with multiple cores.</a:t>
            </a:r>
          </a:p>
          <a:p>
            <a:pPr marL="171450" indent="-171450" algn="l">
              <a:buFont typeface="Arial" panose="020B0604020202020204" pitchFamily="34" charset="0"/>
              <a:buChar char="•"/>
            </a:pPr>
            <a:r>
              <a:rPr lang="en-US" dirty="0"/>
              <a:t>Core means executing memory</a:t>
            </a:r>
          </a:p>
          <a:p>
            <a:pPr marL="171450" indent="-171450" algn="l">
              <a:buFont typeface="Arial" panose="020B0604020202020204" pitchFamily="34" charset="0"/>
              <a:buChar char="•"/>
            </a:pPr>
            <a:r>
              <a:rPr lang="en-US" dirty="0"/>
              <a:t>Each core has its own Registers and Cache.</a:t>
            </a:r>
          </a:p>
          <a:p>
            <a:pPr marL="171450" indent="-171450" algn="l">
              <a:buFont typeface="Arial" panose="020B0604020202020204" pitchFamily="34" charset="0"/>
              <a:buChar char="•"/>
            </a:pPr>
            <a:r>
              <a:rPr lang="en-US" b="1" dirty="0"/>
              <a:t>Throughput</a:t>
            </a:r>
            <a:r>
              <a:rPr lang="en-US" dirty="0"/>
              <a:t> – How many tasks/processes are completed in unit time (1min or 1hr).</a:t>
            </a:r>
          </a:p>
          <a:p>
            <a:pPr marL="171450" indent="-171450" algn="l">
              <a:buFont typeface="Arial" panose="020B0604020202020204" pitchFamily="34" charset="0"/>
              <a:buChar char="•"/>
            </a:pPr>
            <a:r>
              <a:rPr lang="en-US" b="1" dirty="0"/>
              <a:t>Asymmetric</a:t>
            </a:r>
            <a:r>
              <a:rPr lang="en-US" dirty="0"/>
              <a:t> – 1 CPU acts as master and other are slaves.</a:t>
            </a:r>
          </a:p>
          <a:p>
            <a:pPr marL="171450" indent="-171450" algn="l">
              <a:buFont typeface="Arial" panose="020B0604020202020204" pitchFamily="34" charset="0"/>
              <a:buChar char="•"/>
            </a:pPr>
            <a:endParaRPr lang="en-US" dirty="0"/>
          </a:p>
          <a:p>
            <a:pPr algn="l"/>
            <a:endParaRPr lang="en-US" dirty="0"/>
          </a:p>
        </p:txBody>
      </p:sp>
      <p:sp>
        <p:nvSpPr>
          <p:cNvPr id="4" name="Slide Number Placeholder 3"/>
          <p:cNvSpPr>
            <a:spLocks noGrp="1"/>
          </p:cNvSpPr>
          <p:nvPr>
            <p:ph type="sldNum" sz="quarter" idx="5"/>
          </p:nvPr>
        </p:nvSpPr>
        <p:spPr/>
        <p:txBody>
          <a:bodyPr/>
          <a:lstStyle/>
          <a:p>
            <a:fld id="{582458B6-4263-471A-8112-2AEEA4E94286}" type="slidenum">
              <a:rPr lang="en-US" smtClean="0"/>
              <a:t>20</a:t>
            </a:fld>
            <a:endParaRPr lang="en-US"/>
          </a:p>
        </p:txBody>
      </p:sp>
    </p:spTree>
    <p:extLst>
      <p:ext uri="{BB962C8B-B14F-4D97-AF65-F5344CB8AC3E}">
        <p14:creationId xmlns:p14="http://schemas.microsoft.com/office/powerpoint/2010/main" val="2193768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They can execute different programs parallelly.</a:t>
            </a:r>
          </a:p>
        </p:txBody>
      </p:sp>
      <p:sp>
        <p:nvSpPr>
          <p:cNvPr id="4" name="Slide Number Placeholder 3"/>
          <p:cNvSpPr>
            <a:spLocks noGrp="1"/>
          </p:cNvSpPr>
          <p:nvPr>
            <p:ph type="sldNum" sz="quarter" idx="5"/>
          </p:nvPr>
        </p:nvSpPr>
        <p:spPr/>
        <p:txBody>
          <a:bodyPr/>
          <a:lstStyle/>
          <a:p>
            <a:fld id="{582458B6-4263-471A-8112-2AEEA4E94286}" type="slidenum">
              <a:rPr lang="en-US" smtClean="0"/>
              <a:t>21</a:t>
            </a:fld>
            <a:endParaRPr lang="en-US"/>
          </a:p>
        </p:txBody>
      </p:sp>
    </p:spTree>
    <p:extLst>
      <p:ext uri="{BB962C8B-B14F-4D97-AF65-F5344CB8AC3E}">
        <p14:creationId xmlns:p14="http://schemas.microsoft.com/office/powerpoint/2010/main" val="11884574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Chip means CPU</a:t>
            </a:r>
          </a:p>
          <a:p>
            <a:pPr marL="171450" indent="-171450">
              <a:buFont typeface="Arial" panose="020B0604020202020204" pitchFamily="34" charset="0"/>
              <a:buChar char="•"/>
            </a:pPr>
            <a:r>
              <a:rPr lang="en-US" dirty="0"/>
              <a:t>Core – the fundamental unit of execution.</a:t>
            </a:r>
          </a:p>
          <a:p>
            <a:pPr marL="171450" indent="-171450">
              <a:buFont typeface="Arial" panose="020B0604020202020204" pitchFamily="34" charset="0"/>
              <a:buChar char="•"/>
            </a:pPr>
            <a:r>
              <a:rPr lang="en-US" dirty="0"/>
              <a:t>L2 cache is shared.</a:t>
            </a:r>
          </a:p>
          <a:p>
            <a:pPr marL="171450" indent="-171450">
              <a:buFont typeface="Arial" panose="020B0604020202020204" pitchFamily="34" charset="0"/>
              <a:buChar char="•"/>
            </a:pPr>
            <a:r>
              <a:rPr lang="en-US" dirty="0"/>
              <a:t>This is more efficient. (1 CPU with many cores) when compared to many CPUs with each 1 core because of communication between cores.</a:t>
            </a:r>
          </a:p>
          <a:p>
            <a:pPr marL="171450" indent="-171450">
              <a:buFont typeface="Arial" panose="020B0604020202020204" pitchFamily="34" charset="0"/>
              <a:buChar char="•"/>
            </a:pPr>
            <a:r>
              <a:rPr lang="en-US" dirty="0"/>
              <a:t>This may not perform well in cloud or something like that, so we have next one.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82458B6-4263-471A-8112-2AEEA4E94286}" type="slidenum">
              <a:rPr lang="en-US" smtClean="0"/>
              <a:t>22</a:t>
            </a:fld>
            <a:endParaRPr lang="en-US"/>
          </a:p>
        </p:txBody>
      </p:sp>
    </p:spTree>
    <p:extLst>
      <p:ext uri="{BB962C8B-B14F-4D97-AF65-F5344CB8AC3E}">
        <p14:creationId xmlns:p14="http://schemas.microsoft.com/office/powerpoint/2010/main" val="555549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main job of OS is to make it easy to use from the user's perspective [Ex: Double tab on the screen to do something] </a:t>
            </a:r>
          </a:p>
          <a:p>
            <a:pPr marL="171450" indent="-171450">
              <a:buFont typeface="Arial" panose="020B0604020202020204" pitchFamily="34" charset="0"/>
              <a:buChar char="•"/>
            </a:pPr>
            <a:r>
              <a:rPr lang="en-US" dirty="0"/>
              <a:t>It acts as. Resource allocator from a systems perspective.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82458B6-4263-471A-8112-2AEEA4E94286}" type="slidenum">
              <a:rPr lang="en-US" smtClean="0"/>
              <a:t>5</a:t>
            </a:fld>
            <a:endParaRPr lang="en-US"/>
          </a:p>
        </p:txBody>
      </p:sp>
    </p:spTree>
    <p:extLst>
      <p:ext uri="{BB962C8B-B14F-4D97-AF65-F5344CB8AC3E}">
        <p14:creationId xmlns:p14="http://schemas.microsoft.com/office/powerpoint/2010/main" val="37111918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Sharing data between CPUs may take time and is expensive.</a:t>
            </a:r>
          </a:p>
          <a:p>
            <a:pPr marL="171450" indent="-171450">
              <a:buFont typeface="Arial" panose="020B0604020202020204" pitchFamily="34" charset="0"/>
              <a:buChar char="•"/>
            </a:pPr>
            <a:r>
              <a:rPr lang="en-US" dirty="0"/>
              <a:t>Attach the local memory of each CPU.</a:t>
            </a:r>
          </a:p>
          <a:p>
            <a:pPr marL="171450" indent="-171450">
              <a:buFont typeface="Arial" panose="020B0604020202020204" pitchFamily="34" charset="0"/>
              <a:buChar char="•"/>
            </a:pPr>
            <a:r>
              <a:rPr lang="en-US" dirty="0"/>
              <a:t>Memory 0 can also be accessed by CPU 1 or other, most of the time it is used by CPU 0.</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82458B6-4263-471A-8112-2AEEA4E94286}" type="slidenum">
              <a:rPr lang="en-US" smtClean="0"/>
              <a:t>23</a:t>
            </a:fld>
            <a:endParaRPr lang="en-US"/>
          </a:p>
        </p:txBody>
      </p:sp>
    </p:spTree>
    <p:extLst>
      <p:ext uri="{BB962C8B-B14F-4D97-AF65-F5344CB8AC3E}">
        <p14:creationId xmlns:p14="http://schemas.microsoft.com/office/powerpoint/2010/main" val="14299363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Multiple systems working together from far.</a:t>
            </a:r>
          </a:p>
          <a:p>
            <a:pPr marL="171450" indent="-171450">
              <a:buFont typeface="Arial" panose="020B0604020202020204" pitchFamily="34" charset="0"/>
              <a:buChar char="•"/>
            </a:pPr>
            <a:r>
              <a:rPr lang="en-US" dirty="0"/>
              <a:t>Hot standby mode – One machine is not working, so the other machine does its work till it is up and running.</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82458B6-4263-471A-8112-2AEEA4E94286}" type="slidenum">
              <a:rPr lang="en-US" smtClean="0"/>
              <a:t>24</a:t>
            </a:fld>
            <a:endParaRPr lang="en-US"/>
          </a:p>
        </p:txBody>
      </p:sp>
    </p:spTree>
    <p:extLst>
      <p:ext uri="{BB962C8B-B14F-4D97-AF65-F5344CB8AC3E}">
        <p14:creationId xmlns:p14="http://schemas.microsoft.com/office/powerpoint/2010/main" val="25897650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Computers can be far from each other.</a:t>
            </a:r>
          </a:p>
        </p:txBody>
      </p:sp>
      <p:sp>
        <p:nvSpPr>
          <p:cNvPr id="4" name="Slide Number Placeholder 3"/>
          <p:cNvSpPr>
            <a:spLocks noGrp="1"/>
          </p:cNvSpPr>
          <p:nvPr>
            <p:ph type="sldNum" sz="quarter" idx="5"/>
          </p:nvPr>
        </p:nvSpPr>
        <p:spPr/>
        <p:txBody>
          <a:bodyPr/>
          <a:lstStyle/>
          <a:p>
            <a:fld id="{582458B6-4263-471A-8112-2AEEA4E94286}" type="slidenum">
              <a:rPr lang="en-US" smtClean="0"/>
              <a:t>25</a:t>
            </a:fld>
            <a:endParaRPr lang="en-US"/>
          </a:p>
        </p:txBody>
      </p:sp>
    </p:spTree>
    <p:extLst>
      <p:ext uri="{BB962C8B-B14F-4D97-AF65-F5344CB8AC3E}">
        <p14:creationId xmlns:p14="http://schemas.microsoft.com/office/powerpoint/2010/main" val="26230594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When we load the OS in the memory, it will not be loaded automatically, we need the bootstrap program to load the OS to memory.</a:t>
            </a:r>
          </a:p>
          <a:p>
            <a:pPr marL="171450" indent="-171450">
              <a:buFont typeface="Arial" panose="020B0604020202020204" pitchFamily="34" charset="0"/>
              <a:buChar char="•"/>
            </a:pPr>
            <a:r>
              <a:rPr lang="en-US" dirty="0"/>
              <a:t>Bootstrap program is written in ROM.</a:t>
            </a:r>
          </a:p>
          <a:p>
            <a:pPr marL="171450" indent="-171450">
              <a:buFont typeface="Arial" panose="020B0604020202020204" pitchFamily="34" charset="0"/>
              <a:buChar char="•"/>
            </a:pPr>
            <a:r>
              <a:rPr lang="en-US" dirty="0"/>
              <a:t>The size of the bootstrap program is small because its job is only to load the OS.</a:t>
            </a:r>
          </a:p>
          <a:p>
            <a:pPr marL="171450" indent="-171450">
              <a:buFont typeface="Arial" panose="020B0604020202020204" pitchFamily="34" charset="0"/>
              <a:buChar char="•"/>
            </a:pPr>
            <a:r>
              <a:rPr lang="en-US" dirty="0"/>
              <a:t>System daemons do not have any UI but they will run in the background.</a:t>
            </a:r>
          </a:p>
          <a:p>
            <a:pPr marL="171450" indent="-171450">
              <a:buFont typeface="Arial" panose="020B0604020202020204" pitchFamily="34" charset="0"/>
              <a:buChar char="•"/>
            </a:pPr>
            <a:r>
              <a:rPr lang="en-US" dirty="0"/>
              <a:t>Each system has its own system calls.</a:t>
            </a:r>
          </a:p>
          <a:p>
            <a:pPr marL="171450" indent="-171450">
              <a:buFont typeface="Arial" panose="020B0604020202020204" pitchFamily="34" charset="0"/>
              <a:buChar char="•"/>
            </a:pPr>
            <a:r>
              <a:rPr lang="en-US" dirty="0"/>
              <a:t>To create a new thread we cannot do that directly we need to ask the OS to do that using system call.</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82458B6-4263-471A-8112-2AEEA4E94286}" type="slidenum">
              <a:rPr lang="en-US" smtClean="0"/>
              <a:t>26</a:t>
            </a:fld>
            <a:endParaRPr lang="en-US"/>
          </a:p>
        </p:txBody>
      </p:sp>
    </p:spTree>
    <p:extLst>
      <p:ext uri="{BB962C8B-B14F-4D97-AF65-F5344CB8AC3E}">
        <p14:creationId xmlns:p14="http://schemas.microsoft.com/office/powerpoint/2010/main" val="4450304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Multiprogramming – Running multiple programs parallelly to utilize the resources efficiently.</a:t>
            </a:r>
          </a:p>
          <a:p>
            <a:pPr marL="171450" indent="-171450">
              <a:buFont typeface="Arial" panose="020B0604020202020204" pitchFamily="34" charset="0"/>
              <a:buChar char="•"/>
            </a:pPr>
            <a:r>
              <a:rPr lang="en-US" dirty="0"/>
              <a:t>Job scheduling – Which job to do next?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82458B6-4263-471A-8112-2AEEA4E94286}" type="slidenum">
              <a:rPr lang="en-US" smtClean="0"/>
              <a:t>27</a:t>
            </a:fld>
            <a:endParaRPr lang="en-US"/>
          </a:p>
        </p:txBody>
      </p:sp>
    </p:spTree>
    <p:extLst>
      <p:ext uri="{BB962C8B-B14F-4D97-AF65-F5344CB8AC3E}">
        <p14:creationId xmlns:p14="http://schemas.microsoft.com/office/powerpoint/2010/main" val="1733801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Execute the task for a small amount of time and switch to another job.</a:t>
            </a:r>
          </a:p>
          <a:p>
            <a:pPr marL="171450" indent="-171450">
              <a:buFont typeface="Arial" panose="020B0604020202020204" pitchFamily="34" charset="0"/>
              <a:buChar char="•"/>
            </a:pPr>
            <a:r>
              <a:rPr lang="en-US" dirty="0"/>
              <a:t>CPU scheduling – Decides which job to pick next from a pool of task using different algorithms.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82458B6-4263-471A-8112-2AEEA4E94286}" type="slidenum">
              <a:rPr lang="en-US" smtClean="0"/>
              <a:t>28</a:t>
            </a:fld>
            <a:endParaRPr lang="en-US"/>
          </a:p>
        </p:txBody>
      </p:sp>
    </p:spTree>
    <p:extLst>
      <p:ext uri="{BB962C8B-B14F-4D97-AF65-F5344CB8AC3E}">
        <p14:creationId xmlns:p14="http://schemas.microsoft.com/office/powerpoint/2010/main" val="3988742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If we have process 5 also then we need to kick out low-priority tasks.</a:t>
            </a:r>
          </a:p>
          <a:p>
            <a:pPr marL="171450" indent="-171450">
              <a:buFont typeface="Arial" panose="020B0604020202020204" pitchFamily="34" charset="0"/>
              <a:buChar char="•"/>
            </a:pPr>
            <a:r>
              <a:rPr lang="en-US" dirty="0"/>
              <a:t>Or we can use paging, which means loading only some parts of the process.</a:t>
            </a:r>
          </a:p>
          <a:p>
            <a:pPr marL="171450" indent="-171450">
              <a:buFont typeface="Arial" panose="020B0604020202020204" pitchFamily="34" charset="0"/>
              <a:buChar char="•"/>
            </a:pPr>
            <a:r>
              <a:rPr lang="en-US" dirty="0"/>
              <a:t>There is no correct answer, we can use some algorithm.</a:t>
            </a:r>
          </a:p>
        </p:txBody>
      </p:sp>
      <p:sp>
        <p:nvSpPr>
          <p:cNvPr id="4" name="Slide Number Placeholder 3"/>
          <p:cNvSpPr>
            <a:spLocks noGrp="1"/>
          </p:cNvSpPr>
          <p:nvPr>
            <p:ph type="sldNum" sz="quarter" idx="5"/>
          </p:nvPr>
        </p:nvSpPr>
        <p:spPr/>
        <p:txBody>
          <a:bodyPr/>
          <a:lstStyle/>
          <a:p>
            <a:fld id="{582458B6-4263-471A-8112-2AEEA4E94286}" type="slidenum">
              <a:rPr lang="en-US" smtClean="0"/>
              <a:t>29</a:t>
            </a:fld>
            <a:endParaRPr lang="en-US"/>
          </a:p>
        </p:txBody>
      </p:sp>
    </p:spTree>
    <p:extLst>
      <p:ext uri="{BB962C8B-B14F-4D97-AF65-F5344CB8AC3E}">
        <p14:creationId xmlns:p14="http://schemas.microsoft.com/office/powerpoint/2010/main" val="37304995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PalatinoLTStd-Roman"/>
              </a:rPr>
              <a:t>The instruction to switch to kernel mode is an example of a privileged instruction. </a:t>
            </a:r>
          </a:p>
          <a:p>
            <a:pPr algn="l"/>
            <a:r>
              <a:rPr lang="en-US" sz="1800" b="0" i="0" u="none" strike="noStrike" baseline="0" dirty="0">
                <a:latin typeface="PalatinoLTStd-Roman"/>
              </a:rPr>
              <a:t>Some other examples include I/O control, timer management, and interrupt management.</a:t>
            </a:r>
          </a:p>
          <a:p>
            <a:pPr marL="171450" indent="-171450" algn="l">
              <a:buFont typeface="Arial" panose="020B0604020202020204" pitchFamily="34" charset="0"/>
              <a:buChar char="•"/>
            </a:pPr>
            <a:r>
              <a:rPr lang="en-US" dirty="0"/>
              <a:t>OS should know who is executing the process – OS or the user. Both cannot be executed together. </a:t>
            </a:r>
          </a:p>
          <a:p>
            <a:pPr marL="171450" indent="-171450" algn="l">
              <a:buFont typeface="Arial" panose="020B0604020202020204" pitchFamily="34" charset="0"/>
              <a:buChar char="•"/>
            </a:pPr>
            <a:r>
              <a:rPr lang="en-US" dirty="0"/>
              <a:t>To know who is executing we can maintain a bit.</a:t>
            </a:r>
          </a:p>
          <a:p>
            <a:pPr marL="171450" indent="-171450" algn="l">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82458B6-4263-471A-8112-2AEEA4E94286}" type="slidenum">
              <a:rPr lang="en-US" smtClean="0"/>
              <a:t>30</a:t>
            </a:fld>
            <a:endParaRPr lang="en-US"/>
          </a:p>
        </p:txBody>
      </p:sp>
    </p:spTree>
    <p:extLst>
      <p:ext uri="{BB962C8B-B14F-4D97-AF65-F5344CB8AC3E}">
        <p14:creationId xmlns:p14="http://schemas.microsoft.com/office/powerpoint/2010/main" val="33285528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It could be possible that the system call can be denied by the OS.</a:t>
            </a:r>
          </a:p>
        </p:txBody>
      </p:sp>
      <p:sp>
        <p:nvSpPr>
          <p:cNvPr id="4" name="Slide Number Placeholder 3"/>
          <p:cNvSpPr>
            <a:spLocks noGrp="1"/>
          </p:cNvSpPr>
          <p:nvPr>
            <p:ph type="sldNum" sz="quarter" idx="5"/>
          </p:nvPr>
        </p:nvSpPr>
        <p:spPr/>
        <p:txBody>
          <a:bodyPr/>
          <a:lstStyle/>
          <a:p>
            <a:fld id="{582458B6-4263-471A-8112-2AEEA4E94286}" type="slidenum">
              <a:rPr lang="en-US" smtClean="0"/>
              <a:t>31</a:t>
            </a:fld>
            <a:endParaRPr lang="en-US"/>
          </a:p>
        </p:txBody>
      </p:sp>
    </p:spTree>
    <p:extLst>
      <p:ext uri="{BB962C8B-B14F-4D97-AF65-F5344CB8AC3E}">
        <p14:creationId xmlns:p14="http://schemas.microsoft.com/office/powerpoint/2010/main" val="36686435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582458B6-4263-471A-8112-2AEEA4E94286}" type="slidenum">
              <a:rPr lang="en-US" smtClean="0"/>
              <a:t>32</a:t>
            </a:fld>
            <a:endParaRPr lang="en-US"/>
          </a:p>
        </p:txBody>
      </p:sp>
    </p:spTree>
    <p:extLst>
      <p:ext uri="{BB962C8B-B14F-4D97-AF65-F5344CB8AC3E}">
        <p14:creationId xmlns:p14="http://schemas.microsoft.com/office/powerpoint/2010/main" val="3948158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82458B6-4263-471A-8112-2AEEA4E94286}" type="slidenum">
              <a:rPr lang="en-US" smtClean="0"/>
              <a:t>6</a:t>
            </a:fld>
            <a:endParaRPr lang="en-US"/>
          </a:p>
        </p:txBody>
      </p:sp>
    </p:spTree>
    <p:extLst>
      <p:ext uri="{BB962C8B-B14F-4D97-AF65-F5344CB8AC3E}">
        <p14:creationId xmlns:p14="http://schemas.microsoft.com/office/powerpoint/2010/main" val="11047647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OS also manages security-related stuff as well.</a:t>
            </a:r>
          </a:p>
        </p:txBody>
      </p:sp>
      <p:sp>
        <p:nvSpPr>
          <p:cNvPr id="4" name="Slide Number Placeholder 3"/>
          <p:cNvSpPr>
            <a:spLocks noGrp="1"/>
          </p:cNvSpPr>
          <p:nvPr>
            <p:ph type="sldNum" sz="quarter" idx="5"/>
          </p:nvPr>
        </p:nvSpPr>
        <p:spPr/>
        <p:txBody>
          <a:bodyPr/>
          <a:lstStyle/>
          <a:p>
            <a:fld id="{582458B6-4263-471A-8112-2AEEA4E94286}" type="slidenum">
              <a:rPr lang="en-US" smtClean="0"/>
              <a:t>33</a:t>
            </a:fld>
            <a:endParaRPr lang="en-US"/>
          </a:p>
        </p:txBody>
      </p:sp>
    </p:spTree>
    <p:extLst>
      <p:ext uri="{BB962C8B-B14F-4D97-AF65-F5344CB8AC3E}">
        <p14:creationId xmlns:p14="http://schemas.microsoft.com/office/powerpoint/2010/main" val="28242157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To run the program we need to load it in memory/RAM, process management will load.</a:t>
            </a:r>
          </a:p>
          <a:p>
            <a:pPr marL="171450" indent="-171450">
              <a:buFont typeface="Arial" panose="020B0604020202020204" pitchFamily="34" charset="0"/>
              <a:buChar char="•"/>
            </a:pPr>
            <a:r>
              <a:rPr lang="en-US" dirty="0"/>
              <a:t>Program counter – Pointer which contains the address of the next process to be executed.</a:t>
            </a:r>
          </a:p>
        </p:txBody>
      </p:sp>
      <p:sp>
        <p:nvSpPr>
          <p:cNvPr id="4" name="Slide Number Placeholder 3"/>
          <p:cNvSpPr>
            <a:spLocks noGrp="1"/>
          </p:cNvSpPr>
          <p:nvPr>
            <p:ph type="sldNum" sz="quarter" idx="5"/>
          </p:nvPr>
        </p:nvSpPr>
        <p:spPr/>
        <p:txBody>
          <a:bodyPr/>
          <a:lstStyle/>
          <a:p>
            <a:fld id="{582458B6-4263-471A-8112-2AEEA4E94286}" type="slidenum">
              <a:rPr lang="en-US" smtClean="0"/>
              <a:t>34</a:t>
            </a:fld>
            <a:endParaRPr lang="en-US"/>
          </a:p>
        </p:txBody>
      </p:sp>
    </p:spTree>
    <p:extLst>
      <p:ext uri="{BB962C8B-B14F-4D97-AF65-F5344CB8AC3E}">
        <p14:creationId xmlns:p14="http://schemas.microsoft.com/office/powerpoint/2010/main" val="26553734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Synchronization: Multiple processes asking request of the same resource</a:t>
            </a:r>
          </a:p>
          <a:p>
            <a:pPr marL="171450" indent="-171450">
              <a:buFont typeface="Arial" panose="020B0604020202020204" pitchFamily="34" charset="0"/>
              <a:buChar char="•"/>
            </a:pPr>
            <a:r>
              <a:rPr lang="en-US" dirty="0"/>
              <a:t>Open multiple processes – how they can communicate with each other</a:t>
            </a:r>
          </a:p>
        </p:txBody>
      </p:sp>
      <p:sp>
        <p:nvSpPr>
          <p:cNvPr id="4" name="Slide Number Placeholder 3"/>
          <p:cNvSpPr>
            <a:spLocks noGrp="1"/>
          </p:cNvSpPr>
          <p:nvPr>
            <p:ph type="sldNum" sz="quarter" idx="5"/>
          </p:nvPr>
        </p:nvSpPr>
        <p:spPr/>
        <p:txBody>
          <a:bodyPr/>
          <a:lstStyle/>
          <a:p>
            <a:fld id="{582458B6-4263-471A-8112-2AEEA4E94286}" type="slidenum">
              <a:rPr lang="en-US" smtClean="0"/>
              <a:t>35</a:t>
            </a:fld>
            <a:endParaRPr lang="en-US"/>
          </a:p>
        </p:txBody>
      </p:sp>
    </p:spTree>
    <p:extLst>
      <p:ext uri="{BB962C8B-B14F-4D97-AF65-F5344CB8AC3E}">
        <p14:creationId xmlns:p14="http://schemas.microsoft.com/office/powerpoint/2010/main" val="40052976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All memory-related tasks are done by memory management.</a:t>
            </a:r>
          </a:p>
          <a:p>
            <a:pPr marL="171450" indent="-171450">
              <a:buFont typeface="Arial" panose="020B0604020202020204" pitchFamily="34" charset="0"/>
              <a:buChar char="•"/>
            </a:pPr>
            <a:r>
              <a:rPr lang="en-US" dirty="0"/>
              <a:t>To execute the program it should be loaded in memory.</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82458B6-4263-471A-8112-2AEEA4E94286}" type="slidenum">
              <a:rPr lang="en-US" smtClean="0"/>
              <a:t>36</a:t>
            </a:fld>
            <a:endParaRPr lang="en-US"/>
          </a:p>
        </p:txBody>
      </p:sp>
    </p:spTree>
    <p:extLst>
      <p:ext uri="{BB962C8B-B14F-4D97-AF65-F5344CB8AC3E}">
        <p14:creationId xmlns:p14="http://schemas.microsoft.com/office/powerpoint/2010/main" val="10851482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Securing files and protecting them from other users is also handled.</a:t>
            </a:r>
          </a:p>
          <a:p>
            <a:pPr marL="171450" indent="-171450">
              <a:buFont typeface="Arial" panose="020B0604020202020204" pitchFamily="34" charset="0"/>
              <a:buChar char="•"/>
            </a:pPr>
            <a:r>
              <a:rPr lang="en-US" dirty="0"/>
              <a:t>NTFS file system is used in Windows OS.</a:t>
            </a:r>
          </a:p>
          <a:p>
            <a:pPr marL="171450" indent="-171450">
              <a:buFont typeface="Arial" panose="020B0604020202020204" pitchFamily="34" charset="0"/>
              <a:buChar char="•"/>
            </a:pPr>
            <a:r>
              <a:rPr lang="en-US" dirty="0"/>
              <a:t>To access the files quickly we need to know where the file is stored, this data is stored in the file system.</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82458B6-4263-471A-8112-2AEEA4E94286}" type="slidenum">
              <a:rPr lang="en-US" smtClean="0"/>
              <a:t>37</a:t>
            </a:fld>
            <a:endParaRPr lang="en-US"/>
          </a:p>
        </p:txBody>
      </p:sp>
    </p:spTree>
    <p:extLst>
      <p:ext uri="{BB962C8B-B14F-4D97-AF65-F5344CB8AC3E}">
        <p14:creationId xmlns:p14="http://schemas.microsoft.com/office/powerpoint/2010/main" val="22797118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Disk sub-system is not specifically the disk, and it can also be secondary memory.</a:t>
            </a:r>
          </a:p>
        </p:txBody>
      </p:sp>
      <p:sp>
        <p:nvSpPr>
          <p:cNvPr id="4" name="Slide Number Placeholder 3"/>
          <p:cNvSpPr>
            <a:spLocks noGrp="1"/>
          </p:cNvSpPr>
          <p:nvPr>
            <p:ph type="sldNum" sz="quarter" idx="5"/>
          </p:nvPr>
        </p:nvSpPr>
        <p:spPr/>
        <p:txBody>
          <a:bodyPr/>
          <a:lstStyle/>
          <a:p>
            <a:fld id="{582458B6-4263-471A-8112-2AEEA4E94286}" type="slidenum">
              <a:rPr lang="en-US" smtClean="0"/>
              <a:t>38</a:t>
            </a:fld>
            <a:endParaRPr lang="en-US"/>
          </a:p>
        </p:txBody>
      </p:sp>
    </p:spTree>
    <p:extLst>
      <p:ext uri="{BB962C8B-B14F-4D97-AF65-F5344CB8AC3E}">
        <p14:creationId xmlns:p14="http://schemas.microsoft.com/office/powerpoint/2010/main" val="31748048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cache is managed by the hardware CPU directly, not by the OS.</a:t>
            </a:r>
          </a:p>
        </p:txBody>
      </p:sp>
      <p:sp>
        <p:nvSpPr>
          <p:cNvPr id="4" name="Slide Number Placeholder 3"/>
          <p:cNvSpPr>
            <a:spLocks noGrp="1"/>
          </p:cNvSpPr>
          <p:nvPr>
            <p:ph type="sldNum" sz="quarter" idx="5"/>
          </p:nvPr>
        </p:nvSpPr>
        <p:spPr/>
        <p:txBody>
          <a:bodyPr/>
          <a:lstStyle/>
          <a:p>
            <a:fld id="{582458B6-4263-471A-8112-2AEEA4E94286}" type="slidenum">
              <a:rPr lang="en-US" smtClean="0"/>
              <a:t>39</a:t>
            </a:fld>
            <a:endParaRPr lang="en-US"/>
          </a:p>
        </p:txBody>
      </p:sp>
    </p:spTree>
    <p:extLst>
      <p:ext uri="{BB962C8B-B14F-4D97-AF65-F5344CB8AC3E}">
        <p14:creationId xmlns:p14="http://schemas.microsoft.com/office/powerpoint/2010/main" val="31106348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compiler provides the instructions which are used by the registers.</a:t>
            </a:r>
          </a:p>
          <a:p>
            <a:pPr marL="171450" indent="-171450">
              <a:buFont typeface="Arial" panose="020B0604020202020204" pitchFamily="34" charset="0"/>
              <a:buChar char="•"/>
            </a:pPr>
            <a:r>
              <a:rPr lang="en-US" dirty="0"/>
              <a:t>M1 or M2 chips in Mac manage the registers.</a:t>
            </a:r>
          </a:p>
          <a:p>
            <a:pPr marL="171450" indent="-171450">
              <a:buFont typeface="Arial" panose="020B0604020202020204" pitchFamily="34" charset="0"/>
              <a:buChar char="•"/>
            </a:pPr>
            <a:r>
              <a:rPr lang="en-US" dirty="0"/>
              <a:t>Assembly code: Add R1,R2,R3 (Means R1=R2+R3). This is executed the the CPU.</a:t>
            </a:r>
          </a:p>
          <a:p>
            <a:pPr marL="171450" indent="-171450">
              <a:buFont typeface="Arial" panose="020B0604020202020204" pitchFamily="34" charset="0"/>
              <a:buChar char="•"/>
            </a:pPr>
            <a:r>
              <a:rPr lang="en-US" dirty="0"/>
              <a:t>The selection of registers is the job of compiler.</a:t>
            </a:r>
          </a:p>
          <a:p>
            <a:pPr marL="171450" indent="-171450">
              <a:buFont typeface="Arial" panose="020B0604020202020204" pitchFamily="34" charset="0"/>
              <a:buChar char="•"/>
            </a:pPr>
            <a:r>
              <a:rPr lang="en-US" dirty="0"/>
              <a:t>Assembly language example:</a:t>
            </a:r>
          </a:p>
          <a:p>
            <a:pPr marL="628650" lvl="1" indent="-171450">
              <a:buFont typeface="Arial" panose="020B0604020202020204" pitchFamily="34" charset="0"/>
              <a:buChar char="•"/>
            </a:pPr>
            <a:r>
              <a:rPr lang="en-US" dirty="0"/>
              <a:t>Load R3, #M3</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Load R2, #M2</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Add R1, R2, R3</a:t>
            </a:r>
          </a:p>
          <a:p>
            <a:pPr marL="628650" lvl="1" indent="-171450">
              <a:buFont typeface="Arial" panose="020B0604020202020204" pitchFamily="34" charset="0"/>
              <a:buChar char="•"/>
            </a:pPr>
            <a:r>
              <a:rPr lang="en-US" dirty="0"/>
              <a:t>Mul R4, R1, #5</a:t>
            </a:r>
          </a:p>
        </p:txBody>
      </p:sp>
      <p:sp>
        <p:nvSpPr>
          <p:cNvPr id="4" name="Slide Number Placeholder 3"/>
          <p:cNvSpPr>
            <a:spLocks noGrp="1"/>
          </p:cNvSpPr>
          <p:nvPr>
            <p:ph type="sldNum" sz="quarter" idx="5"/>
          </p:nvPr>
        </p:nvSpPr>
        <p:spPr/>
        <p:txBody>
          <a:bodyPr/>
          <a:lstStyle/>
          <a:p>
            <a:fld id="{582458B6-4263-471A-8112-2AEEA4E94286}" type="slidenum">
              <a:rPr lang="en-US" smtClean="0"/>
              <a:t>40</a:t>
            </a:fld>
            <a:endParaRPr lang="en-US"/>
          </a:p>
        </p:txBody>
      </p:sp>
    </p:spTree>
    <p:extLst>
      <p:ext uri="{BB962C8B-B14F-4D97-AF65-F5344CB8AC3E}">
        <p14:creationId xmlns:p14="http://schemas.microsoft.com/office/powerpoint/2010/main" val="13281258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need to make sure all the cache has the same data during the execution.</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82458B6-4263-471A-8112-2AEEA4E94286}" type="slidenum">
              <a:rPr lang="en-US" smtClean="0"/>
              <a:t>41</a:t>
            </a:fld>
            <a:endParaRPr lang="en-US"/>
          </a:p>
        </p:txBody>
      </p:sp>
    </p:spTree>
    <p:extLst>
      <p:ext uri="{BB962C8B-B14F-4D97-AF65-F5344CB8AC3E}">
        <p14:creationId xmlns:p14="http://schemas.microsoft.com/office/powerpoint/2010/main" val="5756977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Spooling (</a:t>
            </a:r>
            <a:r>
              <a:rPr lang="en-US" sz="1800" b="1" i="0" u="none" strike="noStrike" baseline="0" dirty="0">
                <a:latin typeface="PalatinoLTStd-Bold"/>
              </a:rPr>
              <a:t>s</a:t>
            </a:r>
            <a:r>
              <a:rPr lang="en-US" sz="1800" b="0" i="0" u="none" strike="noStrike" baseline="0" dirty="0">
                <a:latin typeface="PalatinoLTStd-Roman"/>
              </a:rPr>
              <a:t>imultaneous </a:t>
            </a:r>
            <a:r>
              <a:rPr lang="en-US" sz="1800" b="1" i="0" u="none" strike="noStrike" baseline="0" dirty="0">
                <a:latin typeface="PalatinoLTStd-Bold"/>
              </a:rPr>
              <a:t>p</a:t>
            </a:r>
            <a:r>
              <a:rPr lang="en-US" sz="1800" b="0" i="0" u="none" strike="noStrike" baseline="0" dirty="0">
                <a:latin typeface="PalatinoLTStd-Roman"/>
              </a:rPr>
              <a:t>eripheral </a:t>
            </a:r>
            <a:r>
              <a:rPr lang="en-US" sz="1800" b="1" i="0" u="none" strike="noStrike" baseline="0" dirty="0">
                <a:latin typeface="PalatinoLTStd-Bold"/>
              </a:rPr>
              <a:t>o</a:t>
            </a:r>
            <a:r>
              <a:rPr lang="en-US" sz="1800" b="0" i="0" u="none" strike="noStrike" baseline="0" dirty="0">
                <a:latin typeface="PalatinoLTStd-Roman"/>
              </a:rPr>
              <a:t>peration </a:t>
            </a:r>
            <a:r>
              <a:rPr lang="en-US" sz="1800" b="1" i="0" u="none" strike="noStrike" baseline="0" dirty="0">
                <a:latin typeface="PalatinoLTStd-Bold"/>
              </a:rPr>
              <a:t>o</a:t>
            </a:r>
            <a:r>
              <a:rPr lang="en-US" sz="1800" b="0" i="0" u="none" strike="noStrike" baseline="0" dirty="0">
                <a:latin typeface="PalatinoLTStd-Roman"/>
              </a:rPr>
              <a:t>n-</a:t>
            </a:r>
            <a:r>
              <a:rPr lang="en-US" sz="1800" b="1" i="0" u="none" strike="noStrike" baseline="0" dirty="0">
                <a:latin typeface="PalatinoLTStd-Bold"/>
              </a:rPr>
              <a:t>l</a:t>
            </a:r>
            <a:r>
              <a:rPr lang="en-US" sz="1800" b="0" i="0" u="none" strike="noStrike" baseline="0" dirty="0">
                <a:latin typeface="PalatinoLTStd-Roman"/>
              </a:rPr>
              <a:t>ine.</a:t>
            </a:r>
            <a:r>
              <a:rPr lang="en-US" dirty="0"/>
              <a:t>)</a:t>
            </a:r>
          </a:p>
        </p:txBody>
      </p:sp>
      <p:sp>
        <p:nvSpPr>
          <p:cNvPr id="4" name="Slide Number Placeholder 3"/>
          <p:cNvSpPr>
            <a:spLocks noGrp="1"/>
          </p:cNvSpPr>
          <p:nvPr>
            <p:ph type="sldNum" sz="quarter" idx="5"/>
          </p:nvPr>
        </p:nvSpPr>
        <p:spPr/>
        <p:txBody>
          <a:bodyPr/>
          <a:lstStyle/>
          <a:p>
            <a:fld id="{582458B6-4263-471A-8112-2AEEA4E94286}" type="slidenum">
              <a:rPr lang="en-US" smtClean="0"/>
              <a:t>42</a:t>
            </a:fld>
            <a:endParaRPr lang="en-US"/>
          </a:p>
        </p:txBody>
      </p:sp>
    </p:spTree>
    <p:extLst>
      <p:ext uri="{BB962C8B-B14F-4D97-AF65-F5344CB8AC3E}">
        <p14:creationId xmlns:p14="http://schemas.microsoft.com/office/powerpoint/2010/main" val="1780590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OS can also be defined as the special type of Kernel along with other programs</a:t>
            </a:r>
          </a:p>
        </p:txBody>
      </p:sp>
      <p:sp>
        <p:nvSpPr>
          <p:cNvPr id="4" name="Slide Number Placeholder 3"/>
          <p:cNvSpPr>
            <a:spLocks noGrp="1"/>
          </p:cNvSpPr>
          <p:nvPr>
            <p:ph type="sldNum" sz="quarter" idx="5"/>
          </p:nvPr>
        </p:nvSpPr>
        <p:spPr/>
        <p:txBody>
          <a:bodyPr/>
          <a:lstStyle/>
          <a:p>
            <a:fld id="{582458B6-4263-471A-8112-2AEEA4E94286}" type="slidenum">
              <a:rPr lang="en-US" smtClean="0"/>
              <a:t>7</a:t>
            </a:fld>
            <a:endParaRPr lang="en-US"/>
          </a:p>
        </p:txBody>
      </p:sp>
    </p:spTree>
    <p:extLst>
      <p:ext uri="{BB962C8B-B14F-4D97-AF65-F5344CB8AC3E}">
        <p14:creationId xmlns:p14="http://schemas.microsoft.com/office/powerpoint/2010/main" val="2736494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PalatinoLTStd-Roman"/>
              </a:rPr>
              <a:t>denial-of-service attacks (which use all of a system’s resources and so keep legitimate users out of the system)</a:t>
            </a:r>
          </a:p>
          <a:p>
            <a:pPr marL="171450" indent="-171450" algn="l">
              <a:buFont typeface="Arial" panose="020B0604020202020204" pitchFamily="34" charset="0"/>
              <a:buChar char="•"/>
            </a:pPr>
            <a:r>
              <a:rPr lang="en-US" sz="1800" b="1" i="0" u="none" strike="noStrike" baseline="0" dirty="0">
                <a:latin typeface="PalatinoLTStd-Roman"/>
              </a:rPr>
              <a:t>Protection</a:t>
            </a:r>
            <a:r>
              <a:rPr lang="en-US" sz="1800" b="0" i="0" u="none" strike="noStrike" baseline="0" dirty="0">
                <a:latin typeface="PalatinoLTStd-Roman"/>
              </a:rPr>
              <a:t>: which access the resource from one user or program to another user or program.</a:t>
            </a:r>
          </a:p>
          <a:p>
            <a:pPr marL="171450" indent="-171450" algn="l">
              <a:buFont typeface="Arial" panose="020B0604020202020204" pitchFamily="34" charset="0"/>
              <a:buChar char="•"/>
            </a:pPr>
            <a:r>
              <a:rPr lang="en-US" sz="1800" b="1" i="0" u="none" strike="noStrike" baseline="0" dirty="0">
                <a:latin typeface="PalatinoLTStd-Roman"/>
              </a:rPr>
              <a:t>Security</a:t>
            </a:r>
            <a:r>
              <a:rPr lang="en-US" sz="1800" b="0" i="0" u="none" strike="noStrike" baseline="0" dirty="0">
                <a:latin typeface="PalatinoLTStd-Roman"/>
              </a:rPr>
              <a:t>: Whether the OS is protected from external attacks.</a:t>
            </a:r>
          </a:p>
          <a:p>
            <a:pPr marL="171450" indent="-171450" algn="l">
              <a:buFont typeface="Arial" panose="020B0604020202020204" pitchFamily="34" charset="0"/>
              <a:buChar char="•"/>
            </a:pPr>
            <a:r>
              <a:rPr lang="en-US" sz="1800" b="1" i="0" u="none" strike="noStrike" baseline="0" dirty="0">
                <a:latin typeface="PalatinoLTStd-Roman"/>
              </a:rPr>
              <a:t>Privileges</a:t>
            </a:r>
            <a:r>
              <a:rPr lang="en-US" sz="1800" b="0" i="0" u="none" strike="noStrike" baseline="0" dirty="0">
                <a:latin typeface="PalatinoLTStd-Roman"/>
              </a:rPr>
              <a:t>: Sometimes we need to have admin privileges to install some software even in our own system.</a:t>
            </a:r>
          </a:p>
          <a:p>
            <a:pPr marL="171450" indent="-171450" algn="l">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82458B6-4263-471A-8112-2AEEA4E94286}" type="slidenum">
              <a:rPr lang="en-US" smtClean="0"/>
              <a:t>43</a:t>
            </a:fld>
            <a:endParaRPr lang="en-US"/>
          </a:p>
        </p:txBody>
      </p:sp>
    </p:spTree>
    <p:extLst>
      <p:ext uri="{BB962C8B-B14F-4D97-AF65-F5344CB8AC3E}">
        <p14:creationId xmlns:p14="http://schemas.microsoft.com/office/powerpoint/2010/main" val="15256145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An example of virtualization is VMWare.</a:t>
            </a:r>
          </a:p>
          <a:p>
            <a:pPr marL="171450" indent="-171450">
              <a:buFont typeface="Arial" panose="020B0604020202020204" pitchFamily="34" charset="0"/>
              <a:buChar char="•"/>
            </a:pPr>
            <a:r>
              <a:rPr lang="en-US" dirty="0"/>
              <a:t>We will use:</a:t>
            </a:r>
          </a:p>
          <a:p>
            <a:pPr marL="628650" lvl="1" indent="-171450">
              <a:buFont typeface="Arial" panose="020B0604020202020204" pitchFamily="34" charset="0"/>
              <a:buChar char="•"/>
            </a:pPr>
            <a:r>
              <a:rPr lang="en-US" dirty="0"/>
              <a:t>Software: Virtual Box</a:t>
            </a:r>
          </a:p>
          <a:p>
            <a:pPr marL="628650" lvl="1" indent="-171450">
              <a:buFont typeface="Arial" panose="020B0604020202020204" pitchFamily="34" charset="0"/>
              <a:buChar char="•"/>
            </a:pPr>
            <a:r>
              <a:rPr lang="en-US" dirty="0"/>
              <a:t>OS: Ubuntu</a:t>
            </a:r>
          </a:p>
          <a:p>
            <a:pPr marL="171450" indent="-171450">
              <a:buFont typeface="Arial" panose="020B0604020202020204" pitchFamily="34" charset="0"/>
              <a:buChar char="•"/>
            </a:pPr>
            <a:r>
              <a:rPr lang="en-US" b="1" u="sng" dirty="0"/>
              <a:t>Emulation</a:t>
            </a:r>
            <a:r>
              <a:rPr lang="en-US" dirty="0"/>
              <a:t>: Software allowed to work on some hardware which it should not.</a:t>
            </a:r>
          </a:p>
          <a:p>
            <a:pPr marL="171450" indent="-171450">
              <a:buFont typeface="Arial" panose="020B0604020202020204" pitchFamily="34" charset="0"/>
              <a:buChar char="•"/>
            </a:pPr>
            <a:r>
              <a:rPr lang="en-US" dirty="0"/>
              <a:t>PowerPC and Inter x86 are architecture.</a:t>
            </a:r>
          </a:p>
          <a:p>
            <a:pPr marL="171450" indent="-171450">
              <a:buFont typeface="Arial" panose="020B0604020202020204" pitchFamily="34" charset="0"/>
              <a:buChar char="•"/>
            </a:pPr>
            <a:r>
              <a:rPr lang="en-US" b="1" u="sng" dirty="0"/>
              <a:t>Interpretation or Emulation</a:t>
            </a:r>
            <a:r>
              <a:rPr lang="en-US" dirty="0"/>
              <a:t>: Executing the instructions of one program as input and, convert the instructions into other architecture dynamically. It is slow but important sometimes.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82458B6-4263-471A-8112-2AEEA4E94286}" type="slidenum">
              <a:rPr lang="en-US" smtClean="0"/>
              <a:t>44</a:t>
            </a:fld>
            <a:endParaRPr lang="en-US"/>
          </a:p>
        </p:txBody>
      </p:sp>
    </p:spTree>
    <p:extLst>
      <p:ext uri="{BB962C8B-B14F-4D97-AF65-F5344CB8AC3E}">
        <p14:creationId xmlns:p14="http://schemas.microsoft.com/office/powerpoint/2010/main" val="32727662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582458B6-4263-471A-8112-2AEEA4E94286}" type="slidenum">
              <a:rPr lang="en-US" smtClean="0"/>
              <a:t>45</a:t>
            </a:fld>
            <a:endParaRPr lang="en-US"/>
          </a:p>
        </p:txBody>
      </p:sp>
    </p:spTree>
    <p:extLst>
      <p:ext uri="{BB962C8B-B14F-4D97-AF65-F5344CB8AC3E}">
        <p14:creationId xmlns:p14="http://schemas.microsoft.com/office/powerpoint/2010/main" val="34176533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All the </a:t>
            </a:r>
            <a:r>
              <a:rPr lang="en-US"/>
              <a:t>processes go </a:t>
            </a:r>
            <a:r>
              <a:rPr lang="en-US" dirty="0"/>
              <a:t>through the API(</a:t>
            </a:r>
            <a:r>
              <a:rPr lang="en-US"/>
              <a:t>programming interface</a:t>
            </a:r>
            <a:r>
              <a:rPr lang="en-US" dirty="0"/>
              <a:t>) to the kernel for execution.</a:t>
            </a:r>
          </a:p>
        </p:txBody>
      </p:sp>
      <p:sp>
        <p:nvSpPr>
          <p:cNvPr id="4" name="Slide Number Placeholder 3"/>
          <p:cNvSpPr>
            <a:spLocks noGrp="1"/>
          </p:cNvSpPr>
          <p:nvPr>
            <p:ph type="sldNum" sz="quarter" idx="5"/>
          </p:nvPr>
        </p:nvSpPr>
        <p:spPr/>
        <p:txBody>
          <a:bodyPr/>
          <a:lstStyle/>
          <a:p>
            <a:fld id="{582458B6-4263-471A-8112-2AEEA4E94286}" type="slidenum">
              <a:rPr lang="en-US" smtClean="0"/>
              <a:t>46</a:t>
            </a:fld>
            <a:endParaRPr lang="en-US"/>
          </a:p>
        </p:txBody>
      </p:sp>
    </p:spTree>
    <p:extLst>
      <p:ext uri="{BB962C8B-B14F-4D97-AF65-F5344CB8AC3E}">
        <p14:creationId xmlns:p14="http://schemas.microsoft.com/office/powerpoint/2010/main" val="2812600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Every hardware is controlled by a device driver which communicates with the OS.</a:t>
            </a:r>
          </a:p>
        </p:txBody>
      </p:sp>
      <p:sp>
        <p:nvSpPr>
          <p:cNvPr id="4" name="Slide Number Placeholder 3"/>
          <p:cNvSpPr>
            <a:spLocks noGrp="1"/>
          </p:cNvSpPr>
          <p:nvPr>
            <p:ph type="sldNum" sz="quarter" idx="5"/>
          </p:nvPr>
        </p:nvSpPr>
        <p:spPr/>
        <p:txBody>
          <a:bodyPr/>
          <a:lstStyle/>
          <a:p>
            <a:fld id="{582458B6-4263-471A-8112-2AEEA4E94286}" type="slidenum">
              <a:rPr lang="en-US" smtClean="0"/>
              <a:t>8</a:t>
            </a:fld>
            <a:endParaRPr lang="en-US"/>
          </a:p>
        </p:txBody>
      </p:sp>
    </p:spTree>
    <p:extLst>
      <p:ext uri="{BB962C8B-B14F-4D97-AF65-F5344CB8AC3E}">
        <p14:creationId xmlns:p14="http://schemas.microsoft.com/office/powerpoint/2010/main" val="593543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dirty="0"/>
              <a:t>CPU moves data from/to main memory to/from local buffers</a:t>
            </a:r>
            <a:endParaRPr lang="en-US" altLang="en-US" sz="8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dirty="0"/>
              <a:t>I/O is from the device to the local buffer of the controller</a:t>
            </a:r>
            <a:endParaRPr lang="en-US" altLang="en-US" sz="800" dirty="0"/>
          </a:p>
          <a:p>
            <a:pPr marL="171450" indent="-171450">
              <a:buFont typeface="Arial" panose="020B0604020202020204" pitchFamily="34" charset="0"/>
              <a:buChar char="•"/>
            </a:pPr>
            <a:r>
              <a:rPr lang="en-US" dirty="0"/>
              <a:t>The CPU is executing some instructions and something important happens (interrupt), now the CPU should first focus on the interrupt task and then come back to its previous instruction.</a:t>
            </a:r>
          </a:p>
          <a:p>
            <a:pPr marL="171450" indent="-171450">
              <a:buFont typeface="Arial" panose="020B0604020202020204" pitchFamily="34" charset="0"/>
              <a:buChar char="•"/>
            </a:pPr>
            <a:r>
              <a:rPr lang="en-US" dirty="0"/>
              <a:t>An interrupt is used to inform something important has happened.</a:t>
            </a:r>
          </a:p>
        </p:txBody>
      </p:sp>
      <p:sp>
        <p:nvSpPr>
          <p:cNvPr id="4" name="Slide Number Placeholder 3"/>
          <p:cNvSpPr>
            <a:spLocks noGrp="1"/>
          </p:cNvSpPr>
          <p:nvPr>
            <p:ph type="sldNum" sz="quarter" idx="5"/>
          </p:nvPr>
        </p:nvSpPr>
        <p:spPr/>
        <p:txBody>
          <a:bodyPr/>
          <a:lstStyle/>
          <a:p>
            <a:fld id="{582458B6-4263-471A-8112-2AEEA4E94286}" type="slidenum">
              <a:rPr lang="en-US" smtClean="0"/>
              <a:t>9</a:t>
            </a:fld>
            <a:endParaRPr lang="en-US"/>
          </a:p>
        </p:txBody>
      </p:sp>
    </p:spTree>
    <p:extLst>
      <p:ext uri="{BB962C8B-B14F-4D97-AF65-F5344CB8AC3E}">
        <p14:creationId xmlns:p14="http://schemas.microsoft.com/office/powerpoint/2010/main" val="586988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Interrupts are stored in an array.</a:t>
            </a:r>
          </a:p>
          <a:p>
            <a:pPr marL="171450" indent="-171450">
              <a:buFont typeface="Arial" panose="020B0604020202020204" pitchFamily="34" charset="0"/>
              <a:buChar char="•"/>
            </a:pPr>
            <a:r>
              <a:rPr lang="en-US" dirty="0"/>
              <a:t>Null exceptions or divisible by 0 are interruptions.</a:t>
            </a:r>
          </a:p>
        </p:txBody>
      </p:sp>
      <p:sp>
        <p:nvSpPr>
          <p:cNvPr id="4" name="Slide Number Placeholder 3"/>
          <p:cNvSpPr>
            <a:spLocks noGrp="1"/>
          </p:cNvSpPr>
          <p:nvPr>
            <p:ph type="sldNum" sz="quarter" idx="5"/>
          </p:nvPr>
        </p:nvSpPr>
        <p:spPr/>
        <p:txBody>
          <a:bodyPr/>
          <a:lstStyle/>
          <a:p>
            <a:fld id="{582458B6-4263-471A-8112-2AEEA4E94286}" type="slidenum">
              <a:rPr lang="en-US" smtClean="0"/>
              <a:t>10</a:t>
            </a:fld>
            <a:endParaRPr lang="en-US"/>
          </a:p>
        </p:txBody>
      </p:sp>
    </p:spTree>
    <p:extLst>
      <p:ext uri="{BB962C8B-B14F-4D97-AF65-F5344CB8AC3E}">
        <p14:creationId xmlns:p14="http://schemas.microsoft.com/office/powerpoint/2010/main" val="2444501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2458B6-4263-471A-8112-2AEEA4E94286}" type="slidenum">
              <a:rPr lang="en-US" smtClean="0"/>
              <a:t>11</a:t>
            </a:fld>
            <a:endParaRPr lang="en-US"/>
          </a:p>
        </p:txBody>
      </p:sp>
    </p:spTree>
    <p:extLst>
      <p:ext uri="{BB962C8B-B14F-4D97-AF65-F5344CB8AC3E}">
        <p14:creationId xmlns:p14="http://schemas.microsoft.com/office/powerpoint/2010/main" val="112454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Once the interrupt is handled it should come back to the previous task, to preserve the </a:t>
            </a:r>
            <a:r>
              <a:rPr lang="en-US" b="1" dirty="0"/>
              <a:t>state registers</a:t>
            </a:r>
            <a:r>
              <a:rPr lang="en-US" dirty="0"/>
              <a:t> are used to store.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82458B6-4263-471A-8112-2AEEA4E94286}" type="slidenum">
              <a:rPr lang="en-US" smtClean="0"/>
              <a:t>12</a:t>
            </a:fld>
            <a:endParaRPr lang="en-US"/>
          </a:p>
        </p:txBody>
      </p:sp>
    </p:spTree>
    <p:extLst>
      <p:ext uri="{BB962C8B-B14F-4D97-AF65-F5344CB8AC3E}">
        <p14:creationId xmlns:p14="http://schemas.microsoft.com/office/powerpoint/2010/main" val="2522924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8A9ED-B2EB-40AC-9987-47C3AE2070FE}"/>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ACCC88-0286-4964-A6ED-0F25A7B92295}"/>
              </a:ext>
            </a:extLst>
          </p:cNvPr>
          <p:cNvSpPr>
            <a:spLocks noGrp="1"/>
          </p:cNvSpPr>
          <p:nvPr>
            <p:ph type="subTitle" idx="1"/>
          </p:nvPr>
        </p:nvSpPr>
        <p:spPr>
          <a:xfrm>
            <a:off x="1524000" y="3602038"/>
            <a:ext cx="9144000" cy="1655762"/>
          </a:xfrm>
        </p:spPr>
        <p:txBody>
          <a:bodyPr/>
          <a:lstStyle>
            <a:lvl1pPr marL="0" indent="0" algn="ctr">
              <a:buNone/>
              <a:defRPr sz="2400">
                <a:solidFill>
                  <a:schemeClr val="accent6">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29D0DF8-9213-4C0B-8D56-950D080D929E}"/>
              </a:ext>
            </a:extLst>
          </p:cNvPr>
          <p:cNvSpPr>
            <a:spLocks noGrp="1"/>
          </p:cNvSpPr>
          <p:nvPr>
            <p:ph type="dt" sz="half" idx="10"/>
          </p:nvPr>
        </p:nvSpPr>
        <p:spPr/>
        <p:txBody>
          <a:bodyPr/>
          <a:lstStyle/>
          <a:p>
            <a:fld id="{01911606-DDB3-4907-82C3-DDFA3EF9A2FC}" type="datetime1">
              <a:rPr lang="en-US" smtClean="0"/>
              <a:t>10/11/24</a:t>
            </a:fld>
            <a:endParaRPr lang="en-US"/>
          </a:p>
        </p:txBody>
      </p:sp>
      <p:sp>
        <p:nvSpPr>
          <p:cNvPr id="5" name="Footer Placeholder 4">
            <a:extLst>
              <a:ext uri="{FF2B5EF4-FFF2-40B4-BE49-F238E27FC236}">
                <a16:creationId xmlns:a16="http://schemas.microsoft.com/office/drawing/2014/main" id="{495FAA27-E277-436D-A62B-FDB2899A528E}"/>
              </a:ext>
            </a:extLst>
          </p:cNvPr>
          <p:cNvSpPr>
            <a:spLocks noGrp="1"/>
          </p:cNvSpPr>
          <p:nvPr>
            <p:ph type="ftr" sz="quarter" idx="11"/>
          </p:nvPr>
        </p:nvSpPr>
        <p:spPr/>
        <p:txBody>
          <a:bodyPr/>
          <a:lstStyle/>
          <a:p>
            <a:r>
              <a:rPr lang="en-US"/>
              <a:t>CSCE 5640 - Introduction</a:t>
            </a:r>
          </a:p>
        </p:txBody>
      </p:sp>
      <p:sp>
        <p:nvSpPr>
          <p:cNvPr id="6" name="Slide Number Placeholder 5">
            <a:extLst>
              <a:ext uri="{FF2B5EF4-FFF2-40B4-BE49-F238E27FC236}">
                <a16:creationId xmlns:a16="http://schemas.microsoft.com/office/drawing/2014/main" id="{DF67CEDD-2307-48C3-8842-FA9C6386FCD0}"/>
              </a:ext>
            </a:extLst>
          </p:cNvPr>
          <p:cNvSpPr>
            <a:spLocks noGrp="1"/>
          </p:cNvSpPr>
          <p:nvPr>
            <p:ph type="sldNum" sz="quarter" idx="12"/>
          </p:nvPr>
        </p:nvSpPr>
        <p:spPr/>
        <p:txBody>
          <a:bodyPr/>
          <a:lstStyle/>
          <a:p>
            <a:fld id="{7E3A9AD3-8B53-4946-B429-AD1CE863A323}" type="slidenum">
              <a:rPr lang="en-US" smtClean="0"/>
              <a:t>‹#›</a:t>
            </a:fld>
            <a:endParaRPr lang="en-US"/>
          </a:p>
        </p:txBody>
      </p:sp>
    </p:spTree>
    <p:extLst>
      <p:ext uri="{BB962C8B-B14F-4D97-AF65-F5344CB8AC3E}">
        <p14:creationId xmlns:p14="http://schemas.microsoft.com/office/powerpoint/2010/main" val="2840208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ECBD0-1D44-4093-9EF6-D06F6EBD7BEE}"/>
              </a:ext>
            </a:extLst>
          </p:cNvPr>
          <p:cNvSpPr>
            <a:spLocks noGrp="1"/>
          </p:cNvSpPr>
          <p:nvPr>
            <p:ph type="title"/>
          </p:nvPr>
        </p:nvSpPr>
        <p:spPr>
          <a:xfrm>
            <a:off x="1520370" y="365125"/>
            <a:ext cx="983343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93C3E0-2360-4E99-9F0A-D4D26B9017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006DE5-76E2-4A37-A8DF-0A2BDC71ADAC}"/>
              </a:ext>
            </a:extLst>
          </p:cNvPr>
          <p:cNvSpPr>
            <a:spLocks noGrp="1"/>
          </p:cNvSpPr>
          <p:nvPr>
            <p:ph type="dt" sz="half" idx="10"/>
          </p:nvPr>
        </p:nvSpPr>
        <p:spPr/>
        <p:txBody>
          <a:bodyPr/>
          <a:lstStyle/>
          <a:p>
            <a:fld id="{EAA6C5A1-3920-4A84-804E-942DBBD0048F}" type="datetime1">
              <a:rPr lang="en-US" smtClean="0"/>
              <a:t>10/11/24</a:t>
            </a:fld>
            <a:endParaRPr lang="en-US"/>
          </a:p>
        </p:txBody>
      </p:sp>
      <p:sp>
        <p:nvSpPr>
          <p:cNvPr id="5" name="Footer Placeholder 4">
            <a:extLst>
              <a:ext uri="{FF2B5EF4-FFF2-40B4-BE49-F238E27FC236}">
                <a16:creationId xmlns:a16="http://schemas.microsoft.com/office/drawing/2014/main" id="{924582C3-8AAE-4B7B-A065-BA3848CA7A04}"/>
              </a:ext>
            </a:extLst>
          </p:cNvPr>
          <p:cNvSpPr>
            <a:spLocks noGrp="1"/>
          </p:cNvSpPr>
          <p:nvPr>
            <p:ph type="ftr" sz="quarter" idx="11"/>
          </p:nvPr>
        </p:nvSpPr>
        <p:spPr/>
        <p:txBody>
          <a:bodyPr/>
          <a:lstStyle/>
          <a:p>
            <a:r>
              <a:rPr lang="en-US"/>
              <a:t>CSCE 5640 - Introduction</a:t>
            </a:r>
          </a:p>
        </p:txBody>
      </p:sp>
      <p:sp>
        <p:nvSpPr>
          <p:cNvPr id="6" name="Slide Number Placeholder 5">
            <a:extLst>
              <a:ext uri="{FF2B5EF4-FFF2-40B4-BE49-F238E27FC236}">
                <a16:creationId xmlns:a16="http://schemas.microsoft.com/office/drawing/2014/main" id="{ECBEDC71-14A5-4C8B-B3F7-3FD2F0FA0E68}"/>
              </a:ext>
            </a:extLst>
          </p:cNvPr>
          <p:cNvSpPr>
            <a:spLocks noGrp="1"/>
          </p:cNvSpPr>
          <p:nvPr>
            <p:ph type="sldNum" sz="quarter" idx="12"/>
          </p:nvPr>
        </p:nvSpPr>
        <p:spPr/>
        <p:txBody>
          <a:bodyPr/>
          <a:lstStyle/>
          <a:p>
            <a:fld id="{7E3A9AD3-8B53-4946-B429-AD1CE863A323}" type="slidenum">
              <a:rPr lang="en-US" smtClean="0"/>
              <a:t>‹#›</a:t>
            </a:fld>
            <a:endParaRPr lang="en-US"/>
          </a:p>
        </p:txBody>
      </p:sp>
    </p:spTree>
    <p:extLst>
      <p:ext uri="{BB962C8B-B14F-4D97-AF65-F5344CB8AC3E}">
        <p14:creationId xmlns:p14="http://schemas.microsoft.com/office/powerpoint/2010/main" val="2703199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82D44E-83EB-4A47-ADBF-CE7FF2EAF84E}"/>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B20B75-EDCD-45A3-BA1C-6E0BB5CC5F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075397-39E2-4DDA-8CB1-6B42C636BB66}"/>
              </a:ext>
            </a:extLst>
          </p:cNvPr>
          <p:cNvSpPr>
            <a:spLocks noGrp="1"/>
          </p:cNvSpPr>
          <p:nvPr>
            <p:ph type="dt" sz="half" idx="10"/>
          </p:nvPr>
        </p:nvSpPr>
        <p:spPr/>
        <p:txBody>
          <a:bodyPr/>
          <a:lstStyle/>
          <a:p>
            <a:fld id="{D64BD987-A112-4422-AFED-D056C02F3ED2}" type="datetime1">
              <a:rPr lang="en-US" smtClean="0"/>
              <a:t>10/11/24</a:t>
            </a:fld>
            <a:endParaRPr lang="en-US"/>
          </a:p>
        </p:txBody>
      </p:sp>
      <p:sp>
        <p:nvSpPr>
          <p:cNvPr id="5" name="Footer Placeholder 4">
            <a:extLst>
              <a:ext uri="{FF2B5EF4-FFF2-40B4-BE49-F238E27FC236}">
                <a16:creationId xmlns:a16="http://schemas.microsoft.com/office/drawing/2014/main" id="{8EBE7B1D-032F-4B9F-A0C9-B8A139704655}"/>
              </a:ext>
            </a:extLst>
          </p:cNvPr>
          <p:cNvSpPr>
            <a:spLocks noGrp="1"/>
          </p:cNvSpPr>
          <p:nvPr>
            <p:ph type="ftr" sz="quarter" idx="11"/>
          </p:nvPr>
        </p:nvSpPr>
        <p:spPr/>
        <p:txBody>
          <a:bodyPr/>
          <a:lstStyle/>
          <a:p>
            <a:r>
              <a:rPr lang="en-US"/>
              <a:t>CSCE 5640 - Introduction</a:t>
            </a:r>
          </a:p>
        </p:txBody>
      </p:sp>
      <p:sp>
        <p:nvSpPr>
          <p:cNvPr id="6" name="Slide Number Placeholder 5">
            <a:extLst>
              <a:ext uri="{FF2B5EF4-FFF2-40B4-BE49-F238E27FC236}">
                <a16:creationId xmlns:a16="http://schemas.microsoft.com/office/drawing/2014/main" id="{B998170B-8F87-4649-A02E-F613DDA0DDD3}"/>
              </a:ext>
            </a:extLst>
          </p:cNvPr>
          <p:cNvSpPr>
            <a:spLocks noGrp="1"/>
          </p:cNvSpPr>
          <p:nvPr>
            <p:ph type="sldNum" sz="quarter" idx="12"/>
          </p:nvPr>
        </p:nvSpPr>
        <p:spPr/>
        <p:txBody>
          <a:bodyPr/>
          <a:lstStyle/>
          <a:p>
            <a:fld id="{7E3A9AD3-8B53-4946-B429-AD1CE863A323}" type="slidenum">
              <a:rPr lang="en-US" smtClean="0"/>
              <a:t>‹#›</a:t>
            </a:fld>
            <a:endParaRPr lang="en-US"/>
          </a:p>
        </p:txBody>
      </p:sp>
    </p:spTree>
    <p:extLst>
      <p:ext uri="{BB962C8B-B14F-4D97-AF65-F5344CB8AC3E}">
        <p14:creationId xmlns:p14="http://schemas.microsoft.com/office/powerpoint/2010/main" val="1470656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B332B-8B80-4A26-B1AD-AB0B1471E166}"/>
              </a:ext>
            </a:extLst>
          </p:cNvPr>
          <p:cNvSpPr>
            <a:spLocks noGrp="1"/>
          </p:cNvSpPr>
          <p:nvPr>
            <p:ph type="title"/>
          </p:nvPr>
        </p:nvSpPr>
        <p:spPr>
          <a:xfrm>
            <a:off x="1520370" y="365125"/>
            <a:ext cx="9833430" cy="1325563"/>
          </a:xfrm>
          <a:prstGeom prst="rect">
            <a:avLst/>
          </a:prstGeo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11594D7-1883-4839-AFEE-995724C97E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5C1C07-A641-4A15-940E-85B23F8FECE4}"/>
              </a:ext>
            </a:extLst>
          </p:cNvPr>
          <p:cNvSpPr>
            <a:spLocks noGrp="1"/>
          </p:cNvSpPr>
          <p:nvPr>
            <p:ph type="dt" sz="half" idx="10"/>
          </p:nvPr>
        </p:nvSpPr>
        <p:spPr/>
        <p:txBody>
          <a:bodyPr/>
          <a:lstStyle/>
          <a:p>
            <a:fld id="{1912AF0D-36C0-4E8C-A12F-E972EBCB3CE4}" type="datetime1">
              <a:rPr lang="en-US" smtClean="0"/>
              <a:t>10/11/24</a:t>
            </a:fld>
            <a:endParaRPr lang="en-US"/>
          </a:p>
        </p:txBody>
      </p:sp>
      <p:sp>
        <p:nvSpPr>
          <p:cNvPr id="5" name="Footer Placeholder 4">
            <a:extLst>
              <a:ext uri="{FF2B5EF4-FFF2-40B4-BE49-F238E27FC236}">
                <a16:creationId xmlns:a16="http://schemas.microsoft.com/office/drawing/2014/main" id="{6608DB25-CA66-4263-9E24-AB0DF6B833C8}"/>
              </a:ext>
            </a:extLst>
          </p:cNvPr>
          <p:cNvSpPr>
            <a:spLocks noGrp="1"/>
          </p:cNvSpPr>
          <p:nvPr>
            <p:ph type="ftr" sz="quarter" idx="11"/>
          </p:nvPr>
        </p:nvSpPr>
        <p:spPr/>
        <p:txBody>
          <a:bodyPr/>
          <a:lstStyle/>
          <a:p>
            <a:r>
              <a:rPr lang="en-US"/>
              <a:t>CSCE 5640 - Introduction</a:t>
            </a:r>
          </a:p>
        </p:txBody>
      </p:sp>
      <p:sp>
        <p:nvSpPr>
          <p:cNvPr id="6" name="Slide Number Placeholder 5">
            <a:extLst>
              <a:ext uri="{FF2B5EF4-FFF2-40B4-BE49-F238E27FC236}">
                <a16:creationId xmlns:a16="http://schemas.microsoft.com/office/drawing/2014/main" id="{C2D39BD1-86F9-4B8A-9289-0962052ADE95}"/>
              </a:ext>
            </a:extLst>
          </p:cNvPr>
          <p:cNvSpPr>
            <a:spLocks noGrp="1"/>
          </p:cNvSpPr>
          <p:nvPr>
            <p:ph type="sldNum" sz="quarter" idx="12"/>
          </p:nvPr>
        </p:nvSpPr>
        <p:spPr/>
        <p:txBody>
          <a:bodyPr/>
          <a:lstStyle/>
          <a:p>
            <a:fld id="{7E3A9AD3-8B53-4946-B429-AD1CE863A323}" type="slidenum">
              <a:rPr lang="en-US" smtClean="0"/>
              <a:t>‹#›</a:t>
            </a:fld>
            <a:endParaRPr lang="en-US"/>
          </a:p>
        </p:txBody>
      </p:sp>
      <p:pic>
        <p:nvPicPr>
          <p:cNvPr id="7" name="Picture 6" descr="trads-06-bg.jpg">
            <a:extLst>
              <a:ext uri="{FF2B5EF4-FFF2-40B4-BE49-F238E27FC236}">
                <a16:creationId xmlns:a16="http://schemas.microsoft.com/office/drawing/2014/main" id="{56EE73C9-1074-48D1-8421-4FBE80B448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810" y="428649"/>
            <a:ext cx="1178560" cy="1178560"/>
          </a:xfrm>
          <a:prstGeom prst="rect">
            <a:avLst/>
          </a:prstGeom>
        </p:spPr>
      </p:pic>
      <p:cxnSp>
        <p:nvCxnSpPr>
          <p:cNvPr id="8" name="Straight Connector 7">
            <a:extLst>
              <a:ext uri="{FF2B5EF4-FFF2-40B4-BE49-F238E27FC236}">
                <a16:creationId xmlns:a16="http://schemas.microsoft.com/office/drawing/2014/main" id="{79C2F99E-E421-41EC-BCEB-59E65C037C41}"/>
              </a:ext>
            </a:extLst>
          </p:cNvPr>
          <p:cNvCxnSpPr/>
          <p:nvPr/>
        </p:nvCxnSpPr>
        <p:spPr>
          <a:xfrm>
            <a:off x="838200" y="1696902"/>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8672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51DF6-0A10-47C1-8F7B-0AD2E2AA98C9}"/>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F06734-EED4-4956-B65B-DCC83E744C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A28EB4-EF90-4B93-84B0-ED89C8A2F17F}"/>
              </a:ext>
            </a:extLst>
          </p:cNvPr>
          <p:cNvSpPr>
            <a:spLocks noGrp="1"/>
          </p:cNvSpPr>
          <p:nvPr>
            <p:ph type="dt" sz="half" idx="10"/>
          </p:nvPr>
        </p:nvSpPr>
        <p:spPr/>
        <p:txBody>
          <a:bodyPr/>
          <a:lstStyle/>
          <a:p>
            <a:fld id="{011E8F73-1B9D-41A4-895D-F3A401E2D25A}" type="datetime1">
              <a:rPr lang="en-US" smtClean="0"/>
              <a:t>10/11/24</a:t>
            </a:fld>
            <a:endParaRPr lang="en-US"/>
          </a:p>
        </p:txBody>
      </p:sp>
      <p:sp>
        <p:nvSpPr>
          <p:cNvPr id="5" name="Footer Placeholder 4">
            <a:extLst>
              <a:ext uri="{FF2B5EF4-FFF2-40B4-BE49-F238E27FC236}">
                <a16:creationId xmlns:a16="http://schemas.microsoft.com/office/drawing/2014/main" id="{403A4642-619E-4325-9047-4B384CFB06C5}"/>
              </a:ext>
            </a:extLst>
          </p:cNvPr>
          <p:cNvSpPr>
            <a:spLocks noGrp="1"/>
          </p:cNvSpPr>
          <p:nvPr>
            <p:ph type="ftr" sz="quarter" idx="11"/>
          </p:nvPr>
        </p:nvSpPr>
        <p:spPr/>
        <p:txBody>
          <a:bodyPr/>
          <a:lstStyle/>
          <a:p>
            <a:r>
              <a:rPr lang="en-US"/>
              <a:t>CSCE 5640 - Introduction</a:t>
            </a:r>
          </a:p>
        </p:txBody>
      </p:sp>
      <p:sp>
        <p:nvSpPr>
          <p:cNvPr id="6" name="Slide Number Placeholder 5">
            <a:extLst>
              <a:ext uri="{FF2B5EF4-FFF2-40B4-BE49-F238E27FC236}">
                <a16:creationId xmlns:a16="http://schemas.microsoft.com/office/drawing/2014/main" id="{A58CC146-AE06-473A-B19F-184210EDC34E}"/>
              </a:ext>
            </a:extLst>
          </p:cNvPr>
          <p:cNvSpPr>
            <a:spLocks noGrp="1"/>
          </p:cNvSpPr>
          <p:nvPr>
            <p:ph type="sldNum" sz="quarter" idx="12"/>
          </p:nvPr>
        </p:nvSpPr>
        <p:spPr/>
        <p:txBody>
          <a:bodyPr/>
          <a:lstStyle/>
          <a:p>
            <a:fld id="{7E3A9AD3-8B53-4946-B429-AD1CE863A323}" type="slidenum">
              <a:rPr lang="en-US" smtClean="0"/>
              <a:t>‹#›</a:t>
            </a:fld>
            <a:endParaRPr lang="en-US"/>
          </a:p>
        </p:txBody>
      </p:sp>
    </p:spTree>
    <p:extLst>
      <p:ext uri="{BB962C8B-B14F-4D97-AF65-F5344CB8AC3E}">
        <p14:creationId xmlns:p14="http://schemas.microsoft.com/office/powerpoint/2010/main" val="376592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FCECD-9376-4BC3-A72C-BB92CB40516F}"/>
              </a:ext>
            </a:extLst>
          </p:cNvPr>
          <p:cNvSpPr>
            <a:spLocks noGrp="1"/>
          </p:cNvSpPr>
          <p:nvPr>
            <p:ph type="title"/>
          </p:nvPr>
        </p:nvSpPr>
        <p:spPr>
          <a:xfrm>
            <a:off x="1520370" y="365125"/>
            <a:ext cx="983343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82F6B31D-5DF7-4F96-80D5-54ED6F6CE9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8A0447-11BF-444D-9A5F-94868ED568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7BEDD9-4806-4A3B-A1E0-540E58C90C66}"/>
              </a:ext>
            </a:extLst>
          </p:cNvPr>
          <p:cNvSpPr>
            <a:spLocks noGrp="1"/>
          </p:cNvSpPr>
          <p:nvPr>
            <p:ph type="dt" sz="half" idx="10"/>
          </p:nvPr>
        </p:nvSpPr>
        <p:spPr/>
        <p:txBody>
          <a:bodyPr/>
          <a:lstStyle/>
          <a:p>
            <a:fld id="{FFFADC20-41F6-4C21-AD62-B6A8C4A138BD}" type="datetime1">
              <a:rPr lang="en-US" smtClean="0"/>
              <a:t>10/11/24</a:t>
            </a:fld>
            <a:endParaRPr lang="en-US"/>
          </a:p>
        </p:txBody>
      </p:sp>
      <p:sp>
        <p:nvSpPr>
          <p:cNvPr id="6" name="Footer Placeholder 5">
            <a:extLst>
              <a:ext uri="{FF2B5EF4-FFF2-40B4-BE49-F238E27FC236}">
                <a16:creationId xmlns:a16="http://schemas.microsoft.com/office/drawing/2014/main" id="{CAB5BBA7-41E8-48B4-8A85-33302C274F41}"/>
              </a:ext>
            </a:extLst>
          </p:cNvPr>
          <p:cNvSpPr>
            <a:spLocks noGrp="1"/>
          </p:cNvSpPr>
          <p:nvPr>
            <p:ph type="ftr" sz="quarter" idx="11"/>
          </p:nvPr>
        </p:nvSpPr>
        <p:spPr/>
        <p:txBody>
          <a:bodyPr/>
          <a:lstStyle/>
          <a:p>
            <a:r>
              <a:rPr lang="en-US"/>
              <a:t>CSCE 5640 - Introduction</a:t>
            </a:r>
          </a:p>
        </p:txBody>
      </p:sp>
      <p:sp>
        <p:nvSpPr>
          <p:cNvPr id="7" name="Slide Number Placeholder 6">
            <a:extLst>
              <a:ext uri="{FF2B5EF4-FFF2-40B4-BE49-F238E27FC236}">
                <a16:creationId xmlns:a16="http://schemas.microsoft.com/office/drawing/2014/main" id="{68291CB6-4492-4BB9-8E0F-51A32B3C04A3}"/>
              </a:ext>
            </a:extLst>
          </p:cNvPr>
          <p:cNvSpPr>
            <a:spLocks noGrp="1"/>
          </p:cNvSpPr>
          <p:nvPr>
            <p:ph type="sldNum" sz="quarter" idx="12"/>
          </p:nvPr>
        </p:nvSpPr>
        <p:spPr/>
        <p:txBody>
          <a:bodyPr/>
          <a:lstStyle/>
          <a:p>
            <a:fld id="{7E3A9AD3-8B53-4946-B429-AD1CE863A323}" type="slidenum">
              <a:rPr lang="en-US" smtClean="0"/>
              <a:t>‹#›</a:t>
            </a:fld>
            <a:endParaRPr lang="en-US"/>
          </a:p>
        </p:txBody>
      </p:sp>
    </p:spTree>
    <p:extLst>
      <p:ext uri="{BB962C8B-B14F-4D97-AF65-F5344CB8AC3E}">
        <p14:creationId xmlns:p14="http://schemas.microsoft.com/office/powerpoint/2010/main" val="2163579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7ACC9-E140-4A40-9273-B22D5C72A64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C1562B12-9A30-4907-B945-AD32D5A351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05902101-05BE-492A-BC0F-F87EBC0B54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D4A1F3-7A60-437D-807D-04A104ED54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221004-4978-4B09-B2A3-2B5CDBC55D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57CD80-4EEE-4116-B3AF-950C4D570F33}"/>
              </a:ext>
            </a:extLst>
          </p:cNvPr>
          <p:cNvSpPr>
            <a:spLocks noGrp="1"/>
          </p:cNvSpPr>
          <p:nvPr>
            <p:ph type="dt" sz="half" idx="10"/>
          </p:nvPr>
        </p:nvSpPr>
        <p:spPr/>
        <p:txBody>
          <a:bodyPr/>
          <a:lstStyle/>
          <a:p>
            <a:fld id="{0AA566C1-9871-457B-809A-01CB7FAEC586}" type="datetime1">
              <a:rPr lang="en-US" smtClean="0"/>
              <a:t>10/11/24</a:t>
            </a:fld>
            <a:endParaRPr lang="en-US"/>
          </a:p>
        </p:txBody>
      </p:sp>
      <p:sp>
        <p:nvSpPr>
          <p:cNvPr id="8" name="Footer Placeholder 7">
            <a:extLst>
              <a:ext uri="{FF2B5EF4-FFF2-40B4-BE49-F238E27FC236}">
                <a16:creationId xmlns:a16="http://schemas.microsoft.com/office/drawing/2014/main" id="{6F25FCB4-8109-4408-8398-E7397A1C5751}"/>
              </a:ext>
            </a:extLst>
          </p:cNvPr>
          <p:cNvSpPr>
            <a:spLocks noGrp="1"/>
          </p:cNvSpPr>
          <p:nvPr>
            <p:ph type="ftr" sz="quarter" idx="11"/>
          </p:nvPr>
        </p:nvSpPr>
        <p:spPr/>
        <p:txBody>
          <a:bodyPr/>
          <a:lstStyle/>
          <a:p>
            <a:r>
              <a:rPr lang="en-US"/>
              <a:t>CSCE 5640 - Introduction</a:t>
            </a:r>
          </a:p>
        </p:txBody>
      </p:sp>
      <p:sp>
        <p:nvSpPr>
          <p:cNvPr id="9" name="Slide Number Placeholder 8">
            <a:extLst>
              <a:ext uri="{FF2B5EF4-FFF2-40B4-BE49-F238E27FC236}">
                <a16:creationId xmlns:a16="http://schemas.microsoft.com/office/drawing/2014/main" id="{C4A39CF1-2B5C-48F7-9C35-FAD5A85F1F77}"/>
              </a:ext>
            </a:extLst>
          </p:cNvPr>
          <p:cNvSpPr>
            <a:spLocks noGrp="1"/>
          </p:cNvSpPr>
          <p:nvPr>
            <p:ph type="sldNum" sz="quarter" idx="12"/>
          </p:nvPr>
        </p:nvSpPr>
        <p:spPr/>
        <p:txBody>
          <a:bodyPr/>
          <a:lstStyle/>
          <a:p>
            <a:fld id="{7E3A9AD3-8B53-4946-B429-AD1CE863A323}" type="slidenum">
              <a:rPr lang="en-US" smtClean="0"/>
              <a:t>‹#›</a:t>
            </a:fld>
            <a:endParaRPr lang="en-US"/>
          </a:p>
        </p:txBody>
      </p:sp>
    </p:spTree>
    <p:extLst>
      <p:ext uri="{BB962C8B-B14F-4D97-AF65-F5344CB8AC3E}">
        <p14:creationId xmlns:p14="http://schemas.microsoft.com/office/powerpoint/2010/main" val="2268681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1E561-F57C-4FA7-B20E-FA133D2AA983}"/>
              </a:ext>
            </a:extLst>
          </p:cNvPr>
          <p:cNvSpPr>
            <a:spLocks noGrp="1"/>
          </p:cNvSpPr>
          <p:nvPr>
            <p:ph type="title"/>
          </p:nvPr>
        </p:nvSpPr>
        <p:spPr>
          <a:xfrm>
            <a:off x="1520370" y="365125"/>
            <a:ext cx="983343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22C8DEE2-2E71-4CFB-AB06-8E3C47D9B67F}"/>
              </a:ext>
            </a:extLst>
          </p:cNvPr>
          <p:cNvSpPr>
            <a:spLocks noGrp="1"/>
          </p:cNvSpPr>
          <p:nvPr>
            <p:ph type="dt" sz="half" idx="10"/>
          </p:nvPr>
        </p:nvSpPr>
        <p:spPr/>
        <p:txBody>
          <a:bodyPr/>
          <a:lstStyle/>
          <a:p>
            <a:fld id="{9F48749F-01B6-4D64-BC68-96F32F736A14}" type="datetime1">
              <a:rPr lang="en-US" smtClean="0"/>
              <a:t>10/11/24</a:t>
            </a:fld>
            <a:endParaRPr lang="en-US"/>
          </a:p>
        </p:txBody>
      </p:sp>
      <p:sp>
        <p:nvSpPr>
          <p:cNvPr id="4" name="Footer Placeholder 3">
            <a:extLst>
              <a:ext uri="{FF2B5EF4-FFF2-40B4-BE49-F238E27FC236}">
                <a16:creationId xmlns:a16="http://schemas.microsoft.com/office/drawing/2014/main" id="{760CA8D6-9566-4379-B09E-8D2A619692BC}"/>
              </a:ext>
            </a:extLst>
          </p:cNvPr>
          <p:cNvSpPr>
            <a:spLocks noGrp="1"/>
          </p:cNvSpPr>
          <p:nvPr>
            <p:ph type="ftr" sz="quarter" idx="11"/>
          </p:nvPr>
        </p:nvSpPr>
        <p:spPr/>
        <p:txBody>
          <a:bodyPr/>
          <a:lstStyle/>
          <a:p>
            <a:r>
              <a:rPr lang="en-US"/>
              <a:t>CSCE 5640 - Introduction</a:t>
            </a:r>
          </a:p>
        </p:txBody>
      </p:sp>
      <p:sp>
        <p:nvSpPr>
          <p:cNvPr id="5" name="Slide Number Placeholder 4">
            <a:extLst>
              <a:ext uri="{FF2B5EF4-FFF2-40B4-BE49-F238E27FC236}">
                <a16:creationId xmlns:a16="http://schemas.microsoft.com/office/drawing/2014/main" id="{E1C57AC1-6A71-46D3-8B0E-FCD811A77FBE}"/>
              </a:ext>
            </a:extLst>
          </p:cNvPr>
          <p:cNvSpPr>
            <a:spLocks noGrp="1"/>
          </p:cNvSpPr>
          <p:nvPr>
            <p:ph type="sldNum" sz="quarter" idx="12"/>
          </p:nvPr>
        </p:nvSpPr>
        <p:spPr/>
        <p:txBody>
          <a:bodyPr/>
          <a:lstStyle/>
          <a:p>
            <a:fld id="{7E3A9AD3-8B53-4946-B429-AD1CE863A323}" type="slidenum">
              <a:rPr lang="en-US" smtClean="0"/>
              <a:t>‹#›</a:t>
            </a:fld>
            <a:endParaRPr lang="en-US"/>
          </a:p>
        </p:txBody>
      </p:sp>
    </p:spTree>
    <p:extLst>
      <p:ext uri="{BB962C8B-B14F-4D97-AF65-F5344CB8AC3E}">
        <p14:creationId xmlns:p14="http://schemas.microsoft.com/office/powerpoint/2010/main" val="2160024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77CE7C-FC2F-4FBA-A484-53CDC8F0542F}"/>
              </a:ext>
            </a:extLst>
          </p:cNvPr>
          <p:cNvSpPr>
            <a:spLocks noGrp="1"/>
          </p:cNvSpPr>
          <p:nvPr>
            <p:ph type="dt" sz="half" idx="10"/>
          </p:nvPr>
        </p:nvSpPr>
        <p:spPr/>
        <p:txBody>
          <a:bodyPr/>
          <a:lstStyle/>
          <a:p>
            <a:fld id="{6EDC0B3C-8DF7-4B67-84C1-E200F3425F76}" type="datetime1">
              <a:rPr lang="en-US" smtClean="0"/>
              <a:t>10/11/24</a:t>
            </a:fld>
            <a:endParaRPr lang="en-US"/>
          </a:p>
        </p:txBody>
      </p:sp>
      <p:sp>
        <p:nvSpPr>
          <p:cNvPr id="3" name="Footer Placeholder 2">
            <a:extLst>
              <a:ext uri="{FF2B5EF4-FFF2-40B4-BE49-F238E27FC236}">
                <a16:creationId xmlns:a16="http://schemas.microsoft.com/office/drawing/2014/main" id="{46A8A4ED-2E8C-4596-845C-FE72F258CCA5}"/>
              </a:ext>
            </a:extLst>
          </p:cNvPr>
          <p:cNvSpPr>
            <a:spLocks noGrp="1"/>
          </p:cNvSpPr>
          <p:nvPr>
            <p:ph type="ftr" sz="quarter" idx="11"/>
          </p:nvPr>
        </p:nvSpPr>
        <p:spPr/>
        <p:txBody>
          <a:bodyPr/>
          <a:lstStyle/>
          <a:p>
            <a:r>
              <a:rPr lang="en-US"/>
              <a:t>CSCE 5640 - Introduction</a:t>
            </a:r>
          </a:p>
        </p:txBody>
      </p:sp>
      <p:sp>
        <p:nvSpPr>
          <p:cNvPr id="4" name="Slide Number Placeholder 3">
            <a:extLst>
              <a:ext uri="{FF2B5EF4-FFF2-40B4-BE49-F238E27FC236}">
                <a16:creationId xmlns:a16="http://schemas.microsoft.com/office/drawing/2014/main" id="{12CB139E-A6F3-4974-BA79-D6D1A72D033D}"/>
              </a:ext>
            </a:extLst>
          </p:cNvPr>
          <p:cNvSpPr>
            <a:spLocks noGrp="1"/>
          </p:cNvSpPr>
          <p:nvPr>
            <p:ph type="sldNum" sz="quarter" idx="12"/>
          </p:nvPr>
        </p:nvSpPr>
        <p:spPr/>
        <p:txBody>
          <a:bodyPr/>
          <a:lstStyle/>
          <a:p>
            <a:fld id="{7E3A9AD3-8B53-4946-B429-AD1CE863A323}" type="slidenum">
              <a:rPr lang="en-US" smtClean="0"/>
              <a:t>‹#›</a:t>
            </a:fld>
            <a:endParaRPr lang="en-US"/>
          </a:p>
        </p:txBody>
      </p:sp>
    </p:spTree>
    <p:extLst>
      <p:ext uri="{BB962C8B-B14F-4D97-AF65-F5344CB8AC3E}">
        <p14:creationId xmlns:p14="http://schemas.microsoft.com/office/powerpoint/2010/main" val="3566702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B0C7F-010B-40E8-9CBB-D3C3199F92C4}"/>
              </a:ext>
            </a:extLst>
          </p:cNvPr>
          <p:cNvSpPr>
            <a:spLocks noGrp="1"/>
          </p:cNvSpPr>
          <p:nvPr>
            <p:ph type="title"/>
          </p:nvPr>
        </p:nvSpPr>
        <p:spPr>
          <a:xfrm>
            <a:off x="1347514" y="457200"/>
            <a:ext cx="3424511" cy="1600200"/>
          </a:xfrm>
          <a:prstGeom prst="rect">
            <a:avLst/>
          </a:prstGeo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86783C5-B622-40ED-BCCB-880993538F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391642-3B78-45C6-A81F-A2810D9A92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04770D-9E56-4973-A0FF-272CA6611D1F}"/>
              </a:ext>
            </a:extLst>
          </p:cNvPr>
          <p:cNvSpPr>
            <a:spLocks noGrp="1"/>
          </p:cNvSpPr>
          <p:nvPr>
            <p:ph type="dt" sz="half" idx="10"/>
          </p:nvPr>
        </p:nvSpPr>
        <p:spPr/>
        <p:txBody>
          <a:bodyPr/>
          <a:lstStyle/>
          <a:p>
            <a:fld id="{ED204742-9A5D-4974-A856-F4A199C9E648}" type="datetime1">
              <a:rPr lang="en-US" smtClean="0"/>
              <a:t>10/11/24</a:t>
            </a:fld>
            <a:endParaRPr lang="en-US"/>
          </a:p>
        </p:txBody>
      </p:sp>
      <p:sp>
        <p:nvSpPr>
          <p:cNvPr id="6" name="Footer Placeholder 5">
            <a:extLst>
              <a:ext uri="{FF2B5EF4-FFF2-40B4-BE49-F238E27FC236}">
                <a16:creationId xmlns:a16="http://schemas.microsoft.com/office/drawing/2014/main" id="{DEEED70D-D683-4270-B18E-180C10CD8EA5}"/>
              </a:ext>
            </a:extLst>
          </p:cNvPr>
          <p:cNvSpPr>
            <a:spLocks noGrp="1"/>
          </p:cNvSpPr>
          <p:nvPr>
            <p:ph type="ftr" sz="quarter" idx="11"/>
          </p:nvPr>
        </p:nvSpPr>
        <p:spPr/>
        <p:txBody>
          <a:bodyPr/>
          <a:lstStyle/>
          <a:p>
            <a:r>
              <a:rPr lang="en-US"/>
              <a:t>CSCE 5640 - Introduction</a:t>
            </a:r>
          </a:p>
        </p:txBody>
      </p:sp>
      <p:sp>
        <p:nvSpPr>
          <p:cNvPr id="7" name="Slide Number Placeholder 6">
            <a:extLst>
              <a:ext uri="{FF2B5EF4-FFF2-40B4-BE49-F238E27FC236}">
                <a16:creationId xmlns:a16="http://schemas.microsoft.com/office/drawing/2014/main" id="{C88CDC01-C9AF-46A7-9802-E694BFAAF254}"/>
              </a:ext>
            </a:extLst>
          </p:cNvPr>
          <p:cNvSpPr>
            <a:spLocks noGrp="1"/>
          </p:cNvSpPr>
          <p:nvPr>
            <p:ph type="sldNum" sz="quarter" idx="12"/>
          </p:nvPr>
        </p:nvSpPr>
        <p:spPr/>
        <p:txBody>
          <a:bodyPr/>
          <a:lstStyle/>
          <a:p>
            <a:fld id="{7E3A9AD3-8B53-4946-B429-AD1CE863A323}" type="slidenum">
              <a:rPr lang="en-US" smtClean="0"/>
              <a:t>‹#›</a:t>
            </a:fld>
            <a:endParaRPr lang="en-US"/>
          </a:p>
        </p:txBody>
      </p:sp>
      <p:pic>
        <p:nvPicPr>
          <p:cNvPr id="8" name="Picture 7" descr="trads-06-bg.jpg">
            <a:extLst>
              <a:ext uri="{FF2B5EF4-FFF2-40B4-BE49-F238E27FC236}">
                <a16:creationId xmlns:a16="http://schemas.microsoft.com/office/drawing/2014/main" id="{6564355D-9886-4F1A-BE00-E646B2B8F5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54" y="635443"/>
            <a:ext cx="1178560" cy="1178560"/>
          </a:xfrm>
          <a:prstGeom prst="rect">
            <a:avLst/>
          </a:prstGeom>
        </p:spPr>
      </p:pic>
      <p:cxnSp>
        <p:nvCxnSpPr>
          <p:cNvPr id="9" name="Straight Connector 8">
            <a:extLst>
              <a:ext uri="{FF2B5EF4-FFF2-40B4-BE49-F238E27FC236}">
                <a16:creationId xmlns:a16="http://schemas.microsoft.com/office/drawing/2014/main" id="{52D3CA9B-9150-4342-95DB-BB2E257590B8}"/>
              </a:ext>
            </a:extLst>
          </p:cNvPr>
          <p:cNvCxnSpPr>
            <a:cxnSpLocks/>
          </p:cNvCxnSpPr>
          <p:nvPr/>
        </p:nvCxnSpPr>
        <p:spPr>
          <a:xfrm>
            <a:off x="743722" y="1890633"/>
            <a:ext cx="4028303" cy="0"/>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0934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6507-160E-4A83-ADF3-313670193780}"/>
              </a:ext>
            </a:extLst>
          </p:cNvPr>
          <p:cNvSpPr>
            <a:spLocks noGrp="1"/>
          </p:cNvSpPr>
          <p:nvPr>
            <p:ph type="title"/>
          </p:nvPr>
        </p:nvSpPr>
        <p:spPr>
          <a:xfrm>
            <a:off x="1347514" y="457200"/>
            <a:ext cx="3424511" cy="1600200"/>
          </a:xfrm>
          <a:prstGeom prst="rect">
            <a:avLst/>
          </a:prstGeo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527FFF8-95D0-43DB-9AAF-5B9F059904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FE74F0C-84B4-4C4E-A665-E4F3B3D5D4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CCD31F-0ABA-4564-9184-B8BECA8937DA}"/>
              </a:ext>
            </a:extLst>
          </p:cNvPr>
          <p:cNvSpPr>
            <a:spLocks noGrp="1"/>
          </p:cNvSpPr>
          <p:nvPr>
            <p:ph type="dt" sz="half" idx="10"/>
          </p:nvPr>
        </p:nvSpPr>
        <p:spPr/>
        <p:txBody>
          <a:bodyPr/>
          <a:lstStyle/>
          <a:p>
            <a:fld id="{264A9312-6752-458D-BD6E-EF615C537832}" type="datetime1">
              <a:rPr lang="en-US" smtClean="0"/>
              <a:t>10/11/24</a:t>
            </a:fld>
            <a:endParaRPr lang="en-US"/>
          </a:p>
        </p:txBody>
      </p:sp>
      <p:sp>
        <p:nvSpPr>
          <p:cNvPr id="6" name="Footer Placeholder 5">
            <a:extLst>
              <a:ext uri="{FF2B5EF4-FFF2-40B4-BE49-F238E27FC236}">
                <a16:creationId xmlns:a16="http://schemas.microsoft.com/office/drawing/2014/main" id="{D94CBDB2-09BF-46C1-B8B1-7B49340F8B73}"/>
              </a:ext>
            </a:extLst>
          </p:cNvPr>
          <p:cNvSpPr>
            <a:spLocks noGrp="1"/>
          </p:cNvSpPr>
          <p:nvPr>
            <p:ph type="ftr" sz="quarter" idx="11"/>
          </p:nvPr>
        </p:nvSpPr>
        <p:spPr/>
        <p:txBody>
          <a:bodyPr/>
          <a:lstStyle/>
          <a:p>
            <a:r>
              <a:rPr lang="en-US"/>
              <a:t>CSCE 5640 - Introduction</a:t>
            </a:r>
          </a:p>
        </p:txBody>
      </p:sp>
      <p:sp>
        <p:nvSpPr>
          <p:cNvPr id="7" name="Slide Number Placeholder 6">
            <a:extLst>
              <a:ext uri="{FF2B5EF4-FFF2-40B4-BE49-F238E27FC236}">
                <a16:creationId xmlns:a16="http://schemas.microsoft.com/office/drawing/2014/main" id="{D96D87A8-4834-4BFC-B504-D77E09B911B7}"/>
              </a:ext>
            </a:extLst>
          </p:cNvPr>
          <p:cNvSpPr>
            <a:spLocks noGrp="1"/>
          </p:cNvSpPr>
          <p:nvPr>
            <p:ph type="sldNum" sz="quarter" idx="12"/>
          </p:nvPr>
        </p:nvSpPr>
        <p:spPr/>
        <p:txBody>
          <a:bodyPr/>
          <a:lstStyle/>
          <a:p>
            <a:fld id="{7E3A9AD3-8B53-4946-B429-AD1CE863A323}" type="slidenum">
              <a:rPr lang="en-US" smtClean="0"/>
              <a:t>‹#›</a:t>
            </a:fld>
            <a:endParaRPr lang="en-US"/>
          </a:p>
        </p:txBody>
      </p:sp>
      <p:pic>
        <p:nvPicPr>
          <p:cNvPr id="8" name="Picture 7" descr="trads-06-bg.jpg">
            <a:extLst>
              <a:ext uri="{FF2B5EF4-FFF2-40B4-BE49-F238E27FC236}">
                <a16:creationId xmlns:a16="http://schemas.microsoft.com/office/drawing/2014/main" id="{D315E03D-FA1E-40FF-8EA9-DC16FF339A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54" y="635443"/>
            <a:ext cx="1178560" cy="1178560"/>
          </a:xfrm>
          <a:prstGeom prst="rect">
            <a:avLst/>
          </a:prstGeom>
        </p:spPr>
      </p:pic>
      <p:cxnSp>
        <p:nvCxnSpPr>
          <p:cNvPr id="9" name="Straight Connector 8">
            <a:extLst>
              <a:ext uri="{FF2B5EF4-FFF2-40B4-BE49-F238E27FC236}">
                <a16:creationId xmlns:a16="http://schemas.microsoft.com/office/drawing/2014/main" id="{A8F6C6BF-6A58-44E0-944D-CA2CEA878695}"/>
              </a:ext>
            </a:extLst>
          </p:cNvPr>
          <p:cNvCxnSpPr>
            <a:cxnSpLocks/>
          </p:cNvCxnSpPr>
          <p:nvPr/>
        </p:nvCxnSpPr>
        <p:spPr>
          <a:xfrm>
            <a:off x="743722" y="1890633"/>
            <a:ext cx="4028303" cy="0"/>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2731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9713C2-4EEB-47D1-A721-382F3F316E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D7D52A7-B3D4-466E-8FC9-D9B57F281E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E6242E-973E-4AC5-A754-B06F886DD957}" type="datetime1">
              <a:rPr lang="en-US" smtClean="0"/>
              <a:t>10/11/24</a:t>
            </a:fld>
            <a:endParaRPr lang="en-US"/>
          </a:p>
        </p:txBody>
      </p:sp>
      <p:sp>
        <p:nvSpPr>
          <p:cNvPr id="5" name="Footer Placeholder 4">
            <a:extLst>
              <a:ext uri="{FF2B5EF4-FFF2-40B4-BE49-F238E27FC236}">
                <a16:creationId xmlns:a16="http://schemas.microsoft.com/office/drawing/2014/main" id="{6C81FA88-34AF-44D5-AD96-A73AFED145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CSCE 5640 - Introduction</a:t>
            </a:r>
          </a:p>
        </p:txBody>
      </p:sp>
      <p:sp>
        <p:nvSpPr>
          <p:cNvPr id="6" name="Slide Number Placeholder 5">
            <a:extLst>
              <a:ext uri="{FF2B5EF4-FFF2-40B4-BE49-F238E27FC236}">
                <a16:creationId xmlns:a16="http://schemas.microsoft.com/office/drawing/2014/main" id="{99930053-B52F-40CF-A157-11DF898EA6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3A9AD3-8B53-4946-B429-AD1CE863A323}" type="slidenum">
              <a:rPr lang="en-US" smtClean="0"/>
              <a:t>‹#›</a:t>
            </a:fld>
            <a:endParaRPr lang="en-US"/>
          </a:p>
        </p:txBody>
      </p:sp>
      <p:sp>
        <p:nvSpPr>
          <p:cNvPr id="9" name="Title Placeholder 8">
            <a:extLst>
              <a:ext uri="{FF2B5EF4-FFF2-40B4-BE49-F238E27FC236}">
                <a16:creationId xmlns:a16="http://schemas.microsoft.com/office/drawing/2014/main" id="{E447F40C-070A-4E1C-90F0-FB956822484C}"/>
              </a:ext>
            </a:extLst>
          </p:cNvPr>
          <p:cNvSpPr>
            <a:spLocks noGrp="1"/>
          </p:cNvSpPr>
          <p:nvPr>
            <p:ph type="title"/>
          </p:nvPr>
        </p:nvSpPr>
        <p:spPr>
          <a:xfrm>
            <a:off x="838200" y="352062"/>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20345580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accent6">
              <a:lumMod val="7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95DE4-4C53-526B-B0EF-95C5B0A35F64}"/>
              </a:ext>
            </a:extLst>
          </p:cNvPr>
          <p:cNvSpPr>
            <a:spLocks noGrp="1"/>
          </p:cNvSpPr>
          <p:nvPr>
            <p:ph type="ctrTitle"/>
          </p:nvPr>
        </p:nvSpPr>
        <p:spPr/>
        <p:txBody>
          <a:bodyPr>
            <a:noAutofit/>
          </a:bodyPr>
          <a:lstStyle/>
          <a:p>
            <a:r>
              <a:rPr lang="en-US" sz="4400" dirty="0"/>
              <a:t>CSCE 5640</a:t>
            </a:r>
            <a:br>
              <a:rPr lang="en-US" sz="4400" dirty="0"/>
            </a:br>
            <a:r>
              <a:rPr lang="en-US" sz="4400" dirty="0"/>
              <a:t>Operating System Design</a:t>
            </a:r>
            <a:br>
              <a:rPr lang="en-US" sz="4400" dirty="0"/>
            </a:br>
            <a:br>
              <a:rPr lang="en-US" sz="4400" dirty="0"/>
            </a:br>
            <a:r>
              <a:rPr lang="en-US" sz="4400" i="1" dirty="0"/>
              <a:t>Introduction</a:t>
            </a:r>
            <a:r>
              <a:rPr lang="en-US" sz="4400" dirty="0"/>
              <a:t> </a:t>
            </a:r>
          </a:p>
        </p:txBody>
      </p:sp>
      <p:sp>
        <p:nvSpPr>
          <p:cNvPr id="3" name="Subtitle 2">
            <a:extLst>
              <a:ext uri="{FF2B5EF4-FFF2-40B4-BE49-F238E27FC236}">
                <a16:creationId xmlns:a16="http://schemas.microsoft.com/office/drawing/2014/main" id="{CCDB7042-56E9-8BB6-0DD8-E689EE5215DF}"/>
              </a:ext>
            </a:extLst>
          </p:cNvPr>
          <p:cNvSpPr>
            <a:spLocks noGrp="1"/>
          </p:cNvSpPr>
          <p:nvPr>
            <p:ph type="subTitle" idx="1"/>
          </p:nvPr>
        </p:nvSpPr>
        <p:spPr>
          <a:xfrm>
            <a:off x="1524000" y="4073590"/>
            <a:ext cx="9144000" cy="1533698"/>
          </a:xfrm>
        </p:spPr>
        <p:txBody>
          <a:bodyPr>
            <a:normAutofit/>
          </a:bodyPr>
          <a:lstStyle/>
          <a:p>
            <a:r>
              <a:rPr lang="en-US" dirty="0"/>
              <a:t>Dr. Amar Maharjan</a:t>
            </a:r>
          </a:p>
          <a:p>
            <a:r>
              <a:rPr lang="en-US" dirty="0"/>
              <a:t>Computer Science and Engineering</a:t>
            </a:r>
          </a:p>
          <a:p>
            <a:r>
              <a:rPr lang="en-US" dirty="0"/>
              <a:t>University of North Texas</a:t>
            </a:r>
          </a:p>
        </p:txBody>
      </p:sp>
      <p:pic>
        <p:nvPicPr>
          <p:cNvPr id="4" name="Picture 3" descr="trads-06-bg.jpg">
            <a:extLst>
              <a:ext uri="{FF2B5EF4-FFF2-40B4-BE49-F238E27FC236}">
                <a16:creationId xmlns:a16="http://schemas.microsoft.com/office/drawing/2014/main" id="{FC93FBD5-DCF1-91A6-D539-BA2219F789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427" y="4983003"/>
            <a:ext cx="1688148" cy="1688148"/>
          </a:xfrm>
          <a:prstGeom prst="rect">
            <a:avLst/>
          </a:prstGeom>
        </p:spPr>
      </p:pic>
      <p:pic>
        <p:nvPicPr>
          <p:cNvPr id="5" name="Picture 4">
            <a:extLst>
              <a:ext uri="{FF2B5EF4-FFF2-40B4-BE49-F238E27FC236}">
                <a16:creationId xmlns:a16="http://schemas.microsoft.com/office/drawing/2014/main" id="{FF2CB9E2-D823-28D9-885D-C3CBAC9294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8462" y="5456540"/>
            <a:ext cx="2209800" cy="714375"/>
          </a:xfrm>
          <a:prstGeom prst="rect">
            <a:avLst/>
          </a:prstGeom>
        </p:spPr>
      </p:pic>
      <p:sp>
        <p:nvSpPr>
          <p:cNvPr id="6" name="TextBox 5">
            <a:extLst>
              <a:ext uri="{FF2B5EF4-FFF2-40B4-BE49-F238E27FC236}">
                <a16:creationId xmlns:a16="http://schemas.microsoft.com/office/drawing/2014/main" id="{EAF711E2-286C-B5E2-3030-8A7D4EA45A37}"/>
              </a:ext>
            </a:extLst>
          </p:cNvPr>
          <p:cNvSpPr txBox="1"/>
          <p:nvPr/>
        </p:nvSpPr>
        <p:spPr>
          <a:xfrm>
            <a:off x="2677153" y="5974995"/>
            <a:ext cx="6613542" cy="646331"/>
          </a:xfrm>
          <a:prstGeom prst="rect">
            <a:avLst/>
          </a:prstGeom>
          <a:noFill/>
        </p:spPr>
        <p:txBody>
          <a:bodyPr wrap="none" rtlCol="0">
            <a:spAutoFit/>
          </a:bodyPr>
          <a:lstStyle/>
          <a:p>
            <a:r>
              <a:rPr lang="en-US" i="1" dirty="0"/>
              <a:t>Slides (with some modifications) from: </a:t>
            </a:r>
          </a:p>
          <a:p>
            <a:r>
              <a:rPr lang="en-US" i="1" dirty="0"/>
              <a:t>Operating System Concepts – </a:t>
            </a:r>
            <a:r>
              <a:rPr lang="en-US" i="1" dirty="0" err="1"/>
              <a:t>Silberschatz</a:t>
            </a:r>
            <a:r>
              <a:rPr lang="en-US" i="1" dirty="0"/>
              <a:t>, Galvin and Gagne © 2018</a:t>
            </a:r>
          </a:p>
        </p:txBody>
      </p:sp>
    </p:spTree>
    <p:extLst>
      <p:ext uri="{BB962C8B-B14F-4D97-AF65-F5344CB8AC3E}">
        <p14:creationId xmlns:p14="http://schemas.microsoft.com/office/powerpoint/2010/main" val="3201442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9D614-D01B-BB98-1133-3A507A0F2DC6}"/>
              </a:ext>
            </a:extLst>
          </p:cNvPr>
          <p:cNvSpPr>
            <a:spLocks noGrp="1"/>
          </p:cNvSpPr>
          <p:nvPr>
            <p:ph type="title"/>
          </p:nvPr>
        </p:nvSpPr>
        <p:spPr/>
        <p:txBody>
          <a:bodyPr/>
          <a:lstStyle/>
          <a:p>
            <a:r>
              <a:rPr lang="en-US" altLang="en-US" dirty="0"/>
              <a:t>Common Functions of Interrupts</a:t>
            </a:r>
            <a:endParaRPr lang="en-US" dirty="0"/>
          </a:p>
        </p:txBody>
      </p:sp>
      <p:sp>
        <p:nvSpPr>
          <p:cNvPr id="3" name="Content Placeholder 2">
            <a:extLst>
              <a:ext uri="{FF2B5EF4-FFF2-40B4-BE49-F238E27FC236}">
                <a16:creationId xmlns:a16="http://schemas.microsoft.com/office/drawing/2014/main" id="{238330B3-BECD-CE33-6F59-167E85B8599A}"/>
              </a:ext>
            </a:extLst>
          </p:cNvPr>
          <p:cNvSpPr>
            <a:spLocks noGrp="1"/>
          </p:cNvSpPr>
          <p:nvPr>
            <p:ph idx="1"/>
          </p:nvPr>
        </p:nvSpPr>
        <p:spPr/>
        <p:txBody>
          <a:bodyPr>
            <a:normAutofit/>
          </a:bodyPr>
          <a:lstStyle/>
          <a:p>
            <a:r>
              <a:rPr lang="en-US" altLang="en-US" dirty="0"/>
              <a:t>Interrupt transfers control to the interrupt service routine generally, through the </a:t>
            </a:r>
            <a:r>
              <a:rPr lang="en-US" altLang="en-US" b="1" dirty="0">
                <a:solidFill>
                  <a:schemeClr val="accent6">
                    <a:lumMod val="75000"/>
                  </a:schemeClr>
                </a:solidFill>
                <a:latin typeface="+mj-lt"/>
              </a:rPr>
              <a:t>interrupt vector</a:t>
            </a:r>
            <a:r>
              <a:rPr lang="en-US" altLang="en-US" dirty="0"/>
              <a:t>, which contains the addresses of all the service routines</a:t>
            </a:r>
          </a:p>
          <a:p>
            <a:pPr lvl="1"/>
            <a:r>
              <a:rPr lang="en-US" altLang="en-US" sz="2000" dirty="0"/>
              <a:t>Interrupt vector is indexed by a unique number, given with the interrupt request, to provide the address of the interrupt service routine for the interrupting device.</a:t>
            </a:r>
          </a:p>
          <a:p>
            <a:r>
              <a:rPr lang="en-US" altLang="en-US" dirty="0"/>
              <a:t>Interrupt architecture must save the address of the interrupted instruction</a:t>
            </a:r>
            <a:endParaRPr lang="en-US" altLang="en-US" sz="1050" i="1" dirty="0"/>
          </a:p>
          <a:p>
            <a:r>
              <a:rPr lang="en-US" altLang="en-US" dirty="0"/>
              <a:t>A </a:t>
            </a:r>
            <a:r>
              <a:rPr lang="en-US" altLang="en-US" b="1" dirty="0">
                <a:solidFill>
                  <a:schemeClr val="accent6">
                    <a:lumMod val="75000"/>
                  </a:schemeClr>
                </a:solidFill>
                <a:latin typeface="+mj-lt"/>
              </a:rPr>
              <a:t>trap</a:t>
            </a:r>
            <a:r>
              <a:rPr lang="en-US" altLang="en-US" dirty="0"/>
              <a:t> or </a:t>
            </a:r>
            <a:r>
              <a:rPr lang="en-US" altLang="en-US" b="1" dirty="0">
                <a:solidFill>
                  <a:schemeClr val="accent6">
                    <a:lumMod val="75000"/>
                  </a:schemeClr>
                </a:solidFill>
                <a:latin typeface="+mj-lt"/>
              </a:rPr>
              <a:t>exception</a:t>
            </a:r>
            <a:r>
              <a:rPr lang="en-US" altLang="en-US" b="1" dirty="0">
                <a:solidFill>
                  <a:srgbClr val="006699"/>
                </a:solidFill>
                <a:latin typeface="+mj-lt"/>
              </a:rPr>
              <a:t> </a:t>
            </a:r>
            <a:r>
              <a:rPr lang="en-US" altLang="en-US" dirty="0"/>
              <a:t>is a software-generated interrupt caused either by an error or a user request</a:t>
            </a:r>
            <a:endParaRPr lang="en-US" altLang="en-US" sz="1050" dirty="0"/>
          </a:p>
          <a:p>
            <a:r>
              <a:rPr lang="en-US" altLang="en-US" dirty="0"/>
              <a:t>An operating system is </a:t>
            </a:r>
            <a:r>
              <a:rPr lang="en-US" altLang="en-US" b="1" dirty="0">
                <a:solidFill>
                  <a:schemeClr val="accent6">
                    <a:lumMod val="75000"/>
                  </a:schemeClr>
                </a:solidFill>
                <a:latin typeface="+mj-lt"/>
              </a:rPr>
              <a:t>interrupt driven.</a:t>
            </a:r>
            <a:endParaRPr lang="en-US" dirty="0"/>
          </a:p>
        </p:txBody>
      </p:sp>
      <p:sp>
        <p:nvSpPr>
          <p:cNvPr id="4" name="Slide Number Placeholder 3">
            <a:extLst>
              <a:ext uri="{FF2B5EF4-FFF2-40B4-BE49-F238E27FC236}">
                <a16:creationId xmlns:a16="http://schemas.microsoft.com/office/drawing/2014/main" id="{5E349A06-6B19-555E-9E95-15AC320707B2}"/>
              </a:ext>
            </a:extLst>
          </p:cNvPr>
          <p:cNvSpPr>
            <a:spLocks noGrp="1"/>
          </p:cNvSpPr>
          <p:nvPr>
            <p:ph type="sldNum" sz="quarter" idx="12"/>
          </p:nvPr>
        </p:nvSpPr>
        <p:spPr/>
        <p:txBody>
          <a:bodyPr/>
          <a:lstStyle/>
          <a:p>
            <a:fld id="{7E3A9AD3-8B53-4946-B429-AD1CE863A323}" type="slidenum">
              <a:rPr lang="en-US" smtClean="0"/>
              <a:t>10</a:t>
            </a:fld>
            <a:endParaRPr lang="en-US"/>
          </a:p>
        </p:txBody>
      </p:sp>
      <p:sp>
        <p:nvSpPr>
          <p:cNvPr id="5" name="Date Placeholder 4">
            <a:extLst>
              <a:ext uri="{FF2B5EF4-FFF2-40B4-BE49-F238E27FC236}">
                <a16:creationId xmlns:a16="http://schemas.microsoft.com/office/drawing/2014/main" id="{A073198C-2FAF-A45D-D8A8-5AC494E9966C}"/>
              </a:ext>
            </a:extLst>
          </p:cNvPr>
          <p:cNvSpPr>
            <a:spLocks noGrp="1"/>
          </p:cNvSpPr>
          <p:nvPr>
            <p:ph type="dt" sz="half" idx="10"/>
          </p:nvPr>
        </p:nvSpPr>
        <p:spPr/>
        <p:txBody>
          <a:bodyPr/>
          <a:lstStyle/>
          <a:p>
            <a:fld id="{562B037A-0EA5-4B80-8E5C-065225A58977}" type="datetime1">
              <a:rPr lang="en-US" smtClean="0"/>
              <a:t>10/11/24</a:t>
            </a:fld>
            <a:endParaRPr lang="en-US" dirty="0"/>
          </a:p>
        </p:txBody>
      </p:sp>
      <p:sp>
        <p:nvSpPr>
          <p:cNvPr id="6" name="Footer Placeholder 5">
            <a:extLst>
              <a:ext uri="{FF2B5EF4-FFF2-40B4-BE49-F238E27FC236}">
                <a16:creationId xmlns:a16="http://schemas.microsoft.com/office/drawing/2014/main" id="{E561151A-1631-4507-843C-650B21CAE86C}"/>
              </a:ext>
            </a:extLst>
          </p:cNvPr>
          <p:cNvSpPr>
            <a:spLocks noGrp="1"/>
          </p:cNvSpPr>
          <p:nvPr>
            <p:ph type="ftr" sz="quarter" idx="11"/>
          </p:nvPr>
        </p:nvSpPr>
        <p:spPr/>
        <p:txBody>
          <a:bodyPr/>
          <a:lstStyle/>
          <a:p>
            <a:r>
              <a:rPr lang="en-US" dirty="0"/>
              <a:t>CSCE 5640 - Introduction</a:t>
            </a:r>
          </a:p>
        </p:txBody>
      </p:sp>
    </p:spTree>
    <p:extLst>
      <p:ext uri="{BB962C8B-B14F-4D97-AF65-F5344CB8AC3E}">
        <p14:creationId xmlns:p14="http://schemas.microsoft.com/office/powerpoint/2010/main" val="3905553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9D614-D01B-BB98-1133-3A507A0F2DC6}"/>
              </a:ext>
            </a:extLst>
          </p:cNvPr>
          <p:cNvSpPr>
            <a:spLocks noGrp="1"/>
          </p:cNvSpPr>
          <p:nvPr>
            <p:ph type="title"/>
          </p:nvPr>
        </p:nvSpPr>
        <p:spPr/>
        <p:txBody>
          <a:bodyPr/>
          <a:lstStyle/>
          <a:p>
            <a:r>
              <a:rPr lang="en-US" altLang="en-US" dirty="0"/>
              <a:t>Interrupt Timeline</a:t>
            </a:r>
            <a:endParaRPr lang="en-US" dirty="0"/>
          </a:p>
        </p:txBody>
      </p:sp>
      <p:pic>
        <p:nvPicPr>
          <p:cNvPr id="5" name="Picture 2">
            <a:extLst>
              <a:ext uri="{FF2B5EF4-FFF2-40B4-BE49-F238E27FC236}">
                <a16:creationId xmlns:a16="http://schemas.microsoft.com/office/drawing/2014/main" id="{FCB9AE9E-5497-1184-7600-018A8684B30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12475" y="1825625"/>
            <a:ext cx="996705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a:extLst>
              <a:ext uri="{FF2B5EF4-FFF2-40B4-BE49-F238E27FC236}">
                <a16:creationId xmlns:a16="http://schemas.microsoft.com/office/drawing/2014/main" id="{F1AFE3A0-A251-E9B2-2376-B314C99E77E6}"/>
              </a:ext>
            </a:extLst>
          </p:cNvPr>
          <p:cNvSpPr>
            <a:spLocks noGrp="1"/>
          </p:cNvSpPr>
          <p:nvPr>
            <p:ph type="sldNum" sz="quarter" idx="12"/>
          </p:nvPr>
        </p:nvSpPr>
        <p:spPr/>
        <p:txBody>
          <a:bodyPr/>
          <a:lstStyle/>
          <a:p>
            <a:fld id="{7E3A9AD3-8B53-4946-B429-AD1CE863A323}" type="slidenum">
              <a:rPr lang="en-US" smtClean="0"/>
              <a:t>11</a:t>
            </a:fld>
            <a:endParaRPr lang="en-US"/>
          </a:p>
        </p:txBody>
      </p:sp>
      <p:sp>
        <p:nvSpPr>
          <p:cNvPr id="3" name="Date Placeholder 2">
            <a:extLst>
              <a:ext uri="{FF2B5EF4-FFF2-40B4-BE49-F238E27FC236}">
                <a16:creationId xmlns:a16="http://schemas.microsoft.com/office/drawing/2014/main" id="{FE029B17-0726-7A84-850E-07F919FDBDD4}"/>
              </a:ext>
            </a:extLst>
          </p:cNvPr>
          <p:cNvSpPr>
            <a:spLocks noGrp="1"/>
          </p:cNvSpPr>
          <p:nvPr>
            <p:ph type="dt" sz="half" idx="10"/>
          </p:nvPr>
        </p:nvSpPr>
        <p:spPr/>
        <p:txBody>
          <a:bodyPr/>
          <a:lstStyle/>
          <a:p>
            <a:fld id="{9A118BE4-9C2D-4625-B941-059856507AB2}" type="datetime1">
              <a:rPr lang="en-US" smtClean="0"/>
              <a:t>10/11/24</a:t>
            </a:fld>
            <a:endParaRPr lang="en-US"/>
          </a:p>
        </p:txBody>
      </p:sp>
      <p:sp>
        <p:nvSpPr>
          <p:cNvPr id="4" name="Footer Placeholder 3">
            <a:extLst>
              <a:ext uri="{FF2B5EF4-FFF2-40B4-BE49-F238E27FC236}">
                <a16:creationId xmlns:a16="http://schemas.microsoft.com/office/drawing/2014/main" id="{71A6A5C6-B51A-737C-19F8-4B42A48B3819}"/>
              </a:ext>
            </a:extLst>
          </p:cNvPr>
          <p:cNvSpPr>
            <a:spLocks noGrp="1"/>
          </p:cNvSpPr>
          <p:nvPr>
            <p:ph type="ftr" sz="quarter" idx="11"/>
          </p:nvPr>
        </p:nvSpPr>
        <p:spPr/>
        <p:txBody>
          <a:bodyPr/>
          <a:lstStyle/>
          <a:p>
            <a:r>
              <a:rPr lang="en-US"/>
              <a:t>CSCE 5640 - Introduction</a:t>
            </a:r>
          </a:p>
        </p:txBody>
      </p:sp>
    </p:spTree>
    <p:extLst>
      <p:ext uri="{BB962C8B-B14F-4D97-AF65-F5344CB8AC3E}">
        <p14:creationId xmlns:p14="http://schemas.microsoft.com/office/powerpoint/2010/main" val="2193686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9D614-D01B-BB98-1133-3A507A0F2DC6}"/>
              </a:ext>
            </a:extLst>
          </p:cNvPr>
          <p:cNvSpPr>
            <a:spLocks noGrp="1"/>
          </p:cNvSpPr>
          <p:nvPr>
            <p:ph type="title"/>
          </p:nvPr>
        </p:nvSpPr>
        <p:spPr/>
        <p:txBody>
          <a:bodyPr/>
          <a:lstStyle/>
          <a:p>
            <a:r>
              <a:rPr lang="en-US" altLang="en-US" dirty="0"/>
              <a:t>Interrupt Handling</a:t>
            </a:r>
            <a:endParaRPr lang="en-US" dirty="0"/>
          </a:p>
        </p:txBody>
      </p:sp>
      <p:sp>
        <p:nvSpPr>
          <p:cNvPr id="3" name="Content Placeholder 2">
            <a:extLst>
              <a:ext uri="{FF2B5EF4-FFF2-40B4-BE49-F238E27FC236}">
                <a16:creationId xmlns:a16="http://schemas.microsoft.com/office/drawing/2014/main" id="{238330B3-BECD-CE33-6F59-167E85B8599A}"/>
              </a:ext>
            </a:extLst>
          </p:cNvPr>
          <p:cNvSpPr>
            <a:spLocks noGrp="1"/>
          </p:cNvSpPr>
          <p:nvPr>
            <p:ph idx="1"/>
          </p:nvPr>
        </p:nvSpPr>
        <p:spPr/>
        <p:txBody>
          <a:bodyPr/>
          <a:lstStyle/>
          <a:p>
            <a:r>
              <a:rPr lang="en-US" altLang="en-US" dirty="0"/>
              <a:t>The operating system preserves the state of the CPU by storing the registers and the program counter</a:t>
            </a:r>
          </a:p>
          <a:p>
            <a:r>
              <a:rPr lang="en-US" altLang="en-US" dirty="0"/>
              <a:t>Determines which type of interrupt has occurred:</a:t>
            </a:r>
          </a:p>
          <a:p>
            <a:pPr lvl="1"/>
            <a:r>
              <a:rPr lang="en-US" altLang="en-US" dirty="0"/>
              <a:t>Separate segments of code determine what action should be taken for each type of interrupt</a:t>
            </a:r>
          </a:p>
          <a:p>
            <a:endParaRPr lang="en-US" dirty="0"/>
          </a:p>
        </p:txBody>
      </p:sp>
      <p:sp>
        <p:nvSpPr>
          <p:cNvPr id="4" name="Slide Number Placeholder 3">
            <a:extLst>
              <a:ext uri="{FF2B5EF4-FFF2-40B4-BE49-F238E27FC236}">
                <a16:creationId xmlns:a16="http://schemas.microsoft.com/office/drawing/2014/main" id="{C1468481-9CFD-EFD2-2DD7-3C55DF684F57}"/>
              </a:ext>
            </a:extLst>
          </p:cNvPr>
          <p:cNvSpPr>
            <a:spLocks noGrp="1"/>
          </p:cNvSpPr>
          <p:nvPr>
            <p:ph type="sldNum" sz="quarter" idx="12"/>
          </p:nvPr>
        </p:nvSpPr>
        <p:spPr/>
        <p:txBody>
          <a:bodyPr/>
          <a:lstStyle/>
          <a:p>
            <a:fld id="{7E3A9AD3-8B53-4946-B429-AD1CE863A323}" type="slidenum">
              <a:rPr lang="en-US" smtClean="0"/>
              <a:t>12</a:t>
            </a:fld>
            <a:endParaRPr lang="en-US"/>
          </a:p>
        </p:txBody>
      </p:sp>
      <p:sp>
        <p:nvSpPr>
          <p:cNvPr id="5" name="Date Placeholder 4">
            <a:extLst>
              <a:ext uri="{FF2B5EF4-FFF2-40B4-BE49-F238E27FC236}">
                <a16:creationId xmlns:a16="http://schemas.microsoft.com/office/drawing/2014/main" id="{2C47DBBF-D808-A71F-A529-BA125F942DDD}"/>
              </a:ext>
            </a:extLst>
          </p:cNvPr>
          <p:cNvSpPr>
            <a:spLocks noGrp="1"/>
          </p:cNvSpPr>
          <p:nvPr>
            <p:ph type="dt" sz="half" idx="10"/>
          </p:nvPr>
        </p:nvSpPr>
        <p:spPr/>
        <p:txBody>
          <a:bodyPr/>
          <a:lstStyle/>
          <a:p>
            <a:fld id="{2A33E74B-CCEE-4599-ABB0-266B74D2C208}" type="datetime1">
              <a:rPr lang="en-US" smtClean="0"/>
              <a:t>10/11/24</a:t>
            </a:fld>
            <a:endParaRPr lang="en-US"/>
          </a:p>
        </p:txBody>
      </p:sp>
      <p:sp>
        <p:nvSpPr>
          <p:cNvPr id="6" name="Footer Placeholder 5">
            <a:extLst>
              <a:ext uri="{FF2B5EF4-FFF2-40B4-BE49-F238E27FC236}">
                <a16:creationId xmlns:a16="http://schemas.microsoft.com/office/drawing/2014/main" id="{9C7557D1-CF8A-3F38-21C4-FC8B89C387C2}"/>
              </a:ext>
            </a:extLst>
          </p:cNvPr>
          <p:cNvSpPr>
            <a:spLocks noGrp="1"/>
          </p:cNvSpPr>
          <p:nvPr>
            <p:ph type="ftr" sz="quarter" idx="11"/>
          </p:nvPr>
        </p:nvSpPr>
        <p:spPr/>
        <p:txBody>
          <a:bodyPr/>
          <a:lstStyle/>
          <a:p>
            <a:r>
              <a:rPr lang="en-US"/>
              <a:t>CSCE 5640 - Introduction</a:t>
            </a:r>
          </a:p>
        </p:txBody>
      </p:sp>
    </p:spTree>
    <p:extLst>
      <p:ext uri="{BB962C8B-B14F-4D97-AF65-F5344CB8AC3E}">
        <p14:creationId xmlns:p14="http://schemas.microsoft.com/office/powerpoint/2010/main" val="2493589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9D614-D01B-BB98-1133-3A507A0F2DC6}"/>
              </a:ext>
            </a:extLst>
          </p:cNvPr>
          <p:cNvSpPr>
            <a:spLocks noGrp="1"/>
          </p:cNvSpPr>
          <p:nvPr>
            <p:ph type="title"/>
          </p:nvPr>
        </p:nvSpPr>
        <p:spPr/>
        <p:txBody>
          <a:bodyPr/>
          <a:lstStyle/>
          <a:p>
            <a:r>
              <a:rPr lang="en-US" altLang="en-US" dirty="0"/>
              <a:t>Interrupt-drive I/O Cycle</a:t>
            </a:r>
            <a:endParaRPr lang="en-US" dirty="0"/>
          </a:p>
        </p:txBody>
      </p:sp>
      <p:pic>
        <p:nvPicPr>
          <p:cNvPr id="4" name="Content Placeholder 3">
            <a:extLst>
              <a:ext uri="{FF2B5EF4-FFF2-40B4-BE49-F238E27FC236}">
                <a16:creationId xmlns:a16="http://schemas.microsoft.com/office/drawing/2014/main" id="{068B9AE7-1B4A-F1EB-9DFA-FC6B3319B8A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434873" y="1839497"/>
            <a:ext cx="4432961" cy="4368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B506227A-FBDB-67E7-E7E1-E29D1BD7756B}"/>
              </a:ext>
            </a:extLst>
          </p:cNvPr>
          <p:cNvSpPr>
            <a:spLocks noGrp="1"/>
          </p:cNvSpPr>
          <p:nvPr>
            <p:ph type="sldNum" sz="quarter" idx="12"/>
          </p:nvPr>
        </p:nvSpPr>
        <p:spPr/>
        <p:txBody>
          <a:bodyPr/>
          <a:lstStyle/>
          <a:p>
            <a:fld id="{7E3A9AD3-8B53-4946-B429-AD1CE863A323}" type="slidenum">
              <a:rPr lang="en-US" smtClean="0"/>
              <a:t>13</a:t>
            </a:fld>
            <a:endParaRPr lang="en-US"/>
          </a:p>
        </p:txBody>
      </p:sp>
      <p:sp>
        <p:nvSpPr>
          <p:cNvPr id="3" name="Date Placeholder 2">
            <a:extLst>
              <a:ext uri="{FF2B5EF4-FFF2-40B4-BE49-F238E27FC236}">
                <a16:creationId xmlns:a16="http://schemas.microsoft.com/office/drawing/2014/main" id="{99F509C0-55C6-73E1-920D-F847B9033EAD}"/>
              </a:ext>
            </a:extLst>
          </p:cNvPr>
          <p:cNvSpPr>
            <a:spLocks noGrp="1"/>
          </p:cNvSpPr>
          <p:nvPr>
            <p:ph type="dt" sz="half" idx="10"/>
          </p:nvPr>
        </p:nvSpPr>
        <p:spPr/>
        <p:txBody>
          <a:bodyPr/>
          <a:lstStyle/>
          <a:p>
            <a:fld id="{429E1E82-BC26-484C-ABFC-DC832B0D98CD}" type="datetime1">
              <a:rPr lang="en-US" smtClean="0"/>
              <a:t>10/11/24</a:t>
            </a:fld>
            <a:endParaRPr lang="en-US"/>
          </a:p>
        </p:txBody>
      </p:sp>
      <p:sp>
        <p:nvSpPr>
          <p:cNvPr id="6" name="Footer Placeholder 5">
            <a:extLst>
              <a:ext uri="{FF2B5EF4-FFF2-40B4-BE49-F238E27FC236}">
                <a16:creationId xmlns:a16="http://schemas.microsoft.com/office/drawing/2014/main" id="{4DD42960-D18D-8E53-003B-B1D82636CA34}"/>
              </a:ext>
            </a:extLst>
          </p:cNvPr>
          <p:cNvSpPr>
            <a:spLocks noGrp="1"/>
          </p:cNvSpPr>
          <p:nvPr>
            <p:ph type="ftr" sz="quarter" idx="11"/>
          </p:nvPr>
        </p:nvSpPr>
        <p:spPr/>
        <p:txBody>
          <a:bodyPr/>
          <a:lstStyle/>
          <a:p>
            <a:r>
              <a:rPr lang="en-US"/>
              <a:t>CSCE 5640 - Introduction</a:t>
            </a:r>
          </a:p>
        </p:txBody>
      </p:sp>
    </p:spTree>
    <p:extLst>
      <p:ext uri="{BB962C8B-B14F-4D97-AF65-F5344CB8AC3E}">
        <p14:creationId xmlns:p14="http://schemas.microsoft.com/office/powerpoint/2010/main" val="3240366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9D614-D01B-BB98-1133-3A507A0F2DC6}"/>
              </a:ext>
            </a:extLst>
          </p:cNvPr>
          <p:cNvSpPr>
            <a:spLocks noGrp="1"/>
          </p:cNvSpPr>
          <p:nvPr>
            <p:ph type="title"/>
          </p:nvPr>
        </p:nvSpPr>
        <p:spPr/>
        <p:txBody>
          <a:bodyPr/>
          <a:lstStyle/>
          <a:p>
            <a:r>
              <a:rPr lang="en-US" altLang="en-US" dirty="0"/>
              <a:t>Storage Structure</a:t>
            </a:r>
            <a:endParaRPr lang="en-US" dirty="0"/>
          </a:p>
        </p:txBody>
      </p:sp>
      <p:sp>
        <p:nvSpPr>
          <p:cNvPr id="3" name="Content Placeholder 2">
            <a:extLst>
              <a:ext uri="{FF2B5EF4-FFF2-40B4-BE49-F238E27FC236}">
                <a16:creationId xmlns:a16="http://schemas.microsoft.com/office/drawing/2014/main" id="{238330B3-BECD-CE33-6F59-167E85B8599A}"/>
              </a:ext>
            </a:extLst>
          </p:cNvPr>
          <p:cNvSpPr>
            <a:spLocks noGrp="1"/>
          </p:cNvSpPr>
          <p:nvPr>
            <p:ph idx="1"/>
          </p:nvPr>
        </p:nvSpPr>
        <p:spPr/>
        <p:txBody>
          <a:bodyPr/>
          <a:lstStyle/>
          <a:p>
            <a:r>
              <a:rPr lang="en-US" altLang="en-US" dirty="0"/>
              <a:t>The CPU can load instructions only from memory.</a:t>
            </a:r>
          </a:p>
          <a:p>
            <a:r>
              <a:rPr lang="en-US" altLang="en-US" dirty="0"/>
              <a:t>Main memory – </a:t>
            </a:r>
            <a:r>
              <a:rPr lang="en-US" altLang="en-US" b="1" dirty="0">
                <a:solidFill>
                  <a:schemeClr val="accent6">
                    <a:lumMod val="75000"/>
                  </a:schemeClr>
                </a:solidFill>
              </a:rPr>
              <a:t>Random Access Memory (RAM)</a:t>
            </a:r>
            <a:endParaRPr lang="en-US" altLang="en-US" sz="3200" b="1" dirty="0">
              <a:solidFill>
                <a:schemeClr val="accent6">
                  <a:lumMod val="75000"/>
                </a:schemeClr>
              </a:solidFill>
            </a:endParaRPr>
          </a:p>
          <a:p>
            <a:pPr lvl="1"/>
            <a:r>
              <a:rPr lang="en-US" altLang="en-US" dirty="0"/>
              <a:t>Typically, </a:t>
            </a:r>
            <a:r>
              <a:rPr lang="en-US" altLang="en-US" b="1" dirty="0">
                <a:solidFill>
                  <a:schemeClr val="accent6">
                    <a:lumMod val="75000"/>
                  </a:schemeClr>
                </a:solidFill>
              </a:rPr>
              <a:t>volatile</a:t>
            </a:r>
          </a:p>
          <a:p>
            <a:pPr lvl="1"/>
            <a:r>
              <a:rPr lang="en-US" altLang="en-US" dirty="0"/>
              <a:t>Commonly implemented in a semiconductor technology - </a:t>
            </a:r>
            <a:r>
              <a:rPr lang="en-US" altLang="en-US" b="1" dirty="0">
                <a:solidFill>
                  <a:schemeClr val="accent6">
                    <a:lumMod val="75000"/>
                  </a:schemeClr>
                </a:solidFill>
              </a:rPr>
              <a:t>Dynamic Random-access Memory (DRAM)</a:t>
            </a:r>
          </a:p>
          <a:p>
            <a:r>
              <a:rPr lang="en-US" altLang="en-US" dirty="0"/>
              <a:t>Secondary storage – extension of main memory that provides large </a:t>
            </a:r>
            <a:r>
              <a:rPr lang="en-US" altLang="en-US" b="1" dirty="0">
                <a:solidFill>
                  <a:schemeClr val="accent6">
                    <a:lumMod val="75000"/>
                  </a:schemeClr>
                </a:solidFill>
              </a:rPr>
              <a:t>nonvolatile</a:t>
            </a:r>
            <a:r>
              <a:rPr lang="en-US" altLang="en-US" b="1" dirty="0">
                <a:solidFill>
                  <a:srgbClr val="006699"/>
                </a:solidFill>
              </a:rPr>
              <a:t> </a:t>
            </a:r>
            <a:r>
              <a:rPr lang="en-US" altLang="en-US" dirty="0"/>
              <a:t>storage capacity</a:t>
            </a:r>
          </a:p>
          <a:p>
            <a:pPr lvl="1"/>
            <a:r>
              <a:rPr lang="en-US" altLang="en-US" dirty="0"/>
              <a:t>Hold large quantities of data permanently.</a:t>
            </a:r>
          </a:p>
          <a:p>
            <a:pPr lvl="1"/>
            <a:r>
              <a:rPr lang="en-US" altLang="en-US" dirty="0"/>
              <a:t>Much slower than main memory.</a:t>
            </a:r>
          </a:p>
          <a:p>
            <a:endParaRPr lang="en-US" dirty="0"/>
          </a:p>
        </p:txBody>
      </p:sp>
      <p:sp>
        <p:nvSpPr>
          <p:cNvPr id="4" name="Slide Number Placeholder 3">
            <a:extLst>
              <a:ext uri="{FF2B5EF4-FFF2-40B4-BE49-F238E27FC236}">
                <a16:creationId xmlns:a16="http://schemas.microsoft.com/office/drawing/2014/main" id="{B705423D-9C4A-295F-D78B-2B6DDFB52BC7}"/>
              </a:ext>
            </a:extLst>
          </p:cNvPr>
          <p:cNvSpPr>
            <a:spLocks noGrp="1"/>
          </p:cNvSpPr>
          <p:nvPr>
            <p:ph type="sldNum" sz="quarter" idx="12"/>
          </p:nvPr>
        </p:nvSpPr>
        <p:spPr/>
        <p:txBody>
          <a:bodyPr/>
          <a:lstStyle/>
          <a:p>
            <a:fld id="{7E3A9AD3-8B53-4946-B429-AD1CE863A323}" type="slidenum">
              <a:rPr lang="en-US" smtClean="0"/>
              <a:t>14</a:t>
            </a:fld>
            <a:endParaRPr lang="en-US"/>
          </a:p>
        </p:txBody>
      </p:sp>
      <p:sp>
        <p:nvSpPr>
          <p:cNvPr id="5" name="Date Placeholder 4">
            <a:extLst>
              <a:ext uri="{FF2B5EF4-FFF2-40B4-BE49-F238E27FC236}">
                <a16:creationId xmlns:a16="http://schemas.microsoft.com/office/drawing/2014/main" id="{BDA1BAFF-F2DE-8919-456C-64F36048ADD5}"/>
              </a:ext>
            </a:extLst>
          </p:cNvPr>
          <p:cNvSpPr>
            <a:spLocks noGrp="1"/>
          </p:cNvSpPr>
          <p:nvPr>
            <p:ph type="dt" sz="half" idx="10"/>
          </p:nvPr>
        </p:nvSpPr>
        <p:spPr/>
        <p:txBody>
          <a:bodyPr/>
          <a:lstStyle/>
          <a:p>
            <a:fld id="{E4DD8572-CA3D-4A8E-8CA1-C505CCA7EF8A}" type="datetime1">
              <a:rPr lang="en-US" smtClean="0"/>
              <a:t>10/11/24</a:t>
            </a:fld>
            <a:endParaRPr lang="en-US"/>
          </a:p>
        </p:txBody>
      </p:sp>
      <p:sp>
        <p:nvSpPr>
          <p:cNvPr id="6" name="Footer Placeholder 5">
            <a:extLst>
              <a:ext uri="{FF2B5EF4-FFF2-40B4-BE49-F238E27FC236}">
                <a16:creationId xmlns:a16="http://schemas.microsoft.com/office/drawing/2014/main" id="{DAFC233A-F32C-B446-8DA2-8E2B64B3DCD6}"/>
              </a:ext>
            </a:extLst>
          </p:cNvPr>
          <p:cNvSpPr>
            <a:spLocks noGrp="1"/>
          </p:cNvSpPr>
          <p:nvPr>
            <p:ph type="ftr" sz="quarter" idx="11"/>
          </p:nvPr>
        </p:nvSpPr>
        <p:spPr/>
        <p:txBody>
          <a:bodyPr/>
          <a:lstStyle/>
          <a:p>
            <a:r>
              <a:rPr lang="en-US"/>
              <a:t>CSCE 5640 - Introduction</a:t>
            </a:r>
          </a:p>
        </p:txBody>
      </p:sp>
    </p:spTree>
    <p:extLst>
      <p:ext uri="{BB962C8B-B14F-4D97-AF65-F5344CB8AC3E}">
        <p14:creationId xmlns:p14="http://schemas.microsoft.com/office/powerpoint/2010/main" val="2833427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9D614-D01B-BB98-1133-3A507A0F2DC6}"/>
              </a:ext>
            </a:extLst>
          </p:cNvPr>
          <p:cNvSpPr>
            <a:spLocks noGrp="1"/>
          </p:cNvSpPr>
          <p:nvPr>
            <p:ph type="title"/>
          </p:nvPr>
        </p:nvSpPr>
        <p:spPr/>
        <p:txBody>
          <a:bodyPr/>
          <a:lstStyle/>
          <a:p>
            <a:r>
              <a:rPr lang="en-US" altLang="en-US" dirty="0"/>
              <a:t>Storage Hierarchy</a:t>
            </a:r>
            <a:endParaRPr lang="en-US" dirty="0"/>
          </a:p>
        </p:txBody>
      </p:sp>
      <p:sp>
        <p:nvSpPr>
          <p:cNvPr id="3" name="Content Placeholder 2">
            <a:extLst>
              <a:ext uri="{FF2B5EF4-FFF2-40B4-BE49-F238E27FC236}">
                <a16:creationId xmlns:a16="http://schemas.microsoft.com/office/drawing/2014/main" id="{238330B3-BECD-CE33-6F59-167E85B8599A}"/>
              </a:ext>
            </a:extLst>
          </p:cNvPr>
          <p:cNvSpPr>
            <a:spLocks noGrp="1"/>
          </p:cNvSpPr>
          <p:nvPr>
            <p:ph idx="1"/>
          </p:nvPr>
        </p:nvSpPr>
        <p:spPr/>
        <p:txBody>
          <a:bodyPr>
            <a:normAutofit lnSpcReduction="10000"/>
          </a:bodyPr>
          <a:lstStyle/>
          <a:p>
            <a:r>
              <a:rPr lang="en-US" altLang="en-US" dirty="0"/>
              <a:t>Storage systems organized in hierarchy</a:t>
            </a:r>
          </a:p>
          <a:p>
            <a:pPr lvl="1"/>
            <a:r>
              <a:rPr lang="en-US" altLang="en-US" dirty="0"/>
              <a:t>Speed</a:t>
            </a:r>
          </a:p>
          <a:p>
            <a:pPr lvl="1"/>
            <a:r>
              <a:rPr lang="en-US" altLang="en-US" dirty="0"/>
              <a:t>Cost</a:t>
            </a:r>
          </a:p>
          <a:p>
            <a:pPr lvl="1"/>
            <a:r>
              <a:rPr lang="en-US" altLang="en-US" dirty="0"/>
              <a:t>Volatility</a:t>
            </a:r>
          </a:p>
          <a:p>
            <a:r>
              <a:rPr lang="en-US" altLang="en-US" dirty="0"/>
              <a:t>Trade-off between size and speed</a:t>
            </a:r>
          </a:p>
          <a:p>
            <a:pPr lvl="1"/>
            <a:r>
              <a:rPr lang="en-US" altLang="en-US" dirty="0"/>
              <a:t>Small and faster memory close to the CPU</a:t>
            </a:r>
          </a:p>
          <a:p>
            <a:r>
              <a:rPr lang="en-US" altLang="en-US" dirty="0"/>
              <a:t>In general</a:t>
            </a:r>
          </a:p>
          <a:p>
            <a:pPr lvl="1"/>
            <a:r>
              <a:rPr lang="en-US" altLang="en-US" dirty="0"/>
              <a:t>Volatile storage will be referred  to simply as </a:t>
            </a:r>
            <a:r>
              <a:rPr lang="en-US" altLang="en-US" dirty="0">
                <a:solidFill>
                  <a:schemeClr val="accent6">
                    <a:lumMod val="75000"/>
                  </a:schemeClr>
                </a:solidFill>
              </a:rPr>
              <a:t>memory</a:t>
            </a:r>
            <a:r>
              <a:rPr lang="en-US" altLang="en-US" dirty="0"/>
              <a:t>.</a:t>
            </a:r>
          </a:p>
          <a:p>
            <a:pPr lvl="1"/>
            <a:r>
              <a:rPr lang="en-US" altLang="en-US" dirty="0"/>
              <a:t>Nonvolatile storage (</a:t>
            </a:r>
            <a:r>
              <a:rPr lang="en-US" altLang="en-US" dirty="0">
                <a:solidFill>
                  <a:schemeClr val="accent6">
                    <a:lumMod val="75000"/>
                  </a:schemeClr>
                </a:solidFill>
              </a:rPr>
              <a:t>NVS</a:t>
            </a:r>
            <a:r>
              <a:rPr lang="en-US" altLang="en-US" dirty="0"/>
              <a:t>) retains its contents even when power is lost</a:t>
            </a:r>
          </a:p>
          <a:p>
            <a:pPr lvl="2"/>
            <a:r>
              <a:rPr lang="en-US" altLang="en-US" sz="1800" dirty="0"/>
              <a:t>Mechanical: HDDs, optical disks, magnetic tapes</a:t>
            </a:r>
          </a:p>
          <a:p>
            <a:pPr lvl="2"/>
            <a:r>
              <a:rPr lang="en-US" altLang="en-US" sz="1800" dirty="0"/>
              <a:t>Electrical: flash memory, Solid State Drives (SSD). Referred as </a:t>
            </a:r>
            <a:r>
              <a:rPr lang="en-US" altLang="en-US" sz="1800" dirty="0">
                <a:solidFill>
                  <a:schemeClr val="accent6">
                    <a:lumMod val="75000"/>
                  </a:schemeClr>
                </a:solidFill>
              </a:rPr>
              <a:t>NVM</a:t>
            </a:r>
            <a:r>
              <a:rPr lang="en-US" altLang="en-US" sz="1800" dirty="0"/>
              <a:t>.</a:t>
            </a:r>
          </a:p>
          <a:p>
            <a:endParaRPr lang="en-US" dirty="0"/>
          </a:p>
        </p:txBody>
      </p:sp>
      <p:sp>
        <p:nvSpPr>
          <p:cNvPr id="4" name="Slide Number Placeholder 3">
            <a:extLst>
              <a:ext uri="{FF2B5EF4-FFF2-40B4-BE49-F238E27FC236}">
                <a16:creationId xmlns:a16="http://schemas.microsoft.com/office/drawing/2014/main" id="{2D7B725B-52C9-5054-4B69-5C1587567ADA}"/>
              </a:ext>
            </a:extLst>
          </p:cNvPr>
          <p:cNvSpPr>
            <a:spLocks noGrp="1"/>
          </p:cNvSpPr>
          <p:nvPr>
            <p:ph type="sldNum" sz="quarter" idx="12"/>
          </p:nvPr>
        </p:nvSpPr>
        <p:spPr/>
        <p:txBody>
          <a:bodyPr/>
          <a:lstStyle/>
          <a:p>
            <a:fld id="{7E3A9AD3-8B53-4946-B429-AD1CE863A323}" type="slidenum">
              <a:rPr lang="en-US" smtClean="0"/>
              <a:t>15</a:t>
            </a:fld>
            <a:endParaRPr lang="en-US"/>
          </a:p>
        </p:txBody>
      </p:sp>
      <p:sp>
        <p:nvSpPr>
          <p:cNvPr id="5" name="Date Placeholder 4">
            <a:extLst>
              <a:ext uri="{FF2B5EF4-FFF2-40B4-BE49-F238E27FC236}">
                <a16:creationId xmlns:a16="http://schemas.microsoft.com/office/drawing/2014/main" id="{12B6BE48-F36F-0D99-2762-007EAEE19212}"/>
              </a:ext>
            </a:extLst>
          </p:cNvPr>
          <p:cNvSpPr>
            <a:spLocks noGrp="1"/>
          </p:cNvSpPr>
          <p:nvPr>
            <p:ph type="dt" sz="half" idx="10"/>
          </p:nvPr>
        </p:nvSpPr>
        <p:spPr/>
        <p:txBody>
          <a:bodyPr/>
          <a:lstStyle/>
          <a:p>
            <a:fld id="{EE554AC3-1B4D-4AFC-9849-22E28DDAE71C}" type="datetime1">
              <a:rPr lang="en-US" smtClean="0"/>
              <a:t>10/11/24</a:t>
            </a:fld>
            <a:endParaRPr lang="en-US"/>
          </a:p>
        </p:txBody>
      </p:sp>
      <p:sp>
        <p:nvSpPr>
          <p:cNvPr id="6" name="Footer Placeholder 5">
            <a:extLst>
              <a:ext uri="{FF2B5EF4-FFF2-40B4-BE49-F238E27FC236}">
                <a16:creationId xmlns:a16="http://schemas.microsoft.com/office/drawing/2014/main" id="{F2106368-9A69-AC42-6BFB-ECC71EB7647B}"/>
              </a:ext>
            </a:extLst>
          </p:cNvPr>
          <p:cNvSpPr>
            <a:spLocks noGrp="1"/>
          </p:cNvSpPr>
          <p:nvPr>
            <p:ph type="ftr" sz="quarter" idx="11"/>
          </p:nvPr>
        </p:nvSpPr>
        <p:spPr/>
        <p:txBody>
          <a:bodyPr/>
          <a:lstStyle/>
          <a:p>
            <a:r>
              <a:rPr lang="en-US"/>
              <a:t>CSCE 5640 - Introduction</a:t>
            </a:r>
          </a:p>
        </p:txBody>
      </p:sp>
    </p:spTree>
    <p:extLst>
      <p:ext uri="{BB962C8B-B14F-4D97-AF65-F5344CB8AC3E}">
        <p14:creationId xmlns:p14="http://schemas.microsoft.com/office/powerpoint/2010/main" val="143320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9D614-D01B-BB98-1133-3A507A0F2DC6}"/>
              </a:ext>
            </a:extLst>
          </p:cNvPr>
          <p:cNvSpPr>
            <a:spLocks noGrp="1"/>
          </p:cNvSpPr>
          <p:nvPr>
            <p:ph type="title"/>
          </p:nvPr>
        </p:nvSpPr>
        <p:spPr/>
        <p:txBody>
          <a:bodyPr/>
          <a:lstStyle/>
          <a:p>
            <a:r>
              <a:rPr lang="en-US" altLang="en-US" dirty="0"/>
              <a:t>Storage Structure (Cont.)</a:t>
            </a:r>
            <a:endParaRPr lang="en-US" dirty="0"/>
          </a:p>
        </p:txBody>
      </p:sp>
      <p:sp>
        <p:nvSpPr>
          <p:cNvPr id="3" name="Content Placeholder 2">
            <a:extLst>
              <a:ext uri="{FF2B5EF4-FFF2-40B4-BE49-F238E27FC236}">
                <a16:creationId xmlns:a16="http://schemas.microsoft.com/office/drawing/2014/main" id="{238330B3-BECD-CE33-6F59-167E85B8599A}"/>
              </a:ext>
            </a:extLst>
          </p:cNvPr>
          <p:cNvSpPr>
            <a:spLocks noGrp="1"/>
          </p:cNvSpPr>
          <p:nvPr>
            <p:ph idx="1"/>
          </p:nvPr>
        </p:nvSpPr>
        <p:spPr/>
        <p:txBody>
          <a:bodyPr/>
          <a:lstStyle/>
          <a:p>
            <a:r>
              <a:rPr lang="en-US" altLang="en-US" dirty="0"/>
              <a:t>Common secondary-storage types</a:t>
            </a:r>
            <a:r>
              <a:rPr lang="en-US" altLang="en-US" b="1" dirty="0">
                <a:solidFill>
                  <a:schemeClr val="accent6">
                    <a:lumMod val="75000"/>
                  </a:schemeClr>
                </a:solidFill>
              </a:rPr>
              <a:t>:</a:t>
            </a:r>
          </a:p>
          <a:p>
            <a:pPr lvl="1"/>
            <a:r>
              <a:rPr lang="en-US" altLang="en-US" b="1" dirty="0">
                <a:solidFill>
                  <a:schemeClr val="accent6">
                    <a:lumMod val="75000"/>
                  </a:schemeClr>
                </a:solidFill>
              </a:rPr>
              <a:t>Hard Disk Drives </a:t>
            </a:r>
            <a:r>
              <a:rPr lang="en-US" altLang="en-US" dirty="0">
                <a:solidFill>
                  <a:schemeClr val="accent6">
                    <a:lumMod val="75000"/>
                  </a:schemeClr>
                </a:solidFill>
              </a:rPr>
              <a:t>(</a:t>
            </a:r>
            <a:r>
              <a:rPr lang="en-US" altLang="en-US" b="1" dirty="0">
                <a:solidFill>
                  <a:schemeClr val="accent6">
                    <a:lumMod val="75000"/>
                  </a:schemeClr>
                </a:solidFill>
              </a:rPr>
              <a:t>HDD</a:t>
            </a:r>
            <a:r>
              <a:rPr lang="en-US" altLang="en-US" dirty="0">
                <a:solidFill>
                  <a:schemeClr val="accent6">
                    <a:lumMod val="75000"/>
                  </a:schemeClr>
                </a:solidFill>
              </a:rPr>
              <a:t>) </a:t>
            </a:r>
            <a:r>
              <a:rPr lang="en-US" altLang="en-US" dirty="0"/>
              <a:t>– rigid metal or glass platters covered with magnetic recording material </a:t>
            </a:r>
          </a:p>
          <a:p>
            <a:pPr lvl="2"/>
            <a:r>
              <a:rPr lang="en-US" altLang="en-US" sz="2400" dirty="0"/>
              <a:t>Disk surface is logically divided into</a:t>
            </a:r>
            <a:r>
              <a:rPr lang="en-US" altLang="en-US" sz="2400" b="1" dirty="0">
                <a:solidFill>
                  <a:srgbClr val="006699"/>
                </a:solidFill>
              </a:rPr>
              <a:t> </a:t>
            </a:r>
            <a:r>
              <a:rPr lang="en-US" altLang="en-US" sz="2400" b="1" dirty="0">
                <a:solidFill>
                  <a:schemeClr val="accent6">
                    <a:lumMod val="75000"/>
                  </a:schemeClr>
                </a:solidFill>
              </a:rPr>
              <a:t>tracks</a:t>
            </a:r>
            <a:r>
              <a:rPr lang="en-US" altLang="en-US" sz="2400" dirty="0"/>
              <a:t>, which are subdivided into </a:t>
            </a:r>
            <a:r>
              <a:rPr lang="en-US" altLang="en-US" sz="2400" b="1" dirty="0">
                <a:solidFill>
                  <a:schemeClr val="accent6">
                    <a:lumMod val="75000"/>
                  </a:schemeClr>
                </a:solidFill>
              </a:rPr>
              <a:t>sectors</a:t>
            </a:r>
          </a:p>
          <a:p>
            <a:pPr lvl="2"/>
            <a:r>
              <a:rPr lang="en-US" altLang="en-US" sz="2400" dirty="0"/>
              <a:t>The </a:t>
            </a:r>
            <a:r>
              <a:rPr lang="en-US" altLang="en-US" sz="2400" b="1" dirty="0">
                <a:solidFill>
                  <a:schemeClr val="accent6">
                    <a:lumMod val="75000"/>
                  </a:schemeClr>
                </a:solidFill>
              </a:rPr>
              <a:t>disk controller </a:t>
            </a:r>
            <a:r>
              <a:rPr lang="en-US" altLang="en-US" sz="2400" dirty="0"/>
              <a:t>determines the logical interaction between the device and the computer </a:t>
            </a:r>
          </a:p>
          <a:p>
            <a:pPr lvl="1"/>
            <a:r>
              <a:rPr lang="en-US" altLang="en-US" b="1" dirty="0">
                <a:solidFill>
                  <a:schemeClr val="accent6">
                    <a:lumMod val="75000"/>
                  </a:schemeClr>
                </a:solidFill>
              </a:rPr>
              <a:t>Non-volatile memory</a:t>
            </a:r>
            <a:r>
              <a:rPr lang="en-US" altLang="en-US" dirty="0">
                <a:solidFill>
                  <a:schemeClr val="accent6">
                    <a:lumMod val="75000"/>
                  </a:schemeClr>
                </a:solidFill>
              </a:rPr>
              <a:t> (</a:t>
            </a:r>
            <a:r>
              <a:rPr lang="en-US" altLang="en-US" b="1" dirty="0">
                <a:solidFill>
                  <a:schemeClr val="accent6">
                    <a:lumMod val="75000"/>
                  </a:schemeClr>
                </a:solidFill>
              </a:rPr>
              <a:t>NVM</a:t>
            </a:r>
            <a:r>
              <a:rPr lang="en-US" altLang="en-US" dirty="0">
                <a:solidFill>
                  <a:schemeClr val="accent6">
                    <a:lumMod val="75000"/>
                  </a:schemeClr>
                </a:solidFill>
              </a:rPr>
              <a:t>)</a:t>
            </a:r>
            <a:r>
              <a:rPr lang="en-US" altLang="en-US" b="1" dirty="0">
                <a:solidFill>
                  <a:schemeClr val="accent6">
                    <a:lumMod val="75000"/>
                  </a:schemeClr>
                </a:solidFill>
              </a:rPr>
              <a:t> </a:t>
            </a:r>
            <a:r>
              <a:rPr lang="en-US" altLang="en-US" dirty="0"/>
              <a:t>devices– faster than hard disks, nonvolatile</a:t>
            </a:r>
          </a:p>
          <a:p>
            <a:pPr lvl="2"/>
            <a:r>
              <a:rPr lang="en-US" altLang="en-US" sz="2400" dirty="0"/>
              <a:t>Becoming more popular as capacity and performance increases, price drops</a:t>
            </a:r>
          </a:p>
          <a:p>
            <a:endParaRPr lang="en-US" dirty="0"/>
          </a:p>
        </p:txBody>
      </p:sp>
      <p:sp>
        <p:nvSpPr>
          <p:cNvPr id="4" name="Slide Number Placeholder 3">
            <a:extLst>
              <a:ext uri="{FF2B5EF4-FFF2-40B4-BE49-F238E27FC236}">
                <a16:creationId xmlns:a16="http://schemas.microsoft.com/office/drawing/2014/main" id="{E3B9E2CE-002C-7B77-08BD-1B1F0A273E19}"/>
              </a:ext>
            </a:extLst>
          </p:cNvPr>
          <p:cNvSpPr>
            <a:spLocks noGrp="1"/>
          </p:cNvSpPr>
          <p:nvPr>
            <p:ph type="sldNum" sz="quarter" idx="12"/>
          </p:nvPr>
        </p:nvSpPr>
        <p:spPr/>
        <p:txBody>
          <a:bodyPr/>
          <a:lstStyle/>
          <a:p>
            <a:fld id="{7E3A9AD3-8B53-4946-B429-AD1CE863A323}" type="slidenum">
              <a:rPr lang="en-US" smtClean="0"/>
              <a:t>16</a:t>
            </a:fld>
            <a:endParaRPr lang="en-US"/>
          </a:p>
        </p:txBody>
      </p:sp>
      <p:sp>
        <p:nvSpPr>
          <p:cNvPr id="5" name="Date Placeholder 4">
            <a:extLst>
              <a:ext uri="{FF2B5EF4-FFF2-40B4-BE49-F238E27FC236}">
                <a16:creationId xmlns:a16="http://schemas.microsoft.com/office/drawing/2014/main" id="{7B1D157F-1CBC-F2D8-3A6E-7DF4E3894BF8}"/>
              </a:ext>
            </a:extLst>
          </p:cNvPr>
          <p:cNvSpPr>
            <a:spLocks noGrp="1"/>
          </p:cNvSpPr>
          <p:nvPr>
            <p:ph type="dt" sz="half" idx="10"/>
          </p:nvPr>
        </p:nvSpPr>
        <p:spPr/>
        <p:txBody>
          <a:bodyPr/>
          <a:lstStyle/>
          <a:p>
            <a:fld id="{ED400D28-00DF-4577-B396-4DB404EDF53F}" type="datetime1">
              <a:rPr lang="en-US" smtClean="0"/>
              <a:t>10/11/24</a:t>
            </a:fld>
            <a:endParaRPr lang="en-US"/>
          </a:p>
        </p:txBody>
      </p:sp>
      <p:sp>
        <p:nvSpPr>
          <p:cNvPr id="6" name="Footer Placeholder 5">
            <a:extLst>
              <a:ext uri="{FF2B5EF4-FFF2-40B4-BE49-F238E27FC236}">
                <a16:creationId xmlns:a16="http://schemas.microsoft.com/office/drawing/2014/main" id="{8E7B8BC3-4BE3-3E2C-0F80-4F367BCDAEE8}"/>
              </a:ext>
            </a:extLst>
          </p:cNvPr>
          <p:cNvSpPr>
            <a:spLocks noGrp="1"/>
          </p:cNvSpPr>
          <p:nvPr>
            <p:ph type="ftr" sz="quarter" idx="11"/>
          </p:nvPr>
        </p:nvSpPr>
        <p:spPr/>
        <p:txBody>
          <a:bodyPr/>
          <a:lstStyle/>
          <a:p>
            <a:r>
              <a:rPr lang="en-US"/>
              <a:t>CSCE 5640 - Introduction</a:t>
            </a:r>
          </a:p>
        </p:txBody>
      </p:sp>
    </p:spTree>
    <p:extLst>
      <p:ext uri="{BB962C8B-B14F-4D97-AF65-F5344CB8AC3E}">
        <p14:creationId xmlns:p14="http://schemas.microsoft.com/office/powerpoint/2010/main" val="609938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9D614-D01B-BB98-1133-3A507A0F2DC6}"/>
              </a:ext>
            </a:extLst>
          </p:cNvPr>
          <p:cNvSpPr>
            <a:spLocks noGrp="1"/>
          </p:cNvSpPr>
          <p:nvPr>
            <p:ph type="title"/>
          </p:nvPr>
        </p:nvSpPr>
        <p:spPr/>
        <p:txBody>
          <a:bodyPr/>
          <a:lstStyle/>
          <a:p>
            <a:r>
              <a:rPr lang="en-US" altLang="en-US" dirty="0"/>
              <a:t>Storage-Device Hierarchy</a:t>
            </a:r>
            <a:endParaRPr lang="en-US" dirty="0"/>
          </a:p>
        </p:txBody>
      </p:sp>
      <p:pic>
        <p:nvPicPr>
          <p:cNvPr id="4" name="Picture 2">
            <a:extLst>
              <a:ext uri="{FF2B5EF4-FFF2-40B4-BE49-F238E27FC236}">
                <a16:creationId xmlns:a16="http://schemas.microsoft.com/office/drawing/2014/main" id="{1C7F1099-3F5A-EC91-0876-314F22A9F7F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44953" y="2141718"/>
            <a:ext cx="6695694" cy="3888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87ECF597-FB4D-1D40-CD97-07740DCB4983}"/>
              </a:ext>
            </a:extLst>
          </p:cNvPr>
          <p:cNvSpPr>
            <a:spLocks noGrp="1"/>
          </p:cNvSpPr>
          <p:nvPr>
            <p:ph type="sldNum" sz="quarter" idx="12"/>
          </p:nvPr>
        </p:nvSpPr>
        <p:spPr/>
        <p:txBody>
          <a:bodyPr/>
          <a:lstStyle/>
          <a:p>
            <a:fld id="{7E3A9AD3-8B53-4946-B429-AD1CE863A323}" type="slidenum">
              <a:rPr lang="en-US" smtClean="0"/>
              <a:t>17</a:t>
            </a:fld>
            <a:endParaRPr lang="en-US"/>
          </a:p>
        </p:txBody>
      </p:sp>
      <p:sp>
        <p:nvSpPr>
          <p:cNvPr id="3" name="Date Placeholder 2">
            <a:extLst>
              <a:ext uri="{FF2B5EF4-FFF2-40B4-BE49-F238E27FC236}">
                <a16:creationId xmlns:a16="http://schemas.microsoft.com/office/drawing/2014/main" id="{EF861FCD-8F51-B021-53F1-D81F607B5BBE}"/>
              </a:ext>
            </a:extLst>
          </p:cNvPr>
          <p:cNvSpPr>
            <a:spLocks noGrp="1"/>
          </p:cNvSpPr>
          <p:nvPr>
            <p:ph type="dt" sz="half" idx="10"/>
          </p:nvPr>
        </p:nvSpPr>
        <p:spPr/>
        <p:txBody>
          <a:bodyPr/>
          <a:lstStyle/>
          <a:p>
            <a:fld id="{04EBB2FA-7BF8-44CF-903B-6689E8C3AE56}" type="datetime1">
              <a:rPr lang="en-US" smtClean="0"/>
              <a:t>10/11/24</a:t>
            </a:fld>
            <a:endParaRPr lang="en-US"/>
          </a:p>
        </p:txBody>
      </p:sp>
      <p:sp>
        <p:nvSpPr>
          <p:cNvPr id="6" name="Footer Placeholder 5">
            <a:extLst>
              <a:ext uri="{FF2B5EF4-FFF2-40B4-BE49-F238E27FC236}">
                <a16:creationId xmlns:a16="http://schemas.microsoft.com/office/drawing/2014/main" id="{3D2CDAC6-7195-7851-4904-AED7F78ED721}"/>
              </a:ext>
            </a:extLst>
          </p:cNvPr>
          <p:cNvSpPr>
            <a:spLocks noGrp="1"/>
          </p:cNvSpPr>
          <p:nvPr>
            <p:ph type="ftr" sz="quarter" idx="11"/>
          </p:nvPr>
        </p:nvSpPr>
        <p:spPr/>
        <p:txBody>
          <a:bodyPr/>
          <a:lstStyle/>
          <a:p>
            <a:r>
              <a:rPr lang="en-US"/>
              <a:t>CSCE 5640 - Introduction</a:t>
            </a:r>
          </a:p>
        </p:txBody>
      </p:sp>
    </p:spTree>
    <p:extLst>
      <p:ext uri="{BB962C8B-B14F-4D97-AF65-F5344CB8AC3E}">
        <p14:creationId xmlns:p14="http://schemas.microsoft.com/office/powerpoint/2010/main" val="4252703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9D614-D01B-BB98-1133-3A507A0F2DC6}"/>
              </a:ext>
            </a:extLst>
          </p:cNvPr>
          <p:cNvSpPr>
            <a:spLocks noGrp="1"/>
          </p:cNvSpPr>
          <p:nvPr>
            <p:ph type="title"/>
          </p:nvPr>
        </p:nvSpPr>
        <p:spPr/>
        <p:txBody>
          <a:bodyPr/>
          <a:lstStyle/>
          <a:p>
            <a:r>
              <a:rPr lang="en-US" altLang="en-US" dirty="0"/>
              <a:t>I/O Structure</a:t>
            </a:r>
            <a:endParaRPr lang="en-US" dirty="0"/>
          </a:p>
        </p:txBody>
      </p:sp>
      <p:sp>
        <p:nvSpPr>
          <p:cNvPr id="3" name="Content Placeholder 2">
            <a:extLst>
              <a:ext uri="{FF2B5EF4-FFF2-40B4-BE49-F238E27FC236}">
                <a16:creationId xmlns:a16="http://schemas.microsoft.com/office/drawing/2014/main" id="{238330B3-BECD-CE33-6F59-167E85B8599A}"/>
              </a:ext>
            </a:extLst>
          </p:cNvPr>
          <p:cNvSpPr>
            <a:spLocks noGrp="1"/>
          </p:cNvSpPr>
          <p:nvPr>
            <p:ph idx="1"/>
          </p:nvPr>
        </p:nvSpPr>
        <p:spPr/>
        <p:txBody>
          <a:bodyPr>
            <a:normAutofit/>
          </a:bodyPr>
          <a:lstStyle/>
          <a:p>
            <a:r>
              <a:rPr lang="en-US" altLang="en-US" dirty="0"/>
              <a:t>Interrupt-driven I/O</a:t>
            </a:r>
          </a:p>
          <a:p>
            <a:pPr lvl="1"/>
            <a:r>
              <a:rPr lang="en-US" altLang="en-US" dirty="0"/>
              <a:t>Good for moving small amounts of data.</a:t>
            </a:r>
          </a:p>
          <a:p>
            <a:pPr lvl="1"/>
            <a:r>
              <a:rPr lang="en-US" altLang="en-US" dirty="0"/>
              <a:t>But can produce high overhead when used for bulk data movement such as NVS I/O.</a:t>
            </a:r>
          </a:p>
          <a:p>
            <a:r>
              <a:rPr lang="en-US" altLang="en-US" dirty="0"/>
              <a:t>Direct Memory Access (DMA)</a:t>
            </a:r>
          </a:p>
          <a:p>
            <a:pPr lvl="1">
              <a:lnSpc>
                <a:spcPct val="90000"/>
              </a:lnSpc>
            </a:pPr>
            <a:r>
              <a:rPr lang="en-US" altLang="en-US" dirty="0"/>
              <a:t>The device controller transfers an entire block of data directly to or from the device and main memory, no intervention by the CPU.</a:t>
            </a:r>
          </a:p>
          <a:p>
            <a:pPr marL="742950" lvl="1" indent="-285750"/>
            <a:r>
              <a:rPr lang="en-US" altLang="en-US" dirty="0"/>
              <a:t>Only one interrupt is generated per block, rather than the one interrupt per byte</a:t>
            </a:r>
          </a:p>
          <a:p>
            <a:pPr lvl="1">
              <a:lnSpc>
                <a:spcPct val="90000"/>
              </a:lnSpc>
            </a:pPr>
            <a:r>
              <a:rPr lang="en-US" altLang="en-US" dirty="0"/>
              <a:t>The CPU is available to accomplish other work while the device controller is performing the operations.</a:t>
            </a:r>
          </a:p>
          <a:p>
            <a:endParaRPr lang="en-US" dirty="0"/>
          </a:p>
        </p:txBody>
      </p:sp>
      <p:sp>
        <p:nvSpPr>
          <p:cNvPr id="4" name="Slide Number Placeholder 3">
            <a:extLst>
              <a:ext uri="{FF2B5EF4-FFF2-40B4-BE49-F238E27FC236}">
                <a16:creationId xmlns:a16="http://schemas.microsoft.com/office/drawing/2014/main" id="{D388CE31-0AC4-A8CE-0824-594CD51EDE3E}"/>
              </a:ext>
            </a:extLst>
          </p:cNvPr>
          <p:cNvSpPr>
            <a:spLocks noGrp="1"/>
          </p:cNvSpPr>
          <p:nvPr>
            <p:ph type="sldNum" sz="quarter" idx="12"/>
          </p:nvPr>
        </p:nvSpPr>
        <p:spPr/>
        <p:txBody>
          <a:bodyPr/>
          <a:lstStyle/>
          <a:p>
            <a:fld id="{7E3A9AD3-8B53-4946-B429-AD1CE863A323}" type="slidenum">
              <a:rPr lang="en-US" smtClean="0"/>
              <a:t>18</a:t>
            </a:fld>
            <a:endParaRPr lang="en-US"/>
          </a:p>
        </p:txBody>
      </p:sp>
      <p:sp>
        <p:nvSpPr>
          <p:cNvPr id="5" name="Date Placeholder 4">
            <a:extLst>
              <a:ext uri="{FF2B5EF4-FFF2-40B4-BE49-F238E27FC236}">
                <a16:creationId xmlns:a16="http://schemas.microsoft.com/office/drawing/2014/main" id="{A26B4FEF-DEC5-6D91-EAA0-D236118037BE}"/>
              </a:ext>
            </a:extLst>
          </p:cNvPr>
          <p:cNvSpPr>
            <a:spLocks noGrp="1"/>
          </p:cNvSpPr>
          <p:nvPr>
            <p:ph type="dt" sz="half" idx="10"/>
          </p:nvPr>
        </p:nvSpPr>
        <p:spPr/>
        <p:txBody>
          <a:bodyPr/>
          <a:lstStyle/>
          <a:p>
            <a:fld id="{BC0C764B-A673-4ED9-95E9-09FCFA84A17F}" type="datetime1">
              <a:rPr lang="en-US" smtClean="0"/>
              <a:t>10/11/24</a:t>
            </a:fld>
            <a:endParaRPr lang="en-US"/>
          </a:p>
        </p:txBody>
      </p:sp>
      <p:sp>
        <p:nvSpPr>
          <p:cNvPr id="6" name="Footer Placeholder 5">
            <a:extLst>
              <a:ext uri="{FF2B5EF4-FFF2-40B4-BE49-F238E27FC236}">
                <a16:creationId xmlns:a16="http://schemas.microsoft.com/office/drawing/2014/main" id="{001F8B92-9BF3-F2C8-3371-48D931201BB0}"/>
              </a:ext>
            </a:extLst>
          </p:cNvPr>
          <p:cNvSpPr>
            <a:spLocks noGrp="1"/>
          </p:cNvSpPr>
          <p:nvPr>
            <p:ph type="ftr" sz="quarter" idx="11"/>
          </p:nvPr>
        </p:nvSpPr>
        <p:spPr/>
        <p:txBody>
          <a:bodyPr/>
          <a:lstStyle/>
          <a:p>
            <a:r>
              <a:rPr lang="en-US"/>
              <a:t>CSCE 5640 - Introduction</a:t>
            </a:r>
          </a:p>
        </p:txBody>
      </p:sp>
    </p:spTree>
    <p:extLst>
      <p:ext uri="{BB962C8B-B14F-4D97-AF65-F5344CB8AC3E}">
        <p14:creationId xmlns:p14="http://schemas.microsoft.com/office/powerpoint/2010/main" val="1604210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9D614-D01B-BB98-1133-3A507A0F2DC6}"/>
              </a:ext>
            </a:extLst>
          </p:cNvPr>
          <p:cNvSpPr>
            <a:spLocks noGrp="1"/>
          </p:cNvSpPr>
          <p:nvPr>
            <p:ph type="title"/>
          </p:nvPr>
        </p:nvSpPr>
        <p:spPr/>
        <p:txBody>
          <a:bodyPr/>
          <a:lstStyle/>
          <a:p>
            <a:r>
              <a:rPr lang="en-US" altLang="en-US" dirty="0"/>
              <a:t>How a Modern Computer Works</a:t>
            </a:r>
            <a:endParaRPr lang="en-US" dirty="0"/>
          </a:p>
        </p:txBody>
      </p:sp>
      <p:pic>
        <p:nvPicPr>
          <p:cNvPr id="4" name="Picture 2">
            <a:extLst>
              <a:ext uri="{FF2B5EF4-FFF2-40B4-BE49-F238E27FC236}">
                <a16:creationId xmlns:a16="http://schemas.microsoft.com/office/drawing/2014/main" id="{9F1A08BF-1196-E681-7671-FC57C002585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932279" y="2102234"/>
            <a:ext cx="5221776" cy="4158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26D94E19-FBEF-FBF2-C49E-04A6AC97E5C1}"/>
              </a:ext>
            </a:extLst>
          </p:cNvPr>
          <p:cNvSpPr>
            <a:spLocks noGrp="1"/>
          </p:cNvSpPr>
          <p:nvPr>
            <p:ph type="sldNum" sz="quarter" idx="12"/>
          </p:nvPr>
        </p:nvSpPr>
        <p:spPr/>
        <p:txBody>
          <a:bodyPr/>
          <a:lstStyle/>
          <a:p>
            <a:fld id="{7E3A9AD3-8B53-4946-B429-AD1CE863A323}" type="slidenum">
              <a:rPr lang="en-US" smtClean="0"/>
              <a:t>19</a:t>
            </a:fld>
            <a:endParaRPr lang="en-US"/>
          </a:p>
        </p:txBody>
      </p:sp>
      <p:sp>
        <p:nvSpPr>
          <p:cNvPr id="3" name="Date Placeholder 2">
            <a:extLst>
              <a:ext uri="{FF2B5EF4-FFF2-40B4-BE49-F238E27FC236}">
                <a16:creationId xmlns:a16="http://schemas.microsoft.com/office/drawing/2014/main" id="{124E2F7D-6D4E-8477-4639-7A73F146D016}"/>
              </a:ext>
            </a:extLst>
          </p:cNvPr>
          <p:cNvSpPr>
            <a:spLocks noGrp="1"/>
          </p:cNvSpPr>
          <p:nvPr>
            <p:ph type="dt" sz="half" idx="10"/>
          </p:nvPr>
        </p:nvSpPr>
        <p:spPr/>
        <p:txBody>
          <a:bodyPr/>
          <a:lstStyle/>
          <a:p>
            <a:fld id="{B2D15A91-C07A-4F49-B093-5A3F4DEE945E}" type="datetime1">
              <a:rPr lang="en-US" smtClean="0"/>
              <a:t>10/11/24</a:t>
            </a:fld>
            <a:endParaRPr lang="en-US"/>
          </a:p>
        </p:txBody>
      </p:sp>
      <p:sp>
        <p:nvSpPr>
          <p:cNvPr id="6" name="Footer Placeholder 5">
            <a:extLst>
              <a:ext uri="{FF2B5EF4-FFF2-40B4-BE49-F238E27FC236}">
                <a16:creationId xmlns:a16="http://schemas.microsoft.com/office/drawing/2014/main" id="{61BD52C2-FF85-2E61-6C8A-323C37AFAC8B}"/>
              </a:ext>
            </a:extLst>
          </p:cNvPr>
          <p:cNvSpPr>
            <a:spLocks noGrp="1"/>
          </p:cNvSpPr>
          <p:nvPr>
            <p:ph type="ftr" sz="quarter" idx="11"/>
          </p:nvPr>
        </p:nvSpPr>
        <p:spPr/>
        <p:txBody>
          <a:bodyPr/>
          <a:lstStyle/>
          <a:p>
            <a:r>
              <a:rPr lang="en-US"/>
              <a:t>CSCE 5640 - Introduction</a:t>
            </a:r>
          </a:p>
        </p:txBody>
      </p:sp>
    </p:spTree>
    <p:extLst>
      <p:ext uri="{BB962C8B-B14F-4D97-AF65-F5344CB8AC3E}">
        <p14:creationId xmlns:p14="http://schemas.microsoft.com/office/powerpoint/2010/main" val="2510033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6C18-B2D3-CAF7-57FF-325D2734576D}"/>
              </a:ext>
            </a:extLst>
          </p:cNvPr>
          <p:cNvSpPr>
            <a:spLocks noGrp="1"/>
          </p:cNvSpPr>
          <p:nvPr>
            <p:ph type="title"/>
          </p:nvPr>
        </p:nvSpPr>
        <p:spPr/>
        <p:txBody>
          <a:bodyPr/>
          <a:lstStyle/>
          <a:p>
            <a:r>
              <a:rPr lang="en-US" dirty="0"/>
              <a:t>What is an Operating System?</a:t>
            </a:r>
          </a:p>
        </p:txBody>
      </p:sp>
      <p:sp>
        <p:nvSpPr>
          <p:cNvPr id="3" name="Content Placeholder 2">
            <a:extLst>
              <a:ext uri="{FF2B5EF4-FFF2-40B4-BE49-F238E27FC236}">
                <a16:creationId xmlns:a16="http://schemas.microsoft.com/office/drawing/2014/main" id="{7AC22AFB-A7D4-B098-7751-537D7AD0BB4E}"/>
              </a:ext>
            </a:extLst>
          </p:cNvPr>
          <p:cNvSpPr>
            <a:spLocks noGrp="1"/>
          </p:cNvSpPr>
          <p:nvPr>
            <p:ph idx="1"/>
          </p:nvPr>
        </p:nvSpPr>
        <p:spPr/>
        <p:txBody>
          <a:bodyPr/>
          <a:lstStyle/>
          <a:p>
            <a:r>
              <a:rPr lang="en-US" altLang="en-US" dirty="0"/>
              <a:t>A program that acts as an intermediary between a user of a computer and the computer hardware</a:t>
            </a:r>
          </a:p>
          <a:p>
            <a:r>
              <a:rPr lang="en-US" altLang="en-US" dirty="0"/>
              <a:t>Operating system goals:</a:t>
            </a:r>
          </a:p>
          <a:p>
            <a:pPr lvl="1"/>
            <a:r>
              <a:rPr lang="en-US" altLang="en-US" dirty="0"/>
              <a:t>Execute user programs and make solving user problems easier.</a:t>
            </a:r>
          </a:p>
          <a:p>
            <a:pPr lvl="1"/>
            <a:r>
              <a:rPr lang="en-US" altLang="en-US" dirty="0"/>
              <a:t>Make the computer system convenient to use.</a:t>
            </a:r>
          </a:p>
          <a:p>
            <a:pPr lvl="1"/>
            <a:r>
              <a:rPr lang="en-US" altLang="en-US" dirty="0"/>
              <a:t>Use the computer hardware in an efficient manner.</a:t>
            </a:r>
          </a:p>
          <a:p>
            <a:pPr lvl="1"/>
            <a:r>
              <a:rPr lang="en-US" altLang="en-US" dirty="0"/>
              <a:t>Allocate different resources (CPU, memory, I/O devices, storage) to programs.</a:t>
            </a:r>
          </a:p>
          <a:p>
            <a:endParaRPr lang="en-US" dirty="0"/>
          </a:p>
        </p:txBody>
      </p:sp>
      <p:sp>
        <p:nvSpPr>
          <p:cNvPr id="4" name="Slide Number Placeholder 3">
            <a:extLst>
              <a:ext uri="{FF2B5EF4-FFF2-40B4-BE49-F238E27FC236}">
                <a16:creationId xmlns:a16="http://schemas.microsoft.com/office/drawing/2014/main" id="{F3E5B1C8-823C-3474-C484-1168DA830F1A}"/>
              </a:ext>
            </a:extLst>
          </p:cNvPr>
          <p:cNvSpPr>
            <a:spLocks noGrp="1"/>
          </p:cNvSpPr>
          <p:nvPr>
            <p:ph type="sldNum" sz="quarter" idx="12"/>
          </p:nvPr>
        </p:nvSpPr>
        <p:spPr/>
        <p:txBody>
          <a:bodyPr/>
          <a:lstStyle/>
          <a:p>
            <a:fld id="{7E3A9AD3-8B53-4946-B429-AD1CE863A323}" type="slidenum">
              <a:rPr lang="en-US" smtClean="0"/>
              <a:t>2</a:t>
            </a:fld>
            <a:endParaRPr lang="en-US"/>
          </a:p>
        </p:txBody>
      </p:sp>
      <p:sp>
        <p:nvSpPr>
          <p:cNvPr id="5" name="Date Placeholder 4">
            <a:extLst>
              <a:ext uri="{FF2B5EF4-FFF2-40B4-BE49-F238E27FC236}">
                <a16:creationId xmlns:a16="http://schemas.microsoft.com/office/drawing/2014/main" id="{B8A07E79-E05A-4938-537F-0FA4C0AC844E}"/>
              </a:ext>
            </a:extLst>
          </p:cNvPr>
          <p:cNvSpPr>
            <a:spLocks noGrp="1"/>
          </p:cNvSpPr>
          <p:nvPr>
            <p:ph type="dt" sz="half" idx="10"/>
          </p:nvPr>
        </p:nvSpPr>
        <p:spPr/>
        <p:txBody>
          <a:bodyPr/>
          <a:lstStyle/>
          <a:p>
            <a:fld id="{B55F31BD-62FA-4EAE-A104-4C7807FBBAF5}" type="datetime1">
              <a:rPr lang="en-US" smtClean="0"/>
              <a:t>10/11/24</a:t>
            </a:fld>
            <a:endParaRPr lang="en-US"/>
          </a:p>
        </p:txBody>
      </p:sp>
      <p:sp>
        <p:nvSpPr>
          <p:cNvPr id="6" name="Footer Placeholder 5">
            <a:extLst>
              <a:ext uri="{FF2B5EF4-FFF2-40B4-BE49-F238E27FC236}">
                <a16:creationId xmlns:a16="http://schemas.microsoft.com/office/drawing/2014/main" id="{7B8ED6DE-1662-E89E-8B15-F8D88C6FB618}"/>
              </a:ext>
            </a:extLst>
          </p:cNvPr>
          <p:cNvSpPr>
            <a:spLocks noGrp="1"/>
          </p:cNvSpPr>
          <p:nvPr>
            <p:ph type="ftr" sz="quarter" idx="11"/>
          </p:nvPr>
        </p:nvSpPr>
        <p:spPr/>
        <p:txBody>
          <a:bodyPr/>
          <a:lstStyle/>
          <a:p>
            <a:r>
              <a:rPr lang="en-US"/>
              <a:t>CSCE 5640 - Introduction</a:t>
            </a:r>
          </a:p>
        </p:txBody>
      </p:sp>
    </p:spTree>
    <p:extLst>
      <p:ext uri="{BB962C8B-B14F-4D97-AF65-F5344CB8AC3E}">
        <p14:creationId xmlns:p14="http://schemas.microsoft.com/office/powerpoint/2010/main" val="3618387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9D614-D01B-BB98-1133-3A507A0F2DC6}"/>
              </a:ext>
            </a:extLst>
          </p:cNvPr>
          <p:cNvSpPr>
            <a:spLocks noGrp="1"/>
          </p:cNvSpPr>
          <p:nvPr>
            <p:ph type="title"/>
          </p:nvPr>
        </p:nvSpPr>
        <p:spPr/>
        <p:txBody>
          <a:bodyPr/>
          <a:lstStyle/>
          <a:p>
            <a:r>
              <a:rPr lang="en-US" altLang="en-US" dirty="0"/>
              <a:t>Computer-System Architecture</a:t>
            </a:r>
            <a:endParaRPr lang="en-US" dirty="0"/>
          </a:p>
        </p:txBody>
      </p:sp>
      <p:sp>
        <p:nvSpPr>
          <p:cNvPr id="3" name="Content Placeholder 2">
            <a:extLst>
              <a:ext uri="{FF2B5EF4-FFF2-40B4-BE49-F238E27FC236}">
                <a16:creationId xmlns:a16="http://schemas.microsoft.com/office/drawing/2014/main" id="{238330B3-BECD-CE33-6F59-167E85B8599A}"/>
              </a:ext>
            </a:extLst>
          </p:cNvPr>
          <p:cNvSpPr>
            <a:spLocks noGrp="1"/>
          </p:cNvSpPr>
          <p:nvPr>
            <p:ph idx="1"/>
          </p:nvPr>
        </p:nvSpPr>
        <p:spPr/>
        <p:txBody>
          <a:bodyPr>
            <a:normAutofit fontScale="92500"/>
          </a:bodyPr>
          <a:lstStyle/>
          <a:p>
            <a:r>
              <a:rPr lang="en-US" altLang="en-US" dirty="0"/>
              <a:t>Categorize according to the number of general-purpose processors used.</a:t>
            </a:r>
          </a:p>
          <a:p>
            <a:r>
              <a:rPr lang="en-US" altLang="en-US" dirty="0"/>
              <a:t>Most systems use a single general-purpose processor – single processing </a:t>
            </a:r>
            <a:r>
              <a:rPr lang="en-US" altLang="en-US" dirty="0">
                <a:solidFill>
                  <a:schemeClr val="accent6">
                    <a:lumMod val="75000"/>
                  </a:schemeClr>
                </a:solidFill>
              </a:rPr>
              <a:t>core</a:t>
            </a:r>
            <a:r>
              <a:rPr lang="en-US" altLang="en-US" dirty="0"/>
              <a:t>.</a:t>
            </a:r>
          </a:p>
          <a:p>
            <a:pPr lvl="1"/>
            <a:r>
              <a:rPr lang="en-US" altLang="en-US" dirty="0"/>
              <a:t>Most systems have special-purpose processors as well</a:t>
            </a:r>
            <a:endParaRPr lang="en-US" altLang="en-US" sz="800" dirty="0"/>
          </a:p>
          <a:p>
            <a:r>
              <a:rPr lang="en-US" altLang="en-US" b="1" dirty="0">
                <a:solidFill>
                  <a:schemeClr val="accent6">
                    <a:lumMod val="75000"/>
                  </a:schemeClr>
                </a:solidFill>
                <a:latin typeface="+mj-lt"/>
              </a:rPr>
              <a:t>Multiprocessors</a:t>
            </a:r>
            <a:r>
              <a:rPr lang="en-US" altLang="en-US" dirty="0">
                <a:solidFill>
                  <a:srgbClr val="3366FF"/>
                </a:solidFill>
              </a:rPr>
              <a:t> </a:t>
            </a:r>
            <a:r>
              <a:rPr lang="en-US" altLang="en-US" dirty="0"/>
              <a:t>systems growing in use and importance</a:t>
            </a:r>
          </a:p>
          <a:p>
            <a:pPr lvl="1"/>
            <a:r>
              <a:rPr lang="en-US" altLang="en-US" dirty="0"/>
              <a:t>Two (or more) processors, each with a single-core CPU.</a:t>
            </a:r>
          </a:p>
          <a:p>
            <a:pPr lvl="1"/>
            <a:r>
              <a:rPr lang="en-US" altLang="en-US" dirty="0"/>
              <a:t>The processors share the computer bus, and sometimes the clock, memory and peripheral devices.</a:t>
            </a:r>
          </a:p>
          <a:p>
            <a:pPr lvl="1"/>
            <a:r>
              <a:rPr lang="en-US" altLang="en-US" dirty="0"/>
              <a:t>Primary advantage - </a:t>
            </a:r>
            <a:r>
              <a:rPr lang="en-US" altLang="en-US" dirty="0">
                <a:solidFill>
                  <a:schemeClr val="accent6">
                    <a:lumMod val="75000"/>
                  </a:schemeClr>
                </a:solidFill>
              </a:rPr>
              <a:t>throughput</a:t>
            </a:r>
          </a:p>
          <a:p>
            <a:pPr lvl="1"/>
            <a:r>
              <a:rPr lang="en-US" altLang="en-US" dirty="0"/>
              <a:t>Most common multiprocessor system</a:t>
            </a:r>
          </a:p>
          <a:p>
            <a:pPr lvl="2"/>
            <a:r>
              <a:rPr lang="en-US" altLang="en-US" b="1" dirty="0">
                <a:solidFill>
                  <a:schemeClr val="accent6">
                    <a:lumMod val="75000"/>
                  </a:schemeClr>
                </a:solidFill>
                <a:latin typeface="+mj-lt"/>
              </a:rPr>
              <a:t>Symmetric Multiprocessing (SMP) </a:t>
            </a:r>
            <a:r>
              <a:rPr lang="en-US" altLang="en-US" dirty="0"/>
              <a:t>– each processor performs all tasks</a:t>
            </a:r>
          </a:p>
          <a:p>
            <a:pPr marL="1200150" lvl="2" indent="-342900">
              <a:buFont typeface="Webdings" panose="05030102010509060703" pitchFamily="18" charset="2"/>
              <a:buNone/>
            </a:pPr>
            <a:endParaRPr lang="en-US" altLang="en-US" dirty="0">
              <a:solidFill>
                <a:srgbClr val="3366FF"/>
              </a:solidFill>
            </a:endParaRPr>
          </a:p>
          <a:p>
            <a:endParaRPr lang="en-US" dirty="0"/>
          </a:p>
        </p:txBody>
      </p:sp>
      <p:sp>
        <p:nvSpPr>
          <p:cNvPr id="4" name="Slide Number Placeholder 3">
            <a:extLst>
              <a:ext uri="{FF2B5EF4-FFF2-40B4-BE49-F238E27FC236}">
                <a16:creationId xmlns:a16="http://schemas.microsoft.com/office/drawing/2014/main" id="{8172F731-6368-72E5-A5B5-CA3903012F46}"/>
              </a:ext>
            </a:extLst>
          </p:cNvPr>
          <p:cNvSpPr>
            <a:spLocks noGrp="1"/>
          </p:cNvSpPr>
          <p:nvPr>
            <p:ph type="sldNum" sz="quarter" idx="12"/>
          </p:nvPr>
        </p:nvSpPr>
        <p:spPr/>
        <p:txBody>
          <a:bodyPr/>
          <a:lstStyle/>
          <a:p>
            <a:fld id="{7E3A9AD3-8B53-4946-B429-AD1CE863A323}" type="slidenum">
              <a:rPr lang="en-US" smtClean="0"/>
              <a:t>20</a:t>
            </a:fld>
            <a:endParaRPr lang="en-US"/>
          </a:p>
        </p:txBody>
      </p:sp>
      <p:sp>
        <p:nvSpPr>
          <p:cNvPr id="5" name="Date Placeholder 4">
            <a:extLst>
              <a:ext uri="{FF2B5EF4-FFF2-40B4-BE49-F238E27FC236}">
                <a16:creationId xmlns:a16="http://schemas.microsoft.com/office/drawing/2014/main" id="{26B84765-8272-E7D9-612E-C1E822009702}"/>
              </a:ext>
            </a:extLst>
          </p:cNvPr>
          <p:cNvSpPr>
            <a:spLocks noGrp="1"/>
          </p:cNvSpPr>
          <p:nvPr>
            <p:ph type="dt" sz="half" idx="10"/>
          </p:nvPr>
        </p:nvSpPr>
        <p:spPr/>
        <p:txBody>
          <a:bodyPr/>
          <a:lstStyle/>
          <a:p>
            <a:fld id="{C2350ADF-44E2-4DD4-87C0-2018162FFDCB}" type="datetime1">
              <a:rPr lang="en-US" smtClean="0"/>
              <a:t>10/11/24</a:t>
            </a:fld>
            <a:endParaRPr lang="en-US"/>
          </a:p>
        </p:txBody>
      </p:sp>
      <p:sp>
        <p:nvSpPr>
          <p:cNvPr id="6" name="Footer Placeholder 5">
            <a:extLst>
              <a:ext uri="{FF2B5EF4-FFF2-40B4-BE49-F238E27FC236}">
                <a16:creationId xmlns:a16="http://schemas.microsoft.com/office/drawing/2014/main" id="{19580799-B358-AB9E-D0C3-AE23FDBB3348}"/>
              </a:ext>
            </a:extLst>
          </p:cNvPr>
          <p:cNvSpPr>
            <a:spLocks noGrp="1"/>
          </p:cNvSpPr>
          <p:nvPr>
            <p:ph type="ftr" sz="quarter" idx="11"/>
          </p:nvPr>
        </p:nvSpPr>
        <p:spPr/>
        <p:txBody>
          <a:bodyPr/>
          <a:lstStyle/>
          <a:p>
            <a:r>
              <a:rPr lang="en-US"/>
              <a:t>CSCE 5640 - Introduction</a:t>
            </a:r>
          </a:p>
        </p:txBody>
      </p:sp>
    </p:spTree>
    <p:extLst>
      <p:ext uri="{BB962C8B-B14F-4D97-AF65-F5344CB8AC3E}">
        <p14:creationId xmlns:p14="http://schemas.microsoft.com/office/powerpoint/2010/main" val="4835778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9D614-D01B-BB98-1133-3A507A0F2DC6}"/>
              </a:ext>
            </a:extLst>
          </p:cNvPr>
          <p:cNvSpPr>
            <a:spLocks noGrp="1"/>
          </p:cNvSpPr>
          <p:nvPr>
            <p:ph type="title"/>
          </p:nvPr>
        </p:nvSpPr>
        <p:spPr/>
        <p:txBody>
          <a:bodyPr/>
          <a:lstStyle/>
          <a:p>
            <a:r>
              <a:rPr lang="en-US" altLang="en-US" sz="4400" dirty="0"/>
              <a:t>Symmetric Multiprocessing Architecture</a:t>
            </a:r>
            <a:endParaRPr lang="en-US" dirty="0"/>
          </a:p>
        </p:txBody>
      </p:sp>
      <p:pic>
        <p:nvPicPr>
          <p:cNvPr id="4" name="Picture 2">
            <a:extLst>
              <a:ext uri="{FF2B5EF4-FFF2-40B4-BE49-F238E27FC236}">
                <a16:creationId xmlns:a16="http://schemas.microsoft.com/office/drawing/2014/main" id="{C77F48E7-7B34-752F-45CB-65F8533B018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218058" y="1825625"/>
            <a:ext cx="5755883"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7350239F-5CEE-9E0F-C43C-B24C9E0FC757}"/>
              </a:ext>
            </a:extLst>
          </p:cNvPr>
          <p:cNvSpPr>
            <a:spLocks noGrp="1"/>
          </p:cNvSpPr>
          <p:nvPr>
            <p:ph type="sldNum" sz="quarter" idx="12"/>
          </p:nvPr>
        </p:nvSpPr>
        <p:spPr/>
        <p:txBody>
          <a:bodyPr/>
          <a:lstStyle/>
          <a:p>
            <a:fld id="{7E3A9AD3-8B53-4946-B429-AD1CE863A323}" type="slidenum">
              <a:rPr lang="en-US" smtClean="0"/>
              <a:t>21</a:t>
            </a:fld>
            <a:endParaRPr lang="en-US"/>
          </a:p>
        </p:txBody>
      </p:sp>
      <p:sp>
        <p:nvSpPr>
          <p:cNvPr id="3" name="Date Placeholder 2">
            <a:extLst>
              <a:ext uri="{FF2B5EF4-FFF2-40B4-BE49-F238E27FC236}">
                <a16:creationId xmlns:a16="http://schemas.microsoft.com/office/drawing/2014/main" id="{F430D541-3599-C144-E451-15C3D2523166}"/>
              </a:ext>
            </a:extLst>
          </p:cNvPr>
          <p:cNvSpPr>
            <a:spLocks noGrp="1"/>
          </p:cNvSpPr>
          <p:nvPr>
            <p:ph type="dt" sz="half" idx="10"/>
          </p:nvPr>
        </p:nvSpPr>
        <p:spPr/>
        <p:txBody>
          <a:bodyPr/>
          <a:lstStyle/>
          <a:p>
            <a:fld id="{54788A26-5227-4F8B-9202-897BB2F888E7}" type="datetime1">
              <a:rPr lang="en-US" smtClean="0"/>
              <a:t>10/11/24</a:t>
            </a:fld>
            <a:endParaRPr lang="en-US"/>
          </a:p>
        </p:txBody>
      </p:sp>
      <p:sp>
        <p:nvSpPr>
          <p:cNvPr id="6" name="Footer Placeholder 5">
            <a:extLst>
              <a:ext uri="{FF2B5EF4-FFF2-40B4-BE49-F238E27FC236}">
                <a16:creationId xmlns:a16="http://schemas.microsoft.com/office/drawing/2014/main" id="{179F3B9B-B06E-039E-12F9-268E33707A73}"/>
              </a:ext>
            </a:extLst>
          </p:cNvPr>
          <p:cNvSpPr>
            <a:spLocks noGrp="1"/>
          </p:cNvSpPr>
          <p:nvPr>
            <p:ph type="ftr" sz="quarter" idx="11"/>
          </p:nvPr>
        </p:nvSpPr>
        <p:spPr/>
        <p:txBody>
          <a:bodyPr/>
          <a:lstStyle/>
          <a:p>
            <a:r>
              <a:rPr lang="en-US"/>
              <a:t>CSCE 5640 - Introduction</a:t>
            </a:r>
          </a:p>
        </p:txBody>
      </p:sp>
    </p:spTree>
    <p:extLst>
      <p:ext uri="{BB962C8B-B14F-4D97-AF65-F5344CB8AC3E}">
        <p14:creationId xmlns:p14="http://schemas.microsoft.com/office/powerpoint/2010/main" val="2724578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9D614-D01B-BB98-1133-3A507A0F2DC6}"/>
              </a:ext>
            </a:extLst>
          </p:cNvPr>
          <p:cNvSpPr>
            <a:spLocks noGrp="1"/>
          </p:cNvSpPr>
          <p:nvPr>
            <p:ph type="title"/>
          </p:nvPr>
        </p:nvSpPr>
        <p:spPr/>
        <p:txBody>
          <a:bodyPr/>
          <a:lstStyle/>
          <a:p>
            <a:r>
              <a:rPr lang="en-US" altLang="en-US" sz="4400" dirty="0">
                <a:solidFill>
                  <a:schemeClr val="accent6">
                    <a:lumMod val="75000"/>
                  </a:schemeClr>
                </a:solidFill>
              </a:rPr>
              <a:t>Multicore</a:t>
            </a:r>
            <a:r>
              <a:rPr lang="en-US" altLang="en-US" sz="4400" dirty="0"/>
              <a:t> systems</a:t>
            </a:r>
            <a:endParaRPr lang="en-US" dirty="0"/>
          </a:p>
        </p:txBody>
      </p:sp>
      <p:sp>
        <p:nvSpPr>
          <p:cNvPr id="3" name="Content Placeholder 2">
            <a:extLst>
              <a:ext uri="{FF2B5EF4-FFF2-40B4-BE49-F238E27FC236}">
                <a16:creationId xmlns:a16="http://schemas.microsoft.com/office/drawing/2014/main" id="{238330B3-BECD-CE33-6F59-167E85B8599A}"/>
              </a:ext>
            </a:extLst>
          </p:cNvPr>
          <p:cNvSpPr>
            <a:spLocks noGrp="1"/>
          </p:cNvSpPr>
          <p:nvPr>
            <p:ph idx="1"/>
          </p:nvPr>
        </p:nvSpPr>
        <p:spPr>
          <a:xfrm>
            <a:off x="838200" y="1825625"/>
            <a:ext cx="4897120" cy="4351338"/>
          </a:xfrm>
        </p:spPr>
        <p:txBody>
          <a:bodyPr>
            <a:normAutofit/>
          </a:bodyPr>
          <a:lstStyle/>
          <a:p>
            <a:r>
              <a:rPr lang="en-US" altLang="en-US" sz="2400" dirty="0"/>
              <a:t>Multiple computing core reside on a single chip.</a:t>
            </a:r>
          </a:p>
          <a:p>
            <a:r>
              <a:rPr lang="en-US" altLang="en-US" sz="2400" dirty="0"/>
              <a:t>More efficient than multiple chips with single cores</a:t>
            </a:r>
          </a:p>
          <a:p>
            <a:pPr lvl="1"/>
            <a:r>
              <a:rPr lang="en-US" altLang="en-US" sz="2000" dirty="0"/>
              <a:t>On-chip communication is faster than between-chip communication.</a:t>
            </a:r>
          </a:p>
          <a:p>
            <a:r>
              <a:rPr lang="en-US" altLang="en-US" sz="2400" dirty="0"/>
              <a:t>Uses significantly less power than multiple single-core chips.</a:t>
            </a:r>
          </a:p>
          <a:p>
            <a:pPr lvl="1"/>
            <a:r>
              <a:rPr lang="en-US" altLang="en-US" sz="2000" dirty="0"/>
              <a:t>Important in mobile, laptop devices</a:t>
            </a:r>
          </a:p>
          <a:p>
            <a:endParaRPr lang="en-US" dirty="0"/>
          </a:p>
        </p:txBody>
      </p:sp>
      <p:pic>
        <p:nvPicPr>
          <p:cNvPr id="4" name="Picture 2">
            <a:extLst>
              <a:ext uri="{FF2B5EF4-FFF2-40B4-BE49-F238E27FC236}">
                <a16:creationId xmlns:a16="http://schemas.microsoft.com/office/drawing/2014/main" id="{085BA04C-C514-58E3-8294-6C0EB0F031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4356" y="1956850"/>
            <a:ext cx="4665355" cy="4159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6A96C0B6-DC3A-4A4C-DE33-E7D899E64075}"/>
              </a:ext>
            </a:extLst>
          </p:cNvPr>
          <p:cNvSpPr>
            <a:spLocks noGrp="1"/>
          </p:cNvSpPr>
          <p:nvPr>
            <p:ph type="sldNum" sz="quarter" idx="12"/>
          </p:nvPr>
        </p:nvSpPr>
        <p:spPr/>
        <p:txBody>
          <a:bodyPr/>
          <a:lstStyle/>
          <a:p>
            <a:fld id="{7E3A9AD3-8B53-4946-B429-AD1CE863A323}" type="slidenum">
              <a:rPr lang="en-US" smtClean="0"/>
              <a:t>22</a:t>
            </a:fld>
            <a:endParaRPr lang="en-US"/>
          </a:p>
        </p:txBody>
      </p:sp>
      <p:sp>
        <p:nvSpPr>
          <p:cNvPr id="7" name="TextBox 6">
            <a:extLst>
              <a:ext uri="{FF2B5EF4-FFF2-40B4-BE49-F238E27FC236}">
                <a16:creationId xmlns:a16="http://schemas.microsoft.com/office/drawing/2014/main" id="{8C72BB57-8C61-5BA4-EB65-97B8F8C129E5}"/>
              </a:ext>
            </a:extLst>
          </p:cNvPr>
          <p:cNvSpPr txBox="1"/>
          <p:nvPr/>
        </p:nvSpPr>
        <p:spPr>
          <a:xfrm>
            <a:off x="7228840" y="6197657"/>
            <a:ext cx="1874520" cy="369332"/>
          </a:xfrm>
          <a:prstGeom prst="rect">
            <a:avLst/>
          </a:prstGeom>
          <a:noFill/>
        </p:spPr>
        <p:txBody>
          <a:bodyPr wrap="square">
            <a:spAutoFit/>
          </a:bodyPr>
          <a:lstStyle/>
          <a:p>
            <a:r>
              <a:rPr lang="en-US" altLang="en-US" dirty="0"/>
              <a:t>Dual-Core Design</a:t>
            </a:r>
            <a:endParaRPr lang="en-US" dirty="0"/>
          </a:p>
        </p:txBody>
      </p:sp>
      <p:sp>
        <p:nvSpPr>
          <p:cNvPr id="6" name="Date Placeholder 5">
            <a:extLst>
              <a:ext uri="{FF2B5EF4-FFF2-40B4-BE49-F238E27FC236}">
                <a16:creationId xmlns:a16="http://schemas.microsoft.com/office/drawing/2014/main" id="{3574B4E8-F63E-946A-114B-886F43C6E1D8}"/>
              </a:ext>
            </a:extLst>
          </p:cNvPr>
          <p:cNvSpPr>
            <a:spLocks noGrp="1"/>
          </p:cNvSpPr>
          <p:nvPr>
            <p:ph type="dt" sz="half" idx="10"/>
          </p:nvPr>
        </p:nvSpPr>
        <p:spPr/>
        <p:txBody>
          <a:bodyPr/>
          <a:lstStyle/>
          <a:p>
            <a:fld id="{CB562867-E0E2-415F-B2EA-2A34E49ABA29}" type="datetime1">
              <a:rPr lang="en-US" smtClean="0"/>
              <a:t>10/11/24</a:t>
            </a:fld>
            <a:endParaRPr lang="en-US"/>
          </a:p>
        </p:txBody>
      </p:sp>
      <p:sp>
        <p:nvSpPr>
          <p:cNvPr id="8" name="Footer Placeholder 7">
            <a:extLst>
              <a:ext uri="{FF2B5EF4-FFF2-40B4-BE49-F238E27FC236}">
                <a16:creationId xmlns:a16="http://schemas.microsoft.com/office/drawing/2014/main" id="{67B0A48E-ABE3-3D2D-255B-71AF2AA1D73E}"/>
              </a:ext>
            </a:extLst>
          </p:cNvPr>
          <p:cNvSpPr>
            <a:spLocks noGrp="1"/>
          </p:cNvSpPr>
          <p:nvPr>
            <p:ph type="ftr" sz="quarter" idx="11"/>
          </p:nvPr>
        </p:nvSpPr>
        <p:spPr/>
        <p:txBody>
          <a:bodyPr/>
          <a:lstStyle/>
          <a:p>
            <a:r>
              <a:rPr lang="en-US"/>
              <a:t>CSCE 5640 - Introduction</a:t>
            </a:r>
          </a:p>
        </p:txBody>
      </p:sp>
    </p:spTree>
    <p:extLst>
      <p:ext uri="{BB962C8B-B14F-4D97-AF65-F5344CB8AC3E}">
        <p14:creationId xmlns:p14="http://schemas.microsoft.com/office/powerpoint/2010/main" val="2841345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9D614-D01B-BB98-1133-3A507A0F2DC6}"/>
              </a:ext>
            </a:extLst>
          </p:cNvPr>
          <p:cNvSpPr>
            <a:spLocks noGrp="1"/>
          </p:cNvSpPr>
          <p:nvPr>
            <p:ph type="title"/>
          </p:nvPr>
        </p:nvSpPr>
        <p:spPr/>
        <p:txBody>
          <a:bodyPr/>
          <a:lstStyle/>
          <a:p>
            <a:r>
              <a:rPr lang="en-US" altLang="en-US" dirty="0"/>
              <a:t>Non-Uniform Memory Access System</a:t>
            </a:r>
            <a:endParaRPr lang="en-US" dirty="0"/>
          </a:p>
        </p:txBody>
      </p:sp>
      <p:pic>
        <p:nvPicPr>
          <p:cNvPr id="4" name="Picture 2">
            <a:extLst>
              <a:ext uri="{FF2B5EF4-FFF2-40B4-BE49-F238E27FC236}">
                <a16:creationId xmlns:a16="http://schemas.microsoft.com/office/drawing/2014/main" id="{650DC323-A0FB-841A-8AD1-788A367EE20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747031" y="2061802"/>
            <a:ext cx="4187227" cy="396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1D8121C5-8ED5-BCF6-15AC-8B066355606D}"/>
              </a:ext>
            </a:extLst>
          </p:cNvPr>
          <p:cNvSpPr>
            <a:spLocks noGrp="1"/>
          </p:cNvSpPr>
          <p:nvPr>
            <p:ph type="sldNum" sz="quarter" idx="12"/>
          </p:nvPr>
        </p:nvSpPr>
        <p:spPr/>
        <p:txBody>
          <a:bodyPr/>
          <a:lstStyle/>
          <a:p>
            <a:fld id="{7E3A9AD3-8B53-4946-B429-AD1CE863A323}" type="slidenum">
              <a:rPr lang="en-US" smtClean="0"/>
              <a:t>23</a:t>
            </a:fld>
            <a:endParaRPr lang="en-US"/>
          </a:p>
        </p:txBody>
      </p:sp>
      <p:sp>
        <p:nvSpPr>
          <p:cNvPr id="3" name="Content Placeholder 2">
            <a:extLst>
              <a:ext uri="{FF2B5EF4-FFF2-40B4-BE49-F238E27FC236}">
                <a16:creationId xmlns:a16="http://schemas.microsoft.com/office/drawing/2014/main" id="{E5262C3D-4007-5A36-F231-8AE732A4EDD0}"/>
              </a:ext>
            </a:extLst>
          </p:cNvPr>
          <p:cNvSpPr txBox="1">
            <a:spLocks/>
          </p:cNvSpPr>
          <p:nvPr/>
        </p:nvSpPr>
        <p:spPr>
          <a:xfrm>
            <a:off x="838200" y="1825625"/>
            <a:ext cx="56134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dirty="0"/>
              <a:t>Adding too many CPUs</a:t>
            </a:r>
          </a:p>
          <a:p>
            <a:pPr lvl="1"/>
            <a:r>
              <a:rPr lang="en-US" altLang="en-US" sz="2000" dirty="0"/>
              <a:t>Contention for the system bus becomes a bottleneck and performance begins to degrade.</a:t>
            </a:r>
          </a:p>
          <a:p>
            <a:r>
              <a:rPr lang="en-US" altLang="en-US" sz="2400" dirty="0"/>
              <a:t>Alternative approach - </a:t>
            </a:r>
            <a:r>
              <a:rPr lang="en-US" altLang="en-US" sz="2400" dirty="0">
                <a:solidFill>
                  <a:schemeClr val="accent6">
                    <a:lumMod val="75000"/>
                  </a:schemeClr>
                </a:solidFill>
              </a:rPr>
              <a:t>NUMA</a:t>
            </a:r>
          </a:p>
          <a:p>
            <a:r>
              <a:rPr lang="en-US" altLang="en-US" sz="2400" dirty="0"/>
              <a:t>Each CPU (or group of CPUs) with its own local memory – accessed via a small, fast local bus.</a:t>
            </a:r>
          </a:p>
          <a:p>
            <a:r>
              <a:rPr lang="en-US" altLang="en-US" sz="2400" dirty="0"/>
              <a:t>The CPUs are connected by a shared system interconnect.</a:t>
            </a:r>
          </a:p>
          <a:p>
            <a:r>
              <a:rPr lang="en-US" sz="2400" dirty="0"/>
              <a:t>Any drawback?</a:t>
            </a:r>
          </a:p>
        </p:txBody>
      </p:sp>
      <p:sp>
        <p:nvSpPr>
          <p:cNvPr id="6" name="Date Placeholder 5">
            <a:extLst>
              <a:ext uri="{FF2B5EF4-FFF2-40B4-BE49-F238E27FC236}">
                <a16:creationId xmlns:a16="http://schemas.microsoft.com/office/drawing/2014/main" id="{4EBF19B1-D705-E1A0-1E32-344525258D4F}"/>
              </a:ext>
            </a:extLst>
          </p:cNvPr>
          <p:cNvSpPr>
            <a:spLocks noGrp="1"/>
          </p:cNvSpPr>
          <p:nvPr>
            <p:ph type="dt" sz="half" idx="10"/>
          </p:nvPr>
        </p:nvSpPr>
        <p:spPr/>
        <p:txBody>
          <a:bodyPr/>
          <a:lstStyle/>
          <a:p>
            <a:fld id="{99F61E33-77B3-49DC-BB0B-F42269BD4057}" type="datetime1">
              <a:rPr lang="en-US" smtClean="0"/>
              <a:t>10/11/24</a:t>
            </a:fld>
            <a:endParaRPr lang="en-US"/>
          </a:p>
        </p:txBody>
      </p:sp>
      <p:sp>
        <p:nvSpPr>
          <p:cNvPr id="7" name="Footer Placeholder 6">
            <a:extLst>
              <a:ext uri="{FF2B5EF4-FFF2-40B4-BE49-F238E27FC236}">
                <a16:creationId xmlns:a16="http://schemas.microsoft.com/office/drawing/2014/main" id="{1209593C-4EF3-D673-9C93-BEFC1FC5DD72}"/>
              </a:ext>
            </a:extLst>
          </p:cNvPr>
          <p:cNvSpPr>
            <a:spLocks noGrp="1"/>
          </p:cNvSpPr>
          <p:nvPr>
            <p:ph type="ftr" sz="quarter" idx="11"/>
          </p:nvPr>
        </p:nvSpPr>
        <p:spPr/>
        <p:txBody>
          <a:bodyPr/>
          <a:lstStyle/>
          <a:p>
            <a:r>
              <a:rPr lang="en-US"/>
              <a:t>CSCE 5640 - Introduction</a:t>
            </a:r>
          </a:p>
        </p:txBody>
      </p:sp>
    </p:spTree>
    <p:extLst>
      <p:ext uri="{BB962C8B-B14F-4D97-AF65-F5344CB8AC3E}">
        <p14:creationId xmlns:p14="http://schemas.microsoft.com/office/powerpoint/2010/main" val="11153767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9D614-D01B-BB98-1133-3A507A0F2DC6}"/>
              </a:ext>
            </a:extLst>
          </p:cNvPr>
          <p:cNvSpPr>
            <a:spLocks noGrp="1"/>
          </p:cNvSpPr>
          <p:nvPr>
            <p:ph type="title"/>
          </p:nvPr>
        </p:nvSpPr>
        <p:spPr/>
        <p:txBody>
          <a:bodyPr/>
          <a:lstStyle/>
          <a:p>
            <a:r>
              <a:rPr lang="en-US" altLang="en-US" dirty="0"/>
              <a:t>Clustered Systems</a:t>
            </a:r>
            <a:endParaRPr lang="en-US" dirty="0"/>
          </a:p>
        </p:txBody>
      </p:sp>
      <p:sp>
        <p:nvSpPr>
          <p:cNvPr id="3" name="Content Placeholder 2">
            <a:extLst>
              <a:ext uri="{FF2B5EF4-FFF2-40B4-BE49-F238E27FC236}">
                <a16:creationId xmlns:a16="http://schemas.microsoft.com/office/drawing/2014/main" id="{238330B3-BECD-CE33-6F59-167E85B8599A}"/>
              </a:ext>
            </a:extLst>
          </p:cNvPr>
          <p:cNvSpPr>
            <a:spLocks noGrp="1"/>
          </p:cNvSpPr>
          <p:nvPr>
            <p:ph idx="1"/>
          </p:nvPr>
        </p:nvSpPr>
        <p:spPr/>
        <p:txBody>
          <a:bodyPr/>
          <a:lstStyle/>
          <a:p>
            <a:r>
              <a:rPr lang="en-US" altLang="en-US" dirty="0"/>
              <a:t>Like multiprocessor systems, but multiple systems working together</a:t>
            </a:r>
          </a:p>
          <a:p>
            <a:pPr lvl="1"/>
            <a:r>
              <a:rPr lang="en-US" altLang="en-US" dirty="0"/>
              <a:t>Usually sharing storage via a </a:t>
            </a:r>
            <a:r>
              <a:rPr lang="en-US" altLang="en-US" dirty="0">
                <a:solidFill>
                  <a:schemeClr val="accent6">
                    <a:lumMod val="75000"/>
                  </a:schemeClr>
                </a:solidFill>
              </a:rPr>
              <a:t>storage-area network (SAN)</a:t>
            </a:r>
          </a:p>
          <a:p>
            <a:pPr lvl="1"/>
            <a:r>
              <a:rPr lang="en-US" altLang="en-US" dirty="0"/>
              <a:t>Provides a </a:t>
            </a:r>
            <a:r>
              <a:rPr lang="en-US" altLang="en-US" dirty="0">
                <a:solidFill>
                  <a:schemeClr val="accent6">
                    <a:lumMod val="75000"/>
                  </a:schemeClr>
                </a:solidFill>
              </a:rPr>
              <a:t>high-availability</a:t>
            </a:r>
            <a:r>
              <a:rPr lang="en-US" altLang="en-US" b="1" dirty="0"/>
              <a:t> </a:t>
            </a:r>
            <a:r>
              <a:rPr lang="en-US" altLang="en-US" dirty="0"/>
              <a:t>service which survives failures</a:t>
            </a:r>
          </a:p>
          <a:p>
            <a:pPr lvl="2"/>
            <a:r>
              <a:rPr lang="en-US" altLang="en-US" dirty="0">
                <a:solidFill>
                  <a:schemeClr val="accent6">
                    <a:lumMod val="75000"/>
                  </a:schemeClr>
                </a:solidFill>
              </a:rPr>
              <a:t>Asymmetric clustering </a:t>
            </a:r>
            <a:r>
              <a:rPr lang="en-US" altLang="en-US" dirty="0"/>
              <a:t>has one machine in hot-standby mode</a:t>
            </a:r>
          </a:p>
          <a:p>
            <a:pPr lvl="2"/>
            <a:r>
              <a:rPr lang="en-US" altLang="en-US" dirty="0">
                <a:solidFill>
                  <a:schemeClr val="accent6">
                    <a:lumMod val="75000"/>
                  </a:schemeClr>
                </a:solidFill>
              </a:rPr>
              <a:t>Symmetric clustering </a:t>
            </a:r>
            <a:r>
              <a:rPr lang="en-US" altLang="en-US" dirty="0"/>
              <a:t>has multiple nodes running applications, monitoring each other</a:t>
            </a:r>
          </a:p>
          <a:p>
            <a:pPr lvl="1"/>
            <a:r>
              <a:rPr lang="en-US" altLang="en-US" dirty="0"/>
              <a:t>Some clusters are for </a:t>
            </a:r>
            <a:r>
              <a:rPr lang="en-US" altLang="en-US" dirty="0">
                <a:solidFill>
                  <a:schemeClr val="accent6">
                    <a:lumMod val="75000"/>
                  </a:schemeClr>
                </a:solidFill>
              </a:rPr>
              <a:t>high-performance computing (HPC)</a:t>
            </a:r>
          </a:p>
          <a:p>
            <a:pPr lvl="2"/>
            <a:r>
              <a:rPr lang="en-US" altLang="en-US" dirty="0"/>
              <a:t>Applications must be written to use </a:t>
            </a:r>
            <a:r>
              <a:rPr lang="en-US" altLang="en-US" dirty="0">
                <a:solidFill>
                  <a:schemeClr val="accent6">
                    <a:lumMod val="75000"/>
                  </a:schemeClr>
                </a:solidFill>
              </a:rPr>
              <a:t>parallelization</a:t>
            </a:r>
          </a:p>
          <a:p>
            <a:pPr marL="0" indent="0">
              <a:buNone/>
            </a:pPr>
            <a:endParaRPr lang="en-US" dirty="0"/>
          </a:p>
        </p:txBody>
      </p:sp>
      <p:sp>
        <p:nvSpPr>
          <p:cNvPr id="4" name="Slide Number Placeholder 3">
            <a:extLst>
              <a:ext uri="{FF2B5EF4-FFF2-40B4-BE49-F238E27FC236}">
                <a16:creationId xmlns:a16="http://schemas.microsoft.com/office/drawing/2014/main" id="{1672C36D-44A1-83EC-7B69-4349C11B1F54}"/>
              </a:ext>
            </a:extLst>
          </p:cNvPr>
          <p:cNvSpPr>
            <a:spLocks noGrp="1"/>
          </p:cNvSpPr>
          <p:nvPr>
            <p:ph type="sldNum" sz="quarter" idx="12"/>
          </p:nvPr>
        </p:nvSpPr>
        <p:spPr/>
        <p:txBody>
          <a:bodyPr/>
          <a:lstStyle/>
          <a:p>
            <a:fld id="{7E3A9AD3-8B53-4946-B429-AD1CE863A323}" type="slidenum">
              <a:rPr lang="en-US" smtClean="0"/>
              <a:t>24</a:t>
            </a:fld>
            <a:endParaRPr lang="en-US"/>
          </a:p>
        </p:txBody>
      </p:sp>
      <p:sp>
        <p:nvSpPr>
          <p:cNvPr id="5" name="Date Placeholder 4">
            <a:extLst>
              <a:ext uri="{FF2B5EF4-FFF2-40B4-BE49-F238E27FC236}">
                <a16:creationId xmlns:a16="http://schemas.microsoft.com/office/drawing/2014/main" id="{865012E5-A43D-7C76-4DCD-266744B3783F}"/>
              </a:ext>
            </a:extLst>
          </p:cNvPr>
          <p:cNvSpPr>
            <a:spLocks noGrp="1"/>
          </p:cNvSpPr>
          <p:nvPr>
            <p:ph type="dt" sz="half" idx="10"/>
          </p:nvPr>
        </p:nvSpPr>
        <p:spPr/>
        <p:txBody>
          <a:bodyPr/>
          <a:lstStyle/>
          <a:p>
            <a:fld id="{77F0787D-1D28-45C1-9CD6-9D9F72AFBB5B}" type="datetime1">
              <a:rPr lang="en-US" smtClean="0"/>
              <a:t>10/11/24</a:t>
            </a:fld>
            <a:endParaRPr lang="en-US"/>
          </a:p>
        </p:txBody>
      </p:sp>
      <p:sp>
        <p:nvSpPr>
          <p:cNvPr id="6" name="Footer Placeholder 5">
            <a:extLst>
              <a:ext uri="{FF2B5EF4-FFF2-40B4-BE49-F238E27FC236}">
                <a16:creationId xmlns:a16="http://schemas.microsoft.com/office/drawing/2014/main" id="{99F144C5-52BD-AD94-6F88-112CB560EE35}"/>
              </a:ext>
            </a:extLst>
          </p:cNvPr>
          <p:cNvSpPr>
            <a:spLocks noGrp="1"/>
          </p:cNvSpPr>
          <p:nvPr>
            <p:ph type="ftr" sz="quarter" idx="11"/>
          </p:nvPr>
        </p:nvSpPr>
        <p:spPr/>
        <p:txBody>
          <a:bodyPr/>
          <a:lstStyle/>
          <a:p>
            <a:r>
              <a:rPr lang="en-US"/>
              <a:t>CSCE 5640 - Introduction</a:t>
            </a:r>
          </a:p>
        </p:txBody>
      </p:sp>
    </p:spTree>
    <p:extLst>
      <p:ext uri="{BB962C8B-B14F-4D97-AF65-F5344CB8AC3E}">
        <p14:creationId xmlns:p14="http://schemas.microsoft.com/office/powerpoint/2010/main" val="4010018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9D614-D01B-BB98-1133-3A507A0F2DC6}"/>
              </a:ext>
            </a:extLst>
          </p:cNvPr>
          <p:cNvSpPr>
            <a:spLocks noGrp="1"/>
          </p:cNvSpPr>
          <p:nvPr>
            <p:ph type="title"/>
          </p:nvPr>
        </p:nvSpPr>
        <p:spPr/>
        <p:txBody>
          <a:bodyPr/>
          <a:lstStyle/>
          <a:p>
            <a:r>
              <a:rPr lang="en-US" altLang="en-US" dirty="0"/>
              <a:t>Clustered Systems</a:t>
            </a:r>
            <a:endParaRPr lang="en-US" dirty="0"/>
          </a:p>
        </p:txBody>
      </p:sp>
      <p:pic>
        <p:nvPicPr>
          <p:cNvPr id="4" name="Picture 2">
            <a:extLst>
              <a:ext uri="{FF2B5EF4-FFF2-40B4-BE49-F238E27FC236}">
                <a16:creationId xmlns:a16="http://schemas.microsoft.com/office/drawing/2014/main" id="{43F0C9EF-D0B6-43B2-2B67-5BADF9A2A82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934854" y="2514899"/>
            <a:ext cx="6322291" cy="32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EC7A0968-9481-0CFE-E5FF-951DC55FEB5B}"/>
              </a:ext>
            </a:extLst>
          </p:cNvPr>
          <p:cNvSpPr>
            <a:spLocks noGrp="1"/>
          </p:cNvSpPr>
          <p:nvPr>
            <p:ph type="sldNum" sz="quarter" idx="12"/>
          </p:nvPr>
        </p:nvSpPr>
        <p:spPr/>
        <p:txBody>
          <a:bodyPr/>
          <a:lstStyle/>
          <a:p>
            <a:fld id="{7E3A9AD3-8B53-4946-B429-AD1CE863A323}" type="slidenum">
              <a:rPr lang="en-US" smtClean="0"/>
              <a:t>25</a:t>
            </a:fld>
            <a:endParaRPr lang="en-US"/>
          </a:p>
        </p:txBody>
      </p:sp>
      <p:sp>
        <p:nvSpPr>
          <p:cNvPr id="6" name="TextBox 5">
            <a:extLst>
              <a:ext uri="{FF2B5EF4-FFF2-40B4-BE49-F238E27FC236}">
                <a16:creationId xmlns:a16="http://schemas.microsoft.com/office/drawing/2014/main" id="{10D4AA0E-5FDC-02F9-8711-9CF693BAFE5F}"/>
              </a:ext>
            </a:extLst>
          </p:cNvPr>
          <p:cNvSpPr txBox="1"/>
          <p:nvPr/>
        </p:nvSpPr>
        <p:spPr>
          <a:xfrm>
            <a:off x="4175760" y="5987018"/>
            <a:ext cx="4241800" cy="369332"/>
          </a:xfrm>
          <a:prstGeom prst="rect">
            <a:avLst/>
          </a:prstGeom>
          <a:noFill/>
        </p:spPr>
        <p:txBody>
          <a:bodyPr wrap="square">
            <a:spAutoFit/>
          </a:bodyPr>
          <a:lstStyle/>
          <a:p>
            <a:r>
              <a:rPr lang="en-US" sz="1800" b="0" i="0" u="none" strike="noStrike" baseline="0" dirty="0"/>
              <a:t>General structure of a clustered system</a:t>
            </a:r>
            <a:endParaRPr lang="en-US" dirty="0"/>
          </a:p>
        </p:txBody>
      </p:sp>
      <p:sp>
        <p:nvSpPr>
          <p:cNvPr id="3" name="Date Placeholder 2">
            <a:extLst>
              <a:ext uri="{FF2B5EF4-FFF2-40B4-BE49-F238E27FC236}">
                <a16:creationId xmlns:a16="http://schemas.microsoft.com/office/drawing/2014/main" id="{DBF89FC5-D3EE-DE82-556E-2E2EF6D65285}"/>
              </a:ext>
            </a:extLst>
          </p:cNvPr>
          <p:cNvSpPr>
            <a:spLocks noGrp="1"/>
          </p:cNvSpPr>
          <p:nvPr>
            <p:ph type="dt" sz="half" idx="10"/>
          </p:nvPr>
        </p:nvSpPr>
        <p:spPr/>
        <p:txBody>
          <a:bodyPr/>
          <a:lstStyle/>
          <a:p>
            <a:fld id="{4877A9BD-CD3C-4D67-A980-C492E9EEA60D}" type="datetime1">
              <a:rPr lang="en-US" smtClean="0"/>
              <a:t>10/11/24</a:t>
            </a:fld>
            <a:endParaRPr lang="en-US"/>
          </a:p>
        </p:txBody>
      </p:sp>
      <p:sp>
        <p:nvSpPr>
          <p:cNvPr id="7" name="Footer Placeholder 6">
            <a:extLst>
              <a:ext uri="{FF2B5EF4-FFF2-40B4-BE49-F238E27FC236}">
                <a16:creationId xmlns:a16="http://schemas.microsoft.com/office/drawing/2014/main" id="{674176D8-EF22-BF3B-2F93-76B34E7B9A84}"/>
              </a:ext>
            </a:extLst>
          </p:cNvPr>
          <p:cNvSpPr>
            <a:spLocks noGrp="1"/>
          </p:cNvSpPr>
          <p:nvPr>
            <p:ph type="ftr" sz="quarter" idx="11"/>
          </p:nvPr>
        </p:nvSpPr>
        <p:spPr/>
        <p:txBody>
          <a:bodyPr/>
          <a:lstStyle/>
          <a:p>
            <a:r>
              <a:rPr lang="en-US"/>
              <a:t>CSCE 5640 - Introduction</a:t>
            </a:r>
          </a:p>
        </p:txBody>
      </p:sp>
    </p:spTree>
    <p:extLst>
      <p:ext uri="{BB962C8B-B14F-4D97-AF65-F5344CB8AC3E}">
        <p14:creationId xmlns:p14="http://schemas.microsoft.com/office/powerpoint/2010/main" val="12739910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9D614-D01B-BB98-1133-3A507A0F2DC6}"/>
              </a:ext>
            </a:extLst>
          </p:cNvPr>
          <p:cNvSpPr>
            <a:spLocks noGrp="1"/>
          </p:cNvSpPr>
          <p:nvPr>
            <p:ph type="title"/>
          </p:nvPr>
        </p:nvSpPr>
        <p:spPr/>
        <p:txBody>
          <a:bodyPr/>
          <a:lstStyle/>
          <a:p>
            <a:r>
              <a:rPr lang="en-US" altLang="en-US" dirty="0"/>
              <a:t>Operating-System Operations</a:t>
            </a:r>
            <a:endParaRPr lang="en-US" dirty="0"/>
          </a:p>
        </p:txBody>
      </p:sp>
      <p:sp>
        <p:nvSpPr>
          <p:cNvPr id="3" name="Content Placeholder 2">
            <a:extLst>
              <a:ext uri="{FF2B5EF4-FFF2-40B4-BE49-F238E27FC236}">
                <a16:creationId xmlns:a16="http://schemas.microsoft.com/office/drawing/2014/main" id="{238330B3-BECD-CE33-6F59-167E85B8599A}"/>
              </a:ext>
            </a:extLst>
          </p:cNvPr>
          <p:cNvSpPr>
            <a:spLocks noGrp="1"/>
          </p:cNvSpPr>
          <p:nvPr>
            <p:ph idx="1"/>
          </p:nvPr>
        </p:nvSpPr>
        <p:spPr/>
        <p:txBody>
          <a:bodyPr>
            <a:normAutofit fontScale="92500" lnSpcReduction="10000"/>
          </a:bodyPr>
          <a:lstStyle/>
          <a:p>
            <a:pPr>
              <a:lnSpc>
                <a:spcPct val="90000"/>
              </a:lnSpc>
            </a:pPr>
            <a:r>
              <a:rPr lang="en-US" altLang="en-US" dirty="0"/>
              <a:t>An OS provides the environment within which programs are executed.</a:t>
            </a:r>
          </a:p>
          <a:p>
            <a:pPr>
              <a:lnSpc>
                <a:spcPct val="90000"/>
              </a:lnSpc>
            </a:pPr>
            <a:r>
              <a:rPr lang="en-US" altLang="en-US" dirty="0"/>
              <a:t>Bootstrap program – simple code to initialize the system, load the kernel</a:t>
            </a:r>
          </a:p>
          <a:p>
            <a:pPr lvl="1"/>
            <a:r>
              <a:rPr lang="en-US" altLang="en-US" dirty="0"/>
              <a:t>Loads Kernel into memory.</a:t>
            </a:r>
          </a:p>
          <a:p>
            <a:pPr lvl="1"/>
            <a:r>
              <a:rPr lang="en-US" altLang="en-US" dirty="0"/>
              <a:t>Typically stored in firmware. </a:t>
            </a:r>
          </a:p>
          <a:p>
            <a:pPr>
              <a:lnSpc>
                <a:spcPct val="90000"/>
              </a:lnSpc>
            </a:pPr>
            <a:r>
              <a:rPr lang="en-US" altLang="en-US" dirty="0"/>
              <a:t>Starts </a:t>
            </a:r>
            <a:r>
              <a:rPr lang="en-US" altLang="en-US" dirty="0">
                <a:solidFill>
                  <a:schemeClr val="accent6">
                    <a:lumMod val="75000"/>
                  </a:schemeClr>
                </a:solidFill>
              </a:rPr>
              <a:t>system daemons </a:t>
            </a:r>
            <a:r>
              <a:rPr lang="en-US" altLang="en-US" dirty="0"/>
              <a:t>(services provided outside of the kernel)</a:t>
            </a:r>
          </a:p>
          <a:p>
            <a:pPr>
              <a:lnSpc>
                <a:spcPct val="90000"/>
              </a:lnSpc>
            </a:pPr>
            <a:r>
              <a:rPr lang="en-US" altLang="en-US" dirty="0"/>
              <a:t>Kernel</a:t>
            </a:r>
            <a:r>
              <a:rPr lang="en-US" altLang="en-US" b="1" dirty="0">
                <a:solidFill>
                  <a:srgbClr val="3366FF"/>
                </a:solidFill>
              </a:rPr>
              <a:t> </a:t>
            </a:r>
            <a:r>
              <a:rPr lang="en-US" altLang="en-US" dirty="0">
                <a:solidFill>
                  <a:schemeClr val="accent6">
                    <a:lumMod val="75000"/>
                  </a:schemeClr>
                </a:solidFill>
              </a:rPr>
              <a:t>interrupt driven </a:t>
            </a:r>
            <a:r>
              <a:rPr lang="en-US" altLang="en-US" dirty="0"/>
              <a:t>(hardware and software)</a:t>
            </a:r>
          </a:p>
          <a:p>
            <a:pPr lvl="1">
              <a:lnSpc>
                <a:spcPct val="90000"/>
              </a:lnSpc>
            </a:pPr>
            <a:r>
              <a:rPr lang="en-US" altLang="en-US" dirty="0"/>
              <a:t>Hardware interrupt by one of the devices </a:t>
            </a:r>
          </a:p>
          <a:p>
            <a:pPr lvl="1">
              <a:lnSpc>
                <a:spcPct val="90000"/>
              </a:lnSpc>
            </a:pPr>
            <a:r>
              <a:rPr lang="en-US" altLang="en-US" dirty="0"/>
              <a:t>Software interrupt (</a:t>
            </a:r>
            <a:r>
              <a:rPr lang="en-US" altLang="en-US" dirty="0">
                <a:solidFill>
                  <a:schemeClr val="accent6">
                    <a:lumMod val="75000"/>
                  </a:schemeClr>
                </a:solidFill>
              </a:rPr>
              <a:t>exception</a:t>
            </a:r>
            <a:r>
              <a:rPr lang="en-US" altLang="en-US" b="1" dirty="0">
                <a:solidFill>
                  <a:srgbClr val="3366FF"/>
                </a:solidFill>
              </a:rPr>
              <a:t> </a:t>
            </a:r>
            <a:r>
              <a:rPr lang="en-US" altLang="en-US" dirty="0"/>
              <a:t>or </a:t>
            </a:r>
            <a:r>
              <a:rPr lang="en-US" altLang="en-US" dirty="0">
                <a:solidFill>
                  <a:schemeClr val="accent6">
                    <a:lumMod val="75000"/>
                  </a:schemeClr>
                </a:solidFill>
              </a:rPr>
              <a:t>trap</a:t>
            </a:r>
            <a:r>
              <a:rPr lang="en-US" altLang="en-US" dirty="0"/>
              <a:t>):</a:t>
            </a:r>
          </a:p>
          <a:p>
            <a:pPr lvl="2">
              <a:lnSpc>
                <a:spcPct val="90000"/>
              </a:lnSpc>
            </a:pPr>
            <a:r>
              <a:rPr lang="en-US" altLang="en-US" dirty="0"/>
              <a:t>Software error (e.g., division by zero or invalid memory access)</a:t>
            </a:r>
            <a:endParaRPr lang="en-US" altLang="en-US" b="1" dirty="0">
              <a:solidFill>
                <a:srgbClr val="3366FF"/>
              </a:solidFill>
            </a:endParaRPr>
          </a:p>
          <a:p>
            <a:pPr lvl="2">
              <a:lnSpc>
                <a:spcPct val="90000"/>
              </a:lnSpc>
            </a:pPr>
            <a:r>
              <a:rPr lang="en-US" altLang="en-US" dirty="0"/>
              <a:t>Request for operating system service – </a:t>
            </a:r>
            <a:r>
              <a:rPr lang="en-US" altLang="en-US" dirty="0">
                <a:solidFill>
                  <a:schemeClr val="accent6">
                    <a:lumMod val="75000"/>
                  </a:schemeClr>
                </a:solidFill>
              </a:rPr>
              <a:t>system call</a:t>
            </a:r>
          </a:p>
          <a:p>
            <a:pPr lvl="2">
              <a:lnSpc>
                <a:spcPct val="90000"/>
              </a:lnSpc>
            </a:pPr>
            <a:r>
              <a:rPr lang="en-US" altLang="en-US" dirty="0"/>
              <a:t>Other process problems include infinite loop, processes modifying each other or the operating system</a:t>
            </a:r>
          </a:p>
          <a:p>
            <a:pPr lvl="1">
              <a:lnSpc>
                <a:spcPct val="90000"/>
              </a:lnSpc>
            </a:pPr>
            <a:endParaRPr lang="en-US" altLang="en-US" dirty="0"/>
          </a:p>
          <a:p>
            <a:endParaRPr lang="en-US" dirty="0"/>
          </a:p>
        </p:txBody>
      </p:sp>
      <p:sp>
        <p:nvSpPr>
          <p:cNvPr id="4" name="Slide Number Placeholder 3">
            <a:extLst>
              <a:ext uri="{FF2B5EF4-FFF2-40B4-BE49-F238E27FC236}">
                <a16:creationId xmlns:a16="http://schemas.microsoft.com/office/drawing/2014/main" id="{C3DB3329-85A4-37F0-E84D-54CE000860F5}"/>
              </a:ext>
            </a:extLst>
          </p:cNvPr>
          <p:cNvSpPr>
            <a:spLocks noGrp="1"/>
          </p:cNvSpPr>
          <p:nvPr>
            <p:ph type="sldNum" sz="quarter" idx="12"/>
          </p:nvPr>
        </p:nvSpPr>
        <p:spPr/>
        <p:txBody>
          <a:bodyPr/>
          <a:lstStyle/>
          <a:p>
            <a:fld id="{7E3A9AD3-8B53-4946-B429-AD1CE863A323}" type="slidenum">
              <a:rPr lang="en-US" smtClean="0"/>
              <a:t>26</a:t>
            </a:fld>
            <a:endParaRPr lang="en-US"/>
          </a:p>
        </p:txBody>
      </p:sp>
      <p:sp>
        <p:nvSpPr>
          <p:cNvPr id="5" name="Date Placeholder 4">
            <a:extLst>
              <a:ext uri="{FF2B5EF4-FFF2-40B4-BE49-F238E27FC236}">
                <a16:creationId xmlns:a16="http://schemas.microsoft.com/office/drawing/2014/main" id="{33BFB50C-2A88-E933-7D25-ADAEE4BD5731}"/>
              </a:ext>
            </a:extLst>
          </p:cNvPr>
          <p:cNvSpPr>
            <a:spLocks noGrp="1"/>
          </p:cNvSpPr>
          <p:nvPr>
            <p:ph type="dt" sz="half" idx="10"/>
          </p:nvPr>
        </p:nvSpPr>
        <p:spPr/>
        <p:txBody>
          <a:bodyPr/>
          <a:lstStyle/>
          <a:p>
            <a:fld id="{DB53C05D-16D0-4B38-A864-059E9EAAF440}" type="datetime1">
              <a:rPr lang="en-US" smtClean="0"/>
              <a:t>10/11/24</a:t>
            </a:fld>
            <a:endParaRPr lang="en-US"/>
          </a:p>
        </p:txBody>
      </p:sp>
      <p:sp>
        <p:nvSpPr>
          <p:cNvPr id="6" name="Footer Placeholder 5">
            <a:extLst>
              <a:ext uri="{FF2B5EF4-FFF2-40B4-BE49-F238E27FC236}">
                <a16:creationId xmlns:a16="http://schemas.microsoft.com/office/drawing/2014/main" id="{D9D5C13B-4E2A-CEC5-AE74-2DE370418B17}"/>
              </a:ext>
            </a:extLst>
          </p:cNvPr>
          <p:cNvSpPr>
            <a:spLocks noGrp="1"/>
          </p:cNvSpPr>
          <p:nvPr>
            <p:ph type="ftr" sz="quarter" idx="11"/>
          </p:nvPr>
        </p:nvSpPr>
        <p:spPr/>
        <p:txBody>
          <a:bodyPr/>
          <a:lstStyle/>
          <a:p>
            <a:r>
              <a:rPr lang="en-US"/>
              <a:t>CSCE 5640 - Introduction</a:t>
            </a:r>
          </a:p>
        </p:txBody>
      </p:sp>
    </p:spTree>
    <p:extLst>
      <p:ext uri="{BB962C8B-B14F-4D97-AF65-F5344CB8AC3E}">
        <p14:creationId xmlns:p14="http://schemas.microsoft.com/office/powerpoint/2010/main" val="19344309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03D50-30DA-37D9-6D22-452F5A948013}"/>
              </a:ext>
            </a:extLst>
          </p:cNvPr>
          <p:cNvSpPr>
            <a:spLocks noGrp="1"/>
          </p:cNvSpPr>
          <p:nvPr>
            <p:ph type="title"/>
          </p:nvPr>
        </p:nvSpPr>
        <p:spPr/>
        <p:txBody>
          <a:bodyPr/>
          <a:lstStyle/>
          <a:p>
            <a:r>
              <a:rPr lang="en-US" altLang="en-US" dirty="0"/>
              <a:t>Multiprogramming (Batch system)</a:t>
            </a:r>
            <a:endParaRPr lang="en-US" dirty="0"/>
          </a:p>
        </p:txBody>
      </p:sp>
      <p:sp>
        <p:nvSpPr>
          <p:cNvPr id="3" name="Content Placeholder 2">
            <a:extLst>
              <a:ext uri="{FF2B5EF4-FFF2-40B4-BE49-F238E27FC236}">
                <a16:creationId xmlns:a16="http://schemas.microsoft.com/office/drawing/2014/main" id="{BF67E164-9377-0F49-EECC-8A009D188569}"/>
              </a:ext>
            </a:extLst>
          </p:cNvPr>
          <p:cNvSpPr>
            <a:spLocks noGrp="1"/>
          </p:cNvSpPr>
          <p:nvPr>
            <p:ph idx="1"/>
          </p:nvPr>
        </p:nvSpPr>
        <p:spPr/>
        <p:txBody>
          <a:bodyPr>
            <a:normAutofit/>
          </a:bodyPr>
          <a:lstStyle/>
          <a:p>
            <a:pPr>
              <a:lnSpc>
                <a:spcPct val="90000"/>
              </a:lnSpc>
            </a:pPr>
            <a:r>
              <a:rPr lang="en-US" altLang="en-US" sz="2800" dirty="0"/>
              <a:t>One of the important aspects of OS</a:t>
            </a:r>
          </a:p>
          <a:p>
            <a:pPr lvl="1"/>
            <a:r>
              <a:rPr lang="en-US" altLang="en-US" dirty="0"/>
              <a:t>Run multiple programs and use full resource utilization.</a:t>
            </a:r>
          </a:p>
          <a:p>
            <a:pPr lvl="1"/>
            <a:r>
              <a:rPr lang="en-US" altLang="en-US" sz="2400" dirty="0"/>
              <a:t>Single program cannot always keep CPU and I/O devices busy.</a:t>
            </a:r>
          </a:p>
          <a:p>
            <a:pPr>
              <a:lnSpc>
                <a:spcPct val="90000"/>
              </a:lnSpc>
            </a:pPr>
            <a:r>
              <a:rPr lang="en-US" altLang="en-US" sz="2800" dirty="0"/>
              <a:t>Multiprogramming organizes jobs/programs (code and data), so CPU always has one to execute.</a:t>
            </a:r>
          </a:p>
          <a:p>
            <a:pPr>
              <a:lnSpc>
                <a:spcPct val="90000"/>
              </a:lnSpc>
            </a:pPr>
            <a:r>
              <a:rPr lang="en-US" altLang="en-US" sz="2800" dirty="0"/>
              <a:t>A subset of total jobs in system is kept in memory.</a:t>
            </a:r>
          </a:p>
          <a:p>
            <a:pPr>
              <a:lnSpc>
                <a:spcPct val="90000"/>
              </a:lnSpc>
            </a:pPr>
            <a:r>
              <a:rPr lang="en-US" altLang="en-US" sz="2800" dirty="0"/>
              <a:t>One job selected and run via </a:t>
            </a:r>
            <a:r>
              <a:rPr lang="en-US" altLang="en-US" dirty="0">
                <a:solidFill>
                  <a:schemeClr val="accent6">
                    <a:lumMod val="75000"/>
                  </a:schemeClr>
                </a:solidFill>
              </a:rPr>
              <a:t>job scheduling.</a:t>
            </a:r>
          </a:p>
          <a:p>
            <a:pPr>
              <a:lnSpc>
                <a:spcPct val="90000"/>
              </a:lnSpc>
            </a:pPr>
            <a:r>
              <a:rPr lang="en-US" altLang="en-US" sz="2800" dirty="0"/>
              <a:t>When job must wait (for example, I/O), OS switches to another job.</a:t>
            </a:r>
          </a:p>
          <a:p>
            <a:endParaRPr lang="en-US" dirty="0"/>
          </a:p>
        </p:txBody>
      </p:sp>
      <p:sp>
        <p:nvSpPr>
          <p:cNvPr id="4" name="Slide Number Placeholder 3">
            <a:extLst>
              <a:ext uri="{FF2B5EF4-FFF2-40B4-BE49-F238E27FC236}">
                <a16:creationId xmlns:a16="http://schemas.microsoft.com/office/drawing/2014/main" id="{3F23BAC3-AF57-15E0-3670-A4A248163EA3}"/>
              </a:ext>
            </a:extLst>
          </p:cNvPr>
          <p:cNvSpPr>
            <a:spLocks noGrp="1"/>
          </p:cNvSpPr>
          <p:nvPr>
            <p:ph type="sldNum" sz="quarter" idx="12"/>
          </p:nvPr>
        </p:nvSpPr>
        <p:spPr/>
        <p:txBody>
          <a:bodyPr/>
          <a:lstStyle/>
          <a:p>
            <a:fld id="{7E3A9AD3-8B53-4946-B429-AD1CE863A323}" type="slidenum">
              <a:rPr lang="en-US" smtClean="0"/>
              <a:t>27</a:t>
            </a:fld>
            <a:endParaRPr lang="en-US"/>
          </a:p>
        </p:txBody>
      </p:sp>
      <p:sp>
        <p:nvSpPr>
          <p:cNvPr id="5" name="Date Placeholder 4">
            <a:extLst>
              <a:ext uri="{FF2B5EF4-FFF2-40B4-BE49-F238E27FC236}">
                <a16:creationId xmlns:a16="http://schemas.microsoft.com/office/drawing/2014/main" id="{4FE6F9F7-1CB5-1590-35EC-BE2F034E546C}"/>
              </a:ext>
            </a:extLst>
          </p:cNvPr>
          <p:cNvSpPr>
            <a:spLocks noGrp="1"/>
          </p:cNvSpPr>
          <p:nvPr>
            <p:ph type="dt" sz="half" idx="10"/>
          </p:nvPr>
        </p:nvSpPr>
        <p:spPr/>
        <p:txBody>
          <a:bodyPr/>
          <a:lstStyle/>
          <a:p>
            <a:fld id="{5B37E89A-0EEF-41D3-AFD2-9BC9C7ABE63C}" type="datetime1">
              <a:rPr lang="en-US" smtClean="0"/>
              <a:t>10/11/24</a:t>
            </a:fld>
            <a:endParaRPr lang="en-US"/>
          </a:p>
        </p:txBody>
      </p:sp>
      <p:sp>
        <p:nvSpPr>
          <p:cNvPr id="6" name="Footer Placeholder 5">
            <a:extLst>
              <a:ext uri="{FF2B5EF4-FFF2-40B4-BE49-F238E27FC236}">
                <a16:creationId xmlns:a16="http://schemas.microsoft.com/office/drawing/2014/main" id="{5CCF3C3A-F79A-DFA9-B221-E869F2095AFA}"/>
              </a:ext>
            </a:extLst>
          </p:cNvPr>
          <p:cNvSpPr>
            <a:spLocks noGrp="1"/>
          </p:cNvSpPr>
          <p:nvPr>
            <p:ph type="ftr" sz="quarter" idx="11"/>
          </p:nvPr>
        </p:nvSpPr>
        <p:spPr/>
        <p:txBody>
          <a:bodyPr/>
          <a:lstStyle/>
          <a:p>
            <a:r>
              <a:rPr lang="en-US"/>
              <a:t>CSCE 5640 - Introduction</a:t>
            </a:r>
          </a:p>
        </p:txBody>
      </p:sp>
    </p:spTree>
    <p:extLst>
      <p:ext uri="{BB962C8B-B14F-4D97-AF65-F5344CB8AC3E}">
        <p14:creationId xmlns:p14="http://schemas.microsoft.com/office/powerpoint/2010/main" val="30911592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03D50-30DA-37D9-6D22-452F5A948013}"/>
              </a:ext>
            </a:extLst>
          </p:cNvPr>
          <p:cNvSpPr>
            <a:spLocks noGrp="1"/>
          </p:cNvSpPr>
          <p:nvPr>
            <p:ph type="title"/>
          </p:nvPr>
        </p:nvSpPr>
        <p:spPr/>
        <p:txBody>
          <a:bodyPr/>
          <a:lstStyle/>
          <a:p>
            <a:r>
              <a:rPr lang="en-US" altLang="en-US" dirty="0"/>
              <a:t>Multitasking (Timesharing)</a:t>
            </a:r>
            <a:endParaRPr lang="en-US" dirty="0"/>
          </a:p>
        </p:txBody>
      </p:sp>
      <p:sp>
        <p:nvSpPr>
          <p:cNvPr id="3" name="Content Placeholder 2">
            <a:extLst>
              <a:ext uri="{FF2B5EF4-FFF2-40B4-BE49-F238E27FC236}">
                <a16:creationId xmlns:a16="http://schemas.microsoft.com/office/drawing/2014/main" id="{BF67E164-9377-0F49-EECC-8A009D188569}"/>
              </a:ext>
            </a:extLst>
          </p:cNvPr>
          <p:cNvSpPr>
            <a:spLocks noGrp="1"/>
          </p:cNvSpPr>
          <p:nvPr>
            <p:ph idx="1"/>
          </p:nvPr>
        </p:nvSpPr>
        <p:spPr/>
        <p:txBody>
          <a:bodyPr>
            <a:normAutofit/>
          </a:bodyPr>
          <a:lstStyle/>
          <a:p>
            <a:pPr>
              <a:lnSpc>
                <a:spcPct val="90000"/>
              </a:lnSpc>
            </a:pPr>
            <a:r>
              <a:rPr lang="en-US" altLang="en-US" dirty="0"/>
              <a:t>A logical extension of Batch systems</a:t>
            </a:r>
          </a:p>
          <a:p>
            <a:pPr lvl="1"/>
            <a:r>
              <a:rPr lang="en-US" altLang="en-US" dirty="0"/>
              <a:t>The CPU switches jobs so frequently that users can interact with each job while it is running, creating </a:t>
            </a:r>
            <a:r>
              <a:rPr lang="en-US" altLang="en-US" dirty="0">
                <a:solidFill>
                  <a:schemeClr val="accent6">
                    <a:lumMod val="75000"/>
                  </a:schemeClr>
                </a:solidFill>
              </a:rPr>
              <a:t>interactive</a:t>
            </a:r>
            <a:r>
              <a:rPr lang="en-US" altLang="en-US" dirty="0"/>
              <a:t> computing</a:t>
            </a:r>
          </a:p>
          <a:p>
            <a:pPr lvl="1">
              <a:lnSpc>
                <a:spcPct val="90000"/>
              </a:lnSpc>
            </a:pPr>
            <a:r>
              <a:rPr lang="en-US" altLang="en-US" dirty="0"/>
              <a:t>Provides fast</a:t>
            </a:r>
            <a:r>
              <a:rPr lang="en-US" altLang="en-US" dirty="0">
                <a:solidFill>
                  <a:srgbClr val="006699"/>
                </a:solidFill>
              </a:rPr>
              <a:t> </a:t>
            </a:r>
            <a:r>
              <a:rPr lang="en-US" altLang="en-US" dirty="0">
                <a:solidFill>
                  <a:schemeClr val="accent6">
                    <a:lumMod val="75000"/>
                  </a:schemeClr>
                </a:solidFill>
              </a:rPr>
              <a:t>response time</a:t>
            </a:r>
            <a:r>
              <a:rPr lang="en-US" altLang="en-US" b="1" dirty="0">
                <a:solidFill>
                  <a:srgbClr val="006699"/>
                </a:solidFill>
              </a:rPr>
              <a:t>.</a:t>
            </a:r>
            <a:endParaRPr lang="en-US" altLang="en-US" dirty="0"/>
          </a:p>
          <a:p>
            <a:pPr lvl="1">
              <a:lnSpc>
                <a:spcPct val="90000"/>
              </a:lnSpc>
            </a:pPr>
            <a:r>
              <a:rPr lang="en-US" altLang="en-US" dirty="0"/>
              <a:t>Each user has at least one program executing in memory </a:t>
            </a:r>
            <a:r>
              <a:rPr lang="en-US" altLang="en-US" dirty="0">
                <a:sym typeface="Wingdings 3" panose="05040102010807070707" pitchFamily="18" charset="2"/>
              </a:rPr>
              <a:t> </a:t>
            </a:r>
            <a:r>
              <a:rPr lang="en-US" altLang="en-US" dirty="0">
                <a:solidFill>
                  <a:schemeClr val="accent6">
                    <a:lumMod val="75000"/>
                  </a:schemeClr>
                </a:solidFill>
                <a:sym typeface="Wingdings 3" panose="05040102010807070707" pitchFamily="18" charset="2"/>
              </a:rPr>
              <a:t>process</a:t>
            </a:r>
          </a:p>
          <a:p>
            <a:pPr lvl="1">
              <a:lnSpc>
                <a:spcPct val="90000"/>
              </a:lnSpc>
            </a:pPr>
            <a:r>
              <a:rPr lang="en-US" altLang="en-US" dirty="0">
                <a:sym typeface="Wingdings 3" panose="05040102010807070707" pitchFamily="18" charset="2"/>
              </a:rPr>
              <a:t>If several jobs ready to run at the same time  </a:t>
            </a:r>
            <a:r>
              <a:rPr lang="en-US" altLang="en-US" dirty="0">
                <a:solidFill>
                  <a:schemeClr val="accent6">
                    <a:lumMod val="75000"/>
                  </a:schemeClr>
                </a:solidFill>
                <a:sym typeface="Wingdings 3" panose="05040102010807070707" pitchFamily="18" charset="2"/>
              </a:rPr>
              <a:t>CPU scheduling</a:t>
            </a:r>
          </a:p>
          <a:p>
            <a:pPr lvl="1">
              <a:lnSpc>
                <a:spcPct val="90000"/>
              </a:lnSpc>
            </a:pPr>
            <a:r>
              <a:rPr lang="en-US" altLang="en-US" dirty="0">
                <a:sym typeface="Wingdings 3" panose="05040102010807070707" pitchFamily="18" charset="2"/>
              </a:rPr>
              <a:t>If processes don</a:t>
            </a:r>
            <a:r>
              <a:rPr lang="ja-JP" altLang="en-US" dirty="0">
                <a:sym typeface="Wingdings 3" panose="05040102010807070707" pitchFamily="18" charset="2"/>
              </a:rPr>
              <a:t>’</a:t>
            </a:r>
            <a:r>
              <a:rPr lang="en-US" altLang="ja-JP" dirty="0">
                <a:sym typeface="Wingdings 3" panose="05040102010807070707" pitchFamily="18" charset="2"/>
              </a:rPr>
              <a:t>t fit in memory, </a:t>
            </a:r>
            <a:r>
              <a:rPr lang="en-US" altLang="ja-JP" dirty="0">
                <a:solidFill>
                  <a:schemeClr val="accent6">
                    <a:lumMod val="75000"/>
                  </a:schemeClr>
                </a:solidFill>
                <a:sym typeface="Wingdings 3" panose="05040102010807070707" pitchFamily="18" charset="2"/>
              </a:rPr>
              <a:t>swapping</a:t>
            </a:r>
            <a:r>
              <a:rPr lang="en-US" altLang="ja-JP" dirty="0">
                <a:sym typeface="Wingdings 3" panose="05040102010807070707" pitchFamily="18" charset="2"/>
              </a:rPr>
              <a:t> moves them in and out to run</a:t>
            </a:r>
          </a:p>
          <a:p>
            <a:pPr lvl="1">
              <a:lnSpc>
                <a:spcPct val="90000"/>
              </a:lnSpc>
            </a:pPr>
            <a:r>
              <a:rPr lang="en-US" altLang="en-US" dirty="0">
                <a:solidFill>
                  <a:schemeClr val="accent6">
                    <a:lumMod val="75000"/>
                  </a:schemeClr>
                </a:solidFill>
                <a:sym typeface="Wingdings 3" panose="05040102010807070707" pitchFamily="18" charset="2"/>
              </a:rPr>
              <a:t>Virtual memory </a:t>
            </a:r>
            <a:r>
              <a:rPr lang="en-US" altLang="en-US" dirty="0">
                <a:sym typeface="Wingdings 3" panose="05040102010807070707" pitchFamily="18" charset="2"/>
              </a:rPr>
              <a:t>allows execution of processes not completely in memory</a:t>
            </a:r>
          </a:p>
          <a:p>
            <a:pPr lvl="2"/>
            <a:r>
              <a:rPr lang="en-US" altLang="en-US" dirty="0">
                <a:sym typeface="Wingdings 3" panose="05040102010807070707" pitchFamily="18" charset="2"/>
              </a:rPr>
              <a:t>Enables users to run programs that are larger than actual </a:t>
            </a:r>
            <a:r>
              <a:rPr lang="en-US" altLang="en-US" dirty="0">
                <a:solidFill>
                  <a:schemeClr val="accent6">
                    <a:lumMod val="75000"/>
                  </a:schemeClr>
                </a:solidFill>
                <a:sym typeface="Wingdings 3" panose="05040102010807070707" pitchFamily="18" charset="2"/>
              </a:rPr>
              <a:t>physical memory</a:t>
            </a:r>
            <a:r>
              <a:rPr lang="en-US" altLang="en-US" dirty="0">
                <a:sym typeface="Wingdings 3" panose="05040102010807070707" pitchFamily="18" charset="2"/>
              </a:rPr>
              <a:t>.</a:t>
            </a:r>
          </a:p>
          <a:p>
            <a:endParaRPr lang="en-US" dirty="0"/>
          </a:p>
        </p:txBody>
      </p:sp>
      <p:sp>
        <p:nvSpPr>
          <p:cNvPr id="4" name="Slide Number Placeholder 3">
            <a:extLst>
              <a:ext uri="{FF2B5EF4-FFF2-40B4-BE49-F238E27FC236}">
                <a16:creationId xmlns:a16="http://schemas.microsoft.com/office/drawing/2014/main" id="{6D32020D-6B62-CADA-121C-21D868A8D90F}"/>
              </a:ext>
            </a:extLst>
          </p:cNvPr>
          <p:cNvSpPr>
            <a:spLocks noGrp="1"/>
          </p:cNvSpPr>
          <p:nvPr>
            <p:ph type="sldNum" sz="quarter" idx="12"/>
          </p:nvPr>
        </p:nvSpPr>
        <p:spPr/>
        <p:txBody>
          <a:bodyPr/>
          <a:lstStyle/>
          <a:p>
            <a:fld id="{7E3A9AD3-8B53-4946-B429-AD1CE863A323}" type="slidenum">
              <a:rPr lang="en-US" smtClean="0"/>
              <a:t>28</a:t>
            </a:fld>
            <a:endParaRPr lang="en-US"/>
          </a:p>
        </p:txBody>
      </p:sp>
      <p:sp>
        <p:nvSpPr>
          <p:cNvPr id="5" name="Date Placeholder 4">
            <a:extLst>
              <a:ext uri="{FF2B5EF4-FFF2-40B4-BE49-F238E27FC236}">
                <a16:creationId xmlns:a16="http://schemas.microsoft.com/office/drawing/2014/main" id="{98DBC940-257E-E7F2-3EAE-095DEAA24CA8}"/>
              </a:ext>
            </a:extLst>
          </p:cNvPr>
          <p:cNvSpPr>
            <a:spLocks noGrp="1"/>
          </p:cNvSpPr>
          <p:nvPr>
            <p:ph type="dt" sz="half" idx="10"/>
          </p:nvPr>
        </p:nvSpPr>
        <p:spPr/>
        <p:txBody>
          <a:bodyPr/>
          <a:lstStyle/>
          <a:p>
            <a:fld id="{4163A1F5-32D5-4C2C-B875-A6F743483034}" type="datetime1">
              <a:rPr lang="en-US" smtClean="0"/>
              <a:t>10/11/24</a:t>
            </a:fld>
            <a:endParaRPr lang="en-US"/>
          </a:p>
        </p:txBody>
      </p:sp>
      <p:sp>
        <p:nvSpPr>
          <p:cNvPr id="6" name="Footer Placeholder 5">
            <a:extLst>
              <a:ext uri="{FF2B5EF4-FFF2-40B4-BE49-F238E27FC236}">
                <a16:creationId xmlns:a16="http://schemas.microsoft.com/office/drawing/2014/main" id="{2F2DD14D-6BDB-8177-E809-058BAD1121C0}"/>
              </a:ext>
            </a:extLst>
          </p:cNvPr>
          <p:cNvSpPr>
            <a:spLocks noGrp="1"/>
          </p:cNvSpPr>
          <p:nvPr>
            <p:ph type="ftr" sz="quarter" idx="11"/>
          </p:nvPr>
        </p:nvSpPr>
        <p:spPr/>
        <p:txBody>
          <a:bodyPr/>
          <a:lstStyle/>
          <a:p>
            <a:r>
              <a:rPr lang="en-US"/>
              <a:t>CSCE 5640 - Introduction</a:t>
            </a:r>
          </a:p>
        </p:txBody>
      </p:sp>
    </p:spTree>
    <p:extLst>
      <p:ext uri="{BB962C8B-B14F-4D97-AF65-F5344CB8AC3E}">
        <p14:creationId xmlns:p14="http://schemas.microsoft.com/office/powerpoint/2010/main" val="17758876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03D50-30DA-37D9-6D22-452F5A948013}"/>
              </a:ext>
            </a:extLst>
          </p:cNvPr>
          <p:cNvSpPr>
            <a:spLocks noGrp="1"/>
          </p:cNvSpPr>
          <p:nvPr>
            <p:ph type="title"/>
          </p:nvPr>
        </p:nvSpPr>
        <p:spPr/>
        <p:txBody>
          <a:bodyPr/>
          <a:lstStyle/>
          <a:p>
            <a:r>
              <a:rPr lang="en-US" altLang="en-US" sz="4400" dirty="0"/>
              <a:t>Memory Layout for </a:t>
            </a:r>
            <a:r>
              <a:rPr lang="en-US" altLang="en-US" sz="4400" dirty="0" err="1"/>
              <a:t>Multiprogrammed</a:t>
            </a:r>
            <a:r>
              <a:rPr lang="en-US" altLang="en-US" sz="4400" dirty="0"/>
              <a:t> System</a:t>
            </a:r>
            <a:endParaRPr lang="en-US" dirty="0"/>
          </a:p>
        </p:txBody>
      </p:sp>
      <p:pic>
        <p:nvPicPr>
          <p:cNvPr id="5" name="Picture 2">
            <a:extLst>
              <a:ext uri="{FF2B5EF4-FFF2-40B4-BE49-F238E27FC236}">
                <a16:creationId xmlns:a16="http://schemas.microsoft.com/office/drawing/2014/main" id="{7F1ACB2C-1B96-E387-8513-17F14D549D7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980585" y="1976361"/>
            <a:ext cx="2743200" cy="4328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a:extLst>
              <a:ext uri="{FF2B5EF4-FFF2-40B4-BE49-F238E27FC236}">
                <a16:creationId xmlns:a16="http://schemas.microsoft.com/office/drawing/2014/main" id="{678D1055-3A63-7D82-3BFC-F32192C3CF96}"/>
              </a:ext>
            </a:extLst>
          </p:cNvPr>
          <p:cNvSpPr>
            <a:spLocks noGrp="1"/>
          </p:cNvSpPr>
          <p:nvPr>
            <p:ph type="sldNum" sz="quarter" idx="12"/>
          </p:nvPr>
        </p:nvSpPr>
        <p:spPr/>
        <p:txBody>
          <a:bodyPr/>
          <a:lstStyle/>
          <a:p>
            <a:fld id="{7E3A9AD3-8B53-4946-B429-AD1CE863A323}" type="slidenum">
              <a:rPr lang="en-US" smtClean="0"/>
              <a:t>29</a:t>
            </a:fld>
            <a:endParaRPr lang="en-US"/>
          </a:p>
        </p:txBody>
      </p:sp>
      <p:sp>
        <p:nvSpPr>
          <p:cNvPr id="3" name="Date Placeholder 2">
            <a:extLst>
              <a:ext uri="{FF2B5EF4-FFF2-40B4-BE49-F238E27FC236}">
                <a16:creationId xmlns:a16="http://schemas.microsoft.com/office/drawing/2014/main" id="{FB77C2E7-AF51-F10A-3998-D50324239C7A}"/>
              </a:ext>
            </a:extLst>
          </p:cNvPr>
          <p:cNvSpPr>
            <a:spLocks noGrp="1"/>
          </p:cNvSpPr>
          <p:nvPr>
            <p:ph type="dt" sz="half" idx="10"/>
          </p:nvPr>
        </p:nvSpPr>
        <p:spPr/>
        <p:txBody>
          <a:bodyPr/>
          <a:lstStyle/>
          <a:p>
            <a:fld id="{C61B20F1-9671-473D-A224-A164D59E8BFD}" type="datetime1">
              <a:rPr lang="en-US" smtClean="0"/>
              <a:t>10/11/24</a:t>
            </a:fld>
            <a:endParaRPr lang="en-US"/>
          </a:p>
        </p:txBody>
      </p:sp>
      <p:sp>
        <p:nvSpPr>
          <p:cNvPr id="4" name="Footer Placeholder 3">
            <a:extLst>
              <a:ext uri="{FF2B5EF4-FFF2-40B4-BE49-F238E27FC236}">
                <a16:creationId xmlns:a16="http://schemas.microsoft.com/office/drawing/2014/main" id="{6C7D98D3-2014-6D8B-2F44-9C6CC479327F}"/>
              </a:ext>
            </a:extLst>
          </p:cNvPr>
          <p:cNvSpPr>
            <a:spLocks noGrp="1"/>
          </p:cNvSpPr>
          <p:nvPr>
            <p:ph type="ftr" sz="quarter" idx="11"/>
          </p:nvPr>
        </p:nvSpPr>
        <p:spPr/>
        <p:txBody>
          <a:bodyPr/>
          <a:lstStyle/>
          <a:p>
            <a:r>
              <a:rPr lang="en-US"/>
              <a:t>CSCE 5640 - Introduction</a:t>
            </a:r>
          </a:p>
        </p:txBody>
      </p:sp>
    </p:spTree>
    <p:extLst>
      <p:ext uri="{BB962C8B-B14F-4D97-AF65-F5344CB8AC3E}">
        <p14:creationId xmlns:p14="http://schemas.microsoft.com/office/powerpoint/2010/main" val="646760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C2241-7399-A233-5DE2-F801345B814F}"/>
              </a:ext>
            </a:extLst>
          </p:cNvPr>
          <p:cNvSpPr>
            <a:spLocks noGrp="1"/>
          </p:cNvSpPr>
          <p:nvPr>
            <p:ph type="title"/>
          </p:nvPr>
        </p:nvSpPr>
        <p:spPr/>
        <p:txBody>
          <a:bodyPr/>
          <a:lstStyle/>
          <a:p>
            <a:r>
              <a:rPr lang="en-US" dirty="0"/>
              <a:t>Computer System Structure</a:t>
            </a:r>
          </a:p>
        </p:txBody>
      </p:sp>
      <p:sp>
        <p:nvSpPr>
          <p:cNvPr id="3" name="Content Placeholder 2">
            <a:extLst>
              <a:ext uri="{FF2B5EF4-FFF2-40B4-BE49-F238E27FC236}">
                <a16:creationId xmlns:a16="http://schemas.microsoft.com/office/drawing/2014/main" id="{FF89322D-DA20-8CE0-44EE-E3A0BE14CC71}"/>
              </a:ext>
            </a:extLst>
          </p:cNvPr>
          <p:cNvSpPr>
            <a:spLocks noGrp="1"/>
          </p:cNvSpPr>
          <p:nvPr>
            <p:ph idx="1"/>
          </p:nvPr>
        </p:nvSpPr>
        <p:spPr/>
        <p:txBody>
          <a:bodyPr/>
          <a:lstStyle/>
          <a:p>
            <a:r>
              <a:rPr lang="en-US" altLang="en-US" dirty="0"/>
              <a:t>Computer system can be divided into four components:</a:t>
            </a:r>
          </a:p>
          <a:p>
            <a:pPr lvl="1"/>
            <a:r>
              <a:rPr lang="en-US" altLang="en-US" dirty="0"/>
              <a:t>Hardware – provides basic computing resources</a:t>
            </a:r>
          </a:p>
          <a:p>
            <a:pPr lvl="2"/>
            <a:r>
              <a:rPr lang="en-US" altLang="en-US" dirty="0"/>
              <a:t>CPU, memory, I/O devices</a:t>
            </a:r>
          </a:p>
          <a:p>
            <a:pPr lvl="1"/>
            <a:r>
              <a:rPr lang="en-US" altLang="en-US" dirty="0"/>
              <a:t>Operating system</a:t>
            </a:r>
          </a:p>
          <a:p>
            <a:pPr lvl="2"/>
            <a:r>
              <a:rPr lang="en-US" altLang="en-US" dirty="0"/>
              <a:t>Controls and coordinates use of hardware among various applications and users</a:t>
            </a:r>
          </a:p>
          <a:p>
            <a:pPr lvl="1"/>
            <a:r>
              <a:rPr lang="en-US" altLang="en-US" dirty="0"/>
              <a:t>Application programs – define the ways in which the system resources are used to solve the computing problems of the users</a:t>
            </a:r>
          </a:p>
          <a:p>
            <a:pPr lvl="2"/>
            <a:r>
              <a:rPr lang="en-US" altLang="en-US" dirty="0"/>
              <a:t>Word processors, compilers, web browsers, database systems, video games</a:t>
            </a:r>
          </a:p>
          <a:p>
            <a:pPr lvl="1"/>
            <a:r>
              <a:rPr lang="en-US" altLang="en-US" dirty="0"/>
              <a:t>Users</a:t>
            </a:r>
          </a:p>
          <a:p>
            <a:pPr lvl="2"/>
            <a:r>
              <a:rPr lang="en-US" altLang="en-US" dirty="0"/>
              <a:t>People, machines, other computers</a:t>
            </a:r>
          </a:p>
        </p:txBody>
      </p:sp>
      <p:sp>
        <p:nvSpPr>
          <p:cNvPr id="4" name="Slide Number Placeholder 3">
            <a:extLst>
              <a:ext uri="{FF2B5EF4-FFF2-40B4-BE49-F238E27FC236}">
                <a16:creationId xmlns:a16="http://schemas.microsoft.com/office/drawing/2014/main" id="{922D22F4-CD6B-2569-1C27-95A5A03ADF77}"/>
              </a:ext>
            </a:extLst>
          </p:cNvPr>
          <p:cNvSpPr>
            <a:spLocks noGrp="1"/>
          </p:cNvSpPr>
          <p:nvPr>
            <p:ph type="sldNum" sz="quarter" idx="12"/>
          </p:nvPr>
        </p:nvSpPr>
        <p:spPr/>
        <p:txBody>
          <a:bodyPr/>
          <a:lstStyle/>
          <a:p>
            <a:fld id="{7E3A9AD3-8B53-4946-B429-AD1CE863A323}" type="slidenum">
              <a:rPr lang="en-US" smtClean="0"/>
              <a:t>3</a:t>
            </a:fld>
            <a:endParaRPr lang="en-US"/>
          </a:p>
        </p:txBody>
      </p:sp>
      <p:sp>
        <p:nvSpPr>
          <p:cNvPr id="5" name="Date Placeholder 4">
            <a:extLst>
              <a:ext uri="{FF2B5EF4-FFF2-40B4-BE49-F238E27FC236}">
                <a16:creationId xmlns:a16="http://schemas.microsoft.com/office/drawing/2014/main" id="{F8111837-ADB8-D1FF-533D-9600D2D1A926}"/>
              </a:ext>
            </a:extLst>
          </p:cNvPr>
          <p:cNvSpPr>
            <a:spLocks noGrp="1"/>
          </p:cNvSpPr>
          <p:nvPr>
            <p:ph type="dt" sz="half" idx="10"/>
          </p:nvPr>
        </p:nvSpPr>
        <p:spPr/>
        <p:txBody>
          <a:bodyPr/>
          <a:lstStyle/>
          <a:p>
            <a:fld id="{9A767A1F-4CE2-4BB8-A026-7AF97C9C2E02}" type="datetime1">
              <a:rPr lang="en-US" smtClean="0"/>
              <a:t>10/11/24</a:t>
            </a:fld>
            <a:endParaRPr lang="en-US"/>
          </a:p>
        </p:txBody>
      </p:sp>
      <p:sp>
        <p:nvSpPr>
          <p:cNvPr id="6" name="Footer Placeholder 5">
            <a:extLst>
              <a:ext uri="{FF2B5EF4-FFF2-40B4-BE49-F238E27FC236}">
                <a16:creationId xmlns:a16="http://schemas.microsoft.com/office/drawing/2014/main" id="{CC392648-BC0E-17A3-748A-C459E728AF95}"/>
              </a:ext>
            </a:extLst>
          </p:cNvPr>
          <p:cNvSpPr>
            <a:spLocks noGrp="1"/>
          </p:cNvSpPr>
          <p:nvPr>
            <p:ph type="ftr" sz="quarter" idx="11"/>
          </p:nvPr>
        </p:nvSpPr>
        <p:spPr/>
        <p:txBody>
          <a:bodyPr/>
          <a:lstStyle/>
          <a:p>
            <a:r>
              <a:rPr lang="en-US"/>
              <a:t>CSCE 5640 - Introduction</a:t>
            </a:r>
          </a:p>
        </p:txBody>
      </p:sp>
    </p:spTree>
    <p:extLst>
      <p:ext uri="{BB962C8B-B14F-4D97-AF65-F5344CB8AC3E}">
        <p14:creationId xmlns:p14="http://schemas.microsoft.com/office/powerpoint/2010/main" val="869668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03D50-30DA-37D9-6D22-452F5A948013}"/>
              </a:ext>
            </a:extLst>
          </p:cNvPr>
          <p:cNvSpPr>
            <a:spLocks noGrp="1"/>
          </p:cNvSpPr>
          <p:nvPr>
            <p:ph type="title"/>
          </p:nvPr>
        </p:nvSpPr>
        <p:spPr/>
        <p:txBody>
          <a:bodyPr/>
          <a:lstStyle/>
          <a:p>
            <a:r>
              <a:rPr lang="en-US" altLang="en-US" dirty="0"/>
              <a:t>Dual-mode Operation</a:t>
            </a:r>
            <a:endParaRPr lang="en-US" dirty="0"/>
          </a:p>
        </p:txBody>
      </p:sp>
      <p:sp>
        <p:nvSpPr>
          <p:cNvPr id="3" name="Content Placeholder 2">
            <a:extLst>
              <a:ext uri="{FF2B5EF4-FFF2-40B4-BE49-F238E27FC236}">
                <a16:creationId xmlns:a16="http://schemas.microsoft.com/office/drawing/2014/main" id="{BF67E164-9377-0F49-EECC-8A009D188569}"/>
              </a:ext>
            </a:extLst>
          </p:cNvPr>
          <p:cNvSpPr>
            <a:spLocks noGrp="1"/>
          </p:cNvSpPr>
          <p:nvPr>
            <p:ph idx="1"/>
          </p:nvPr>
        </p:nvSpPr>
        <p:spPr/>
        <p:txBody>
          <a:bodyPr>
            <a:normAutofit fontScale="92500" lnSpcReduction="10000"/>
          </a:bodyPr>
          <a:lstStyle/>
          <a:p>
            <a:pPr>
              <a:lnSpc>
                <a:spcPct val="90000"/>
              </a:lnSpc>
            </a:pPr>
            <a:r>
              <a:rPr lang="en-US" altLang="en-US" sz="2600" dirty="0"/>
              <a:t>OS must ensure that an incorrect (or malicious) program cannot cause other programs to execute incorrectly.</a:t>
            </a:r>
          </a:p>
          <a:p>
            <a:pPr lvl="1"/>
            <a:r>
              <a:rPr lang="en-US" altLang="en-US" sz="2200" dirty="0"/>
              <a:t>Must distinguish between the execution of OS code and user-defined code.</a:t>
            </a:r>
          </a:p>
          <a:p>
            <a:pPr>
              <a:lnSpc>
                <a:spcPct val="90000"/>
              </a:lnSpc>
            </a:pPr>
            <a:r>
              <a:rPr lang="en-US" altLang="en-US" sz="2600" dirty="0">
                <a:solidFill>
                  <a:schemeClr val="accent6">
                    <a:lumMod val="75000"/>
                  </a:schemeClr>
                </a:solidFill>
              </a:rPr>
              <a:t>Dual-mode </a:t>
            </a:r>
            <a:r>
              <a:rPr lang="en-US" altLang="en-US" sz="2600" dirty="0"/>
              <a:t>operation allows OS to protect itself and other system components</a:t>
            </a:r>
          </a:p>
          <a:p>
            <a:pPr lvl="1">
              <a:lnSpc>
                <a:spcPct val="90000"/>
              </a:lnSpc>
            </a:pPr>
            <a:r>
              <a:rPr lang="en-US" altLang="en-US" sz="2200" dirty="0">
                <a:solidFill>
                  <a:schemeClr val="accent6">
                    <a:lumMod val="75000"/>
                  </a:schemeClr>
                </a:solidFill>
              </a:rPr>
              <a:t>User mode </a:t>
            </a:r>
            <a:r>
              <a:rPr lang="en-US" altLang="en-US" sz="2200" dirty="0"/>
              <a:t>and </a:t>
            </a:r>
            <a:r>
              <a:rPr lang="en-US" altLang="en-US" sz="2200" dirty="0">
                <a:solidFill>
                  <a:schemeClr val="accent6">
                    <a:lumMod val="75000"/>
                  </a:schemeClr>
                </a:solidFill>
              </a:rPr>
              <a:t>kernel mode (supervisor mode, system mode, or privileged mode).</a:t>
            </a:r>
          </a:p>
          <a:p>
            <a:pPr>
              <a:lnSpc>
                <a:spcPct val="90000"/>
              </a:lnSpc>
            </a:pPr>
            <a:r>
              <a:rPr lang="en-US" altLang="en-US" sz="2600" dirty="0">
                <a:solidFill>
                  <a:schemeClr val="accent6">
                    <a:lumMod val="75000"/>
                  </a:schemeClr>
                </a:solidFill>
              </a:rPr>
              <a:t>Mode bit </a:t>
            </a:r>
            <a:r>
              <a:rPr lang="en-US" altLang="en-US" sz="2600" dirty="0"/>
              <a:t>provided by hardware.</a:t>
            </a:r>
          </a:p>
          <a:p>
            <a:pPr lvl="1">
              <a:lnSpc>
                <a:spcPct val="90000"/>
              </a:lnSpc>
            </a:pPr>
            <a:r>
              <a:rPr lang="en-US" altLang="en-US" sz="2200" dirty="0"/>
              <a:t>Provides ability to distinguish when system is running user code or kernel code.</a:t>
            </a:r>
          </a:p>
          <a:p>
            <a:pPr lvl="1">
              <a:lnSpc>
                <a:spcPct val="90000"/>
              </a:lnSpc>
            </a:pPr>
            <a:r>
              <a:rPr lang="en-US" altLang="en-US" sz="2200" dirty="0"/>
              <a:t>When a user is running </a:t>
            </a:r>
            <a:r>
              <a:rPr lang="en-US" altLang="en-US" sz="2200" dirty="0">
                <a:sym typeface="Wingdings 3" panose="05040102010807070707" pitchFamily="18" charset="2"/>
              </a:rPr>
              <a:t> </a:t>
            </a:r>
            <a:r>
              <a:rPr lang="en-US" altLang="en-US" sz="2200" dirty="0">
                <a:sym typeface="Wingdings" panose="05000000000000000000" pitchFamily="2" charset="2"/>
              </a:rPr>
              <a:t>mode bit (1) is “user”</a:t>
            </a:r>
          </a:p>
          <a:p>
            <a:pPr lvl="1">
              <a:lnSpc>
                <a:spcPct val="90000"/>
              </a:lnSpc>
            </a:pPr>
            <a:r>
              <a:rPr lang="en-US" altLang="en-US" sz="2200" dirty="0"/>
              <a:t>When kernel code is executing </a:t>
            </a:r>
            <a:r>
              <a:rPr lang="en-US" altLang="en-US" sz="2200" dirty="0">
                <a:sym typeface="Wingdings 3" panose="05040102010807070707" pitchFamily="18" charset="2"/>
              </a:rPr>
              <a:t> </a:t>
            </a:r>
            <a:r>
              <a:rPr lang="en-US" altLang="en-US" sz="2200" dirty="0">
                <a:sym typeface="Wingdings" panose="05000000000000000000" pitchFamily="2" charset="2"/>
              </a:rPr>
              <a:t>mode bit (0) is “kernel”</a:t>
            </a:r>
          </a:p>
          <a:p>
            <a:pPr>
              <a:lnSpc>
                <a:spcPct val="90000"/>
              </a:lnSpc>
            </a:pPr>
            <a:r>
              <a:rPr lang="en-US" altLang="en-US" sz="2600" dirty="0">
                <a:sym typeface="Wingdings" panose="05000000000000000000" pitchFamily="2" charset="2"/>
              </a:rPr>
              <a:t>How do we guarantee that user does not explicitly set the mode bit to “kernel”?</a:t>
            </a:r>
          </a:p>
          <a:p>
            <a:pPr lvl="1">
              <a:lnSpc>
                <a:spcPct val="90000"/>
              </a:lnSpc>
            </a:pPr>
            <a:r>
              <a:rPr lang="en-US" altLang="en-US" sz="2200" dirty="0"/>
              <a:t>System call changes mode to kernel, return from call resets it to user.</a:t>
            </a:r>
          </a:p>
          <a:p>
            <a:pPr>
              <a:lnSpc>
                <a:spcPct val="90000"/>
              </a:lnSpc>
            </a:pPr>
            <a:r>
              <a:rPr lang="en-US" altLang="en-US" sz="2600" dirty="0"/>
              <a:t>Some instructions designated as </a:t>
            </a:r>
            <a:r>
              <a:rPr lang="en-US" altLang="en-US" sz="2600" dirty="0">
                <a:solidFill>
                  <a:schemeClr val="accent6">
                    <a:lumMod val="75000"/>
                  </a:schemeClr>
                </a:solidFill>
              </a:rPr>
              <a:t>privileged</a:t>
            </a:r>
            <a:r>
              <a:rPr lang="en-US" altLang="en-US" sz="2600" dirty="0"/>
              <a:t>, only executable in kernel mode.</a:t>
            </a:r>
          </a:p>
          <a:p>
            <a:endParaRPr lang="en-US" dirty="0"/>
          </a:p>
        </p:txBody>
      </p:sp>
      <p:sp>
        <p:nvSpPr>
          <p:cNvPr id="4" name="Slide Number Placeholder 3">
            <a:extLst>
              <a:ext uri="{FF2B5EF4-FFF2-40B4-BE49-F238E27FC236}">
                <a16:creationId xmlns:a16="http://schemas.microsoft.com/office/drawing/2014/main" id="{8C0E72C1-274B-CE68-CF32-CF4F2CA9B3F6}"/>
              </a:ext>
            </a:extLst>
          </p:cNvPr>
          <p:cNvSpPr>
            <a:spLocks noGrp="1"/>
          </p:cNvSpPr>
          <p:nvPr>
            <p:ph type="sldNum" sz="quarter" idx="12"/>
          </p:nvPr>
        </p:nvSpPr>
        <p:spPr/>
        <p:txBody>
          <a:bodyPr/>
          <a:lstStyle/>
          <a:p>
            <a:fld id="{7E3A9AD3-8B53-4946-B429-AD1CE863A323}" type="slidenum">
              <a:rPr lang="en-US" smtClean="0"/>
              <a:t>30</a:t>
            </a:fld>
            <a:endParaRPr lang="en-US"/>
          </a:p>
        </p:txBody>
      </p:sp>
      <p:sp>
        <p:nvSpPr>
          <p:cNvPr id="5" name="Date Placeholder 4">
            <a:extLst>
              <a:ext uri="{FF2B5EF4-FFF2-40B4-BE49-F238E27FC236}">
                <a16:creationId xmlns:a16="http://schemas.microsoft.com/office/drawing/2014/main" id="{930D44F8-C054-5326-1694-A5AF0859EAA3}"/>
              </a:ext>
            </a:extLst>
          </p:cNvPr>
          <p:cNvSpPr>
            <a:spLocks noGrp="1"/>
          </p:cNvSpPr>
          <p:nvPr>
            <p:ph type="dt" sz="half" idx="10"/>
          </p:nvPr>
        </p:nvSpPr>
        <p:spPr/>
        <p:txBody>
          <a:bodyPr/>
          <a:lstStyle/>
          <a:p>
            <a:fld id="{5A212A78-3E35-40ED-B3F6-07A55A67C644}" type="datetime1">
              <a:rPr lang="en-US" smtClean="0"/>
              <a:t>10/11/24</a:t>
            </a:fld>
            <a:endParaRPr lang="en-US"/>
          </a:p>
        </p:txBody>
      </p:sp>
      <p:sp>
        <p:nvSpPr>
          <p:cNvPr id="6" name="Footer Placeholder 5">
            <a:extLst>
              <a:ext uri="{FF2B5EF4-FFF2-40B4-BE49-F238E27FC236}">
                <a16:creationId xmlns:a16="http://schemas.microsoft.com/office/drawing/2014/main" id="{2ECEAD81-DFF9-DB93-A3A7-1B24BD9383A0}"/>
              </a:ext>
            </a:extLst>
          </p:cNvPr>
          <p:cNvSpPr>
            <a:spLocks noGrp="1"/>
          </p:cNvSpPr>
          <p:nvPr>
            <p:ph type="ftr" sz="quarter" idx="11"/>
          </p:nvPr>
        </p:nvSpPr>
        <p:spPr/>
        <p:txBody>
          <a:bodyPr/>
          <a:lstStyle/>
          <a:p>
            <a:r>
              <a:rPr lang="en-US"/>
              <a:t>CSCE 5640 - Introduction</a:t>
            </a:r>
          </a:p>
        </p:txBody>
      </p:sp>
    </p:spTree>
    <p:extLst>
      <p:ext uri="{BB962C8B-B14F-4D97-AF65-F5344CB8AC3E}">
        <p14:creationId xmlns:p14="http://schemas.microsoft.com/office/powerpoint/2010/main" val="37665177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03D50-30DA-37D9-6D22-452F5A948013}"/>
              </a:ext>
            </a:extLst>
          </p:cNvPr>
          <p:cNvSpPr>
            <a:spLocks noGrp="1"/>
          </p:cNvSpPr>
          <p:nvPr>
            <p:ph type="title"/>
          </p:nvPr>
        </p:nvSpPr>
        <p:spPr/>
        <p:txBody>
          <a:bodyPr/>
          <a:lstStyle/>
          <a:p>
            <a:r>
              <a:rPr lang="en-US" altLang="en-US" dirty="0"/>
              <a:t>Transition from User to Kernel Mode</a:t>
            </a:r>
            <a:endParaRPr lang="en-US" dirty="0"/>
          </a:p>
        </p:txBody>
      </p:sp>
      <p:pic>
        <p:nvPicPr>
          <p:cNvPr id="4" name="Picture 2">
            <a:extLst>
              <a:ext uri="{FF2B5EF4-FFF2-40B4-BE49-F238E27FC236}">
                <a16:creationId xmlns:a16="http://schemas.microsoft.com/office/drawing/2014/main" id="{9F813902-114B-CBCD-E7A1-ACEBE7CFD34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09842" y="2441500"/>
            <a:ext cx="9614344" cy="287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068987CB-5782-B979-9D75-9E6904913140}"/>
              </a:ext>
            </a:extLst>
          </p:cNvPr>
          <p:cNvSpPr>
            <a:spLocks noGrp="1"/>
          </p:cNvSpPr>
          <p:nvPr>
            <p:ph type="sldNum" sz="quarter" idx="12"/>
          </p:nvPr>
        </p:nvSpPr>
        <p:spPr/>
        <p:txBody>
          <a:bodyPr/>
          <a:lstStyle/>
          <a:p>
            <a:fld id="{7E3A9AD3-8B53-4946-B429-AD1CE863A323}" type="slidenum">
              <a:rPr lang="en-US" smtClean="0"/>
              <a:t>31</a:t>
            </a:fld>
            <a:endParaRPr lang="en-US"/>
          </a:p>
        </p:txBody>
      </p:sp>
      <p:sp>
        <p:nvSpPr>
          <p:cNvPr id="3" name="Date Placeholder 2">
            <a:extLst>
              <a:ext uri="{FF2B5EF4-FFF2-40B4-BE49-F238E27FC236}">
                <a16:creationId xmlns:a16="http://schemas.microsoft.com/office/drawing/2014/main" id="{4B587016-9C0F-0C76-2858-CCF00FEE0DCC}"/>
              </a:ext>
            </a:extLst>
          </p:cNvPr>
          <p:cNvSpPr>
            <a:spLocks noGrp="1"/>
          </p:cNvSpPr>
          <p:nvPr>
            <p:ph type="dt" sz="half" idx="10"/>
          </p:nvPr>
        </p:nvSpPr>
        <p:spPr/>
        <p:txBody>
          <a:bodyPr/>
          <a:lstStyle/>
          <a:p>
            <a:fld id="{20751095-6A00-4505-82EA-916F63621C96}" type="datetime1">
              <a:rPr lang="en-US" smtClean="0"/>
              <a:t>10/11/24</a:t>
            </a:fld>
            <a:endParaRPr lang="en-US"/>
          </a:p>
        </p:txBody>
      </p:sp>
      <p:sp>
        <p:nvSpPr>
          <p:cNvPr id="6" name="Footer Placeholder 5">
            <a:extLst>
              <a:ext uri="{FF2B5EF4-FFF2-40B4-BE49-F238E27FC236}">
                <a16:creationId xmlns:a16="http://schemas.microsoft.com/office/drawing/2014/main" id="{9017AE8F-D1C9-B23A-62F5-F816861287F5}"/>
              </a:ext>
            </a:extLst>
          </p:cNvPr>
          <p:cNvSpPr>
            <a:spLocks noGrp="1"/>
          </p:cNvSpPr>
          <p:nvPr>
            <p:ph type="ftr" sz="quarter" idx="11"/>
          </p:nvPr>
        </p:nvSpPr>
        <p:spPr/>
        <p:txBody>
          <a:bodyPr/>
          <a:lstStyle/>
          <a:p>
            <a:r>
              <a:rPr lang="en-US"/>
              <a:t>CSCE 5640 - Introduction</a:t>
            </a:r>
          </a:p>
        </p:txBody>
      </p:sp>
    </p:spTree>
    <p:extLst>
      <p:ext uri="{BB962C8B-B14F-4D97-AF65-F5344CB8AC3E}">
        <p14:creationId xmlns:p14="http://schemas.microsoft.com/office/powerpoint/2010/main" val="24748802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03D50-30DA-37D9-6D22-452F5A948013}"/>
              </a:ext>
            </a:extLst>
          </p:cNvPr>
          <p:cNvSpPr>
            <a:spLocks noGrp="1"/>
          </p:cNvSpPr>
          <p:nvPr>
            <p:ph type="title"/>
          </p:nvPr>
        </p:nvSpPr>
        <p:spPr/>
        <p:txBody>
          <a:bodyPr/>
          <a:lstStyle/>
          <a:p>
            <a:r>
              <a:rPr lang="en-US" altLang="en-US" dirty="0"/>
              <a:t>Timer</a:t>
            </a:r>
            <a:endParaRPr lang="en-US" dirty="0"/>
          </a:p>
        </p:txBody>
      </p:sp>
      <p:sp>
        <p:nvSpPr>
          <p:cNvPr id="3" name="Content Placeholder 2">
            <a:extLst>
              <a:ext uri="{FF2B5EF4-FFF2-40B4-BE49-F238E27FC236}">
                <a16:creationId xmlns:a16="http://schemas.microsoft.com/office/drawing/2014/main" id="{BF67E164-9377-0F49-EECC-8A009D188569}"/>
              </a:ext>
            </a:extLst>
          </p:cNvPr>
          <p:cNvSpPr>
            <a:spLocks noGrp="1"/>
          </p:cNvSpPr>
          <p:nvPr>
            <p:ph idx="1"/>
          </p:nvPr>
        </p:nvSpPr>
        <p:spPr/>
        <p:txBody>
          <a:bodyPr/>
          <a:lstStyle/>
          <a:p>
            <a:r>
              <a:rPr lang="en-US" altLang="en-US" dirty="0"/>
              <a:t>Timer to prevent infinite loop (or process hogging resources)</a:t>
            </a:r>
          </a:p>
          <a:p>
            <a:pPr lvl="1"/>
            <a:r>
              <a:rPr lang="en-US" altLang="en-US" dirty="0"/>
              <a:t>Timer is set to interrupt the computer after some time period</a:t>
            </a:r>
          </a:p>
          <a:p>
            <a:pPr lvl="1"/>
            <a:r>
              <a:rPr lang="en-US" altLang="en-US" dirty="0"/>
              <a:t>Keep a counter that is decremented by the physical clock</a:t>
            </a:r>
          </a:p>
          <a:p>
            <a:pPr lvl="1"/>
            <a:r>
              <a:rPr lang="en-US" altLang="en-US" dirty="0"/>
              <a:t>Operating system set the counter (privileged instruction)</a:t>
            </a:r>
          </a:p>
          <a:p>
            <a:pPr lvl="1"/>
            <a:r>
              <a:rPr lang="en-US" altLang="en-US" dirty="0"/>
              <a:t>When counter zero generate an interrupt</a:t>
            </a:r>
          </a:p>
          <a:p>
            <a:pPr lvl="1"/>
            <a:r>
              <a:rPr lang="en-US" altLang="en-US" dirty="0"/>
              <a:t>Set up before scheduling process to regain control or terminate program that exceeds allotted time</a:t>
            </a:r>
          </a:p>
          <a:p>
            <a:endParaRPr lang="en-US" dirty="0"/>
          </a:p>
        </p:txBody>
      </p:sp>
      <p:sp>
        <p:nvSpPr>
          <p:cNvPr id="4" name="Slide Number Placeholder 3">
            <a:extLst>
              <a:ext uri="{FF2B5EF4-FFF2-40B4-BE49-F238E27FC236}">
                <a16:creationId xmlns:a16="http://schemas.microsoft.com/office/drawing/2014/main" id="{EF5E9C6D-991E-78DA-19E3-43A1F789B65C}"/>
              </a:ext>
            </a:extLst>
          </p:cNvPr>
          <p:cNvSpPr>
            <a:spLocks noGrp="1"/>
          </p:cNvSpPr>
          <p:nvPr>
            <p:ph type="sldNum" sz="quarter" idx="12"/>
          </p:nvPr>
        </p:nvSpPr>
        <p:spPr/>
        <p:txBody>
          <a:bodyPr/>
          <a:lstStyle/>
          <a:p>
            <a:fld id="{7E3A9AD3-8B53-4946-B429-AD1CE863A323}" type="slidenum">
              <a:rPr lang="en-US" smtClean="0"/>
              <a:t>32</a:t>
            </a:fld>
            <a:endParaRPr lang="en-US"/>
          </a:p>
        </p:txBody>
      </p:sp>
      <p:sp>
        <p:nvSpPr>
          <p:cNvPr id="5" name="Date Placeholder 4">
            <a:extLst>
              <a:ext uri="{FF2B5EF4-FFF2-40B4-BE49-F238E27FC236}">
                <a16:creationId xmlns:a16="http://schemas.microsoft.com/office/drawing/2014/main" id="{FD037A6A-8D1E-CEF4-DEFD-0B4479CDC10A}"/>
              </a:ext>
            </a:extLst>
          </p:cNvPr>
          <p:cNvSpPr>
            <a:spLocks noGrp="1"/>
          </p:cNvSpPr>
          <p:nvPr>
            <p:ph type="dt" sz="half" idx="10"/>
          </p:nvPr>
        </p:nvSpPr>
        <p:spPr/>
        <p:txBody>
          <a:bodyPr/>
          <a:lstStyle/>
          <a:p>
            <a:fld id="{EF65E520-4C12-4ED2-92ED-28D4E66F9067}" type="datetime1">
              <a:rPr lang="en-US" smtClean="0"/>
              <a:t>10/11/24</a:t>
            </a:fld>
            <a:endParaRPr lang="en-US"/>
          </a:p>
        </p:txBody>
      </p:sp>
      <p:sp>
        <p:nvSpPr>
          <p:cNvPr id="6" name="Footer Placeholder 5">
            <a:extLst>
              <a:ext uri="{FF2B5EF4-FFF2-40B4-BE49-F238E27FC236}">
                <a16:creationId xmlns:a16="http://schemas.microsoft.com/office/drawing/2014/main" id="{8B54C724-DDAB-2F70-C7DD-419494812A3D}"/>
              </a:ext>
            </a:extLst>
          </p:cNvPr>
          <p:cNvSpPr>
            <a:spLocks noGrp="1"/>
          </p:cNvSpPr>
          <p:nvPr>
            <p:ph type="ftr" sz="quarter" idx="11"/>
          </p:nvPr>
        </p:nvSpPr>
        <p:spPr/>
        <p:txBody>
          <a:bodyPr/>
          <a:lstStyle/>
          <a:p>
            <a:r>
              <a:rPr lang="en-US"/>
              <a:t>CSCE 5640 - Introduction</a:t>
            </a:r>
          </a:p>
        </p:txBody>
      </p:sp>
    </p:spTree>
    <p:extLst>
      <p:ext uri="{BB962C8B-B14F-4D97-AF65-F5344CB8AC3E}">
        <p14:creationId xmlns:p14="http://schemas.microsoft.com/office/powerpoint/2010/main" val="25994152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97327-8C8C-3585-B20B-8A324EBC32F9}"/>
              </a:ext>
            </a:extLst>
          </p:cNvPr>
          <p:cNvSpPr>
            <a:spLocks noGrp="1"/>
          </p:cNvSpPr>
          <p:nvPr>
            <p:ph type="title"/>
          </p:nvPr>
        </p:nvSpPr>
        <p:spPr/>
        <p:txBody>
          <a:bodyPr/>
          <a:lstStyle/>
          <a:p>
            <a:r>
              <a:rPr lang="en-US" dirty="0"/>
              <a:t>Resource Management</a:t>
            </a:r>
          </a:p>
        </p:txBody>
      </p:sp>
      <p:sp>
        <p:nvSpPr>
          <p:cNvPr id="3" name="Content Placeholder 2">
            <a:extLst>
              <a:ext uri="{FF2B5EF4-FFF2-40B4-BE49-F238E27FC236}">
                <a16:creationId xmlns:a16="http://schemas.microsoft.com/office/drawing/2014/main" id="{BB1F821C-1906-C8BA-6B63-5ECDD0A8D407}"/>
              </a:ext>
            </a:extLst>
          </p:cNvPr>
          <p:cNvSpPr>
            <a:spLocks noGrp="1"/>
          </p:cNvSpPr>
          <p:nvPr>
            <p:ph idx="1"/>
          </p:nvPr>
        </p:nvSpPr>
        <p:spPr/>
        <p:txBody>
          <a:bodyPr>
            <a:normAutofit fontScale="85000" lnSpcReduction="20000"/>
          </a:bodyPr>
          <a:lstStyle/>
          <a:p>
            <a:r>
              <a:rPr lang="en-US" dirty="0"/>
              <a:t>An OS is a resource manager.</a:t>
            </a:r>
          </a:p>
          <a:p>
            <a:r>
              <a:rPr lang="en-US" dirty="0"/>
              <a:t>OS manages</a:t>
            </a:r>
          </a:p>
          <a:p>
            <a:pPr lvl="1"/>
            <a:r>
              <a:rPr lang="en-US" dirty="0"/>
              <a:t>The system’s CPU</a:t>
            </a:r>
          </a:p>
          <a:p>
            <a:pPr lvl="1"/>
            <a:r>
              <a:rPr lang="en-US" dirty="0"/>
              <a:t>Memory space</a:t>
            </a:r>
          </a:p>
          <a:p>
            <a:pPr lvl="1"/>
            <a:r>
              <a:rPr lang="en-US" dirty="0"/>
              <a:t>File-store space</a:t>
            </a:r>
          </a:p>
          <a:p>
            <a:pPr lvl="1"/>
            <a:r>
              <a:rPr lang="en-US" dirty="0"/>
              <a:t>I/O devices</a:t>
            </a:r>
          </a:p>
          <a:p>
            <a:endParaRPr lang="en-US" dirty="0"/>
          </a:p>
          <a:p>
            <a:r>
              <a:rPr lang="en-US" dirty="0"/>
              <a:t>Process Management</a:t>
            </a:r>
          </a:p>
          <a:p>
            <a:r>
              <a:rPr lang="en-US" dirty="0"/>
              <a:t>Memory Management</a:t>
            </a:r>
          </a:p>
          <a:p>
            <a:r>
              <a:rPr lang="en-US" dirty="0"/>
              <a:t>File-System Management</a:t>
            </a:r>
          </a:p>
          <a:p>
            <a:r>
              <a:rPr lang="en-US" dirty="0"/>
              <a:t>Mass-Storage Management</a:t>
            </a:r>
          </a:p>
          <a:p>
            <a:r>
              <a:rPr lang="en-US" dirty="0"/>
              <a:t>I/O System Management</a:t>
            </a:r>
          </a:p>
          <a:p>
            <a:endParaRPr lang="en-US" dirty="0"/>
          </a:p>
          <a:p>
            <a:endParaRPr lang="en-US" dirty="0"/>
          </a:p>
        </p:txBody>
      </p:sp>
      <p:sp>
        <p:nvSpPr>
          <p:cNvPr id="4" name="Slide Number Placeholder 3">
            <a:extLst>
              <a:ext uri="{FF2B5EF4-FFF2-40B4-BE49-F238E27FC236}">
                <a16:creationId xmlns:a16="http://schemas.microsoft.com/office/drawing/2014/main" id="{C18CB140-26B5-7FE0-12A6-30422178D530}"/>
              </a:ext>
            </a:extLst>
          </p:cNvPr>
          <p:cNvSpPr>
            <a:spLocks noGrp="1"/>
          </p:cNvSpPr>
          <p:nvPr>
            <p:ph type="sldNum" sz="quarter" idx="12"/>
          </p:nvPr>
        </p:nvSpPr>
        <p:spPr/>
        <p:txBody>
          <a:bodyPr/>
          <a:lstStyle/>
          <a:p>
            <a:fld id="{7E3A9AD3-8B53-4946-B429-AD1CE863A323}" type="slidenum">
              <a:rPr lang="en-US" smtClean="0"/>
              <a:t>33</a:t>
            </a:fld>
            <a:endParaRPr lang="en-US"/>
          </a:p>
        </p:txBody>
      </p:sp>
      <p:sp>
        <p:nvSpPr>
          <p:cNvPr id="5" name="Date Placeholder 4">
            <a:extLst>
              <a:ext uri="{FF2B5EF4-FFF2-40B4-BE49-F238E27FC236}">
                <a16:creationId xmlns:a16="http://schemas.microsoft.com/office/drawing/2014/main" id="{B2B33A36-39A0-515C-1DD8-8414286D0BE0}"/>
              </a:ext>
            </a:extLst>
          </p:cNvPr>
          <p:cNvSpPr>
            <a:spLocks noGrp="1"/>
          </p:cNvSpPr>
          <p:nvPr>
            <p:ph type="dt" sz="half" idx="10"/>
          </p:nvPr>
        </p:nvSpPr>
        <p:spPr/>
        <p:txBody>
          <a:bodyPr/>
          <a:lstStyle/>
          <a:p>
            <a:fld id="{87352D89-A8A3-43C3-8B90-F34F67128D80}" type="datetime1">
              <a:rPr lang="en-US" smtClean="0"/>
              <a:t>10/11/24</a:t>
            </a:fld>
            <a:endParaRPr lang="en-US"/>
          </a:p>
        </p:txBody>
      </p:sp>
      <p:sp>
        <p:nvSpPr>
          <p:cNvPr id="6" name="Footer Placeholder 5">
            <a:extLst>
              <a:ext uri="{FF2B5EF4-FFF2-40B4-BE49-F238E27FC236}">
                <a16:creationId xmlns:a16="http://schemas.microsoft.com/office/drawing/2014/main" id="{3AFBE8E4-3849-A730-4679-8F6AB606C09A}"/>
              </a:ext>
            </a:extLst>
          </p:cNvPr>
          <p:cNvSpPr>
            <a:spLocks noGrp="1"/>
          </p:cNvSpPr>
          <p:nvPr>
            <p:ph type="ftr" sz="quarter" idx="11"/>
          </p:nvPr>
        </p:nvSpPr>
        <p:spPr/>
        <p:txBody>
          <a:bodyPr/>
          <a:lstStyle/>
          <a:p>
            <a:r>
              <a:rPr lang="en-US"/>
              <a:t>CSCE 5640 - Introduction</a:t>
            </a:r>
          </a:p>
        </p:txBody>
      </p:sp>
    </p:spTree>
    <p:extLst>
      <p:ext uri="{BB962C8B-B14F-4D97-AF65-F5344CB8AC3E}">
        <p14:creationId xmlns:p14="http://schemas.microsoft.com/office/powerpoint/2010/main" val="10405992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03D50-30DA-37D9-6D22-452F5A948013}"/>
              </a:ext>
            </a:extLst>
          </p:cNvPr>
          <p:cNvSpPr>
            <a:spLocks noGrp="1"/>
          </p:cNvSpPr>
          <p:nvPr>
            <p:ph type="title"/>
          </p:nvPr>
        </p:nvSpPr>
        <p:spPr/>
        <p:txBody>
          <a:bodyPr/>
          <a:lstStyle/>
          <a:p>
            <a:r>
              <a:rPr lang="en-US" altLang="en-US" dirty="0"/>
              <a:t>Process Management</a:t>
            </a:r>
            <a:endParaRPr lang="en-US" dirty="0"/>
          </a:p>
        </p:txBody>
      </p:sp>
      <p:sp>
        <p:nvSpPr>
          <p:cNvPr id="3" name="Content Placeholder 2">
            <a:extLst>
              <a:ext uri="{FF2B5EF4-FFF2-40B4-BE49-F238E27FC236}">
                <a16:creationId xmlns:a16="http://schemas.microsoft.com/office/drawing/2014/main" id="{BF67E164-9377-0F49-EECC-8A009D188569}"/>
              </a:ext>
            </a:extLst>
          </p:cNvPr>
          <p:cNvSpPr>
            <a:spLocks noGrp="1"/>
          </p:cNvSpPr>
          <p:nvPr>
            <p:ph idx="1"/>
          </p:nvPr>
        </p:nvSpPr>
        <p:spPr/>
        <p:txBody>
          <a:bodyPr>
            <a:normAutofit fontScale="85000" lnSpcReduction="20000"/>
          </a:bodyPr>
          <a:lstStyle/>
          <a:p>
            <a:pPr>
              <a:lnSpc>
                <a:spcPct val="90000"/>
              </a:lnSpc>
            </a:pPr>
            <a:r>
              <a:rPr lang="en-US" altLang="en-US" dirty="0"/>
              <a:t>A process is a program in execution. It is a unit of work within the system. </a:t>
            </a:r>
          </a:p>
          <a:p>
            <a:pPr>
              <a:lnSpc>
                <a:spcPct val="90000"/>
              </a:lnSpc>
            </a:pPr>
            <a:r>
              <a:rPr lang="en-US" altLang="en-US" dirty="0"/>
              <a:t>Program is a </a:t>
            </a:r>
            <a:r>
              <a:rPr lang="en-US" altLang="en-US" i="1" dirty="0">
                <a:solidFill>
                  <a:schemeClr val="accent6">
                    <a:lumMod val="75000"/>
                  </a:schemeClr>
                </a:solidFill>
              </a:rPr>
              <a:t>passive entity</a:t>
            </a:r>
            <a:r>
              <a:rPr lang="en-US" altLang="en-US" b="1" i="1" dirty="0"/>
              <a:t>;</a:t>
            </a:r>
            <a:r>
              <a:rPr lang="en-US" altLang="en-US" dirty="0"/>
              <a:t> process is </a:t>
            </a:r>
            <a:r>
              <a:rPr lang="en-US" altLang="en-US" dirty="0">
                <a:solidFill>
                  <a:srgbClr val="000000"/>
                </a:solidFill>
              </a:rPr>
              <a:t>an </a:t>
            </a:r>
            <a:r>
              <a:rPr lang="en-US" altLang="en-US" i="1" dirty="0">
                <a:solidFill>
                  <a:schemeClr val="accent6">
                    <a:lumMod val="75000"/>
                  </a:schemeClr>
                </a:solidFill>
              </a:rPr>
              <a:t>active entity</a:t>
            </a:r>
            <a:r>
              <a:rPr lang="en-US" altLang="en-US" dirty="0"/>
              <a:t>.</a:t>
            </a:r>
          </a:p>
          <a:p>
            <a:pPr>
              <a:lnSpc>
                <a:spcPct val="90000"/>
              </a:lnSpc>
            </a:pPr>
            <a:r>
              <a:rPr lang="en-US" altLang="en-US" dirty="0"/>
              <a:t>Process needs resources to accomplish its task</a:t>
            </a:r>
          </a:p>
          <a:p>
            <a:pPr lvl="1">
              <a:lnSpc>
                <a:spcPct val="90000"/>
              </a:lnSpc>
            </a:pPr>
            <a:r>
              <a:rPr lang="en-US" altLang="en-US" dirty="0"/>
              <a:t>CPU, memory, I/O, files</a:t>
            </a:r>
          </a:p>
          <a:p>
            <a:pPr lvl="1">
              <a:lnSpc>
                <a:spcPct val="90000"/>
              </a:lnSpc>
            </a:pPr>
            <a:r>
              <a:rPr lang="en-US" altLang="en-US" dirty="0"/>
              <a:t>Initialization data</a:t>
            </a:r>
          </a:p>
          <a:p>
            <a:pPr>
              <a:lnSpc>
                <a:spcPct val="90000"/>
              </a:lnSpc>
            </a:pPr>
            <a:r>
              <a:rPr lang="en-US" altLang="en-US" dirty="0"/>
              <a:t>Process termination requires reclaim of any reusable resources</a:t>
            </a:r>
          </a:p>
          <a:p>
            <a:pPr>
              <a:lnSpc>
                <a:spcPct val="90000"/>
              </a:lnSpc>
            </a:pPr>
            <a:r>
              <a:rPr lang="en-US" altLang="en-US" dirty="0"/>
              <a:t>Single-threaded process has one </a:t>
            </a:r>
            <a:r>
              <a:rPr lang="en-US" altLang="en-US" dirty="0">
                <a:solidFill>
                  <a:schemeClr val="accent6">
                    <a:lumMod val="75000"/>
                  </a:schemeClr>
                </a:solidFill>
              </a:rPr>
              <a:t>program counter </a:t>
            </a:r>
            <a:r>
              <a:rPr lang="en-US" altLang="en-US" dirty="0"/>
              <a:t>specifying location of next instruction to execute</a:t>
            </a:r>
          </a:p>
          <a:p>
            <a:pPr lvl="1">
              <a:lnSpc>
                <a:spcPct val="90000"/>
              </a:lnSpc>
            </a:pPr>
            <a:r>
              <a:rPr lang="en-US" altLang="en-US" dirty="0"/>
              <a:t>Process executes instructions sequentially, one at a time, until completion</a:t>
            </a:r>
          </a:p>
          <a:p>
            <a:pPr>
              <a:lnSpc>
                <a:spcPct val="90000"/>
              </a:lnSpc>
            </a:pPr>
            <a:r>
              <a:rPr lang="en-US" altLang="en-US" dirty="0"/>
              <a:t>Multi-threaded process has one program counter per thread</a:t>
            </a:r>
          </a:p>
          <a:p>
            <a:pPr>
              <a:lnSpc>
                <a:spcPct val="90000"/>
              </a:lnSpc>
            </a:pPr>
            <a:r>
              <a:rPr lang="en-US" altLang="en-US" dirty="0"/>
              <a:t>Typically, system has many processes, some user, some operating system running concurrently on one or more CPUs</a:t>
            </a:r>
          </a:p>
          <a:p>
            <a:pPr lvl="1">
              <a:lnSpc>
                <a:spcPct val="90000"/>
              </a:lnSpc>
            </a:pPr>
            <a:r>
              <a:rPr lang="en-US" altLang="en-US" dirty="0"/>
              <a:t>Concurrency by multiplexing the CPUs among the processes / threads</a:t>
            </a:r>
          </a:p>
          <a:p>
            <a:pPr>
              <a:lnSpc>
                <a:spcPct val="90000"/>
              </a:lnSpc>
              <a:buFont typeface="Monotype Sorts" pitchFamily="-84" charset="2"/>
              <a:buNone/>
            </a:pPr>
            <a:endParaRPr lang="en-US" altLang="en-US" dirty="0"/>
          </a:p>
          <a:p>
            <a:endParaRPr lang="en-US" dirty="0"/>
          </a:p>
        </p:txBody>
      </p:sp>
      <p:sp>
        <p:nvSpPr>
          <p:cNvPr id="4" name="Slide Number Placeholder 3">
            <a:extLst>
              <a:ext uri="{FF2B5EF4-FFF2-40B4-BE49-F238E27FC236}">
                <a16:creationId xmlns:a16="http://schemas.microsoft.com/office/drawing/2014/main" id="{1496CC9E-6A13-3922-89B5-86C399FB2049}"/>
              </a:ext>
            </a:extLst>
          </p:cNvPr>
          <p:cNvSpPr>
            <a:spLocks noGrp="1"/>
          </p:cNvSpPr>
          <p:nvPr>
            <p:ph type="sldNum" sz="quarter" idx="12"/>
          </p:nvPr>
        </p:nvSpPr>
        <p:spPr/>
        <p:txBody>
          <a:bodyPr/>
          <a:lstStyle/>
          <a:p>
            <a:fld id="{7E3A9AD3-8B53-4946-B429-AD1CE863A323}" type="slidenum">
              <a:rPr lang="en-US" smtClean="0"/>
              <a:t>34</a:t>
            </a:fld>
            <a:endParaRPr lang="en-US"/>
          </a:p>
        </p:txBody>
      </p:sp>
      <p:sp>
        <p:nvSpPr>
          <p:cNvPr id="5" name="Date Placeholder 4">
            <a:extLst>
              <a:ext uri="{FF2B5EF4-FFF2-40B4-BE49-F238E27FC236}">
                <a16:creationId xmlns:a16="http://schemas.microsoft.com/office/drawing/2014/main" id="{19DE830D-EBC1-9BBD-4D51-A79B55460857}"/>
              </a:ext>
            </a:extLst>
          </p:cNvPr>
          <p:cNvSpPr>
            <a:spLocks noGrp="1"/>
          </p:cNvSpPr>
          <p:nvPr>
            <p:ph type="dt" sz="half" idx="10"/>
          </p:nvPr>
        </p:nvSpPr>
        <p:spPr/>
        <p:txBody>
          <a:bodyPr/>
          <a:lstStyle/>
          <a:p>
            <a:fld id="{43AD33DD-34DB-49B6-AE37-D5027EC5C063}" type="datetime1">
              <a:rPr lang="en-US" smtClean="0"/>
              <a:t>10/11/24</a:t>
            </a:fld>
            <a:endParaRPr lang="en-US"/>
          </a:p>
        </p:txBody>
      </p:sp>
      <p:sp>
        <p:nvSpPr>
          <p:cNvPr id="6" name="Footer Placeholder 5">
            <a:extLst>
              <a:ext uri="{FF2B5EF4-FFF2-40B4-BE49-F238E27FC236}">
                <a16:creationId xmlns:a16="http://schemas.microsoft.com/office/drawing/2014/main" id="{7481B402-B3EB-5C32-9C77-A53B6FDA15F1}"/>
              </a:ext>
            </a:extLst>
          </p:cNvPr>
          <p:cNvSpPr>
            <a:spLocks noGrp="1"/>
          </p:cNvSpPr>
          <p:nvPr>
            <p:ph type="ftr" sz="quarter" idx="11"/>
          </p:nvPr>
        </p:nvSpPr>
        <p:spPr/>
        <p:txBody>
          <a:bodyPr/>
          <a:lstStyle/>
          <a:p>
            <a:r>
              <a:rPr lang="en-US"/>
              <a:t>CSCE 5640 - Introduction</a:t>
            </a:r>
          </a:p>
        </p:txBody>
      </p:sp>
    </p:spTree>
    <p:extLst>
      <p:ext uri="{BB962C8B-B14F-4D97-AF65-F5344CB8AC3E}">
        <p14:creationId xmlns:p14="http://schemas.microsoft.com/office/powerpoint/2010/main" val="32032656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03D50-30DA-37D9-6D22-452F5A948013}"/>
              </a:ext>
            </a:extLst>
          </p:cNvPr>
          <p:cNvSpPr>
            <a:spLocks noGrp="1"/>
          </p:cNvSpPr>
          <p:nvPr>
            <p:ph type="title"/>
          </p:nvPr>
        </p:nvSpPr>
        <p:spPr/>
        <p:txBody>
          <a:bodyPr/>
          <a:lstStyle/>
          <a:p>
            <a:r>
              <a:rPr lang="en-US" altLang="en-US" dirty="0"/>
              <a:t>Process Management Activities</a:t>
            </a:r>
            <a:endParaRPr lang="en-US" dirty="0"/>
          </a:p>
        </p:txBody>
      </p:sp>
      <p:sp>
        <p:nvSpPr>
          <p:cNvPr id="3" name="Content Placeholder 2">
            <a:extLst>
              <a:ext uri="{FF2B5EF4-FFF2-40B4-BE49-F238E27FC236}">
                <a16:creationId xmlns:a16="http://schemas.microsoft.com/office/drawing/2014/main" id="{BF67E164-9377-0F49-EECC-8A009D188569}"/>
              </a:ext>
            </a:extLst>
          </p:cNvPr>
          <p:cNvSpPr>
            <a:spLocks noGrp="1"/>
          </p:cNvSpPr>
          <p:nvPr>
            <p:ph idx="1"/>
          </p:nvPr>
        </p:nvSpPr>
        <p:spPr/>
        <p:txBody>
          <a:bodyPr/>
          <a:lstStyle/>
          <a:p>
            <a:r>
              <a:rPr kumimoji="0" lang="en-US" altLang="en-US" dirty="0"/>
              <a:t>The operating system is responsible for the following activities in connection with process management:</a:t>
            </a:r>
          </a:p>
          <a:p>
            <a:pPr lvl="1"/>
            <a:r>
              <a:rPr lang="en-US" altLang="en-US" dirty="0"/>
              <a:t>Creating and deleting both user and system processes</a:t>
            </a:r>
          </a:p>
          <a:p>
            <a:pPr lvl="1"/>
            <a:r>
              <a:rPr lang="en-US" altLang="en-US" dirty="0"/>
              <a:t>Suspending and resuming processes</a:t>
            </a:r>
          </a:p>
          <a:p>
            <a:pPr lvl="1"/>
            <a:r>
              <a:rPr lang="en-US" altLang="en-US" dirty="0"/>
              <a:t>Providing mechanisms for process synchronization</a:t>
            </a:r>
          </a:p>
          <a:p>
            <a:pPr lvl="1"/>
            <a:r>
              <a:rPr lang="en-US" altLang="en-US" dirty="0"/>
              <a:t>Providing mechanisms for process communication</a:t>
            </a:r>
          </a:p>
          <a:p>
            <a:pPr lvl="1"/>
            <a:r>
              <a:rPr lang="en-US" altLang="en-US" dirty="0"/>
              <a:t>Providing mechanisms for deadlock handling</a:t>
            </a:r>
            <a:endParaRPr lang="en-US" dirty="0"/>
          </a:p>
        </p:txBody>
      </p:sp>
      <p:sp>
        <p:nvSpPr>
          <p:cNvPr id="4" name="Slide Number Placeholder 3">
            <a:extLst>
              <a:ext uri="{FF2B5EF4-FFF2-40B4-BE49-F238E27FC236}">
                <a16:creationId xmlns:a16="http://schemas.microsoft.com/office/drawing/2014/main" id="{F1CC4CDC-F678-1530-DA7E-3AB6E0C9823F}"/>
              </a:ext>
            </a:extLst>
          </p:cNvPr>
          <p:cNvSpPr>
            <a:spLocks noGrp="1"/>
          </p:cNvSpPr>
          <p:nvPr>
            <p:ph type="sldNum" sz="quarter" idx="12"/>
          </p:nvPr>
        </p:nvSpPr>
        <p:spPr/>
        <p:txBody>
          <a:bodyPr/>
          <a:lstStyle/>
          <a:p>
            <a:fld id="{7E3A9AD3-8B53-4946-B429-AD1CE863A323}" type="slidenum">
              <a:rPr lang="en-US" smtClean="0"/>
              <a:t>35</a:t>
            </a:fld>
            <a:endParaRPr lang="en-US"/>
          </a:p>
        </p:txBody>
      </p:sp>
      <p:sp>
        <p:nvSpPr>
          <p:cNvPr id="5" name="Date Placeholder 4">
            <a:extLst>
              <a:ext uri="{FF2B5EF4-FFF2-40B4-BE49-F238E27FC236}">
                <a16:creationId xmlns:a16="http://schemas.microsoft.com/office/drawing/2014/main" id="{AD9D458C-6920-3E2A-CE08-B131B26562FD}"/>
              </a:ext>
            </a:extLst>
          </p:cNvPr>
          <p:cNvSpPr>
            <a:spLocks noGrp="1"/>
          </p:cNvSpPr>
          <p:nvPr>
            <p:ph type="dt" sz="half" idx="10"/>
          </p:nvPr>
        </p:nvSpPr>
        <p:spPr/>
        <p:txBody>
          <a:bodyPr/>
          <a:lstStyle/>
          <a:p>
            <a:fld id="{505B9A24-96AA-4FA3-B707-2CFFA9769D33}" type="datetime1">
              <a:rPr lang="en-US" smtClean="0"/>
              <a:t>10/11/24</a:t>
            </a:fld>
            <a:endParaRPr lang="en-US"/>
          </a:p>
        </p:txBody>
      </p:sp>
      <p:sp>
        <p:nvSpPr>
          <p:cNvPr id="6" name="Footer Placeholder 5">
            <a:extLst>
              <a:ext uri="{FF2B5EF4-FFF2-40B4-BE49-F238E27FC236}">
                <a16:creationId xmlns:a16="http://schemas.microsoft.com/office/drawing/2014/main" id="{0DC9A197-6AF6-4CE3-01D5-94467FDFBF30}"/>
              </a:ext>
            </a:extLst>
          </p:cNvPr>
          <p:cNvSpPr>
            <a:spLocks noGrp="1"/>
          </p:cNvSpPr>
          <p:nvPr>
            <p:ph type="ftr" sz="quarter" idx="11"/>
          </p:nvPr>
        </p:nvSpPr>
        <p:spPr/>
        <p:txBody>
          <a:bodyPr/>
          <a:lstStyle/>
          <a:p>
            <a:r>
              <a:rPr lang="en-US"/>
              <a:t>CSCE 5640 - Introduction</a:t>
            </a:r>
          </a:p>
        </p:txBody>
      </p:sp>
    </p:spTree>
    <p:extLst>
      <p:ext uri="{BB962C8B-B14F-4D97-AF65-F5344CB8AC3E}">
        <p14:creationId xmlns:p14="http://schemas.microsoft.com/office/powerpoint/2010/main" val="22465190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03D50-30DA-37D9-6D22-452F5A948013}"/>
              </a:ext>
            </a:extLst>
          </p:cNvPr>
          <p:cNvSpPr>
            <a:spLocks noGrp="1"/>
          </p:cNvSpPr>
          <p:nvPr>
            <p:ph type="title"/>
          </p:nvPr>
        </p:nvSpPr>
        <p:spPr/>
        <p:txBody>
          <a:bodyPr/>
          <a:lstStyle/>
          <a:p>
            <a:r>
              <a:rPr lang="en-US" altLang="en-US" dirty="0"/>
              <a:t>Memory Management</a:t>
            </a:r>
            <a:endParaRPr lang="en-US" dirty="0"/>
          </a:p>
        </p:txBody>
      </p:sp>
      <p:sp>
        <p:nvSpPr>
          <p:cNvPr id="3" name="Content Placeholder 2">
            <a:extLst>
              <a:ext uri="{FF2B5EF4-FFF2-40B4-BE49-F238E27FC236}">
                <a16:creationId xmlns:a16="http://schemas.microsoft.com/office/drawing/2014/main" id="{BF67E164-9377-0F49-EECC-8A009D188569}"/>
              </a:ext>
            </a:extLst>
          </p:cNvPr>
          <p:cNvSpPr>
            <a:spLocks noGrp="1"/>
          </p:cNvSpPr>
          <p:nvPr>
            <p:ph idx="1"/>
          </p:nvPr>
        </p:nvSpPr>
        <p:spPr/>
        <p:txBody>
          <a:bodyPr>
            <a:normAutofit fontScale="92500"/>
          </a:bodyPr>
          <a:lstStyle/>
          <a:p>
            <a:r>
              <a:rPr lang="en-US" altLang="en-US" dirty="0"/>
              <a:t>To execute a program all (or part) of the instructions must be in memory</a:t>
            </a:r>
          </a:p>
          <a:p>
            <a:r>
              <a:rPr lang="en-US" altLang="en-US" dirty="0"/>
              <a:t>All (or part) of the data that is needed by the program must be in memory</a:t>
            </a:r>
            <a:endParaRPr lang="en-US" altLang="en-US" sz="800" dirty="0"/>
          </a:p>
          <a:p>
            <a:r>
              <a:rPr lang="en-US" altLang="en-US" dirty="0"/>
              <a:t>Memory management determines what is in memory and when</a:t>
            </a:r>
          </a:p>
          <a:p>
            <a:pPr lvl="1"/>
            <a:r>
              <a:rPr lang="en-US" altLang="en-US" dirty="0"/>
              <a:t>Optimizing CPU utilization and computer response to its users, computers must keep several programs in memory</a:t>
            </a:r>
            <a:endParaRPr lang="en-US" altLang="en-US" sz="800" dirty="0"/>
          </a:p>
          <a:p>
            <a:r>
              <a:rPr lang="en-US" altLang="en-US" dirty="0"/>
              <a:t>Memory management activities</a:t>
            </a:r>
          </a:p>
          <a:p>
            <a:pPr lvl="1"/>
            <a:r>
              <a:rPr lang="en-US" altLang="en-US" dirty="0"/>
              <a:t>Keeping track of which parts of memory are currently being used and by whom</a:t>
            </a:r>
          </a:p>
          <a:p>
            <a:pPr lvl="1"/>
            <a:r>
              <a:rPr lang="en-US" altLang="en-US" dirty="0"/>
              <a:t>Deciding which processes (or parts thereof) and data to move into and out of memory</a:t>
            </a:r>
          </a:p>
          <a:p>
            <a:pPr lvl="1"/>
            <a:r>
              <a:rPr lang="en-US" altLang="en-US" dirty="0"/>
              <a:t>Allocating and deallocating memory space as needed</a:t>
            </a:r>
          </a:p>
          <a:p>
            <a:pPr lvl="1">
              <a:buFont typeface="Monotype Sorts" pitchFamily="-84" charset="2"/>
              <a:buNone/>
            </a:pPr>
            <a:endParaRPr lang="en-US" altLang="en-US" dirty="0"/>
          </a:p>
          <a:p>
            <a:endParaRPr lang="en-US" dirty="0"/>
          </a:p>
        </p:txBody>
      </p:sp>
      <p:sp>
        <p:nvSpPr>
          <p:cNvPr id="4" name="Slide Number Placeholder 3">
            <a:extLst>
              <a:ext uri="{FF2B5EF4-FFF2-40B4-BE49-F238E27FC236}">
                <a16:creationId xmlns:a16="http://schemas.microsoft.com/office/drawing/2014/main" id="{405044E9-256A-AE5F-A5E8-E684A8927C2C}"/>
              </a:ext>
            </a:extLst>
          </p:cNvPr>
          <p:cNvSpPr>
            <a:spLocks noGrp="1"/>
          </p:cNvSpPr>
          <p:nvPr>
            <p:ph type="sldNum" sz="quarter" idx="12"/>
          </p:nvPr>
        </p:nvSpPr>
        <p:spPr/>
        <p:txBody>
          <a:bodyPr/>
          <a:lstStyle/>
          <a:p>
            <a:fld id="{7E3A9AD3-8B53-4946-B429-AD1CE863A323}" type="slidenum">
              <a:rPr lang="en-US" smtClean="0"/>
              <a:t>36</a:t>
            </a:fld>
            <a:endParaRPr lang="en-US"/>
          </a:p>
        </p:txBody>
      </p:sp>
      <p:sp>
        <p:nvSpPr>
          <p:cNvPr id="5" name="Date Placeholder 4">
            <a:extLst>
              <a:ext uri="{FF2B5EF4-FFF2-40B4-BE49-F238E27FC236}">
                <a16:creationId xmlns:a16="http://schemas.microsoft.com/office/drawing/2014/main" id="{4E620712-4AB4-7EE8-F28F-BEEC08218A29}"/>
              </a:ext>
            </a:extLst>
          </p:cNvPr>
          <p:cNvSpPr>
            <a:spLocks noGrp="1"/>
          </p:cNvSpPr>
          <p:nvPr>
            <p:ph type="dt" sz="half" idx="10"/>
          </p:nvPr>
        </p:nvSpPr>
        <p:spPr/>
        <p:txBody>
          <a:bodyPr/>
          <a:lstStyle/>
          <a:p>
            <a:fld id="{838AC892-9869-4631-9916-74EAD778DD76}" type="datetime1">
              <a:rPr lang="en-US" smtClean="0"/>
              <a:t>10/11/24</a:t>
            </a:fld>
            <a:endParaRPr lang="en-US"/>
          </a:p>
        </p:txBody>
      </p:sp>
      <p:sp>
        <p:nvSpPr>
          <p:cNvPr id="6" name="Footer Placeholder 5">
            <a:extLst>
              <a:ext uri="{FF2B5EF4-FFF2-40B4-BE49-F238E27FC236}">
                <a16:creationId xmlns:a16="http://schemas.microsoft.com/office/drawing/2014/main" id="{179E5178-AB0C-6E9D-8080-F07FBEE0A52C}"/>
              </a:ext>
            </a:extLst>
          </p:cNvPr>
          <p:cNvSpPr>
            <a:spLocks noGrp="1"/>
          </p:cNvSpPr>
          <p:nvPr>
            <p:ph type="ftr" sz="quarter" idx="11"/>
          </p:nvPr>
        </p:nvSpPr>
        <p:spPr/>
        <p:txBody>
          <a:bodyPr/>
          <a:lstStyle/>
          <a:p>
            <a:r>
              <a:rPr lang="en-US"/>
              <a:t>CSCE 5640 - Introduction</a:t>
            </a:r>
          </a:p>
        </p:txBody>
      </p:sp>
    </p:spTree>
    <p:extLst>
      <p:ext uri="{BB962C8B-B14F-4D97-AF65-F5344CB8AC3E}">
        <p14:creationId xmlns:p14="http://schemas.microsoft.com/office/powerpoint/2010/main" val="21667325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03D50-30DA-37D9-6D22-452F5A948013}"/>
              </a:ext>
            </a:extLst>
          </p:cNvPr>
          <p:cNvSpPr>
            <a:spLocks noGrp="1"/>
          </p:cNvSpPr>
          <p:nvPr>
            <p:ph type="title"/>
          </p:nvPr>
        </p:nvSpPr>
        <p:spPr/>
        <p:txBody>
          <a:bodyPr/>
          <a:lstStyle/>
          <a:p>
            <a:r>
              <a:rPr lang="en-US" altLang="en-US" dirty="0"/>
              <a:t>File-system Management</a:t>
            </a:r>
            <a:endParaRPr lang="en-US" dirty="0"/>
          </a:p>
        </p:txBody>
      </p:sp>
      <p:sp>
        <p:nvSpPr>
          <p:cNvPr id="3" name="Content Placeholder 2">
            <a:extLst>
              <a:ext uri="{FF2B5EF4-FFF2-40B4-BE49-F238E27FC236}">
                <a16:creationId xmlns:a16="http://schemas.microsoft.com/office/drawing/2014/main" id="{BF67E164-9377-0F49-EECC-8A009D188569}"/>
              </a:ext>
            </a:extLst>
          </p:cNvPr>
          <p:cNvSpPr>
            <a:spLocks noGrp="1"/>
          </p:cNvSpPr>
          <p:nvPr>
            <p:ph idx="1"/>
          </p:nvPr>
        </p:nvSpPr>
        <p:spPr/>
        <p:txBody>
          <a:bodyPr>
            <a:normAutofit fontScale="92500" lnSpcReduction="20000"/>
          </a:bodyPr>
          <a:lstStyle/>
          <a:p>
            <a:pPr>
              <a:lnSpc>
                <a:spcPct val="90000"/>
              </a:lnSpc>
            </a:pPr>
            <a:r>
              <a:rPr lang="en-US" altLang="en-US" dirty="0"/>
              <a:t>OS provides uniform, logical view of information storage</a:t>
            </a:r>
          </a:p>
          <a:p>
            <a:pPr lvl="1">
              <a:lnSpc>
                <a:spcPct val="90000"/>
              </a:lnSpc>
            </a:pPr>
            <a:r>
              <a:rPr lang="en-US" altLang="en-US" dirty="0"/>
              <a:t>Abstracts physical properties to logical storage unit - </a:t>
            </a:r>
            <a:r>
              <a:rPr lang="en-US" altLang="en-US" b="1" dirty="0">
                <a:solidFill>
                  <a:schemeClr val="accent6">
                    <a:lumMod val="75000"/>
                  </a:schemeClr>
                </a:solidFill>
              </a:rPr>
              <a:t>file</a:t>
            </a:r>
          </a:p>
          <a:p>
            <a:pPr lvl="1">
              <a:lnSpc>
                <a:spcPct val="90000"/>
              </a:lnSpc>
            </a:pPr>
            <a:r>
              <a:rPr lang="en-US" altLang="en-US" dirty="0"/>
              <a:t>Each medium is controlled by device (i.e., disk drive, tape drive)</a:t>
            </a:r>
          </a:p>
          <a:p>
            <a:pPr lvl="2">
              <a:lnSpc>
                <a:spcPct val="90000"/>
              </a:lnSpc>
            </a:pPr>
            <a:r>
              <a:rPr lang="en-US" altLang="en-US" dirty="0"/>
              <a:t>Varying properties include access speed, capacity, data-transfer rate, access method (sequential or random)</a:t>
            </a:r>
          </a:p>
          <a:p>
            <a:pPr lvl="2">
              <a:lnSpc>
                <a:spcPct val="90000"/>
              </a:lnSpc>
            </a:pPr>
            <a:endParaRPr lang="en-US" altLang="en-US" sz="800" dirty="0"/>
          </a:p>
          <a:p>
            <a:pPr>
              <a:lnSpc>
                <a:spcPct val="90000"/>
              </a:lnSpc>
            </a:pPr>
            <a:r>
              <a:rPr lang="en-US" altLang="en-US" dirty="0"/>
              <a:t>File-System management</a:t>
            </a:r>
          </a:p>
          <a:p>
            <a:pPr lvl="1">
              <a:lnSpc>
                <a:spcPct val="90000"/>
              </a:lnSpc>
            </a:pPr>
            <a:r>
              <a:rPr lang="en-US" altLang="en-US" dirty="0"/>
              <a:t>Files usually organized into directories</a:t>
            </a:r>
          </a:p>
          <a:p>
            <a:pPr lvl="1">
              <a:lnSpc>
                <a:spcPct val="90000"/>
              </a:lnSpc>
            </a:pPr>
            <a:r>
              <a:rPr lang="en-US" altLang="en-US" dirty="0"/>
              <a:t>Access control on most systems to determine who can access what</a:t>
            </a:r>
          </a:p>
          <a:p>
            <a:pPr lvl="1">
              <a:lnSpc>
                <a:spcPct val="90000"/>
              </a:lnSpc>
            </a:pPr>
            <a:r>
              <a:rPr lang="en-US" altLang="en-US" dirty="0"/>
              <a:t>OS activities include</a:t>
            </a:r>
          </a:p>
          <a:p>
            <a:pPr lvl="2">
              <a:lnSpc>
                <a:spcPct val="90000"/>
              </a:lnSpc>
            </a:pPr>
            <a:r>
              <a:rPr lang="en-US" altLang="en-US" dirty="0"/>
              <a:t>Creating and deleting files and directories</a:t>
            </a:r>
          </a:p>
          <a:p>
            <a:pPr lvl="2">
              <a:lnSpc>
                <a:spcPct val="90000"/>
              </a:lnSpc>
            </a:pPr>
            <a:r>
              <a:rPr lang="en-US" altLang="en-US" dirty="0"/>
              <a:t>Primitives to manipulate files and directories</a:t>
            </a:r>
          </a:p>
          <a:p>
            <a:pPr lvl="2">
              <a:lnSpc>
                <a:spcPct val="90000"/>
              </a:lnSpc>
            </a:pPr>
            <a:r>
              <a:rPr lang="en-US" altLang="en-US" dirty="0"/>
              <a:t>Mapping files onto secondary storage</a:t>
            </a:r>
          </a:p>
          <a:p>
            <a:pPr lvl="2">
              <a:lnSpc>
                <a:spcPct val="90000"/>
              </a:lnSpc>
            </a:pPr>
            <a:r>
              <a:rPr lang="en-US" altLang="en-US" dirty="0"/>
              <a:t>Backup files onto stable (non-volatile) storage media</a:t>
            </a:r>
          </a:p>
          <a:p>
            <a:endParaRPr lang="en-US" dirty="0"/>
          </a:p>
        </p:txBody>
      </p:sp>
      <p:sp>
        <p:nvSpPr>
          <p:cNvPr id="4" name="Slide Number Placeholder 3">
            <a:extLst>
              <a:ext uri="{FF2B5EF4-FFF2-40B4-BE49-F238E27FC236}">
                <a16:creationId xmlns:a16="http://schemas.microsoft.com/office/drawing/2014/main" id="{32AD9CCD-53EE-D453-99ED-BCD14B7D58AA}"/>
              </a:ext>
            </a:extLst>
          </p:cNvPr>
          <p:cNvSpPr>
            <a:spLocks noGrp="1"/>
          </p:cNvSpPr>
          <p:nvPr>
            <p:ph type="sldNum" sz="quarter" idx="12"/>
          </p:nvPr>
        </p:nvSpPr>
        <p:spPr/>
        <p:txBody>
          <a:bodyPr/>
          <a:lstStyle/>
          <a:p>
            <a:fld id="{7E3A9AD3-8B53-4946-B429-AD1CE863A323}" type="slidenum">
              <a:rPr lang="en-US" smtClean="0"/>
              <a:t>37</a:t>
            </a:fld>
            <a:endParaRPr lang="en-US"/>
          </a:p>
        </p:txBody>
      </p:sp>
      <p:sp>
        <p:nvSpPr>
          <p:cNvPr id="5" name="Date Placeholder 4">
            <a:extLst>
              <a:ext uri="{FF2B5EF4-FFF2-40B4-BE49-F238E27FC236}">
                <a16:creationId xmlns:a16="http://schemas.microsoft.com/office/drawing/2014/main" id="{56FF571F-25D3-06A7-3890-DDF21A768BF1}"/>
              </a:ext>
            </a:extLst>
          </p:cNvPr>
          <p:cNvSpPr>
            <a:spLocks noGrp="1"/>
          </p:cNvSpPr>
          <p:nvPr>
            <p:ph type="dt" sz="half" idx="10"/>
          </p:nvPr>
        </p:nvSpPr>
        <p:spPr/>
        <p:txBody>
          <a:bodyPr/>
          <a:lstStyle/>
          <a:p>
            <a:fld id="{86973BFE-649E-4616-ACC1-E2740CBE3B51}" type="datetime1">
              <a:rPr lang="en-US" smtClean="0"/>
              <a:t>10/11/24</a:t>
            </a:fld>
            <a:endParaRPr lang="en-US"/>
          </a:p>
        </p:txBody>
      </p:sp>
      <p:sp>
        <p:nvSpPr>
          <p:cNvPr id="6" name="Footer Placeholder 5">
            <a:extLst>
              <a:ext uri="{FF2B5EF4-FFF2-40B4-BE49-F238E27FC236}">
                <a16:creationId xmlns:a16="http://schemas.microsoft.com/office/drawing/2014/main" id="{E42A7072-D842-9C20-6CFF-CA3A217A7A0A}"/>
              </a:ext>
            </a:extLst>
          </p:cNvPr>
          <p:cNvSpPr>
            <a:spLocks noGrp="1"/>
          </p:cNvSpPr>
          <p:nvPr>
            <p:ph type="ftr" sz="quarter" idx="11"/>
          </p:nvPr>
        </p:nvSpPr>
        <p:spPr/>
        <p:txBody>
          <a:bodyPr/>
          <a:lstStyle/>
          <a:p>
            <a:r>
              <a:rPr lang="en-US"/>
              <a:t>CSCE 5640 - Introduction</a:t>
            </a:r>
          </a:p>
        </p:txBody>
      </p:sp>
    </p:spTree>
    <p:extLst>
      <p:ext uri="{BB962C8B-B14F-4D97-AF65-F5344CB8AC3E}">
        <p14:creationId xmlns:p14="http://schemas.microsoft.com/office/powerpoint/2010/main" val="24634970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03D50-30DA-37D9-6D22-452F5A948013}"/>
              </a:ext>
            </a:extLst>
          </p:cNvPr>
          <p:cNvSpPr>
            <a:spLocks noGrp="1"/>
          </p:cNvSpPr>
          <p:nvPr>
            <p:ph type="title"/>
          </p:nvPr>
        </p:nvSpPr>
        <p:spPr/>
        <p:txBody>
          <a:bodyPr/>
          <a:lstStyle/>
          <a:p>
            <a:r>
              <a:rPr lang="en-US" altLang="en-US" dirty="0"/>
              <a:t>Mass-Storage Management</a:t>
            </a:r>
            <a:endParaRPr lang="en-US" dirty="0"/>
          </a:p>
        </p:txBody>
      </p:sp>
      <p:sp>
        <p:nvSpPr>
          <p:cNvPr id="3" name="Content Placeholder 2">
            <a:extLst>
              <a:ext uri="{FF2B5EF4-FFF2-40B4-BE49-F238E27FC236}">
                <a16:creationId xmlns:a16="http://schemas.microsoft.com/office/drawing/2014/main" id="{BF67E164-9377-0F49-EECC-8A009D188569}"/>
              </a:ext>
            </a:extLst>
          </p:cNvPr>
          <p:cNvSpPr>
            <a:spLocks noGrp="1"/>
          </p:cNvSpPr>
          <p:nvPr>
            <p:ph idx="1"/>
          </p:nvPr>
        </p:nvSpPr>
        <p:spPr/>
        <p:txBody>
          <a:bodyPr>
            <a:normAutofit fontScale="92500" lnSpcReduction="20000"/>
          </a:bodyPr>
          <a:lstStyle/>
          <a:p>
            <a:r>
              <a:rPr lang="en-US" altLang="en-US" dirty="0"/>
              <a:t>Usually, disks used to store data that does not fit in main memory or data that must be kept for a </a:t>
            </a:r>
            <a:r>
              <a:rPr lang="ja-JP" altLang="en-US" dirty="0"/>
              <a:t>“</a:t>
            </a:r>
            <a:r>
              <a:rPr lang="en-US" altLang="ja-JP" dirty="0"/>
              <a:t>long</a:t>
            </a:r>
            <a:r>
              <a:rPr lang="ja-JP" altLang="en-US" dirty="0"/>
              <a:t>”</a:t>
            </a:r>
            <a:r>
              <a:rPr lang="en-US" altLang="ja-JP" dirty="0"/>
              <a:t> period of time</a:t>
            </a:r>
          </a:p>
          <a:p>
            <a:r>
              <a:rPr lang="en-US" altLang="en-US" dirty="0"/>
              <a:t>Proper management is of central importance</a:t>
            </a:r>
          </a:p>
          <a:p>
            <a:r>
              <a:rPr lang="en-US" altLang="en-US" dirty="0"/>
              <a:t>Entire speed of computer operation hinges on disk subsystem and its algorithms</a:t>
            </a:r>
          </a:p>
          <a:p>
            <a:r>
              <a:rPr lang="en-US" altLang="en-US" dirty="0"/>
              <a:t>OS activities</a:t>
            </a:r>
          </a:p>
          <a:p>
            <a:pPr lvl="1"/>
            <a:r>
              <a:rPr lang="en-US" altLang="en-US" dirty="0"/>
              <a:t>Mounting and unmounting</a:t>
            </a:r>
          </a:p>
          <a:p>
            <a:pPr lvl="1"/>
            <a:r>
              <a:rPr lang="en-US" altLang="en-US" dirty="0"/>
              <a:t>Free-space management</a:t>
            </a:r>
          </a:p>
          <a:p>
            <a:pPr lvl="1"/>
            <a:r>
              <a:rPr lang="en-US" altLang="en-US" dirty="0"/>
              <a:t>Storage allocation</a:t>
            </a:r>
          </a:p>
          <a:p>
            <a:pPr lvl="1"/>
            <a:r>
              <a:rPr lang="en-US" altLang="en-US" dirty="0"/>
              <a:t>Disk scheduling</a:t>
            </a:r>
          </a:p>
          <a:p>
            <a:pPr lvl="1"/>
            <a:r>
              <a:rPr lang="en-US" altLang="en-US" dirty="0"/>
              <a:t>Partitioning</a:t>
            </a:r>
          </a:p>
          <a:p>
            <a:pPr lvl="1"/>
            <a:r>
              <a:rPr lang="en-US" altLang="en-US" dirty="0"/>
              <a:t>Protection</a:t>
            </a:r>
          </a:p>
          <a:p>
            <a:endParaRPr lang="en-US" dirty="0"/>
          </a:p>
        </p:txBody>
      </p:sp>
      <p:sp>
        <p:nvSpPr>
          <p:cNvPr id="4" name="Slide Number Placeholder 3">
            <a:extLst>
              <a:ext uri="{FF2B5EF4-FFF2-40B4-BE49-F238E27FC236}">
                <a16:creationId xmlns:a16="http://schemas.microsoft.com/office/drawing/2014/main" id="{4D4800A4-2DF0-8993-72D5-F945F4FD3BAE}"/>
              </a:ext>
            </a:extLst>
          </p:cNvPr>
          <p:cNvSpPr>
            <a:spLocks noGrp="1"/>
          </p:cNvSpPr>
          <p:nvPr>
            <p:ph type="sldNum" sz="quarter" idx="12"/>
          </p:nvPr>
        </p:nvSpPr>
        <p:spPr/>
        <p:txBody>
          <a:bodyPr/>
          <a:lstStyle/>
          <a:p>
            <a:fld id="{7E3A9AD3-8B53-4946-B429-AD1CE863A323}" type="slidenum">
              <a:rPr lang="en-US" smtClean="0"/>
              <a:t>38</a:t>
            </a:fld>
            <a:endParaRPr lang="en-US"/>
          </a:p>
        </p:txBody>
      </p:sp>
      <p:sp>
        <p:nvSpPr>
          <p:cNvPr id="5" name="Date Placeholder 4">
            <a:extLst>
              <a:ext uri="{FF2B5EF4-FFF2-40B4-BE49-F238E27FC236}">
                <a16:creationId xmlns:a16="http://schemas.microsoft.com/office/drawing/2014/main" id="{0E70038B-57B8-13D1-C0B6-F35C07ADA67B}"/>
              </a:ext>
            </a:extLst>
          </p:cNvPr>
          <p:cNvSpPr>
            <a:spLocks noGrp="1"/>
          </p:cNvSpPr>
          <p:nvPr>
            <p:ph type="dt" sz="half" idx="10"/>
          </p:nvPr>
        </p:nvSpPr>
        <p:spPr/>
        <p:txBody>
          <a:bodyPr/>
          <a:lstStyle/>
          <a:p>
            <a:fld id="{DC76CEBE-39EE-4420-A140-29678F1FA5EC}" type="datetime1">
              <a:rPr lang="en-US" smtClean="0"/>
              <a:t>10/11/24</a:t>
            </a:fld>
            <a:endParaRPr lang="en-US"/>
          </a:p>
        </p:txBody>
      </p:sp>
      <p:sp>
        <p:nvSpPr>
          <p:cNvPr id="6" name="Footer Placeholder 5">
            <a:extLst>
              <a:ext uri="{FF2B5EF4-FFF2-40B4-BE49-F238E27FC236}">
                <a16:creationId xmlns:a16="http://schemas.microsoft.com/office/drawing/2014/main" id="{56A59C30-1E8E-87B2-5CC8-3DA7A4033033}"/>
              </a:ext>
            </a:extLst>
          </p:cNvPr>
          <p:cNvSpPr>
            <a:spLocks noGrp="1"/>
          </p:cNvSpPr>
          <p:nvPr>
            <p:ph type="ftr" sz="quarter" idx="11"/>
          </p:nvPr>
        </p:nvSpPr>
        <p:spPr/>
        <p:txBody>
          <a:bodyPr/>
          <a:lstStyle/>
          <a:p>
            <a:r>
              <a:rPr lang="en-US"/>
              <a:t>CSCE 5640 - Introduction</a:t>
            </a:r>
          </a:p>
        </p:txBody>
      </p:sp>
    </p:spTree>
    <p:extLst>
      <p:ext uri="{BB962C8B-B14F-4D97-AF65-F5344CB8AC3E}">
        <p14:creationId xmlns:p14="http://schemas.microsoft.com/office/powerpoint/2010/main" val="15805992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03D50-30DA-37D9-6D22-452F5A948013}"/>
              </a:ext>
            </a:extLst>
          </p:cNvPr>
          <p:cNvSpPr>
            <a:spLocks noGrp="1"/>
          </p:cNvSpPr>
          <p:nvPr>
            <p:ph type="title"/>
          </p:nvPr>
        </p:nvSpPr>
        <p:spPr/>
        <p:txBody>
          <a:bodyPr/>
          <a:lstStyle/>
          <a:p>
            <a:r>
              <a:rPr lang="en-US" altLang="en-US" dirty="0"/>
              <a:t>Caching</a:t>
            </a:r>
            <a:endParaRPr lang="en-US" dirty="0"/>
          </a:p>
        </p:txBody>
      </p:sp>
      <p:sp>
        <p:nvSpPr>
          <p:cNvPr id="3" name="Content Placeholder 2">
            <a:extLst>
              <a:ext uri="{FF2B5EF4-FFF2-40B4-BE49-F238E27FC236}">
                <a16:creationId xmlns:a16="http://schemas.microsoft.com/office/drawing/2014/main" id="{BF67E164-9377-0F49-EECC-8A009D188569}"/>
              </a:ext>
            </a:extLst>
          </p:cNvPr>
          <p:cNvSpPr>
            <a:spLocks noGrp="1"/>
          </p:cNvSpPr>
          <p:nvPr>
            <p:ph idx="1"/>
          </p:nvPr>
        </p:nvSpPr>
        <p:spPr/>
        <p:txBody>
          <a:bodyPr/>
          <a:lstStyle/>
          <a:p>
            <a:r>
              <a:rPr lang="en-US" altLang="en-US" dirty="0"/>
              <a:t>Important principle, performed at many levels in a computer (in hardware, operating system, software)</a:t>
            </a:r>
            <a:endParaRPr lang="en-US" altLang="en-US" sz="800" dirty="0"/>
          </a:p>
          <a:p>
            <a:r>
              <a:rPr lang="en-US" altLang="en-US" dirty="0"/>
              <a:t>Information in use copied from slower to faster storage temporarily</a:t>
            </a:r>
            <a:endParaRPr lang="en-US" altLang="en-US" sz="800" dirty="0"/>
          </a:p>
          <a:p>
            <a:r>
              <a:rPr lang="en-US" altLang="en-US" dirty="0"/>
              <a:t>Faster storage (cache) checked first to determine if information is there</a:t>
            </a:r>
          </a:p>
          <a:p>
            <a:pPr lvl="1"/>
            <a:r>
              <a:rPr lang="en-US" altLang="en-US" dirty="0"/>
              <a:t>If it is, information used directly from the cache (fast)</a:t>
            </a:r>
          </a:p>
          <a:p>
            <a:pPr lvl="1"/>
            <a:r>
              <a:rPr lang="en-US" altLang="en-US" dirty="0"/>
              <a:t>If not, data copied to cache and used there</a:t>
            </a:r>
            <a:endParaRPr lang="en-US" altLang="en-US" sz="800" dirty="0"/>
          </a:p>
          <a:p>
            <a:r>
              <a:rPr lang="en-US" altLang="en-US" dirty="0"/>
              <a:t>Cache smaller than storage being cached</a:t>
            </a:r>
          </a:p>
          <a:p>
            <a:pPr lvl="1"/>
            <a:r>
              <a:rPr lang="en-US" altLang="en-US" dirty="0"/>
              <a:t>Cache management important design problem</a:t>
            </a:r>
          </a:p>
          <a:p>
            <a:pPr lvl="1"/>
            <a:r>
              <a:rPr lang="en-US" altLang="en-US" dirty="0"/>
              <a:t>Cache size and replacement policy</a:t>
            </a:r>
          </a:p>
          <a:p>
            <a:pPr>
              <a:buFont typeface="Monotype Sorts" pitchFamily="-84" charset="2"/>
              <a:buNone/>
            </a:pPr>
            <a:endParaRPr lang="en-US" altLang="en-US" dirty="0"/>
          </a:p>
          <a:p>
            <a:endParaRPr lang="en-US" dirty="0"/>
          </a:p>
        </p:txBody>
      </p:sp>
      <p:sp>
        <p:nvSpPr>
          <p:cNvPr id="4" name="Slide Number Placeholder 3">
            <a:extLst>
              <a:ext uri="{FF2B5EF4-FFF2-40B4-BE49-F238E27FC236}">
                <a16:creationId xmlns:a16="http://schemas.microsoft.com/office/drawing/2014/main" id="{C2AB21CF-7F13-6D80-78C0-5F28C2CB854A}"/>
              </a:ext>
            </a:extLst>
          </p:cNvPr>
          <p:cNvSpPr>
            <a:spLocks noGrp="1"/>
          </p:cNvSpPr>
          <p:nvPr>
            <p:ph type="sldNum" sz="quarter" idx="12"/>
          </p:nvPr>
        </p:nvSpPr>
        <p:spPr/>
        <p:txBody>
          <a:bodyPr/>
          <a:lstStyle/>
          <a:p>
            <a:fld id="{7E3A9AD3-8B53-4946-B429-AD1CE863A323}" type="slidenum">
              <a:rPr lang="en-US" smtClean="0"/>
              <a:t>39</a:t>
            </a:fld>
            <a:endParaRPr lang="en-US"/>
          </a:p>
        </p:txBody>
      </p:sp>
      <p:sp>
        <p:nvSpPr>
          <p:cNvPr id="5" name="Date Placeholder 4">
            <a:extLst>
              <a:ext uri="{FF2B5EF4-FFF2-40B4-BE49-F238E27FC236}">
                <a16:creationId xmlns:a16="http://schemas.microsoft.com/office/drawing/2014/main" id="{26913D3D-332E-3F26-0BB4-2496856E026E}"/>
              </a:ext>
            </a:extLst>
          </p:cNvPr>
          <p:cNvSpPr>
            <a:spLocks noGrp="1"/>
          </p:cNvSpPr>
          <p:nvPr>
            <p:ph type="dt" sz="half" idx="10"/>
          </p:nvPr>
        </p:nvSpPr>
        <p:spPr/>
        <p:txBody>
          <a:bodyPr/>
          <a:lstStyle/>
          <a:p>
            <a:fld id="{54A7CF71-F796-4AFC-9B0C-89105DDCB05B}" type="datetime1">
              <a:rPr lang="en-US" smtClean="0"/>
              <a:t>10/11/24</a:t>
            </a:fld>
            <a:endParaRPr lang="en-US"/>
          </a:p>
        </p:txBody>
      </p:sp>
      <p:sp>
        <p:nvSpPr>
          <p:cNvPr id="6" name="Footer Placeholder 5">
            <a:extLst>
              <a:ext uri="{FF2B5EF4-FFF2-40B4-BE49-F238E27FC236}">
                <a16:creationId xmlns:a16="http://schemas.microsoft.com/office/drawing/2014/main" id="{7571D0D3-D699-1469-3792-4B16E14F8172}"/>
              </a:ext>
            </a:extLst>
          </p:cNvPr>
          <p:cNvSpPr>
            <a:spLocks noGrp="1"/>
          </p:cNvSpPr>
          <p:nvPr>
            <p:ph type="ftr" sz="quarter" idx="11"/>
          </p:nvPr>
        </p:nvSpPr>
        <p:spPr/>
        <p:txBody>
          <a:bodyPr/>
          <a:lstStyle/>
          <a:p>
            <a:r>
              <a:rPr lang="en-US"/>
              <a:t>CSCE 5640 - Introduction</a:t>
            </a:r>
          </a:p>
        </p:txBody>
      </p:sp>
    </p:spTree>
    <p:extLst>
      <p:ext uri="{BB962C8B-B14F-4D97-AF65-F5344CB8AC3E}">
        <p14:creationId xmlns:p14="http://schemas.microsoft.com/office/powerpoint/2010/main" val="403032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783A5-FF73-FAA4-87A0-F80101F8E890}"/>
              </a:ext>
            </a:extLst>
          </p:cNvPr>
          <p:cNvSpPr>
            <a:spLocks noGrp="1"/>
          </p:cNvSpPr>
          <p:nvPr>
            <p:ph type="title"/>
          </p:nvPr>
        </p:nvSpPr>
        <p:spPr/>
        <p:txBody>
          <a:bodyPr/>
          <a:lstStyle/>
          <a:p>
            <a:r>
              <a:rPr lang="en-US" altLang="en-US" sz="4400" dirty="0"/>
              <a:t>Abstract View of Components of Computer</a:t>
            </a:r>
            <a:endParaRPr lang="en-US" dirty="0"/>
          </a:p>
        </p:txBody>
      </p:sp>
      <p:pic>
        <p:nvPicPr>
          <p:cNvPr id="4" name="Picture 4">
            <a:extLst>
              <a:ext uri="{FF2B5EF4-FFF2-40B4-BE49-F238E27FC236}">
                <a16:creationId xmlns:a16="http://schemas.microsoft.com/office/drawing/2014/main" id="{85851B39-397E-CFDC-5F2A-7077AFDB6FD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92111" y="2037969"/>
            <a:ext cx="5656472" cy="4006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F214FCF1-CD2C-5329-C294-7121EAC93E22}"/>
              </a:ext>
            </a:extLst>
          </p:cNvPr>
          <p:cNvSpPr>
            <a:spLocks noGrp="1"/>
          </p:cNvSpPr>
          <p:nvPr>
            <p:ph type="sldNum" sz="quarter" idx="12"/>
          </p:nvPr>
        </p:nvSpPr>
        <p:spPr/>
        <p:txBody>
          <a:bodyPr/>
          <a:lstStyle/>
          <a:p>
            <a:fld id="{7E3A9AD3-8B53-4946-B429-AD1CE863A323}" type="slidenum">
              <a:rPr lang="en-US" smtClean="0"/>
              <a:t>4</a:t>
            </a:fld>
            <a:endParaRPr lang="en-US"/>
          </a:p>
        </p:txBody>
      </p:sp>
      <p:sp>
        <p:nvSpPr>
          <p:cNvPr id="3" name="Date Placeholder 2">
            <a:extLst>
              <a:ext uri="{FF2B5EF4-FFF2-40B4-BE49-F238E27FC236}">
                <a16:creationId xmlns:a16="http://schemas.microsoft.com/office/drawing/2014/main" id="{156D0A6A-8911-C970-458F-D67D87F856CD}"/>
              </a:ext>
            </a:extLst>
          </p:cNvPr>
          <p:cNvSpPr>
            <a:spLocks noGrp="1"/>
          </p:cNvSpPr>
          <p:nvPr>
            <p:ph type="dt" sz="half" idx="10"/>
          </p:nvPr>
        </p:nvSpPr>
        <p:spPr/>
        <p:txBody>
          <a:bodyPr/>
          <a:lstStyle/>
          <a:p>
            <a:fld id="{9262F228-3B67-4723-974D-7B26DDD021FE}" type="datetime1">
              <a:rPr lang="en-US" smtClean="0"/>
              <a:t>10/11/24</a:t>
            </a:fld>
            <a:endParaRPr lang="en-US"/>
          </a:p>
        </p:txBody>
      </p:sp>
      <p:sp>
        <p:nvSpPr>
          <p:cNvPr id="6" name="Footer Placeholder 5">
            <a:extLst>
              <a:ext uri="{FF2B5EF4-FFF2-40B4-BE49-F238E27FC236}">
                <a16:creationId xmlns:a16="http://schemas.microsoft.com/office/drawing/2014/main" id="{35D617AC-E9A4-9797-CD7B-CCE55DDE6AA5}"/>
              </a:ext>
            </a:extLst>
          </p:cNvPr>
          <p:cNvSpPr>
            <a:spLocks noGrp="1"/>
          </p:cNvSpPr>
          <p:nvPr>
            <p:ph type="ftr" sz="quarter" idx="11"/>
          </p:nvPr>
        </p:nvSpPr>
        <p:spPr/>
        <p:txBody>
          <a:bodyPr/>
          <a:lstStyle/>
          <a:p>
            <a:r>
              <a:rPr lang="en-US"/>
              <a:t>CSCE 5640 - Introduction</a:t>
            </a:r>
          </a:p>
        </p:txBody>
      </p:sp>
    </p:spTree>
    <p:extLst>
      <p:ext uri="{BB962C8B-B14F-4D97-AF65-F5344CB8AC3E}">
        <p14:creationId xmlns:p14="http://schemas.microsoft.com/office/powerpoint/2010/main" val="40835973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03D50-30DA-37D9-6D22-452F5A948013}"/>
              </a:ext>
            </a:extLst>
          </p:cNvPr>
          <p:cNvSpPr>
            <a:spLocks noGrp="1"/>
          </p:cNvSpPr>
          <p:nvPr>
            <p:ph type="title"/>
          </p:nvPr>
        </p:nvSpPr>
        <p:spPr/>
        <p:txBody>
          <a:bodyPr/>
          <a:lstStyle/>
          <a:p>
            <a:r>
              <a:rPr lang="en-US" altLang="en-US" sz="4400" dirty="0"/>
              <a:t>Characteristics of Various Types of Storage</a:t>
            </a:r>
            <a:endParaRPr lang="en-US" dirty="0"/>
          </a:p>
        </p:txBody>
      </p:sp>
      <p:sp>
        <p:nvSpPr>
          <p:cNvPr id="3" name="Content Placeholder 2">
            <a:extLst>
              <a:ext uri="{FF2B5EF4-FFF2-40B4-BE49-F238E27FC236}">
                <a16:creationId xmlns:a16="http://schemas.microsoft.com/office/drawing/2014/main" id="{BF67E164-9377-0F49-EECC-8A009D188569}"/>
              </a:ext>
            </a:extLst>
          </p:cNvPr>
          <p:cNvSpPr>
            <a:spLocks noGrp="1"/>
          </p:cNvSpPr>
          <p:nvPr>
            <p:ph idx="1"/>
          </p:nvPr>
        </p:nvSpPr>
        <p:spPr/>
        <p:txBody>
          <a:bodyPr/>
          <a:lstStyle/>
          <a:p>
            <a:r>
              <a:rPr lang="en-US" dirty="0">
                <a:ea typeface="ＭＳ Ｐゴシック" charset="0"/>
                <a:cs typeface="ＭＳ Ｐゴシック" charset="0"/>
              </a:rPr>
              <a:t> Movement between levels of storage hierarchy can be explicit or implicit</a:t>
            </a:r>
            <a:endParaRPr lang="en-US" dirty="0"/>
          </a:p>
        </p:txBody>
      </p:sp>
      <p:pic>
        <p:nvPicPr>
          <p:cNvPr id="4" name="Picture 4">
            <a:extLst>
              <a:ext uri="{FF2B5EF4-FFF2-40B4-BE49-F238E27FC236}">
                <a16:creationId xmlns:a16="http://schemas.microsoft.com/office/drawing/2014/main" id="{B09A69BA-6E32-B536-0958-C9BD1D0B4E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29" y="2795588"/>
            <a:ext cx="8376416" cy="351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D06A1ADB-445E-4898-A241-19B13775C5AD}"/>
              </a:ext>
            </a:extLst>
          </p:cNvPr>
          <p:cNvSpPr>
            <a:spLocks noGrp="1"/>
          </p:cNvSpPr>
          <p:nvPr>
            <p:ph type="sldNum" sz="quarter" idx="12"/>
          </p:nvPr>
        </p:nvSpPr>
        <p:spPr/>
        <p:txBody>
          <a:bodyPr/>
          <a:lstStyle/>
          <a:p>
            <a:fld id="{7E3A9AD3-8B53-4946-B429-AD1CE863A323}" type="slidenum">
              <a:rPr lang="en-US" smtClean="0"/>
              <a:t>40</a:t>
            </a:fld>
            <a:endParaRPr lang="en-US"/>
          </a:p>
        </p:txBody>
      </p:sp>
      <p:sp>
        <p:nvSpPr>
          <p:cNvPr id="6" name="Date Placeholder 5">
            <a:extLst>
              <a:ext uri="{FF2B5EF4-FFF2-40B4-BE49-F238E27FC236}">
                <a16:creationId xmlns:a16="http://schemas.microsoft.com/office/drawing/2014/main" id="{8AD58F4A-4C08-1C2D-DB1D-7C796A14CB1A}"/>
              </a:ext>
            </a:extLst>
          </p:cNvPr>
          <p:cNvSpPr>
            <a:spLocks noGrp="1"/>
          </p:cNvSpPr>
          <p:nvPr>
            <p:ph type="dt" sz="half" idx="10"/>
          </p:nvPr>
        </p:nvSpPr>
        <p:spPr/>
        <p:txBody>
          <a:bodyPr/>
          <a:lstStyle/>
          <a:p>
            <a:fld id="{3088346C-6918-4766-920C-B95BD0C498DD}" type="datetime1">
              <a:rPr lang="en-US" smtClean="0"/>
              <a:t>10/11/24</a:t>
            </a:fld>
            <a:endParaRPr lang="en-US"/>
          </a:p>
        </p:txBody>
      </p:sp>
      <p:sp>
        <p:nvSpPr>
          <p:cNvPr id="7" name="Footer Placeholder 6">
            <a:extLst>
              <a:ext uri="{FF2B5EF4-FFF2-40B4-BE49-F238E27FC236}">
                <a16:creationId xmlns:a16="http://schemas.microsoft.com/office/drawing/2014/main" id="{A7295757-1E1E-2E67-28AF-957D12D87986}"/>
              </a:ext>
            </a:extLst>
          </p:cNvPr>
          <p:cNvSpPr>
            <a:spLocks noGrp="1"/>
          </p:cNvSpPr>
          <p:nvPr>
            <p:ph type="ftr" sz="quarter" idx="11"/>
          </p:nvPr>
        </p:nvSpPr>
        <p:spPr/>
        <p:txBody>
          <a:bodyPr/>
          <a:lstStyle/>
          <a:p>
            <a:r>
              <a:rPr lang="en-US"/>
              <a:t>CSCE 5640 - Introduction</a:t>
            </a:r>
          </a:p>
        </p:txBody>
      </p:sp>
    </p:spTree>
    <p:extLst>
      <p:ext uri="{BB962C8B-B14F-4D97-AF65-F5344CB8AC3E}">
        <p14:creationId xmlns:p14="http://schemas.microsoft.com/office/powerpoint/2010/main" val="18336719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03D50-30DA-37D9-6D22-452F5A948013}"/>
              </a:ext>
            </a:extLst>
          </p:cNvPr>
          <p:cNvSpPr>
            <a:spLocks noGrp="1"/>
          </p:cNvSpPr>
          <p:nvPr>
            <p:ph type="title"/>
          </p:nvPr>
        </p:nvSpPr>
        <p:spPr/>
        <p:txBody>
          <a:bodyPr/>
          <a:lstStyle/>
          <a:p>
            <a:r>
              <a:rPr lang="en-US" altLang="en-US" sz="4400" dirty="0"/>
              <a:t>Migration of data “A” from Disk to Register</a:t>
            </a:r>
            <a:endParaRPr lang="en-US" dirty="0"/>
          </a:p>
        </p:txBody>
      </p:sp>
      <p:sp>
        <p:nvSpPr>
          <p:cNvPr id="3" name="Content Placeholder 2">
            <a:extLst>
              <a:ext uri="{FF2B5EF4-FFF2-40B4-BE49-F238E27FC236}">
                <a16:creationId xmlns:a16="http://schemas.microsoft.com/office/drawing/2014/main" id="{BF67E164-9377-0F49-EECC-8A009D188569}"/>
              </a:ext>
            </a:extLst>
          </p:cNvPr>
          <p:cNvSpPr>
            <a:spLocks noGrp="1"/>
          </p:cNvSpPr>
          <p:nvPr>
            <p:ph idx="1"/>
          </p:nvPr>
        </p:nvSpPr>
        <p:spPr/>
        <p:txBody>
          <a:bodyPr>
            <a:normAutofit/>
          </a:bodyPr>
          <a:lstStyle/>
          <a:p>
            <a:r>
              <a:rPr lang="en-US" altLang="en-US" dirty="0"/>
              <a:t>Multitasking environments must be careful to use most recent value, no matter where it is stored in the storage hierarchy</a:t>
            </a:r>
            <a:br>
              <a:rPr lang="en-US" altLang="en-US" dirty="0"/>
            </a:br>
            <a:br>
              <a:rPr lang="en-US" altLang="en-US" dirty="0"/>
            </a:br>
            <a:br>
              <a:rPr lang="en-US" altLang="en-US" dirty="0"/>
            </a:br>
            <a:br>
              <a:rPr lang="en-US" altLang="en-US" dirty="0"/>
            </a:br>
            <a:endParaRPr lang="en-US" altLang="en-US" dirty="0"/>
          </a:p>
          <a:p>
            <a:r>
              <a:rPr lang="en-US" altLang="en-US" dirty="0"/>
              <a:t>Multiprocessor environment must provide </a:t>
            </a:r>
            <a:r>
              <a:rPr lang="en-US" altLang="en-US" b="1" dirty="0">
                <a:solidFill>
                  <a:schemeClr val="accent6">
                    <a:lumMod val="75000"/>
                  </a:schemeClr>
                </a:solidFill>
              </a:rPr>
              <a:t>cache coherency </a:t>
            </a:r>
            <a:r>
              <a:rPr lang="en-US" altLang="en-US" dirty="0"/>
              <a:t>in hardware such that all CPUs have the most recent value in their cache</a:t>
            </a:r>
            <a:endParaRPr lang="en-US" altLang="en-US" sz="800" dirty="0"/>
          </a:p>
          <a:p>
            <a:r>
              <a:rPr lang="en-US" altLang="en-US" dirty="0"/>
              <a:t>Distributed environment situation even more complex</a:t>
            </a:r>
          </a:p>
          <a:p>
            <a:pPr lvl="1"/>
            <a:r>
              <a:rPr lang="en-US" altLang="en-US" dirty="0"/>
              <a:t>Several copies of a datum can exist</a:t>
            </a:r>
          </a:p>
        </p:txBody>
      </p:sp>
      <p:pic>
        <p:nvPicPr>
          <p:cNvPr id="4" name="Picture 2">
            <a:extLst>
              <a:ext uri="{FF2B5EF4-FFF2-40B4-BE49-F238E27FC236}">
                <a16:creationId xmlns:a16="http://schemas.microsoft.com/office/drawing/2014/main" id="{1213A51B-40C7-EB11-6B62-9AEDCC86E1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6801" y="2844595"/>
            <a:ext cx="6493862" cy="796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AA5A647F-C91F-FC74-C1C4-E7FE8F0520A1}"/>
              </a:ext>
            </a:extLst>
          </p:cNvPr>
          <p:cNvSpPr>
            <a:spLocks noGrp="1"/>
          </p:cNvSpPr>
          <p:nvPr>
            <p:ph type="sldNum" sz="quarter" idx="12"/>
          </p:nvPr>
        </p:nvSpPr>
        <p:spPr/>
        <p:txBody>
          <a:bodyPr/>
          <a:lstStyle/>
          <a:p>
            <a:fld id="{7E3A9AD3-8B53-4946-B429-AD1CE863A323}" type="slidenum">
              <a:rPr lang="en-US" smtClean="0"/>
              <a:t>41</a:t>
            </a:fld>
            <a:endParaRPr lang="en-US"/>
          </a:p>
        </p:txBody>
      </p:sp>
      <p:sp>
        <p:nvSpPr>
          <p:cNvPr id="6" name="Date Placeholder 5">
            <a:extLst>
              <a:ext uri="{FF2B5EF4-FFF2-40B4-BE49-F238E27FC236}">
                <a16:creationId xmlns:a16="http://schemas.microsoft.com/office/drawing/2014/main" id="{FAAB37BD-0DF8-0DBA-7483-B38F0F50C774}"/>
              </a:ext>
            </a:extLst>
          </p:cNvPr>
          <p:cNvSpPr>
            <a:spLocks noGrp="1"/>
          </p:cNvSpPr>
          <p:nvPr>
            <p:ph type="dt" sz="half" idx="10"/>
          </p:nvPr>
        </p:nvSpPr>
        <p:spPr/>
        <p:txBody>
          <a:bodyPr/>
          <a:lstStyle/>
          <a:p>
            <a:fld id="{CCC25AF8-9667-443F-92C3-02BF489AF687}" type="datetime1">
              <a:rPr lang="en-US" smtClean="0"/>
              <a:t>10/11/24</a:t>
            </a:fld>
            <a:endParaRPr lang="en-US"/>
          </a:p>
        </p:txBody>
      </p:sp>
      <p:sp>
        <p:nvSpPr>
          <p:cNvPr id="7" name="Footer Placeholder 6">
            <a:extLst>
              <a:ext uri="{FF2B5EF4-FFF2-40B4-BE49-F238E27FC236}">
                <a16:creationId xmlns:a16="http://schemas.microsoft.com/office/drawing/2014/main" id="{80E2028A-01B9-D1F8-C162-B740B3116DD5}"/>
              </a:ext>
            </a:extLst>
          </p:cNvPr>
          <p:cNvSpPr>
            <a:spLocks noGrp="1"/>
          </p:cNvSpPr>
          <p:nvPr>
            <p:ph type="ftr" sz="quarter" idx="11"/>
          </p:nvPr>
        </p:nvSpPr>
        <p:spPr/>
        <p:txBody>
          <a:bodyPr/>
          <a:lstStyle/>
          <a:p>
            <a:r>
              <a:rPr lang="en-US"/>
              <a:t>CSCE 5640 - Introduction</a:t>
            </a:r>
          </a:p>
        </p:txBody>
      </p:sp>
    </p:spTree>
    <p:extLst>
      <p:ext uri="{BB962C8B-B14F-4D97-AF65-F5344CB8AC3E}">
        <p14:creationId xmlns:p14="http://schemas.microsoft.com/office/powerpoint/2010/main" val="5279932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03D50-30DA-37D9-6D22-452F5A948013}"/>
              </a:ext>
            </a:extLst>
          </p:cNvPr>
          <p:cNvSpPr>
            <a:spLocks noGrp="1"/>
          </p:cNvSpPr>
          <p:nvPr>
            <p:ph type="title"/>
          </p:nvPr>
        </p:nvSpPr>
        <p:spPr/>
        <p:txBody>
          <a:bodyPr/>
          <a:lstStyle/>
          <a:p>
            <a:r>
              <a:rPr lang="en-US" altLang="en-US" dirty="0"/>
              <a:t>I/O Subsystem</a:t>
            </a:r>
            <a:endParaRPr lang="en-US" dirty="0"/>
          </a:p>
        </p:txBody>
      </p:sp>
      <p:sp>
        <p:nvSpPr>
          <p:cNvPr id="3" name="Content Placeholder 2">
            <a:extLst>
              <a:ext uri="{FF2B5EF4-FFF2-40B4-BE49-F238E27FC236}">
                <a16:creationId xmlns:a16="http://schemas.microsoft.com/office/drawing/2014/main" id="{BF67E164-9377-0F49-EECC-8A009D188569}"/>
              </a:ext>
            </a:extLst>
          </p:cNvPr>
          <p:cNvSpPr>
            <a:spLocks noGrp="1"/>
          </p:cNvSpPr>
          <p:nvPr>
            <p:ph idx="1"/>
          </p:nvPr>
        </p:nvSpPr>
        <p:spPr/>
        <p:txBody>
          <a:bodyPr/>
          <a:lstStyle/>
          <a:p>
            <a:r>
              <a:rPr lang="en-US" altLang="en-US" dirty="0"/>
              <a:t>One purpose of OS is to hide peculiarities of hardware devices from the user</a:t>
            </a:r>
          </a:p>
          <a:p>
            <a:r>
              <a:rPr lang="en-US" altLang="en-US" dirty="0"/>
              <a:t>I/O subsystem responsible for</a:t>
            </a:r>
          </a:p>
          <a:p>
            <a:pPr lvl="1"/>
            <a:r>
              <a:rPr lang="en-US" altLang="en-US" dirty="0"/>
              <a:t>Memory management of I/O including buffering (storing data temporarily while it is being transferred), caching (storing parts of data in faster storage for performance), spooling (the overlapping of output of one job with input of other jobs)</a:t>
            </a:r>
          </a:p>
          <a:p>
            <a:pPr lvl="1"/>
            <a:r>
              <a:rPr lang="en-US" altLang="en-US" dirty="0"/>
              <a:t>General device-driver interface</a:t>
            </a:r>
          </a:p>
          <a:p>
            <a:pPr lvl="1"/>
            <a:r>
              <a:rPr lang="en-US" altLang="en-US" dirty="0"/>
              <a:t>Drivers for specific hardware devices</a:t>
            </a:r>
          </a:p>
          <a:p>
            <a:endParaRPr lang="en-US" dirty="0"/>
          </a:p>
        </p:txBody>
      </p:sp>
      <p:sp>
        <p:nvSpPr>
          <p:cNvPr id="4" name="Slide Number Placeholder 3">
            <a:extLst>
              <a:ext uri="{FF2B5EF4-FFF2-40B4-BE49-F238E27FC236}">
                <a16:creationId xmlns:a16="http://schemas.microsoft.com/office/drawing/2014/main" id="{4EAE1937-971D-292E-E3CB-3F904EFD4913}"/>
              </a:ext>
            </a:extLst>
          </p:cNvPr>
          <p:cNvSpPr>
            <a:spLocks noGrp="1"/>
          </p:cNvSpPr>
          <p:nvPr>
            <p:ph type="sldNum" sz="quarter" idx="12"/>
          </p:nvPr>
        </p:nvSpPr>
        <p:spPr/>
        <p:txBody>
          <a:bodyPr/>
          <a:lstStyle/>
          <a:p>
            <a:fld id="{7E3A9AD3-8B53-4946-B429-AD1CE863A323}" type="slidenum">
              <a:rPr lang="en-US" smtClean="0"/>
              <a:t>42</a:t>
            </a:fld>
            <a:endParaRPr lang="en-US"/>
          </a:p>
        </p:txBody>
      </p:sp>
      <p:sp>
        <p:nvSpPr>
          <p:cNvPr id="5" name="Date Placeholder 4">
            <a:extLst>
              <a:ext uri="{FF2B5EF4-FFF2-40B4-BE49-F238E27FC236}">
                <a16:creationId xmlns:a16="http://schemas.microsoft.com/office/drawing/2014/main" id="{59B1E873-7C23-4371-16B5-78E0599CC7FB}"/>
              </a:ext>
            </a:extLst>
          </p:cNvPr>
          <p:cNvSpPr>
            <a:spLocks noGrp="1"/>
          </p:cNvSpPr>
          <p:nvPr>
            <p:ph type="dt" sz="half" idx="10"/>
          </p:nvPr>
        </p:nvSpPr>
        <p:spPr/>
        <p:txBody>
          <a:bodyPr/>
          <a:lstStyle/>
          <a:p>
            <a:fld id="{A584EE53-50F2-45DE-B3A3-6D23E35B2F68}" type="datetime1">
              <a:rPr lang="en-US" smtClean="0"/>
              <a:t>10/11/24</a:t>
            </a:fld>
            <a:endParaRPr lang="en-US"/>
          </a:p>
        </p:txBody>
      </p:sp>
      <p:sp>
        <p:nvSpPr>
          <p:cNvPr id="6" name="Footer Placeholder 5">
            <a:extLst>
              <a:ext uri="{FF2B5EF4-FFF2-40B4-BE49-F238E27FC236}">
                <a16:creationId xmlns:a16="http://schemas.microsoft.com/office/drawing/2014/main" id="{32EE70F4-BFA2-0188-B819-6426C6EBCD3B}"/>
              </a:ext>
            </a:extLst>
          </p:cNvPr>
          <p:cNvSpPr>
            <a:spLocks noGrp="1"/>
          </p:cNvSpPr>
          <p:nvPr>
            <p:ph type="ftr" sz="quarter" idx="11"/>
          </p:nvPr>
        </p:nvSpPr>
        <p:spPr/>
        <p:txBody>
          <a:bodyPr/>
          <a:lstStyle/>
          <a:p>
            <a:r>
              <a:rPr lang="en-US"/>
              <a:t>CSCE 5640 - Introduction</a:t>
            </a:r>
          </a:p>
        </p:txBody>
      </p:sp>
    </p:spTree>
    <p:extLst>
      <p:ext uri="{BB962C8B-B14F-4D97-AF65-F5344CB8AC3E}">
        <p14:creationId xmlns:p14="http://schemas.microsoft.com/office/powerpoint/2010/main" val="22909409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03D50-30DA-37D9-6D22-452F5A948013}"/>
              </a:ext>
            </a:extLst>
          </p:cNvPr>
          <p:cNvSpPr>
            <a:spLocks noGrp="1"/>
          </p:cNvSpPr>
          <p:nvPr>
            <p:ph type="title"/>
          </p:nvPr>
        </p:nvSpPr>
        <p:spPr/>
        <p:txBody>
          <a:bodyPr/>
          <a:lstStyle/>
          <a:p>
            <a:r>
              <a:rPr lang="en-US" altLang="en-US" dirty="0"/>
              <a:t>Protection and Security</a:t>
            </a:r>
            <a:endParaRPr lang="en-US" dirty="0"/>
          </a:p>
        </p:txBody>
      </p:sp>
      <p:sp>
        <p:nvSpPr>
          <p:cNvPr id="3" name="Content Placeholder 2">
            <a:extLst>
              <a:ext uri="{FF2B5EF4-FFF2-40B4-BE49-F238E27FC236}">
                <a16:creationId xmlns:a16="http://schemas.microsoft.com/office/drawing/2014/main" id="{BF67E164-9377-0F49-EECC-8A009D188569}"/>
              </a:ext>
            </a:extLst>
          </p:cNvPr>
          <p:cNvSpPr>
            <a:spLocks noGrp="1"/>
          </p:cNvSpPr>
          <p:nvPr>
            <p:ph idx="1"/>
          </p:nvPr>
        </p:nvSpPr>
        <p:spPr/>
        <p:txBody>
          <a:bodyPr>
            <a:normAutofit fontScale="92500" lnSpcReduction="20000"/>
          </a:bodyPr>
          <a:lstStyle/>
          <a:p>
            <a:pPr>
              <a:lnSpc>
                <a:spcPct val="90000"/>
              </a:lnSpc>
            </a:pPr>
            <a:r>
              <a:rPr lang="en-US" altLang="en-US" b="1" dirty="0">
                <a:solidFill>
                  <a:schemeClr val="accent6">
                    <a:lumMod val="75000"/>
                  </a:schemeClr>
                </a:solidFill>
              </a:rPr>
              <a:t>Protection</a:t>
            </a:r>
            <a:r>
              <a:rPr lang="en-US" altLang="en-US" b="1" dirty="0">
                <a:solidFill>
                  <a:srgbClr val="3366FF"/>
                </a:solidFill>
              </a:rPr>
              <a:t> </a:t>
            </a:r>
            <a:r>
              <a:rPr lang="en-US" altLang="en-US" dirty="0"/>
              <a:t>– any mechanism for controlling access of processes or users to resources defined by the OS</a:t>
            </a:r>
            <a:endParaRPr lang="en-US" altLang="en-US" sz="800" dirty="0"/>
          </a:p>
          <a:p>
            <a:pPr>
              <a:lnSpc>
                <a:spcPct val="90000"/>
              </a:lnSpc>
            </a:pPr>
            <a:r>
              <a:rPr lang="en-US" altLang="en-US" b="1" dirty="0">
                <a:solidFill>
                  <a:schemeClr val="accent6">
                    <a:lumMod val="75000"/>
                  </a:schemeClr>
                </a:solidFill>
              </a:rPr>
              <a:t>Security</a:t>
            </a:r>
            <a:r>
              <a:rPr lang="en-US" altLang="en-US" b="1" dirty="0">
                <a:solidFill>
                  <a:srgbClr val="3366FF"/>
                </a:solidFill>
              </a:rPr>
              <a:t> </a:t>
            </a:r>
            <a:r>
              <a:rPr lang="en-US" altLang="en-US" dirty="0"/>
              <a:t>– defense of the system against internal and external attacks</a:t>
            </a:r>
          </a:p>
          <a:p>
            <a:pPr lvl="1">
              <a:lnSpc>
                <a:spcPct val="90000"/>
              </a:lnSpc>
            </a:pPr>
            <a:r>
              <a:rPr lang="en-US" altLang="en-US" dirty="0"/>
              <a:t>Huge range, including denial-of-service, worms, viruses, identity theft, theft of service</a:t>
            </a:r>
            <a:endParaRPr lang="en-US" altLang="en-US" sz="800" dirty="0"/>
          </a:p>
          <a:p>
            <a:pPr>
              <a:lnSpc>
                <a:spcPct val="90000"/>
              </a:lnSpc>
            </a:pPr>
            <a:r>
              <a:rPr lang="en-US" altLang="en-US" dirty="0"/>
              <a:t>Systems generally first distinguish among users, to determine who can do what</a:t>
            </a:r>
          </a:p>
          <a:p>
            <a:pPr lvl="1">
              <a:lnSpc>
                <a:spcPct val="90000"/>
              </a:lnSpc>
            </a:pPr>
            <a:r>
              <a:rPr lang="en-US" altLang="en-US" dirty="0"/>
              <a:t>User identities (</a:t>
            </a:r>
            <a:r>
              <a:rPr lang="en-US" altLang="en-US" b="1" dirty="0">
                <a:solidFill>
                  <a:schemeClr val="accent6">
                    <a:lumMod val="75000"/>
                  </a:schemeClr>
                </a:solidFill>
              </a:rPr>
              <a:t>user IDs</a:t>
            </a:r>
            <a:r>
              <a:rPr lang="en-US" altLang="en-US" dirty="0"/>
              <a:t>, security IDs) include name and associated number, one per user</a:t>
            </a:r>
          </a:p>
          <a:p>
            <a:pPr lvl="1">
              <a:lnSpc>
                <a:spcPct val="90000"/>
              </a:lnSpc>
            </a:pPr>
            <a:r>
              <a:rPr lang="en-US" altLang="en-US" dirty="0"/>
              <a:t>User ID then associated with all files, processes of that user to determine access control</a:t>
            </a:r>
          </a:p>
          <a:p>
            <a:pPr lvl="1">
              <a:lnSpc>
                <a:spcPct val="90000"/>
              </a:lnSpc>
            </a:pPr>
            <a:r>
              <a:rPr lang="en-US" altLang="en-US" dirty="0"/>
              <a:t>Group identifier (</a:t>
            </a:r>
            <a:r>
              <a:rPr lang="en-US" altLang="en-US" b="1" dirty="0">
                <a:solidFill>
                  <a:schemeClr val="accent6">
                    <a:lumMod val="75000"/>
                  </a:schemeClr>
                </a:solidFill>
              </a:rPr>
              <a:t>group ID</a:t>
            </a:r>
            <a:r>
              <a:rPr lang="en-US" altLang="en-US" dirty="0"/>
              <a:t>) allows set of users to be defined as a group to allow or disallow operations on a file/resource.</a:t>
            </a:r>
          </a:p>
          <a:p>
            <a:pPr lvl="1">
              <a:lnSpc>
                <a:spcPct val="90000"/>
              </a:lnSpc>
            </a:pPr>
            <a:r>
              <a:rPr lang="en-US" altLang="en-US" b="1" dirty="0">
                <a:solidFill>
                  <a:schemeClr val="accent6">
                    <a:lumMod val="75000"/>
                  </a:schemeClr>
                </a:solidFill>
              </a:rPr>
              <a:t>Privilege escalation</a:t>
            </a:r>
            <a:r>
              <a:rPr lang="en-US" altLang="en-US" b="1" dirty="0">
                <a:solidFill>
                  <a:srgbClr val="006699"/>
                </a:solidFill>
              </a:rPr>
              <a:t> </a:t>
            </a:r>
            <a:r>
              <a:rPr lang="en-US" altLang="en-US" dirty="0"/>
              <a:t>allows user to change to effective ID with more rights</a:t>
            </a:r>
          </a:p>
        </p:txBody>
      </p:sp>
      <p:sp>
        <p:nvSpPr>
          <p:cNvPr id="4" name="Slide Number Placeholder 3">
            <a:extLst>
              <a:ext uri="{FF2B5EF4-FFF2-40B4-BE49-F238E27FC236}">
                <a16:creationId xmlns:a16="http://schemas.microsoft.com/office/drawing/2014/main" id="{5FE4004F-3C53-91BA-F840-9654684FCE97}"/>
              </a:ext>
            </a:extLst>
          </p:cNvPr>
          <p:cNvSpPr>
            <a:spLocks noGrp="1"/>
          </p:cNvSpPr>
          <p:nvPr>
            <p:ph type="sldNum" sz="quarter" idx="12"/>
          </p:nvPr>
        </p:nvSpPr>
        <p:spPr/>
        <p:txBody>
          <a:bodyPr/>
          <a:lstStyle/>
          <a:p>
            <a:fld id="{7E3A9AD3-8B53-4946-B429-AD1CE863A323}" type="slidenum">
              <a:rPr lang="en-US" smtClean="0"/>
              <a:t>43</a:t>
            </a:fld>
            <a:endParaRPr lang="en-US"/>
          </a:p>
        </p:txBody>
      </p:sp>
      <p:sp>
        <p:nvSpPr>
          <p:cNvPr id="5" name="Date Placeholder 4">
            <a:extLst>
              <a:ext uri="{FF2B5EF4-FFF2-40B4-BE49-F238E27FC236}">
                <a16:creationId xmlns:a16="http://schemas.microsoft.com/office/drawing/2014/main" id="{9B05DAD2-3525-FBBD-5014-403EF93C4668}"/>
              </a:ext>
            </a:extLst>
          </p:cNvPr>
          <p:cNvSpPr>
            <a:spLocks noGrp="1"/>
          </p:cNvSpPr>
          <p:nvPr>
            <p:ph type="dt" sz="half" idx="10"/>
          </p:nvPr>
        </p:nvSpPr>
        <p:spPr/>
        <p:txBody>
          <a:bodyPr/>
          <a:lstStyle/>
          <a:p>
            <a:fld id="{22A4A648-54F9-4744-A118-79E46F501651}" type="datetime1">
              <a:rPr lang="en-US" smtClean="0"/>
              <a:t>10/11/24</a:t>
            </a:fld>
            <a:endParaRPr lang="en-US"/>
          </a:p>
        </p:txBody>
      </p:sp>
      <p:sp>
        <p:nvSpPr>
          <p:cNvPr id="6" name="Footer Placeholder 5">
            <a:extLst>
              <a:ext uri="{FF2B5EF4-FFF2-40B4-BE49-F238E27FC236}">
                <a16:creationId xmlns:a16="http://schemas.microsoft.com/office/drawing/2014/main" id="{0666104A-2C48-DB74-A1BA-5B140279898A}"/>
              </a:ext>
            </a:extLst>
          </p:cNvPr>
          <p:cNvSpPr>
            <a:spLocks noGrp="1"/>
          </p:cNvSpPr>
          <p:nvPr>
            <p:ph type="ftr" sz="quarter" idx="11"/>
          </p:nvPr>
        </p:nvSpPr>
        <p:spPr/>
        <p:txBody>
          <a:bodyPr/>
          <a:lstStyle/>
          <a:p>
            <a:r>
              <a:rPr lang="en-US"/>
              <a:t>CSCE 5640 - Introduction</a:t>
            </a:r>
          </a:p>
        </p:txBody>
      </p:sp>
    </p:spTree>
    <p:extLst>
      <p:ext uri="{BB962C8B-B14F-4D97-AF65-F5344CB8AC3E}">
        <p14:creationId xmlns:p14="http://schemas.microsoft.com/office/powerpoint/2010/main" val="15924254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03D50-30DA-37D9-6D22-452F5A948013}"/>
              </a:ext>
            </a:extLst>
          </p:cNvPr>
          <p:cNvSpPr>
            <a:spLocks noGrp="1"/>
          </p:cNvSpPr>
          <p:nvPr>
            <p:ph type="title"/>
          </p:nvPr>
        </p:nvSpPr>
        <p:spPr/>
        <p:txBody>
          <a:bodyPr/>
          <a:lstStyle/>
          <a:p>
            <a:r>
              <a:rPr lang="en-US" altLang="en-US" dirty="0"/>
              <a:t>Virtualization</a:t>
            </a:r>
            <a:endParaRPr lang="en-US" dirty="0"/>
          </a:p>
        </p:txBody>
      </p:sp>
      <p:sp>
        <p:nvSpPr>
          <p:cNvPr id="3" name="Content Placeholder 2">
            <a:extLst>
              <a:ext uri="{FF2B5EF4-FFF2-40B4-BE49-F238E27FC236}">
                <a16:creationId xmlns:a16="http://schemas.microsoft.com/office/drawing/2014/main" id="{BF67E164-9377-0F49-EECC-8A009D188569}"/>
              </a:ext>
            </a:extLst>
          </p:cNvPr>
          <p:cNvSpPr>
            <a:spLocks noGrp="1"/>
          </p:cNvSpPr>
          <p:nvPr>
            <p:ph idx="1"/>
          </p:nvPr>
        </p:nvSpPr>
        <p:spPr/>
        <p:txBody>
          <a:bodyPr>
            <a:normAutofit lnSpcReduction="10000"/>
          </a:bodyPr>
          <a:lstStyle/>
          <a:p>
            <a:r>
              <a:rPr lang="en-US" altLang="en-US" dirty="0"/>
              <a:t>Allows operating systems to run applications within other OSes</a:t>
            </a:r>
          </a:p>
          <a:p>
            <a:pPr lvl="1"/>
            <a:r>
              <a:rPr lang="en-US" altLang="en-US" dirty="0"/>
              <a:t>Vast and growing industry</a:t>
            </a:r>
            <a:endParaRPr lang="en-US" altLang="en-US" sz="800" dirty="0"/>
          </a:p>
          <a:p>
            <a:r>
              <a:rPr lang="en-US" altLang="en-US" b="1" dirty="0">
                <a:solidFill>
                  <a:schemeClr val="accent6">
                    <a:lumMod val="75000"/>
                  </a:schemeClr>
                </a:solidFill>
              </a:rPr>
              <a:t>Emulation</a:t>
            </a:r>
            <a:r>
              <a:rPr lang="en-US" altLang="en-US" dirty="0"/>
              <a:t> used when source CPU type different from target type (i.e. PowerPC to Intel x86)</a:t>
            </a:r>
          </a:p>
          <a:p>
            <a:pPr lvl="1"/>
            <a:r>
              <a:rPr lang="en-US" altLang="en-US" dirty="0"/>
              <a:t>Generally slowest method</a:t>
            </a:r>
          </a:p>
          <a:p>
            <a:pPr lvl="1"/>
            <a:r>
              <a:rPr lang="en-US" altLang="en-US" dirty="0"/>
              <a:t>When computer language not compiled to native code – </a:t>
            </a:r>
            <a:r>
              <a:rPr lang="en-US" altLang="en-US" b="1" dirty="0">
                <a:solidFill>
                  <a:schemeClr val="accent6">
                    <a:lumMod val="75000"/>
                  </a:schemeClr>
                </a:solidFill>
              </a:rPr>
              <a:t>Interpretation</a:t>
            </a:r>
          </a:p>
          <a:p>
            <a:r>
              <a:rPr lang="en-US" altLang="en-US" b="1" dirty="0">
                <a:solidFill>
                  <a:schemeClr val="accent6">
                    <a:lumMod val="75000"/>
                  </a:schemeClr>
                </a:solidFill>
              </a:rPr>
              <a:t>Virtualization</a:t>
            </a:r>
            <a:r>
              <a:rPr lang="en-US" altLang="en-US" dirty="0"/>
              <a:t> – OS natively compiled for CPU, running </a:t>
            </a:r>
            <a:r>
              <a:rPr lang="en-US" altLang="en-US" b="1" dirty="0">
                <a:solidFill>
                  <a:schemeClr val="accent6">
                    <a:lumMod val="75000"/>
                  </a:schemeClr>
                </a:solidFill>
              </a:rPr>
              <a:t>guest</a:t>
            </a:r>
            <a:r>
              <a:rPr lang="en-US" altLang="en-US" dirty="0"/>
              <a:t> OSes  also natively compiled </a:t>
            </a:r>
          </a:p>
          <a:p>
            <a:pPr lvl="1"/>
            <a:r>
              <a:rPr lang="en-US" altLang="en-US" dirty="0"/>
              <a:t>Consider VMware running </a:t>
            </a:r>
            <a:r>
              <a:rPr lang="en-US" altLang="en-US" dirty="0" err="1"/>
              <a:t>WinXP</a:t>
            </a:r>
            <a:r>
              <a:rPr lang="en-US" altLang="en-US" dirty="0"/>
              <a:t> guests, each running applications, all on native </a:t>
            </a:r>
            <a:r>
              <a:rPr lang="en-US" altLang="en-US" dirty="0" err="1"/>
              <a:t>WinXP</a:t>
            </a:r>
            <a:r>
              <a:rPr lang="en-US" altLang="en-US" dirty="0"/>
              <a:t> </a:t>
            </a:r>
            <a:r>
              <a:rPr lang="en-US" altLang="en-US" b="1" dirty="0">
                <a:solidFill>
                  <a:schemeClr val="accent6">
                    <a:lumMod val="75000"/>
                  </a:schemeClr>
                </a:solidFill>
              </a:rPr>
              <a:t>host</a:t>
            </a:r>
            <a:r>
              <a:rPr lang="en-US" altLang="en-US" b="1" dirty="0">
                <a:solidFill>
                  <a:srgbClr val="006699"/>
                </a:solidFill>
              </a:rPr>
              <a:t> </a:t>
            </a:r>
            <a:r>
              <a:rPr lang="en-US" altLang="en-US" dirty="0"/>
              <a:t>OS</a:t>
            </a:r>
          </a:p>
          <a:p>
            <a:pPr lvl="1"/>
            <a:r>
              <a:rPr lang="en-US" altLang="en-US" b="1" dirty="0">
                <a:solidFill>
                  <a:schemeClr val="accent6">
                    <a:lumMod val="75000"/>
                  </a:schemeClr>
                </a:solidFill>
              </a:rPr>
              <a:t>VMM</a:t>
            </a:r>
            <a:r>
              <a:rPr lang="en-US" altLang="en-US" dirty="0"/>
              <a:t> (virtual machine manager) provides virtualization services</a:t>
            </a:r>
          </a:p>
          <a:p>
            <a:endParaRPr lang="en-US" dirty="0"/>
          </a:p>
        </p:txBody>
      </p:sp>
      <p:sp>
        <p:nvSpPr>
          <p:cNvPr id="4" name="Slide Number Placeholder 3">
            <a:extLst>
              <a:ext uri="{FF2B5EF4-FFF2-40B4-BE49-F238E27FC236}">
                <a16:creationId xmlns:a16="http://schemas.microsoft.com/office/drawing/2014/main" id="{28FB4FCD-B499-1682-3E7F-ACB1CD7ADF49}"/>
              </a:ext>
            </a:extLst>
          </p:cNvPr>
          <p:cNvSpPr>
            <a:spLocks noGrp="1"/>
          </p:cNvSpPr>
          <p:nvPr>
            <p:ph type="sldNum" sz="quarter" idx="12"/>
          </p:nvPr>
        </p:nvSpPr>
        <p:spPr/>
        <p:txBody>
          <a:bodyPr/>
          <a:lstStyle/>
          <a:p>
            <a:fld id="{7E3A9AD3-8B53-4946-B429-AD1CE863A323}" type="slidenum">
              <a:rPr lang="en-US" smtClean="0"/>
              <a:t>44</a:t>
            </a:fld>
            <a:endParaRPr lang="en-US"/>
          </a:p>
        </p:txBody>
      </p:sp>
      <p:sp>
        <p:nvSpPr>
          <p:cNvPr id="5" name="Date Placeholder 4">
            <a:extLst>
              <a:ext uri="{FF2B5EF4-FFF2-40B4-BE49-F238E27FC236}">
                <a16:creationId xmlns:a16="http://schemas.microsoft.com/office/drawing/2014/main" id="{8011B6F0-D3F7-2789-BFAE-E1331F3752E4}"/>
              </a:ext>
            </a:extLst>
          </p:cNvPr>
          <p:cNvSpPr>
            <a:spLocks noGrp="1"/>
          </p:cNvSpPr>
          <p:nvPr>
            <p:ph type="dt" sz="half" idx="10"/>
          </p:nvPr>
        </p:nvSpPr>
        <p:spPr/>
        <p:txBody>
          <a:bodyPr/>
          <a:lstStyle/>
          <a:p>
            <a:fld id="{A3C066AB-628C-4F7B-8535-06EF8727D994}" type="datetime1">
              <a:rPr lang="en-US" smtClean="0"/>
              <a:t>10/11/24</a:t>
            </a:fld>
            <a:endParaRPr lang="en-US"/>
          </a:p>
        </p:txBody>
      </p:sp>
      <p:sp>
        <p:nvSpPr>
          <p:cNvPr id="6" name="Footer Placeholder 5">
            <a:extLst>
              <a:ext uri="{FF2B5EF4-FFF2-40B4-BE49-F238E27FC236}">
                <a16:creationId xmlns:a16="http://schemas.microsoft.com/office/drawing/2014/main" id="{8FFEC3FA-7E15-DBBB-1775-B026C30BFD45}"/>
              </a:ext>
            </a:extLst>
          </p:cNvPr>
          <p:cNvSpPr>
            <a:spLocks noGrp="1"/>
          </p:cNvSpPr>
          <p:nvPr>
            <p:ph type="ftr" sz="quarter" idx="11"/>
          </p:nvPr>
        </p:nvSpPr>
        <p:spPr/>
        <p:txBody>
          <a:bodyPr/>
          <a:lstStyle/>
          <a:p>
            <a:r>
              <a:rPr lang="en-US"/>
              <a:t>CSCE 5640 - Introduction</a:t>
            </a:r>
          </a:p>
        </p:txBody>
      </p:sp>
    </p:spTree>
    <p:extLst>
      <p:ext uri="{BB962C8B-B14F-4D97-AF65-F5344CB8AC3E}">
        <p14:creationId xmlns:p14="http://schemas.microsoft.com/office/powerpoint/2010/main" val="15681690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03D50-30DA-37D9-6D22-452F5A948013}"/>
              </a:ext>
            </a:extLst>
          </p:cNvPr>
          <p:cNvSpPr>
            <a:spLocks noGrp="1"/>
          </p:cNvSpPr>
          <p:nvPr>
            <p:ph type="title"/>
          </p:nvPr>
        </p:nvSpPr>
        <p:spPr/>
        <p:txBody>
          <a:bodyPr/>
          <a:lstStyle/>
          <a:p>
            <a:r>
              <a:rPr lang="en-US" altLang="en-US" dirty="0"/>
              <a:t>Virtualization (cont.)</a:t>
            </a:r>
            <a:endParaRPr lang="en-US" dirty="0"/>
          </a:p>
        </p:txBody>
      </p:sp>
      <p:sp>
        <p:nvSpPr>
          <p:cNvPr id="3" name="Content Placeholder 2">
            <a:extLst>
              <a:ext uri="{FF2B5EF4-FFF2-40B4-BE49-F238E27FC236}">
                <a16:creationId xmlns:a16="http://schemas.microsoft.com/office/drawing/2014/main" id="{BF67E164-9377-0F49-EECC-8A009D188569}"/>
              </a:ext>
            </a:extLst>
          </p:cNvPr>
          <p:cNvSpPr>
            <a:spLocks noGrp="1"/>
          </p:cNvSpPr>
          <p:nvPr>
            <p:ph idx="1"/>
          </p:nvPr>
        </p:nvSpPr>
        <p:spPr/>
        <p:txBody>
          <a:bodyPr/>
          <a:lstStyle/>
          <a:p>
            <a:r>
              <a:rPr lang="en-US" altLang="en-US" dirty="0"/>
              <a:t>Use cases involve laptops and desktops running multiple OSes for exploration or compatibility</a:t>
            </a:r>
          </a:p>
          <a:p>
            <a:pPr lvl="1"/>
            <a:r>
              <a:rPr lang="en-US" altLang="en-US" dirty="0"/>
              <a:t>Apple laptop running Mac OS X host, Windows as a guest</a:t>
            </a:r>
          </a:p>
          <a:p>
            <a:pPr lvl="1"/>
            <a:r>
              <a:rPr lang="en-US" altLang="en-US" dirty="0"/>
              <a:t>Developing apps for multiple OSes without having multiple systems</a:t>
            </a:r>
          </a:p>
          <a:p>
            <a:pPr lvl="1"/>
            <a:r>
              <a:rPr lang="en-US" altLang="en-US" dirty="0"/>
              <a:t>Quality assurance testing applications without having multiple systems</a:t>
            </a:r>
          </a:p>
          <a:p>
            <a:pPr lvl="1"/>
            <a:r>
              <a:rPr lang="en-US" altLang="en-US" dirty="0"/>
              <a:t>Executing and managing computer environments within data centers</a:t>
            </a:r>
          </a:p>
          <a:p>
            <a:r>
              <a:rPr lang="en-US" altLang="en-US" dirty="0"/>
              <a:t>VMM can run natively, in which case they are also the host – within data centers</a:t>
            </a:r>
          </a:p>
          <a:p>
            <a:pPr lvl="1"/>
            <a:r>
              <a:rPr lang="en-US" altLang="en-US" dirty="0"/>
              <a:t>There is no general-purpose host then (VMware, ESX and Citrix </a:t>
            </a:r>
            <a:r>
              <a:rPr lang="en-US" altLang="en-US" dirty="0" err="1"/>
              <a:t>XenServer</a:t>
            </a:r>
            <a:r>
              <a:rPr lang="en-US" altLang="en-US" dirty="0"/>
              <a:t>)</a:t>
            </a:r>
          </a:p>
          <a:p>
            <a:pPr lvl="2"/>
            <a:endParaRPr lang="en-US" altLang="en-US" dirty="0"/>
          </a:p>
        </p:txBody>
      </p:sp>
      <p:sp>
        <p:nvSpPr>
          <p:cNvPr id="4" name="Slide Number Placeholder 3">
            <a:extLst>
              <a:ext uri="{FF2B5EF4-FFF2-40B4-BE49-F238E27FC236}">
                <a16:creationId xmlns:a16="http://schemas.microsoft.com/office/drawing/2014/main" id="{8901F6B0-AC04-6CB3-C880-C73C921FFFF7}"/>
              </a:ext>
            </a:extLst>
          </p:cNvPr>
          <p:cNvSpPr>
            <a:spLocks noGrp="1"/>
          </p:cNvSpPr>
          <p:nvPr>
            <p:ph type="sldNum" sz="quarter" idx="12"/>
          </p:nvPr>
        </p:nvSpPr>
        <p:spPr/>
        <p:txBody>
          <a:bodyPr/>
          <a:lstStyle/>
          <a:p>
            <a:fld id="{7E3A9AD3-8B53-4946-B429-AD1CE863A323}" type="slidenum">
              <a:rPr lang="en-US" smtClean="0"/>
              <a:t>45</a:t>
            </a:fld>
            <a:endParaRPr lang="en-US"/>
          </a:p>
        </p:txBody>
      </p:sp>
      <p:sp>
        <p:nvSpPr>
          <p:cNvPr id="5" name="Date Placeholder 4">
            <a:extLst>
              <a:ext uri="{FF2B5EF4-FFF2-40B4-BE49-F238E27FC236}">
                <a16:creationId xmlns:a16="http://schemas.microsoft.com/office/drawing/2014/main" id="{57F986E1-4AB4-123C-28AF-EA398D37BD8C}"/>
              </a:ext>
            </a:extLst>
          </p:cNvPr>
          <p:cNvSpPr>
            <a:spLocks noGrp="1"/>
          </p:cNvSpPr>
          <p:nvPr>
            <p:ph type="dt" sz="half" idx="10"/>
          </p:nvPr>
        </p:nvSpPr>
        <p:spPr/>
        <p:txBody>
          <a:bodyPr/>
          <a:lstStyle/>
          <a:p>
            <a:fld id="{909BD206-DA92-4480-8217-BF505F1528D9}" type="datetime1">
              <a:rPr lang="en-US" smtClean="0"/>
              <a:t>10/11/24</a:t>
            </a:fld>
            <a:endParaRPr lang="en-US"/>
          </a:p>
        </p:txBody>
      </p:sp>
      <p:sp>
        <p:nvSpPr>
          <p:cNvPr id="6" name="Footer Placeholder 5">
            <a:extLst>
              <a:ext uri="{FF2B5EF4-FFF2-40B4-BE49-F238E27FC236}">
                <a16:creationId xmlns:a16="http://schemas.microsoft.com/office/drawing/2014/main" id="{A82F6859-6FC7-2B92-F156-D4C13B5DF9F6}"/>
              </a:ext>
            </a:extLst>
          </p:cNvPr>
          <p:cNvSpPr>
            <a:spLocks noGrp="1"/>
          </p:cNvSpPr>
          <p:nvPr>
            <p:ph type="ftr" sz="quarter" idx="11"/>
          </p:nvPr>
        </p:nvSpPr>
        <p:spPr/>
        <p:txBody>
          <a:bodyPr/>
          <a:lstStyle/>
          <a:p>
            <a:r>
              <a:rPr lang="en-US"/>
              <a:t>CSCE 5640 - Introduction</a:t>
            </a:r>
          </a:p>
        </p:txBody>
      </p:sp>
    </p:spTree>
    <p:extLst>
      <p:ext uri="{BB962C8B-B14F-4D97-AF65-F5344CB8AC3E}">
        <p14:creationId xmlns:p14="http://schemas.microsoft.com/office/powerpoint/2010/main" val="27016510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03D50-30DA-37D9-6D22-452F5A948013}"/>
              </a:ext>
            </a:extLst>
          </p:cNvPr>
          <p:cNvSpPr>
            <a:spLocks noGrp="1"/>
          </p:cNvSpPr>
          <p:nvPr>
            <p:ph type="title"/>
          </p:nvPr>
        </p:nvSpPr>
        <p:spPr/>
        <p:txBody>
          <a:bodyPr/>
          <a:lstStyle/>
          <a:p>
            <a:r>
              <a:rPr lang="en-US" altLang="en-US" sz="4400" dirty="0"/>
              <a:t>Computing Environments - Virtualization</a:t>
            </a:r>
            <a:endParaRPr lang="en-US" dirty="0"/>
          </a:p>
        </p:txBody>
      </p:sp>
      <p:pic>
        <p:nvPicPr>
          <p:cNvPr id="4" name="Picture 1" descr="1_20.pdf">
            <a:extLst>
              <a:ext uri="{FF2B5EF4-FFF2-40B4-BE49-F238E27FC236}">
                <a16:creationId xmlns:a16="http://schemas.microsoft.com/office/drawing/2014/main" id="{4F4ABA7A-BC69-60DC-D0BA-4BE806D6A0F1}"/>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71829" y="2080260"/>
            <a:ext cx="5947303" cy="4023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53814AEA-70B1-14AD-1679-2F811B5059AA}"/>
              </a:ext>
            </a:extLst>
          </p:cNvPr>
          <p:cNvSpPr>
            <a:spLocks noGrp="1"/>
          </p:cNvSpPr>
          <p:nvPr>
            <p:ph type="sldNum" sz="quarter" idx="12"/>
          </p:nvPr>
        </p:nvSpPr>
        <p:spPr/>
        <p:txBody>
          <a:bodyPr/>
          <a:lstStyle/>
          <a:p>
            <a:fld id="{7E3A9AD3-8B53-4946-B429-AD1CE863A323}" type="slidenum">
              <a:rPr lang="en-US" smtClean="0"/>
              <a:t>46</a:t>
            </a:fld>
            <a:endParaRPr lang="en-US"/>
          </a:p>
        </p:txBody>
      </p:sp>
      <p:sp>
        <p:nvSpPr>
          <p:cNvPr id="3" name="Date Placeholder 2">
            <a:extLst>
              <a:ext uri="{FF2B5EF4-FFF2-40B4-BE49-F238E27FC236}">
                <a16:creationId xmlns:a16="http://schemas.microsoft.com/office/drawing/2014/main" id="{972E8D40-BF35-A0A7-DD9F-A584B3C5DDD3}"/>
              </a:ext>
            </a:extLst>
          </p:cNvPr>
          <p:cNvSpPr>
            <a:spLocks noGrp="1"/>
          </p:cNvSpPr>
          <p:nvPr>
            <p:ph type="dt" sz="half" idx="10"/>
          </p:nvPr>
        </p:nvSpPr>
        <p:spPr/>
        <p:txBody>
          <a:bodyPr/>
          <a:lstStyle/>
          <a:p>
            <a:fld id="{EA057B31-79AF-4A53-83E3-32B4F7B96919}" type="datetime1">
              <a:rPr lang="en-US" smtClean="0"/>
              <a:t>10/11/24</a:t>
            </a:fld>
            <a:endParaRPr lang="en-US"/>
          </a:p>
        </p:txBody>
      </p:sp>
      <p:sp>
        <p:nvSpPr>
          <p:cNvPr id="6" name="Footer Placeholder 5">
            <a:extLst>
              <a:ext uri="{FF2B5EF4-FFF2-40B4-BE49-F238E27FC236}">
                <a16:creationId xmlns:a16="http://schemas.microsoft.com/office/drawing/2014/main" id="{C0054167-09B9-F4EC-8BC7-62F313D56346}"/>
              </a:ext>
            </a:extLst>
          </p:cNvPr>
          <p:cNvSpPr>
            <a:spLocks noGrp="1"/>
          </p:cNvSpPr>
          <p:nvPr>
            <p:ph type="ftr" sz="quarter" idx="11"/>
          </p:nvPr>
        </p:nvSpPr>
        <p:spPr/>
        <p:txBody>
          <a:bodyPr/>
          <a:lstStyle/>
          <a:p>
            <a:r>
              <a:rPr lang="en-US"/>
              <a:t>CSCE 5640 - Introduction</a:t>
            </a:r>
          </a:p>
        </p:txBody>
      </p:sp>
    </p:spTree>
    <p:extLst>
      <p:ext uri="{BB962C8B-B14F-4D97-AF65-F5344CB8AC3E}">
        <p14:creationId xmlns:p14="http://schemas.microsoft.com/office/powerpoint/2010/main" val="1906718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03D50-30DA-37D9-6D22-452F5A948013}"/>
              </a:ext>
            </a:extLst>
          </p:cNvPr>
          <p:cNvSpPr>
            <a:spLocks noGrp="1"/>
          </p:cNvSpPr>
          <p:nvPr>
            <p:ph type="title"/>
          </p:nvPr>
        </p:nvSpPr>
        <p:spPr/>
        <p:txBody>
          <a:bodyPr/>
          <a:lstStyle/>
          <a:p>
            <a:r>
              <a:rPr lang="en-US" dirty="0"/>
              <a:t>Further Reading</a:t>
            </a:r>
          </a:p>
        </p:txBody>
      </p:sp>
      <p:sp>
        <p:nvSpPr>
          <p:cNvPr id="3" name="Content Placeholder 2">
            <a:extLst>
              <a:ext uri="{FF2B5EF4-FFF2-40B4-BE49-F238E27FC236}">
                <a16:creationId xmlns:a16="http://schemas.microsoft.com/office/drawing/2014/main" id="{BF67E164-9377-0F49-EECC-8A009D188569}"/>
              </a:ext>
            </a:extLst>
          </p:cNvPr>
          <p:cNvSpPr>
            <a:spLocks noGrp="1"/>
          </p:cNvSpPr>
          <p:nvPr>
            <p:ph idx="1"/>
          </p:nvPr>
        </p:nvSpPr>
        <p:spPr/>
        <p:txBody>
          <a:bodyPr/>
          <a:lstStyle/>
          <a:p>
            <a:r>
              <a:rPr lang="en-US" altLang="en-US" dirty="0"/>
              <a:t>1.8 Distributed Systems</a:t>
            </a:r>
          </a:p>
          <a:p>
            <a:r>
              <a:rPr lang="en-US" altLang="en-US" dirty="0"/>
              <a:t>1.9 Kernel Data Structures</a:t>
            </a:r>
          </a:p>
          <a:p>
            <a:r>
              <a:rPr lang="en-US" altLang="en-US" dirty="0"/>
              <a:t>1.10 Computing Environments</a:t>
            </a:r>
          </a:p>
          <a:p>
            <a:r>
              <a:rPr lang="en-US" altLang="en-US" dirty="0"/>
              <a:t>1.11 Free and Open-Source Operating Systems</a:t>
            </a:r>
          </a:p>
          <a:p>
            <a:endParaRPr lang="en-US" dirty="0"/>
          </a:p>
        </p:txBody>
      </p:sp>
      <p:sp>
        <p:nvSpPr>
          <p:cNvPr id="4" name="Slide Number Placeholder 3">
            <a:extLst>
              <a:ext uri="{FF2B5EF4-FFF2-40B4-BE49-F238E27FC236}">
                <a16:creationId xmlns:a16="http://schemas.microsoft.com/office/drawing/2014/main" id="{1C9B4B35-B1F0-94E3-7178-B80B4DC9C2E9}"/>
              </a:ext>
            </a:extLst>
          </p:cNvPr>
          <p:cNvSpPr>
            <a:spLocks noGrp="1"/>
          </p:cNvSpPr>
          <p:nvPr>
            <p:ph type="sldNum" sz="quarter" idx="12"/>
          </p:nvPr>
        </p:nvSpPr>
        <p:spPr/>
        <p:txBody>
          <a:bodyPr/>
          <a:lstStyle/>
          <a:p>
            <a:fld id="{7E3A9AD3-8B53-4946-B429-AD1CE863A323}" type="slidenum">
              <a:rPr lang="en-US" smtClean="0"/>
              <a:t>47</a:t>
            </a:fld>
            <a:endParaRPr lang="en-US"/>
          </a:p>
        </p:txBody>
      </p:sp>
      <p:sp>
        <p:nvSpPr>
          <p:cNvPr id="5" name="Date Placeholder 4">
            <a:extLst>
              <a:ext uri="{FF2B5EF4-FFF2-40B4-BE49-F238E27FC236}">
                <a16:creationId xmlns:a16="http://schemas.microsoft.com/office/drawing/2014/main" id="{16BEEFE8-FE2B-C35B-9D15-ED116CB89661}"/>
              </a:ext>
            </a:extLst>
          </p:cNvPr>
          <p:cNvSpPr>
            <a:spLocks noGrp="1"/>
          </p:cNvSpPr>
          <p:nvPr>
            <p:ph type="dt" sz="half" idx="10"/>
          </p:nvPr>
        </p:nvSpPr>
        <p:spPr/>
        <p:txBody>
          <a:bodyPr/>
          <a:lstStyle/>
          <a:p>
            <a:fld id="{967043CF-63FB-47F9-8EA7-FADCCC5DEE00}" type="datetime1">
              <a:rPr lang="en-US" smtClean="0"/>
              <a:t>10/11/24</a:t>
            </a:fld>
            <a:endParaRPr lang="en-US"/>
          </a:p>
        </p:txBody>
      </p:sp>
      <p:sp>
        <p:nvSpPr>
          <p:cNvPr id="6" name="Footer Placeholder 5">
            <a:extLst>
              <a:ext uri="{FF2B5EF4-FFF2-40B4-BE49-F238E27FC236}">
                <a16:creationId xmlns:a16="http://schemas.microsoft.com/office/drawing/2014/main" id="{6359B0AC-2146-B633-90C1-FE13073CDB76}"/>
              </a:ext>
            </a:extLst>
          </p:cNvPr>
          <p:cNvSpPr>
            <a:spLocks noGrp="1"/>
          </p:cNvSpPr>
          <p:nvPr>
            <p:ph type="ftr" sz="quarter" idx="11"/>
          </p:nvPr>
        </p:nvSpPr>
        <p:spPr/>
        <p:txBody>
          <a:bodyPr/>
          <a:lstStyle/>
          <a:p>
            <a:r>
              <a:rPr lang="en-US"/>
              <a:t>CSCE 5640 - Introduction</a:t>
            </a:r>
          </a:p>
        </p:txBody>
      </p:sp>
    </p:spTree>
    <p:extLst>
      <p:ext uri="{BB962C8B-B14F-4D97-AF65-F5344CB8AC3E}">
        <p14:creationId xmlns:p14="http://schemas.microsoft.com/office/powerpoint/2010/main" val="28017624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CB242-FF90-B2B3-D711-0ACC27118F31}"/>
              </a:ext>
            </a:extLst>
          </p:cNvPr>
          <p:cNvSpPr>
            <a:spLocks noGrp="1"/>
          </p:cNvSpPr>
          <p:nvPr>
            <p:ph type="title"/>
          </p:nvPr>
        </p:nvSpPr>
        <p:spPr/>
        <p:txBody>
          <a:bodyPr/>
          <a:lstStyle/>
          <a:p>
            <a:endParaRPr lang="en-US"/>
          </a:p>
        </p:txBody>
      </p:sp>
      <p:pic>
        <p:nvPicPr>
          <p:cNvPr id="4" name="Picture 9" descr="LaborDaycatinhammock.gif">
            <a:extLst>
              <a:ext uri="{FF2B5EF4-FFF2-40B4-BE49-F238E27FC236}">
                <a16:creationId xmlns:a16="http://schemas.microsoft.com/office/drawing/2014/main" id="{836C9C3C-69F1-7589-CD70-4F81BA7A0F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3984812" y="2148681"/>
            <a:ext cx="3810000" cy="3705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580FD6C6-6E29-E233-A4CA-6730F28A4DB7}"/>
              </a:ext>
            </a:extLst>
          </p:cNvPr>
          <p:cNvSpPr>
            <a:spLocks noGrp="1"/>
          </p:cNvSpPr>
          <p:nvPr>
            <p:ph type="sldNum" sz="quarter" idx="12"/>
          </p:nvPr>
        </p:nvSpPr>
        <p:spPr/>
        <p:txBody>
          <a:bodyPr/>
          <a:lstStyle/>
          <a:p>
            <a:fld id="{7E3A9AD3-8B53-4946-B429-AD1CE863A323}" type="slidenum">
              <a:rPr lang="en-US" smtClean="0"/>
              <a:t>48</a:t>
            </a:fld>
            <a:endParaRPr lang="en-US"/>
          </a:p>
        </p:txBody>
      </p:sp>
      <p:sp>
        <p:nvSpPr>
          <p:cNvPr id="3" name="Date Placeholder 2">
            <a:extLst>
              <a:ext uri="{FF2B5EF4-FFF2-40B4-BE49-F238E27FC236}">
                <a16:creationId xmlns:a16="http://schemas.microsoft.com/office/drawing/2014/main" id="{BEA0EFDC-1DD2-08FD-B2FF-AB42B6A1706B}"/>
              </a:ext>
            </a:extLst>
          </p:cNvPr>
          <p:cNvSpPr>
            <a:spLocks noGrp="1"/>
          </p:cNvSpPr>
          <p:nvPr>
            <p:ph type="dt" sz="half" idx="10"/>
          </p:nvPr>
        </p:nvSpPr>
        <p:spPr/>
        <p:txBody>
          <a:bodyPr/>
          <a:lstStyle/>
          <a:p>
            <a:fld id="{1500841A-6AA4-4AF6-A0B7-6277910D60EE}" type="datetime1">
              <a:rPr lang="en-US" smtClean="0"/>
              <a:t>10/11/24</a:t>
            </a:fld>
            <a:endParaRPr lang="en-US"/>
          </a:p>
        </p:txBody>
      </p:sp>
      <p:sp>
        <p:nvSpPr>
          <p:cNvPr id="6" name="Footer Placeholder 5">
            <a:extLst>
              <a:ext uri="{FF2B5EF4-FFF2-40B4-BE49-F238E27FC236}">
                <a16:creationId xmlns:a16="http://schemas.microsoft.com/office/drawing/2014/main" id="{A97AB087-7248-2F66-FD2E-05ED3B9DC802}"/>
              </a:ext>
            </a:extLst>
          </p:cNvPr>
          <p:cNvSpPr>
            <a:spLocks noGrp="1"/>
          </p:cNvSpPr>
          <p:nvPr>
            <p:ph type="ftr" sz="quarter" idx="11"/>
          </p:nvPr>
        </p:nvSpPr>
        <p:spPr/>
        <p:txBody>
          <a:bodyPr/>
          <a:lstStyle/>
          <a:p>
            <a:r>
              <a:rPr lang="en-US"/>
              <a:t>CSCE 5640 - Introduction</a:t>
            </a:r>
          </a:p>
        </p:txBody>
      </p:sp>
    </p:spTree>
    <p:extLst>
      <p:ext uri="{BB962C8B-B14F-4D97-AF65-F5344CB8AC3E}">
        <p14:creationId xmlns:p14="http://schemas.microsoft.com/office/powerpoint/2010/main" val="2836134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4F8E6-79E1-E93E-601E-8A65CD1D46B4}"/>
              </a:ext>
            </a:extLst>
          </p:cNvPr>
          <p:cNvSpPr>
            <a:spLocks noGrp="1"/>
          </p:cNvSpPr>
          <p:nvPr>
            <p:ph type="title"/>
          </p:nvPr>
        </p:nvSpPr>
        <p:spPr/>
        <p:txBody>
          <a:bodyPr/>
          <a:lstStyle/>
          <a:p>
            <a:r>
              <a:rPr lang="en-US" altLang="en-US" dirty="0"/>
              <a:t>What Operating Systems Do</a:t>
            </a:r>
            <a:endParaRPr lang="en-US" dirty="0"/>
          </a:p>
        </p:txBody>
      </p:sp>
      <p:sp>
        <p:nvSpPr>
          <p:cNvPr id="3" name="Content Placeholder 2">
            <a:extLst>
              <a:ext uri="{FF2B5EF4-FFF2-40B4-BE49-F238E27FC236}">
                <a16:creationId xmlns:a16="http://schemas.microsoft.com/office/drawing/2014/main" id="{8B112EEF-10EA-A48D-4AC8-7EBC1712D67B}"/>
              </a:ext>
            </a:extLst>
          </p:cNvPr>
          <p:cNvSpPr>
            <a:spLocks noGrp="1"/>
          </p:cNvSpPr>
          <p:nvPr>
            <p:ph idx="1"/>
          </p:nvPr>
        </p:nvSpPr>
        <p:spPr/>
        <p:txBody>
          <a:bodyPr>
            <a:normAutofit fontScale="77500" lnSpcReduction="20000"/>
          </a:bodyPr>
          <a:lstStyle/>
          <a:p>
            <a:r>
              <a:rPr lang="en-US" altLang="en-US" dirty="0"/>
              <a:t>Depends on the point of view: user and system</a:t>
            </a:r>
          </a:p>
          <a:p>
            <a:r>
              <a:rPr lang="en-US" altLang="en-US" dirty="0"/>
              <a:t>Users want convenience, </a:t>
            </a:r>
            <a:r>
              <a:rPr lang="en-US" altLang="en-US" b="1" dirty="0">
                <a:solidFill>
                  <a:schemeClr val="accent6">
                    <a:lumMod val="75000"/>
                  </a:schemeClr>
                </a:solidFill>
              </a:rPr>
              <a:t>ease of use </a:t>
            </a:r>
            <a:r>
              <a:rPr lang="en-US" altLang="en-US" dirty="0"/>
              <a:t>and</a:t>
            </a:r>
            <a:r>
              <a:rPr lang="en-US" altLang="en-US" b="1" dirty="0">
                <a:solidFill>
                  <a:srgbClr val="3366FF"/>
                </a:solidFill>
              </a:rPr>
              <a:t> </a:t>
            </a:r>
            <a:r>
              <a:rPr lang="en-US" altLang="en-US" b="1" dirty="0">
                <a:solidFill>
                  <a:schemeClr val="accent6">
                    <a:lumMod val="75000"/>
                  </a:schemeClr>
                </a:solidFill>
              </a:rPr>
              <a:t>good performance </a:t>
            </a:r>
          </a:p>
          <a:p>
            <a:pPr lvl="1"/>
            <a:r>
              <a:rPr lang="en-US" altLang="en-US" dirty="0"/>
              <a:t>Don</a:t>
            </a:r>
            <a:r>
              <a:rPr lang="ja-JP" altLang="en-US" dirty="0"/>
              <a:t>’</a:t>
            </a:r>
            <a:r>
              <a:rPr lang="en-US" altLang="ja-JP" dirty="0"/>
              <a:t>t care about </a:t>
            </a:r>
            <a:r>
              <a:rPr lang="en-US" altLang="ja-JP" b="1" dirty="0">
                <a:solidFill>
                  <a:schemeClr val="accent6">
                    <a:lumMod val="75000"/>
                  </a:schemeClr>
                </a:solidFill>
              </a:rPr>
              <a:t>resource utilization</a:t>
            </a:r>
          </a:p>
          <a:p>
            <a:r>
              <a:rPr lang="en-US" altLang="en-US" dirty="0">
                <a:solidFill>
                  <a:srgbClr val="000000"/>
                </a:solidFill>
              </a:rPr>
              <a:t>Mobile devices like smartphones and tables are resource poor, optimized for usability and battery life</a:t>
            </a:r>
          </a:p>
          <a:p>
            <a:pPr lvl="1"/>
            <a:r>
              <a:rPr lang="en-US" altLang="en-US" dirty="0">
                <a:solidFill>
                  <a:srgbClr val="000000"/>
                </a:solidFill>
              </a:rPr>
              <a:t>Mobile user interfaces such as touch screens, voice recognition (</a:t>
            </a:r>
            <a:r>
              <a:rPr lang="en-US" altLang="en-US" dirty="0" err="1">
                <a:solidFill>
                  <a:srgbClr val="000000"/>
                </a:solidFill>
              </a:rPr>
              <a:t>eg</a:t>
            </a:r>
            <a:r>
              <a:rPr lang="en-US" altLang="en-US" dirty="0">
                <a:solidFill>
                  <a:srgbClr val="000000"/>
                </a:solidFill>
              </a:rPr>
              <a:t>: Apple’s </a:t>
            </a:r>
            <a:r>
              <a:rPr lang="en-US" altLang="en-US" dirty="0">
                <a:solidFill>
                  <a:schemeClr val="accent6">
                    <a:lumMod val="75000"/>
                  </a:schemeClr>
                </a:solidFill>
              </a:rPr>
              <a:t>Siri</a:t>
            </a:r>
            <a:r>
              <a:rPr lang="en-US" altLang="en-US" dirty="0">
                <a:solidFill>
                  <a:srgbClr val="000000"/>
                </a:solidFill>
              </a:rPr>
              <a:t>).</a:t>
            </a:r>
          </a:p>
          <a:p>
            <a:r>
              <a:rPr lang="en-US" altLang="en-US" dirty="0">
                <a:solidFill>
                  <a:srgbClr val="000000"/>
                </a:solidFill>
              </a:rPr>
              <a:t>Some computers have little or no user interface, such as embedded computers in devices and automobiles</a:t>
            </a:r>
          </a:p>
          <a:p>
            <a:pPr lvl="1"/>
            <a:r>
              <a:rPr lang="en-US" altLang="en-US" dirty="0">
                <a:solidFill>
                  <a:srgbClr val="000000"/>
                </a:solidFill>
              </a:rPr>
              <a:t>Run primarily without user intervention</a:t>
            </a:r>
          </a:p>
          <a:p>
            <a:endParaRPr lang="en-US" altLang="en-US" dirty="0"/>
          </a:p>
          <a:p>
            <a:r>
              <a:rPr lang="en-US" altLang="en-US" dirty="0"/>
              <a:t>But shared computer such as </a:t>
            </a:r>
            <a:r>
              <a:rPr lang="en-US" altLang="en-US" b="1" dirty="0">
                <a:solidFill>
                  <a:schemeClr val="accent6">
                    <a:lumMod val="75000"/>
                  </a:schemeClr>
                </a:solidFill>
              </a:rPr>
              <a:t>mainframe</a:t>
            </a:r>
            <a:r>
              <a:rPr lang="en-US" altLang="en-US" dirty="0"/>
              <a:t> or </a:t>
            </a:r>
            <a:r>
              <a:rPr lang="en-US" altLang="en-US" b="1" dirty="0">
                <a:solidFill>
                  <a:schemeClr val="accent6">
                    <a:lumMod val="75000"/>
                  </a:schemeClr>
                </a:solidFill>
              </a:rPr>
              <a:t>minicomputer</a:t>
            </a:r>
            <a:r>
              <a:rPr lang="en-US" altLang="en-US" dirty="0"/>
              <a:t> must keep all users happy</a:t>
            </a:r>
          </a:p>
          <a:p>
            <a:pPr lvl="1"/>
            <a:r>
              <a:rPr lang="en-US" altLang="en-US" dirty="0"/>
              <a:t>Operating system is a </a:t>
            </a:r>
            <a:r>
              <a:rPr lang="en-US" altLang="en-US" b="1" dirty="0">
                <a:solidFill>
                  <a:schemeClr val="accent6">
                    <a:lumMod val="75000"/>
                  </a:schemeClr>
                </a:solidFill>
              </a:rPr>
              <a:t>resource allocator </a:t>
            </a:r>
            <a:r>
              <a:rPr lang="en-US" altLang="en-US" dirty="0"/>
              <a:t>and </a:t>
            </a:r>
            <a:r>
              <a:rPr lang="en-US" altLang="en-US" b="1" dirty="0">
                <a:solidFill>
                  <a:schemeClr val="accent6">
                    <a:lumMod val="75000"/>
                  </a:schemeClr>
                </a:solidFill>
              </a:rPr>
              <a:t>control program </a:t>
            </a:r>
            <a:r>
              <a:rPr lang="en-US" altLang="en-US" dirty="0"/>
              <a:t>making efficient use of HW and managing execution of user programs</a:t>
            </a:r>
          </a:p>
        </p:txBody>
      </p:sp>
      <p:sp>
        <p:nvSpPr>
          <p:cNvPr id="4" name="Slide Number Placeholder 3">
            <a:extLst>
              <a:ext uri="{FF2B5EF4-FFF2-40B4-BE49-F238E27FC236}">
                <a16:creationId xmlns:a16="http://schemas.microsoft.com/office/drawing/2014/main" id="{11E1D68A-7431-2C2B-2829-7D59633221E3}"/>
              </a:ext>
            </a:extLst>
          </p:cNvPr>
          <p:cNvSpPr>
            <a:spLocks noGrp="1"/>
          </p:cNvSpPr>
          <p:nvPr>
            <p:ph type="sldNum" sz="quarter" idx="12"/>
          </p:nvPr>
        </p:nvSpPr>
        <p:spPr/>
        <p:txBody>
          <a:bodyPr/>
          <a:lstStyle/>
          <a:p>
            <a:fld id="{7E3A9AD3-8B53-4946-B429-AD1CE863A323}" type="slidenum">
              <a:rPr lang="en-US" smtClean="0"/>
              <a:t>5</a:t>
            </a:fld>
            <a:endParaRPr lang="en-US"/>
          </a:p>
        </p:txBody>
      </p:sp>
      <p:sp>
        <p:nvSpPr>
          <p:cNvPr id="5" name="Date Placeholder 4">
            <a:extLst>
              <a:ext uri="{FF2B5EF4-FFF2-40B4-BE49-F238E27FC236}">
                <a16:creationId xmlns:a16="http://schemas.microsoft.com/office/drawing/2014/main" id="{CA23C7D2-3F29-860A-EC88-8A55CE62A942}"/>
              </a:ext>
            </a:extLst>
          </p:cNvPr>
          <p:cNvSpPr>
            <a:spLocks noGrp="1"/>
          </p:cNvSpPr>
          <p:nvPr>
            <p:ph type="dt" sz="half" idx="10"/>
          </p:nvPr>
        </p:nvSpPr>
        <p:spPr/>
        <p:txBody>
          <a:bodyPr/>
          <a:lstStyle/>
          <a:p>
            <a:fld id="{36FD5D37-0584-40BD-9EB0-41CDCB997418}" type="datetime1">
              <a:rPr lang="en-US" smtClean="0"/>
              <a:t>10/11/24</a:t>
            </a:fld>
            <a:endParaRPr lang="en-US"/>
          </a:p>
        </p:txBody>
      </p:sp>
      <p:sp>
        <p:nvSpPr>
          <p:cNvPr id="6" name="Footer Placeholder 5">
            <a:extLst>
              <a:ext uri="{FF2B5EF4-FFF2-40B4-BE49-F238E27FC236}">
                <a16:creationId xmlns:a16="http://schemas.microsoft.com/office/drawing/2014/main" id="{6E88A1F2-FC2B-7E93-4030-E2387DA4EC1C}"/>
              </a:ext>
            </a:extLst>
          </p:cNvPr>
          <p:cNvSpPr>
            <a:spLocks noGrp="1"/>
          </p:cNvSpPr>
          <p:nvPr>
            <p:ph type="ftr" sz="quarter" idx="11"/>
          </p:nvPr>
        </p:nvSpPr>
        <p:spPr/>
        <p:txBody>
          <a:bodyPr/>
          <a:lstStyle/>
          <a:p>
            <a:r>
              <a:rPr lang="en-US"/>
              <a:t>CSCE 5640 - Introduction</a:t>
            </a:r>
          </a:p>
        </p:txBody>
      </p:sp>
    </p:spTree>
    <p:extLst>
      <p:ext uri="{BB962C8B-B14F-4D97-AF65-F5344CB8AC3E}">
        <p14:creationId xmlns:p14="http://schemas.microsoft.com/office/powerpoint/2010/main" val="2994597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3BA01-F84B-3439-9414-060220B6E2B1}"/>
              </a:ext>
            </a:extLst>
          </p:cNvPr>
          <p:cNvSpPr>
            <a:spLocks noGrp="1"/>
          </p:cNvSpPr>
          <p:nvPr>
            <p:ph type="title"/>
          </p:nvPr>
        </p:nvSpPr>
        <p:spPr/>
        <p:txBody>
          <a:bodyPr/>
          <a:lstStyle/>
          <a:p>
            <a:r>
              <a:rPr lang="en-US" altLang="en-US" dirty="0"/>
              <a:t>Defining Operating Systems</a:t>
            </a:r>
            <a:endParaRPr lang="en-US" dirty="0"/>
          </a:p>
        </p:txBody>
      </p:sp>
      <p:sp>
        <p:nvSpPr>
          <p:cNvPr id="3" name="Content Placeholder 2">
            <a:extLst>
              <a:ext uri="{FF2B5EF4-FFF2-40B4-BE49-F238E27FC236}">
                <a16:creationId xmlns:a16="http://schemas.microsoft.com/office/drawing/2014/main" id="{D3DB7D9A-3F65-9821-2068-E87A5FE049AD}"/>
              </a:ext>
            </a:extLst>
          </p:cNvPr>
          <p:cNvSpPr>
            <a:spLocks noGrp="1"/>
          </p:cNvSpPr>
          <p:nvPr>
            <p:ph idx="1"/>
          </p:nvPr>
        </p:nvSpPr>
        <p:spPr/>
        <p:txBody>
          <a:bodyPr/>
          <a:lstStyle/>
          <a:p>
            <a:r>
              <a:rPr lang="en-US" altLang="en-US" dirty="0"/>
              <a:t>Term OS covers many roles</a:t>
            </a:r>
          </a:p>
          <a:p>
            <a:pPr lvl="1"/>
            <a:r>
              <a:rPr lang="en-US" altLang="en-US" dirty="0"/>
              <a:t>Because of myriad designs and uses of OSes</a:t>
            </a:r>
          </a:p>
          <a:p>
            <a:pPr lvl="1"/>
            <a:r>
              <a:rPr lang="en-US" altLang="en-US" dirty="0"/>
              <a:t>Computers are present within toasters, ships, spacecraft, game machines, TVs and industrial control systems</a:t>
            </a:r>
          </a:p>
          <a:p>
            <a:pPr lvl="1"/>
            <a:r>
              <a:rPr lang="en-US" altLang="en-US" dirty="0"/>
              <a:t>Born with fixed-purpose systems for military uses, such as code breaking and trajectory plotting, and government uses, such as census calculation </a:t>
            </a:r>
          </a:p>
          <a:p>
            <a:pPr lvl="1"/>
            <a:r>
              <a:rPr lang="en-US" altLang="en-US" dirty="0"/>
              <a:t>Evolved into more general purpose and needed resource management and program control.</a:t>
            </a:r>
          </a:p>
          <a:p>
            <a:endParaRPr lang="en-US" dirty="0"/>
          </a:p>
        </p:txBody>
      </p:sp>
      <p:sp>
        <p:nvSpPr>
          <p:cNvPr id="4" name="Slide Number Placeholder 3">
            <a:extLst>
              <a:ext uri="{FF2B5EF4-FFF2-40B4-BE49-F238E27FC236}">
                <a16:creationId xmlns:a16="http://schemas.microsoft.com/office/drawing/2014/main" id="{08BF07B3-2E25-517E-DD57-28CD56CBD964}"/>
              </a:ext>
            </a:extLst>
          </p:cNvPr>
          <p:cNvSpPr>
            <a:spLocks noGrp="1"/>
          </p:cNvSpPr>
          <p:nvPr>
            <p:ph type="sldNum" sz="quarter" idx="12"/>
          </p:nvPr>
        </p:nvSpPr>
        <p:spPr/>
        <p:txBody>
          <a:bodyPr/>
          <a:lstStyle/>
          <a:p>
            <a:fld id="{7E3A9AD3-8B53-4946-B429-AD1CE863A323}" type="slidenum">
              <a:rPr lang="en-US" smtClean="0"/>
              <a:t>6</a:t>
            </a:fld>
            <a:endParaRPr lang="en-US"/>
          </a:p>
        </p:txBody>
      </p:sp>
      <p:sp>
        <p:nvSpPr>
          <p:cNvPr id="5" name="Date Placeholder 4">
            <a:extLst>
              <a:ext uri="{FF2B5EF4-FFF2-40B4-BE49-F238E27FC236}">
                <a16:creationId xmlns:a16="http://schemas.microsoft.com/office/drawing/2014/main" id="{EA4B3304-E00D-0A85-2B9D-CCEF6C8F9D6B}"/>
              </a:ext>
            </a:extLst>
          </p:cNvPr>
          <p:cNvSpPr>
            <a:spLocks noGrp="1"/>
          </p:cNvSpPr>
          <p:nvPr>
            <p:ph type="dt" sz="half" idx="10"/>
          </p:nvPr>
        </p:nvSpPr>
        <p:spPr/>
        <p:txBody>
          <a:bodyPr/>
          <a:lstStyle/>
          <a:p>
            <a:fld id="{459C625A-1AA1-4A49-AE07-5F10124C1201}" type="datetime1">
              <a:rPr lang="en-US" smtClean="0"/>
              <a:t>10/11/24</a:t>
            </a:fld>
            <a:endParaRPr lang="en-US"/>
          </a:p>
        </p:txBody>
      </p:sp>
      <p:sp>
        <p:nvSpPr>
          <p:cNvPr id="6" name="Footer Placeholder 5">
            <a:extLst>
              <a:ext uri="{FF2B5EF4-FFF2-40B4-BE49-F238E27FC236}">
                <a16:creationId xmlns:a16="http://schemas.microsoft.com/office/drawing/2014/main" id="{E055630C-2FD1-CCD5-D295-F45300E1E48C}"/>
              </a:ext>
            </a:extLst>
          </p:cNvPr>
          <p:cNvSpPr>
            <a:spLocks noGrp="1"/>
          </p:cNvSpPr>
          <p:nvPr>
            <p:ph type="ftr" sz="quarter" idx="11"/>
          </p:nvPr>
        </p:nvSpPr>
        <p:spPr/>
        <p:txBody>
          <a:bodyPr/>
          <a:lstStyle/>
          <a:p>
            <a:r>
              <a:rPr lang="en-US"/>
              <a:t>CSCE 5640 - Introduction</a:t>
            </a:r>
          </a:p>
        </p:txBody>
      </p:sp>
    </p:spTree>
    <p:extLst>
      <p:ext uri="{BB962C8B-B14F-4D97-AF65-F5344CB8AC3E}">
        <p14:creationId xmlns:p14="http://schemas.microsoft.com/office/powerpoint/2010/main" val="1111638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1C864-F983-353A-FCB0-BB665B335DF2}"/>
              </a:ext>
            </a:extLst>
          </p:cNvPr>
          <p:cNvSpPr>
            <a:spLocks noGrp="1"/>
          </p:cNvSpPr>
          <p:nvPr>
            <p:ph type="title"/>
          </p:nvPr>
        </p:nvSpPr>
        <p:spPr/>
        <p:txBody>
          <a:bodyPr/>
          <a:lstStyle/>
          <a:p>
            <a:r>
              <a:rPr lang="en-US" altLang="en-US" dirty="0"/>
              <a:t>Operating Sy</a:t>
            </a:r>
            <a:r>
              <a:rPr kumimoji="1" lang="en-US" altLang="en-US" dirty="0"/>
              <a:t>st</a:t>
            </a:r>
            <a:r>
              <a:rPr lang="en-US" altLang="en-US" dirty="0"/>
              <a:t>em Definition</a:t>
            </a:r>
            <a:endParaRPr lang="en-US" dirty="0"/>
          </a:p>
        </p:txBody>
      </p:sp>
      <p:sp>
        <p:nvSpPr>
          <p:cNvPr id="3" name="Content Placeholder 2">
            <a:extLst>
              <a:ext uri="{FF2B5EF4-FFF2-40B4-BE49-F238E27FC236}">
                <a16:creationId xmlns:a16="http://schemas.microsoft.com/office/drawing/2014/main" id="{D87FA942-E452-D9B6-9BAD-DF4D910617B0}"/>
              </a:ext>
            </a:extLst>
          </p:cNvPr>
          <p:cNvSpPr>
            <a:spLocks noGrp="1"/>
          </p:cNvSpPr>
          <p:nvPr>
            <p:ph idx="1"/>
          </p:nvPr>
        </p:nvSpPr>
        <p:spPr/>
        <p:txBody>
          <a:bodyPr>
            <a:normAutofit fontScale="92500" lnSpcReduction="20000"/>
          </a:bodyPr>
          <a:lstStyle/>
          <a:p>
            <a:r>
              <a:rPr lang="en-US" altLang="en-US" dirty="0"/>
              <a:t>No universally accepted definition</a:t>
            </a:r>
          </a:p>
          <a:p>
            <a:r>
              <a:rPr lang="ja-JP" altLang="en-US" dirty="0"/>
              <a:t>“</a:t>
            </a:r>
            <a:r>
              <a:rPr lang="en-US" altLang="ja-JP" dirty="0"/>
              <a:t>Everything a vendor ships when you order an operating system</a:t>
            </a:r>
            <a:r>
              <a:rPr lang="ja-JP" altLang="en-US" dirty="0"/>
              <a:t>”</a:t>
            </a:r>
            <a:r>
              <a:rPr lang="en-US" altLang="ja-JP" dirty="0"/>
              <a:t> is a good approximation</a:t>
            </a:r>
          </a:p>
          <a:p>
            <a:pPr lvl="1"/>
            <a:r>
              <a:rPr lang="en-US" altLang="en-US" dirty="0"/>
              <a:t>But varies wildly</a:t>
            </a:r>
          </a:p>
          <a:p>
            <a:r>
              <a:rPr lang="ja-JP" altLang="en-US" dirty="0"/>
              <a:t>“</a:t>
            </a:r>
            <a:r>
              <a:rPr lang="en-US" altLang="ja-JP" dirty="0"/>
              <a:t>The one program running at all times on the computer</a:t>
            </a:r>
            <a:r>
              <a:rPr lang="ja-JP" altLang="en-US" dirty="0"/>
              <a:t>”</a:t>
            </a:r>
            <a:r>
              <a:rPr lang="en-US" altLang="ja-JP" dirty="0"/>
              <a:t> is the </a:t>
            </a:r>
            <a:r>
              <a:rPr lang="en-US" altLang="ja-JP" b="1" dirty="0">
                <a:solidFill>
                  <a:schemeClr val="accent6">
                    <a:lumMod val="75000"/>
                  </a:schemeClr>
                </a:solidFill>
              </a:rPr>
              <a:t>kernel</a:t>
            </a:r>
            <a:r>
              <a:rPr lang="en-US" altLang="ja-JP" b="1" dirty="0">
                <a:solidFill>
                  <a:srgbClr val="006699"/>
                </a:solidFill>
              </a:rPr>
              <a:t>, </a:t>
            </a:r>
            <a:r>
              <a:rPr lang="en-US" altLang="ja-JP" dirty="0"/>
              <a:t>part of the operating system</a:t>
            </a:r>
          </a:p>
          <a:p>
            <a:r>
              <a:rPr lang="en-US" altLang="ja-JP" dirty="0"/>
              <a:t>Everything else is either</a:t>
            </a:r>
          </a:p>
          <a:p>
            <a:pPr lvl="1"/>
            <a:r>
              <a:rPr lang="en-US" altLang="ja-JP" dirty="0"/>
              <a:t>A </a:t>
            </a:r>
            <a:r>
              <a:rPr lang="en-US" altLang="ja-JP" b="1" i="1" dirty="0">
                <a:solidFill>
                  <a:schemeClr val="accent6">
                    <a:lumMod val="75000"/>
                  </a:schemeClr>
                </a:solidFill>
              </a:rPr>
              <a:t>system program</a:t>
            </a:r>
            <a:r>
              <a:rPr lang="en-US" altLang="ja-JP" b="1" dirty="0">
                <a:solidFill>
                  <a:schemeClr val="accent6">
                    <a:lumMod val="75000"/>
                  </a:schemeClr>
                </a:solidFill>
              </a:rPr>
              <a:t> </a:t>
            </a:r>
            <a:r>
              <a:rPr lang="en-US" altLang="ja-JP" dirty="0"/>
              <a:t>(ships with the operating system, but not part of the kernel), or</a:t>
            </a:r>
          </a:p>
          <a:p>
            <a:pPr lvl="1"/>
            <a:r>
              <a:rPr lang="en-US" altLang="ja-JP" dirty="0"/>
              <a:t>An </a:t>
            </a:r>
            <a:r>
              <a:rPr lang="en-US" altLang="ja-JP" b="1" i="1" dirty="0">
                <a:solidFill>
                  <a:schemeClr val="accent6">
                    <a:lumMod val="75000"/>
                  </a:schemeClr>
                </a:solidFill>
              </a:rPr>
              <a:t>application program</a:t>
            </a:r>
            <a:r>
              <a:rPr lang="en-US" altLang="ja-JP" dirty="0"/>
              <a:t>, all programs not associated with the operating system</a:t>
            </a:r>
          </a:p>
          <a:p>
            <a:r>
              <a:rPr lang="en-US" altLang="en-US" dirty="0"/>
              <a:t>Today’s OSes for general purpose and mobile computing also include </a:t>
            </a:r>
            <a:r>
              <a:rPr lang="en-US" altLang="en-US" b="1" i="1" dirty="0">
                <a:solidFill>
                  <a:schemeClr val="accent6">
                    <a:lumMod val="75000"/>
                  </a:schemeClr>
                </a:solidFill>
              </a:rPr>
              <a:t>middleware</a:t>
            </a:r>
            <a:r>
              <a:rPr lang="en-US" altLang="en-US" dirty="0"/>
              <a:t> </a:t>
            </a:r>
          </a:p>
          <a:p>
            <a:pPr lvl="1"/>
            <a:r>
              <a:rPr lang="en-US" altLang="en-US" dirty="0"/>
              <a:t>a set of software frameworks that provide additional services to application developers such as databases, multimedia, graphics </a:t>
            </a:r>
          </a:p>
          <a:p>
            <a:endParaRPr lang="en-US" dirty="0"/>
          </a:p>
        </p:txBody>
      </p:sp>
      <p:sp>
        <p:nvSpPr>
          <p:cNvPr id="4" name="Slide Number Placeholder 3">
            <a:extLst>
              <a:ext uri="{FF2B5EF4-FFF2-40B4-BE49-F238E27FC236}">
                <a16:creationId xmlns:a16="http://schemas.microsoft.com/office/drawing/2014/main" id="{4460A52B-785B-EAE9-ED09-6531A814E653}"/>
              </a:ext>
            </a:extLst>
          </p:cNvPr>
          <p:cNvSpPr>
            <a:spLocks noGrp="1"/>
          </p:cNvSpPr>
          <p:nvPr>
            <p:ph type="sldNum" sz="quarter" idx="12"/>
          </p:nvPr>
        </p:nvSpPr>
        <p:spPr/>
        <p:txBody>
          <a:bodyPr/>
          <a:lstStyle/>
          <a:p>
            <a:fld id="{7E3A9AD3-8B53-4946-B429-AD1CE863A323}" type="slidenum">
              <a:rPr lang="en-US" smtClean="0"/>
              <a:t>7</a:t>
            </a:fld>
            <a:endParaRPr lang="en-US"/>
          </a:p>
        </p:txBody>
      </p:sp>
      <p:sp>
        <p:nvSpPr>
          <p:cNvPr id="5" name="Date Placeholder 4">
            <a:extLst>
              <a:ext uri="{FF2B5EF4-FFF2-40B4-BE49-F238E27FC236}">
                <a16:creationId xmlns:a16="http://schemas.microsoft.com/office/drawing/2014/main" id="{0DBCFA23-FDF3-5D16-B1BB-2FDB83B1AFE9}"/>
              </a:ext>
            </a:extLst>
          </p:cNvPr>
          <p:cNvSpPr>
            <a:spLocks noGrp="1"/>
          </p:cNvSpPr>
          <p:nvPr>
            <p:ph type="dt" sz="half" idx="10"/>
          </p:nvPr>
        </p:nvSpPr>
        <p:spPr/>
        <p:txBody>
          <a:bodyPr/>
          <a:lstStyle/>
          <a:p>
            <a:fld id="{0C7A5976-B464-4469-A4A1-85843F2CD247}" type="datetime1">
              <a:rPr lang="en-US" smtClean="0"/>
              <a:t>10/11/24</a:t>
            </a:fld>
            <a:endParaRPr lang="en-US" dirty="0"/>
          </a:p>
        </p:txBody>
      </p:sp>
      <p:sp>
        <p:nvSpPr>
          <p:cNvPr id="6" name="Footer Placeholder 5">
            <a:extLst>
              <a:ext uri="{FF2B5EF4-FFF2-40B4-BE49-F238E27FC236}">
                <a16:creationId xmlns:a16="http://schemas.microsoft.com/office/drawing/2014/main" id="{853719D6-8B5E-B02D-2448-34B8BB921E6C}"/>
              </a:ext>
            </a:extLst>
          </p:cNvPr>
          <p:cNvSpPr>
            <a:spLocks noGrp="1"/>
          </p:cNvSpPr>
          <p:nvPr>
            <p:ph type="ftr" sz="quarter" idx="11"/>
          </p:nvPr>
        </p:nvSpPr>
        <p:spPr/>
        <p:txBody>
          <a:bodyPr/>
          <a:lstStyle/>
          <a:p>
            <a:r>
              <a:rPr lang="en-US"/>
              <a:t>CSCE 5640 - Introduction</a:t>
            </a:r>
          </a:p>
        </p:txBody>
      </p:sp>
    </p:spTree>
    <p:extLst>
      <p:ext uri="{BB962C8B-B14F-4D97-AF65-F5344CB8AC3E}">
        <p14:creationId xmlns:p14="http://schemas.microsoft.com/office/powerpoint/2010/main" val="969900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F6AF1-F665-1788-D294-611F219DCC8B}"/>
              </a:ext>
            </a:extLst>
          </p:cNvPr>
          <p:cNvSpPr>
            <a:spLocks noGrp="1"/>
          </p:cNvSpPr>
          <p:nvPr>
            <p:ph type="title"/>
          </p:nvPr>
        </p:nvSpPr>
        <p:spPr/>
        <p:txBody>
          <a:bodyPr/>
          <a:lstStyle/>
          <a:p>
            <a:r>
              <a:rPr lang="en-US" altLang="en-US" dirty="0"/>
              <a:t>Computer System Organization</a:t>
            </a:r>
            <a:endParaRPr lang="en-US" dirty="0"/>
          </a:p>
        </p:txBody>
      </p:sp>
      <p:sp>
        <p:nvSpPr>
          <p:cNvPr id="3" name="Content Placeholder 2">
            <a:extLst>
              <a:ext uri="{FF2B5EF4-FFF2-40B4-BE49-F238E27FC236}">
                <a16:creationId xmlns:a16="http://schemas.microsoft.com/office/drawing/2014/main" id="{A843C17F-709C-C953-5948-6E10732084F1}"/>
              </a:ext>
            </a:extLst>
          </p:cNvPr>
          <p:cNvSpPr>
            <a:spLocks noGrp="1"/>
          </p:cNvSpPr>
          <p:nvPr>
            <p:ph idx="1"/>
          </p:nvPr>
        </p:nvSpPr>
        <p:spPr/>
        <p:txBody>
          <a:bodyPr/>
          <a:lstStyle/>
          <a:p>
            <a:r>
              <a:rPr lang="en-US" altLang="en-US" dirty="0"/>
              <a:t>Computer-system operation.</a:t>
            </a:r>
          </a:p>
          <a:p>
            <a:pPr lvl="1"/>
            <a:r>
              <a:rPr lang="en-US" altLang="en-US" dirty="0"/>
              <a:t>One or more CPUs, device controllers connect through common </a:t>
            </a:r>
            <a:r>
              <a:rPr lang="en-US" altLang="en-US" b="1" dirty="0">
                <a:solidFill>
                  <a:schemeClr val="accent6">
                    <a:lumMod val="75000"/>
                  </a:schemeClr>
                </a:solidFill>
              </a:rPr>
              <a:t>bus</a:t>
            </a:r>
            <a:r>
              <a:rPr lang="en-US" altLang="en-US" dirty="0"/>
              <a:t> providing access to shared memory.</a:t>
            </a:r>
          </a:p>
          <a:p>
            <a:pPr lvl="1"/>
            <a:r>
              <a:rPr lang="en-US" altLang="en-US" dirty="0"/>
              <a:t>Concurrent execution of CPUs and devices competing for memory cycles.</a:t>
            </a:r>
          </a:p>
          <a:p>
            <a:endParaRPr lang="en-US" dirty="0"/>
          </a:p>
        </p:txBody>
      </p:sp>
      <p:pic>
        <p:nvPicPr>
          <p:cNvPr id="4" name="Picture 2">
            <a:extLst>
              <a:ext uri="{FF2B5EF4-FFF2-40B4-BE49-F238E27FC236}">
                <a16:creationId xmlns:a16="http://schemas.microsoft.com/office/drawing/2014/main" id="{21BAB0C1-AD92-7523-F5F1-DE67243566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9258" y="3690503"/>
            <a:ext cx="5374551" cy="2621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48D98ED4-49FF-8193-8D60-6285B282964E}"/>
              </a:ext>
            </a:extLst>
          </p:cNvPr>
          <p:cNvSpPr>
            <a:spLocks noGrp="1"/>
          </p:cNvSpPr>
          <p:nvPr>
            <p:ph type="sldNum" sz="quarter" idx="12"/>
          </p:nvPr>
        </p:nvSpPr>
        <p:spPr/>
        <p:txBody>
          <a:bodyPr/>
          <a:lstStyle/>
          <a:p>
            <a:fld id="{7E3A9AD3-8B53-4946-B429-AD1CE863A323}" type="slidenum">
              <a:rPr lang="en-US" smtClean="0"/>
              <a:t>8</a:t>
            </a:fld>
            <a:endParaRPr lang="en-US"/>
          </a:p>
        </p:txBody>
      </p:sp>
      <p:sp>
        <p:nvSpPr>
          <p:cNvPr id="6" name="Date Placeholder 5">
            <a:extLst>
              <a:ext uri="{FF2B5EF4-FFF2-40B4-BE49-F238E27FC236}">
                <a16:creationId xmlns:a16="http://schemas.microsoft.com/office/drawing/2014/main" id="{024873AE-6EE1-3B51-525E-32FF1C239CBE}"/>
              </a:ext>
            </a:extLst>
          </p:cNvPr>
          <p:cNvSpPr>
            <a:spLocks noGrp="1"/>
          </p:cNvSpPr>
          <p:nvPr>
            <p:ph type="dt" sz="half" idx="10"/>
          </p:nvPr>
        </p:nvSpPr>
        <p:spPr/>
        <p:txBody>
          <a:bodyPr/>
          <a:lstStyle/>
          <a:p>
            <a:fld id="{73F21E07-EE5C-4900-996A-1E652C9F72CB}" type="datetime1">
              <a:rPr lang="en-US" smtClean="0"/>
              <a:t>10/11/24</a:t>
            </a:fld>
            <a:endParaRPr lang="en-US"/>
          </a:p>
        </p:txBody>
      </p:sp>
      <p:sp>
        <p:nvSpPr>
          <p:cNvPr id="7" name="Footer Placeholder 6">
            <a:extLst>
              <a:ext uri="{FF2B5EF4-FFF2-40B4-BE49-F238E27FC236}">
                <a16:creationId xmlns:a16="http://schemas.microsoft.com/office/drawing/2014/main" id="{B3FF69E7-E2DC-DB61-89F6-A6A55C16F7F1}"/>
              </a:ext>
            </a:extLst>
          </p:cNvPr>
          <p:cNvSpPr>
            <a:spLocks noGrp="1"/>
          </p:cNvSpPr>
          <p:nvPr>
            <p:ph type="ftr" sz="quarter" idx="11"/>
          </p:nvPr>
        </p:nvSpPr>
        <p:spPr/>
        <p:txBody>
          <a:bodyPr/>
          <a:lstStyle/>
          <a:p>
            <a:r>
              <a:rPr lang="en-US"/>
              <a:t>CSCE 5640 - Introduction</a:t>
            </a:r>
          </a:p>
        </p:txBody>
      </p:sp>
    </p:spTree>
    <p:extLst>
      <p:ext uri="{BB962C8B-B14F-4D97-AF65-F5344CB8AC3E}">
        <p14:creationId xmlns:p14="http://schemas.microsoft.com/office/powerpoint/2010/main" val="2782778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A4E3D-D130-2C92-F2FC-2A9B6621F763}"/>
              </a:ext>
            </a:extLst>
          </p:cNvPr>
          <p:cNvSpPr>
            <a:spLocks noGrp="1"/>
          </p:cNvSpPr>
          <p:nvPr>
            <p:ph type="title"/>
          </p:nvPr>
        </p:nvSpPr>
        <p:spPr/>
        <p:txBody>
          <a:bodyPr/>
          <a:lstStyle/>
          <a:p>
            <a:r>
              <a:rPr lang="en-US" altLang="en-US" dirty="0"/>
              <a:t>Computer-System Operation</a:t>
            </a:r>
            <a:endParaRPr lang="en-US" dirty="0"/>
          </a:p>
        </p:txBody>
      </p:sp>
      <p:sp>
        <p:nvSpPr>
          <p:cNvPr id="3" name="Content Placeholder 2">
            <a:extLst>
              <a:ext uri="{FF2B5EF4-FFF2-40B4-BE49-F238E27FC236}">
                <a16:creationId xmlns:a16="http://schemas.microsoft.com/office/drawing/2014/main" id="{92889CC9-91E3-2ADB-2655-2E69E048BCF2}"/>
              </a:ext>
            </a:extLst>
          </p:cNvPr>
          <p:cNvSpPr>
            <a:spLocks noGrp="1"/>
          </p:cNvSpPr>
          <p:nvPr>
            <p:ph idx="1"/>
          </p:nvPr>
        </p:nvSpPr>
        <p:spPr/>
        <p:txBody>
          <a:bodyPr/>
          <a:lstStyle/>
          <a:p>
            <a:r>
              <a:rPr lang="en-US" altLang="en-US" dirty="0"/>
              <a:t>I/O devices and the CPU can execute concurrently</a:t>
            </a:r>
            <a:endParaRPr lang="en-US" altLang="en-US" sz="1050" dirty="0"/>
          </a:p>
          <a:p>
            <a:r>
              <a:rPr lang="en-US" altLang="en-US" dirty="0"/>
              <a:t>Each device controller is in charge of a particular device type</a:t>
            </a:r>
            <a:endParaRPr lang="en-US" altLang="en-US" sz="1050" dirty="0"/>
          </a:p>
          <a:p>
            <a:r>
              <a:rPr lang="en-US" altLang="en-US" dirty="0"/>
              <a:t>Each device controller has a local buffer</a:t>
            </a:r>
          </a:p>
          <a:p>
            <a:r>
              <a:rPr lang="en-US" altLang="en-US" dirty="0"/>
              <a:t>Typically, operating systems have a device driver for each device controller. </a:t>
            </a:r>
          </a:p>
          <a:p>
            <a:r>
              <a:rPr lang="en-US" altLang="en-US" dirty="0"/>
              <a:t>Device controller informs CPU that it has finished its operation by causing an </a:t>
            </a:r>
            <a:r>
              <a:rPr lang="en-US" altLang="en-US" b="1" dirty="0">
                <a:solidFill>
                  <a:schemeClr val="accent6">
                    <a:lumMod val="75000"/>
                  </a:schemeClr>
                </a:solidFill>
              </a:rPr>
              <a:t>interrupt.</a:t>
            </a:r>
          </a:p>
          <a:p>
            <a:endParaRPr lang="en-US" dirty="0"/>
          </a:p>
        </p:txBody>
      </p:sp>
      <p:sp>
        <p:nvSpPr>
          <p:cNvPr id="4" name="Slide Number Placeholder 3">
            <a:extLst>
              <a:ext uri="{FF2B5EF4-FFF2-40B4-BE49-F238E27FC236}">
                <a16:creationId xmlns:a16="http://schemas.microsoft.com/office/drawing/2014/main" id="{FB226246-1AA5-0A82-8DE0-163DCDD57477}"/>
              </a:ext>
            </a:extLst>
          </p:cNvPr>
          <p:cNvSpPr>
            <a:spLocks noGrp="1"/>
          </p:cNvSpPr>
          <p:nvPr>
            <p:ph type="sldNum" sz="quarter" idx="12"/>
          </p:nvPr>
        </p:nvSpPr>
        <p:spPr/>
        <p:txBody>
          <a:bodyPr/>
          <a:lstStyle/>
          <a:p>
            <a:fld id="{7E3A9AD3-8B53-4946-B429-AD1CE863A323}" type="slidenum">
              <a:rPr lang="en-US" smtClean="0"/>
              <a:t>9</a:t>
            </a:fld>
            <a:endParaRPr lang="en-US"/>
          </a:p>
        </p:txBody>
      </p:sp>
      <p:sp>
        <p:nvSpPr>
          <p:cNvPr id="5" name="Date Placeholder 4">
            <a:extLst>
              <a:ext uri="{FF2B5EF4-FFF2-40B4-BE49-F238E27FC236}">
                <a16:creationId xmlns:a16="http://schemas.microsoft.com/office/drawing/2014/main" id="{A12D2395-91FA-4794-5076-E27494A129AB}"/>
              </a:ext>
            </a:extLst>
          </p:cNvPr>
          <p:cNvSpPr>
            <a:spLocks noGrp="1"/>
          </p:cNvSpPr>
          <p:nvPr>
            <p:ph type="dt" sz="half" idx="10"/>
          </p:nvPr>
        </p:nvSpPr>
        <p:spPr/>
        <p:txBody>
          <a:bodyPr/>
          <a:lstStyle/>
          <a:p>
            <a:fld id="{0458B704-8F74-4004-A794-3B62589E9B0C}" type="datetime1">
              <a:rPr lang="en-US" smtClean="0"/>
              <a:t>10/11/24</a:t>
            </a:fld>
            <a:endParaRPr lang="en-US"/>
          </a:p>
        </p:txBody>
      </p:sp>
      <p:sp>
        <p:nvSpPr>
          <p:cNvPr id="6" name="Footer Placeholder 5">
            <a:extLst>
              <a:ext uri="{FF2B5EF4-FFF2-40B4-BE49-F238E27FC236}">
                <a16:creationId xmlns:a16="http://schemas.microsoft.com/office/drawing/2014/main" id="{279A381B-481E-8CA0-4753-7E2AD80BB7CC}"/>
              </a:ext>
            </a:extLst>
          </p:cNvPr>
          <p:cNvSpPr>
            <a:spLocks noGrp="1"/>
          </p:cNvSpPr>
          <p:nvPr>
            <p:ph type="ftr" sz="quarter" idx="11"/>
          </p:nvPr>
        </p:nvSpPr>
        <p:spPr/>
        <p:txBody>
          <a:bodyPr/>
          <a:lstStyle/>
          <a:p>
            <a:r>
              <a:rPr lang="en-US"/>
              <a:t>CSCE 5640 - Introduction</a:t>
            </a:r>
          </a:p>
        </p:txBody>
      </p:sp>
    </p:spTree>
    <p:extLst>
      <p:ext uri="{BB962C8B-B14F-4D97-AF65-F5344CB8AC3E}">
        <p14:creationId xmlns:p14="http://schemas.microsoft.com/office/powerpoint/2010/main" val="546832622"/>
      </p:ext>
    </p:extLst>
  </p:cSld>
  <p:clrMapOvr>
    <a:masterClrMapping/>
  </p:clrMapOvr>
</p:sld>
</file>

<file path=ppt/theme/theme1.xml><?xml version="1.0" encoding="utf-8"?>
<a:theme xmlns:a="http://schemas.openxmlformats.org/drawingml/2006/main" name="course-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urse-theme" id="{A2417636-098A-4AE8-8D10-D49F5140B225}" vid="{9A08585D-B688-4883-9D7C-94AA820D6B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course-theme</Template>
  <TotalTime>3036</TotalTime>
  <Words>4508</Words>
  <Application>Microsoft Macintosh PowerPoint</Application>
  <PresentationFormat>Widescreen</PresentationFormat>
  <Paragraphs>605</Paragraphs>
  <Slides>48</Slides>
  <Notes>43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48</vt:i4>
      </vt:variant>
    </vt:vector>
  </HeadingPairs>
  <TitlesOfParts>
    <vt:vector size="59" baseType="lpstr">
      <vt:lpstr>ＭＳ Ｐゴシック</vt:lpstr>
      <vt:lpstr>Arial</vt:lpstr>
      <vt:lpstr>Calibri</vt:lpstr>
      <vt:lpstr>Calibri Light</vt:lpstr>
      <vt:lpstr>Monotype Sorts</vt:lpstr>
      <vt:lpstr>PalatinoLTStd-Bold</vt:lpstr>
      <vt:lpstr>PalatinoLTStd-Roman</vt:lpstr>
      <vt:lpstr>Webdings</vt:lpstr>
      <vt:lpstr>Wingdings</vt:lpstr>
      <vt:lpstr>Wingdings 3</vt:lpstr>
      <vt:lpstr>course-theme</vt:lpstr>
      <vt:lpstr>CSCE 5640 Operating System Design  Introduction </vt:lpstr>
      <vt:lpstr>What is an Operating System?</vt:lpstr>
      <vt:lpstr>Computer System Structure</vt:lpstr>
      <vt:lpstr>Abstract View of Components of Computer</vt:lpstr>
      <vt:lpstr>What Operating Systems Do</vt:lpstr>
      <vt:lpstr>Defining Operating Systems</vt:lpstr>
      <vt:lpstr>Operating System Definition</vt:lpstr>
      <vt:lpstr>Computer System Organization</vt:lpstr>
      <vt:lpstr>Computer-System Operation</vt:lpstr>
      <vt:lpstr>Common Functions of Interrupts</vt:lpstr>
      <vt:lpstr>Interrupt Timeline</vt:lpstr>
      <vt:lpstr>Interrupt Handling</vt:lpstr>
      <vt:lpstr>Interrupt-drive I/O Cycle</vt:lpstr>
      <vt:lpstr>Storage Structure</vt:lpstr>
      <vt:lpstr>Storage Hierarchy</vt:lpstr>
      <vt:lpstr>Storage Structure (Cont.)</vt:lpstr>
      <vt:lpstr>Storage-Device Hierarchy</vt:lpstr>
      <vt:lpstr>I/O Structure</vt:lpstr>
      <vt:lpstr>How a Modern Computer Works</vt:lpstr>
      <vt:lpstr>Computer-System Architecture</vt:lpstr>
      <vt:lpstr>Symmetric Multiprocessing Architecture</vt:lpstr>
      <vt:lpstr>Multicore systems</vt:lpstr>
      <vt:lpstr>Non-Uniform Memory Access System</vt:lpstr>
      <vt:lpstr>Clustered Systems</vt:lpstr>
      <vt:lpstr>Clustered Systems</vt:lpstr>
      <vt:lpstr>Operating-System Operations</vt:lpstr>
      <vt:lpstr>Multiprogramming (Batch system)</vt:lpstr>
      <vt:lpstr>Multitasking (Timesharing)</vt:lpstr>
      <vt:lpstr>Memory Layout for Multiprogrammed System</vt:lpstr>
      <vt:lpstr>Dual-mode Operation</vt:lpstr>
      <vt:lpstr>Transition from User to Kernel Mode</vt:lpstr>
      <vt:lpstr>Timer</vt:lpstr>
      <vt:lpstr>Resource Management</vt:lpstr>
      <vt:lpstr>Process Management</vt:lpstr>
      <vt:lpstr>Process Management Activities</vt:lpstr>
      <vt:lpstr>Memory Management</vt:lpstr>
      <vt:lpstr>File-system Management</vt:lpstr>
      <vt:lpstr>Mass-Storage Management</vt:lpstr>
      <vt:lpstr>Caching</vt:lpstr>
      <vt:lpstr>Characteristics of Various Types of Storage</vt:lpstr>
      <vt:lpstr>Migration of data “A” from Disk to Register</vt:lpstr>
      <vt:lpstr>I/O Subsystem</vt:lpstr>
      <vt:lpstr>Protection and Security</vt:lpstr>
      <vt:lpstr>Virtualization</vt:lpstr>
      <vt:lpstr>Virtualization (cont.)</vt:lpstr>
      <vt:lpstr>Computing Environments - Virtualization</vt:lpstr>
      <vt:lpstr>Further Reading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CSCE 5640 Operating System Design  Introduction </dc:title>
  <dc:creator>Maharjan, Amar</dc:creator>
  <cp:lastModifiedBy>Zalavadia, Kishan Kumar</cp:lastModifiedBy>
  <cp:revision>117</cp:revision>
  <dcterms:created xsi:type="dcterms:W3CDTF">2022-08-29T04:12:13Z</dcterms:created>
  <dcterms:modified xsi:type="dcterms:W3CDTF">2024-10-12T17:28:10Z</dcterms:modified>
</cp:coreProperties>
</file>