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5"/>
  </p:notesMasterIdLst>
  <p:handoutMasterIdLst>
    <p:handoutMasterId r:id="rId66"/>
  </p:handoutMasterIdLst>
  <p:sldIdLst>
    <p:sldId id="259" r:id="rId2"/>
    <p:sldId id="257" r:id="rId3"/>
    <p:sldId id="258" r:id="rId4"/>
    <p:sldId id="260" r:id="rId5"/>
    <p:sldId id="261" r:id="rId6"/>
    <p:sldId id="262" r:id="rId7"/>
    <p:sldId id="263" r:id="rId8"/>
    <p:sldId id="264" r:id="rId9"/>
    <p:sldId id="265" r:id="rId10"/>
    <p:sldId id="266" r:id="rId11"/>
    <p:sldId id="267" r:id="rId12"/>
    <p:sldId id="268" r:id="rId13"/>
    <p:sldId id="270"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3" r:id="rId34"/>
    <p:sldId id="294" r:id="rId35"/>
    <p:sldId id="295" r:id="rId36"/>
    <p:sldId id="296" r:id="rId37"/>
    <p:sldId id="289"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290" r:id="rId54"/>
    <p:sldId id="312" r:id="rId55"/>
    <p:sldId id="313" r:id="rId56"/>
    <p:sldId id="314" r:id="rId57"/>
    <p:sldId id="315" r:id="rId58"/>
    <p:sldId id="316" r:id="rId59"/>
    <p:sldId id="317" r:id="rId60"/>
    <p:sldId id="318" r:id="rId61"/>
    <p:sldId id="319" r:id="rId62"/>
    <p:sldId id="320" r:id="rId63"/>
    <p:sldId id="29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3495D-5512-4524-A611-45E03958DDB1}" v="17" dt="2024-09-28T02:37:27.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5437" autoAdjust="0"/>
  </p:normalViewPr>
  <p:slideViewPr>
    <p:cSldViewPr snapToGrid="0">
      <p:cViewPr>
        <p:scale>
          <a:sx n="81" d="100"/>
          <a:sy n="81" d="100"/>
        </p:scale>
        <p:origin x="1216" y="160"/>
      </p:cViewPr>
      <p:guideLst/>
    </p:cSldViewPr>
  </p:slideViewPr>
  <p:notesTextViewPr>
    <p:cViewPr>
      <p:scale>
        <a:sx n="160" d="100"/>
        <a:sy n="16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rjan, Amar" userId="42288142-0c2e-46bf-9d89-edac47b8f1d2" providerId="ADAL" clId="{0D13495D-5512-4524-A611-45E03958DDB1}"/>
    <pc:docChg chg="undo custSel modSld">
      <pc:chgData name="Maharjan, Amar" userId="42288142-0c2e-46bf-9d89-edac47b8f1d2" providerId="ADAL" clId="{0D13495D-5512-4524-A611-45E03958DDB1}" dt="2024-09-28T02:37:27.404" v="110" actId="1076"/>
      <pc:docMkLst>
        <pc:docMk/>
      </pc:docMkLst>
      <pc:sldChg chg="modNotesTx">
        <pc:chgData name="Maharjan, Amar" userId="42288142-0c2e-46bf-9d89-edac47b8f1d2" providerId="ADAL" clId="{0D13495D-5512-4524-A611-45E03958DDB1}" dt="2024-09-27T22:51:16.779" v="21" actId="20577"/>
        <pc:sldMkLst>
          <pc:docMk/>
          <pc:sldMk cId="3550729483" sldId="264"/>
        </pc:sldMkLst>
      </pc:sldChg>
      <pc:sldChg chg="modSp">
        <pc:chgData name="Maharjan, Amar" userId="42288142-0c2e-46bf-9d89-edac47b8f1d2" providerId="ADAL" clId="{0D13495D-5512-4524-A611-45E03958DDB1}" dt="2024-09-28T01:53:02.182" v="23" actId="1076"/>
        <pc:sldMkLst>
          <pc:docMk/>
          <pc:sldMk cId="567507257" sldId="269"/>
        </pc:sldMkLst>
        <pc:picChg chg="mod">
          <ac:chgData name="Maharjan, Amar" userId="42288142-0c2e-46bf-9d89-edac47b8f1d2" providerId="ADAL" clId="{0D13495D-5512-4524-A611-45E03958DDB1}" dt="2024-09-28T01:53:02.182" v="23" actId="1076"/>
          <ac:picMkLst>
            <pc:docMk/>
            <pc:sldMk cId="567507257" sldId="269"/>
            <ac:picMk id="8" creationId="{2F9BCC5B-700A-B3C2-AFDE-2F2A34D95EA3}"/>
          </ac:picMkLst>
        </pc:picChg>
      </pc:sldChg>
      <pc:sldChg chg="modSp mod">
        <pc:chgData name="Maharjan, Amar" userId="42288142-0c2e-46bf-9d89-edac47b8f1d2" providerId="ADAL" clId="{0D13495D-5512-4524-A611-45E03958DDB1}" dt="2024-09-28T01:54:31.873" v="24" actId="114"/>
        <pc:sldMkLst>
          <pc:docMk/>
          <pc:sldMk cId="2683410722" sldId="270"/>
        </pc:sldMkLst>
        <pc:spChg chg="mod">
          <ac:chgData name="Maharjan, Amar" userId="42288142-0c2e-46bf-9d89-edac47b8f1d2" providerId="ADAL" clId="{0D13495D-5512-4524-A611-45E03958DDB1}" dt="2024-09-28T01:54:31.873" v="24" actId="114"/>
          <ac:spMkLst>
            <pc:docMk/>
            <pc:sldMk cId="2683410722" sldId="270"/>
            <ac:spMk id="3" creationId="{DF72CA24-AABB-A2F4-BC7B-CBFE43FE0983}"/>
          </ac:spMkLst>
        </pc:spChg>
      </pc:sldChg>
      <pc:sldChg chg="modSp mod modNotesTx">
        <pc:chgData name="Maharjan, Amar" userId="42288142-0c2e-46bf-9d89-edac47b8f1d2" providerId="ADAL" clId="{0D13495D-5512-4524-A611-45E03958DDB1}" dt="2024-09-28T02:24:46.938" v="49" actId="20577"/>
        <pc:sldMkLst>
          <pc:docMk/>
          <pc:sldMk cId="719080907" sldId="276"/>
        </pc:sldMkLst>
        <pc:spChg chg="mod">
          <ac:chgData name="Maharjan, Amar" userId="42288142-0c2e-46bf-9d89-edac47b8f1d2" providerId="ADAL" clId="{0D13495D-5512-4524-A611-45E03958DDB1}" dt="2024-09-28T02:24:46.938" v="49" actId="20577"/>
          <ac:spMkLst>
            <pc:docMk/>
            <pc:sldMk cId="719080907" sldId="276"/>
            <ac:spMk id="3" creationId="{41AAFEC2-8AFC-F227-99B8-B663B1586F60}"/>
          </ac:spMkLst>
        </pc:spChg>
      </pc:sldChg>
      <pc:sldChg chg="modSp mod">
        <pc:chgData name="Maharjan, Amar" userId="42288142-0c2e-46bf-9d89-edac47b8f1d2" providerId="ADAL" clId="{0D13495D-5512-4524-A611-45E03958DDB1}" dt="2024-09-28T02:26:04.236" v="57" actId="1036"/>
        <pc:sldMkLst>
          <pc:docMk/>
          <pc:sldMk cId="2037516195" sldId="277"/>
        </pc:sldMkLst>
        <pc:spChg chg="mod">
          <ac:chgData name="Maharjan, Amar" userId="42288142-0c2e-46bf-9d89-edac47b8f1d2" providerId="ADAL" clId="{0D13495D-5512-4524-A611-45E03958DDB1}" dt="2024-09-28T02:25:58.164" v="51" actId="114"/>
          <ac:spMkLst>
            <pc:docMk/>
            <pc:sldMk cId="2037516195" sldId="277"/>
            <ac:spMk id="3" creationId="{7A093802-0B57-59BF-E39E-7A9A32E72D79}"/>
          </ac:spMkLst>
        </pc:spChg>
        <pc:picChg chg="mod">
          <ac:chgData name="Maharjan, Amar" userId="42288142-0c2e-46bf-9d89-edac47b8f1d2" providerId="ADAL" clId="{0D13495D-5512-4524-A611-45E03958DDB1}" dt="2024-09-28T02:26:04.236" v="57" actId="1036"/>
          <ac:picMkLst>
            <pc:docMk/>
            <pc:sldMk cId="2037516195" sldId="277"/>
            <ac:picMk id="7" creationId="{7C64DF3B-C4A1-F96D-AB31-604892F37FC9}"/>
          </ac:picMkLst>
        </pc:picChg>
      </pc:sldChg>
      <pc:sldChg chg="modSp mod modAnim">
        <pc:chgData name="Maharjan, Amar" userId="42288142-0c2e-46bf-9d89-edac47b8f1d2" providerId="ADAL" clId="{0D13495D-5512-4524-A611-45E03958DDB1}" dt="2024-09-28T02:32:06.890" v="106" actId="14100"/>
        <pc:sldMkLst>
          <pc:docMk/>
          <pc:sldMk cId="4259887939" sldId="279"/>
        </pc:sldMkLst>
        <pc:spChg chg="mod">
          <ac:chgData name="Maharjan, Amar" userId="42288142-0c2e-46bf-9d89-edac47b8f1d2" providerId="ADAL" clId="{0D13495D-5512-4524-A611-45E03958DDB1}" dt="2024-09-28T02:31:43.514" v="101" actId="208"/>
          <ac:spMkLst>
            <pc:docMk/>
            <pc:sldMk cId="4259887939" sldId="279"/>
            <ac:spMk id="12" creationId="{AF87B21E-DD52-C702-0B07-F149B5D13EBC}"/>
          </ac:spMkLst>
        </pc:spChg>
        <pc:picChg chg="mod">
          <ac:chgData name="Maharjan, Amar" userId="42288142-0c2e-46bf-9d89-edac47b8f1d2" providerId="ADAL" clId="{0D13495D-5512-4524-A611-45E03958DDB1}" dt="2024-09-28T02:32:06.890" v="106" actId="14100"/>
          <ac:picMkLst>
            <pc:docMk/>
            <pc:sldMk cId="4259887939" sldId="279"/>
            <ac:picMk id="10" creationId="{CF986CFD-44CA-3333-EC7F-49FD3891DF59}"/>
          </ac:picMkLst>
        </pc:picChg>
      </pc:sldChg>
      <pc:sldChg chg="modSp mod">
        <pc:chgData name="Maharjan, Amar" userId="42288142-0c2e-46bf-9d89-edac47b8f1d2" providerId="ADAL" clId="{0D13495D-5512-4524-A611-45E03958DDB1}" dt="2024-09-28T02:37:27.404" v="110" actId="1076"/>
        <pc:sldMkLst>
          <pc:docMk/>
          <pc:sldMk cId="174763259" sldId="281"/>
        </pc:sldMkLst>
        <pc:spChg chg="mod">
          <ac:chgData name="Maharjan, Amar" userId="42288142-0c2e-46bf-9d89-edac47b8f1d2" providerId="ADAL" clId="{0D13495D-5512-4524-A611-45E03958DDB1}" dt="2024-09-28T02:37:23.477" v="109" actId="27636"/>
          <ac:spMkLst>
            <pc:docMk/>
            <pc:sldMk cId="174763259" sldId="281"/>
            <ac:spMk id="3" creationId="{59847473-A889-3BED-D42A-2341346416CB}"/>
          </ac:spMkLst>
        </pc:spChg>
        <pc:picChg chg="mod">
          <ac:chgData name="Maharjan, Amar" userId="42288142-0c2e-46bf-9d89-edac47b8f1d2" providerId="ADAL" clId="{0D13495D-5512-4524-A611-45E03958DDB1}" dt="2024-09-28T02:37:27.404" v="110" actId="1076"/>
          <ac:picMkLst>
            <pc:docMk/>
            <pc:sldMk cId="174763259" sldId="281"/>
            <ac:picMk id="7" creationId="{3DDAD1D4-0F3B-AEA6-3BB1-DC9B83A973DD}"/>
          </ac:picMkLst>
        </pc:picChg>
      </pc:sldChg>
    </pc:docChg>
  </pc:docChgLst>
  <pc:docChgLst>
    <pc:chgData name="Maharjan, Amar" userId="42288142-0c2e-46bf-9d89-edac47b8f1d2" providerId="ADAL" clId="{4E60C27E-4F8A-49ED-9155-C289904966A2}"/>
    <pc:docChg chg="custSel modSld">
      <pc:chgData name="Maharjan, Amar" userId="42288142-0c2e-46bf-9d89-edac47b8f1d2" providerId="ADAL" clId="{4E60C27E-4F8A-49ED-9155-C289904966A2}" dt="2023-10-07T05:49:09.863" v="38" actId="6549"/>
      <pc:docMkLst>
        <pc:docMk/>
      </pc:docMkLst>
      <pc:sldChg chg="modSp mod">
        <pc:chgData name="Maharjan, Amar" userId="42288142-0c2e-46bf-9d89-edac47b8f1d2" providerId="ADAL" clId="{4E60C27E-4F8A-49ED-9155-C289904966A2}" dt="2023-08-19T22:58:48.682" v="1" actId="27636"/>
        <pc:sldMkLst>
          <pc:docMk/>
          <pc:sldMk cId="3201442386" sldId="259"/>
        </pc:sldMkLst>
        <pc:spChg chg="mod">
          <ac:chgData name="Maharjan, Amar" userId="42288142-0c2e-46bf-9d89-edac47b8f1d2" providerId="ADAL" clId="{4E60C27E-4F8A-49ED-9155-C289904966A2}" dt="2023-08-19T22:58:48.682" v="1" actId="27636"/>
          <ac:spMkLst>
            <pc:docMk/>
            <pc:sldMk cId="3201442386" sldId="259"/>
            <ac:spMk id="3" creationId="{CCDB7042-56E9-8BB6-0DD8-E689EE5215DF}"/>
          </ac:spMkLst>
        </pc:spChg>
      </pc:sldChg>
      <pc:sldChg chg="modSp mod">
        <pc:chgData name="Maharjan, Amar" userId="42288142-0c2e-46bf-9d89-edac47b8f1d2" providerId="ADAL" clId="{4E60C27E-4F8A-49ED-9155-C289904966A2}" dt="2023-09-30T05:14:26.998" v="2" actId="6549"/>
        <pc:sldMkLst>
          <pc:docMk/>
          <pc:sldMk cId="3926308262" sldId="261"/>
        </pc:sldMkLst>
        <pc:spChg chg="mod">
          <ac:chgData name="Maharjan, Amar" userId="42288142-0c2e-46bf-9d89-edac47b8f1d2" providerId="ADAL" clId="{4E60C27E-4F8A-49ED-9155-C289904966A2}" dt="2023-09-30T05:14:26.998" v="2" actId="6549"/>
          <ac:spMkLst>
            <pc:docMk/>
            <pc:sldMk cId="3926308262" sldId="261"/>
            <ac:spMk id="3" creationId="{FCE423C9-0040-8589-1351-AC6AA65E9368}"/>
          </ac:spMkLst>
        </pc:spChg>
      </pc:sldChg>
      <pc:sldChg chg="modSp mod">
        <pc:chgData name="Maharjan, Amar" userId="42288142-0c2e-46bf-9d89-edac47b8f1d2" providerId="ADAL" clId="{4E60C27E-4F8A-49ED-9155-C289904966A2}" dt="2023-09-30T05:26:35.713" v="20" actId="20577"/>
        <pc:sldMkLst>
          <pc:docMk/>
          <pc:sldMk cId="54815500" sldId="273"/>
        </pc:sldMkLst>
        <pc:spChg chg="mod">
          <ac:chgData name="Maharjan, Amar" userId="42288142-0c2e-46bf-9d89-edac47b8f1d2" providerId="ADAL" clId="{4E60C27E-4F8A-49ED-9155-C289904966A2}" dt="2023-09-30T05:26:35.713" v="20" actId="20577"/>
          <ac:spMkLst>
            <pc:docMk/>
            <pc:sldMk cId="54815500" sldId="273"/>
            <ac:spMk id="3" creationId="{DFEEAA32-E457-C98C-EE82-E2D9DBE0C8BE}"/>
          </ac:spMkLst>
        </pc:spChg>
      </pc:sldChg>
      <pc:sldChg chg="modSp mod">
        <pc:chgData name="Maharjan, Amar" userId="42288142-0c2e-46bf-9d89-edac47b8f1d2" providerId="ADAL" clId="{4E60C27E-4F8A-49ED-9155-C289904966A2}" dt="2023-09-30T05:28:00.506" v="21" actId="313"/>
        <pc:sldMkLst>
          <pc:docMk/>
          <pc:sldMk cId="821793459" sldId="275"/>
        </pc:sldMkLst>
        <pc:spChg chg="mod">
          <ac:chgData name="Maharjan, Amar" userId="42288142-0c2e-46bf-9d89-edac47b8f1d2" providerId="ADAL" clId="{4E60C27E-4F8A-49ED-9155-C289904966A2}" dt="2023-09-30T05:28:00.506" v="21" actId="313"/>
          <ac:spMkLst>
            <pc:docMk/>
            <pc:sldMk cId="821793459" sldId="275"/>
            <ac:spMk id="3" creationId="{05E87C23-B99F-1DB5-12C5-1911016CCC15}"/>
          </ac:spMkLst>
        </pc:spChg>
      </pc:sldChg>
      <pc:sldChg chg="modSp mod">
        <pc:chgData name="Maharjan, Amar" userId="42288142-0c2e-46bf-9d89-edac47b8f1d2" providerId="ADAL" clId="{4E60C27E-4F8A-49ED-9155-C289904966A2}" dt="2023-10-07T05:18:52.360" v="31" actId="20577"/>
        <pc:sldMkLst>
          <pc:docMk/>
          <pc:sldMk cId="72888510" sldId="295"/>
        </pc:sldMkLst>
        <pc:spChg chg="mod">
          <ac:chgData name="Maharjan, Amar" userId="42288142-0c2e-46bf-9d89-edac47b8f1d2" providerId="ADAL" clId="{4E60C27E-4F8A-49ED-9155-C289904966A2}" dt="2023-10-07T05:18:52.360" v="31" actId="20577"/>
          <ac:spMkLst>
            <pc:docMk/>
            <pc:sldMk cId="72888510" sldId="295"/>
            <ac:spMk id="3" creationId="{43A24DC4-E20D-CEDC-D104-4C34F5526B82}"/>
          </ac:spMkLst>
        </pc:spChg>
      </pc:sldChg>
      <pc:sldChg chg="modSp mod">
        <pc:chgData name="Maharjan, Amar" userId="42288142-0c2e-46bf-9d89-edac47b8f1d2" providerId="ADAL" clId="{4E60C27E-4F8A-49ED-9155-C289904966A2}" dt="2023-10-07T05:40:55.928" v="36" actId="20577"/>
        <pc:sldMkLst>
          <pc:docMk/>
          <pc:sldMk cId="7852082" sldId="302"/>
        </pc:sldMkLst>
        <pc:spChg chg="mod">
          <ac:chgData name="Maharjan, Amar" userId="42288142-0c2e-46bf-9d89-edac47b8f1d2" providerId="ADAL" clId="{4E60C27E-4F8A-49ED-9155-C289904966A2}" dt="2023-10-07T05:40:55.928" v="36" actId="20577"/>
          <ac:spMkLst>
            <pc:docMk/>
            <pc:sldMk cId="7852082" sldId="302"/>
            <ac:spMk id="3" creationId="{14CC72BF-8F82-28DD-B5AE-0A41A4B7FD45}"/>
          </ac:spMkLst>
        </pc:spChg>
      </pc:sldChg>
      <pc:sldChg chg="modSp mod">
        <pc:chgData name="Maharjan, Amar" userId="42288142-0c2e-46bf-9d89-edac47b8f1d2" providerId="ADAL" clId="{4E60C27E-4F8A-49ED-9155-C289904966A2}" dt="2023-10-07T05:49:09.863" v="38" actId="6549"/>
        <pc:sldMkLst>
          <pc:docMk/>
          <pc:sldMk cId="308501300" sldId="304"/>
        </pc:sldMkLst>
        <pc:spChg chg="mod">
          <ac:chgData name="Maharjan, Amar" userId="42288142-0c2e-46bf-9d89-edac47b8f1d2" providerId="ADAL" clId="{4E60C27E-4F8A-49ED-9155-C289904966A2}" dt="2023-10-07T05:49:09.863" v="38" actId="6549"/>
          <ac:spMkLst>
            <pc:docMk/>
            <pc:sldMk cId="308501300" sldId="304"/>
            <ac:spMk id="3" creationId="{211027B2-FAC7-EF16-3F91-5509960DE7FC}"/>
          </ac:spMkLst>
        </pc:spChg>
      </pc:sldChg>
    </pc:docChg>
  </pc:docChgLst>
  <pc:docChgLst>
    <pc:chgData name="Maharjan, Amar" userId="42288142-0c2e-46bf-9d89-edac47b8f1d2" providerId="ADAL" clId="{AAD52F0A-35A8-4434-9436-EA836627AE5C}"/>
    <pc:docChg chg="undo custSel addSld delSld modSld sldOrd">
      <pc:chgData name="Maharjan, Amar" userId="42288142-0c2e-46bf-9d89-edac47b8f1d2" providerId="ADAL" clId="{AAD52F0A-35A8-4434-9436-EA836627AE5C}" dt="2022-10-29T00:33:38.397" v="2521" actId="1076"/>
      <pc:docMkLst>
        <pc:docMk/>
      </pc:docMkLst>
      <pc:sldChg chg="modSp mod">
        <pc:chgData name="Maharjan, Amar" userId="42288142-0c2e-46bf-9d89-edac47b8f1d2" providerId="ADAL" clId="{AAD52F0A-35A8-4434-9436-EA836627AE5C}" dt="2022-10-08T04:32:07.382" v="112" actId="1076"/>
        <pc:sldMkLst>
          <pc:docMk/>
          <pc:sldMk cId="230052176" sldId="258"/>
        </pc:sldMkLst>
        <pc:spChg chg="mod">
          <ac:chgData name="Maharjan, Amar" userId="42288142-0c2e-46bf-9d89-edac47b8f1d2" providerId="ADAL" clId="{AAD52F0A-35A8-4434-9436-EA836627AE5C}" dt="2022-10-08T04:32:01.338" v="110" actId="113"/>
          <ac:spMkLst>
            <pc:docMk/>
            <pc:sldMk cId="230052176" sldId="258"/>
            <ac:spMk id="3" creationId="{8058CB56-D271-64A0-5EFF-B1C2AB5BB67A}"/>
          </ac:spMkLst>
        </pc:spChg>
        <pc:picChg chg="mod">
          <ac:chgData name="Maharjan, Amar" userId="42288142-0c2e-46bf-9d89-edac47b8f1d2" providerId="ADAL" clId="{AAD52F0A-35A8-4434-9436-EA836627AE5C}" dt="2022-10-08T04:32:07.382" v="112" actId="1076"/>
          <ac:picMkLst>
            <pc:docMk/>
            <pc:sldMk cId="230052176" sldId="258"/>
            <ac:picMk id="4" creationId="{FE699D25-9110-D927-4A3D-66E80C912497}"/>
          </ac:picMkLst>
        </pc:picChg>
      </pc:sldChg>
      <pc:sldChg chg="modSp mod">
        <pc:chgData name="Maharjan, Amar" userId="42288142-0c2e-46bf-9d89-edac47b8f1d2" providerId="ADAL" clId="{AAD52F0A-35A8-4434-9436-EA836627AE5C}" dt="2022-10-29T00:33:38.397" v="2521" actId="1076"/>
        <pc:sldMkLst>
          <pc:docMk/>
          <pc:sldMk cId="3201442386" sldId="259"/>
        </pc:sldMkLst>
        <pc:spChg chg="mod">
          <ac:chgData name="Maharjan, Amar" userId="42288142-0c2e-46bf-9d89-edac47b8f1d2" providerId="ADAL" clId="{AAD52F0A-35A8-4434-9436-EA836627AE5C}" dt="2022-10-29T00:33:38.397" v="2521" actId="1076"/>
          <ac:spMkLst>
            <pc:docMk/>
            <pc:sldMk cId="3201442386" sldId="259"/>
            <ac:spMk id="8" creationId="{33AE7479-B8F9-01D8-4DEF-D89CDCA459DD}"/>
          </ac:spMkLst>
        </pc:spChg>
      </pc:sldChg>
      <pc:sldChg chg="addSp modSp new mod">
        <pc:chgData name="Maharjan, Amar" userId="42288142-0c2e-46bf-9d89-edac47b8f1d2" providerId="ADAL" clId="{AAD52F0A-35A8-4434-9436-EA836627AE5C}" dt="2022-10-08T04:31:49.652" v="107" actId="1076"/>
        <pc:sldMkLst>
          <pc:docMk/>
          <pc:sldMk cId="3055258822" sldId="260"/>
        </pc:sldMkLst>
        <pc:spChg chg="mod">
          <ac:chgData name="Maharjan, Amar" userId="42288142-0c2e-46bf-9d89-edac47b8f1d2" providerId="ADAL" clId="{AAD52F0A-35A8-4434-9436-EA836627AE5C}" dt="2022-10-08T04:27:50.812" v="16"/>
          <ac:spMkLst>
            <pc:docMk/>
            <pc:sldMk cId="3055258822" sldId="260"/>
            <ac:spMk id="2" creationId="{35F8180F-49A3-8C8B-CDB9-652E320DF1C1}"/>
          </ac:spMkLst>
        </pc:spChg>
        <pc:spChg chg="mod">
          <ac:chgData name="Maharjan, Amar" userId="42288142-0c2e-46bf-9d89-edac47b8f1d2" providerId="ADAL" clId="{AAD52F0A-35A8-4434-9436-EA836627AE5C}" dt="2022-10-08T04:28:05.668" v="20" actId="2711"/>
          <ac:spMkLst>
            <pc:docMk/>
            <pc:sldMk cId="3055258822" sldId="260"/>
            <ac:spMk id="3" creationId="{B438239B-CEDD-EDBE-7C62-3499C0279DBA}"/>
          </ac:spMkLst>
        </pc:spChg>
        <pc:picChg chg="add mod">
          <ac:chgData name="Maharjan, Amar" userId="42288142-0c2e-46bf-9d89-edac47b8f1d2" providerId="ADAL" clId="{AAD52F0A-35A8-4434-9436-EA836627AE5C}" dt="2022-10-08T04:31:49.652" v="107" actId="1076"/>
          <ac:picMkLst>
            <pc:docMk/>
            <pc:sldMk cId="3055258822" sldId="260"/>
            <ac:picMk id="7" creationId="{45588FFF-FDCE-4E34-EE12-7279DEA05E4F}"/>
          </ac:picMkLst>
        </pc:picChg>
      </pc:sldChg>
      <pc:sldChg chg="modSp new mod">
        <pc:chgData name="Maharjan, Amar" userId="42288142-0c2e-46bf-9d89-edac47b8f1d2" providerId="ADAL" clId="{AAD52F0A-35A8-4434-9436-EA836627AE5C}" dt="2022-10-08T16:01:56.441" v="851" actId="20577"/>
        <pc:sldMkLst>
          <pc:docMk/>
          <pc:sldMk cId="3926308262" sldId="261"/>
        </pc:sldMkLst>
        <pc:spChg chg="mod">
          <ac:chgData name="Maharjan, Amar" userId="42288142-0c2e-46bf-9d89-edac47b8f1d2" providerId="ADAL" clId="{AAD52F0A-35A8-4434-9436-EA836627AE5C}" dt="2022-10-08T04:28:18.240" v="24"/>
          <ac:spMkLst>
            <pc:docMk/>
            <pc:sldMk cId="3926308262" sldId="261"/>
            <ac:spMk id="2" creationId="{545C6D02-5975-81AE-667F-666626F46939}"/>
          </ac:spMkLst>
        </pc:spChg>
        <pc:spChg chg="mod">
          <ac:chgData name="Maharjan, Amar" userId="42288142-0c2e-46bf-9d89-edac47b8f1d2" providerId="ADAL" clId="{AAD52F0A-35A8-4434-9436-EA836627AE5C}" dt="2022-10-08T16:01:56.441" v="851" actId="20577"/>
          <ac:spMkLst>
            <pc:docMk/>
            <pc:sldMk cId="3926308262" sldId="261"/>
            <ac:spMk id="3" creationId="{FCE423C9-0040-8589-1351-AC6AA65E9368}"/>
          </ac:spMkLst>
        </pc:spChg>
      </pc:sldChg>
      <pc:sldChg chg="modSp new mod">
        <pc:chgData name="Maharjan, Amar" userId="42288142-0c2e-46bf-9d89-edac47b8f1d2" providerId="ADAL" clId="{AAD52F0A-35A8-4434-9436-EA836627AE5C}" dt="2022-10-08T16:02:20.486" v="857" actId="20577"/>
        <pc:sldMkLst>
          <pc:docMk/>
          <pc:sldMk cId="1143166801" sldId="262"/>
        </pc:sldMkLst>
        <pc:spChg chg="mod">
          <ac:chgData name="Maharjan, Amar" userId="42288142-0c2e-46bf-9d89-edac47b8f1d2" providerId="ADAL" clId="{AAD52F0A-35A8-4434-9436-EA836627AE5C}" dt="2022-10-08T04:29:24.700" v="35" actId="404"/>
          <ac:spMkLst>
            <pc:docMk/>
            <pc:sldMk cId="1143166801" sldId="262"/>
            <ac:spMk id="2" creationId="{13B20675-F523-DA26-2091-9700204C972A}"/>
          </ac:spMkLst>
        </pc:spChg>
        <pc:spChg chg="mod">
          <ac:chgData name="Maharjan, Amar" userId="42288142-0c2e-46bf-9d89-edac47b8f1d2" providerId="ADAL" clId="{AAD52F0A-35A8-4434-9436-EA836627AE5C}" dt="2022-10-08T16:02:20.486" v="857" actId="20577"/>
          <ac:spMkLst>
            <pc:docMk/>
            <pc:sldMk cId="1143166801" sldId="262"/>
            <ac:spMk id="3" creationId="{6F9EED9A-19C4-B14B-7594-4F08839DCC8C}"/>
          </ac:spMkLst>
        </pc:spChg>
      </pc:sldChg>
      <pc:sldChg chg="modSp new mod">
        <pc:chgData name="Maharjan, Amar" userId="42288142-0c2e-46bf-9d89-edac47b8f1d2" providerId="ADAL" clId="{AAD52F0A-35A8-4434-9436-EA836627AE5C}" dt="2022-10-08T04:47:10.342" v="115" actId="20577"/>
        <pc:sldMkLst>
          <pc:docMk/>
          <pc:sldMk cId="3477218759" sldId="263"/>
        </pc:sldMkLst>
        <pc:spChg chg="mod">
          <ac:chgData name="Maharjan, Amar" userId="42288142-0c2e-46bf-9d89-edac47b8f1d2" providerId="ADAL" clId="{AAD52F0A-35A8-4434-9436-EA836627AE5C}" dt="2022-10-08T04:29:59.496" v="47" actId="404"/>
          <ac:spMkLst>
            <pc:docMk/>
            <pc:sldMk cId="3477218759" sldId="263"/>
            <ac:spMk id="2" creationId="{3C2DFF68-0914-8FAA-73A2-C42DAC30688D}"/>
          </ac:spMkLst>
        </pc:spChg>
        <pc:spChg chg="mod">
          <ac:chgData name="Maharjan, Amar" userId="42288142-0c2e-46bf-9d89-edac47b8f1d2" providerId="ADAL" clId="{AAD52F0A-35A8-4434-9436-EA836627AE5C}" dt="2022-10-08T04:47:10.342" v="115" actId="20577"/>
          <ac:spMkLst>
            <pc:docMk/>
            <pc:sldMk cId="3477218759" sldId="263"/>
            <ac:spMk id="3" creationId="{95C2A7CD-8D07-8410-7502-2887386E07E2}"/>
          </ac:spMkLst>
        </pc:spChg>
      </pc:sldChg>
      <pc:sldChg chg="addSp modSp new mod">
        <pc:chgData name="Maharjan, Amar" userId="42288142-0c2e-46bf-9d89-edac47b8f1d2" providerId="ADAL" clId="{AAD52F0A-35A8-4434-9436-EA836627AE5C}" dt="2022-10-08T06:15:21.737" v="818" actId="20578"/>
        <pc:sldMkLst>
          <pc:docMk/>
          <pc:sldMk cId="3550729483" sldId="264"/>
        </pc:sldMkLst>
        <pc:spChg chg="mod">
          <ac:chgData name="Maharjan, Amar" userId="42288142-0c2e-46bf-9d89-edac47b8f1d2" providerId="ADAL" clId="{AAD52F0A-35A8-4434-9436-EA836627AE5C}" dt="2022-10-08T04:30:13.040" v="51"/>
          <ac:spMkLst>
            <pc:docMk/>
            <pc:sldMk cId="3550729483" sldId="264"/>
            <ac:spMk id="2" creationId="{E9766E47-1F13-5FA2-7AFB-9750B6D45DDE}"/>
          </ac:spMkLst>
        </pc:spChg>
        <pc:spChg chg="mod">
          <ac:chgData name="Maharjan, Amar" userId="42288142-0c2e-46bf-9d89-edac47b8f1d2" providerId="ADAL" clId="{AAD52F0A-35A8-4434-9436-EA836627AE5C}" dt="2022-10-08T06:15:21.737" v="818" actId="20578"/>
          <ac:spMkLst>
            <pc:docMk/>
            <pc:sldMk cId="3550729483" sldId="264"/>
            <ac:spMk id="3" creationId="{07452A2D-0CCC-7E64-D0D9-42765891350E}"/>
          </ac:spMkLst>
        </pc:spChg>
        <pc:picChg chg="add mod">
          <ac:chgData name="Maharjan, Amar" userId="42288142-0c2e-46bf-9d89-edac47b8f1d2" providerId="ADAL" clId="{AAD52F0A-35A8-4434-9436-EA836627AE5C}" dt="2022-10-08T04:31:34.621" v="104" actId="1076"/>
          <ac:picMkLst>
            <pc:docMk/>
            <pc:sldMk cId="3550729483" sldId="264"/>
            <ac:picMk id="7" creationId="{8BA42352-D832-C57B-F7DB-EA6B85DC5092}"/>
          </ac:picMkLst>
        </pc:picChg>
      </pc:sldChg>
      <pc:sldChg chg="modSp new mod">
        <pc:chgData name="Maharjan, Amar" userId="42288142-0c2e-46bf-9d89-edac47b8f1d2" providerId="ADAL" clId="{AAD52F0A-35A8-4434-9436-EA836627AE5C}" dt="2022-10-08T05:24:16.915" v="159" actId="15"/>
        <pc:sldMkLst>
          <pc:docMk/>
          <pc:sldMk cId="3658378770" sldId="265"/>
        </pc:sldMkLst>
        <pc:spChg chg="mod">
          <ac:chgData name="Maharjan, Amar" userId="42288142-0c2e-46bf-9d89-edac47b8f1d2" providerId="ADAL" clId="{AAD52F0A-35A8-4434-9436-EA836627AE5C}" dt="2022-10-08T04:31:20.044" v="102"/>
          <ac:spMkLst>
            <pc:docMk/>
            <pc:sldMk cId="3658378770" sldId="265"/>
            <ac:spMk id="2" creationId="{D44742BD-328B-B23A-29CC-28EAFE03B055}"/>
          </ac:spMkLst>
        </pc:spChg>
        <pc:spChg chg="mod">
          <ac:chgData name="Maharjan, Amar" userId="42288142-0c2e-46bf-9d89-edac47b8f1d2" providerId="ADAL" clId="{AAD52F0A-35A8-4434-9436-EA836627AE5C}" dt="2022-10-08T05:24:16.915" v="159" actId="15"/>
          <ac:spMkLst>
            <pc:docMk/>
            <pc:sldMk cId="3658378770" sldId="265"/>
            <ac:spMk id="3" creationId="{93E5693C-5CEE-16AD-F29D-820463D649B9}"/>
          </ac:spMkLst>
        </pc:spChg>
      </pc:sldChg>
      <pc:sldChg chg="modSp new mod">
        <pc:chgData name="Maharjan, Amar" userId="42288142-0c2e-46bf-9d89-edac47b8f1d2" providerId="ADAL" clId="{AAD52F0A-35A8-4434-9436-EA836627AE5C}" dt="2022-10-08T05:31:14.946" v="494" actId="20577"/>
        <pc:sldMkLst>
          <pc:docMk/>
          <pc:sldMk cId="373621305" sldId="266"/>
        </pc:sldMkLst>
        <pc:spChg chg="mod">
          <ac:chgData name="Maharjan, Amar" userId="42288142-0c2e-46bf-9d89-edac47b8f1d2" providerId="ADAL" clId="{AAD52F0A-35A8-4434-9436-EA836627AE5C}" dt="2022-10-08T05:27:30.881" v="181" actId="20577"/>
          <ac:spMkLst>
            <pc:docMk/>
            <pc:sldMk cId="373621305" sldId="266"/>
            <ac:spMk id="2" creationId="{A3C50E44-D419-BE5F-28B8-9E1C854886C8}"/>
          </ac:spMkLst>
        </pc:spChg>
        <pc:spChg chg="mod">
          <ac:chgData name="Maharjan, Amar" userId="42288142-0c2e-46bf-9d89-edac47b8f1d2" providerId="ADAL" clId="{AAD52F0A-35A8-4434-9436-EA836627AE5C}" dt="2022-10-08T05:31:14.946" v="494" actId="20577"/>
          <ac:spMkLst>
            <pc:docMk/>
            <pc:sldMk cId="373621305" sldId="266"/>
            <ac:spMk id="3" creationId="{F0816CD5-D7C2-0311-667D-51C3A804174A}"/>
          </ac:spMkLst>
        </pc:spChg>
      </pc:sldChg>
      <pc:sldChg chg="addSp modSp new mod">
        <pc:chgData name="Maharjan, Amar" userId="42288142-0c2e-46bf-9d89-edac47b8f1d2" providerId="ADAL" clId="{AAD52F0A-35A8-4434-9436-EA836627AE5C}" dt="2022-10-08T05:31:48.080" v="503" actId="1076"/>
        <pc:sldMkLst>
          <pc:docMk/>
          <pc:sldMk cId="1908307546" sldId="267"/>
        </pc:sldMkLst>
        <pc:spChg chg="mod">
          <ac:chgData name="Maharjan, Amar" userId="42288142-0c2e-46bf-9d89-edac47b8f1d2" providerId="ADAL" clId="{AAD52F0A-35A8-4434-9436-EA836627AE5C}" dt="2022-10-08T05:31:23.274" v="496"/>
          <ac:spMkLst>
            <pc:docMk/>
            <pc:sldMk cId="1908307546" sldId="267"/>
            <ac:spMk id="2" creationId="{0D8BB615-7C2B-25EF-8006-61BF1E52D7C4}"/>
          </ac:spMkLst>
        </pc:spChg>
        <pc:spChg chg="mod">
          <ac:chgData name="Maharjan, Amar" userId="42288142-0c2e-46bf-9d89-edac47b8f1d2" providerId="ADAL" clId="{AAD52F0A-35A8-4434-9436-EA836627AE5C}" dt="2022-10-08T05:31:40.082" v="502" actId="20577"/>
          <ac:spMkLst>
            <pc:docMk/>
            <pc:sldMk cId="1908307546" sldId="267"/>
            <ac:spMk id="3" creationId="{C8FE3CD1-8DAD-BCE3-79F5-40D7966547B1}"/>
          </ac:spMkLst>
        </pc:spChg>
        <pc:picChg chg="add mod">
          <ac:chgData name="Maharjan, Amar" userId="42288142-0c2e-46bf-9d89-edac47b8f1d2" providerId="ADAL" clId="{AAD52F0A-35A8-4434-9436-EA836627AE5C}" dt="2022-10-08T05:31:48.080" v="503" actId="1076"/>
          <ac:picMkLst>
            <pc:docMk/>
            <pc:sldMk cId="1908307546" sldId="267"/>
            <ac:picMk id="7" creationId="{4BDE50DC-E7AE-4EA7-4AAC-821546CE5C05}"/>
          </ac:picMkLst>
        </pc:picChg>
      </pc:sldChg>
      <pc:sldChg chg="addSp modSp new mod">
        <pc:chgData name="Maharjan, Amar" userId="42288142-0c2e-46bf-9d89-edac47b8f1d2" providerId="ADAL" clId="{AAD52F0A-35A8-4434-9436-EA836627AE5C}" dt="2022-10-08T06:15:48.359" v="819" actId="2711"/>
        <pc:sldMkLst>
          <pc:docMk/>
          <pc:sldMk cId="3967098350" sldId="268"/>
        </pc:sldMkLst>
        <pc:spChg chg="mod">
          <ac:chgData name="Maharjan, Amar" userId="42288142-0c2e-46bf-9d89-edac47b8f1d2" providerId="ADAL" clId="{AAD52F0A-35A8-4434-9436-EA836627AE5C}" dt="2022-10-08T05:32:05.911" v="512" actId="20577"/>
          <ac:spMkLst>
            <pc:docMk/>
            <pc:sldMk cId="3967098350" sldId="268"/>
            <ac:spMk id="2" creationId="{7A4957A4-BDE1-E848-23FE-80DD7A152BA8}"/>
          </ac:spMkLst>
        </pc:spChg>
        <pc:spChg chg="mod">
          <ac:chgData name="Maharjan, Amar" userId="42288142-0c2e-46bf-9d89-edac47b8f1d2" providerId="ADAL" clId="{AAD52F0A-35A8-4434-9436-EA836627AE5C}" dt="2022-10-08T06:15:48.359" v="819" actId="2711"/>
          <ac:spMkLst>
            <pc:docMk/>
            <pc:sldMk cId="3967098350" sldId="268"/>
            <ac:spMk id="3" creationId="{74CF3C7D-DADB-32B0-F998-B7781B084D70}"/>
          </ac:spMkLst>
        </pc:spChg>
        <pc:picChg chg="add mod">
          <ac:chgData name="Maharjan, Amar" userId="42288142-0c2e-46bf-9d89-edac47b8f1d2" providerId="ADAL" clId="{AAD52F0A-35A8-4434-9436-EA836627AE5C}" dt="2022-10-08T05:32:16.615" v="516" actId="1076"/>
          <ac:picMkLst>
            <pc:docMk/>
            <pc:sldMk cId="3967098350" sldId="268"/>
            <ac:picMk id="7" creationId="{C5402649-E29A-A237-4F76-0D6D6D8F86C7}"/>
          </ac:picMkLst>
        </pc:picChg>
      </pc:sldChg>
      <pc:sldChg chg="addSp modSp new mod">
        <pc:chgData name="Maharjan, Amar" userId="42288142-0c2e-46bf-9d89-edac47b8f1d2" providerId="ADAL" clId="{AAD52F0A-35A8-4434-9436-EA836627AE5C}" dt="2022-10-08T16:07:01.197" v="891" actId="14100"/>
        <pc:sldMkLst>
          <pc:docMk/>
          <pc:sldMk cId="567507257" sldId="269"/>
        </pc:sldMkLst>
        <pc:spChg chg="mod">
          <ac:chgData name="Maharjan, Amar" userId="42288142-0c2e-46bf-9d89-edac47b8f1d2" providerId="ADAL" clId="{AAD52F0A-35A8-4434-9436-EA836627AE5C}" dt="2022-10-08T05:58:50.232" v="552"/>
          <ac:spMkLst>
            <pc:docMk/>
            <pc:sldMk cId="567507257" sldId="269"/>
            <ac:spMk id="2" creationId="{34F43CCC-F142-B7CE-34E3-E855C3140219}"/>
          </ac:spMkLst>
        </pc:spChg>
        <pc:spChg chg="mod">
          <ac:chgData name="Maharjan, Amar" userId="42288142-0c2e-46bf-9d89-edac47b8f1d2" providerId="ADAL" clId="{AAD52F0A-35A8-4434-9436-EA836627AE5C}" dt="2022-10-08T16:06:28.139" v="866" actId="27636"/>
          <ac:spMkLst>
            <pc:docMk/>
            <pc:sldMk cId="567507257" sldId="269"/>
            <ac:spMk id="3" creationId="{CF06E8E4-ABEA-311A-FD0A-EF902DF65D72}"/>
          </ac:spMkLst>
        </pc:spChg>
        <pc:picChg chg="add mod">
          <ac:chgData name="Maharjan, Amar" userId="42288142-0c2e-46bf-9d89-edac47b8f1d2" providerId="ADAL" clId="{AAD52F0A-35A8-4434-9436-EA836627AE5C}" dt="2022-10-08T16:06:30.538" v="868" actId="1076"/>
          <ac:picMkLst>
            <pc:docMk/>
            <pc:sldMk cId="567507257" sldId="269"/>
            <ac:picMk id="7" creationId="{47FF350C-36BD-B477-2E96-351B53C9C223}"/>
          </ac:picMkLst>
        </pc:picChg>
        <pc:picChg chg="add mod">
          <ac:chgData name="Maharjan, Amar" userId="42288142-0c2e-46bf-9d89-edac47b8f1d2" providerId="ADAL" clId="{AAD52F0A-35A8-4434-9436-EA836627AE5C}" dt="2022-10-08T16:07:01.197" v="891" actId="14100"/>
          <ac:picMkLst>
            <pc:docMk/>
            <pc:sldMk cId="567507257" sldId="269"/>
            <ac:picMk id="8" creationId="{2F9BCC5B-700A-B3C2-AFDE-2F2A34D95EA3}"/>
          </ac:picMkLst>
        </pc:picChg>
      </pc:sldChg>
      <pc:sldChg chg="modSp new mod">
        <pc:chgData name="Maharjan, Amar" userId="42288142-0c2e-46bf-9d89-edac47b8f1d2" providerId="ADAL" clId="{AAD52F0A-35A8-4434-9436-EA836627AE5C}" dt="2022-10-08T05:53:25.971" v="541" actId="113"/>
        <pc:sldMkLst>
          <pc:docMk/>
          <pc:sldMk cId="2683410722" sldId="270"/>
        </pc:sldMkLst>
        <pc:spChg chg="mod">
          <ac:chgData name="Maharjan, Amar" userId="42288142-0c2e-46bf-9d89-edac47b8f1d2" providerId="ADAL" clId="{AAD52F0A-35A8-4434-9436-EA836627AE5C}" dt="2022-10-08T05:42:29.047" v="520"/>
          <ac:spMkLst>
            <pc:docMk/>
            <pc:sldMk cId="2683410722" sldId="270"/>
            <ac:spMk id="2" creationId="{284737B1-82FA-F5D9-9B45-3FE80BC72C3B}"/>
          </ac:spMkLst>
        </pc:spChg>
        <pc:spChg chg="mod">
          <ac:chgData name="Maharjan, Amar" userId="42288142-0c2e-46bf-9d89-edac47b8f1d2" providerId="ADAL" clId="{AAD52F0A-35A8-4434-9436-EA836627AE5C}" dt="2022-10-08T05:53:25.971" v="541" actId="113"/>
          <ac:spMkLst>
            <pc:docMk/>
            <pc:sldMk cId="2683410722" sldId="270"/>
            <ac:spMk id="3" creationId="{DF72CA24-AABB-A2F4-BC7B-CBFE43FE0983}"/>
          </ac:spMkLst>
        </pc:spChg>
      </pc:sldChg>
      <pc:sldChg chg="addSp modSp new mod">
        <pc:chgData name="Maharjan, Amar" userId="42288142-0c2e-46bf-9d89-edac47b8f1d2" providerId="ADAL" clId="{AAD52F0A-35A8-4434-9436-EA836627AE5C}" dt="2022-10-08T05:43:12.816" v="539" actId="1076"/>
        <pc:sldMkLst>
          <pc:docMk/>
          <pc:sldMk cId="548022041" sldId="271"/>
        </pc:sldMkLst>
        <pc:spChg chg="mod">
          <ac:chgData name="Maharjan, Amar" userId="42288142-0c2e-46bf-9d89-edac47b8f1d2" providerId="ADAL" clId="{AAD52F0A-35A8-4434-9436-EA836627AE5C}" dt="2022-10-08T05:43:03.992" v="535"/>
          <ac:spMkLst>
            <pc:docMk/>
            <pc:sldMk cId="548022041" sldId="271"/>
            <ac:spMk id="2" creationId="{85242786-3BE1-5327-8067-6C12034058BC}"/>
          </ac:spMkLst>
        </pc:spChg>
        <pc:spChg chg="mod">
          <ac:chgData name="Maharjan, Amar" userId="42288142-0c2e-46bf-9d89-edac47b8f1d2" providerId="ADAL" clId="{AAD52F0A-35A8-4434-9436-EA836627AE5C}" dt="2022-10-08T05:43:08.302" v="537" actId="27636"/>
          <ac:spMkLst>
            <pc:docMk/>
            <pc:sldMk cId="548022041" sldId="271"/>
            <ac:spMk id="3" creationId="{760F77ED-4128-52EC-C7E5-E9E75D921523}"/>
          </ac:spMkLst>
        </pc:spChg>
        <pc:picChg chg="add mod">
          <ac:chgData name="Maharjan, Amar" userId="42288142-0c2e-46bf-9d89-edac47b8f1d2" providerId="ADAL" clId="{AAD52F0A-35A8-4434-9436-EA836627AE5C}" dt="2022-10-08T05:43:12.816" v="539" actId="1076"/>
          <ac:picMkLst>
            <pc:docMk/>
            <pc:sldMk cId="548022041" sldId="271"/>
            <ac:picMk id="7" creationId="{17AF45ED-5EBC-FD0D-454E-F6FE693EB4A5}"/>
          </ac:picMkLst>
        </pc:picChg>
      </pc:sldChg>
      <pc:sldChg chg="addSp delSp modSp new mod">
        <pc:chgData name="Maharjan, Amar" userId="42288142-0c2e-46bf-9d89-edac47b8f1d2" providerId="ADAL" clId="{AAD52F0A-35A8-4434-9436-EA836627AE5C}" dt="2022-10-08T06:01:55.603" v="565" actId="404"/>
        <pc:sldMkLst>
          <pc:docMk/>
          <pc:sldMk cId="1203850911" sldId="272"/>
        </pc:sldMkLst>
        <pc:spChg chg="mod">
          <ac:chgData name="Maharjan, Amar" userId="42288142-0c2e-46bf-9d89-edac47b8f1d2" providerId="ADAL" clId="{AAD52F0A-35A8-4434-9436-EA836627AE5C}" dt="2022-10-08T06:01:55.603" v="565" actId="404"/>
          <ac:spMkLst>
            <pc:docMk/>
            <pc:sldMk cId="1203850911" sldId="272"/>
            <ac:spMk id="2" creationId="{7797FF74-E6E9-CFFE-D3C6-280F4E6D5FC5}"/>
          </ac:spMkLst>
        </pc:spChg>
        <pc:spChg chg="del">
          <ac:chgData name="Maharjan, Amar" userId="42288142-0c2e-46bf-9d89-edac47b8f1d2" providerId="ADAL" clId="{AAD52F0A-35A8-4434-9436-EA836627AE5C}" dt="2022-10-08T05:59:13.026" v="556"/>
          <ac:spMkLst>
            <pc:docMk/>
            <pc:sldMk cId="1203850911" sldId="272"/>
            <ac:spMk id="3" creationId="{630F99FD-1ED4-60FA-F80C-7FBF6DEFAD7C}"/>
          </ac:spMkLst>
        </pc:spChg>
        <pc:picChg chg="add mod">
          <ac:chgData name="Maharjan, Amar" userId="42288142-0c2e-46bf-9d89-edac47b8f1d2" providerId="ADAL" clId="{AAD52F0A-35A8-4434-9436-EA836627AE5C}" dt="2022-10-08T05:59:32.609" v="564" actId="1076"/>
          <ac:picMkLst>
            <pc:docMk/>
            <pc:sldMk cId="1203850911" sldId="272"/>
            <ac:picMk id="7" creationId="{28625E3D-CDC0-8ADB-B954-4E00AD21CBD4}"/>
          </ac:picMkLst>
        </pc:picChg>
      </pc:sldChg>
      <pc:sldChg chg="modSp new mod">
        <pc:chgData name="Maharjan, Amar" userId="42288142-0c2e-46bf-9d89-edac47b8f1d2" providerId="ADAL" clId="{AAD52F0A-35A8-4434-9436-EA836627AE5C}" dt="2022-10-15T14:50:15.418" v="2351" actId="6549"/>
        <pc:sldMkLst>
          <pc:docMk/>
          <pc:sldMk cId="54815500" sldId="273"/>
        </pc:sldMkLst>
        <pc:spChg chg="mod">
          <ac:chgData name="Maharjan, Amar" userId="42288142-0c2e-46bf-9d89-edac47b8f1d2" providerId="ADAL" clId="{AAD52F0A-35A8-4434-9436-EA836627AE5C}" dt="2022-10-08T06:07:29.847" v="567"/>
          <ac:spMkLst>
            <pc:docMk/>
            <pc:sldMk cId="54815500" sldId="273"/>
            <ac:spMk id="2" creationId="{B807EABF-BF94-A424-269A-36E7E267226B}"/>
          </ac:spMkLst>
        </pc:spChg>
        <pc:spChg chg="mod">
          <ac:chgData name="Maharjan, Amar" userId="42288142-0c2e-46bf-9d89-edac47b8f1d2" providerId="ADAL" clId="{AAD52F0A-35A8-4434-9436-EA836627AE5C}" dt="2022-10-15T14:50:15.418" v="2351" actId="6549"/>
          <ac:spMkLst>
            <pc:docMk/>
            <pc:sldMk cId="54815500" sldId="273"/>
            <ac:spMk id="3" creationId="{DFEEAA32-E457-C98C-EE82-E2D9DBE0C8BE}"/>
          </ac:spMkLst>
        </pc:spChg>
      </pc:sldChg>
      <pc:sldChg chg="modSp new mod">
        <pc:chgData name="Maharjan, Amar" userId="42288142-0c2e-46bf-9d89-edac47b8f1d2" providerId="ADAL" clId="{AAD52F0A-35A8-4434-9436-EA836627AE5C}" dt="2022-10-15T14:55:23.655" v="2357" actId="20577"/>
        <pc:sldMkLst>
          <pc:docMk/>
          <pc:sldMk cId="159303040" sldId="274"/>
        </pc:sldMkLst>
        <pc:spChg chg="mod">
          <ac:chgData name="Maharjan, Amar" userId="42288142-0c2e-46bf-9d89-edac47b8f1d2" providerId="ADAL" clId="{AAD52F0A-35A8-4434-9436-EA836627AE5C}" dt="2022-10-08T06:07:44.104" v="574"/>
          <ac:spMkLst>
            <pc:docMk/>
            <pc:sldMk cId="159303040" sldId="274"/>
            <ac:spMk id="2" creationId="{91869425-C38B-A2D9-E1C9-A578C7006CE6}"/>
          </ac:spMkLst>
        </pc:spChg>
        <pc:spChg chg="mod">
          <ac:chgData name="Maharjan, Amar" userId="42288142-0c2e-46bf-9d89-edac47b8f1d2" providerId="ADAL" clId="{AAD52F0A-35A8-4434-9436-EA836627AE5C}" dt="2022-10-15T14:55:23.655" v="2357" actId="20577"/>
          <ac:spMkLst>
            <pc:docMk/>
            <pc:sldMk cId="159303040" sldId="274"/>
            <ac:spMk id="3" creationId="{B9BDE141-1413-30A1-9A0D-2F83AC23CF7C}"/>
          </ac:spMkLst>
        </pc:spChg>
      </pc:sldChg>
      <pc:sldChg chg="addSp modSp new mod">
        <pc:chgData name="Maharjan, Amar" userId="42288142-0c2e-46bf-9d89-edac47b8f1d2" providerId="ADAL" clId="{AAD52F0A-35A8-4434-9436-EA836627AE5C}" dt="2022-10-08T06:08:22.210" v="588" actId="20577"/>
        <pc:sldMkLst>
          <pc:docMk/>
          <pc:sldMk cId="821793459" sldId="275"/>
        </pc:sldMkLst>
        <pc:spChg chg="mod">
          <ac:chgData name="Maharjan, Amar" userId="42288142-0c2e-46bf-9d89-edac47b8f1d2" providerId="ADAL" clId="{AAD52F0A-35A8-4434-9436-EA836627AE5C}" dt="2022-10-08T06:08:02.424" v="577"/>
          <ac:spMkLst>
            <pc:docMk/>
            <pc:sldMk cId="821793459" sldId="275"/>
            <ac:spMk id="2" creationId="{F37B5C83-5FC0-C860-FB4C-AF633EA2253E}"/>
          </ac:spMkLst>
        </pc:spChg>
        <pc:spChg chg="mod">
          <ac:chgData name="Maharjan, Amar" userId="42288142-0c2e-46bf-9d89-edac47b8f1d2" providerId="ADAL" clId="{AAD52F0A-35A8-4434-9436-EA836627AE5C}" dt="2022-10-08T06:08:22.210" v="588" actId="20577"/>
          <ac:spMkLst>
            <pc:docMk/>
            <pc:sldMk cId="821793459" sldId="275"/>
            <ac:spMk id="3" creationId="{05E87C23-B99F-1DB5-12C5-1911016CCC15}"/>
          </ac:spMkLst>
        </pc:spChg>
        <pc:picChg chg="add mod">
          <ac:chgData name="Maharjan, Amar" userId="42288142-0c2e-46bf-9d89-edac47b8f1d2" providerId="ADAL" clId="{AAD52F0A-35A8-4434-9436-EA836627AE5C}" dt="2022-10-08T06:08:11.064" v="582" actId="1076"/>
          <ac:picMkLst>
            <pc:docMk/>
            <pc:sldMk cId="821793459" sldId="275"/>
            <ac:picMk id="7" creationId="{783798E4-3F70-8F3A-7756-96FC37A39221}"/>
          </ac:picMkLst>
        </pc:picChg>
      </pc:sldChg>
      <pc:sldChg chg="modSp new mod">
        <pc:chgData name="Maharjan, Amar" userId="42288142-0c2e-46bf-9d89-edac47b8f1d2" providerId="ADAL" clId="{AAD52F0A-35A8-4434-9436-EA836627AE5C}" dt="2022-10-14T19:28:25.900" v="929" actId="15"/>
        <pc:sldMkLst>
          <pc:docMk/>
          <pc:sldMk cId="719080907" sldId="276"/>
        </pc:sldMkLst>
        <pc:spChg chg="mod">
          <ac:chgData name="Maharjan, Amar" userId="42288142-0c2e-46bf-9d89-edac47b8f1d2" providerId="ADAL" clId="{AAD52F0A-35A8-4434-9436-EA836627AE5C}" dt="2022-10-08T06:08:49.832" v="590"/>
          <ac:spMkLst>
            <pc:docMk/>
            <pc:sldMk cId="719080907" sldId="276"/>
            <ac:spMk id="2" creationId="{CAD2EDF5-C6F4-D8A7-2473-DC29BD178E6D}"/>
          </ac:spMkLst>
        </pc:spChg>
        <pc:spChg chg="mod">
          <ac:chgData name="Maharjan, Amar" userId="42288142-0c2e-46bf-9d89-edac47b8f1d2" providerId="ADAL" clId="{AAD52F0A-35A8-4434-9436-EA836627AE5C}" dt="2022-10-14T19:28:25.900" v="929" actId="15"/>
          <ac:spMkLst>
            <pc:docMk/>
            <pc:sldMk cId="719080907" sldId="276"/>
            <ac:spMk id="3" creationId="{41AAFEC2-8AFC-F227-99B8-B663B1586F60}"/>
          </ac:spMkLst>
        </pc:spChg>
      </pc:sldChg>
      <pc:sldChg chg="addSp modSp new mod">
        <pc:chgData name="Maharjan, Amar" userId="42288142-0c2e-46bf-9d89-edac47b8f1d2" providerId="ADAL" clId="{AAD52F0A-35A8-4434-9436-EA836627AE5C}" dt="2022-10-15T15:01:11.240" v="2358" actId="6549"/>
        <pc:sldMkLst>
          <pc:docMk/>
          <pc:sldMk cId="2037516195" sldId="277"/>
        </pc:sldMkLst>
        <pc:spChg chg="mod">
          <ac:chgData name="Maharjan, Amar" userId="42288142-0c2e-46bf-9d89-edac47b8f1d2" providerId="ADAL" clId="{AAD52F0A-35A8-4434-9436-EA836627AE5C}" dt="2022-10-08T06:09:02.684" v="594"/>
          <ac:spMkLst>
            <pc:docMk/>
            <pc:sldMk cId="2037516195" sldId="277"/>
            <ac:spMk id="2" creationId="{56EA6276-B08A-819E-84F7-AEB6C2692416}"/>
          </ac:spMkLst>
        </pc:spChg>
        <pc:spChg chg="mod">
          <ac:chgData name="Maharjan, Amar" userId="42288142-0c2e-46bf-9d89-edac47b8f1d2" providerId="ADAL" clId="{AAD52F0A-35A8-4434-9436-EA836627AE5C}" dt="2022-10-15T15:01:11.240" v="2358" actId="6549"/>
          <ac:spMkLst>
            <pc:docMk/>
            <pc:sldMk cId="2037516195" sldId="277"/>
            <ac:spMk id="3" creationId="{7A093802-0B57-59BF-E39E-7A9A32E72D79}"/>
          </ac:spMkLst>
        </pc:spChg>
        <pc:picChg chg="add mod">
          <ac:chgData name="Maharjan, Amar" userId="42288142-0c2e-46bf-9d89-edac47b8f1d2" providerId="ADAL" clId="{AAD52F0A-35A8-4434-9436-EA836627AE5C}" dt="2022-10-08T06:09:12.848" v="600" actId="1076"/>
          <ac:picMkLst>
            <pc:docMk/>
            <pc:sldMk cId="2037516195" sldId="277"/>
            <ac:picMk id="7" creationId="{7C64DF3B-C4A1-F96D-AB31-604892F37FC9}"/>
          </ac:picMkLst>
        </pc:picChg>
      </pc:sldChg>
      <pc:sldChg chg="addSp delSp modSp new mod">
        <pc:chgData name="Maharjan, Amar" userId="42288142-0c2e-46bf-9d89-edac47b8f1d2" providerId="ADAL" clId="{AAD52F0A-35A8-4434-9436-EA836627AE5C}" dt="2022-10-08T06:09:37.223" v="610" actId="1076"/>
        <pc:sldMkLst>
          <pc:docMk/>
          <pc:sldMk cId="2964525449" sldId="278"/>
        </pc:sldMkLst>
        <pc:spChg chg="mod">
          <ac:chgData name="Maharjan, Amar" userId="42288142-0c2e-46bf-9d89-edac47b8f1d2" providerId="ADAL" clId="{AAD52F0A-35A8-4434-9436-EA836627AE5C}" dt="2022-10-08T06:09:24.536" v="602"/>
          <ac:spMkLst>
            <pc:docMk/>
            <pc:sldMk cId="2964525449" sldId="278"/>
            <ac:spMk id="2" creationId="{F7C6DABA-0245-1703-7460-2E87CB6D264B}"/>
          </ac:spMkLst>
        </pc:spChg>
        <pc:spChg chg="del">
          <ac:chgData name="Maharjan, Amar" userId="42288142-0c2e-46bf-9d89-edac47b8f1d2" providerId="ADAL" clId="{AAD52F0A-35A8-4434-9436-EA836627AE5C}" dt="2022-10-08T06:09:27.050" v="603"/>
          <ac:spMkLst>
            <pc:docMk/>
            <pc:sldMk cId="2964525449" sldId="278"/>
            <ac:spMk id="3" creationId="{B00F6FFE-44E6-A722-75E9-E122A573D7CB}"/>
          </ac:spMkLst>
        </pc:spChg>
        <pc:picChg chg="add mod">
          <ac:chgData name="Maharjan, Amar" userId="42288142-0c2e-46bf-9d89-edac47b8f1d2" providerId="ADAL" clId="{AAD52F0A-35A8-4434-9436-EA836627AE5C}" dt="2022-10-08T06:09:37.223" v="610" actId="1076"/>
          <ac:picMkLst>
            <pc:docMk/>
            <pc:sldMk cId="2964525449" sldId="278"/>
            <ac:picMk id="7" creationId="{17EBA49A-7931-7039-D5F7-22C1AC6CF59F}"/>
          </ac:picMkLst>
        </pc:picChg>
      </pc:sldChg>
      <pc:sldChg chg="addSp delSp modSp new mod">
        <pc:chgData name="Maharjan, Amar" userId="42288142-0c2e-46bf-9d89-edac47b8f1d2" providerId="ADAL" clId="{AAD52F0A-35A8-4434-9436-EA836627AE5C}" dt="2022-10-15T15:02:21.063" v="2360" actId="404"/>
        <pc:sldMkLst>
          <pc:docMk/>
          <pc:sldMk cId="4259887939" sldId="279"/>
        </pc:sldMkLst>
        <pc:spChg chg="mod">
          <ac:chgData name="Maharjan, Amar" userId="42288142-0c2e-46bf-9d89-edac47b8f1d2" providerId="ADAL" clId="{AAD52F0A-35A8-4434-9436-EA836627AE5C}" dt="2022-10-15T15:02:21.063" v="2360" actId="404"/>
          <ac:spMkLst>
            <pc:docMk/>
            <pc:sldMk cId="4259887939" sldId="279"/>
            <ac:spMk id="2" creationId="{8B41FF10-9A2D-B0DB-B175-7F4814E9034D}"/>
          </ac:spMkLst>
        </pc:spChg>
        <pc:spChg chg="del">
          <ac:chgData name="Maharjan, Amar" userId="42288142-0c2e-46bf-9d89-edac47b8f1d2" providerId="ADAL" clId="{AAD52F0A-35A8-4434-9436-EA836627AE5C}" dt="2022-10-08T06:09:56.299" v="618"/>
          <ac:spMkLst>
            <pc:docMk/>
            <pc:sldMk cId="4259887939" sldId="279"/>
            <ac:spMk id="3" creationId="{8F7A4C86-BF56-8339-5AAA-B5E6076AAF8B}"/>
          </ac:spMkLst>
        </pc:spChg>
        <pc:spChg chg="add del">
          <ac:chgData name="Maharjan, Amar" userId="42288142-0c2e-46bf-9d89-edac47b8f1d2" providerId="ADAL" clId="{AAD52F0A-35A8-4434-9436-EA836627AE5C}" dt="2022-10-08T06:09:47.206" v="613" actId="22"/>
          <ac:spMkLst>
            <pc:docMk/>
            <pc:sldMk cId="4259887939" sldId="279"/>
            <ac:spMk id="8" creationId="{D17D1B33-C82A-4B86-9A1D-9BB0EB939941}"/>
          </ac:spMkLst>
        </pc:spChg>
        <pc:spChg chg="add mod">
          <ac:chgData name="Maharjan, Amar" userId="42288142-0c2e-46bf-9d89-edac47b8f1d2" providerId="ADAL" clId="{AAD52F0A-35A8-4434-9436-EA836627AE5C}" dt="2022-10-08T06:10:26.721" v="630" actId="1076"/>
          <ac:spMkLst>
            <pc:docMk/>
            <pc:sldMk cId="4259887939" sldId="279"/>
            <ac:spMk id="12" creationId="{AF87B21E-DD52-C702-0B07-F149B5D13EBC}"/>
          </ac:spMkLst>
        </pc:spChg>
        <pc:picChg chg="add del mod">
          <ac:chgData name="Maharjan, Amar" userId="42288142-0c2e-46bf-9d89-edac47b8f1d2" providerId="ADAL" clId="{AAD52F0A-35A8-4434-9436-EA836627AE5C}" dt="2022-10-08T06:09:54.870" v="617" actId="478"/>
          <ac:picMkLst>
            <pc:docMk/>
            <pc:sldMk cId="4259887939" sldId="279"/>
            <ac:picMk id="9" creationId="{84B524DD-53E6-215F-6DF0-52BA5F3D5FA1}"/>
          </ac:picMkLst>
        </pc:picChg>
        <pc:picChg chg="add mod">
          <ac:chgData name="Maharjan, Amar" userId="42288142-0c2e-46bf-9d89-edac47b8f1d2" providerId="ADAL" clId="{AAD52F0A-35A8-4434-9436-EA836627AE5C}" dt="2022-10-08T06:10:00.600" v="623" actId="1076"/>
          <ac:picMkLst>
            <pc:docMk/>
            <pc:sldMk cId="4259887939" sldId="279"/>
            <ac:picMk id="10" creationId="{CF986CFD-44CA-3333-EC7F-49FD3891DF59}"/>
          </ac:picMkLst>
        </pc:picChg>
      </pc:sldChg>
      <pc:sldChg chg="modSp new mod">
        <pc:chgData name="Maharjan, Amar" userId="42288142-0c2e-46bf-9d89-edac47b8f1d2" providerId="ADAL" clId="{AAD52F0A-35A8-4434-9436-EA836627AE5C}" dt="2022-10-08T06:25:42.983" v="837" actId="207"/>
        <pc:sldMkLst>
          <pc:docMk/>
          <pc:sldMk cId="1305103216" sldId="280"/>
        </pc:sldMkLst>
        <pc:spChg chg="mod">
          <ac:chgData name="Maharjan, Amar" userId="42288142-0c2e-46bf-9d89-edac47b8f1d2" providerId="ADAL" clId="{AAD52F0A-35A8-4434-9436-EA836627AE5C}" dt="2022-10-08T06:10:33.913" v="632"/>
          <ac:spMkLst>
            <pc:docMk/>
            <pc:sldMk cId="1305103216" sldId="280"/>
            <ac:spMk id="2" creationId="{A239ABF4-F5A7-701C-4418-D12B7AAC101E}"/>
          </ac:spMkLst>
        </pc:spChg>
        <pc:spChg chg="mod">
          <ac:chgData name="Maharjan, Amar" userId="42288142-0c2e-46bf-9d89-edac47b8f1d2" providerId="ADAL" clId="{AAD52F0A-35A8-4434-9436-EA836627AE5C}" dt="2022-10-08T06:25:42.983" v="837" actId="207"/>
          <ac:spMkLst>
            <pc:docMk/>
            <pc:sldMk cId="1305103216" sldId="280"/>
            <ac:spMk id="3" creationId="{251D75A4-92EE-F30C-974A-28D6FAFBDF7D}"/>
          </ac:spMkLst>
        </pc:spChg>
      </pc:sldChg>
      <pc:sldChg chg="addSp modSp new mod modAnim">
        <pc:chgData name="Maharjan, Amar" userId="42288142-0c2e-46bf-9d89-edac47b8f1d2" providerId="ADAL" clId="{AAD52F0A-35A8-4434-9436-EA836627AE5C}" dt="2022-10-14T20:57:39.747" v="930"/>
        <pc:sldMkLst>
          <pc:docMk/>
          <pc:sldMk cId="174763259" sldId="281"/>
        </pc:sldMkLst>
        <pc:spChg chg="mod">
          <ac:chgData name="Maharjan, Amar" userId="42288142-0c2e-46bf-9d89-edac47b8f1d2" providerId="ADAL" clId="{AAD52F0A-35A8-4434-9436-EA836627AE5C}" dt="2022-10-08T06:10:45.416" v="636"/>
          <ac:spMkLst>
            <pc:docMk/>
            <pc:sldMk cId="174763259" sldId="281"/>
            <ac:spMk id="2" creationId="{E46744C9-E0C7-9DDA-039F-F1AD1F8B6841}"/>
          </ac:spMkLst>
        </pc:spChg>
        <pc:spChg chg="mod">
          <ac:chgData name="Maharjan, Amar" userId="42288142-0c2e-46bf-9d89-edac47b8f1d2" providerId="ADAL" clId="{AAD52F0A-35A8-4434-9436-EA836627AE5C}" dt="2022-10-08T06:10:48.708" v="638" actId="27636"/>
          <ac:spMkLst>
            <pc:docMk/>
            <pc:sldMk cId="174763259" sldId="281"/>
            <ac:spMk id="3" creationId="{59847473-A889-3BED-D42A-2341346416CB}"/>
          </ac:spMkLst>
        </pc:spChg>
        <pc:picChg chg="add mod">
          <ac:chgData name="Maharjan, Amar" userId="42288142-0c2e-46bf-9d89-edac47b8f1d2" providerId="ADAL" clId="{AAD52F0A-35A8-4434-9436-EA836627AE5C}" dt="2022-10-08T06:10:54.768" v="641" actId="1076"/>
          <ac:picMkLst>
            <pc:docMk/>
            <pc:sldMk cId="174763259" sldId="281"/>
            <ac:picMk id="7" creationId="{3DDAD1D4-0F3B-AEA6-3BB1-DC9B83A973DD}"/>
          </ac:picMkLst>
        </pc:picChg>
      </pc:sldChg>
      <pc:sldChg chg="addSp modSp new mod">
        <pc:chgData name="Maharjan, Amar" userId="42288142-0c2e-46bf-9d89-edac47b8f1d2" providerId="ADAL" clId="{AAD52F0A-35A8-4434-9436-EA836627AE5C}" dt="2022-10-08T06:11:28.767" v="656" actId="1076"/>
        <pc:sldMkLst>
          <pc:docMk/>
          <pc:sldMk cId="4137200493" sldId="282"/>
        </pc:sldMkLst>
        <pc:spChg chg="mod">
          <ac:chgData name="Maharjan, Amar" userId="42288142-0c2e-46bf-9d89-edac47b8f1d2" providerId="ADAL" clId="{AAD52F0A-35A8-4434-9436-EA836627AE5C}" dt="2022-10-08T06:11:04.072" v="643"/>
          <ac:spMkLst>
            <pc:docMk/>
            <pc:sldMk cId="4137200493" sldId="282"/>
            <ac:spMk id="2" creationId="{374B8475-244D-CC51-31B4-121B4D44E2CE}"/>
          </ac:spMkLst>
        </pc:spChg>
        <pc:spChg chg="mod">
          <ac:chgData name="Maharjan, Amar" userId="42288142-0c2e-46bf-9d89-edac47b8f1d2" providerId="ADAL" clId="{AAD52F0A-35A8-4434-9436-EA836627AE5C}" dt="2022-10-08T06:11:23.732" v="654" actId="27636"/>
          <ac:spMkLst>
            <pc:docMk/>
            <pc:sldMk cId="4137200493" sldId="282"/>
            <ac:spMk id="3" creationId="{C2D05BFD-563A-5C11-AD05-C48850472FA7}"/>
          </ac:spMkLst>
        </pc:spChg>
        <pc:picChg chg="add mod">
          <ac:chgData name="Maharjan, Amar" userId="42288142-0c2e-46bf-9d89-edac47b8f1d2" providerId="ADAL" clId="{AAD52F0A-35A8-4434-9436-EA836627AE5C}" dt="2022-10-08T06:11:28.767" v="656" actId="1076"/>
          <ac:picMkLst>
            <pc:docMk/>
            <pc:sldMk cId="4137200493" sldId="282"/>
            <ac:picMk id="7" creationId="{0ED0A5F3-9A2C-F483-D183-4AD582AA25D3}"/>
          </ac:picMkLst>
        </pc:picChg>
      </pc:sldChg>
      <pc:sldChg chg="modSp new mod">
        <pc:chgData name="Maharjan, Amar" userId="42288142-0c2e-46bf-9d89-edac47b8f1d2" providerId="ADAL" clId="{AAD52F0A-35A8-4434-9436-EA836627AE5C}" dt="2022-10-15T15:09:13.018" v="2367" actId="27636"/>
        <pc:sldMkLst>
          <pc:docMk/>
          <pc:sldMk cId="3293057963" sldId="283"/>
        </pc:sldMkLst>
        <pc:spChg chg="mod">
          <ac:chgData name="Maharjan, Amar" userId="42288142-0c2e-46bf-9d89-edac47b8f1d2" providerId="ADAL" clId="{AAD52F0A-35A8-4434-9436-EA836627AE5C}" dt="2022-10-08T06:11:41.610" v="658"/>
          <ac:spMkLst>
            <pc:docMk/>
            <pc:sldMk cId="3293057963" sldId="283"/>
            <ac:spMk id="2" creationId="{220960C8-2A13-180F-3160-94ED51CF9152}"/>
          </ac:spMkLst>
        </pc:spChg>
        <pc:spChg chg="mod">
          <ac:chgData name="Maharjan, Amar" userId="42288142-0c2e-46bf-9d89-edac47b8f1d2" providerId="ADAL" clId="{AAD52F0A-35A8-4434-9436-EA836627AE5C}" dt="2022-10-15T15:09:13.018" v="2367" actId="27636"/>
          <ac:spMkLst>
            <pc:docMk/>
            <pc:sldMk cId="3293057963" sldId="283"/>
            <ac:spMk id="3" creationId="{2A49D59E-C5F4-3AD8-178F-745DAED25B81}"/>
          </ac:spMkLst>
        </pc:spChg>
      </pc:sldChg>
      <pc:sldChg chg="addSp modSp new mod">
        <pc:chgData name="Maharjan, Amar" userId="42288142-0c2e-46bf-9d89-edac47b8f1d2" providerId="ADAL" clId="{AAD52F0A-35A8-4434-9436-EA836627AE5C}" dt="2022-10-15T15:12:28.749" v="2371" actId="1076"/>
        <pc:sldMkLst>
          <pc:docMk/>
          <pc:sldMk cId="3529811209" sldId="284"/>
        </pc:sldMkLst>
        <pc:spChg chg="mod">
          <ac:chgData name="Maharjan, Amar" userId="42288142-0c2e-46bf-9d89-edac47b8f1d2" providerId="ADAL" clId="{AAD52F0A-35A8-4434-9436-EA836627AE5C}" dt="2022-10-08T06:11:52.300" v="661"/>
          <ac:spMkLst>
            <pc:docMk/>
            <pc:sldMk cId="3529811209" sldId="284"/>
            <ac:spMk id="2" creationId="{8D9DD19E-8273-EEBB-C59F-490E232DE4E0}"/>
          </ac:spMkLst>
        </pc:spChg>
        <pc:spChg chg="mod">
          <ac:chgData name="Maharjan, Amar" userId="42288142-0c2e-46bf-9d89-edac47b8f1d2" providerId="ADAL" clId="{AAD52F0A-35A8-4434-9436-EA836627AE5C}" dt="2022-10-08T06:12:11.137" v="668" actId="20577"/>
          <ac:spMkLst>
            <pc:docMk/>
            <pc:sldMk cId="3529811209" sldId="284"/>
            <ac:spMk id="3" creationId="{6360FEAD-7D09-04E7-3BAB-CB9467B8F4F3}"/>
          </ac:spMkLst>
        </pc:spChg>
        <pc:picChg chg="add mod">
          <ac:chgData name="Maharjan, Amar" userId="42288142-0c2e-46bf-9d89-edac47b8f1d2" providerId="ADAL" clId="{AAD52F0A-35A8-4434-9436-EA836627AE5C}" dt="2022-10-15T15:12:28.749" v="2371" actId="1076"/>
          <ac:picMkLst>
            <pc:docMk/>
            <pc:sldMk cId="3529811209" sldId="284"/>
            <ac:picMk id="7" creationId="{BB7FBA64-AFD5-B306-0EA5-E85D085C91FB}"/>
          </ac:picMkLst>
        </pc:picChg>
      </pc:sldChg>
      <pc:sldChg chg="addSp modSp new mod">
        <pc:chgData name="Maharjan, Amar" userId="42288142-0c2e-46bf-9d89-edac47b8f1d2" providerId="ADAL" clId="{AAD52F0A-35A8-4434-9436-EA836627AE5C}" dt="2022-10-08T06:12:29.695" v="674" actId="14100"/>
        <pc:sldMkLst>
          <pc:docMk/>
          <pc:sldMk cId="4258620782" sldId="285"/>
        </pc:sldMkLst>
        <pc:spChg chg="mod">
          <ac:chgData name="Maharjan, Amar" userId="42288142-0c2e-46bf-9d89-edac47b8f1d2" providerId="ADAL" clId="{AAD52F0A-35A8-4434-9436-EA836627AE5C}" dt="2022-10-08T06:12:20.535" v="670"/>
          <ac:spMkLst>
            <pc:docMk/>
            <pc:sldMk cId="4258620782" sldId="285"/>
            <ac:spMk id="2" creationId="{8A42C231-D93D-BFFC-1FA2-441D51CFA9F4}"/>
          </ac:spMkLst>
        </pc:spChg>
        <pc:spChg chg="mod">
          <ac:chgData name="Maharjan, Amar" userId="42288142-0c2e-46bf-9d89-edac47b8f1d2" providerId="ADAL" clId="{AAD52F0A-35A8-4434-9436-EA836627AE5C}" dt="2022-10-08T06:12:24.153" v="671"/>
          <ac:spMkLst>
            <pc:docMk/>
            <pc:sldMk cId="4258620782" sldId="285"/>
            <ac:spMk id="3" creationId="{2C66C1CC-7AC0-2F69-55F8-5AC54457E82D}"/>
          </ac:spMkLst>
        </pc:spChg>
        <pc:picChg chg="add mod">
          <ac:chgData name="Maharjan, Amar" userId="42288142-0c2e-46bf-9d89-edac47b8f1d2" providerId="ADAL" clId="{AAD52F0A-35A8-4434-9436-EA836627AE5C}" dt="2022-10-08T06:12:29.695" v="674" actId="14100"/>
          <ac:picMkLst>
            <pc:docMk/>
            <pc:sldMk cId="4258620782" sldId="285"/>
            <ac:picMk id="7" creationId="{E3A907D8-7E38-6799-EBE3-6A387C749A53}"/>
          </ac:picMkLst>
        </pc:picChg>
      </pc:sldChg>
      <pc:sldChg chg="modSp new mod">
        <pc:chgData name="Maharjan, Amar" userId="42288142-0c2e-46bf-9d89-edac47b8f1d2" providerId="ADAL" clId="{AAD52F0A-35A8-4434-9436-EA836627AE5C}" dt="2022-10-14T22:04:22.413" v="1306" actId="27636"/>
        <pc:sldMkLst>
          <pc:docMk/>
          <pc:sldMk cId="6835851" sldId="286"/>
        </pc:sldMkLst>
        <pc:spChg chg="mod">
          <ac:chgData name="Maharjan, Amar" userId="42288142-0c2e-46bf-9d89-edac47b8f1d2" providerId="ADAL" clId="{AAD52F0A-35A8-4434-9436-EA836627AE5C}" dt="2022-10-08T06:12:38.874" v="676"/>
          <ac:spMkLst>
            <pc:docMk/>
            <pc:sldMk cId="6835851" sldId="286"/>
            <ac:spMk id="2" creationId="{14936A24-D199-17FD-8E78-6F1F8AEBDE67}"/>
          </ac:spMkLst>
        </pc:spChg>
        <pc:spChg chg="mod">
          <ac:chgData name="Maharjan, Amar" userId="42288142-0c2e-46bf-9d89-edac47b8f1d2" providerId="ADAL" clId="{AAD52F0A-35A8-4434-9436-EA836627AE5C}" dt="2022-10-14T22:04:22.413" v="1306" actId="27636"/>
          <ac:spMkLst>
            <pc:docMk/>
            <pc:sldMk cId="6835851" sldId="286"/>
            <ac:spMk id="3" creationId="{F12DA2A3-188B-4E97-FDB0-A036CAAE1825}"/>
          </ac:spMkLst>
        </pc:spChg>
      </pc:sldChg>
      <pc:sldChg chg="addSp delSp modSp new mod modClrScheme chgLayout">
        <pc:chgData name="Maharjan, Amar" userId="42288142-0c2e-46bf-9d89-edac47b8f1d2" providerId="ADAL" clId="{AAD52F0A-35A8-4434-9436-EA836627AE5C}" dt="2022-10-15T15:14:20.790" v="2376" actId="20577"/>
        <pc:sldMkLst>
          <pc:docMk/>
          <pc:sldMk cId="2037972144" sldId="287"/>
        </pc:sldMkLst>
        <pc:spChg chg="mod">
          <ac:chgData name="Maharjan, Amar" userId="42288142-0c2e-46bf-9d89-edac47b8f1d2" providerId="ADAL" clId="{AAD52F0A-35A8-4434-9436-EA836627AE5C}" dt="2022-10-08T06:13:11.354" v="692"/>
          <ac:spMkLst>
            <pc:docMk/>
            <pc:sldMk cId="2037972144" sldId="287"/>
            <ac:spMk id="2" creationId="{2FF54967-E7F3-B606-B7B0-9F7BEA717C76}"/>
          </ac:spMkLst>
        </pc:spChg>
        <pc:spChg chg="mod">
          <ac:chgData name="Maharjan, Amar" userId="42288142-0c2e-46bf-9d89-edac47b8f1d2" providerId="ADAL" clId="{AAD52F0A-35A8-4434-9436-EA836627AE5C}" dt="2022-10-15T15:14:20.790" v="2376" actId="20577"/>
          <ac:spMkLst>
            <pc:docMk/>
            <pc:sldMk cId="2037972144" sldId="287"/>
            <ac:spMk id="3" creationId="{AA997B8A-C5E2-595E-C4D7-7C8598D81CDA}"/>
          </ac:spMkLst>
        </pc:spChg>
        <pc:spChg chg="mod">
          <ac:chgData name="Maharjan, Amar" userId="42288142-0c2e-46bf-9d89-edac47b8f1d2" providerId="ADAL" clId="{AAD52F0A-35A8-4434-9436-EA836627AE5C}" dt="2022-10-08T06:13:11.354" v="692"/>
          <ac:spMkLst>
            <pc:docMk/>
            <pc:sldMk cId="2037972144" sldId="287"/>
            <ac:spMk id="4" creationId="{BB377E7D-58ED-845E-D397-538F2FE7723E}"/>
          </ac:spMkLst>
        </pc:spChg>
        <pc:spChg chg="mod">
          <ac:chgData name="Maharjan, Amar" userId="42288142-0c2e-46bf-9d89-edac47b8f1d2" providerId="ADAL" clId="{AAD52F0A-35A8-4434-9436-EA836627AE5C}" dt="2022-10-08T06:13:11.354" v="692"/>
          <ac:spMkLst>
            <pc:docMk/>
            <pc:sldMk cId="2037972144" sldId="287"/>
            <ac:spMk id="5" creationId="{6E7A22D9-D7CE-25F4-9918-50031F3DBA43}"/>
          </ac:spMkLst>
        </pc:spChg>
        <pc:spChg chg="mod">
          <ac:chgData name="Maharjan, Amar" userId="42288142-0c2e-46bf-9d89-edac47b8f1d2" providerId="ADAL" clId="{AAD52F0A-35A8-4434-9436-EA836627AE5C}" dt="2022-10-08T06:13:11.354" v="692"/>
          <ac:spMkLst>
            <pc:docMk/>
            <pc:sldMk cId="2037972144" sldId="287"/>
            <ac:spMk id="6" creationId="{2E8B43AA-F22D-DAEE-768F-18647F17F06D}"/>
          </ac:spMkLst>
        </pc:spChg>
        <pc:spChg chg="add del mod">
          <ac:chgData name="Maharjan, Amar" userId="42288142-0c2e-46bf-9d89-edac47b8f1d2" providerId="ADAL" clId="{AAD52F0A-35A8-4434-9436-EA836627AE5C}" dt="2022-10-08T06:13:11.354" v="692"/>
          <ac:spMkLst>
            <pc:docMk/>
            <pc:sldMk cId="2037972144" sldId="287"/>
            <ac:spMk id="12" creationId="{B014CB66-A5AA-7278-E39F-795DDBC75F07}"/>
          </ac:spMkLst>
        </pc:spChg>
        <pc:spChg chg="add del mod">
          <ac:chgData name="Maharjan, Amar" userId="42288142-0c2e-46bf-9d89-edac47b8f1d2" providerId="ADAL" clId="{AAD52F0A-35A8-4434-9436-EA836627AE5C}" dt="2022-10-08T06:13:11.354" v="692"/>
          <ac:spMkLst>
            <pc:docMk/>
            <pc:sldMk cId="2037972144" sldId="287"/>
            <ac:spMk id="14" creationId="{5E654AFC-4A1D-07AD-4BF0-5703611C0EAA}"/>
          </ac:spMkLst>
        </pc:spChg>
        <pc:picChg chg="add mod ord">
          <ac:chgData name="Maharjan, Amar" userId="42288142-0c2e-46bf-9d89-edac47b8f1d2" providerId="ADAL" clId="{AAD52F0A-35A8-4434-9436-EA836627AE5C}" dt="2022-10-14T22:04:33.747" v="1308" actId="1076"/>
          <ac:picMkLst>
            <pc:docMk/>
            <pc:sldMk cId="2037972144" sldId="287"/>
            <ac:picMk id="7" creationId="{888E6505-5E8E-4937-E6BA-C1540221B90D}"/>
          </ac:picMkLst>
        </pc:picChg>
      </pc:sldChg>
      <pc:sldChg chg="modSp new mod">
        <pc:chgData name="Maharjan, Amar" userId="42288142-0c2e-46bf-9d89-edac47b8f1d2" providerId="ADAL" clId="{AAD52F0A-35A8-4434-9436-EA836627AE5C}" dt="2022-10-15T15:14:55.933" v="2382" actId="27636"/>
        <pc:sldMkLst>
          <pc:docMk/>
          <pc:sldMk cId="49916016" sldId="288"/>
        </pc:sldMkLst>
        <pc:spChg chg="mod">
          <ac:chgData name="Maharjan, Amar" userId="42288142-0c2e-46bf-9d89-edac47b8f1d2" providerId="ADAL" clId="{AAD52F0A-35A8-4434-9436-EA836627AE5C}" dt="2022-10-08T06:13:47.773" v="706"/>
          <ac:spMkLst>
            <pc:docMk/>
            <pc:sldMk cId="49916016" sldId="288"/>
            <ac:spMk id="2" creationId="{8C801757-566E-D8CF-18B2-EE4E4EA42E07}"/>
          </ac:spMkLst>
        </pc:spChg>
        <pc:spChg chg="mod">
          <ac:chgData name="Maharjan, Amar" userId="42288142-0c2e-46bf-9d89-edac47b8f1d2" providerId="ADAL" clId="{AAD52F0A-35A8-4434-9436-EA836627AE5C}" dt="2022-10-15T15:14:55.933" v="2382" actId="27636"/>
          <ac:spMkLst>
            <pc:docMk/>
            <pc:sldMk cId="49916016" sldId="288"/>
            <ac:spMk id="3" creationId="{8156FAE3-646E-66C6-332D-C23CC0B41C9A}"/>
          </ac:spMkLst>
        </pc:spChg>
      </pc:sldChg>
      <pc:sldChg chg="addSp modSp new mod">
        <pc:chgData name="Maharjan, Amar" userId="42288142-0c2e-46bf-9d89-edac47b8f1d2" providerId="ADAL" clId="{AAD52F0A-35A8-4434-9436-EA836627AE5C}" dt="2022-10-15T15:29:11.394" v="2429" actId="1076"/>
        <pc:sldMkLst>
          <pc:docMk/>
          <pc:sldMk cId="4036841189" sldId="289"/>
        </pc:sldMkLst>
        <pc:spChg chg="mod">
          <ac:chgData name="Maharjan, Amar" userId="42288142-0c2e-46bf-9d89-edac47b8f1d2" providerId="ADAL" clId="{AAD52F0A-35A8-4434-9436-EA836627AE5C}" dt="2022-10-15T00:01:03.607" v="1393"/>
          <ac:spMkLst>
            <pc:docMk/>
            <pc:sldMk cId="4036841189" sldId="289"/>
            <ac:spMk id="2" creationId="{3CB4551D-C5B6-4EC1-37A8-E3C0EBF2F4FC}"/>
          </ac:spMkLst>
        </pc:spChg>
        <pc:spChg chg="mod">
          <ac:chgData name="Maharjan, Amar" userId="42288142-0c2e-46bf-9d89-edac47b8f1d2" providerId="ADAL" clId="{AAD52F0A-35A8-4434-9436-EA836627AE5C}" dt="2022-10-15T15:29:07.895" v="2426" actId="404"/>
          <ac:spMkLst>
            <pc:docMk/>
            <pc:sldMk cId="4036841189" sldId="289"/>
            <ac:spMk id="3" creationId="{455BE7A5-DF8A-CCA8-62B2-5926B2080477}"/>
          </ac:spMkLst>
        </pc:spChg>
        <pc:picChg chg="add mod">
          <ac:chgData name="Maharjan, Amar" userId="42288142-0c2e-46bf-9d89-edac47b8f1d2" providerId="ADAL" clId="{AAD52F0A-35A8-4434-9436-EA836627AE5C}" dt="2022-10-15T15:29:11.394" v="2429" actId="1076"/>
          <ac:picMkLst>
            <pc:docMk/>
            <pc:sldMk cId="4036841189" sldId="289"/>
            <ac:picMk id="7" creationId="{E2B8338E-B866-F451-708D-851984A96DB0}"/>
          </ac:picMkLst>
        </pc:picChg>
      </pc:sldChg>
      <pc:sldChg chg="modSp new mod">
        <pc:chgData name="Maharjan, Amar" userId="42288142-0c2e-46bf-9d89-edac47b8f1d2" providerId="ADAL" clId="{AAD52F0A-35A8-4434-9436-EA836627AE5C}" dt="2022-10-15T05:10:14.773" v="2027" actId="27636"/>
        <pc:sldMkLst>
          <pc:docMk/>
          <pc:sldMk cId="74879225" sldId="290"/>
        </pc:sldMkLst>
        <pc:spChg chg="mod">
          <ac:chgData name="Maharjan, Amar" userId="42288142-0c2e-46bf-9d89-edac47b8f1d2" providerId="ADAL" clId="{AAD52F0A-35A8-4434-9436-EA836627AE5C}" dt="2022-10-15T05:09:04.687" v="1963"/>
          <ac:spMkLst>
            <pc:docMk/>
            <pc:sldMk cId="74879225" sldId="290"/>
            <ac:spMk id="2" creationId="{1CCA49B0-79EC-93A4-568B-E9C4E050435D}"/>
          </ac:spMkLst>
        </pc:spChg>
        <pc:spChg chg="mod">
          <ac:chgData name="Maharjan, Amar" userId="42288142-0c2e-46bf-9d89-edac47b8f1d2" providerId="ADAL" clId="{AAD52F0A-35A8-4434-9436-EA836627AE5C}" dt="2022-10-15T05:10:14.773" v="2027" actId="27636"/>
          <ac:spMkLst>
            <pc:docMk/>
            <pc:sldMk cId="74879225" sldId="290"/>
            <ac:spMk id="3" creationId="{7E7CF192-A3FE-B759-C6D4-9835EA31FCB4}"/>
          </ac:spMkLst>
        </pc:spChg>
      </pc:sldChg>
      <pc:sldChg chg="modSp new mod ord">
        <pc:chgData name="Maharjan, Amar" userId="42288142-0c2e-46bf-9d89-edac47b8f1d2" providerId="ADAL" clId="{AAD52F0A-35A8-4434-9436-EA836627AE5C}" dt="2022-10-15T06:08:09.714" v="2348" actId="15"/>
        <pc:sldMkLst>
          <pc:docMk/>
          <pc:sldMk cId="265695986" sldId="291"/>
        </pc:sldMkLst>
        <pc:spChg chg="mod">
          <ac:chgData name="Maharjan, Amar" userId="42288142-0c2e-46bf-9d89-edac47b8f1d2" providerId="ADAL" clId="{AAD52F0A-35A8-4434-9436-EA836627AE5C}" dt="2022-10-15T06:08:00.295" v="2344" actId="20577"/>
          <ac:spMkLst>
            <pc:docMk/>
            <pc:sldMk cId="265695986" sldId="291"/>
            <ac:spMk id="2" creationId="{52437568-01DB-A77F-BDE3-CF5C33D40E98}"/>
          </ac:spMkLst>
        </pc:spChg>
        <pc:spChg chg="mod">
          <ac:chgData name="Maharjan, Amar" userId="42288142-0c2e-46bf-9d89-edac47b8f1d2" providerId="ADAL" clId="{AAD52F0A-35A8-4434-9436-EA836627AE5C}" dt="2022-10-15T06:08:09.714" v="2348" actId="15"/>
          <ac:spMkLst>
            <pc:docMk/>
            <pc:sldMk cId="265695986" sldId="291"/>
            <ac:spMk id="3" creationId="{33B5337C-A014-E665-5857-888D0AA8581D}"/>
          </ac:spMkLst>
        </pc:spChg>
      </pc:sldChg>
      <pc:sldChg chg="modSp new del mod">
        <pc:chgData name="Maharjan, Amar" userId="42288142-0c2e-46bf-9d89-edac47b8f1d2" providerId="ADAL" clId="{AAD52F0A-35A8-4434-9436-EA836627AE5C}" dt="2022-10-15T05:19:04.467" v="2127" actId="47"/>
        <pc:sldMkLst>
          <pc:docMk/>
          <pc:sldMk cId="630449969" sldId="292"/>
        </pc:sldMkLst>
        <pc:spChg chg="mod">
          <ac:chgData name="Maharjan, Amar" userId="42288142-0c2e-46bf-9d89-edac47b8f1d2" providerId="ADAL" clId="{AAD52F0A-35A8-4434-9436-EA836627AE5C}" dt="2022-10-08T06:14:37.585" v="811" actId="20577"/>
          <ac:spMkLst>
            <pc:docMk/>
            <pc:sldMk cId="630449969" sldId="292"/>
            <ac:spMk id="2" creationId="{3F295C1C-7C8D-09B5-ABC8-B61DF7370088}"/>
          </ac:spMkLst>
        </pc:spChg>
      </pc:sldChg>
      <pc:sldChg chg="modSp new mod">
        <pc:chgData name="Maharjan, Amar" userId="42288142-0c2e-46bf-9d89-edac47b8f1d2" providerId="ADAL" clId="{AAD52F0A-35A8-4434-9436-EA836627AE5C}" dt="2022-10-15T15:23:49.890" v="2383" actId="20577"/>
        <pc:sldMkLst>
          <pc:docMk/>
          <pc:sldMk cId="4089935187" sldId="293"/>
        </pc:sldMkLst>
        <pc:spChg chg="mod">
          <ac:chgData name="Maharjan, Amar" userId="42288142-0c2e-46bf-9d89-edac47b8f1d2" providerId="ADAL" clId="{AAD52F0A-35A8-4434-9436-EA836627AE5C}" dt="2022-10-14T22:55:04.418" v="1318"/>
          <ac:spMkLst>
            <pc:docMk/>
            <pc:sldMk cId="4089935187" sldId="293"/>
            <ac:spMk id="2" creationId="{0BB51589-C04A-3B37-1D06-CB1FF8401959}"/>
          </ac:spMkLst>
        </pc:spChg>
        <pc:spChg chg="mod">
          <ac:chgData name="Maharjan, Amar" userId="42288142-0c2e-46bf-9d89-edac47b8f1d2" providerId="ADAL" clId="{AAD52F0A-35A8-4434-9436-EA836627AE5C}" dt="2022-10-15T15:23:49.890" v="2383" actId="20577"/>
          <ac:spMkLst>
            <pc:docMk/>
            <pc:sldMk cId="4089935187" sldId="293"/>
            <ac:spMk id="3" creationId="{0B551776-A544-EA99-66B0-239F4B7DB8DE}"/>
          </ac:spMkLst>
        </pc:spChg>
      </pc:sldChg>
      <pc:sldChg chg="addSp modSp new mod">
        <pc:chgData name="Maharjan, Amar" userId="42288142-0c2e-46bf-9d89-edac47b8f1d2" providerId="ADAL" clId="{AAD52F0A-35A8-4434-9436-EA836627AE5C}" dt="2022-10-15T15:25:44.517" v="2390" actId="14100"/>
        <pc:sldMkLst>
          <pc:docMk/>
          <pc:sldMk cId="4153272881" sldId="294"/>
        </pc:sldMkLst>
        <pc:spChg chg="mod">
          <ac:chgData name="Maharjan, Amar" userId="42288142-0c2e-46bf-9d89-edac47b8f1d2" providerId="ADAL" clId="{AAD52F0A-35A8-4434-9436-EA836627AE5C}" dt="2022-10-14T22:55:16.292" v="1321"/>
          <ac:spMkLst>
            <pc:docMk/>
            <pc:sldMk cId="4153272881" sldId="294"/>
            <ac:spMk id="2" creationId="{6286E2C5-A83D-35F0-6E6D-A55C58DC040B}"/>
          </ac:spMkLst>
        </pc:spChg>
        <pc:spChg chg="mod">
          <ac:chgData name="Maharjan, Amar" userId="42288142-0c2e-46bf-9d89-edac47b8f1d2" providerId="ADAL" clId="{AAD52F0A-35A8-4434-9436-EA836627AE5C}" dt="2022-10-15T15:25:02.337" v="2386" actId="14100"/>
          <ac:spMkLst>
            <pc:docMk/>
            <pc:sldMk cId="4153272881" sldId="294"/>
            <ac:spMk id="3" creationId="{3E84529F-93BE-B399-C6DD-55C38F70CC76}"/>
          </ac:spMkLst>
        </pc:spChg>
        <pc:spChg chg="mod">
          <ac:chgData name="Maharjan, Amar" userId="42288142-0c2e-46bf-9d89-edac47b8f1d2" providerId="ADAL" clId="{AAD52F0A-35A8-4434-9436-EA836627AE5C}" dt="2022-10-14T22:57:35.106" v="1346" actId="1076"/>
          <ac:spMkLst>
            <pc:docMk/>
            <pc:sldMk cId="4153272881" sldId="294"/>
            <ac:spMk id="4" creationId="{174D5688-D33B-3993-680A-7B38C0F51247}"/>
          </ac:spMkLst>
        </pc:spChg>
        <pc:spChg chg="mod ord">
          <ac:chgData name="Maharjan, Amar" userId="42288142-0c2e-46bf-9d89-edac47b8f1d2" providerId="ADAL" clId="{AAD52F0A-35A8-4434-9436-EA836627AE5C}" dt="2022-10-14T22:58:02.426" v="1353" actId="1076"/>
          <ac:spMkLst>
            <pc:docMk/>
            <pc:sldMk cId="4153272881" sldId="294"/>
            <ac:spMk id="5" creationId="{DE6AB87D-9348-FEB0-B1D2-F4ECDF7B5861}"/>
          </ac:spMkLst>
        </pc:spChg>
        <pc:spChg chg="add mod">
          <ac:chgData name="Maharjan, Amar" userId="42288142-0c2e-46bf-9d89-edac47b8f1d2" providerId="ADAL" clId="{AAD52F0A-35A8-4434-9436-EA836627AE5C}" dt="2022-10-15T15:24:56.570" v="2385" actId="1076"/>
          <ac:spMkLst>
            <pc:docMk/>
            <pc:sldMk cId="4153272881" sldId="294"/>
            <ac:spMk id="8" creationId="{DD58F3AD-7E28-9F06-41A1-1527D3069978}"/>
          </ac:spMkLst>
        </pc:spChg>
        <pc:cxnChg chg="add mod">
          <ac:chgData name="Maharjan, Amar" userId="42288142-0c2e-46bf-9d89-edac47b8f1d2" providerId="ADAL" clId="{AAD52F0A-35A8-4434-9436-EA836627AE5C}" dt="2022-10-15T15:25:44.517" v="2390" actId="14100"/>
          <ac:cxnSpMkLst>
            <pc:docMk/>
            <pc:sldMk cId="4153272881" sldId="294"/>
            <ac:cxnSpMk id="10" creationId="{DA9F2693-CCEC-E773-0156-6C7BD6E99588}"/>
          </ac:cxnSpMkLst>
        </pc:cxnChg>
      </pc:sldChg>
      <pc:sldChg chg="modSp new mod">
        <pc:chgData name="Maharjan, Amar" userId="42288142-0c2e-46bf-9d89-edac47b8f1d2" providerId="ADAL" clId="{AAD52F0A-35A8-4434-9436-EA836627AE5C}" dt="2022-10-14T23:18:01.623" v="1384" actId="20577"/>
        <pc:sldMkLst>
          <pc:docMk/>
          <pc:sldMk cId="72888510" sldId="295"/>
        </pc:sldMkLst>
        <pc:spChg chg="mod">
          <ac:chgData name="Maharjan, Amar" userId="42288142-0c2e-46bf-9d89-edac47b8f1d2" providerId="ADAL" clId="{AAD52F0A-35A8-4434-9436-EA836627AE5C}" dt="2022-10-14T23:00:44.703" v="1377"/>
          <ac:spMkLst>
            <pc:docMk/>
            <pc:sldMk cId="72888510" sldId="295"/>
            <ac:spMk id="2" creationId="{DA161278-2A30-ABEA-CECA-5BA77186E572}"/>
          </ac:spMkLst>
        </pc:spChg>
        <pc:spChg chg="mod">
          <ac:chgData name="Maharjan, Amar" userId="42288142-0c2e-46bf-9d89-edac47b8f1d2" providerId="ADAL" clId="{AAD52F0A-35A8-4434-9436-EA836627AE5C}" dt="2022-10-14T23:18:01.623" v="1384" actId="20577"/>
          <ac:spMkLst>
            <pc:docMk/>
            <pc:sldMk cId="72888510" sldId="295"/>
            <ac:spMk id="3" creationId="{43A24DC4-E20D-CEDC-D104-4C34F5526B82}"/>
          </ac:spMkLst>
        </pc:spChg>
      </pc:sldChg>
      <pc:sldChg chg="addSp modSp new mod">
        <pc:chgData name="Maharjan, Amar" userId="42288142-0c2e-46bf-9d89-edac47b8f1d2" providerId="ADAL" clId="{AAD52F0A-35A8-4434-9436-EA836627AE5C}" dt="2022-10-15T15:28:52.889" v="2424" actId="14100"/>
        <pc:sldMkLst>
          <pc:docMk/>
          <pc:sldMk cId="2178602223" sldId="296"/>
        </pc:sldMkLst>
        <pc:spChg chg="mod">
          <ac:chgData name="Maharjan, Amar" userId="42288142-0c2e-46bf-9d89-edac47b8f1d2" providerId="ADAL" clId="{AAD52F0A-35A8-4434-9436-EA836627AE5C}" dt="2022-10-15T00:00:30.649" v="1386"/>
          <ac:spMkLst>
            <pc:docMk/>
            <pc:sldMk cId="2178602223" sldId="296"/>
            <ac:spMk id="2" creationId="{48CBBEB4-3873-A61C-3138-B8EF8192EBB7}"/>
          </ac:spMkLst>
        </pc:spChg>
        <pc:spChg chg="mod">
          <ac:chgData name="Maharjan, Amar" userId="42288142-0c2e-46bf-9d89-edac47b8f1d2" providerId="ADAL" clId="{AAD52F0A-35A8-4434-9436-EA836627AE5C}" dt="2022-10-15T15:28:49.965" v="2422" actId="404"/>
          <ac:spMkLst>
            <pc:docMk/>
            <pc:sldMk cId="2178602223" sldId="296"/>
            <ac:spMk id="3" creationId="{6447C491-8D26-0368-8547-DEB42FD05E42}"/>
          </ac:spMkLst>
        </pc:spChg>
        <pc:picChg chg="add mod">
          <ac:chgData name="Maharjan, Amar" userId="42288142-0c2e-46bf-9d89-edac47b8f1d2" providerId="ADAL" clId="{AAD52F0A-35A8-4434-9436-EA836627AE5C}" dt="2022-10-15T15:28:52.889" v="2424" actId="14100"/>
          <ac:picMkLst>
            <pc:docMk/>
            <pc:sldMk cId="2178602223" sldId="296"/>
            <ac:picMk id="7" creationId="{485BC5D5-F806-2F55-6B85-51A3FB87A023}"/>
          </ac:picMkLst>
        </pc:picChg>
      </pc:sldChg>
      <pc:sldChg chg="addSp modSp new mod">
        <pc:chgData name="Maharjan, Amar" userId="42288142-0c2e-46bf-9d89-edac47b8f1d2" providerId="ADAL" clId="{AAD52F0A-35A8-4434-9436-EA836627AE5C}" dt="2022-10-15T15:30:08.967" v="2430" actId="6549"/>
        <pc:sldMkLst>
          <pc:docMk/>
          <pc:sldMk cId="2124640427" sldId="297"/>
        </pc:sldMkLst>
        <pc:spChg chg="mod">
          <ac:chgData name="Maharjan, Amar" userId="42288142-0c2e-46bf-9d89-edac47b8f1d2" providerId="ADAL" clId="{AAD52F0A-35A8-4434-9436-EA836627AE5C}" dt="2022-10-15T00:01:34.267" v="1399"/>
          <ac:spMkLst>
            <pc:docMk/>
            <pc:sldMk cId="2124640427" sldId="297"/>
            <ac:spMk id="2" creationId="{DDD7BADE-50C4-8A2C-FD0B-5425503DE377}"/>
          </ac:spMkLst>
        </pc:spChg>
        <pc:spChg chg="mod">
          <ac:chgData name="Maharjan, Amar" userId="42288142-0c2e-46bf-9d89-edac47b8f1d2" providerId="ADAL" clId="{AAD52F0A-35A8-4434-9436-EA836627AE5C}" dt="2022-10-15T15:30:08.967" v="2430" actId="6549"/>
          <ac:spMkLst>
            <pc:docMk/>
            <pc:sldMk cId="2124640427" sldId="297"/>
            <ac:spMk id="3" creationId="{E811F69A-E7BF-B0C9-123E-91407A614A79}"/>
          </ac:spMkLst>
        </pc:spChg>
        <pc:picChg chg="add mod">
          <ac:chgData name="Maharjan, Amar" userId="42288142-0c2e-46bf-9d89-edac47b8f1d2" providerId="ADAL" clId="{AAD52F0A-35A8-4434-9436-EA836627AE5C}" dt="2022-10-15T00:01:54.543" v="1407" actId="1076"/>
          <ac:picMkLst>
            <pc:docMk/>
            <pc:sldMk cId="2124640427" sldId="297"/>
            <ac:picMk id="7" creationId="{C03D945B-3EED-A14E-9AAB-D326FA390862}"/>
          </ac:picMkLst>
        </pc:picChg>
      </pc:sldChg>
      <pc:sldChg chg="addSp modSp new mod">
        <pc:chgData name="Maharjan, Amar" userId="42288142-0c2e-46bf-9d89-edac47b8f1d2" providerId="ADAL" clId="{AAD52F0A-35A8-4434-9436-EA836627AE5C}" dt="2022-10-15T15:30:52.508" v="2433" actId="404"/>
        <pc:sldMkLst>
          <pc:docMk/>
          <pc:sldMk cId="2514956094" sldId="298"/>
        </pc:sldMkLst>
        <pc:spChg chg="mod">
          <ac:chgData name="Maharjan, Amar" userId="42288142-0c2e-46bf-9d89-edac47b8f1d2" providerId="ADAL" clId="{AAD52F0A-35A8-4434-9436-EA836627AE5C}" dt="2022-10-15T00:02:01.977" v="1409"/>
          <ac:spMkLst>
            <pc:docMk/>
            <pc:sldMk cId="2514956094" sldId="298"/>
            <ac:spMk id="2" creationId="{2CAC4B8E-D484-4E57-FB9A-18367C664400}"/>
          </ac:spMkLst>
        </pc:spChg>
        <pc:spChg chg="mod">
          <ac:chgData name="Maharjan, Amar" userId="42288142-0c2e-46bf-9d89-edac47b8f1d2" providerId="ADAL" clId="{AAD52F0A-35A8-4434-9436-EA836627AE5C}" dt="2022-10-15T15:30:52.508" v="2433" actId="404"/>
          <ac:spMkLst>
            <pc:docMk/>
            <pc:sldMk cId="2514956094" sldId="298"/>
            <ac:spMk id="3" creationId="{4CBEA961-5C34-6E7A-93B9-BECF69CDCC1B}"/>
          </ac:spMkLst>
        </pc:spChg>
        <pc:picChg chg="add mod">
          <ac:chgData name="Maharjan, Amar" userId="42288142-0c2e-46bf-9d89-edac47b8f1d2" providerId="ADAL" clId="{AAD52F0A-35A8-4434-9436-EA836627AE5C}" dt="2022-10-15T00:02:28.159" v="1421" actId="1076"/>
          <ac:picMkLst>
            <pc:docMk/>
            <pc:sldMk cId="2514956094" sldId="298"/>
            <ac:picMk id="7" creationId="{F6EA0A44-2991-44A4-C9B9-C9C100ED00FE}"/>
          </ac:picMkLst>
        </pc:picChg>
      </pc:sldChg>
      <pc:sldChg chg="addSp modSp new mod">
        <pc:chgData name="Maharjan, Amar" userId="42288142-0c2e-46bf-9d89-edac47b8f1d2" providerId="ADAL" clId="{AAD52F0A-35A8-4434-9436-EA836627AE5C}" dt="2022-10-15T15:31:39.043" v="2434" actId="114"/>
        <pc:sldMkLst>
          <pc:docMk/>
          <pc:sldMk cId="3432304929" sldId="299"/>
        </pc:sldMkLst>
        <pc:spChg chg="mod">
          <ac:chgData name="Maharjan, Amar" userId="42288142-0c2e-46bf-9d89-edac47b8f1d2" providerId="ADAL" clId="{AAD52F0A-35A8-4434-9436-EA836627AE5C}" dt="2022-10-15T00:02:56.199" v="1435"/>
          <ac:spMkLst>
            <pc:docMk/>
            <pc:sldMk cId="3432304929" sldId="299"/>
            <ac:spMk id="2" creationId="{4EBA1F18-A0AE-7CA6-45AD-254CCFC93D13}"/>
          </ac:spMkLst>
        </pc:spChg>
        <pc:spChg chg="mod">
          <ac:chgData name="Maharjan, Amar" userId="42288142-0c2e-46bf-9d89-edac47b8f1d2" providerId="ADAL" clId="{AAD52F0A-35A8-4434-9436-EA836627AE5C}" dt="2022-10-15T15:31:39.043" v="2434" actId="114"/>
          <ac:spMkLst>
            <pc:docMk/>
            <pc:sldMk cId="3432304929" sldId="299"/>
            <ac:spMk id="3" creationId="{90404C10-FE61-7E91-D6A1-D87C19784BD0}"/>
          </ac:spMkLst>
        </pc:spChg>
        <pc:picChg chg="add mod">
          <ac:chgData name="Maharjan, Amar" userId="42288142-0c2e-46bf-9d89-edac47b8f1d2" providerId="ADAL" clId="{AAD52F0A-35A8-4434-9436-EA836627AE5C}" dt="2022-10-15T02:35:02.227" v="1656" actId="1076"/>
          <ac:picMkLst>
            <pc:docMk/>
            <pc:sldMk cId="3432304929" sldId="299"/>
            <ac:picMk id="7" creationId="{109CD970-B146-E8D7-9D12-B37C722DC4FB}"/>
          </ac:picMkLst>
        </pc:picChg>
      </pc:sldChg>
      <pc:sldChg chg="modSp new mod">
        <pc:chgData name="Maharjan, Amar" userId="42288142-0c2e-46bf-9d89-edac47b8f1d2" providerId="ADAL" clId="{AAD52F0A-35A8-4434-9436-EA836627AE5C}" dt="2022-10-15T02:35:37.942" v="1667" actId="20577"/>
        <pc:sldMkLst>
          <pc:docMk/>
          <pc:sldMk cId="2846402988" sldId="300"/>
        </pc:sldMkLst>
        <pc:spChg chg="mod">
          <ac:chgData name="Maharjan, Amar" userId="42288142-0c2e-46bf-9d89-edac47b8f1d2" providerId="ADAL" clId="{AAD52F0A-35A8-4434-9436-EA836627AE5C}" dt="2022-10-15T00:03:55.004" v="1448" actId="404"/>
          <ac:spMkLst>
            <pc:docMk/>
            <pc:sldMk cId="2846402988" sldId="300"/>
            <ac:spMk id="2" creationId="{06BB6E97-2A56-6744-6AD3-C063B7E7B866}"/>
          </ac:spMkLst>
        </pc:spChg>
        <pc:spChg chg="mod">
          <ac:chgData name="Maharjan, Amar" userId="42288142-0c2e-46bf-9d89-edac47b8f1d2" providerId="ADAL" clId="{AAD52F0A-35A8-4434-9436-EA836627AE5C}" dt="2022-10-15T02:35:37.942" v="1667" actId="20577"/>
          <ac:spMkLst>
            <pc:docMk/>
            <pc:sldMk cId="2846402988" sldId="300"/>
            <ac:spMk id="3" creationId="{21BAF4DF-7952-AF73-1BF9-C442A93EAA31}"/>
          </ac:spMkLst>
        </pc:spChg>
      </pc:sldChg>
      <pc:sldChg chg="modSp new mod">
        <pc:chgData name="Maharjan, Amar" userId="42288142-0c2e-46bf-9d89-edac47b8f1d2" providerId="ADAL" clId="{AAD52F0A-35A8-4434-9436-EA836627AE5C}" dt="2022-10-15T03:05:48.361" v="1669" actId="27636"/>
        <pc:sldMkLst>
          <pc:docMk/>
          <pc:sldMk cId="2383479726" sldId="301"/>
        </pc:sldMkLst>
        <pc:spChg chg="mod">
          <ac:chgData name="Maharjan, Amar" userId="42288142-0c2e-46bf-9d89-edac47b8f1d2" providerId="ADAL" clId="{AAD52F0A-35A8-4434-9436-EA836627AE5C}" dt="2022-10-15T00:04:06.674" v="1454" actId="403"/>
          <ac:spMkLst>
            <pc:docMk/>
            <pc:sldMk cId="2383479726" sldId="301"/>
            <ac:spMk id="2" creationId="{E7F93848-7C0F-95D8-256F-0B27F57F408F}"/>
          </ac:spMkLst>
        </pc:spChg>
        <pc:spChg chg="mod">
          <ac:chgData name="Maharjan, Amar" userId="42288142-0c2e-46bf-9d89-edac47b8f1d2" providerId="ADAL" clId="{AAD52F0A-35A8-4434-9436-EA836627AE5C}" dt="2022-10-15T03:05:48.361" v="1669" actId="27636"/>
          <ac:spMkLst>
            <pc:docMk/>
            <pc:sldMk cId="2383479726" sldId="301"/>
            <ac:spMk id="3" creationId="{B340328A-29F7-4C38-2E5F-D39E865314CD}"/>
          </ac:spMkLst>
        </pc:spChg>
      </pc:sldChg>
      <pc:sldChg chg="addSp modSp new mod">
        <pc:chgData name="Maharjan, Amar" userId="42288142-0c2e-46bf-9d89-edac47b8f1d2" providerId="ADAL" clId="{AAD52F0A-35A8-4434-9436-EA836627AE5C}" dt="2022-10-15T15:34:00.328" v="2441" actId="1076"/>
        <pc:sldMkLst>
          <pc:docMk/>
          <pc:sldMk cId="7852082" sldId="302"/>
        </pc:sldMkLst>
        <pc:spChg chg="mod">
          <ac:chgData name="Maharjan, Amar" userId="42288142-0c2e-46bf-9d89-edac47b8f1d2" providerId="ADAL" clId="{AAD52F0A-35A8-4434-9436-EA836627AE5C}" dt="2022-10-15T00:04:17.174" v="1458"/>
          <ac:spMkLst>
            <pc:docMk/>
            <pc:sldMk cId="7852082" sldId="302"/>
            <ac:spMk id="2" creationId="{7FC6A873-207C-3A5C-E798-D753114C9C0D}"/>
          </ac:spMkLst>
        </pc:spChg>
        <pc:spChg chg="mod">
          <ac:chgData name="Maharjan, Amar" userId="42288142-0c2e-46bf-9d89-edac47b8f1d2" providerId="ADAL" clId="{AAD52F0A-35A8-4434-9436-EA836627AE5C}" dt="2022-10-15T15:33:57.106" v="2440" actId="404"/>
          <ac:spMkLst>
            <pc:docMk/>
            <pc:sldMk cId="7852082" sldId="302"/>
            <ac:spMk id="3" creationId="{14CC72BF-8F82-28DD-B5AE-0A41A4B7FD45}"/>
          </ac:spMkLst>
        </pc:spChg>
        <pc:picChg chg="add mod">
          <ac:chgData name="Maharjan, Amar" userId="42288142-0c2e-46bf-9d89-edac47b8f1d2" providerId="ADAL" clId="{AAD52F0A-35A8-4434-9436-EA836627AE5C}" dt="2022-10-15T15:34:00.328" v="2441" actId="1076"/>
          <ac:picMkLst>
            <pc:docMk/>
            <pc:sldMk cId="7852082" sldId="302"/>
            <ac:picMk id="7" creationId="{0E1E3535-173C-09AB-526D-50D57FC2372C}"/>
          </ac:picMkLst>
        </pc:picChg>
      </pc:sldChg>
      <pc:sldChg chg="modSp new mod">
        <pc:chgData name="Maharjan, Amar" userId="42288142-0c2e-46bf-9d89-edac47b8f1d2" providerId="ADAL" clId="{AAD52F0A-35A8-4434-9436-EA836627AE5C}" dt="2022-10-15T15:35:13.069" v="2444" actId="207"/>
        <pc:sldMkLst>
          <pc:docMk/>
          <pc:sldMk cId="1713585870" sldId="303"/>
        </pc:sldMkLst>
        <pc:spChg chg="mod">
          <ac:chgData name="Maharjan, Amar" userId="42288142-0c2e-46bf-9d89-edac47b8f1d2" providerId="ADAL" clId="{AAD52F0A-35A8-4434-9436-EA836627AE5C}" dt="2022-10-15T00:04:46.054" v="1465"/>
          <ac:spMkLst>
            <pc:docMk/>
            <pc:sldMk cId="1713585870" sldId="303"/>
            <ac:spMk id="2" creationId="{AC56E645-746D-61B6-6F9D-4E73B8DAF071}"/>
          </ac:spMkLst>
        </pc:spChg>
        <pc:spChg chg="mod">
          <ac:chgData name="Maharjan, Amar" userId="42288142-0c2e-46bf-9d89-edac47b8f1d2" providerId="ADAL" clId="{AAD52F0A-35A8-4434-9436-EA836627AE5C}" dt="2022-10-15T15:35:13.069" v="2444" actId="207"/>
          <ac:spMkLst>
            <pc:docMk/>
            <pc:sldMk cId="1713585870" sldId="303"/>
            <ac:spMk id="3" creationId="{23FD0EFD-212D-C0E5-AD01-AEC9CCFE2559}"/>
          </ac:spMkLst>
        </pc:spChg>
      </pc:sldChg>
      <pc:sldChg chg="addSp modSp new mod">
        <pc:chgData name="Maharjan, Amar" userId="42288142-0c2e-46bf-9d89-edac47b8f1d2" providerId="ADAL" clId="{AAD52F0A-35A8-4434-9436-EA836627AE5C}" dt="2022-10-15T15:35:25.254" v="2448" actId="27636"/>
        <pc:sldMkLst>
          <pc:docMk/>
          <pc:sldMk cId="308501300" sldId="304"/>
        </pc:sldMkLst>
        <pc:spChg chg="mod">
          <ac:chgData name="Maharjan, Amar" userId="42288142-0c2e-46bf-9d89-edac47b8f1d2" providerId="ADAL" clId="{AAD52F0A-35A8-4434-9436-EA836627AE5C}" dt="2022-10-15T03:38:02.116" v="1676"/>
          <ac:spMkLst>
            <pc:docMk/>
            <pc:sldMk cId="308501300" sldId="304"/>
            <ac:spMk id="2" creationId="{8CECB621-14EB-2DEA-FCC2-1CC274CE2EF1}"/>
          </ac:spMkLst>
        </pc:spChg>
        <pc:spChg chg="mod">
          <ac:chgData name="Maharjan, Amar" userId="42288142-0c2e-46bf-9d89-edac47b8f1d2" providerId="ADAL" clId="{AAD52F0A-35A8-4434-9436-EA836627AE5C}" dt="2022-10-15T15:35:25.254" v="2448" actId="27636"/>
          <ac:spMkLst>
            <pc:docMk/>
            <pc:sldMk cId="308501300" sldId="304"/>
            <ac:spMk id="3" creationId="{211027B2-FAC7-EF16-3F91-5509960DE7FC}"/>
          </ac:spMkLst>
        </pc:spChg>
        <pc:picChg chg="add mod">
          <ac:chgData name="Maharjan, Amar" userId="42288142-0c2e-46bf-9d89-edac47b8f1d2" providerId="ADAL" clId="{AAD52F0A-35A8-4434-9436-EA836627AE5C}" dt="2022-10-15T03:38:21.296" v="1688" actId="1076"/>
          <ac:picMkLst>
            <pc:docMk/>
            <pc:sldMk cId="308501300" sldId="304"/>
            <ac:picMk id="7" creationId="{9FE7D36F-9D45-ADF9-3996-D6B54A5599F2}"/>
          </ac:picMkLst>
        </pc:picChg>
      </pc:sldChg>
      <pc:sldChg chg="addSp delSp modSp new mod">
        <pc:chgData name="Maharjan, Amar" userId="42288142-0c2e-46bf-9d89-edac47b8f1d2" providerId="ADAL" clId="{AAD52F0A-35A8-4434-9436-EA836627AE5C}" dt="2022-10-15T15:37:11.614" v="2454" actId="1076"/>
        <pc:sldMkLst>
          <pc:docMk/>
          <pc:sldMk cId="1707654113" sldId="305"/>
        </pc:sldMkLst>
        <pc:spChg chg="mod">
          <ac:chgData name="Maharjan, Amar" userId="42288142-0c2e-46bf-9d89-edac47b8f1d2" providerId="ADAL" clId="{AAD52F0A-35A8-4434-9436-EA836627AE5C}" dt="2022-10-15T03:38:32.882" v="1691" actId="6549"/>
          <ac:spMkLst>
            <pc:docMk/>
            <pc:sldMk cId="1707654113" sldId="305"/>
            <ac:spMk id="2" creationId="{E91BE56C-6DFF-12CF-A634-70BBB3F5BBEA}"/>
          </ac:spMkLst>
        </pc:spChg>
        <pc:spChg chg="del">
          <ac:chgData name="Maharjan, Amar" userId="42288142-0c2e-46bf-9d89-edac47b8f1d2" providerId="ADAL" clId="{AAD52F0A-35A8-4434-9436-EA836627AE5C}" dt="2022-10-15T03:38:38.409" v="1692"/>
          <ac:spMkLst>
            <pc:docMk/>
            <pc:sldMk cId="1707654113" sldId="305"/>
            <ac:spMk id="3" creationId="{A3335836-9A25-5CAE-8560-B1BA5FD4D4A0}"/>
          </ac:spMkLst>
        </pc:spChg>
        <pc:spChg chg="add mod">
          <ac:chgData name="Maharjan, Amar" userId="42288142-0c2e-46bf-9d89-edac47b8f1d2" providerId="ADAL" clId="{AAD52F0A-35A8-4434-9436-EA836627AE5C}" dt="2022-10-15T15:37:11.614" v="2454" actId="1076"/>
          <ac:spMkLst>
            <pc:docMk/>
            <pc:sldMk cId="1707654113" sldId="305"/>
            <ac:spMk id="8" creationId="{BF5BDC33-B1FA-E7C5-F7F3-AF9A2CFF88C4}"/>
          </ac:spMkLst>
        </pc:spChg>
        <pc:picChg chg="add mod">
          <ac:chgData name="Maharjan, Amar" userId="42288142-0c2e-46bf-9d89-edac47b8f1d2" providerId="ADAL" clId="{AAD52F0A-35A8-4434-9436-EA836627AE5C}" dt="2022-10-15T03:38:45.131" v="1696" actId="1076"/>
          <ac:picMkLst>
            <pc:docMk/>
            <pc:sldMk cId="1707654113" sldId="305"/>
            <ac:picMk id="7" creationId="{BBB12671-F3BA-8BFB-9FC8-05759EF11229}"/>
          </ac:picMkLst>
        </pc:picChg>
      </pc:sldChg>
      <pc:sldChg chg="addSp modSp new mod">
        <pc:chgData name="Maharjan, Amar" userId="42288142-0c2e-46bf-9d89-edac47b8f1d2" providerId="ADAL" clId="{AAD52F0A-35A8-4434-9436-EA836627AE5C}" dt="2022-10-15T03:39:31.064" v="1711" actId="1076"/>
        <pc:sldMkLst>
          <pc:docMk/>
          <pc:sldMk cId="339907215" sldId="306"/>
        </pc:sldMkLst>
        <pc:spChg chg="mod">
          <ac:chgData name="Maharjan, Amar" userId="42288142-0c2e-46bf-9d89-edac47b8f1d2" providerId="ADAL" clId="{AAD52F0A-35A8-4434-9436-EA836627AE5C}" dt="2022-10-15T03:38:55.220" v="1699" actId="6549"/>
          <ac:spMkLst>
            <pc:docMk/>
            <pc:sldMk cId="339907215" sldId="306"/>
            <ac:spMk id="2" creationId="{EB70BCB0-0E64-805A-E948-67397600316C}"/>
          </ac:spMkLst>
        </pc:spChg>
        <pc:spChg chg="mod">
          <ac:chgData name="Maharjan, Amar" userId="42288142-0c2e-46bf-9d89-edac47b8f1d2" providerId="ADAL" clId="{AAD52F0A-35A8-4434-9436-EA836627AE5C}" dt="2022-10-15T03:39:15.112" v="1705" actId="14100"/>
          <ac:spMkLst>
            <pc:docMk/>
            <pc:sldMk cId="339907215" sldId="306"/>
            <ac:spMk id="3" creationId="{7537C772-7342-D5AE-4DCA-D2CE8DA3E729}"/>
          </ac:spMkLst>
        </pc:spChg>
        <pc:picChg chg="add mod">
          <ac:chgData name="Maharjan, Amar" userId="42288142-0c2e-46bf-9d89-edac47b8f1d2" providerId="ADAL" clId="{AAD52F0A-35A8-4434-9436-EA836627AE5C}" dt="2022-10-15T03:39:31.064" v="1711" actId="1076"/>
          <ac:picMkLst>
            <pc:docMk/>
            <pc:sldMk cId="339907215" sldId="306"/>
            <ac:picMk id="7" creationId="{C1D7C5CB-81ED-DC5D-6640-FDBDDA0D5C95}"/>
          </ac:picMkLst>
        </pc:picChg>
      </pc:sldChg>
      <pc:sldChg chg="addSp modSp new mod">
        <pc:chgData name="Maharjan, Amar" userId="42288142-0c2e-46bf-9d89-edac47b8f1d2" providerId="ADAL" clId="{AAD52F0A-35A8-4434-9436-EA836627AE5C}" dt="2022-10-15T15:38:43.919" v="2455" actId="20577"/>
        <pc:sldMkLst>
          <pc:docMk/>
          <pc:sldMk cId="1080071074" sldId="307"/>
        </pc:sldMkLst>
        <pc:spChg chg="mod">
          <ac:chgData name="Maharjan, Amar" userId="42288142-0c2e-46bf-9d89-edac47b8f1d2" providerId="ADAL" clId="{AAD52F0A-35A8-4434-9436-EA836627AE5C}" dt="2022-10-15T03:39:39.879" v="1713"/>
          <ac:spMkLst>
            <pc:docMk/>
            <pc:sldMk cId="1080071074" sldId="307"/>
            <ac:spMk id="2" creationId="{F7FB48B1-6A9B-D22E-C9C6-B74BE9EF5775}"/>
          </ac:spMkLst>
        </pc:spChg>
        <pc:spChg chg="mod">
          <ac:chgData name="Maharjan, Amar" userId="42288142-0c2e-46bf-9d89-edac47b8f1d2" providerId="ADAL" clId="{AAD52F0A-35A8-4434-9436-EA836627AE5C}" dt="2022-10-15T15:38:43.919" v="2455" actId="20577"/>
          <ac:spMkLst>
            <pc:docMk/>
            <pc:sldMk cId="1080071074" sldId="307"/>
            <ac:spMk id="3" creationId="{889D4791-CC17-D6BB-B82C-FB059B00A53A}"/>
          </ac:spMkLst>
        </pc:spChg>
        <pc:picChg chg="add mod">
          <ac:chgData name="Maharjan, Amar" userId="42288142-0c2e-46bf-9d89-edac47b8f1d2" providerId="ADAL" clId="{AAD52F0A-35A8-4434-9436-EA836627AE5C}" dt="2022-10-15T04:02:18.748" v="1734" actId="1076"/>
          <ac:picMkLst>
            <pc:docMk/>
            <pc:sldMk cId="1080071074" sldId="307"/>
            <ac:picMk id="7" creationId="{0B5B216D-12AA-A3FF-2BDF-7CBF2F3F9765}"/>
          </ac:picMkLst>
        </pc:picChg>
      </pc:sldChg>
      <pc:sldChg chg="addSp modSp new mod">
        <pc:chgData name="Maharjan, Amar" userId="42288142-0c2e-46bf-9d89-edac47b8f1d2" providerId="ADAL" clId="{AAD52F0A-35A8-4434-9436-EA836627AE5C}" dt="2022-10-15T15:40:57.583" v="2466" actId="1076"/>
        <pc:sldMkLst>
          <pc:docMk/>
          <pc:sldMk cId="3803411929" sldId="308"/>
        </pc:sldMkLst>
        <pc:spChg chg="mod">
          <ac:chgData name="Maharjan, Amar" userId="42288142-0c2e-46bf-9d89-edac47b8f1d2" providerId="ADAL" clId="{AAD52F0A-35A8-4434-9436-EA836627AE5C}" dt="2022-10-15T04:17:43.522" v="1736"/>
          <ac:spMkLst>
            <pc:docMk/>
            <pc:sldMk cId="3803411929" sldId="308"/>
            <ac:spMk id="2" creationId="{27912892-3A31-B13B-C58D-682C48989DB2}"/>
          </ac:spMkLst>
        </pc:spChg>
        <pc:spChg chg="mod">
          <ac:chgData name="Maharjan, Amar" userId="42288142-0c2e-46bf-9d89-edac47b8f1d2" providerId="ADAL" clId="{AAD52F0A-35A8-4434-9436-EA836627AE5C}" dt="2022-10-15T15:40:54.551" v="2465" actId="404"/>
          <ac:spMkLst>
            <pc:docMk/>
            <pc:sldMk cId="3803411929" sldId="308"/>
            <ac:spMk id="3" creationId="{CDFD990D-0A44-BED1-94CA-0ABCE61C8DEE}"/>
          </ac:spMkLst>
        </pc:spChg>
        <pc:picChg chg="add mod">
          <ac:chgData name="Maharjan, Amar" userId="42288142-0c2e-46bf-9d89-edac47b8f1d2" providerId="ADAL" clId="{AAD52F0A-35A8-4434-9436-EA836627AE5C}" dt="2022-10-15T15:40:57.583" v="2466" actId="1076"/>
          <ac:picMkLst>
            <pc:docMk/>
            <pc:sldMk cId="3803411929" sldId="308"/>
            <ac:picMk id="7" creationId="{3B3A365B-A230-ACF4-D6C0-DCEA837139E8}"/>
          </ac:picMkLst>
        </pc:picChg>
      </pc:sldChg>
      <pc:sldChg chg="addSp modSp new mod">
        <pc:chgData name="Maharjan, Amar" userId="42288142-0c2e-46bf-9d89-edac47b8f1d2" providerId="ADAL" clId="{AAD52F0A-35A8-4434-9436-EA836627AE5C}" dt="2022-10-15T15:43:19.023" v="2476" actId="20577"/>
        <pc:sldMkLst>
          <pc:docMk/>
          <pc:sldMk cId="3221529280" sldId="309"/>
        </pc:sldMkLst>
        <pc:spChg chg="mod">
          <ac:chgData name="Maharjan, Amar" userId="42288142-0c2e-46bf-9d89-edac47b8f1d2" providerId="ADAL" clId="{AAD52F0A-35A8-4434-9436-EA836627AE5C}" dt="2022-10-15T04:18:14.733" v="1746" actId="404"/>
          <ac:spMkLst>
            <pc:docMk/>
            <pc:sldMk cId="3221529280" sldId="309"/>
            <ac:spMk id="2" creationId="{376ABAD6-5077-7D00-FAC2-9BA3FBEEC36B}"/>
          </ac:spMkLst>
        </pc:spChg>
        <pc:spChg chg="mod">
          <ac:chgData name="Maharjan, Amar" userId="42288142-0c2e-46bf-9d89-edac47b8f1d2" providerId="ADAL" clId="{AAD52F0A-35A8-4434-9436-EA836627AE5C}" dt="2022-10-15T15:43:19.023" v="2476" actId="20577"/>
          <ac:spMkLst>
            <pc:docMk/>
            <pc:sldMk cId="3221529280" sldId="309"/>
            <ac:spMk id="3" creationId="{4811B218-39A7-E879-82B8-EFC5ACCF9F7C}"/>
          </ac:spMkLst>
        </pc:spChg>
        <pc:picChg chg="add mod">
          <ac:chgData name="Maharjan, Amar" userId="42288142-0c2e-46bf-9d89-edac47b8f1d2" providerId="ADAL" clId="{AAD52F0A-35A8-4434-9436-EA836627AE5C}" dt="2022-10-15T04:40:53.336" v="1865" actId="1076"/>
          <ac:picMkLst>
            <pc:docMk/>
            <pc:sldMk cId="3221529280" sldId="309"/>
            <ac:picMk id="7" creationId="{D8DF3467-AF95-949F-29B7-E284F3C9F8D8}"/>
          </ac:picMkLst>
        </pc:picChg>
      </pc:sldChg>
      <pc:sldChg chg="addSp modSp new mod">
        <pc:chgData name="Maharjan, Amar" userId="42288142-0c2e-46bf-9d89-edac47b8f1d2" providerId="ADAL" clId="{AAD52F0A-35A8-4434-9436-EA836627AE5C}" dt="2022-10-15T15:45:06.657" v="2488" actId="6549"/>
        <pc:sldMkLst>
          <pc:docMk/>
          <pc:sldMk cId="1875947633" sldId="310"/>
        </pc:sldMkLst>
        <pc:spChg chg="mod">
          <ac:chgData name="Maharjan, Amar" userId="42288142-0c2e-46bf-9d89-edac47b8f1d2" providerId="ADAL" clId="{AAD52F0A-35A8-4434-9436-EA836627AE5C}" dt="2022-10-15T04:42:31.118" v="1872"/>
          <ac:spMkLst>
            <pc:docMk/>
            <pc:sldMk cId="1875947633" sldId="310"/>
            <ac:spMk id="2" creationId="{BA3988FF-D7D9-FE2D-64A5-8600085A8BFC}"/>
          </ac:spMkLst>
        </pc:spChg>
        <pc:spChg chg="mod">
          <ac:chgData name="Maharjan, Amar" userId="42288142-0c2e-46bf-9d89-edac47b8f1d2" providerId="ADAL" clId="{AAD52F0A-35A8-4434-9436-EA836627AE5C}" dt="2022-10-15T15:45:06.657" v="2488" actId="6549"/>
          <ac:spMkLst>
            <pc:docMk/>
            <pc:sldMk cId="1875947633" sldId="310"/>
            <ac:spMk id="3" creationId="{74F3D59C-E967-A76C-60E5-870E65D2DA84}"/>
          </ac:spMkLst>
        </pc:spChg>
        <pc:picChg chg="add mod">
          <ac:chgData name="Maharjan, Amar" userId="42288142-0c2e-46bf-9d89-edac47b8f1d2" providerId="ADAL" clId="{AAD52F0A-35A8-4434-9436-EA836627AE5C}" dt="2022-10-15T05:00:16.578" v="1890" actId="1076"/>
          <ac:picMkLst>
            <pc:docMk/>
            <pc:sldMk cId="1875947633" sldId="310"/>
            <ac:picMk id="7" creationId="{21630360-BF9C-7F62-A335-6B012C7CAA55}"/>
          </ac:picMkLst>
        </pc:picChg>
      </pc:sldChg>
      <pc:sldChg chg="modSp new mod">
        <pc:chgData name="Maharjan, Amar" userId="42288142-0c2e-46bf-9d89-edac47b8f1d2" providerId="ADAL" clId="{AAD52F0A-35A8-4434-9436-EA836627AE5C}" dt="2022-10-15T05:08:48.561" v="1962" actId="15"/>
        <pc:sldMkLst>
          <pc:docMk/>
          <pc:sldMk cId="1704873704" sldId="311"/>
        </pc:sldMkLst>
        <pc:spChg chg="mod">
          <ac:chgData name="Maharjan, Amar" userId="42288142-0c2e-46bf-9d89-edac47b8f1d2" providerId="ADAL" clId="{AAD52F0A-35A8-4434-9436-EA836627AE5C}" dt="2022-10-15T05:07:54.810" v="1941"/>
          <ac:spMkLst>
            <pc:docMk/>
            <pc:sldMk cId="1704873704" sldId="311"/>
            <ac:spMk id="2" creationId="{D0E2C3E2-6E9A-DBAC-0BBB-2A7D6CC31130}"/>
          </ac:spMkLst>
        </pc:spChg>
        <pc:spChg chg="mod">
          <ac:chgData name="Maharjan, Amar" userId="42288142-0c2e-46bf-9d89-edac47b8f1d2" providerId="ADAL" clId="{AAD52F0A-35A8-4434-9436-EA836627AE5C}" dt="2022-10-15T05:08:48.561" v="1962" actId="15"/>
          <ac:spMkLst>
            <pc:docMk/>
            <pc:sldMk cId="1704873704" sldId="311"/>
            <ac:spMk id="3" creationId="{71B8630D-9C9C-A09C-64A4-BEBE95C65FA5}"/>
          </ac:spMkLst>
        </pc:spChg>
      </pc:sldChg>
      <pc:sldChg chg="modSp new mod">
        <pc:chgData name="Maharjan, Amar" userId="42288142-0c2e-46bf-9d89-edac47b8f1d2" providerId="ADAL" clId="{AAD52F0A-35A8-4434-9436-EA836627AE5C}" dt="2022-10-15T15:49:36.687" v="2489" actId="113"/>
        <pc:sldMkLst>
          <pc:docMk/>
          <pc:sldMk cId="1600754644" sldId="312"/>
        </pc:sldMkLst>
        <pc:spChg chg="mod">
          <ac:chgData name="Maharjan, Amar" userId="42288142-0c2e-46bf-9d89-edac47b8f1d2" providerId="ADAL" clId="{AAD52F0A-35A8-4434-9436-EA836627AE5C}" dt="2022-10-15T05:10:27.417" v="2029"/>
          <ac:spMkLst>
            <pc:docMk/>
            <pc:sldMk cId="1600754644" sldId="312"/>
            <ac:spMk id="2" creationId="{0CA4C0C5-601A-6BD5-A276-A92DCB5B1A0B}"/>
          </ac:spMkLst>
        </pc:spChg>
        <pc:spChg chg="mod">
          <ac:chgData name="Maharjan, Amar" userId="42288142-0c2e-46bf-9d89-edac47b8f1d2" providerId="ADAL" clId="{AAD52F0A-35A8-4434-9436-EA836627AE5C}" dt="2022-10-15T15:49:36.687" v="2489" actId="113"/>
          <ac:spMkLst>
            <pc:docMk/>
            <pc:sldMk cId="1600754644" sldId="312"/>
            <ac:spMk id="3" creationId="{096E0376-C6C0-BFAD-DB61-A1F84A894E79}"/>
          </ac:spMkLst>
        </pc:spChg>
      </pc:sldChg>
      <pc:sldChg chg="modSp new mod">
        <pc:chgData name="Maharjan, Amar" userId="42288142-0c2e-46bf-9d89-edac47b8f1d2" providerId="ADAL" clId="{AAD52F0A-35A8-4434-9436-EA836627AE5C}" dt="2022-10-15T15:49:43.606" v="2490" actId="113"/>
        <pc:sldMkLst>
          <pc:docMk/>
          <pc:sldMk cId="656386342" sldId="313"/>
        </pc:sldMkLst>
        <pc:spChg chg="mod">
          <ac:chgData name="Maharjan, Amar" userId="42288142-0c2e-46bf-9d89-edac47b8f1d2" providerId="ADAL" clId="{AAD52F0A-35A8-4434-9436-EA836627AE5C}" dt="2022-10-15T05:11:06.700" v="2041"/>
          <ac:spMkLst>
            <pc:docMk/>
            <pc:sldMk cId="656386342" sldId="313"/>
            <ac:spMk id="2" creationId="{A4D9BCDA-8F7F-D4FB-2186-8905F91BF2E7}"/>
          </ac:spMkLst>
        </pc:spChg>
        <pc:spChg chg="mod">
          <ac:chgData name="Maharjan, Amar" userId="42288142-0c2e-46bf-9d89-edac47b8f1d2" providerId="ADAL" clId="{AAD52F0A-35A8-4434-9436-EA836627AE5C}" dt="2022-10-15T15:49:43.606" v="2490" actId="113"/>
          <ac:spMkLst>
            <pc:docMk/>
            <pc:sldMk cId="656386342" sldId="313"/>
            <ac:spMk id="3" creationId="{B45D9AE8-256B-4550-3536-3DB92E1A9DB3}"/>
          </ac:spMkLst>
        </pc:spChg>
      </pc:sldChg>
      <pc:sldChg chg="addSp delSp modSp new mod">
        <pc:chgData name="Maharjan, Amar" userId="42288142-0c2e-46bf-9d89-edac47b8f1d2" providerId="ADAL" clId="{AAD52F0A-35A8-4434-9436-EA836627AE5C}" dt="2022-10-15T05:15:52.194" v="2070" actId="1076"/>
        <pc:sldMkLst>
          <pc:docMk/>
          <pc:sldMk cId="929371673" sldId="314"/>
        </pc:sldMkLst>
        <pc:spChg chg="mod">
          <ac:chgData name="Maharjan, Amar" userId="42288142-0c2e-46bf-9d89-edac47b8f1d2" providerId="ADAL" clId="{AAD52F0A-35A8-4434-9436-EA836627AE5C}" dt="2022-10-15T05:11:56.890" v="2055"/>
          <ac:spMkLst>
            <pc:docMk/>
            <pc:sldMk cId="929371673" sldId="314"/>
            <ac:spMk id="2" creationId="{25455123-C053-4FF3-4D63-03D41C7923F9}"/>
          </ac:spMkLst>
        </pc:spChg>
        <pc:spChg chg="mod">
          <ac:chgData name="Maharjan, Amar" userId="42288142-0c2e-46bf-9d89-edac47b8f1d2" providerId="ADAL" clId="{AAD52F0A-35A8-4434-9436-EA836627AE5C}" dt="2022-10-15T05:15:46.996" v="2067" actId="403"/>
          <ac:spMkLst>
            <pc:docMk/>
            <pc:sldMk cId="929371673" sldId="314"/>
            <ac:spMk id="3" creationId="{3716858C-867F-92AA-D4E3-002153611212}"/>
          </ac:spMkLst>
        </pc:spChg>
        <pc:spChg chg="add del">
          <ac:chgData name="Maharjan, Amar" userId="42288142-0c2e-46bf-9d89-edac47b8f1d2" providerId="ADAL" clId="{AAD52F0A-35A8-4434-9436-EA836627AE5C}" dt="2022-10-15T05:12:01.265" v="2056" actId="478"/>
          <ac:spMkLst>
            <pc:docMk/>
            <pc:sldMk cId="929371673" sldId="314"/>
            <ac:spMk id="8" creationId="{85AADA01-B831-7B78-9EC7-588EC12179BA}"/>
          </ac:spMkLst>
        </pc:spChg>
        <pc:picChg chg="add mod">
          <ac:chgData name="Maharjan, Amar" userId="42288142-0c2e-46bf-9d89-edac47b8f1d2" providerId="ADAL" clId="{AAD52F0A-35A8-4434-9436-EA836627AE5C}" dt="2022-10-15T05:15:52.194" v="2070" actId="1076"/>
          <ac:picMkLst>
            <pc:docMk/>
            <pc:sldMk cId="929371673" sldId="314"/>
            <ac:picMk id="9" creationId="{68AD8D34-2F5A-1936-45B9-BE1D0CC48CFB}"/>
          </ac:picMkLst>
        </pc:picChg>
      </pc:sldChg>
      <pc:sldChg chg="addSp modSp new mod">
        <pc:chgData name="Maharjan, Amar" userId="42288142-0c2e-46bf-9d89-edac47b8f1d2" providerId="ADAL" clId="{AAD52F0A-35A8-4434-9436-EA836627AE5C}" dt="2022-10-15T15:51:06.300" v="2498" actId="20577"/>
        <pc:sldMkLst>
          <pc:docMk/>
          <pc:sldMk cId="184449646" sldId="315"/>
        </pc:sldMkLst>
        <pc:spChg chg="mod">
          <ac:chgData name="Maharjan, Amar" userId="42288142-0c2e-46bf-9d89-edac47b8f1d2" providerId="ADAL" clId="{AAD52F0A-35A8-4434-9436-EA836627AE5C}" dt="2022-10-15T05:16:05.948" v="2075"/>
          <ac:spMkLst>
            <pc:docMk/>
            <pc:sldMk cId="184449646" sldId="315"/>
            <ac:spMk id="2" creationId="{70205CBC-A6A4-6F80-428A-D74AEE9C14D6}"/>
          </ac:spMkLst>
        </pc:spChg>
        <pc:spChg chg="mod">
          <ac:chgData name="Maharjan, Amar" userId="42288142-0c2e-46bf-9d89-edac47b8f1d2" providerId="ADAL" clId="{AAD52F0A-35A8-4434-9436-EA836627AE5C}" dt="2022-10-15T15:51:06.300" v="2498" actId="20577"/>
          <ac:spMkLst>
            <pc:docMk/>
            <pc:sldMk cId="184449646" sldId="315"/>
            <ac:spMk id="3" creationId="{F2C79D1F-0F3D-041F-030E-56588E752800}"/>
          </ac:spMkLst>
        </pc:spChg>
        <pc:picChg chg="add mod">
          <ac:chgData name="Maharjan, Amar" userId="42288142-0c2e-46bf-9d89-edac47b8f1d2" providerId="ADAL" clId="{AAD52F0A-35A8-4434-9436-EA836627AE5C}" dt="2022-10-15T05:16:23.887" v="2082" actId="1076"/>
          <ac:picMkLst>
            <pc:docMk/>
            <pc:sldMk cId="184449646" sldId="315"/>
            <ac:picMk id="7" creationId="{190AB836-B9BE-0EE1-B3CA-0EADC6F41AA0}"/>
          </ac:picMkLst>
        </pc:picChg>
        <pc:picChg chg="add mod">
          <ac:chgData name="Maharjan, Amar" userId="42288142-0c2e-46bf-9d89-edac47b8f1d2" providerId="ADAL" clId="{AAD52F0A-35A8-4434-9436-EA836627AE5C}" dt="2022-10-15T05:16:25.527" v="2083" actId="1076"/>
          <ac:picMkLst>
            <pc:docMk/>
            <pc:sldMk cId="184449646" sldId="315"/>
            <ac:picMk id="8" creationId="{C83D7DEF-8BA9-A349-7535-B52455738867}"/>
          </ac:picMkLst>
        </pc:picChg>
        <pc:picChg chg="add mod">
          <ac:chgData name="Maharjan, Amar" userId="42288142-0c2e-46bf-9d89-edac47b8f1d2" providerId="ADAL" clId="{AAD52F0A-35A8-4434-9436-EA836627AE5C}" dt="2022-10-15T05:16:34.983" v="2085" actId="1076"/>
          <ac:picMkLst>
            <pc:docMk/>
            <pc:sldMk cId="184449646" sldId="315"/>
            <ac:picMk id="9" creationId="{03C7DE63-1763-0D6E-6E7E-A239CEFC771E}"/>
          </ac:picMkLst>
        </pc:picChg>
      </pc:sldChg>
      <pc:sldChg chg="modSp new mod">
        <pc:chgData name="Maharjan, Amar" userId="42288142-0c2e-46bf-9d89-edac47b8f1d2" providerId="ADAL" clId="{AAD52F0A-35A8-4434-9436-EA836627AE5C}" dt="2022-10-15T15:51:41.693" v="2499" actId="20577"/>
        <pc:sldMkLst>
          <pc:docMk/>
          <pc:sldMk cId="1860506991" sldId="316"/>
        </pc:sldMkLst>
        <pc:spChg chg="mod">
          <ac:chgData name="Maharjan, Amar" userId="42288142-0c2e-46bf-9d89-edac47b8f1d2" providerId="ADAL" clId="{AAD52F0A-35A8-4434-9436-EA836627AE5C}" dt="2022-10-15T05:16:49.769" v="2087"/>
          <ac:spMkLst>
            <pc:docMk/>
            <pc:sldMk cId="1860506991" sldId="316"/>
            <ac:spMk id="2" creationId="{00F659CD-8B7E-7B40-B445-0954CD2DBE58}"/>
          </ac:spMkLst>
        </pc:spChg>
        <pc:spChg chg="mod">
          <ac:chgData name="Maharjan, Amar" userId="42288142-0c2e-46bf-9d89-edac47b8f1d2" providerId="ADAL" clId="{AAD52F0A-35A8-4434-9436-EA836627AE5C}" dt="2022-10-15T15:51:41.693" v="2499" actId="20577"/>
          <ac:spMkLst>
            <pc:docMk/>
            <pc:sldMk cId="1860506991" sldId="316"/>
            <ac:spMk id="3" creationId="{D5D1787D-5609-5229-0A37-98EA2308A7D4}"/>
          </ac:spMkLst>
        </pc:spChg>
      </pc:sldChg>
      <pc:sldChg chg="modSp new mod">
        <pc:chgData name="Maharjan, Amar" userId="42288142-0c2e-46bf-9d89-edac47b8f1d2" providerId="ADAL" clId="{AAD52F0A-35A8-4434-9436-EA836627AE5C}" dt="2022-10-15T05:52:20.625" v="2129" actId="27636"/>
        <pc:sldMkLst>
          <pc:docMk/>
          <pc:sldMk cId="2148278099" sldId="317"/>
        </pc:sldMkLst>
        <pc:spChg chg="mod">
          <ac:chgData name="Maharjan, Amar" userId="42288142-0c2e-46bf-9d89-edac47b8f1d2" providerId="ADAL" clId="{AAD52F0A-35A8-4434-9436-EA836627AE5C}" dt="2022-10-15T05:17:01.414" v="2092"/>
          <ac:spMkLst>
            <pc:docMk/>
            <pc:sldMk cId="2148278099" sldId="317"/>
            <ac:spMk id="2" creationId="{C897290E-C2FE-73DA-39D0-9402A2C450FC}"/>
          </ac:spMkLst>
        </pc:spChg>
        <pc:spChg chg="mod">
          <ac:chgData name="Maharjan, Amar" userId="42288142-0c2e-46bf-9d89-edac47b8f1d2" providerId="ADAL" clId="{AAD52F0A-35A8-4434-9436-EA836627AE5C}" dt="2022-10-15T05:52:20.625" v="2129" actId="27636"/>
          <ac:spMkLst>
            <pc:docMk/>
            <pc:sldMk cId="2148278099" sldId="317"/>
            <ac:spMk id="3" creationId="{3D550E81-877F-2563-A759-60A50AE846D4}"/>
          </ac:spMkLst>
        </pc:spChg>
      </pc:sldChg>
      <pc:sldChg chg="modSp new mod">
        <pc:chgData name="Maharjan, Amar" userId="42288142-0c2e-46bf-9d89-edac47b8f1d2" providerId="ADAL" clId="{AAD52F0A-35A8-4434-9436-EA836627AE5C}" dt="2022-10-15T15:58:29.727" v="2500" actId="6549"/>
        <pc:sldMkLst>
          <pc:docMk/>
          <pc:sldMk cId="555587212" sldId="318"/>
        </pc:sldMkLst>
        <pc:spChg chg="mod">
          <ac:chgData name="Maharjan, Amar" userId="42288142-0c2e-46bf-9d89-edac47b8f1d2" providerId="ADAL" clId="{AAD52F0A-35A8-4434-9436-EA836627AE5C}" dt="2022-10-15T05:17:14.551" v="2098"/>
          <ac:spMkLst>
            <pc:docMk/>
            <pc:sldMk cId="555587212" sldId="318"/>
            <ac:spMk id="2" creationId="{50D39BB5-0582-4423-DD1C-EEB006F753A3}"/>
          </ac:spMkLst>
        </pc:spChg>
        <pc:spChg chg="mod">
          <ac:chgData name="Maharjan, Amar" userId="42288142-0c2e-46bf-9d89-edac47b8f1d2" providerId="ADAL" clId="{AAD52F0A-35A8-4434-9436-EA836627AE5C}" dt="2022-10-15T15:58:29.727" v="2500" actId="6549"/>
          <ac:spMkLst>
            <pc:docMk/>
            <pc:sldMk cId="555587212" sldId="318"/>
            <ac:spMk id="3" creationId="{79FADA88-0CED-841C-6A8E-5E11AF727376}"/>
          </ac:spMkLst>
        </pc:spChg>
      </pc:sldChg>
      <pc:sldChg chg="addSp delSp modSp new mod">
        <pc:chgData name="Maharjan, Amar" userId="42288142-0c2e-46bf-9d89-edac47b8f1d2" providerId="ADAL" clId="{AAD52F0A-35A8-4434-9436-EA836627AE5C}" dt="2022-10-15T05:17:46.674" v="2109" actId="404"/>
        <pc:sldMkLst>
          <pc:docMk/>
          <pc:sldMk cId="3095407062" sldId="319"/>
        </pc:sldMkLst>
        <pc:spChg chg="mod">
          <ac:chgData name="Maharjan, Amar" userId="42288142-0c2e-46bf-9d89-edac47b8f1d2" providerId="ADAL" clId="{AAD52F0A-35A8-4434-9436-EA836627AE5C}" dt="2022-10-15T05:17:46.674" v="2109" actId="404"/>
          <ac:spMkLst>
            <pc:docMk/>
            <pc:sldMk cId="3095407062" sldId="319"/>
            <ac:spMk id="2" creationId="{9963D3B9-4D53-2045-7384-ED9D0F6D7968}"/>
          </ac:spMkLst>
        </pc:spChg>
        <pc:spChg chg="del">
          <ac:chgData name="Maharjan, Amar" userId="42288142-0c2e-46bf-9d89-edac47b8f1d2" providerId="ADAL" clId="{AAD52F0A-35A8-4434-9436-EA836627AE5C}" dt="2022-10-15T05:17:38.491" v="2105"/>
          <ac:spMkLst>
            <pc:docMk/>
            <pc:sldMk cId="3095407062" sldId="319"/>
            <ac:spMk id="3" creationId="{B447F9EC-CD10-BF9B-A44A-DBA383B6BE8C}"/>
          </ac:spMkLst>
        </pc:spChg>
        <pc:picChg chg="add mod">
          <ac:chgData name="Maharjan, Amar" userId="42288142-0c2e-46bf-9d89-edac47b8f1d2" providerId="ADAL" clId="{AAD52F0A-35A8-4434-9436-EA836627AE5C}" dt="2022-10-15T05:17:43.198" v="2108" actId="1076"/>
          <ac:picMkLst>
            <pc:docMk/>
            <pc:sldMk cId="3095407062" sldId="319"/>
            <ac:picMk id="7" creationId="{65DD2CBC-76DF-5FF6-DFA4-3954FAEB77ED}"/>
          </ac:picMkLst>
        </pc:picChg>
      </pc:sldChg>
      <pc:sldChg chg="modSp new mod">
        <pc:chgData name="Maharjan, Amar" userId="42288142-0c2e-46bf-9d89-edac47b8f1d2" providerId="ADAL" clId="{AAD52F0A-35A8-4434-9436-EA836627AE5C}" dt="2022-10-15T06:06:39.081" v="2326" actId="20577"/>
        <pc:sldMkLst>
          <pc:docMk/>
          <pc:sldMk cId="1947217582" sldId="320"/>
        </pc:sldMkLst>
        <pc:spChg chg="mod">
          <ac:chgData name="Maharjan, Amar" userId="42288142-0c2e-46bf-9d89-edac47b8f1d2" providerId="ADAL" clId="{AAD52F0A-35A8-4434-9436-EA836627AE5C}" dt="2022-10-15T05:17:54.183" v="2111"/>
          <ac:spMkLst>
            <pc:docMk/>
            <pc:sldMk cId="1947217582" sldId="320"/>
            <ac:spMk id="2" creationId="{4304BD94-BB5C-D8CA-B597-70606388407B}"/>
          </ac:spMkLst>
        </pc:spChg>
        <pc:spChg chg="mod">
          <ac:chgData name="Maharjan, Amar" userId="42288142-0c2e-46bf-9d89-edac47b8f1d2" providerId="ADAL" clId="{AAD52F0A-35A8-4434-9436-EA836627AE5C}" dt="2022-10-15T06:06:39.081" v="2326" actId="20577"/>
          <ac:spMkLst>
            <pc:docMk/>
            <pc:sldMk cId="1947217582" sldId="320"/>
            <ac:spMk id="3" creationId="{83017B70-5932-87FD-2151-95F440503F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33D62F-7E9A-3F94-9F2B-4F95B9C89F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0069B7-1F74-7714-C4B4-7F84224DD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05EE6E-761B-4E1D-B933-A05BAF8420EC}" type="datetime1">
              <a:rPr lang="en-US" smtClean="0"/>
              <a:t>10/16/24</a:t>
            </a:fld>
            <a:endParaRPr lang="en-US"/>
          </a:p>
        </p:txBody>
      </p:sp>
      <p:sp>
        <p:nvSpPr>
          <p:cNvPr id="4" name="Footer Placeholder 3">
            <a:extLst>
              <a:ext uri="{FF2B5EF4-FFF2-40B4-BE49-F238E27FC236}">
                <a16:creationId xmlns:a16="http://schemas.microsoft.com/office/drawing/2014/main" id="{B058560F-119D-DD42-E3DA-082AC692DD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CSCE 5640: CPU Scheduling</a:t>
            </a:r>
          </a:p>
        </p:txBody>
      </p:sp>
      <p:sp>
        <p:nvSpPr>
          <p:cNvPr id="5" name="Slide Number Placeholder 4">
            <a:extLst>
              <a:ext uri="{FF2B5EF4-FFF2-40B4-BE49-F238E27FC236}">
                <a16:creationId xmlns:a16="http://schemas.microsoft.com/office/drawing/2014/main" id="{11A963E3-F1A0-CD5C-F387-9DEBA5EF6D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96EB6D-3406-408D-84B8-DD590BADE1D9}" type="slidenum">
              <a:rPr lang="en-US" smtClean="0"/>
              <a:t>‹#›</a:t>
            </a:fld>
            <a:endParaRPr lang="en-US"/>
          </a:p>
        </p:txBody>
      </p:sp>
    </p:spTree>
    <p:extLst>
      <p:ext uri="{BB962C8B-B14F-4D97-AF65-F5344CB8AC3E}">
        <p14:creationId xmlns:p14="http://schemas.microsoft.com/office/powerpoint/2010/main" val="32028273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8C90D-49B2-40B6-8BB7-B6FFDFF7A946}" type="datetime1">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CSCE 5640: CPU Scheduling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3174C-634E-4EA8-A6B4-DBEBAF552444}" type="slidenum">
              <a:rPr lang="en-US" smtClean="0"/>
              <a:t>‹#›</a:t>
            </a:fld>
            <a:endParaRPr lang="en-US"/>
          </a:p>
        </p:txBody>
      </p:sp>
    </p:spTree>
    <p:extLst>
      <p:ext uri="{BB962C8B-B14F-4D97-AF65-F5344CB8AC3E}">
        <p14:creationId xmlns:p14="http://schemas.microsoft.com/office/powerpoint/2010/main" val="16407961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Providing CPU resources to process or tasks(threads).</a:t>
            </a:r>
          </a:p>
        </p:txBody>
      </p:sp>
    </p:spTree>
    <p:extLst>
      <p:ext uri="{BB962C8B-B14F-4D97-AF65-F5344CB8AC3E}">
        <p14:creationId xmlns:p14="http://schemas.microsoft.com/office/powerpoint/2010/main" val="348372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95478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38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Easy to implement, but not the best result.</a:t>
            </a:r>
          </a:p>
        </p:txBody>
      </p:sp>
    </p:spTree>
    <p:extLst>
      <p:ext uri="{BB962C8B-B14F-4D97-AF65-F5344CB8AC3E}">
        <p14:creationId xmlns:p14="http://schemas.microsoft.com/office/powerpoint/2010/main" val="45830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a:t>
            </a:r>
            <a:r>
              <a:rPr lang="en-US" b="1" dirty="0"/>
              <a:t>non-preemptive</a:t>
            </a:r>
            <a:r>
              <a:rPr lang="en-US" dirty="0"/>
              <a:t> version: If we pick the process, we need to execute it.</a:t>
            </a:r>
          </a:p>
        </p:txBody>
      </p:sp>
    </p:spTree>
    <p:extLst>
      <p:ext uri="{BB962C8B-B14F-4D97-AF65-F5344CB8AC3E}">
        <p14:creationId xmlns:p14="http://schemas.microsoft.com/office/powerpoint/2010/main" val="183510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Tau n+1: In the future</a:t>
            </a:r>
          </a:p>
          <a:p>
            <a:pPr marL="171450" indent="-171450">
              <a:buFont typeface="Arial" panose="020B0604020202020204" pitchFamily="34" charset="0"/>
              <a:buChar char="•"/>
            </a:pPr>
            <a:r>
              <a:rPr lang="en-US" dirty="0"/>
              <a:t>Alpha is the weight/percentage value.</a:t>
            </a:r>
          </a:p>
          <a:p>
            <a:pPr marL="171450" indent="-171450">
              <a:buFont typeface="Arial" panose="020B0604020202020204" pitchFamily="34" charset="0"/>
              <a:buChar char="•"/>
            </a:pPr>
            <a:r>
              <a:rPr lang="en-US" dirty="0"/>
              <a:t>Tau n: Is the previously predicted value in the previous CPU cycle.</a:t>
            </a:r>
          </a:p>
        </p:txBody>
      </p:sp>
    </p:spTree>
    <p:extLst>
      <p:ext uri="{BB962C8B-B14F-4D97-AF65-F5344CB8AC3E}">
        <p14:creationId xmlns:p14="http://schemas.microsoft.com/office/powerpoint/2010/main" val="3877218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blue line is predicted.</a:t>
            </a:r>
          </a:p>
          <a:p>
            <a:pPr marL="171450" indent="-171450">
              <a:buFont typeface="Arial" panose="020B0604020202020204" pitchFamily="34" charset="0"/>
              <a:buChar char="•"/>
            </a:pPr>
            <a:r>
              <a:rPr lang="en-US" dirty="0"/>
              <a:t>The black line is the actual values.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0.5*6 + 0.5*10 = 8</a:t>
            </a:r>
          </a:p>
          <a:p>
            <a:pPr marL="171450" indent="-171450">
              <a:buFont typeface="Arial" panose="020B0604020202020204" pitchFamily="34" charset="0"/>
              <a:buChar char="•"/>
            </a:pPr>
            <a:r>
              <a:rPr lang="en-US" dirty="0"/>
              <a:t>Assumed alpha is 0.5</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Predicted values will be a smooth transition.</a:t>
            </a:r>
          </a:p>
        </p:txBody>
      </p:sp>
    </p:spTree>
    <p:extLst>
      <p:ext uri="{BB962C8B-B14F-4D97-AF65-F5344CB8AC3E}">
        <p14:creationId xmlns:p14="http://schemas.microsoft.com/office/powerpoint/2010/main" val="30383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9771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Ans: Yes, it is more optimal.</a:t>
            </a:r>
          </a:p>
        </p:txBody>
      </p:sp>
    </p:spTree>
    <p:extLst>
      <p:ext uri="{BB962C8B-B14F-4D97-AF65-F5344CB8AC3E}">
        <p14:creationId xmlns:p14="http://schemas.microsoft.com/office/powerpoint/2010/main" val="2306898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Circularly providing CPU so that each process is given unit time.</a:t>
            </a:r>
          </a:p>
          <a:p>
            <a:pPr marL="171450" indent="-171450" algn="l">
              <a:buFont typeface="Arial" panose="020B0604020202020204" pitchFamily="34" charset="0"/>
              <a:buChar char="•"/>
            </a:pPr>
            <a:r>
              <a:rPr lang="en-US" dirty="0"/>
              <a:t>Select q properly.</a:t>
            </a:r>
          </a:p>
          <a:p>
            <a:pPr marL="171450" indent="-171450" algn="l">
              <a:buFont typeface="Arial" panose="020B0604020202020204" pitchFamily="34" charset="0"/>
              <a:buChar char="•"/>
            </a:pPr>
            <a:r>
              <a:rPr lang="en-US" dirty="0"/>
              <a:t>Q must be large with respect to context switching. Otherwise, you are wasting more time in switching the context.</a:t>
            </a:r>
          </a:p>
        </p:txBody>
      </p:sp>
    </p:spTree>
    <p:extLst>
      <p:ext uri="{BB962C8B-B14F-4D97-AF65-F5344CB8AC3E}">
        <p14:creationId xmlns:p14="http://schemas.microsoft.com/office/powerpoint/2010/main" val="189151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Between because every process is getting it.</a:t>
            </a:r>
          </a:p>
          <a:p>
            <a:pPr marL="171450" indent="-171450">
              <a:buFont typeface="Arial" panose="020B0604020202020204" pitchFamily="34" charset="0"/>
              <a:buChar char="•"/>
            </a:pPr>
            <a:r>
              <a:rPr lang="en-US" dirty="0"/>
              <a:t>If we use response time, this algorithm will perform better.</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5372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92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According to research, more context is not always better.</a:t>
            </a:r>
          </a:p>
        </p:txBody>
      </p:sp>
    </p:spTree>
    <p:extLst>
      <p:ext uri="{BB962C8B-B14F-4D97-AF65-F5344CB8AC3E}">
        <p14:creationId xmlns:p14="http://schemas.microsoft.com/office/powerpoint/2010/main" val="427594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Turnaround time</a:t>
            </a:r>
            <a:r>
              <a:rPr lang="en-US" dirty="0"/>
              <a:t>: Time to complete a task.</a:t>
            </a:r>
          </a:p>
          <a:p>
            <a:pPr marL="171450" indent="-171450">
              <a:buFont typeface="Arial" panose="020B0604020202020204" pitchFamily="34" charset="0"/>
              <a:buChar char="•"/>
            </a:pPr>
            <a:r>
              <a:rPr lang="en-US" dirty="0"/>
              <a:t>As we increase the quantum from 5 to 6, the turnaround time decreases, So increasing the time quantum is not always efficient.</a:t>
            </a:r>
          </a:p>
        </p:txBody>
      </p:sp>
    </p:spTree>
    <p:extLst>
      <p:ext uri="{BB962C8B-B14F-4D97-AF65-F5344CB8AC3E}">
        <p14:creationId xmlns:p14="http://schemas.microsoft.com/office/powerpoint/2010/main" val="187469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High priority will get more CPU time.</a:t>
            </a:r>
          </a:p>
          <a:p>
            <a:pPr marL="171450" indent="-171450">
              <a:buFont typeface="Arial" panose="020B0604020202020204" pitchFamily="34" charset="0"/>
              <a:buChar char="•"/>
            </a:pPr>
            <a:r>
              <a:rPr lang="en-US" dirty="0"/>
              <a:t>The </a:t>
            </a:r>
            <a:r>
              <a:rPr lang="en-US" b="1" dirty="0"/>
              <a:t>lower the number</a:t>
            </a:r>
            <a:r>
              <a:rPr lang="en-US" dirty="0"/>
              <a:t>, the </a:t>
            </a:r>
            <a:r>
              <a:rPr lang="en-US" b="1" dirty="0"/>
              <a:t>higher the priority</a:t>
            </a:r>
            <a:r>
              <a:rPr lang="en-US" dirty="0"/>
              <a:t>.</a:t>
            </a:r>
          </a:p>
        </p:txBody>
      </p:sp>
    </p:spTree>
    <p:extLst>
      <p:ext uri="{BB962C8B-B14F-4D97-AF65-F5344CB8AC3E}">
        <p14:creationId xmlns:p14="http://schemas.microsoft.com/office/powerpoint/2010/main" val="3188933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(6+0+16+18+1)/5 = 41/5 = 8.2</a:t>
            </a:r>
          </a:p>
        </p:txBody>
      </p:sp>
    </p:spTree>
    <p:extLst>
      <p:ext uri="{BB962C8B-B14F-4D97-AF65-F5344CB8AC3E}">
        <p14:creationId xmlns:p14="http://schemas.microsoft.com/office/powerpoint/2010/main" val="2932217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Priority of P2 and P3 are the same, so for those two, we use round robin.</a:t>
            </a:r>
          </a:p>
          <a:p>
            <a:pPr marL="171450" indent="-171450">
              <a:buFont typeface="Arial" panose="020B0604020202020204" pitchFamily="34" charset="0"/>
              <a:buChar char="•"/>
            </a:pPr>
            <a:r>
              <a:rPr lang="en-US" dirty="0"/>
              <a:t>Also P1 and P5.</a:t>
            </a:r>
          </a:p>
          <a:p>
            <a:pPr marL="171450" indent="-171450">
              <a:buFont typeface="Arial" panose="020B0604020202020204" pitchFamily="34" charset="0"/>
              <a:buChar char="•"/>
            </a:pPr>
            <a:r>
              <a:rPr lang="en-US" b="1" dirty="0"/>
              <a:t>Homework: </a:t>
            </a:r>
            <a:r>
              <a:rPr lang="en-US" b="0" dirty="0"/>
              <a:t>Avg waiting time = 13.8</a:t>
            </a:r>
          </a:p>
        </p:txBody>
      </p:sp>
    </p:spTree>
    <p:extLst>
      <p:ext uri="{BB962C8B-B14F-4D97-AF65-F5344CB8AC3E}">
        <p14:creationId xmlns:p14="http://schemas.microsoft.com/office/powerpoint/2010/main" val="86411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2 are theoretical.</a:t>
            </a:r>
          </a:p>
          <a:p>
            <a:pPr marL="171450" indent="-171450">
              <a:buFont typeface="Arial" panose="020B0604020202020204" pitchFamily="34" charset="0"/>
              <a:buChar char="•"/>
            </a:pPr>
            <a:r>
              <a:rPr lang="en-US" dirty="0"/>
              <a:t>N number of queues, and each queue follows different scheduling.</a:t>
            </a:r>
          </a:p>
          <a:p>
            <a:pPr marL="171450" indent="-171450">
              <a:buFont typeface="Arial" panose="020B0604020202020204" pitchFamily="34" charset="0"/>
              <a:buChar char="•"/>
            </a:pPr>
            <a:r>
              <a:rPr lang="en-US" dirty="0"/>
              <a:t>Foreground: User side.</a:t>
            </a:r>
          </a:p>
        </p:txBody>
      </p:sp>
    </p:spTree>
    <p:extLst>
      <p:ext uri="{BB962C8B-B14F-4D97-AF65-F5344CB8AC3E}">
        <p14:creationId xmlns:p14="http://schemas.microsoft.com/office/powerpoint/2010/main" val="3123909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have a task in priority 0, we execute else we jump to a lower priority queue.</a:t>
            </a:r>
          </a:p>
        </p:txBody>
      </p:sp>
    </p:spTree>
    <p:extLst>
      <p:ext uri="{BB962C8B-B14F-4D97-AF65-F5344CB8AC3E}">
        <p14:creationId xmlns:p14="http://schemas.microsoft.com/office/powerpoint/2010/main" val="1783643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Drawback</a:t>
            </a:r>
            <a:r>
              <a:rPr lang="en-US" dirty="0"/>
              <a:t>: If we keep on adding the process in the top layer, the lower layer may be waiting forever.</a:t>
            </a:r>
          </a:p>
        </p:txBody>
      </p:sp>
    </p:spTree>
    <p:extLst>
      <p:ext uri="{BB962C8B-B14F-4D97-AF65-F5344CB8AC3E}">
        <p14:creationId xmlns:p14="http://schemas.microsoft.com/office/powerpoint/2010/main" val="4277813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process can jump from one queue to another dynamically.</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444390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put a new process in top priority. If it is completed within the quantum time, then fine else it is demoted to the below queue. And so on.</a:t>
            </a:r>
          </a:p>
        </p:txBody>
      </p:sp>
    </p:spTree>
    <p:extLst>
      <p:ext uri="{BB962C8B-B14F-4D97-AF65-F5344CB8AC3E}">
        <p14:creationId xmlns:p14="http://schemas.microsoft.com/office/powerpoint/2010/main" val="304562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Switch from thread to thread as soon as possible.</a:t>
            </a:r>
          </a:p>
          <a:p>
            <a:pPr marL="171450" indent="-171450">
              <a:buFont typeface="Arial" panose="020B0604020202020204" pitchFamily="34" charset="0"/>
              <a:buChar char="•"/>
            </a:pPr>
            <a:r>
              <a:rPr lang="en-US" dirty="0"/>
              <a:t>The right side cycle will execute continuously.</a:t>
            </a:r>
          </a:p>
        </p:txBody>
      </p:sp>
    </p:spTree>
    <p:extLst>
      <p:ext uri="{BB962C8B-B14F-4D97-AF65-F5344CB8AC3E}">
        <p14:creationId xmlns:p14="http://schemas.microsoft.com/office/powerpoint/2010/main" val="904974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Scheduling in user space is much easier than in kernel space.</a:t>
            </a:r>
          </a:p>
          <a:p>
            <a:pPr marL="171450" indent="-171450">
              <a:buFont typeface="Arial" panose="020B0604020202020204" pitchFamily="34" charset="0"/>
              <a:buChar char="•"/>
            </a:pPr>
            <a:r>
              <a:rPr lang="en-US" dirty="0"/>
              <a:t>The decision of which thread to choose is done in the user space. </a:t>
            </a:r>
            <a:r>
              <a:rPr lang="en-US" dirty="0">
                <a:sym typeface="Wingdings" pitchFamily="2" charset="2"/>
              </a:rPr>
              <a:t> PCS (Processes are competing to get the thread in the user space)</a:t>
            </a:r>
          </a:p>
          <a:p>
            <a:pPr marL="171450" indent="-171450">
              <a:buFont typeface="Arial" panose="020B0604020202020204" pitchFamily="34" charset="0"/>
              <a:buChar char="•"/>
            </a:pPr>
            <a:r>
              <a:rPr lang="en-US" dirty="0">
                <a:sym typeface="Wingdings" pitchFamily="2" charset="2"/>
              </a:rPr>
              <a:t>And if kernel decided, then  SCS. (Processes are competing to get the thread in the kernel)</a:t>
            </a:r>
          </a:p>
          <a:p>
            <a:pPr marL="171450" indent="-171450">
              <a:buFont typeface="Arial" panose="020B0604020202020204" pitchFamily="34" charset="0"/>
              <a:buChar char="•"/>
            </a:pPr>
            <a:r>
              <a:rPr lang="en-US" dirty="0">
                <a:sym typeface="Wingdings" pitchFamily="2" charset="2"/>
              </a:rPr>
              <a:t>Usually, one-to-one mapping is done in the kernel space.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671035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Linux and Mac, it uses one-to-one mapping.</a:t>
            </a:r>
          </a:p>
        </p:txBody>
      </p:sp>
    </p:spTree>
    <p:extLst>
      <p:ext uri="{BB962C8B-B14F-4D97-AF65-F5344CB8AC3E}">
        <p14:creationId xmlns:p14="http://schemas.microsoft.com/office/powerpoint/2010/main" val="3644282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t>
            </a:r>
            <a:r>
              <a:rPr lang="en-US" dirty="0" err="1"/>
              <a:t>pthread_attr_getscope</a:t>
            </a:r>
            <a:r>
              <a:rPr lang="en-US" dirty="0"/>
              <a:t> returns 0, then it worked fine.</a:t>
            </a:r>
          </a:p>
          <a:p>
            <a:pPr marL="171450" indent="-171450">
              <a:buFont typeface="Arial" panose="020B0604020202020204" pitchFamily="34" charset="0"/>
              <a:buChar char="•"/>
            </a:pPr>
            <a:r>
              <a:rPr lang="en-US" dirty="0" err="1"/>
              <a:t>Pthread_join</a:t>
            </a:r>
            <a:r>
              <a:rPr lang="en-US" dirty="0"/>
              <a:t> in for loop is important because the parent thread will wait for all the children to execute.</a:t>
            </a:r>
          </a:p>
          <a:p>
            <a:pPr marL="171450" indent="-171450">
              <a:buFont typeface="Arial" panose="020B0604020202020204" pitchFamily="34" charset="0"/>
              <a:buChar char="•"/>
            </a:pPr>
            <a:r>
              <a:rPr lang="en-US" dirty="0"/>
              <a:t>The runner function will execute a number of times, the same as the number of threads.</a:t>
            </a:r>
          </a:p>
          <a:p>
            <a:pPr marL="171450" indent="-171450">
              <a:buFont typeface="Arial" panose="020B0604020202020204" pitchFamily="34" charset="0"/>
              <a:buChar char="•"/>
            </a:pPr>
            <a:r>
              <a:rPr lang="en-US" dirty="0"/>
              <a:t>Uppercase variable are constant values.</a:t>
            </a:r>
          </a:p>
          <a:p>
            <a:pPr marL="171450" indent="-171450">
              <a:buFont typeface="Arial" panose="020B0604020202020204" pitchFamily="34" charset="0"/>
              <a:buChar char="•"/>
            </a:pPr>
            <a:r>
              <a:rPr lang="en-US" dirty="0" err="1"/>
              <a:t>gcc</a:t>
            </a:r>
            <a:r>
              <a:rPr lang="en-US" dirty="0"/>
              <a:t> </a:t>
            </a:r>
            <a:r>
              <a:rPr lang="en-US" dirty="0" err="1"/>
              <a:t>posix-sched.c</a:t>
            </a:r>
            <a:r>
              <a:rPr lang="en-US" dirty="0"/>
              <a:t> -</a:t>
            </a:r>
            <a:r>
              <a:rPr lang="en-US" dirty="0" err="1"/>
              <a:t>lpthread</a:t>
            </a:r>
            <a:endParaRPr lang="en-US" dirty="0"/>
          </a:p>
        </p:txBody>
      </p:sp>
    </p:spTree>
    <p:extLst>
      <p:ext uri="{BB962C8B-B14F-4D97-AF65-F5344CB8AC3E}">
        <p14:creationId xmlns:p14="http://schemas.microsoft.com/office/powerpoint/2010/main" val="3247378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NUMA: Non-uniform memory access.</a:t>
            </a:r>
          </a:p>
          <a:p>
            <a:pPr marL="171450" indent="-171450">
              <a:buFont typeface="Arial" panose="020B0604020202020204" pitchFamily="34" charset="0"/>
              <a:buChar char="•"/>
            </a:pPr>
            <a:r>
              <a:rPr lang="en-US" dirty="0"/>
              <a:t>Heterogeneous: Not similar.</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09315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ISSUE:</a:t>
            </a:r>
          </a:p>
          <a:p>
            <a:pPr marL="171450" indent="-171450">
              <a:buFont typeface="Arial" panose="020B0604020202020204" pitchFamily="34" charset="0"/>
              <a:buChar char="•"/>
            </a:pPr>
            <a:r>
              <a:rPr lang="en-US" dirty="0"/>
              <a:t>Blue box: Ready queue</a:t>
            </a:r>
          </a:p>
          <a:p>
            <a:pPr marL="171450" indent="-171450">
              <a:buFont typeface="Arial" panose="020B0604020202020204" pitchFamily="34" charset="0"/>
              <a:buChar char="•"/>
            </a:pPr>
            <a:r>
              <a:rPr lang="en-US" dirty="0"/>
              <a:t>There must be synchronization in the image (a).  - One is reading, and one is writing.</a:t>
            </a:r>
          </a:p>
          <a:p>
            <a:pPr marL="171450" indent="-171450">
              <a:buFont typeface="Arial" panose="020B0604020202020204" pitchFamily="34" charset="0"/>
              <a:buChar char="•"/>
            </a:pPr>
            <a:r>
              <a:rPr lang="en-US" dirty="0"/>
              <a:t>Image (b): No need for synchronization because each process has its own ready queue.</a:t>
            </a:r>
          </a:p>
        </p:txBody>
      </p:sp>
    </p:spTree>
    <p:extLst>
      <p:ext uri="{BB962C8B-B14F-4D97-AF65-F5344CB8AC3E}">
        <p14:creationId xmlns:p14="http://schemas.microsoft.com/office/powerpoint/2010/main" val="3270871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ISSUE:</a:t>
            </a:r>
            <a:endParaRPr lang="en-US" dirty="0"/>
          </a:p>
          <a:p>
            <a:pPr marL="171450" indent="-171450">
              <a:buFont typeface="Arial" panose="020B0604020202020204" pitchFamily="34" charset="0"/>
              <a:buChar char="•"/>
            </a:pPr>
            <a:r>
              <a:rPr lang="en-US" dirty="0"/>
              <a:t>This cycle will happen in a real-world scenario.</a:t>
            </a:r>
          </a:p>
          <a:p>
            <a:pPr marL="171450" indent="-171450">
              <a:buFont typeface="Arial" panose="020B0604020202020204" pitchFamily="34" charset="0"/>
              <a:buChar char="•"/>
            </a:pPr>
            <a:r>
              <a:rPr lang="en-US" dirty="0"/>
              <a:t>This cycle will repeat continuously.</a:t>
            </a:r>
          </a:p>
          <a:p>
            <a:pPr marL="171450" indent="-171450">
              <a:buFont typeface="Arial" panose="020B0604020202020204" pitchFamily="34" charset="0"/>
              <a:buChar char="•"/>
            </a:pPr>
            <a:r>
              <a:rPr lang="en-US" dirty="0"/>
              <a:t>During the memory stall cycle, can the CPU switch to another thread?</a:t>
            </a:r>
          </a:p>
        </p:txBody>
      </p:sp>
    </p:spTree>
    <p:extLst>
      <p:ext uri="{BB962C8B-B14F-4D97-AF65-F5344CB8AC3E}">
        <p14:creationId xmlns:p14="http://schemas.microsoft.com/office/powerpoint/2010/main" val="2163173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is a memory stall, the CPU can switch to another thread. This way, we can take advantage.</a:t>
            </a:r>
          </a:p>
        </p:txBody>
      </p:sp>
    </p:spTree>
    <p:extLst>
      <p:ext uri="{BB962C8B-B14F-4D97-AF65-F5344CB8AC3E}">
        <p14:creationId xmlns:p14="http://schemas.microsoft.com/office/powerpoint/2010/main" val="3313498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a given time, only one hardware thread will be executed in each core.</a:t>
            </a:r>
          </a:p>
        </p:txBody>
      </p:sp>
    </p:spTree>
    <p:extLst>
      <p:ext uri="{BB962C8B-B14F-4D97-AF65-F5344CB8AC3E}">
        <p14:creationId xmlns:p14="http://schemas.microsoft.com/office/powerpoint/2010/main" val="3830796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scheduling is done by the software(User or Kernal), which is mapped to hardware threads by the hardware chip itself.</a:t>
            </a:r>
          </a:p>
          <a:p>
            <a:pPr marL="171450" indent="-171450">
              <a:buFont typeface="Arial" panose="020B0604020202020204" pitchFamily="34" charset="0"/>
              <a:buChar char="•"/>
            </a:pPr>
            <a:r>
              <a:rPr lang="en-US" dirty="0"/>
              <a:t>The highest urgency value hardware thread will be executed first.</a:t>
            </a:r>
          </a:p>
        </p:txBody>
      </p:sp>
    </p:spTree>
    <p:extLst>
      <p:ext uri="{BB962C8B-B14F-4D97-AF65-F5344CB8AC3E}">
        <p14:creationId xmlns:p14="http://schemas.microsoft.com/office/powerpoint/2010/main" val="606734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ISSUE: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should also maintain load-balancing by moving threads between CPUs; this is done by push migration and pull migration.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special program that keeps checking the load on the threads.</a:t>
            </a:r>
          </a:p>
        </p:txBody>
      </p:sp>
    </p:spTree>
    <p:extLst>
      <p:ext uri="{BB962C8B-B14F-4D97-AF65-F5344CB8AC3E}">
        <p14:creationId xmlns:p14="http://schemas.microsoft.com/office/powerpoint/2010/main" val="123746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will be multiple IO requests, so you need to switch between threads very quickly to increase efficiency.</a:t>
            </a:r>
          </a:p>
        </p:txBody>
      </p:sp>
    </p:spTree>
    <p:extLst>
      <p:ext uri="{BB962C8B-B14F-4D97-AF65-F5344CB8AC3E}">
        <p14:creationId xmlns:p14="http://schemas.microsoft.com/office/powerpoint/2010/main" val="2222095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Affinity is closeness.</a:t>
            </a:r>
          </a:p>
          <a:p>
            <a:pPr marL="171450" indent="-171450">
              <a:buFont typeface="Arial" panose="020B0604020202020204" pitchFamily="34" charset="0"/>
              <a:buChar char="•"/>
            </a:pPr>
            <a:r>
              <a:rPr lang="en-US" dirty="0"/>
              <a:t>Ex: 1 thread executing in core0. The best way is to complete all instructions in core 0, and it does not want to move to other cores. If we want to move threads between the cores, it is expensive because we need to delete all the cache and a big process.</a:t>
            </a:r>
          </a:p>
          <a:p>
            <a:pPr marL="171450" indent="-171450">
              <a:buFont typeface="Arial" panose="020B0604020202020204" pitchFamily="34" charset="0"/>
              <a:buChar char="•"/>
            </a:pPr>
            <a:r>
              <a:rPr lang="en-US" dirty="0"/>
              <a:t>Load balancing says to move the threads between cores, while process affinity says to try to do it in the same core.</a:t>
            </a:r>
          </a:p>
          <a:p>
            <a:pPr marL="171450" indent="-171450">
              <a:buFont typeface="Arial" panose="020B0604020202020204" pitchFamily="34" charset="0"/>
              <a:buChar char="•"/>
            </a:pPr>
            <a:r>
              <a:rPr lang="en-US" dirty="0"/>
              <a:t>Default: Soft affinity.</a:t>
            </a:r>
          </a:p>
        </p:txBody>
      </p:sp>
    </p:spTree>
    <p:extLst>
      <p:ext uri="{BB962C8B-B14F-4D97-AF65-F5344CB8AC3E}">
        <p14:creationId xmlns:p14="http://schemas.microsoft.com/office/powerpoint/2010/main" val="2236290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ISSUE:</a:t>
            </a:r>
          </a:p>
          <a:p>
            <a:pPr marL="171450" indent="-171450">
              <a:buFont typeface="Arial" panose="020B0604020202020204" pitchFamily="34" charset="0"/>
              <a:buChar char="•"/>
            </a:pPr>
            <a:r>
              <a:rPr lang="en-US" dirty="0"/>
              <a:t>Each CPU has its own local memory. CPU can access data from other CPU’s memory (Slow and expensive).</a:t>
            </a:r>
          </a:p>
          <a:p>
            <a:pPr marL="171450" indent="-171450">
              <a:buFont typeface="Arial" panose="020B0604020202020204" pitchFamily="34" charset="0"/>
              <a:buChar char="•"/>
            </a:pPr>
            <a:r>
              <a:rPr lang="en-US" dirty="0"/>
              <a:t>If a thread is executing in a CPU, the data must be stored in its own memory as much as possible.</a:t>
            </a:r>
          </a:p>
        </p:txBody>
      </p:sp>
    </p:spTree>
    <p:extLst>
      <p:ext uri="{BB962C8B-B14F-4D97-AF65-F5344CB8AC3E}">
        <p14:creationId xmlns:p14="http://schemas.microsoft.com/office/powerpoint/2010/main" val="412997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tasks need to be done within a fixed time frame.</a:t>
            </a:r>
          </a:p>
          <a:p>
            <a:pPr marL="171450" indent="-171450">
              <a:buFont typeface="Arial" panose="020B0604020202020204" pitchFamily="34" charset="0"/>
              <a:buChar char="•"/>
            </a:pPr>
            <a:r>
              <a:rPr lang="en-US" dirty="0"/>
              <a:t>All the algorithms we learned till now do not guarantee the completion of a task in a certain amount of time. [Soft read-time systems]</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863776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Interrupt latency</a:t>
            </a:r>
            <a:r>
              <a:rPr lang="en-US" dirty="0"/>
              <a:t>: What type of event has occurred? – Stop what the CPU is doing and make it execute this process.</a:t>
            </a:r>
          </a:p>
          <a:p>
            <a:pPr marL="171450" indent="-171450">
              <a:buFont typeface="Arial" panose="020B0604020202020204" pitchFamily="34" charset="0"/>
              <a:buChar char="•"/>
            </a:pPr>
            <a:r>
              <a:rPr lang="en-US" b="1" dirty="0"/>
              <a:t>Dispatch latency</a:t>
            </a:r>
            <a:r>
              <a:rPr lang="en-US" dirty="0"/>
              <a:t>:  Stop the current process and execute the new process</a:t>
            </a:r>
          </a:p>
        </p:txBody>
      </p:sp>
    </p:spTree>
    <p:extLst>
      <p:ext uri="{BB962C8B-B14F-4D97-AF65-F5344CB8AC3E}">
        <p14:creationId xmlns:p14="http://schemas.microsoft.com/office/powerpoint/2010/main" val="1151554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a:t>
            </a:r>
            <a:r>
              <a:rPr lang="en-US" baseline="30000" dirty="0"/>
              <a:t>st,</a:t>
            </a:r>
            <a:r>
              <a:rPr lang="en-US" dirty="0"/>
              <a:t> we need to detect the type of event.</a:t>
            </a:r>
          </a:p>
          <a:p>
            <a:pPr marL="171450" indent="-171450">
              <a:buFont typeface="Arial" panose="020B0604020202020204" pitchFamily="34" charset="0"/>
              <a:buChar char="•"/>
            </a:pPr>
            <a:r>
              <a:rPr lang="en-US" dirty="0"/>
              <a:t>Interrupt latency: Just about to handle the event</a:t>
            </a:r>
          </a:p>
        </p:txBody>
      </p:sp>
    </p:spTree>
    <p:extLst>
      <p:ext uri="{BB962C8B-B14F-4D97-AF65-F5344CB8AC3E}">
        <p14:creationId xmlns:p14="http://schemas.microsoft.com/office/powerpoint/2010/main" val="3040648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Stop the existing process and load the new process.</a:t>
            </a:r>
          </a:p>
          <a:p>
            <a:pPr marL="171450" indent="-171450">
              <a:buFont typeface="Arial" panose="020B0604020202020204" pitchFamily="34" charset="0"/>
              <a:buChar char="•"/>
            </a:pPr>
            <a:r>
              <a:rPr lang="en-US" dirty="0"/>
              <a:t>Store the old process data in registers. </a:t>
            </a:r>
          </a:p>
          <a:p>
            <a:pPr marL="171450" indent="-171450">
              <a:buFont typeface="Arial" panose="020B0604020202020204" pitchFamily="34" charset="0"/>
              <a:buChar char="•"/>
            </a:pPr>
            <a:r>
              <a:rPr lang="en-US" dirty="0"/>
              <a:t>After a new process is executed, it goes back to execute the old process.</a:t>
            </a:r>
          </a:p>
        </p:txBody>
      </p:sp>
    </p:spTree>
    <p:extLst>
      <p:ext uri="{BB962C8B-B14F-4D97-AF65-F5344CB8AC3E}">
        <p14:creationId xmlns:p14="http://schemas.microsoft.com/office/powerpoint/2010/main" val="1115907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We need extra information, which is the deadline for each process.</a:t>
            </a:r>
          </a:p>
          <a:p>
            <a:pPr marL="171450" indent="-171450">
              <a:buFont typeface="Arial" panose="020B0604020202020204" pitchFamily="34" charset="0"/>
              <a:buChar char="•"/>
            </a:pPr>
            <a:r>
              <a:rPr lang="en-US" dirty="0"/>
              <a:t>t: Actual burst time. [To execute]</a:t>
            </a:r>
          </a:p>
          <a:p>
            <a:pPr marL="171450" indent="-171450">
              <a:buFont typeface="Arial" panose="020B0604020202020204" pitchFamily="34" charset="0"/>
              <a:buChar char="•"/>
            </a:pPr>
            <a:r>
              <a:rPr lang="en-US" dirty="0"/>
              <a:t>Rate: If we have less periodic time, we have a high rate. We need to get CPU time more frequently.</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023880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Monotonic: Constant</a:t>
            </a:r>
          </a:p>
          <a:p>
            <a:pPr marL="171450" indent="-171450">
              <a:buFont typeface="Arial" panose="020B0604020202020204" pitchFamily="34" charset="0"/>
              <a:buChar char="•"/>
            </a:pPr>
            <a:r>
              <a:rPr lang="en-US" dirty="0"/>
              <a:t>Priority will not change.</a:t>
            </a:r>
          </a:p>
          <a:p>
            <a:pPr marL="171450" indent="-171450">
              <a:buFont typeface="Arial" panose="020B0604020202020204" pitchFamily="34" charset="0"/>
              <a:buChar char="•"/>
            </a:pPr>
            <a:r>
              <a:rPr lang="en-US" dirty="0"/>
              <a:t>Assume the deadline and periodic time are the same.</a:t>
            </a:r>
          </a:p>
          <a:p>
            <a:pPr marL="171450" indent="-171450">
              <a:buFont typeface="Arial" panose="020B0604020202020204" pitchFamily="34" charset="0"/>
              <a:buChar char="•"/>
            </a:pPr>
            <a:r>
              <a:rPr lang="en-US" dirty="0"/>
              <a:t>Every period, the P2 should get 35. and P1 should get 20 in every period.</a:t>
            </a:r>
          </a:p>
          <a:p>
            <a:pPr marL="171450" indent="-171450">
              <a:buFont typeface="Arial" panose="020B0604020202020204" pitchFamily="34" charset="0"/>
              <a:buChar char="•"/>
            </a:pPr>
            <a:r>
              <a:rPr lang="en-US" dirty="0"/>
              <a:t>The new period is 50 for P1. Till 50, P2 needs 35, but it completed only 30. So P2 is preempted(Stopped) at 50.</a:t>
            </a:r>
          </a:p>
        </p:txBody>
      </p:sp>
    </p:spTree>
    <p:extLst>
      <p:ext uri="{BB962C8B-B14F-4D97-AF65-F5344CB8AC3E}">
        <p14:creationId xmlns:p14="http://schemas.microsoft.com/office/powerpoint/2010/main" val="23909898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P2 deadline is crossed.</a:t>
            </a:r>
          </a:p>
          <a:p>
            <a:pPr marL="171450" indent="-171450">
              <a:buFont typeface="Arial" panose="020B0604020202020204" pitchFamily="34" charset="0"/>
              <a:buChar char="•"/>
            </a:pPr>
            <a:r>
              <a:rPr lang="en-US" dirty="0"/>
              <a:t>P2 cannot be used in this rate of monotonic scheduling.</a:t>
            </a:r>
          </a:p>
        </p:txBody>
      </p:sp>
    </p:spTree>
    <p:extLst>
      <p:ext uri="{BB962C8B-B14F-4D97-AF65-F5344CB8AC3E}">
        <p14:creationId xmlns:p14="http://schemas.microsoft.com/office/powerpoint/2010/main" val="36042018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Dynamic priority.</a:t>
            </a:r>
          </a:p>
        </p:txBody>
      </p:sp>
    </p:spTree>
    <p:extLst>
      <p:ext uri="{BB962C8B-B14F-4D97-AF65-F5344CB8AC3E}">
        <p14:creationId xmlns:p14="http://schemas.microsoft.com/office/powerpoint/2010/main" val="374065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functionality to switch between processes.</a:t>
            </a:r>
          </a:p>
          <a:p>
            <a:pPr marL="171450" indent="-171450">
              <a:buFont typeface="Arial" panose="020B0604020202020204" pitchFamily="34" charset="0"/>
              <a:buChar char="•"/>
            </a:pPr>
            <a:r>
              <a:rPr lang="en-US" dirty="0"/>
              <a:t>Picks the process from the ready queue (May not be FIFO; it’s a general term)</a:t>
            </a:r>
          </a:p>
          <a:p>
            <a:pPr marL="171450" indent="-171450">
              <a:buFont typeface="Arial" panose="020B0604020202020204" pitchFamily="34" charset="0"/>
              <a:buChar char="•"/>
            </a:pPr>
            <a:r>
              <a:rPr lang="en-US" dirty="0"/>
              <a:t>If the process is running and exceeds the threshold, this process will move to a ready state, and another process will be picked from the ready state.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4806322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Assume that we have T shares (Resources) allocated based on the number of shares applied to applications.</a:t>
            </a:r>
          </a:p>
          <a:p>
            <a:pPr marL="171450" indent="-171450">
              <a:buFont typeface="Arial" panose="020B0604020202020204" pitchFamily="34" charset="0"/>
              <a:buChar char="•"/>
            </a:pPr>
            <a:r>
              <a:rPr lang="en-US" dirty="0"/>
              <a:t>Who assigns these shared? OS or programmer explicitly.</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56908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53315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Other could be anything – Priority, SJF, etc.</a:t>
            </a:r>
          </a:p>
        </p:txBody>
      </p:sp>
    </p:spTree>
    <p:extLst>
      <p:ext uri="{BB962C8B-B14F-4D97-AF65-F5344CB8AC3E}">
        <p14:creationId xmlns:p14="http://schemas.microsoft.com/office/powerpoint/2010/main" val="4122417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simple way is to make sure, before we test, that we use the same input data/testing data for all algorithms.</a:t>
            </a:r>
          </a:p>
          <a:p>
            <a:pPr marL="171450" indent="-171450">
              <a:buFont typeface="Arial" panose="020B0604020202020204" pitchFamily="34" charset="0"/>
              <a:buChar char="•"/>
            </a:pPr>
            <a:r>
              <a:rPr lang="en-US" dirty="0"/>
              <a:t>Why 5 processes only, why not 100?</a:t>
            </a:r>
          </a:p>
          <a:p>
            <a:pPr marL="171450" indent="-171450">
              <a:buFont typeface="Arial" panose="020B0604020202020204" pitchFamily="34" charset="0"/>
              <a:buChar char="•"/>
            </a:pPr>
            <a:r>
              <a:rPr lang="en-US" dirty="0"/>
              <a:t>We can change the load.</a:t>
            </a:r>
          </a:p>
          <a:p>
            <a:pPr marL="171450" indent="-171450">
              <a:buFont typeface="Arial" panose="020B0604020202020204" pitchFamily="34" charset="0"/>
              <a:buChar char="•"/>
            </a:pPr>
            <a:r>
              <a:rPr lang="en-US" dirty="0"/>
              <a:t>Use this in </a:t>
            </a:r>
            <a:r>
              <a:rPr lang="en-US" b="1" u="sng" dirty="0"/>
              <a:t>PROJECT_1</a:t>
            </a:r>
          </a:p>
        </p:txBody>
      </p:sp>
    </p:spTree>
    <p:extLst>
      <p:ext uri="{BB962C8B-B14F-4D97-AF65-F5344CB8AC3E}">
        <p14:creationId xmlns:p14="http://schemas.microsoft.com/office/powerpoint/2010/main" val="15826025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Important for </a:t>
            </a:r>
            <a:r>
              <a:rPr lang="en-US" b="1" u="sng" dirty="0"/>
              <a:t>EXAM</a:t>
            </a:r>
          </a:p>
        </p:txBody>
      </p:sp>
    </p:spTree>
    <p:extLst>
      <p:ext uri="{BB962C8B-B14F-4D97-AF65-F5344CB8AC3E}">
        <p14:creationId xmlns:p14="http://schemas.microsoft.com/office/powerpoint/2010/main" val="971190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technique of evaluation.</a:t>
            </a:r>
          </a:p>
          <a:p>
            <a:pPr marL="171450" indent="-171450">
              <a:buFont typeface="Arial" panose="020B0604020202020204" pitchFamily="34" charset="0"/>
              <a:buChar char="•"/>
            </a:pPr>
            <a:r>
              <a:rPr lang="en-US" dirty="0"/>
              <a:t>Indirectly computing waiting time, not directly.</a:t>
            </a:r>
          </a:p>
          <a:p>
            <a:pPr marL="171450" indent="-171450">
              <a:buFont typeface="Arial" panose="020B0604020202020204" pitchFamily="34" charset="0"/>
              <a:buChar char="•"/>
            </a:pPr>
            <a:r>
              <a:rPr lang="en-US" dirty="0"/>
              <a:t>If we need service, we need to request which is in the queue. [Kind of client-server]</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192449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en-US" i="1" dirty="0" err="1"/>
              <a:t>λ</a:t>
            </a:r>
            <a:r>
              <a:rPr lang="en-US" altLang="en-US" i="1" dirty="0"/>
              <a:t>: </a:t>
            </a:r>
            <a:r>
              <a:rPr lang="en-US" dirty="0"/>
              <a:t>How many processes are coming into the queue every second?</a:t>
            </a:r>
          </a:p>
          <a:p>
            <a:pPr marL="171450" indent="-171450">
              <a:buFont typeface="Arial" panose="020B0604020202020204" pitchFamily="34" charset="0"/>
              <a:buChar char="•"/>
            </a:pPr>
            <a:r>
              <a:rPr lang="en-US" dirty="0"/>
              <a:t>Better than deterministic evaluation.</a:t>
            </a:r>
          </a:p>
        </p:txBody>
      </p:sp>
    </p:spTree>
    <p:extLst>
      <p:ext uri="{BB962C8B-B14F-4D97-AF65-F5344CB8AC3E}">
        <p14:creationId xmlns:p14="http://schemas.microsoft.com/office/powerpoint/2010/main" val="6316089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Better than Little’s formula.</a:t>
            </a:r>
          </a:p>
          <a:p>
            <a:pPr marL="171450" indent="-171450">
              <a:buFont typeface="Arial" panose="020B0604020202020204" pitchFamily="34" charset="0"/>
              <a:buChar char="•"/>
            </a:pPr>
            <a:r>
              <a:rPr lang="en-US" dirty="0"/>
              <a:t>Mimic a computer system.</a:t>
            </a:r>
          </a:p>
        </p:txBody>
      </p:sp>
    </p:spTree>
    <p:extLst>
      <p:ext uri="{BB962C8B-B14F-4D97-AF65-F5344CB8AC3E}">
        <p14:creationId xmlns:p14="http://schemas.microsoft.com/office/powerpoint/2010/main" val="9845296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Actual process: Chrome browser, outlook, etc.</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912262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best way is to implement by ourselves.</a:t>
            </a:r>
          </a:p>
          <a:p>
            <a:pPr marL="171450" indent="-171450">
              <a:buFont typeface="Arial" panose="020B0604020202020204" pitchFamily="34" charset="0"/>
              <a:buChar char="•"/>
            </a:pPr>
            <a:r>
              <a:rPr lang="en-US" b="1" u="sng" dirty="0"/>
              <a:t>Problems/Risks</a:t>
            </a:r>
            <a:r>
              <a:rPr lang="en-US" dirty="0"/>
              <a:t>: High cost, more time, high risk, environment vary.</a:t>
            </a:r>
          </a:p>
          <a:p>
            <a:pPr marL="171450" indent="-171450">
              <a:buFont typeface="Arial" panose="020B0604020202020204" pitchFamily="34" charset="0"/>
              <a:buChar char="•"/>
            </a:pPr>
            <a:r>
              <a:rPr lang="en-US" dirty="0"/>
              <a:t>Administrators should be able to change the scheduler dynamically.</a:t>
            </a:r>
          </a:p>
        </p:txBody>
      </p:sp>
    </p:spTree>
    <p:extLst>
      <p:ext uri="{BB962C8B-B14F-4D97-AF65-F5344CB8AC3E}">
        <p14:creationId xmlns:p14="http://schemas.microsoft.com/office/powerpoint/2010/main" val="30166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Preempt is kind of stopping.</a:t>
            </a:r>
          </a:p>
        </p:txBody>
      </p:sp>
    </p:spTree>
    <p:extLst>
      <p:ext uri="{BB962C8B-B14F-4D97-AF65-F5344CB8AC3E}">
        <p14:creationId xmlns:p14="http://schemas.microsoft.com/office/powerpoint/2010/main" val="254076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Generally windows, Mac all use preemptive scheduling.</a:t>
            </a:r>
          </a:p>
        </p:txBody>
      </p:sp>
    </p:spTree>
    <p:extLst>
      <p:ext uri="{BB962C8B-B14F-4D97-AF65-F5344CB8AC3E}">
        <p14:creationId xmlns:p14="http://schemas.microsoft.com/office/powerpoint/2010/main" val="213236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The number of context switches can be obtained by using the </a:t>
            </a:r>
            <a:r>
              <a:rPr lang="en-US" sz="1800" b="1" i="0" u="none" strike="noStrike" baseline="0" dirty="0" err="1">
                <a:latin typeface="CMTT10"/>
              </a:rPr>
              <a:t>vmstat</a:t>
            </a:r>
            <a:r>
              <a:rPr lang="en-US" sz="1800" b="0" i="0" u="none" strike="noStrike" baseline="0" dirty="0">
                <a:latin typeface="CMTT10"/>
              </a:rPr>
              <a:t> </a:t>
            </a:r>
            <a:r>
              <a:rPr lang="en-US" sz="1800" b="0" i="0" u="none" strike="noStrike" baseline="0" dirty="0">
                <a:latin typeface="PalatinoLTStd-Roman"/>
              </a:rPr>
              <a:t>command that is available on Linux systems.</a:t>
            </a:r>
          </a:p>
          <a:p>
            <a:pPr algn="l"/>
            <a:r>
              <a:rPr lang="en-US" sz="1800" b="0" i="0" u="none" strike="noStrike" baseline="0" dirty="0">
                <a:latin typeface="CMTT10"/>
              </a:rPr>
              <a:t>$ </a:t>
            </a:r>
            <a:r>
              <a:rPr lang="en-US" sz="1800" b="0" i="0" u="none" strike="noStrike" baseline="0" dirty="0" err="1">
                <a:latin typeface="CMTT10"/>
              </a:rPr>
              <a:t>vmstat</a:t>
            </a:r>
            <a:r>
              <a:rPr lang="en-US" sz="1800" b="0" i="0" u="none" strike="noStrike" baseline="0" dirty="0">
                <a:latin typeface="CMTT10"/>
              </a:rPr>
              <a:t> 1 3</a:t>
            </a:r>
            <a:endParaRPr lang="en-US" sz="1800" b="0" i="0" u="none" strike="noStrike" baseline="0" dirty="0">
              <a:latin typeface="PalatinoLTStd-Roman"/>
            </a:endParaRPr>
          </a:p>
          <a:p>
            <a:pPr algn="l"/>
            <a:r>
              <a:rPr lang="en-US" sz="1800" b="0" i="0" u="none" strike="noStrike" baseline="0" dirty="0">
                <a:latin typeface="CMTT10"/>
              </a:rPr>
              <a:t>------</a:t>
            </a:r>
            <a:r>
              <a:rPr lang="en-US" sz="1800" b="0" i="0" u="none" strike="noStrike" baseline="0" dirty="0" err="1">
                <a:latin typeface="CMTT10"/>
              </a:rPr>
              <a:t>cpu</a:t>
            </a:r>
            <a:r>
              <a:rPr lang="en-US" sz="1800" b="0" i="0" u="none" strike="noStrike" baseline="0" dirty="0">
                <a:latin typeface="CMTT10"/>
              </a:rPr>
              <a:t>-----</a:t>
            </a:r>
          </a:p>
          <a:p>
            <a:pPr algn="l"/>
            <a:r>
              <a:rPr lang="en-US" sz="1800" b="0" i="0" u="none" strike="noStrike" baseline="0" dirty="0">
                <a:latin typeface="CMTT10"/>
              </a:rPr>
              <a:t>24</a:t>
            </a:r>
          </a:p>
          <a:p>
            <a:pPr algn="l"/>
            <a:r>
              <a:rPr lang="en-US" sz="1800" b="0" i="0" u="none" strike="noStrike" baseline="0" dirty="0">
                <a:latin typeface="CMTT10"/>
              </a:rPr>
              <a:t>225</a:t>
            </a:r>
          </a:p>
          <a:p>
            <a:pPr algn="l"/>
            <a:r>
              <a:rPr lang="en-US" sz="1800" b="0" i="0" u="none" strike="noStrike" baseline="0" dirty="0">
                <a:latin typeface="CMTT10"/>
              </a:rPr>
              <a:t>339</a:t>
            </a:r>
          </a:p>
          <a:p>
            <a:pPr algn="l"/>
            <a:r>
              <a:rPr lang="en-US" sz="1800" b="0" i="0" u="none" strike="noStrike" baseline="0" dirty="0">
                <a:latin typeface="PalatinoLTStd-Roman"/>
              </a:rPr>
              <a:t>The first line gives the average number of context switches over 1 second since the system booted, and the next two lines give the number of context switches over two 1-second intervals.</a:t>
            </a:r>
          </a:p>
          <a:p>
            <a:pPr algn="l"/>
            <a:endParaRPr lang="en-US" sz="1800" b="0" i="0" u="none" strike="noStrike" baseline="0" dirty="0">
              <a:latin typeface="PalatinoLTStd-Roman"/>
            </a:endParaRPr>
          </a:p>
          <a:p>
            <a:pPr algn="l"/>
            <a:r>
              <a:rPr lang="en-US" sz="1800" b="0" i="0" u="none" strike="noStrike" baseline="0" dirty="0">
                <a:latin typeface="CMTT10"/>
              </a:rPr>
              <a:t>$ cat /proc/2166/status</a:t>
            </a:r>
          </a:p>
          <a:p>
            <a:pPr algn="l"/>
            <a:endParaRPr lang="en-US" sz="1800" b="0" i="0" u="none" strike="noStrike" baseline="0" dirty="0">
              <a:latin typeface="CMTT10"/>
            </a:endParaRPr>
          </a:p>
          <a:p>
            <a:pPr marL="171450" indent="-171450" algn="l">
              <a:buFont typeface="Arial" panose="020B0604020202020204" pitchFamily="34" charset="0"/>
              <a:buChar char="•"/>
            </a:pPr>
            <a:r>
              <a:rPr lang="en-US" dirty="0"/>
              <a:t>CPU schedular selects the process from the ready queue and the dispatcher will dispatch.</a:t>
            </a:r>
          </a:p>
          <a:p>
            <a:pPr marL="171450" indent="-171450" algn="l">
              <a:buFont typeface="Arial" panose="020B0604020202020204" pitchFamily="34" charset="0"/>
              <a:buChar char="•"/>
            </a:pPr>
            <a:r>
              <a:rPr lang="en-US" dirty="0"/>
              <a:t>Move from one content to another context the middle time is dispatch latency. It is better if the latency is low.</a:t>
            </a:r>
          </a:p>
        </p:txBody>
      </p:sp>
    </p:spTree>
    <p:extLst>
      <p:ext uri="{BB962C8B-B14F-4D97-AF65-F5344CB8AC3E}">
        <p14:creationId xmlns:p14="http://schemas.microsoft.com/office/powerpoint/2010/main" val="163569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 unit can be our definition. One unit can be 5 minutes also.</a:t>
            </a:r>
          </a:p>
          <a:p>
            <a:pPr marL="171450" indent="-171450">
              <a:buFont typeface="Arial" panose="020B0604020202020204" pitchFamily="34" charset="0"/>
              <a:buChar char="•"/>
            </a:pPr>
            <a:r>
              <a:rPr lang="en-US" dirty="0"/>
              <a:t>We want to reduce waiting time.</a:t>
            </a:r>
          </a:p>
          <a:p>
            <a:pPr marL="171450" indent="-171450">
              <a:buFont typeface="Arial" panose="020B0604020202020204" pitchFamily="34" charset="0"/>
              <a:buChar char="•"/>
            </a:pPr>
            <a:r>
              <a:rPr lang="en-US" dirty="0"/>
              <a:t>The response could be the first output. Reduce the response time.</a:t>
            </a:r>
          </a:p>
        </p:txBody>
      </p:sp>
    </p:spTree>
    <p:extLst>
      <p:ext uri="{BB962C8B-B14F-4D97-AF65-F5344CB8AC3E}">
        <p14:creationId xmlns:p14="http://schemas.microsoft.com/office/powerpoint/2010/main" val="646043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9ED-B2EB-40AC-9987-47C3AE2070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CCC88-0286-4964-A6ED-0F25A7B92295}"/>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6">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9D0DF8-9213-4C0B-8D56-950D080D929E}"/>
              </a:ext>
            </a:extLst>
          </p:cNvPr>
          <p:cNvSpPr>
            <a:spLocks noGrp="1"/>
          </p:cNvSpPr>
          <p:nvPr>
            <p:ph type="dt" sz="half" idx="10"/>
          </p:nvPr>
        </p:nvSpPr>
        <p:spPr/>
        <p:txBody>
          <a:bodyPr/>
          <a:lstStyle/>
          <a:p>
            <a:fld id="{EC210BE9-76EE-4CF6-8CBB-A9677F43B3B7}" type="datetime1">
              <a:rPr lang="en-US" smtClean="0"/>
              <a:t>10/16/24</a:t>
            </a:fld>
            <a:endParaRPr lang="en-US"/>
          </a:p>
        </p:txBody>
      </p:sp>
      <p:sp>
        <p:nvSpPr>
          <p:cNvPr id="5" name="Footer Placeholder 4">
            <a:extLst>
              <a:ext uri="{FF2B5EF4-FFF2-40B4-BE49-F238E27FC236}">
                <a16:creationId xmlns:a16="http://schemas.microsoft.com/office/drawing/2014/main" id="{495FAA27-E277-436D-A62B-FDB2899A528E}"/>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DF67CEDD-2307-48C3-8842-FA9C6386FCD0}"/>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401699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BD0-1D44-4093-9EF6-D06F6EBD7BEE}"/>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3C3E0-2360-4E99-9F0A-D4D26B901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6DE5-76E2-4A37-A8DF-0A2BDC71ADAC}"/>
              </a:ext>
            </a:extLst>
          </p:cNvPr>
          <p:cNvSpPr>
            <a:spLocks noGrp="1"/>
          </p:cNvSpPr>
          <p:nvPr>
            <p:ph type="dt" sz="half" idx="10"/>
          </p:nvPr>
        </p:nvSpPr>
        <p:spPr/>
        <p:txBody>
          <a:bodyPr/>
          <a:lstStyle/>
          <a:p>
            <a:fld id="{81691100-23D8-4D2C-A7A0-BD23BCF439FF}" type="datetime1">
              <a:rPr lang="en-US" smtClean="0"/>
              <a:t>10/16/24</a:t>
            </a:fld>
            <a:endParaRPr lang="en-US"/>
          </a:p>
        </p:txBody>
      </p:sp>
      <p:sp>
        <p:nvSpPr>
          <p:cNvPr id="5" name="Footer Placeholder 4">
            <a:extLst>
              <a:ext uri="{FF2B5EF4-FFF2-40B4-BE49-F238E27FC236}">
                <a16:creationId xmlns:a16="http://schemas.microsoft.com/office/drawing/2014/main" id="{924582C3-8AAE-4B7B-A065-BA3848CA7A04}"/>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CBEDC71-14A5-4C8B-B3F7-3FD2F0FA0E68}"/>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195595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2D44E-83EB-4A47-ADBF-CE7FF2EAF8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20B75-EDCD-45A3-BA1C-6E0BB5CC5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75397-39E2-4DDA-8CB1-6B42C636BB66}"/>
              </a:ext>
            </a:extLst>
          </p:cNvPr>
          <p:cNvSpPr>
            <a:spLocks noGrp="1"/>
          </p:cNvSpPr>
          <p:nvPr>
            <p:ph type="dt" sz="half" idx="10"/>
          </p:nvPr>
        </p:nvSpPr>
        <p:spPr/>
        <p:txBody>
          <a:bodyPr/>
          <a:lstStyle/>
          <a:p>
            <a:fld id="{3A7E1208-427E-4C61-BD8A-B397C26E8EA9}" type="datetime1">
              <a:rPr lang="en-US" smtClean="0"/>
              <a:t>10/16/24</a:t>
            </a:fld>
            <a:endParaRPr lang="en-US"/>
          </a:p>
        </p:txBody>
      </p:sp>
      <p:sp>
        <p:nvSpPr>
          <p:cNvPr id="5" name="Footer Placeholder 4">
            <a:extLst>
              <a:ext uri="{FF2B5EF4-FFF2-40B4-BE49-F238E27FC236}">
                <a16:creationId xmlns:a16="http://schemas.microsoft.com/office/drawing/2014/main" id="{8EBE7B1D-032F-4B9F-A0C9-B8A139704655}"/>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B998170B-8F87-4649-A02E-F613DDA0DDD3}"/>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356854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332B-8B80-4A26-B1AD-AB0B1471E166}"/>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1594D7-1883-4839-AFEE-995724C97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C1C07-A641-4A15-940E-85B23F8FECE4}"/>
              </a:ext>
            </a:extLst>
          </p:cNvPr>
          <p:cNvSpPr>
            <a:spLocks noGrp="1"/>
          </p:cNvSpPr>
          <p:nvPr>
            <p:ph type="dt" sz="half" idx="10"/>
          </p:nvPr>
        </p:nvSpPr>
        <p:spPr/>
        <p:txBody>
          <a:bodyPr/>
          <a:lstStyle/>
          <a:p>
            <a:fld id="{99F45D96-CA6B-4B7A-98C5-78CC1BC2B0E5}" type="datetime1">
              <a:rPr lang="en-US" smtClean="0"/>
              <a:t>10/16/24</a:t>
            </a:fld>
            <a:endParaRPr lang="en-US"/>
          </a:p>
        </p:txBody>
      </p:sp>
      <p:sp>
        <p:nvSpPr>
          <p:cNvPr id="5" name="Footer Placeholder 4">
            <a:extLst>
              <a:ext uri="{FF2B5EF4-FFF2-40B4-BE49-F238E27FC236}">
                <a16:creationId xmlns:a16="http://schemas.microsoft.com/office/drawing/2014/main" id="{6608DB25-CA66-4263-9E24-AB0DF6B833C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C2D39BD1-86F9-4B8A-9289-0962052ADE95}"/>
              </a:ext>
            </a:extLst>
          </p:cNvPr>
          <p:cNvSpPr>
            <a:spLocks noGrp="1"/>
          </p:cNvSpPr>
          <p:nvPr>
            <p:ph type="sldNum" sz="quarter" idx="12"/>
          </p:nvPr>
        </p:nvSpPr>
        <p:spPr/>
        <p:txBody>
          <a:bodyPr/>
          <a:lstStyle/>
          <a:p>
            <a:fld id="{FFBD592F-2D84-4B38-8D0B-02E6DDF8C17C}" type="slidenum">
              <a:rPr lang="en-US" smtClean="0"/>
              <a:t>‹#›</a:t>
            </a:fld>
            <a:endParaRPr lang="en-US"/>
          </a:p>
        </p:txBody>
      </p:sp>
      <p:pic>
        <p:nvPicPr>
          <p:cNvPr id="7" name="Picture 6" descr="trads-06-bg.jpg">
            <a:extLst>
              <a:ext uri="{FF2B5EF4-FFF2-40B4-BE49-F238E27FC236}">
                <a16:creationId xmlns:a16="http://schemas.microsoft.com/office/drawing/2014/main" id="{56EE73C9-1074-48D1-8421-4FBE80B44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0" y="428649"/>
            <a:ext cx="1178560" cy="1178560"/>
          </a:xfrm>
          <a:prstGeom prst="rect">
            <a:avLst/>
          </a:prstGeom>
        </p:spPr>
      </p:pic>
      <p:cxnSp>
        <p:nvCxnSpPr>
          <p:cNvPr id="8" name="Straight Connector 7">
            <a:extLst>
              <a:ext uri="{FF2B5EF4-FFF2-40B4-BE49-F238E27FC236}">
                <a16:creationId xmlns:a16="http://schemas.microsoft.com/office/drawing/2014/main" id="{79C2F99E-E421-41EC-BCEB-59E65C037C41}"/>
              </a:ext>
            </a:extLst>
          </p:cNvPr>
          <p:cNvCxnSpPr/>
          <p:nvPr/>
        </p:nvCxnSpPr>
        <p:spPr>
          <a:xfrm>
            <a:off x="838200" y="1696902"/>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02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1DF6-0A10-47C1-8F7B-0AD2E2AA98C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06734-EED4-4956-B65B-DCC83E744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28EB4-EF90-4B93-84B0-ED89C8A2F17F}"/>
              </a:ext>
            </a:extLst>
          </p:cNvPr>
          <p:cNvSpPr>
            <a:spLocks noGrp="1"/>
          </p:cNvSpPr>
          <p:nvPr>
            <p:ph type="dt" sz="half" idx="10"/>
          </p:nvPr>
        </p:nvSpPr>
        <p:spPr/>
        <p:txBody>
          <a:bodyPr/>
          <a:lstStyle/>
          <a:p>
            <a:fld id="{E58EB42A-8587-4E75-902A-8A29B92370E4}" type="datetime1">
              <a:rPr lang="en-US" smtClean="0"/>
              <a:t>10/16/24</a:t>
            </a:fld>
            <a:endParaRPr lang="en-US"/>
          </a:p>
        </p:txBody>
      </p:sp>
      <p:sp>
        <p:nvSpPr>
          <p:cNvPr id="5" name="Footer Placeholder 4">
            <a:extLst>
              <a:ext uri="{FF2B5EF4-FFF2-40B4-BE49-F238E27FC236}">
                <a16:creationId xmlns:a16="http://schemas.microsoft.com/office/drawing/2014/main" id="{403A4642-619E-4325-9047-4B384CFB06C5}"/>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A58CC146-AE06-473A-B19F-184210EDC34E}"/>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131279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CECD-9376-4BC3-A72C-BB92CB40516F}"/>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6B31D-5DF7-4F96-80D5-54ED6F6C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A0447-11BF-444D-9A5F-94868ED56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BEDD9-4806-4A3B-A1E0-540E58C90C66}"/>
              </a:ext>
            </a:extLst>
          </p:cNvPr>
          <p:cNvSpPr>
            <a:spLocks noGrp="1"/>
          </p:cNvSpPr>
          <p:nvPr>
            <p:ph type="dt" sz="half" idx="10"/>
          </p:nvPr>
        </p:nvSpPr>
        <p:spPr/>
        <p:txBody>
          <a:bodyPr/>
          <a:lstStyle/>
          <a:p>
            <a:fld id="{AD560C99-5339-4A30-845D-88E39FABC47B}" type="datetime1">
              <a:rPr lang="en-US" smtClean="0"/>
              <a:t>10/16/24</a:t>
            </a:fld>
            <a:endParaRPr lang="en-US"/>
          </a:p>
        </p:txBody>
      </p:sp>
      <p:sp>
        <p:nvSpPr>
          <p:cNvPr id="6" name="Footer Placeholder 5">
            <a:extLst>
              <a:ext uri="{FF2B5EF4-FFF2-40B4-BE49-F238E27FC236}">
                <a16:creationId xmlns:a16="http://schemas.microsoft.com/office/drawing/2014/main" id="{CAB5BBA7-41E8-48B4-8A85-33302C274F41}"/>
              </a:ext>
            </a:extLst>
          </p:cNvPr>
          <p:cNvSpPr>
            <a:spLocks noGrp="1"/>
          </p:cNvSpPr>
          <p:nvPr>
            <p:ph type="ftr" sz="quarter" idx="11"/>
          </p:nvPr>
        </p:nvSpPr>
        <p:spPr/>
        <p:txBody>
          <a:bodyPr/>
          <a:lstStyle/>
          <a:p>
            <a:r>
              <a:rPr lang="en-US"/>
              <a:t>CSCE 5640: CPU Scheduling</a:t>
            </a:r>
          </a:p>
        </p:txBody>
      </p:sp>
      <p:sp>
        <p:nvSpPr>
          <p:cNvPr id="7" name="Slide Number Placeholder 6">
            <a:extLst>
              <a:ext uri="{FF2B5EF4-FFF2-40B4-BE49-F238E27FC236}">
                <a16:creationId xmlns:a16="http://schemas.microsoft.com/office/drawing/2014/main" id="{68291CB6-4492-4BB9-8E0F-51A32B3C04A3}"/>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40752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ACC9-E140-4A40-9273-B22D5C72A6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62B12-9A30-4907-B945-AD32D5A35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02101-05BE-492A-BC0F-F87EBC0B5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4A1F3-7A60-437D-807D-04A104ED5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21004-4978-4B09-B2A3-2B5CDBC55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7CD80-4EEE-4116-B3AF-950C4D570F33}"/>
              </a:ext>
            </a:extLst>
          </p:cNvPr>
          <p:cNvSpPr>
            <a:spLocks noGrp="1"/>
          </p:cNvSpPr>
          <p:nvPr>
            <p:ph type="dt" sz="half" idx="10"/>
          </p:nvPr>
        </p:nvSpPr>
        <p:spPr/>
        <p:txBody>
          <a:bodyPr/>
          <a:lstStyle/>
          <a:p>
            <a:fld id="{2B84D691-1996-4752-8836-AE5C2297D341}" type="datetime1">
              <a:rPr lang="en-US" smtClean="0"/>
              <a:t>10/16/24</a:t>
            </a:fld>
            <a:endParaRPr lang="en-US"/>
          </a:p>
        </p:txBody>
      </p:sp>
      <p:sp>
        <p:nvSpPr>
          <p:cNvPr id="8" name="Footer Placeholder 7">
            <a:extLst>
              <a:ext uri="{FF2B5EF4-FFF2-40B4-BE49-F238E27FC236}">
                <a16:creationId xmlns:a16="http://schemas.microsoft.com/office/drawing/2014/main" id="{6F25FCB4-8109-4408-8398-E7397A1C5751}"/>
              </a:ext>
            </a:extLst>
          </p:cNvPr>
          <p:cNvSpPr>
            <a:spLocks noGrp="1"/>
          </p:cNvSpPr>
          <p:nvPr>
            <p:ph type="ftr" sz="quarter" idx="11"/>
          </p:nvPr>
        </p:nvSpPr>
        <p:spPr/>
        <p:txBody>
          <a:bodyPr/>
          <a:lstStyle/>
          <a:p>
            <a:r>
              <a:rPr lang="en-US"/>
              <a:t>CSCE 5640: CPU Scheduling</a:t>
            </a:r>
          </a:p>
        </p:txBody>
      </p:sp>
      <p:sp>
        <p:nvSpPr>
          <p:cNvPr id="9" name="Slide Number Placeholder 8">
            <a:extLst>
              <a:ext uri="{FF2B5EF4-FFF2-40B4-BE49-F238E27FC236}">
                <a16:creationId xmlns:a16="http://schemas.microsoft.com/office/drawing/2014/main" id="{C4A39CF1-2B5C-48F7-9C35-FAD5A85F1F77}"/>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409485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E561-F57C-4FA7-B20E-FA133D2AA983}"/>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2C8DEE2-2E71-4CFB-AB06-8E3C47D9B67F}"/>
              </a:ext>
            </a:extLst>
          </p:cNvPr>
          <p:cNvSpPr>
            <a:spLocks noGrp="1"/>
          </p:cNvSpPr>
          <p:nvPr>
            <p:ph type="dt" sz="half" idx="10"/>
          </p:nvPr>
        </p:nvSpPr>
        <p:spPr/>
        <p:txBody>
          <a:bodyPr/>
          <a:lstStyle/>
          <a:p>
            <a:fld id="{D0EADE4D-ABE4-4D8A-BE5D-2B9AD3334361}" type="datetime1">
              <a:rPr lang="en-US" smtClean="0"/>
              <a:t>10/16/24</a:t>
            </a:fld>
            <a:endParaRPr lang="en-US"/>
          </a:p>
        </p:txBody>
      </p:sp>
      <p:sp>
        <p:nvSpPr>
          <p:cNvPr id="4" name="Footer Placeholder 3">
            <a:extLst>
              <a:ext uri="{FF2B5EF4-FFF2-40B4-BE49-F238E27FC236}">
                <a16:creationId xmlns:a16="http://schemas.microsoft.com/office/drawing/2014/main" id="{760CA8D6-9566-4379-B09E-8D2A619692BC}"/>
              </a:ext>
            </a:extLst>
          </p:cNvPr>
          <p:cNvSpPr>
            <a:spLocks noGrp="1"/>
          </p:cNvSpPr>
          <p:nvPr>
            <p:ph type="ftr" sz="quarter" idx="11"/>
          </p:nvPr>
        </p:nvSpPr>
        <p:spPr/>
        <p:txBody>
          <a:bodyPr/>
          <a:lstStyle/>
          <a:p>
            <a:r>
              <a:rPr lang="en-US"/>
              <a:t>CSCE 5640: CPU Scheduling</a:t>
            </a:r>
          </a:p>
        </p:txBody>
      </p:sp>
      <p:sp>
        <p:nvSpPr>
          <p:cNvPr id="5" name="Slide Number Placeholder 4">
            <a:extLst>
              <a:ext uri="{FF2B5EF4-FFF2-40B4-BE49-F238E27FC236}">
                <a16:creationId xmlns:a16="http://schemas.microsoft.com/office/drawing/2014/main" id="{E1C57AC1-6A71-46D3-8B0E-FCD811A77FBE}"/>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397899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7CE7C-FC2F-4FBA-A484-53CDC8F0542F}"/>
              </a:ext>
            </a:extLst>
          </p:cNvPr>
          <p:cNvSpPr>
            <a:spLocks noGrp="1"/>
          </p:cNvSpPr>
          <p:nvPr>
            <p:ph type="dt" sz="half" idx="10"/>
          </p:nvPr>
        </p:nvSpPr>
        <p:spPr/>
        <p:txBody>
          <a:bodyPr/>
          <a:lstStyle/>
          <a:p>
            <a:fld id="{01AFDC83-3570-4081-9629-5C074E9C18B8}" type="datetime1">
              <a:rPr lang="en-US" smtClean="0"/>
              <a:t>10/16/24</a:t>
            </a:fld>
            <a:endParaRPr lang="en-US"/>
          </a:p>
        </p:txBody>
      </p:sp>
      <p:sp>
        <p:nvSpPr>
          <p:cNvPr id="3" name="Footer Placeholder 2">
            <a:extLst>
              <a:ext uri="{FF2B5EF4-FFF2-40B4-BE49-F238E27FC236}">
                <a16:creationId xmlns:a16="http://schemas.microsoft.com/office/drawing/2014/main" id="{46A8A4ED-2E8C-4596-845C-FE72F258CCA5}"/>
              </a:ext>
            </a:extLst>
          </p:cNvPr>
          <p:cNvSpPr>
            <a:spLocks noGrp="1"/>
          </p:cNvSpPr>
          <p:nvPr>
            <p:ph type="ftr" sz="quarter" idx="11"/>
          </p:nvPr>
        </p:nvSpPr>
        <p:spPr/>
        <p:txBody>
          <a:bodyPr/>
          <a:lstStyle/>
          <a:p>
            <a:r>
              <a:rPr lang="en-US"/>
              <a:t>CSCE 5640: CPU Scheduling</a:t>
            </a:r>
          </a:p>
        </p:txBody>
      </p:sp>
      <p:sp>
        <p:nvSpPr>
          <p:cNvPr id="4" name="Slide Number Placeholder 3">
            <a:extLst>
              <a:ext uri="{FF2B5EF4-FFF2-40B4-BE49-F238E27FC236}">
                <a16:creationId xmlns:a16="http://schemas.microsoft.com/office/drawing/2014/main" id="{12CB139E-A6F3-4974-BA79-D6D1A72D033D}"/>
              </a:ext>
            </a:extLst>
          </p:cNvPr>
          <p:cNvSpPr>
            <a:spLocks noGrp="1"/>
          </p:cNvSpPr>
          <p:nvPr>
            <p:ph type="sldNum" sz="quarter" idx="12"/>
          </p:nvPr>
        </p:nvSpPr>
        <p:spPr/>
        <p:txBody>
          <a:bodyPr/>
          <a:lstStyle/>
          <a:p>
            <a:fld id="{FFBD592F-2D84-4B38-8D0B-02E6DDF8C17C}" type="slidenum">
              <a:rPr lang="en-US" smtClean="0"/>
              <a:t>‹#›</a:t>
            </a:fld>
            <a:endParaRPr lang="en-US"/>
          </a:p>
        </p:txBody>
      </p:sp>
    </p:spTree>
    <p:extLst>
      <p:ext uri="{BB962C8B-B14F-4D97-AF65-F5344CB8AC3E}">
        <p14:creationId xmlns:p14="http://schemas.microsoft.com/office/powerpoint/2010/main" val="397984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0C7F-010B-40E8-9CBB-D3C3199F92C4}"/>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6783C5-B622-40ED-BCCB-880993538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91642-3B78-45C6-A81F-A2810D9A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4770D-9E56-4973-A0FF-272CA6611D1F}"/>
              </a:ext>
            </a:extLst>
          </p:cNvPr>
          <p:cNvSpPr>
            <a:spLocks noGrp="1"/>
          </p:cNvSpPr>
          <p:nvPr>
            <p:ph type="dt" sz="half" idx="10"/>
          </p:nvPr>
        </p:nvSpPr>
        <p:spPr/>
        <p:txBody>
          <a:bodyPr/>
          <a:lstStyle/>
          <a:p>
            <a:fld id="{F08311DF-F8F1-445B-80D4-57B7AC1717DE}" type="datetime1">
              <a:rPr lang="en-US" smtClean="0"/>
              <a:t>10/16/24</a:t>
            </a:fld>
            <a:endParaRPr lang="en-US"/>
          </a:p>
        </p:txBody>
      </p:sp>
      <p:sp>
        <p:nvSpPr>
          <p:cNvPr id="6" name="Footer Placeholder 5">
            <a:extLst>
              <a:ext uri="{FF2B5EF4-FFF2-40B4-BE49-F238E27FC236}">
                <a16:creationId xmlns:a16="http://schemas.microsoft.com/office/drawing/2014/main" id="{DEEED70D-D683-4270-B18E-180C10CD8EA5}"/>
              </a:ext>
            </a:extLst>
          </p:cNvPr>
          <p:cNvSpPr>
            <a:spLocks noGrp="1"/>
          </p:cNvSpPr>
          <p:nvPr>
            <p:ph type="ftr" sz="quarter" idx="11"/>
          </p:nvPr>
        </p:nvSpPr>
        <p:spPr/>
        <p:txBody>
          <a:bodyPr/>
          <a:lstStyle/>
          <a:p>
            <a:r>
              <a:rPr lang="en-US"/>
              <a:t>CSCE 5640: CPU Scheduling</a:t>
            </a:r>
          </a:p>
        </p:txBody>
      </p:sp>
      <p:sp>
        <p:nvSpPr>
          <p:cNvPr id="7" name="Slide Number Placeholder 6">
            <a:extLst>
              <a:ext uri="{FF2B5EF4-FFF2-40B4-BE49-F238E27FC236}">
                <a16:creationId xmlns:a16="http://schemas.microsoft.com/office/drawing/2014/main" id="{C88CDC01-C9AF-46A7-9802-E694BFAAF254}"/>
              </a:ext>
            </a:extLst>
          </p:cNvPr>
          <p:cNvSpPr>
            <a:spLocks noGrp="1"/>
          </p:cNvSpPr>
          <p:nvPr>
            <p:ph type="sldNum" sz="quarter" idx="12"/>
          </p:nvPr>
        </p:nvSpPr>
        <p:spPr/>
        <p:txBody>
          <a:bodyPr/>
          <a:lstStyle/>
          <a:p>
            <a:fld id="{FFBD592F-2D84-4B38-8D0B-02E6DDF8C17C}" type="slidenum">
              <a:rPr lang="en-US" smtClean="0"/>
              <a:t>‹#›</a:t>
            </a:fld>
            <a:endParaRPr lang="en-US"/>
          </a:p>
        </p:txBody>
      </p:sp>
      <p:pic>
        <p:nvPicPr>
          <p:cNvPr id="8" name="Picture 7" descr="trads-06-bg.jpg">
            <a:extLst>
              <a:ext uri="{FF2B5EF4-FFF2-40B4-BE49-F238E27FC236}">
                <a16:creationId xmlns:a16="http://schemas.microsoft.com/office/drawing/2014/main" id="{6564355D-9886-4F1A-BE00-E646B2B8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52D3CA9B-9150-4342-95DB-BB2E257590B8}"/>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20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6507-160E-4A83-ADF3-313670193780}"/>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27FFF8-95D0-43DB-9AAF-5B9F05990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FE74F0C-84B4-4C4E-A665-E4F3B3D5D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CD31F-0ABA-4564-9184-B8BECA8937DA}"/>
              </a:ext>
            </a:extLst>
          </p:cNvPr>
          <p:cNvSpPr>
            <a:spLocks noGrp="1"/>
          </p:cNvSpPr>
          <p:nvPr>
            <p:ph type="dt" sz="half" idx="10"/>
          </p:nvPr>
        </p:nvSpPr>
        <p:spPr/>
        <p:txBody>
          <a:bodyPr/>
          <a:lstStyle/>
          <a:p>
            <a:fld id="{A6391480-CAEF-4347-A47F-538D5005AE6D}" type="datetime1">
              <a:rPr lang="en-US" smtClean="0"/>
              <a:t>10/16/24</a:t>
            </a:fld>
            <a:endParaRPr lang="en-US"/>
          </a:p>
        </p:txBody>
      </p:sp>
      <p:sp>
        <p:nvSpPr>
          <p:cNvPr id="6" name="Footer Placeholder 5">
            <a:extLst>
              <a:ext uri="{FF2B5EF4-FFF2-40B4-BE49-F238E27FC236}">
                <a16:creationId xmlns:a16="http://schemas.microsoft.com/office/drawing/2014/main" id="{D94CBDB2-09BF-46C1-B8B1-7B49340F8B73}"/>
              </a:ext>
            </a:extLst>
          </p:cNvPr>
          <p:cNvSpPr>
            <a:spLocks noGrp="1"/>
          </p:cNvSpPr>
          <p:nvPr>
            <p:ph type="ftr" sz="quarter" idx="11"/>
          </p:nvPr>
        </p:nvSpPr>
        <p:spPr/>
        <p:txBody>
          <a:bodyPr/>
          <a:lstStyle/>
          <a:p>
            <a:r>
              <a:rPr lang="en-US"/>
              <a:t>CSCE 5640: CPU Scheduling</a:t>
            </a:r>
          </a:p>
        </p:txBody>
      </p:sp>
      <p:sp>
        <p:nvSpPr>
          <p:cNvPr id="7" name="Slide Number Placeholder 6">
            <a:extLst>
              <a:ext uri="{FF2B5EF4-FFF2-40B4-BE49-F238E27FC236}">
                <a16:creationId xmlns:a16="http://schemas.microsoft.com/office/drawing/2014/main" id="{D96D87A8-4834-4BFC-B504-D77E09B911B7}"/>
              </a:ext>
            </a:extLst>
          </p:cNvPr>
          <p:cNvSpPr>
            <a:spLocks noGrp="1"/>
          </p:cNvSpPr>
          <p:nvPr>
            <p:ph type="sldNum" sz="quarter" idx="12"/>
          </p:nvPr>
        </p:nvSpPr>
        <p:spPr/>
        <p:txBody>
          <a:bodyPr/>
          <a:lstStyle/>
          <a:p>
            <a:fld id="{FFBD592F-2D84-4B38-8D0B-02E6DDF8C17C}" type="slidenum">
              <a:rPr lang="en-US" smtClean="0"/>
              <a:t>‹#›</a:t>
            </a:fld>
            <a:endParaRPr lang="en-US"/>
          </a:p>
        </p:txBody>
      </p:sp>
      <p:pic>
        <p:nvPicPr>
          <p:cNvPr id="8" name="Picture 7" descr="trads-06-bg.jpg">
            <a:extLst>
              <a:ext uri="{FF2B5EF4-FFF2-40B4-BE49-F238E27FC236}">
                <a16:creationId xmlns:a16="http://schemas.microsoft.com/office/drawing/2014/main" id="{D315E03D-FA1E-40FF-8EA9-DC16FF33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A8F6C6BF-6A58-44E0-944D-CA2CEA878695}"/>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09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713C2-4EEB-47D1-A721-382F3F316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D52A7-B3D4-466E-8FC9-D9B57F281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8544B-FA08-4112-A6EA-60AF54209162}" type="datetime1">
              <a:rPr lang="en-US" smtClean="0"/>
              <a:t>10/16/24</a:t>
            </a:fld>
            <a:endParaRPr lang="en-US"/>
          </a:p>
        </p:txBody>
      </p:sp>
      <p:sp>
        <p:nvSpPr>
          <p:cNvPr id="5" name="Footer Placeholder 4">
            <a:extLst>
              <a:ext uri="{FF2B5EF4-FFF2-40B4-BE49-F238E27FC236}">
                <a16:creationId xmlns:a16="http://schemas.microsoft.com/office/drawing/2014/main" id="{6C81FA88-34AF-44D5-AD96-A73AFED145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CSCE 5640: CPU Scheduling</a:t>
            </a:r>
          </a:p>
        </p:txBody>
      </p:sp>
      <p:sp>
        <p:nvSpPr>
          <p:cNvPr id="6" name="Slide Number Placeholder 5">
            <a:extLst>
              <a:ext uri="{FF2B5EF4-FFF2-40B4-BE49-F238E27FC236}">
                <a16:creationId xmlns:a16="http://schemas.microsoft.com/office/drawing/2014/main" id="{99930053-B52F-40CF-A157-11DF898EA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D592F-2D84-4B38-8D0B-02E6DDF8C17C}" type="slidenum">
              <a:rPr lang="en-US" smtClean="0"/>
              <a:t>‹#›</a:t>
            </a:fld>
            <a:endParaRPr lang="en-US"/>
          </a:p>
        </p:txBody>
      </p:sp>
      <p:sp>
        <p:nvSpPr>
          <p:cNvPr id="9" name="Title Placeholder 8">
            <a:extLst>
              <a:ext uri="{FF2B5EF4-FFF2-40B4-BE49-F238E27FC236}">
                <a16:creationId xmlns:a16="http://schemas.microsoft.com/office/drawing/2014/main" id="{E447F40C-070A-4E1C-90F0-FB956822484C}"/>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36709793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DE4-4C53-526B-B0EF-95C5B0A35F64}"/>
              </a:ext>
            </a:extLst>
          </p:cNvPr>
          <p:cNvSpPr>
            <a:spLocks noGrp="1"/>
          </p:cNvSpPr>
          <p:nvPr>
            <p:ph type="ctrTitle"/>
          </p:nvPr>
        </p:nvSpPr>
        <p:spPr/>
        <p:txBody>
          <a:bodyPr>
            <a:noAutofit/>
          </a:bodyPr>
          <a:lstStyle/>
          <a:p>
            <a:r>
              <a:rPr lang="en-US" sz="4400"/>
              <a:t>CSCE 5640</a:t>
            </a:r>
            <a:br>
              <a:rPr lang="en-US" sz="4400"/>
            </a:br>
            <a:r>
              <a:rPr lang="en-US" sz="4400"/>
              <a:t>Operating System Design</a:t>
            </a:r>
            <a:br>
              <a:rPr lang="en-US" sz="4400"/>
            </a:br>
            <a:br>
              <a:rPr lang="en-US" sz="4400"/>
            </a:br>
            <a:r>
              <a:rPr lang="en-US" sz="4400" i="1"/>
              <a:t>CPU Scheduling</a:t>
            </a:r>
            <a:endParaRPr lang="en-US" sz="4400"/>
          </a:p>
        </p:txBody>
      </p:sp>
      <p:sp>
        <p:nvSpPr>
          <p:cNvPr id="3" name="Subtitle 2">
            <a:extLst>
              <a:ext uri="{FF2B5EF4-FFF2-40B4-BE49-F238E27FC236}">
                <a16:creationId xmlns:a16="http://schemas.microsoft.com/office/drawing/2014/main" id="{CCDB7042-56E9-8BB6-0DD8-E689EE5215DF}"/>
              </a:ext>
            </a:extLst>
          </p:cNvPr>
          <p:cNvSpPr>
            <a:spLocks noGrp="1"/>
          </p:cNvSpPr>
          <p:nvPr>
            <p:ph type="subTitle" idx="1"/>
          </p:nvPr>
        </p:nvSpPr>
        <p:spPr>
          <a:xfrm>
            <a:off x="1524000" y="4073590"/>
            <a:ext cx="9144000" cy="1533698"/>
          </a:xfrm>
        </p:spPr>
        <p:txBody>
          <a:bodyPr>
            <a:normAutofit/>
          </a:bodyPr>
          <a:lstStyle/>
          <a:p>
            <a:r>
              <a:rPr lang="en-US"/>
              <a:t>Dr. Amar Maharjan</a:t>
            </a:r>
          </a:p>
          <a:p>
            <a:r>
              <a:rPr lang="en-US"/>
              <a:t>Computer Science and Engineering</a:t>
            </a:r>
          </a:p>
          <a:p>
            <a:r>
              <a:rPr lang="en-US"/>
              <a:t>University of North Texas</a:t>
            </a:r>
          </a:p>
        </p:txBody>
      </p:sp>
      <p:pic>
        <p:nvPicPr>
          <p:cNvPr id="4" name="Picture 3" descr="trads-06-bg.jpg">
            <a:extLst>
              <a:ext uri="{FF2B5EF4-FFF2-40B4-BE49-F238E27FC236}">
                <a16:creationId xmlns:a16="http://schemas.microsoft.com/office/drawing/2014/main" id="{FC93FBD5-DCF1-91A6-D539-BA2219F78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19" y="5041454"/>
            <a:ext cx="1688148" cy="1688148"/>
          </a:xfrm>
          <a:prstGeom prst="rect">
            <a:avLst/>
          </a:prstGeom>
        </p:spPr>
      </p:pic>
      <p:pic>
        <p:nvPicPr>
          <p:cNvPr id="5" name="Picture 4">
            <a:extLst>
              <a:ext uri="{FF2B5EF4-FFF2-40B4-BE49-F238E27FC236}">
                <a16:creationId xmlns:a16="http://schemas.microsoft.com/office/drawing/2014/main" id="{FF2CB9E2-D823-28D9-885D-C3CBAC929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7577" y="5250100"/>
            <a:ext cx="2209800" cy="714375"/>
          </a:xfrm>
          <a:prstGeom prst="rect">
            <a:avLst/>
          </a:prstGeom>
        </p:spPr>
      </p:pic>
      <p:sp>
        <p:nvSpPr>
          <p:cNvPr id="8" name="TextBox 7">
            <a:extLst>
              <a:ext uri="{FF2B5EF4-FFF2-40B4-BE49-F238E27FC236}">
                <a16:creationId xmlns:a16="http://schemas.microsoft.com/office/drawing/2014/main" id="{33AE7479-B8F9-01D8-4DEF-D89CDCA459DD}"/>
              </a:ext>
            </a:extLst>
          </p:cNvPr>
          <p:cNvSpPr txBox="1"/>
          <p:nvPr/>
        </p:nvSpPr>
        <p:spPr>
          <a:xfrm>
            <a:off x="2166165" y="6059322"/>
            <a:ext cx="7679538" cy="646331"/>
          </a:xfrm>
          <a:prstGeom prst="rect">
            <a:avLst/>
          </a:prstGeom>
          <a:noFill/>
        </p:spPr>
        <p:txBody>
          <a:bodyPr wrap="none" rtlCol="0">
            <a:spAutoFit/>
          </a:bodyPr>
          <a:lstStyle/>
          <a:p>
            <a:r>
              <a:rPr lang="en-US" i="1"/>
              <a:t>Slides (with some modifications) from: </a:t>
            </a:r>
          </a:p>
          <a:p>
            <a:r>
              <a:rPr lang="en-US" i="1"/>
              <a:t>Operating System Concepts 10</a:t>
            </a:r>
            <a:r>
              <a:rPr lang="en-US" i="1" baseline="30000"/>
              <a:t>th</a:t>
            </a:r>
            <a:r>
              <a:rPr lang="en-US" i="1"/>
              <a:t> edition – </a:t>
            </a:r>
            <a:r>
              <a:rPr lang="en-US" i="1" err="1"/>
              <a:t>Silberschatz</a:t>
            </a:r>
            <a:r>
              <a:rPr lang="en-US" i="1"/>
              <a:t>, Galvin and Gagne © 2018</a:t>
            </a:r>
          </a:p>
        </p:txBody>
      </p:sp>
    </p:spTree>
    <p:extLst>
      <p:ext uri="{BB962C8B-B14F-4D97-AF65-F5344CB8AC3E}">
        <p14:creationId xmlns:p14="http://schemas.microsoft.com/office/powerpoint/2010/main" val="32014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0E44-D419-BE5F-28B8-9E1C854886C8}"/>
              </a:ext>
            </a:extLst>
          </p:cNvPr>
          <p:cNvSpPr>
            <a:spLocks noGrp="1"/>
          </p:cNvSpPr>
          <p:nvPr>
            <p:ph type="title"/>
          </p:nvPr>
        </p:nvSpPr>
        <p:spPr/>
        <p:txBody>
          <a:bodyPr/>
          <a:lstStyle/>
          <a:p>
            <a:r>
              <a:rPr lang="en-US"/>
              <a:t>Scheduling Algorithms</a:t>
            </a:r>
          </a:p>
        </p:txBody>
      </p:sp>
      <p:sp>
        <p:nvSpPr>
          <p:cNvPr id="3" name="Content Placeholder 2">
            <a:extLst>
              <a:ext uri="{FF2B5EF4-FFF2-40B4-BE49-F238E27FC236}">
                <a16:creationId xmlns:a16="http://schemas.microsoft.com/office/drawing/2014/main" id="{F0816CD5-D7C2-0311-667D-51C3A804174A}"/>
              </a:ext>
            </a:extLst>
          </p:cNvPr>
          <p:cNvSpPr>
            <a:spLocks noGrp="1"/>
          </p:cNvSpPr>
          <p:nvPr>
            <p:ph idx="1"/>
          </p:nvPr>
        </p:nvSpPr>
        <p:spPr/>
        <p:txBody>
          <a:bodyPr>
            <a:normAutofit fontScale="92500" lnSpcReduction="20000"/>
          </a:bodyPr>
          <a:lstStyle/>
          <a:p>
            <a:r>
              <a:rPr lang="en-US"/>
              <a:t>CPU scheduling deals with the problem of deciding which of the processes in the ready queue is to be allocated the CPU’s core.</a:t>
            </a:r>
          </a:p>
          <a:p>
            <a:endParaRPr lang="en-US"/>
          </a:p>
          <a:p>
            <a:r>
              <a:rPr lang="en-US"/>
              <a:t>Context of the scheduling algorithms: a single CPU with only one processing core available.</a:t>
            </a:r>
          </a:p>
          <a:p>
            <a:endParaRPr lang="en-US"/>
          </a:p>
          <a:p>
            <a:r>
              <a:rPr lang="en-US"/>
              <a:t>Algorithms</a:t>
            </a:r>
          </a:p>
          <a:p>
            <a:pPr lvl="1"/>
            <a:r>
              <a:rPr lang="en-US"/>
              <a:t>First-Come, First-Served Scheduling</a:t>
            </a:r>
          </a:p>
          <a:p>
            <a:pPr lvl="1"/>
            <a:r>
              <a:rPr lang="en-US"/>
              <a:t>Shortest-Job-First Scheduling</a:t>
            </a:r>
          </a:p>
          <a:p>
            <a:pPr lvl="1"/>
            <a:r>
              <a:rPr lang="en-US"/>
              <a:t>Round-Robin Scheduling</a:t>
            </a:r>
          </a:p>
          <a:p>
            <a:pPr lvl="1"/>
            <a:r>
              <a:rPr lang="en-US"/>
              <a:t>Priority Scheduling</a:t>
            </a:r>
          </a:p>
          <a:p>
            <a:pPr lvl="1"/>
            <a:r>
              <a:rPr lang="en-US"/>
              <a:t>Multilevel Queue Scheduling</a:t>
            </a:r>
          </a:p>
          <a:p>
            <a:pPr lvl="1"/>
            <a:r>
              <a:rPr lang="en-US"/>
              <a:t>Multilevel Feedback Queue Scheduling</a:t>
            </a:r>
          </a:p>
        </p:txBody>
      </p:sp>
      <p:sp>
        <p:nvSpPr>
          <p:cNvPr id="4" name="Date Placeholder 3">
            <a:extLst>
              <a:ext uri="{FF2B5EF4-FFF2-40B4-BE49-F238E27FC236}">
                <a16:creationId xmlns:a16="http://schemas.microsoft.com/office/drawing/2014/main" id="{7C961E4D-0E50-5491-66E6-C743AB16BAC0}"/>
              </a:ext>
            </a:extLst>
          </p:cNvPr>
          <p:cNvSpPr>
            <a:spLocks noGrp="1"/>
          </p:cNvSpPr>
          <p:nvPr>
            <p:ph type="dt" sz="half" idx="10"/>
          </p:nvPr>
        </p:nvSpPr>
        <p:spPr/>
        <p:txBody>
          <a:bodyPr/>
          <a:lstStyle/>
          <a:p>
            <a:fld id="{37F321EC-99D2-49AB-9AC1-F45695D4EDD3}" type="datetime1">
              <a:rPr lang="en-US" smtClean="0"/>
              <a:t>10/16/24</a:t>
            </a:fld>
            <a:endParaRPr lang="en-US"/>
          </a:p>
        </p:txBody>
      </p:sp>
      <p:sp>
        <p:nvSpPr>
          <p:cNvPr id="5" name="Footer Placeholder 4">
            <a:extLst>
              <a:ext uri="{FF2B5EF4-FFF2-40B4-BE49-F238E27FC236}">
                <a16:creationId xmlns:a16="http://schemas.microsoft.com/office/drawing/2014/main" id="{6EE15FA7-8152-ABCB-F025-766317B52984}"/>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0E2EE28C-DCAA-0CA7-5DF8-B1BEB5B12D36}"/>
              </a:ext>
            </a:extLst>
          </p:cNvPr>
          <p:cNvSpPr>
            <a:spLocks noGrp="1"/>
          </p:cNvSpPr>
          <p:nvPr>
            <p:ph type="sldNum" sz="quarter" idx="12"/>
          </p:nvPr>
        </p:nvSpPr>
        <p:spPr/>
        <p:txBody>
          <a:bodyPr/>
          <a:lstStyle/>
          <a:p>
            <a:fld id="{FFBD592F-2D84-4B38-8D0B-02E6DDF8C17C}" type="slidenum">
              <a:rPr lang="en-US" smtClean="0"/>
              <a:t>10</a:t>
            </a:fld>
            <a:endParaRPr lang="en-US"/>
          </a:p>
        </p:txBody>
      </p:sp>
    </p:spTree>
    <p:extLst>
      <p:ext uri="{BB962C8B-B14F-4D97-AF65-F5344CB8AC3E}">
        <p14:creationId xmlns:p14="http://schemas.microsoft.com/office/powerpoint/2010/main" val="37362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B615-7C2B-25EF-8006-61BF1E52D7C4}"/>
              </a:ext>
            </a:extLst>
          </p:cNvPr>
          <p:cNvSpPr>
            <a:spLocks noGrp="1"/>
          </p:cNvSpPr>
          <p:nvPr>
            <p:ph type="title"/>
          </p:nvPr>
        </p:nvSpPr>
        <p:spPr/>
        <p:txBody>
          <a:bodyPr/>
          <a:lstStyle/>
          <a:p>
            <a:r>
              <a:rPr lang="en-US" altLang="en-US" sz="4400"/>
              <a:t>First- Come, First-Served (FCFS) Scheduling</a:t>
            </a:r>
            <a:endParaRPr lang="en-US"/>
          </a:p>
        </p:txBody>
      </p:sp>
      <p:sp>
        <p:nvSpPr>
          <p:cNvPr id="3" name="Content Placeholder 2">
            <a:extLst>
              <a:ext uri="{FF2B5EF4-FFF2-40B4-BE49-F238E27FC236}">
                <a16:creationId xmlns:a16="http://schemas.microsoft.com/office/drawing/2014/main" id="{C8FE3CD1-8DAD-BCE3-79F5-40D7966547B1}"/>
              </a:ext>
            </a:extLst>
          </p:cNvPr>
          <p:cNvSpPr>
            <a:spLocks noGrp="1"/>
          </p:cNvSpPr>
          <p:nvPr>
            <p:ph idx="1"/>
          </p:nvPr>
        </p:nvSpPr>
        <p:spPr/>
        <p:txBody>
          <a:bodyPr>
            <a:normAutofit fontScale="85000" lnSpcReduction="20000"/>
          </a:bodyPr>
          <a:lstStyle/>
          <a:p>
            <a:pPr>
              <a:lnSpc>
                <a:spcPct val="90000"/>
              </a:lnSpc>
              <a:buFont typeface="Monotype Sorts" pitchFamily="-84" charset="2"/>
              <a:buNone/>
              <a:tabLst>
                <a:tab pos="3028950" algn="ctr"/>
                <a:tab pos="4633913" algn="ctr"/>
              </a:tabLst>
            </a:pPr>
            <a:r>
              <a:rPr lang="en-US" altLang="en-US" sz="24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2400"/>
            </a:br>
            <a:br>
              <a:rPr lang="en-US" altLang="en-US" sz="2400"/>
            </a:br>
            <a:br>
              <a:rPr lang="en-US" altLang="en-US" sz="2400"/>
            </a:br>
            <a:br>
              <a:rPr lang="en-US" altLang="en-US" sz="2400"/>
            </a:br>
            <a:endParaRPr lang="en-US" altLang="en-US" sz="2400"/>
          </a:p>
          <a:p>
            <a:pPr>
              <a:lnSpc>
                <a:spcPct val="90000"/>
              </a:lnSpc>
              <a:buFont typeface="Monotype Sorts" pitchFamily="-84" charset="2"/>
              <a:buNone/>
              <a:tabLst>
                <a:tab pos="3028950" algn="ctr"/>
                <a:tab pos="4633913" algn="ctr"/>
              </a:tabLst>
            </a:pPr>
            <a:endParaRPr lang="en-US" altLang="en-US" sz="24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sp>
        <p:nvSpPr>
          <p:cNvPr id="4" name="Date Placeholder 3">
            <a:extLst>
              <a:ext uri="{FF2B5EF4-FFF2-40B4-BE49-F238E27FC236}">
                <a16:creationId xmlns:a16="http://schemas.microsoft.com/office/drawing/2014/main" id="{0DF42098-23B1-1D2A-CEBB-17F1648EAE88}"/>
              </a:ext>
            </a:extLst>
          </p:cNvPr>
          <p:cNvSpPr>
            <a:spLocks noGrp="1"/>
          </p:cNvSpPr>
          <p:nvPr>
            <p:ph type="dt" sz="half" idx="10"/>
          </p:nvPr>
        </p:nvSpPr>
        <p:spPr/>
        <p:txBody>
          <a:bodyPr/>
          <a:lstStyle/>
          <a:p>
            <a:fld id="{E92FD659-C4CA-4977-A6A5-D36F3B2DDCA2}" type="datetime1">
              <a:rPr lang="en-US" smtClean="0"/>
              <a:t>10/16/24</a:t>
            </a:fld>
            <a:endParaRPr lang="en-US"/>
          </a:p>
        </p:txBody>
      </p:sp>
      <p:sp>
        <p:nvSpPr>
          <p:cNvPr id="5" name="Footer Placeholder 4">
            <a:extLst>
              <a:ext uri="{FF2B5EF4-FFF2-40B4-BE49-F238E27FC236}">
                <a16:creationId xmlns:a16="http://schemas.microsoft.com/office/drawing/2014/main" id="{605C3D81-13B2-1FE4-6E4D-595856CA7739}"/>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8A75C6D-6BAC-3165-E4DA-E554ECF1E86D}"/>
              </a:ext>
            </a:extLst>
          </p:cNvPr>
          <p:cNvSpPr>
            <a:spLocks noGrp="1"/>
          </p:cNvSpPr>
          <p:nvPr>
            <p:ph type="sldNum" sz="quarter" idx="12"/>
          </p:nvPr>
        </p:nvSpPr>
        <p:spPr/>
        <p:txBody>
          <a:bodyPr/>
          <a:lstStyle/>
          <a:p>
            <a:fld id="{FFBD592F-2D84-4B38-8D0B-02E6DDF8C17C}" type="slidenum">
              <a:rPr lang="en-US" smtClean="0"/>
              <a:t>11</a:t>
            </a:fld>
            <a:endParaRPr lang="en-US"/>
          </a:p>
        </p:txBody>
      </p:sp>
      <p:pic>
        <p:nvPicPr>
          <p:cNvPr id="7" name="Picture 1">
            <a:extLst>
              <a:ext uri="{FF2B5EF4-FFF2-40B4-BE49-F238E27FC236}">
                <a16:creationId xmlns:a16="http://schemas.microsoft.com/office/drawing/2014/main" id="{4BDE50DC-E7AE-4EA7-4AAC-821546CE5C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5656" y="432006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30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57A4-BDE1-E848-23FE-80DD7A152BA8}"/>
              </a:ext>
            </a:extLst>
          </p:cNvPr>
          <p:cNvSpPr>
            <a:spLocks noGrp="1"/>
          </p:cNvSpPr>
          <p:nvPr>
            <p:ph type="title"/>
          </p:nvPr>
        </p:nvSpPr>
        <p:spPr/>
        <p:txBody>
          <a:bodyPr/>
          <a:lstStyle/>
          <a:p>
            <a:r>
              <a:rPr lang="en-US" altLang="en-US"/>
              <a:t>FCFS Scheduling (contd.)</a:t>
            </a:r>
            <a:endParaRPr lang="en-US"/>
          </a:p>
        </p:txBody>
      </p:sp>
      <p:sp>
        <p:nvSpPr>
          <p:cNvPr id="3" name="Content Placeholder 2">
            <a:extLst>
              <a:ext uri="{FF2B5EF4-FFF2-40B4-BE49-F238E27FC236}">
                <a16:creationId xmlns:a16="http://schemas.microsoft.com/office/drawing/2014/main" id="{74CF3C7D-DADB-32B0-F998-B7781B084D70}"/>
              </a:ext>
            </a:extLst>
          </p:cNvPr>
          <p:cNvSpPr>
            <a:spLocks noGrp="1"/>
          </p:cNvSpPr>
          <p:nvPr>
            <p:ph idx="1"/>
          </p:nvPr>
        </p:nvSpPr>
        <p:spPr/>
        <p:txBody>
          <a:bodyPr>
            <a:normAutofit fontScale="85000" lnSpcReduction="20000"/>
          </a:bodyPr>
          <a:lstStyle/>
          <a:p>
            <a:pPr>
              <a:buFont typeface="Monotype Sorts" pitchFamily="-84" charset="2"/>
              <a:buNone/>
              <a:tabLst>
                <a:tab pos="3649345" algn="ctr"/>
              </a:tabLst>
              <a:defRPr/>
            </a:pPr>
            <a:r>
              <a:rPr lang="en-US" altLang="en-US">
                <a:cs typeface="ＭＳ Ｐゴシック" charset="-128"/>
              </a:rPr>
              <a:t>Suppose that the processes arrive in the order:</a:t>
            </a:r>
          </a:p>
          <a:p>
            <a:pPr>
              <a:buFont typeface="Monotype Sorts" pitchFamily="-84" charset="2"/>
              <a:buNone/>
              <a:tabLst>
                <a:tab pos="3649345" algn="ctr"/>
              </a:tabLst>
              <a:defRPr/>
            </a:pPr>
            <a:r>
              <a:rPr lang="en-US" altLang="en-US">
                <a:cs typeface="ＭＳ Ｐゴシック" charset="-128"/>
              </a:rPr>
              <a:t>		 </a:t>
            </a:r>
            <a:r>
              <a:rPr lang="en-US" altLang="en-US" i="1">
                <a:cs typeface="ＭＳ Ｐゴシック" charset="-128"/>
              </a:rPr>
              <a:t>P</a:t>
            </a:r>
            <a:r>
              <a:rPr lang="en-US" altLang="en-US" i="1" baseline="-25000">
                <a:cs typeface="ＭＳ Ｐゴシック" charset="-128"/>
              </a:rPr>
              <a:t>2</a:t>
            </a:r>
            <a:r>
              <a:rPr lang="en-US" altLang="en-US">
                <a:cs typeface="ＭＳ Ｐゴシック" charset="-128"/>
              </a:rPr>
              <a:t> , </a:t>
            </a:r>
            <a:r>
              <a:rPr lang="en-US" altLang="en-US" i="1">
                <a:cs typeface="ＭＳ Ｐゴシック" charset="-128"/>
              </a:rPr>
              <a:t>P</a:t>
            </a:r>
            <a:r>
              <a:rPr lang="en-US" altLang="en-US" i="1" baseline="-25000">
                <a:cs typeface="ＭＳ Ｐゴシック" charset="-128"/>
              </a:rPr>
              <a:t>3</a:t>
            </a:r>
            <a:r>
              <a:rPr lang="en-US" altLang="en-US">
                <a:cs typeface="ＭＳ Ｐゴシック" charset="-128"/>
              </a:rPr>
              <a:t> , </a:t>
            </a:r>
            <a:r>
              <a:rPr lang="en-US" altLang="en-US" i="1">
                <a:cs typeface="ＭＳ Ｐゴシック" charset="-128"/>
              </a:rPr>
              <a:t>P</a:t>
            </a:r>
            <a:r>
              <a:rPr lang="en-US" altLang="en-US" i="1" baseline="-25000">
                <a:cs typeface="ＭＳ Ｐゴシック" charset="-128"/>
              </a:rPr>
              <a:t>1</a:t>
            </a:r>
            <a:r>
              <a:rPr lang="en-US" altLang="en-US">
                <a:cs typeface="ＭＳ Ｐゴシック" charset="-128"/>
              </a:rPr>
              <a:t> </a:t>
            </a:r>
          </a:p>
          <a:p>
            <a:pPr>
              <a:tabLst>
                <a:tab pos="3649345" algn="ctr"/>
              </a:tabLst>
              <a:defRPr/>
            </a:pPr>
            <a:r>
              <a:rPr lang="en-US" altLang="en-US">
                <a:cs typeface="ＭＳ Ｐゴシック" charset="-128"/>
              </a:rPr>
              <a:t>The Gantt chart for the schedule is:</a:t>
            </a:r>
            <a:br>
              <a:rPr lang="en-US" altLang="en-US">
                <a:cs typeface="ＭＳ Ｐゴシック" charset="-128"/>
              </a:rPr>
            </a:br>
            <a:endParaRPr lang="en-US" altLang="en-US">
              <a:cs typeface="ＭＳ Ｐゴシック" charset="-128"/>
            </a:endParaRPr>
          </a:p>
          <a:p>
            <a:pPr>
              <a:tabLst>
                <a:tab pos="3649345" algn="ctr"/>
              </a:tabLst>
              <a:defRPr/>
            </a:pPr>
            <a:endParaRPr lang="en-US" altLang="en-US">
              <a:cs typeface="ＭＳ Ｐゴシック" charset="-128"/>
            </a:endParaRPr>
          </a:p>
          <a:p>
            <a:pPr>
              <a:tabLst>
                <a:tab pos="3649345" algn="ctr"/>
              </a:tabLst>
              <a:defRPr/>
            </a:pPr>
            <a:endParaRPr lang="en-US" altLang="en-US">
              <a:cs typeface="ＭＳ Ｐゴシック" charset="-128"/>
            </a:endParaRPr>
          </a:p>
          <a:p>
            <a:pPr marL="0" indent="0">
              <a:buFont typeface="Monotype Sorts" pitchFamily="-84" charset="2"/>
              <a:buNone/>
              <a:tabLst>
                <a:tab pos="3649345" algn="ctr"/>
              </a:tabLst>
              <a:defRPr/>
            </a:pPr>
            <a:endParaRPr lang="en-US" altLang="en-US">
              <a:cs typeface="ＭＳ Ｐゴシック" charset="-128"/>
            </a:endParaRPr>
          </a:p>
          <a:p>
            <a:pPr>
              <a:tabLst>
                <a:tab pos="3649345" algn="ctr"/>
              </a:tabLst>
              <a:defRPr/>
            </a:pPr>
            <a:r>
              <a:rPr lang="en-US" altLang="en-US">
                <a:cs typeface="ＭＳ Ｐゴシック" charset="-128"/>
              </a:rPr>
              <a:t>Waiting time for </a:t>
            </a:r>
            <a:r>
              <a:rPr lang="en-US" altLang="en-US" i="1">
                <a:cs typeface="ＭＳ Ｐゴシック" charset="-128"/>
              </a:rPr>
              <a:t>P</a:t>
            </a:r>
            <a:r>
              <a:rPr lang="en-US" altLang="en-US" i="1" baseline="-25000">
                <a:cs typeface="ＭＳ Ｐゴシック" charset="-128"/>
              </a:rPr>
              <a:t>1 </a:t>
            </a:r>
            <a:r>
              <a:rPr lang="en-US" altLang="en-US" i="1">
                <a:cs typeface="ＭＳ Ｐゴシック" charset="-128"/>
              </a:rPr>
              <a:t>=</a:t>
            </a:r>
            <a:r>
              <a:rPr lang="en-US" altLang="en-US">
                <a:cs typeface="ＭＳ Ｐゴシック" charset="-128"/>
              </a:rPr>
              <a:t> 6</a:t>
            </a:r>
            <a:r>
              <a:rPr lang="en-US" altLang="en-US" i="1">
                <a:cs typeface="ＭＳ Ｐゴシック" charset="-128"/>
              </a:rPr>
              <a:t>;</a:t>
            </a:r>
            <a:r>
              <a:rPr lang="en-US" altLang="en-US" i="1" baseline="-25000">
                <a:cs typeface="ＭＳ Ｐゴシック" charset="-128"/>
              </a:rPr>
              <a:t> </a:t>
            </a:r>
            <a:r>
              <a:rPr lang="en-US" altLang="en-US" i="1">
                <a:cs typeface="ＭＳ Ｐゴシック" charset="-128"/>
              </a:rPr>
              <a:t>P</a:t>
            </a:r>
            <a:r>
              <a:rPr lang="en-US" altLang="en-US" i="1" baseline="-25000">
                <a:cs typeface="ＭＳ Ｐゴシック" charset="-128"/>
              </a:rPr>
              <a:t>2</a:t>
            </a:r>
            <a:r>
              <a:rPr lang="en-US" altLang="en-US">
                <a:cs typeface="ＭＳ Ｐゴシック" charset="-128"/>
              </a:rPr>
              <a:t> = 0</a:t>
            </a:r>
            <a:r>
              <a:rPr lang="en-US" altLang="en-US" i="1" baseline="-25000">
                <a:cs typeface="ＭＳ Ｐゴシック" charset="-128"/>
              </a:rPr>
              <a:t>; </a:t>
            </a:r>
            <a:r>
              <a:rPr lang="en-US" altLang="en-US" i="1">
                <a:cs typeface="ＭＳ Ｐゴシック" charset="-128"/>
              </a:rPr>
              <a:t>P</a:t>
            </a:r>
            <a:r>
              <a:rPr lang="en-US" altLang="en-US" i="1" baseline="-25000">
                <a:cs typeface="ＭＳ Ｐゴシック" charset="-128"/>
              </a:rPr>
              <a:t>3 </a:t>
            </a:r>
            <a:r>
              <a:rPr lang="en-US" altLang="en-US" i="1">
                <a:cs typeface="ＭＳ Ｐゴシック" charset="-128"/>
              </a:rPr>
              <a:t>= </a:t>
            </a:r>
            <a:r>
              <a:rPr lang="en-US" altLang="en-US">
                <a:cs typeface="ＭＳ Ｐゴシック" charset="-128"/>
              </a:rPr>
              <a:t>3</a:t>
            </a:r>
            <a:endParaRPr lang="en-US" altLang="en-US" i="1">
              <a:cs typeface="ＭＳ Ｐゴシック" charset="-128"/>
            </a:endParaRPr>
          </a:p>
          <a:p>
            <a:pPr>
              <a:tabLst>
                <a:tab pos="3649345" algn="ctr"/>
              </a:tabLst>
              <a:defRPr/>
            </a:pPr>
            <a:r>
              <a:rPr lang="en-US" altLang="en-US">
                <a:cs typeface="ＭＳ Ｐゴシック" charset="-128"/>
              </a:rPr>
              <a:t>Average waiting time:   (6 + 0 + 3)/3 = 3</a:t>
            </a:r>
          </a:p>
          <a:p>
            <a:pPr>
              <a:tabLst>
                <a:tab pos="3649345" algn="ctr"/>
              </a:tabLst>
              <a:defRPr/>
            </a:pPr>
            <a:r>
              <a:rPr lang="en-US" altLang="en-US">
                <a:cs typeface="ＭＳ Ｐゴシック" charset="-128"/>
              </a:rPr>
              <a:t>Much better than previous case</a:t>
            </a:r>
          </a:p>
          <a:p>
            <a:pPr>
              <a:tabLst>
                <a:tab pos="3649345" algn="ctr"/>
              </a:tabLst>
              <a:defRPr/>
            </a:pPr>
            <a:r>
              <a:rPr lang="en-US" altLang="en-US" b="1">
                <a:solidFill>
                  <a:schemeClr val="accent6">
                    <a:lumMod val="75000"/>
                  </a:schemeClr>
                </a:solidFill>
              </a:rPr>
              <a:t>Convoy</a:t>
            </a:r>
            <a:r>
              <a:rPr lang="en-US" altLang="en-US" b="1">
                <a:solidFill>
                  <a:schemeClr val="accent6">
                    <a:lumMod val="75000"/>
                  </a:schemeClr>
                </a:solidFill>
                <a:cs typeface="ＭＳ Ｐゴシック" charset="-128"/>
              </a:rPr>
              <a:t> </a:t>
            </a:r>
            <a:r>
              <a:rPr lang="en-US" altLang="en-US" b="1">
                <a:solidFill>
                  <a:schemeClr val="accent6">
                    <a:lumMod val="75000"/>
                  </a:schemeClr>
                </a:solidFill>
              </a:rPr>
              <a:t>effect</a:t>
            </a:r>
            <a:r>
              <a:rPr lang="en-US" altLang="en-US" b="1">
                <a:solidFill>
                  <a:srgbClr val="3366FF"/>
                </a:solidFill>
                <a:cs typeface="ＭＳ Ｐゴシック" charset="-128"/>
              </a:rPr>
              <a:t> </a:t>
            </a:r>
            <a:r>
              <a:rPr lang="en-US" altLang="en-US">
                <a:cs typeface="ＭＳ Ｐゴシック" charset="-128"/>
              </a:rPr>
              <a:t>- short process behind long process</a:t>
            </a:r>
          </a:p>
          <a:p>
            <a:pPr lvl="1">
              <a:tabLst>
                <a:tab pos="3649345" algn="ctr"/>
              </a:tabLst>
              <a:defRPr/>
            </a:pPr>
            <a:r>
              <a:rPr lang="en-US" altLang="en-US"/>
              <a:t>Consider one CPU-bound and many I/O-bound processes</a:t>
            </a:r>
          </a:p>
          <a:p>
            <a:endParaRPr lang="en-US"/>
          </a:p>
        </p:txBody>
      </p:sp>
      <p:sp>
        <p:nvSpPr>
          <p:cNvPr id="4" name="Date Placeholder 3">
            <a:extLst>
              <a:ext uri="{FF2B5EF4-FFF2-40B4-BE49-F238E27FC236}">
                <a16:creationId xmlns:a16="http://schemas.microsoft.com/office/drawing/2014/main" id="{D6C9B9BD-9A9D-332C-4F84-51C33CA09E01}"/>
              </a:ext>
            </a:extLst>
          </p:cNvPr>
          <p:cNvSpPr>
            <a:spLocks noGrp="1"/>
          </p:cNvSpPr>
          <p:nvPr>
            <p:ph type="dt" sz="half" idx="10"/>
          </p:nvPr>
        </p:nvSpPr>
        <p:spPr/>
        <p:txBody>
          <a:bodyPr/>
          <a:lstStyle/>
          <a:p>
            <a:fld id="{FE5D0E2F-D573-4D90-8F8A-19DF80FCEEFA}" type="datetime1">
              <a:rPr lang="en-US" smtClean="0"/>
              <a:t>10/16/24</a:t>
            </a:fld>
            <a:endParaRPr lang="en-US"/>
          </a:p>
        </p:txBody>
      </p:sp>
      <p:sp>
        <p:nvSpPr>
          <p:cNvPr id="5" name="Footer Placeholder 4">
            <a:extLst>
              <a:ext uri="{FF2B5EF4-FFF2-40B4-BE49-F238E27FC236}">
                <a16:creationId xmlns:a16="http://schemas.microsoft.com/office/drawing/2014/main" id="{8947BB0D-CD9D-13E8-64BF-04A413AE2585}"/>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89AEE659-77E7-626A-6C4A-7F11939D2850}"/>
              </a:ext>
            </a:extLst>
          </p:cNvPr>
          <p:cNvSpPr>
            <a:spLocks noGrp="1"/>
          </p:cNvSpPr>
          <p:nvPr>
            <p:ph type="sldNum" sz="quarter" idx="12"/>
          </p:nvPr>
        </p:nvSpPr>
        <p:spPr/>
        <p:txBody>
          <a:bodyPr/>
          <a:lstStyle/>
          <a:p>
            <a:fld id="{FFBD592F-2D84-4B38-8D0B-02E6DDF8C17C}" type="slidenum">
              <a:rPr lang="en-US" smtClean="0"/>
              <a:t>12</a:t>
            </a:fld>
            <a:endParaRPr lang="en-US"/>
          </a:p>
        </p:txBody>
      </p:sp>
      <p:pic>
        <p:nvPicPr>
          <p:cNvPr id="7" name="Picture 1">
            <a:extLst>
              <a:ext uri="{FF2B5EF4-FFF2-40B4-BE49-F238E27FC236}">
                <a16:creationId xmlns:a16="http://schemas.microsoft.com/office/drawing/2014/main" id="{C5402649-E29A-A237-4F76-0D6D6D8F86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1659" y="3293162"/>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09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37B1-82FA-F5D9-9B45-3FE80BC72C3B}"/>
              </a:ext>
            </a:extLst>
          </p:cNvPr>
          <p:cNvSpPr>
            <a:spLocks noGrp="1"/>
          </p:cNvSpPr>
          <p:nvPr>
            <p:ph type="title"/>
          </p:nvPr>
        </p:nvSpPr>
        <p:spPr/>
        <p:txBody>
          <a:bodyPr/>
          <a:lstStyle/>
          <a:p>
            <a:r>
              <a:rPr lang="en-US" altLang="en-US"/>
              <a:t>Shortest-Job-First (SJF) Scheduling</a:t>
            </a:r>
            <a:endParaRPr lang="en-US"/>
          </a:p>
        </p:txBody>
      </p:sp>
      <p:sp>
        <p:nvSpPr>
          <p:cNvPr id="3" name="Content Placeholder 2">
            <a:extLst>
              <a:ext uri="{FF2B5EF4-FFF2-40B4-BE49-F238E27FC236}">
                <a16:creationId xmlns:a16="http://schemas.microsoft.com/office/drawing/2014/main" id="{DF72CA24-AABB-A2F4-BC7B-CBFE43FE0983}"/>
              </a:ext>
            </a:extLst>
          </p:cNvPr>
          <p:cNvSpPr>
            <a:spLocks noGrp="1"/>
          </p:cNvSpPr>
          <p:nvPr>
            <p:ph idx="1"/>
          </p:nvPr>
        </p:nvSpPr>
        <p:spPr/>
        <p:txBody>
          <a:bodyPr>
            <a:normAutofit fontScale="92500" lnSpcReduction="20000"/>
          </a:bodyPr>
          <a:lstStyle/>
          <a:p>
            <a:r>
              <a:rPr lang="en-US" altLang="en-US" dirty="0"/>
              <a:t>Associate with each process the length of its </a:t>
            </a:r>
            <a:r>
              <a:rPr lang="en-US" altLang="en-US" i="1" dirty="0"/>
              <a:t>next</a:t>
            </a:r>
            <a:r>
              <a:rPr lang="en-US" altLang="en-US" dirty="0"/>
              <a:t> CPU burst</a:t>
            </a:r>
          </a:p>
          <a:p>
            <a:pPr lvl="1"/>
            <a:r>
              <a:rPr lang="en-US" altLang="en-US" dirty="0"/>
              <a:t>Use these lengths to schedule the process with the shortest time</a:t>
            </a:r>
          </a:p>
          <a:p>
            <a:endParaRPr lang="en-US" altLang="en-US" dirty="0"/>
          </a:p>
          <a:p>
            <a:r>
              <a:rPr lang="en-US" altLang="en-US" dirty="0"/>
              <a:t>SJF is optimal – gives minimum average waiting time for a given set of processes</a:t>
            </a:r>
          </a:p>
          <a:p>
            <a:endParaRPr lang="en-US" altLang="en-US" dirty="0">
              <a:cs typeface="ＭＳ Ｐゴシック" charset="-128"/>
            </a:endParaRPr>
          </a:p>
          <a:p>
            <a:r>
              <a:rPr lang="en-US" altLang="en-US" dirty="0">
                <a:cs typeface="ＭＳ Ｐゴシック" charset="-128"/>
              </a:rPr>
              <a:t>Preemptive version called </a:t>
            </a:r>
            <a:r>
              <a:rPr lang="en-US" altLang="en-US" dirty="0">
                <a:solidFill>
                  <a:schemeClr val="accent6">
                    <a:lumMod val="75000"/>
                  </a:schemeClr>
                </a:solidFill>
              </a:rPr>
              <a:t>shortest-remaining-time-first</a:t>
            </a:r>
          </a:p>
          <a:p>
            <a:endParaRPr lang="en-US" altLang="en-US" dirty="0"/>
          </a:p>
          <a:p>
            <a:r>
              <a:rPr lang="en-US" altLang="en-US" dirty="0"/>
              <a:t>How do we determine the length of the next CPU burst?</a:t>
            </a:r>
          </a:p>
          <a:p>
            <a:pPr lvl="1"/>
            <a:r>
              <a:rPr lang="en-US" altLang="en-US" dirty="0"/>
              <a:t>Could ask the user</a:t>
            </a:r>
          </a:p>
          <a:p>
            <a:pPr lvl="1"/>
            <a:r>
              <a:rPr lang="en-US" altLang="en-US" dirty="0"/>
              <a:t>Estimate</a:t>
            </a:r>
          </a:p>
        </p:txBody>
      </p:sp>
      <p:sp>
        <p:nvSpPr>
          <p:cNvPr id="4" name="Date Placeholder 3">
            <a:extLst>
              <a:ext uri="{FF2B5EF4-FFF2-40B4-BE49-F238E27FC236}">
                <a16:creationId xmlns:a16="http://schemas.microsoft.com/office/drawing/2014/main" id="{CB456953-6B04-E51F-AD83-0B22330FD011}"/>
              </a:ext>
            </a:extLst>
          </p:cNvPr>
          <p:cNvSpPr>
            <a:spLocks noGrp="1"/>
          </p:cNvSpPr>
          <p:nvPr>
            <p:ph type="dt" sz="half" idx="10"/>
          </p:nvPr>
        </p:nvSpPr>
        <p:spPr/>
        <p:txBody>
          <a:bodyPr/>
          <a:lstStyle/>
          <a:p>
            <a:fld id="{2B530E59-89B6-476C-B6D7-3AB93C07F87A}" type="datetime1">
              <a:rPr lang="en-US" smtClean="0"/>
              <a:t>10/16/24</a:t>
            </a:fld>
            <a:endParaRPr lang="en-US"/>
          </a:p>
        </p:txBody>
      </p:sp>
      <p:sp>
        <p:nvSpPr>
          <p:cNvPr id="5" name="Footer Placeholder 4">
            <a:extLst>
              <a:ext uri="{FF2B5EF4-FFF2-40B4-BE49-F238E27FC236}">
                <a16:creationId xmlns:a16="http://schemas.microsoft.com/office/drawing/2014/main" id="{4405D6F8-3528-682B-545F-8CEC0CE9435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A8CD8D1-EC19-465F-AC71-CAED1AF2C475}"/>
              </a:ext>
            </a:extLst>
          </p:cNvPr>
          <p:cNvSpPr>
            <a:spLocks noGrp="1"/>
          </p:cNvSpPr>
          <p:nvPr>
            <p:ph type="sldNum" sz="quarter" idx="12"/>
          </p:nvPr>
        </p:nvSpPr>
        <p:spPr/>
        <p:txBody>
          <a:bodyPr/>
          <a:lstStyle/>
          <a:p>
            <a:fld id="{FFBD592F-2D84-4B38-8D0B-02E6DDF8C17C}" type="slidenum">
              <a:rPr lang="en-US" smtClean="0"/>
              <a:t>13</a:t>
            </a:fld>
            <a:endParaRPr lang="en-US"/>
          </a:p>
        </p:txBody>
      </p:sp>
    </p:spTree>
    <p:extLst>
      <p:ext uri="{BB962C8B-B14F-4D97-AF65-F5344CB8AC3E}">
        <p14:creationId xmlns:p14="http://schemas.microsoft.com/office/powerpoint/2010/main" val="268341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2786-3BE1-5327-8067-6C12034058BC}"/>
              </a:ext>
            </a:extLst>
          </p:cNvPr>
          <p:cNvSpPr>
            <a:spLocks noGrp="1"/>
          </p:cNvSpPr>
          <p:nvPr>
            <p:ph type="title"/>
          </p:nvPr>
        </p:nvSpPr>
        <p:spPr/>
        <p:txBody>
          <a:bodyPr/>
          <a:lstStyle/>
          <a:p>
            <a:r>
              <a:rPr lang="en-US" altLang="en-US"/>
              <a:t>Example of SJF</a:t>
            </a:r>
            <a:endParaRPr lang="en-US"/>
          </a:p>
        </p:txBody>
      </p:sp>
      <p:sp>
        <p:nvSpPr>
          <p:cNvPr id="3" name="Content Placeholder 2">
            <a:extLst>
              <a:ext uri="{FF2B5EF4-FFF2-40B4-BE49-F238E27FC236}">
                <a16:creationId xmlns:a16="http://schemas.microsoft.com/office/drawing/2014/main" id="{760F77ED-4128-52EC-C7E5-E9E75D921523}"/>
              </a:ext>
            </a:extLst>
          </p:cNvPr>
          <p:cNvSpPr>
            <a:spLocks noGrp="1"/>
          </p:cNvSpPr>
          <p:nvPr>
            <p:ph idx="1"/>
          </p:nvPr>
        </p:nvSpPr>
        <p:spPr/>
        <p:txBody>
          <a:bodyPr>
            <a:normAutofit fontScale="77500" lnSpcReduction="20000"/>
          </a:bodyPr>
          <a:lstStyle/>
          <a:p>
            <a:pPr>
              <a:lnSpc>
                <a:spcPct val="90000"/>
              </a:lnSpc>
              <a:buFont typeface="Monotype Sorts" pitchFamily="-84" charset="2"/>
              <a:buNone/>
              <a:tabLst>
                <a:tab pos="3028950" algn="ctr"/>
                <a:tab pos="4633913" algn="ctr"/>
              </a:tabLst>
            </a:pPr>
            <a:r>
              <a:rPr lang="en-US" altLang="en-US" sz="24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6</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8</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7</a:t>
            </a:r>
          </a:p>
          <a:p>
            <a:pPr>
              <a:lnSpc>
                <a:spcPct val="90000"/>
              </a:lnSpc>
              <a:buFont typeface="Monotype Sorts" pitchFamily="-84" charset="2"/>
              <a:buNone/>
              <a:tabLst>
                <a:tab pos="3028950" algn="ctr"/>
                <a:tab pos="4633913" algn="ctr"/>
              </a:tabLst>
            </a:pPr>
            <a:r>
              <a:rPr lang="en-US" altLang="en-US" i="1" baseline="-25000"/>
              <a:t>                                                                    </a:t>
            </a:r>
            <a:r>
              <a:rPr lang="en-US" altLang="en-US" i="1"/>
              <a:t>P</a:t>
            </a:r>
            <a:r>
              <a:rPr lang="en-US" altLang="en-US" i="1" baseline="-25000"/>
              <a:t>4	 </a:t>
            </a:r>
            <a:r>
              <a:rPr lang="en-US" altLang="en-US"/>
              <a:t>3</a:t>
            </a:r>
          </a:p>
          <a:p>
            <a:pPr>
              <a:lnSpc>
                <a:spcPct val="90000"/>
              </a:lnSpc>
              <a:buFont typeface="Monotype Sorts" pitchFamily="-84" charset="2"/>
              <a:buNone/>
              <a:tabLst>
                <a:tab pos="3028950" algn="ctr"/>
                <a:tab pos="4633913" algn="ctr"/>
              </a:tabLst>
            </a:pPr>
            <a:endParaRPr lang="en-US" altLang="en-US" i="1" baseline="-25000"/>
          </a:p>
          <a:p>
            <a:pPr>
              <a:lnSpc>
                <a:spcPct val="90000"/>
              </a:lnSpc>
              <a:tabLst>
                <a:tab pos="3028950" algn="ctr"/>
                <a:tab pos="4633913" algn="ctr"/>
              </a:tabLst>
            </a:pPr>
            <a:r>
              <a:rPr lang="en-US" altLang="en-US"/>
              <a:t>SJF scheduling chart</a:t>
            </a:r>
            <a:br>
              <a:rPr lang="en-US" altLang="en-US"/>
            </a:br>
            <a:br>
              <a:rPr lang="en-US" altLang="en-US" sz="2400"/>
            </a:br>
            <a:br>
              <a:rPr lang="en-US" altLang="en-US" sz="2400"/>
            </a:br>
            <a:br>
              <a:rPr lang="en-US" altLang="en-US" sz="2400"/>
            </a:br>
            <a:br>
              <a:rPr lang="en-US" altLang="en-US" sz="2400"/>
            </a:br>
            <a:endParaRPr lang="en-US" altLang="en-US" sz="2400"/>
          </a:p>
          <a:p>
            <a:pPr marL="0" indent="0">
              <a:lnSpc>
                <a:spcPct val="90000"/>
              </a:lnSpc>
              <a:buNone/>
              <a:tabLst>
                <a:tab pos="3028950" algn="ctr"/>
                <a:tab pos="4633913" algn="ctr"/>
              </a:tabLst>
            </a:pPr>
            <a:endParaRPr lang="en-US" altLang="en-US"/>
          </a:p>
          <a:p>
            <a:pPr>
              <a:lnSpc>
                <a:spcPct val="90000"/>
              </a:lnSpc>
              <a:tabLst>
                <a:tab pos="3028950" algn="ctr"/>
                <a:tab pos="4633913" algn="ctr"/>
              </a:tabLst>
            </a:pPr>
            <a:r>
              <a:rPr lang="en-US" altLang="en-US"/>
              <a:t>Average waiting time = (3 + 16 + 9 + 0) / 4 = 7</a:t>
            </a:r>
          </a:p>
          <a:p>
            <a:endParaRPr lang="en-US"/>
          </a:p>
        </p:txBody>
      </p:sp>
      <p:sp>
        <p:nvSpPr>
          <p:cNvPr id="4" name="Date Placeholder 3">
            <a:extLst>
              <a:ext uri="{FF2B5EF4-FFF2-40B4-BE49-F238E27FC236}">
                <a16:creationId xmlns:a16="http://schemas.microsoft.com/office/drawing/2014/main" id="{D3B28AE8-692D-7A3F-3B7C-128CE94CF2EE}"/>
              </a:ext>
            </a:extLst>
          </p:cNvPr>
          <p:cNvSpPr>
            <a:spLocks noGrp="1"/>
          </p:cNvSpPr>
          <p:nvPr>
            <p:ph type="dt" sz="half" idx="10"/>
          </p:nvPr>
        </p:nvSpPr>
        <p:spPr/>
        <p:txBody>
          <a:bodyPr/>
          <a:lstStyle/>
          <a:p>
            <a:fld id="{A98F6327-BE3F-4D54-87B8-ECFA9D7BD336}" type="datetime1">
              <a:rPr lang="en-US" smtClean="0"/>
              <a:t>10/16/24</a:t>
            </a:fld>
            <a:endParaRPr lang="en-US"/>
          </a:p>
        </p:txBody>
      </p:sp>
      <p:sp>
        <p:nvSpPr>
          <p:cNvPr id="5" name="Footer Placeholder 4">
            <a:extLst>
              <a:ext uri="{FF2B5EF4-FFF2-40B4-BE49-F238E27FC236}">
                <a16:creationId xmlns:a16="http://schemas.microsoft.com/office/drawing/2014/main" id="{27AEB1A8-9A64-EE71-1DC5-C6B076A0B6BD}"/>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A931674A-AC92-C36E-F84D-26C4C839010E}"/>
              </a:ext>
            </a:extLst>
          </p:cNvPr>
          <p:cNvSpPr>
            <a:spLocks noGrp="1"/>
          </p:cNvSpPr>
          <p:nvPr>
            <p:ph type="sldNum" sz="quarter" idx="12"/>
          </p:nvPr>
        </p:nvSpPr>
        <p:spPr/>
        <p:txBody>
          <a:bodyPr/>
          <a:lstStyle/>
          <a:p>
            <a:fld id="{FFBD592F-2D84-4B38-8D0B-02E6DDF8C17C}" type="slidenum">
              <a:rPr lang="en-US" smtClean="0"/>
              <a:t>14</a:t>
            </a:fld>
            <a:endParaRPr lang="en-US"/>
          </a:p>
        </p:txBody>
      </p:sp>
      <p:pic>
        <p:nvPicPr>
          <p:cNvPr id="7" name="Picture 1">
            <a:extLst>
              <a:ext uri="{FF2B5EF4-FFF2-40B4-BE49-F238E27FC236}">
                <a16:creationId xmlns:a16="http://schemas.microsoft.com/office/drawing/2014/main" id="{17AF45ED-5EBC-FD0D-454E-F6FE693EB4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9887" y="4453731"/>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02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3CCC-F142-B7CE-34E3-E855C3140219}"/>
              </a:ext>
            </a:extLst>
          </p:cNvPr>
          <p:cNvSpPr>
            <a:spLocks noGrp="1"/>
          </p:cNvSpPr>
          <p:nvPr>
            <p:ph type="title"/>
          </p:nvPr>
        </p:nvSpPr>
        <p:spPr/>
        <p:txBody>
          <a:bodyPr/>
          <a:lstStyle/>
          <a:p>
            <a:r>
              <a:rPr lang="en-US" altLang="en-US"/>
              <a:t>Determining Length of Next CPU Burst</a:t>
            </a:r>
            <a:endParaRPr lang="en-US"/>
          </a:p>
        </p:txBody>
      </p:sp>
      <p:sp>
        <p:nvSpPr>
          <p:cNvPr id="3" name="Content Placeholder 2">
            <a:extLst>
              <a:ext uri="{FF2B5EF4-FFF2-40B4-BE49-F238E27FC236}">
                <a16:creationId xmlns:a16="http://schemas.microsoft.com/office/drawing/2014/main" id="{CF06E8E4-ABEA-311A-FD0A-EF902DF65D72}"/>
              </a:ext>
            </a:extLst>
          </p:cNvPr>
          <p:cNvSpPr>
            <a:spLocks noGrp="1"/>
          </p:cNvSpPr>
          <p:nvPr>
            <p:ph idx="1"/>
          </p:nvPr>
        </p:nvSpPr>
        <p:spPr/>
        <p:txBody>
          <a:bodyPr>
            <a:normAutofit/>
          </a:bodyPr>
          <a:lstStyle/>
          <a:p>
            <a:pPr>
              <a:defRPr/>
            </a:pPr>
            <a:r>
              <a:rPr lang="en-US" altLang="en-US" sz="2400" dirty="0">
                <a:cs typeface="ＭＳ Ｐゴシック" charset="-128"/>
              </a:rPr>
              <a:t>Can only estimate the length – should be similar to the previous one</a:t>
            </a:r>
          </a:p>
          <a:p>
            <a:pPr lvl="1">
              <a:defRPr/>
            </a:pPr>
            <a:r>
              <a:rPr lang="en-US" altLang="en-US" sz="2000" dirty="0"/>
              <a:t>Then pick process with shortest predicted next CPU burst</a:t>
            </a:r>
            <a:endParaRPr lang="en-US" altLang="en-US" sz="2000" dirty="0">
              <a:cs typeface="ＭＳ Ｐゴシック" charset="-128"/>
            </a:endParaRPr>
          </a:p>
          <a:p>
            <a:pPr>
              <a:defRPr/>
            </a:pPr>
            <a:r>
              <a:rPr lang="en-US" altLang="en-US" sz="2400" dirty="0">
                <a:cs typeface="ＭＳ Ｐゴシック" charset="-128"/>
              </a:rPr>
              <a:t>Can be done by using the length of previous CPU bursts, using </a:t>
            </a:r>
            <a:r>
              <a:rPr lang="en-US" altLang="en-US" sz="2400" dirty="0">
                <a:solidFill>
                  <a:schemeClr val="accent6">
                    <a:lumMod val="75000"/>
                  </a:schemeClr>
                </a:solidFill>
                <a:cs typeface="ＭＳ Ｐゴシック" charset="-128"/>
              </a:rPr>
              <a:t>exponential averaging</a:t>
            </a:r>
          </a:p>
          <a:p>
            <a:pPr>
              <a:defRPr/>
            </a:pPr>
            <a:endParaRPr lang="en-US" altLang="en-US" sz="2400" dirty="0">
              <a:cs typeface="ＭＳ Ｐゴシック" charset="-128"/>
            </a:endParaRPr>
          </a:p>
          <a:p>
            <a:pPr>
              <a:defRPr/>
            </a:pPr>
            <a:endParaRPr lang="en-US" altLang="en-US" sz="2400" dirty="0">
              <a:cs typeface="ＭＳ Ｐゴシック" charset="-128"/>
            </a:endParaRPr>
          </a:p>
          <a:p>
            <a:pPr marL="0" indent="0">
              <a:buFont typeface="Monotype Sorts" pitchFamily="-84" charset="2"/>
              <a:buNone/>
              <a:defRPr/>
            </a:pPr>
            <a:endParaRPr lang="en-US" altLang="en-US" sz="2400" dirty="0">
              <a:cs typeface="ＭＳ Ｐゴシック" charset="-128"/>
            </a:endParaRPr>
          </a:p>
          <a:p>
            <a:pPr marL="0" indent="0">
              <a:buFont typeface="Monotype Sorts" pitchFamily="-84" charset="2"/>
              <a:buNone/>
              <a:defRPr/>
            </a:pPr>
            <a:endParaRPr lang="en-US" altLang="en-US" sz="2400" dirty="0">
              <a:cs typeface="ＭＳ Ｐゴシック" charset="-128"/>
            </a:endParaRPr>
          </a:p>
          <a:p>
            <a:pPr marL="0" indent="0">
              <a:buFont typeface="Monotype Sorts" pitchFamily="-84" charset="2"/>
              <a:buNone/>
              <a:defRPr/>
            </a:pPr>
            <a:endParaRPr lang="en-US" altLang="en-US" sz="2400" dirty="0">
              <a:cs typeface="ＭＳ Ｐゴシック" charset="-128"/>
            </a:endParaRPr>
          </a:p>
          <a:p>
            <a:pPr>
              <a:defRPr/>
            </a:pPr>
            <a:r>
              <a:rPr lang="en-US" altLang="en-US" sz="2400" dirty="0">
                <a:cs typeface="ＭＳ Ｐゴシック" charset="-128"/>
              </a:rPr>
              <a:t>Commonly, α set to ½</a:t>
            </a:r>
          </a:p>
          <a:p>
            <a:endParaRPr lang="en-US" sz="2400" dirty="0"/>
          </a:p>
        </p:txBody>
      </p:sp>
      <p:sp>
        <p:nvSpPr>
          <p:cNvPr id="4" name="Date Placeholder 3">
            <a:extLst>
              <a:ext uri="{FF2B5EF4-FFF2-40B4-BE49-F238E27FC236}">
                <a16:creationId xmlns:a16="http://schemas.microsoft.com/office/drawing/2014/main" id="{3B96864D-BAB6-212D-65A6-6B162B3BDA6A}"/>
              </a:ext>
            </a:extLst>
          </p:cNvPr>
          <p:cNvSpPr>
            <a:spLocks noGrp="1"/>
          </p:cNvSpPr>
          <p:nvPr>
            <p:ph type="dt" sz="half" idx="10"/>
          </p:nvPr>
        </p:nvSpPr>
        <p:spPr/>
        <p:txBody>
          <a:bodyPr/>
          <a:lstStyle/>
          <a:p>
            <a:fld id="{4759B0E9-946E-4F7C-9D1F-C1311E91F97B}" type="datetime1">
              <a:rPr lang="en-US" smtClean="0"/>
              <a:t>10/16/24</a:t>
            </a:fld>
            <a:endParaRPr lang="en-US"/>
          </a:p>
        </p:txBody>
      </p:sp>
      <p:sp>
        <p:nvSpPr>
          <p:cNvPr id="5" name="Footer Placeholder 4">
            <a:extLst>
              <a:ext uri="{FF2B5EF4-FFF2-40B4-BE49-F238E27FC236}">
                <a16:creationId xmlns:a16="http://schemas.microsoft.com/office/drawing/2014/main" id="{71F11921-4D75-A480-77B9-7369AC9EFFEE}"/>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9E2656B6-C24D-B3C2-84A4-44EBB2913F4F}"/>
              </a:ext>
            </a:extLst>
          </p:cNvPr>
          <p:cNvSpPr>
            <a:spLocks noGrp="1"/>
          </p:cNvSpPr>
          <p:nvPr>
            <p:ph type="sldNum" sz="quarter" idx="12"/>
          </p:nvPr>
        </p:nvSpPr>
        <p:spPr/>
        <p:txBody>
          <a:bodyPr/>
          <a:lstStyle/>
          <a:p>
            <a:fld id="{FFBD592F-2D84-4B38-8D0B-02E6DDF8C17C}" type="slidenum">
              <a:rPr lang="en-US" smtClean="0"/>
              <a:t>15</a:t>
            </a:fld>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47FF350C-36BD-B477-2E96-351B53C9C223}"/>
              </a:ext>
            </a:extLst>
          </p:cNvPr>
          <p:cNvPicPr>
            <a:picLocks noChangeAspect="1"/>
          </p:cNvPicPr>
          <p:nvPr/>
        </p:nvPicPr>
        <p:blipFill>
          <a:blip r:embed="rId3"/>
          <a:stretch>
            <a:fillRect/>
          </a:stretch>
        </p:blipFill>
        <p:spPr>
          <a:xfrm>
            <a:off x="2252099" y="3408104"/>
            <a:ext cx="6193532" cy="1905702"/>
          </a:xfrm>
          <a:prstGeom prst="rect">
            <a:avLst/>
          </a:prstGeom>
        </p:spPr>
      </p:pic>
      <p:pic>
        <p:nvPicPr>
          <p:cNvPr id="8" name="Picture 1">
            <a:extLst>
              <a:ext uri="{FF2B5EF4-FFF2-40B4-BE49-F238E27FC236}">
                <a16:creationId xmlns:a16="http://schemas.microsoft.com/office/drawing/2014/main" id="{2F9BCC5B-700A-B3C2-AFDE-2F2A34D95EA3}"/>
              </a:ext>
            </a:extLst>
          </p:cNvPr>
          <p:cNvPicPr>
            <a:picLocks noChangeAspect="1"/>
          </p:cNvPicPr>
          <p:nvPr/>
        </p:nvPicPr>
        <p:blipFill rotWithShape="1">
          <a:blip r:embed="rId4">
            <a:extLst>
              <a:ext uri="{28A0092B-C50C-407E-A947-70E740481C1C}">
                <a14:useLocalDpi xmlns:a14="http://schemas.microsoft.com/office/drawing/2010/main" val="0"/>
              </a:ext>
            </a:extLst>
          </a:blip>
          <a:srcRect l="8850" t="25607" r="6699" b="16134"/>
          <a:stretch/>
        </p:blipFill>
        <p:spPr bwMode="auto">
          <a:xfrm>
            <a:off x="3931545" y="5174900"/>
            <a:ext cx="3221136" cy="5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750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FF74-E6E9-CFFE-D3C6-280F4E6D5FC5}"/>
              </a:ext>
            </a:extLst>
          </p:cNvPr>
          <p:cNvSpPr>
            <a:spLocks noGrp="1"/>
          </p:cNvSpPr>
          <p:nvPr>
            <p:ph type="title"/>
          </p:nvPr>
        </p:nvSpPr>
        <p:spPr/>
        <p:txBody>
          <a:bodyPr>
            <a:normAutofit/>
          </a:bodyPr>
          <a:lstStyle/>
          <a:p>
            <a:r>
              <a:rPr lang="en-US" altLang="en-US" sz="4000"/>
              <a:t>Prediction of the Length of the Next CPU Burst</a:t>
            </a:r>
            <a:endParaRPr lang="en-US" sz="4000"/>
          </a:p>
        </p:txBody>
      </p:sp>
      <p:sp>
        <p:nvSpPr>
          <p:cNvPr id="4" name="Date Placeholder 3">
            <a:extLst>
              <a:ext uri="{FF2B5EF4-FFF2-40B4-BE49-F238E27FC236}">
                <a16:creationId xmlns:a16="http://schemas.microsoft.com/office/drawing/2014/main" id="{6B4E6543-0633-C102-E3ED-F9AC2DEE4ACA}"/>
              </a:ext>
            </a:extLst>
          </p:cNvPr>
          <p:cNvSpPr>
            <a:spLocks noGrp="1"/>
          </p:cNvSpPr>
          <p:nvPr>
            <p:ph type="dt" sz="half" idx="10"/>
          </p:nvPr>
        </p:nvSpPr>
        <p:spPr/>
        <p:txBody>
          <a:bodyPr/>
          <a:lstStyle/>
          <a:p>
            <a:fld id="{67A5E3E9-53C5-498D-A55A-5800F7B1CA35}" type="datetime1">
              <a:rPr lang="en-US" smtClean="0"/>
              <a:t>10/16/24</a:t>
            </a:fld>
            <a:endParaRPr lang="en-US"/>
          </a:p>
        </p:txBody>
      </p:sp>
      <p:sp>
        <p:nvSpPr>
          <p:cNvPr id="5" name="Footer Placeholder 4">
            <a:extLst>
              <a:ext uri="{FF2B5EF4-FFF2-40B4-BE49-F238E27FC236}">
                <a16:creationId xmlns:a16="http://schemas.microsoft.com/office/drawing/2014/main" id="{6A30FB1D-DE31-AA44-9A66-15DF84C143D2}"/>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43AC64C8-85DB-8A99-3FBA-08291146FF26}"/>
              </a:ext>
            </a:extLst>
          </p:cNvPr>
          <p:cNvSpPr>
            <a:spLocks noGrp="1"/>
          </p:cNvSpPr>
          <p:nvPr>
            <p:ph type="sldNum" sz="quarter" idx="12"/>
          </p:nvPr>
        </p:nvSpPr>
        <p:spPr/>
        <p:txBody>
          <a:bodyPr/>
          <a:lstStyle/>
          <a:p>
            <a:fld id="{FFBD592F-2D84-4B38-8D0B-02E6DDF8C17C}" type="slidenum">
              <a:rPr lang="en-US" smtClean="0"/>
              <a:t>16</a:t>
            </a:fld>
            <a:endParaRPr lang="en-US"/>
          </a:p>
        </p:txBody>
      </p:sp>
      <p:pic>
        <p:nvPicPr>
          <p:cNvPr id="7" name="Picture 2">
            <a:extLst>
              <a:ext uri="{FF2B5EF4-FFF2-40B4-BE49-F238E27FC236}">
                <a16:creationId xmlns:a16="http://schemas.microsoft.com/office/drawing/2014/main" id="{28625E3D-CDC0-8ADB-B954-4E00AD21CBD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44690" y="1857997"/>
            <a:ext cx="6206634" cy="449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85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EABF-BF94-A424-269A-36E7E267226B}"/>
              </a:ext>
            </a:extLst>
          </p:cNvPr>
          <p:cNvSpPr>
            <a:spLocks noGrp="1"/>
          </p:cNvSpPr>
          <p:nvPr>
            <p:ph type="title"/>
          </p:nvPr>
        </p:nvSpPr>
        <p:spPr/>
        <p:txBody>
          <a:bodyPr/>
          <a:lstStyle/>
          <a:p>
            <a:r>
              <a:rPr lang="en-US" altLang="en-US"/>
              <a:t>Examples of Exponential Averaging</a:t>
            </a:r>
            <a:endParaRPr lang="en-US"/>
          </a:p>
        </p:txBody>
      </p:sp>
      <p:sp>
        <p:nvSpPr>
          <p:cNvPr id="3" name="Content Placeholder 2">
            <a:extLst>
              <a:ext uri="{FF2B5EF4-FFF2-40B4-BE49-F238E27FC236}">
                <a16:creationId xmlns:a16="http://schemas.microsoft.com/office/drawing/2014/main" id="{DFEEAA32-E457-C98C-EE82-E2D9DBE0C8BE}"/>
              </a:ext>
            </a:extLst>
          </p:cNvPr>
          <p:cNvSpPr>
            <a:spLocks noGrp="1"/>
          </p:cNvSpPr>
          <p:nvPr>
            <p:ph idx="1"/>
          </p:nvPr>
        </p:nvSpPr>
        <p:spPr/>
        <p:txBody>
          <a:bodyPr>
            <a:normAutofit fontScale="92500" lnSpcReduction="20000"/>
          </a:bodyPr>
          <a:lstStyle/>
          <a:p>
            <a:pPr>
              <a:lnSpc>
                <a:spcPct val="90000"/>
              </a:lnSpc>
            </a:pPr>
            <a:r>
              <a:rPr lang="en-US" altLang="en-US">
                <a:sym typeface="Symbol" panose="05050102010706020507" pitchFamily="18" charset="2"/>
              </a:rPr>
              <a:t> =0</a:t>
            </a:r>
          </a:p>
          <a:p>
            <a:pPr lvl="1">
              <a:lnSpc>
                <a:spcPct val="90000"/>
              </a:lnSpc>
            </a:pPr>
            <a:r>
              <a:rPr lang="en-US" altLang="en-US">
                <a:sym typeface="Symbol" panose="05050102010706020507" pitchFamily="18" charset="2"/>
              </a:rPr>
              <a:t></a:t>
            </a:r>
            <a:r>
              <a:rPr lang="en-US" altLang="en-US" baseline="-25000">
                <a:sym typeface="Symbol" panose="05050102010706020507" pitchFamily="18" charset="2"/>
              </a:rPr>
              <a:t>n+1</a:t>
            </a:r>
            <a:r>
              <a:rPr lang="en-US" altLang="en-US">
                <a:sym typeface="Symbol" panose="05050102010706020507" pitchFamily="18" charset="2"/>
              </a:rPr>
              <a:t> = </a:t>
            </a:r>
            <a:r>
              <a:rPr lang="en-US" altLang="en-US" baseline="-25000">
                <a:sym typeface="Symbol" panose="05050102010706020507" pitchFamily="18" charset="2"/>
              </a:rPr>
              <a:t>n</a:t>
            </a:r>
          </a:p>
          <a:p>
            <a:pPr lvl="1">
              <a:lnSpc>
                <a:spcPct val="90000"/>
              </a:lnSpc>
            </a:pPr>
            <a:r>
              <a:rPr lang="en-US" altLang="en-US">
                <a:sym typeface="Symbol" panose="05050102010706020507" pitchFamily="18" charset="2"/>
              </a:rPr>
              <a:t>Recent history does not count</a:t>
            </a:r>
          </a:p>
          <a:p>
            <a:pPr>
              <a:lnSpc>
                <a:spcPct val="90000"/>
              </a:lnSpc>
            </a:pPr>
            <a:r>
              <a:rPr lang="en-US" altLang="en-US">
                <a:sym typeface="Symbol" panose="05050102010706020507" pitchFamily="18" charset="2"/>
              </a:rPr>
              <a:t> =1</a:t>
            </a:r>
          </a:p>
          <a:p>
            <a:pPr lvl="1">
              <a:lnSpc>
                <a:spcPct val="90000"/>
              </a:lnSpc>
            </a:pPr>
            <a:r>
              <a:rPr lang="en-US" altLang="en-US">
                <a:sym typeface="Symbol" panose="05050102010706020507" pitchFamily="18" charset="2"/>
              </a:rPr>
              <a:t> </a:t>
            </a:r>
            <a:r>
              <a:rPr lang="en-US" altLang="en-US" baseline="-25000">
                <a:sym typeface="Symbol" panose="05050102010706020507" pitchFamily="18" charset="2"/>
              </a:rPr>
              <a:t>n+1</a:t>
            </a:r>
            <a:r>
              <a:rPr lang="en-US" altLang="en-US">
                <a:sym typeface="Symbol" panose="05050102010706020507" pitchFamily="18" charset="2"/>
              </a:rPr>
              <a:t> =  </a:t>
            </a:r>
            <a:r>
              <a:rPr lang="en-US" altLang="en-US" i="1" err="1">
                <a:sym typeface="Symbol" panose="05050102010706020507" pitchFamily="18" charset="2"/>
              </a:rPr>
              <a:t>t</a:t>
            </a:r>
            <a:r>
              <a:rPr lang="en-US" altLang="en-US" baseline="-25000" err="1">
                <a:sym typeface="Symbol" panose="05050102010706020507" pitchFamily="18" charset="2"/>
              </a:rPr>
              <a:t>n</a:t>
            </a:r>
            <a:endParaRPr lang="en-US" altLang="en-US" baseline="-25000">
              <a:sym typeface="Symbol" panose="05050102010706020507" pitchFamily="18" charset="2"/>
            </a:endParaRPr>
          </a:p>
          <a:p>
            <a:pPr lvl="1">
              <a:lnSpc>
                <a:spcPct val="90000"/>
              </a:lnSpc>
            </a:pPr>
            <a:r>
              <a:rPr lang="en-US" altLang="en-US">
                <a:sym typeface="Symbol" panose="05050102010706020507" pitchFamily="18" charset="2"/>
              </a:rPr>
              <a:t>Only the actual last CPU burst counts</a:t>
            </a:r>
          </a:p>
          <a:p>
            <a:pPr>
              <a:lnSpc>
                <a:spcPct val="90000"/>
              </a:lnSpc>
            </a:pPr>
            <a:endParaRPr lang="en-US" altLang="en-US">
              <a:sym typeface="Symbol" panose="05050102010706020507" pitchFamily="18" charset="2"/>
            </a:endParaRPr>
          </a:p>
          <a:p>
            <a:pPr>
              <a:lnSpc>
                <a:spcPct val="90000"/>
              </a:lnSpc>
            </a:pPr>
            <a:r>
              <a:rPr lang="en-US" altLang="en-US">
                <a:sym typeface="Symbol" panose="05050102010706020507" pitchFamily="18" charset="2"/>
              </a:rPr>
              <a:t>If we expand the formula, we get:</a:t>
            </a:r>
          </a:p>
          <a:p>
            <a:pPr lvl="2">
              <a:lnSpc>
                <a:spcPct val="90000"/>
              </a:lnSpc>
              <a:buFont typeface="Webdings" panose="05030102010509060703" pitchFamily="18" charset="2"/>
              <a:buNone/>
            </a:pPr>
            <a:r>
              <a:rPr lang="en-US" altLang="en-US">
                <a:sym typeface="Symbol" panose="05050102010706020507" pitchFamily="18" charset="2"/>
              </a:rPr>
              <a:t></a:t>
            </a:r>
            <a:r>
              <a:rPr lang="en-US" altLang="en-US" i="1" baseline="-25000">
                <a:sym typeface="Symbol" panose="05050102010706020507" pitchFamily="18" charset="2"/>
              </a:rPr>
              <a:t>n</a:t>
            </a:r>
            <a:r>
              <a:rPr lang="en-US" altLang="en-US" baseline="-25000">
                <a:sym typeface="Symbol" panose="05050102010706020507" pitchFamily="18" charset="2"/>
              </a:rPr>
              <a:t>+1</a:t>
            </a:r>
            <a:r>
              <a:rPr lang="en-US" altLang="en-US">
                <a:sym typeface="Symbol" panose="05050102010706020507" pitchFamily="18" charset="2"/>
              </a:rPr>
              <a:t> =  </a:t>
            </a:r>
            <a:r>
              <a:rPr lang="en-US" altLang="en-US" err="1">
                <a:sym typeface="Symbol" panose="05050102010706020507" pitchFamily="18" charset="2"/>
              </a:rPr>
              <a:t>t</a:t>
            </a:r>
            <a:r>
              <a:rPr lang="en-US" altLang="en-US" i="1" baseline="-25000" err="1">
                <a:sym typeface="Symbol" panose="05050102010706020507" pitchFamily="18" charset="2"/>
              </a:rPr>
              <a:t>n</a:t>
            </a:r>
            <a:r>
              <a:rPr lang="en-US" altLang="en-US">
                <a:sym typeface="Symbol" panose="05050102010706020507" pitchFamily="18" charset="2"/>
              </a:rPr>
              <a:t>+(1</a:t>
            </a:r>
            <a:r>
              <a:rPr lang="en-US" altLang="en-US" i="1">
                <a:sym typeface="Symbol" panose="05050102010706020507" pitchFamily="18" charset="2"/>
              </a:rPr>
              <a:t> - </a:t>
            </a:r>
            <a:r>
              <a:rPr lang="en-US" altLang="en-US">
                <a:sym typeface="Symbol" panose="05050102010706020507" pitchFamily="18" charset="2"/>
              </a:rPr>
              <a:t></a:t>
            </a:r>
            <a:r>
              <a:rPr lang="en-US" altLang="en-US" i="1">
                <a:sym typeface="Symbol" panose="05050102010706020507" pitchFamily="18" charset="2"/>
              </a:rPr>
              <a:t>)</a:t>
            </a:r>
            <a:r>
              <a:rPr lang="en-US" altLang="en-US">
                <a:sym typeface="Symbol" panose="05050102010706020507" pitchFamily="18" charset="2"/>
              </a:rPr>
              <a:t> </a:t>
            </a:r>
            <a:r>
              <a:rPr lang="en-US" altLang="en-US" i="1">
                <a:sym typeface="Symbol" panose="05050102010706020507" pitchFamily="18" charset="2"/>
              </a:rPr>
              <a:t>t</a:t>
            </a:r>
            <a:r>
              <a:rPr lang="en-US" altLang="en-US" i="1" baseline="-25000">
                <a:sym typeface="Symbol" panose="05050102010706020507" pitchFamily="18" charset="2"/>
              </a:rPr>
              <a:t>n</a:t>
            </a:r>
            <a:r>
              <a:rPr lang="en-US" altLang="en-US" baseline="-25000">
                <a:sym typeface="Symbol" panose="05050102010706020507" pitchFamily="18" charset="2"/>
              </a:rPr>
              <a:t>-1</a:t>
            </a:r>
            <a:r>
              <a:rPr lang="en-US" altLang="en-US" i="1" baseline="-25000">
                <a:sym typeface="Symbol" panose="05050102010706020507" pitchFamily="18" charset="2"/>
              </a:rPr>
              <a:t> </a:t>
            </a:r>
            <a:r>
              <a:rPr lang="en-US" altLang="en-US">
                <a:sym typeface="Symbol" panose="05050102010706020507" pitchFamily="18" charset="2"/>
              </a:rPr>
              <a:t>+ … + </a:t>
            </a:r>
            <a:r>
              <a:rPr lang="en-US" altLang="en-US" i="1">
                <a:sym typeface="Symbol" panose="05050102010706020507" pitchFamily="18" charset="2"/>
              </a:rPr>
              <a:t>(</a:t>
            </a:r>
            <a:r>
              <a:rPr lang="en-US" altLang="en-US">
                <a:sym typeface="Symbol" panose="05050102010706020507" pitchFamily="18" charset="2"/>
              </a:rPr>
              <a:t>1 -  </a:t>
            </a:r>
            <a:r>
              <a:rPr lang="en-US" altLang="en-US" i="1">
                <a:sym typeface="Symbol" panose="05050102010706020507" pitchFamily="18" charset="2"/>
              </a:rPr>
              <a:t>)</a:t>
            </a:r>
            <a:r>
              <a:rPr lang="en-US" altLang="en-US" i="1" baseline="30000">
                <a:sym typeface="Symbol" panose="05050102010706020507" pitchFamily="18" charset="2"/>
              </a:rPr>
              <a:t>j</a:t>
            </a:r>
            <a:r>
              <a:rPr lang="en-US" altLang="en-US" baseline="30000">
                <a:sym typeface="Symbol" panose="05050102010706020507" pitchFamily="18" charset="2"/>
              </a:rPr>
              <a:t> </a:t>
            </a:r>
            <a:r>
              <a:rPr lang="en-US" altLang="en-US">
                <a:sym typeface="Symbol" panose="05050102010706020507" pitchFamily="18" charset="2"/>
              </a:rPr>
              <a:t> </a:t>
            </a:r>
            <a:r>
              <a:rPr lang="en-US" altLang="en-US" i="1" err="1">
                <a:sym typeface="Symbol" panose="05050102010706020507" pitchFamily="18" charset="2"/>
              </a:rPr>
              <a:t>t</a:t>
            </a:r>
            <a:r>
              <a:rPr lang="en-US" altLang="en-US" i="1" baseline="-25000" err="1">
                <a:sym typeface="Symbol" panose="05050102010706020507" pitchFamily="18" charset="2"/>
              </a:rPr>
              <a:t>n</a:t>
            </a:r>
            <a:r>
              <a:rPr lang="en-US" altLang="en-US" baseline="-25000">
                <a:sym typeface="Symbol" panose="05050102010706020507" pitchFamily="18" charset="2"/>
              </a:rPr>
              <a:t>-</a:t>
            </a:r>
            <a:r>
              <a:rPr lang="en-US" altLang="en-US" i="1" baseline="-25000">
                <a:sym typeface="Symbol" panose="05050102010706020507" pitchFamily="18" charset="2"/>
              </a:rPr>
              <a:t>j</a:t>
            </a:r>
            <a:r>
              <a:rPr lang="en-US" altLang="en-US" i="1">
                <a:sym typeface="Symbol" panose="05050102010706020507" pitchFamily="18" charset="2"/>
              </a:rPr>
              <a:t> </a:t>
            </a:r>
            <a:r>
              <a:rPr lang="en-US" altLang="en-US">
                <a:sym typeface="Symbol" panose="05050102010706020507" pitchFamily="18" charset="2"/>
              </a:rPr>
              <a:t>+ … + </a:t>
            </a:r>
            <a:r>
              <a:rPr lang="en-US" altLang="en-US" i="1">
                <a:sym typeface="Symbol" panose="05050102010706020507" pitchFamily="18" charset="2"/>
              </a:rPr>
              <a:t>(</a:t>
            </a:r>
            <a:r>
              <a:rPr lang="en-US" altLang="en-US">
                <a:sym typeface="Symbol" panose="05050102010706020507" pitchFamily="18" charset="2"/>
              </a:rPr>
              <a:t>1 -  </a:t>
            </a:r>
            <a:r>
              <a:rPr lang="en-US" altLang="en-US" i="1">
                <a:sym typeface="Symbol" panose="05050102010706020507" pitchFamily="18" charset="2"/>
              </a:rPr>
              <a:t>)</a:t>
            </a:r>
            <a:r>
              <a:rPr lang="en-US" altLang="en-US" i="1" baseline="30000">
                <a:sym typeface="Symbol" panose="05050102010706020507" pitchFamily="18" charset="2"/>
              </a:rPr>
              <a:t>n</a:t>
            </a:r>
            <a:r>
              <a:rPr lang="en-US" altLang="en-US" baseline="30000">
                <a:sym typeface="Symbol" panose="05050102010706020507" pitchFamily="18" charset="2"/>
              </a:rPr>
              <a:t> +1 </a:t>
            </a:r>
            <a:r>
              <a:rPr lang="en-US" altLang="en-US">
                <a:sym typeface="Symbol" panose="05050102010706020507" pitchFamily="18" charset="2"/>
              </a:rPr>
              <a:t></a:t>
            </a:r>
            <a:r>
              <a:rPr lang="en-US" altLang="en-US" baseline="-25000">
                <a:sym typeface="Symbol" panose="05050102010706020507" pitchFamily="18" charset="2"/>
              </a:rPr>
              <a:t>0</a:t>
            </a:r>
            <a:br>
              <a:rPr lang="en-US" altLang="en-US" baseline="-25000">
                <a:sym typeface="Symbol" panose="05050102010706020507" pitchFamily="18" charset="2"/>
              </a:rPr>
            </a:br>
            <a:endParaRPr lang="en-US" altLang="en-US" baseline="-25000">
              <a:sym typeface="Symbol" panose="05050102010706020507" pitchFamily="18" charset="2"/>
            </a:endParaRPr>
          </a:p>
          <a:p>
            <a:pPr>
              <a:lnSpc>
                <a:spcPct val="90000"/>
              </a:lnSpc>
            </a:pPr>
            <a:endParaRPr lang="en-US" altLang="en-US">
              <a:sym typeface="Symbol" panose="05050102010706020507" pitchFamily="18" charset="2"/>
            </a:endParaRPr>
          </a:p>
          <a:p>
            <a:pPr>
              <a:lnSpc>
                <a:spcPct val="90000"/>
              </a:lnSpc>
            </a:pPr>
            <a:r>
              <a:rPr lang="en-US" altLang="en-US">
                <a:sym typeface="Symbol" panose="05050102010706020507" pitchFamily="18" charset="2"/>
              </a:rPr>
              <a:t>Since both  and (1 - ) are less than or equal to 1, each successor term has less weight than its predecessor</a:t>
            </a:r>
          </a:p>
        </p:txBody>
      </p:sp>
      <p:sp>
        <p:nvSpPr>
          <p:cNvPr id="4" name="Date Placeholder 3">
            <a:extLst>
              <a:ext uri="{FF2B5EF4-FFF2-40B4-BE49-F238E27FC236}">
                <a16:creationId xmlns:a16="http://schemas.microsoft.com/office/drawing/2014/main" id="{6DA19C52-787A-10B5-DBC9-604AFB250075}"/>
              </a:ext>
            </a:extLst>
          </p:cNvPr>
          <p:cNvSpPr>
            <a:spLocks noGrp="1"/>
          </p:cNvSpPr>
          <p:nvPr>
            <p:ph type="dt" sz="half" idx="10"/>
          </p:nvPr>
        </p:nvSpPr>
        <p:spPr/>
        <p:txBody>
          <a:bodyPr/>
          <a:lstStyle/>
          <a:p>
            <a:fld id="{CEC6D56E-261D-44AC-B61D-0DA63D470A34}" type="datetime1">
              <a:rPr lang="en-US" smtClean="0"/>
              <a:t>10/16/24</a:t>
            </a:fld>
            <a:endParaRPr lang="en-US"/>
          </a:p>
        </p:txBody>
      </p:sp>
      <p:sp>
        <p:nvSpPr>
          <p:cNvPr id="5" name="Footer Placeholder 4">
            <a:extLst>
              <a:ext uri="{FF2B5EF4-FFF2-40B4-BE49-F238E27FC236}">
                <a16:creationId xmlns:a16="http://schemas.microsoft.com/office/drawing/2014/main" id="{7CB6C5FF-E24B-CF09-4071-D580AAD9F61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4CF8788B-AFC0-5DFC-A343-F09F3B289486}"/>
              </a:ext>
            </a:extLst>
          </p:cNvPr>
          <p:cNvSpPr>
            <a:spLocks noGrp="1"/>
          </p:cNvSpPr>
          <p:nvPr>
            <p:ph type="sldNum" sz="quarter" idx="12"/>
          </p:nvPr>
        </p:nvSpPr>
        <p:spPr/>
        <p:txBody>
          <a:bodyPr/>
          <a:lstStyle/>
          <a:p>
            <a:fld id="{FFBD592F-2D84-4B38-8D0B-02E6DDF8C17C}" type="slidenum">
              <a:rPr lang="en-US" smtClean="0"/>
              <a:t>17</a:t>
            </a:fld>
            <a:endParaRPr lang="en-US"/>
          </a:p>
        </p:txBody>
      </p:sp>
    </p:spTree>
    <p:extLst>
      <p:ext uri="{BB962C8B-B14F-4D97-AF65-F5344CB8AC3E}">
        <p14:creationId xmlns:p14="http://schemas.microsoft.com/office/powerpoint/2010/main" val="54815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9425-C38B-A2D9-E1C9-A578C7006CE6}"/>
              </a:ext>
            </a:extLst>
          </p:cNvPr>
          <p:cNvSpPr>
            <a:spLocks noGrp="1"/>
          </p:cNvSpPr>
          <p:nvPr>
            <p:ph type="title"/>
          </p:nvPr>
        </p:nvSpPr>
        <p:spPr/>
        <p:txBody>
          <a:bodyPr/>
          <a:lstStyle/>
          <a:p>
            <a:r>
              <a:rPr lang="en-US" altLang="en-US" sz="4400"/>
              <a:t>Shortest Remaining Time First Scheduling</a:t>
            </a:r>
            <a:endParaRPr lang="en-US"/>
          </a:p>
        </p:txBody>
      </p:sp>
      <p:sp>
        <p:nvSpPr>
          <p:cNvPr id="3" name="Content Placeholder 2">
            <a:extLst>
              <a:ext uri="{FF2B5EF4-FFF2-40B4-BE49-F238E27FC236}">
                <a16:creationId xmlns:a16="http://schemas.microsoft.com/office/drawing/2014/main" id="{B9BDE141-1413-30A1-9A0D-2F83AC23CF7C}"/>
              </a:ext>
            </a:extLst>
          </p:cNvPr>
          <p:cNvSpPr>
            <a:spLocks noGrp="1"/>
          </p:cNvSpPr>
          <p:nvPr>
            <p:ph idx="1"/>
          </p:nvPr>
        </p:nvSpPr>
        <p:spPr/>
        <p:txBody>
          <a:bodyPr/>
          <a:lstStyle/>
          <a:p>
            <a:r>
              <a:rPr lang="en-US" altLang="en-US" dirty="0">
                <a:cs typeface="ＭＳ Ｐゴシック" charset="-128"/>
              </a:rPr>
              <a:t>Preemptive version of SJF</a:t>
            </a:r>
            <a:endParaRPr lang="en-US" altLang="en-US" b="1" dirty="0">
              <a:solidFill>
                <a:srgbClr val="006699"/>
              </a:solidFill>
            </a:endParaRPr>
          </a:p>
          <a:p>
            <a:endParaRPr lang="en-US" altLang="en-US" dirty="0"/>
          </a:p>
          <a:p>
            <a:r>
              <a:rPr lang="en-US" altLang="en-US" dirty="0"/>
              <a:t>Whenever a new process arrives in the ready queue, the decision on which process to schedule next is redone using the SJF algorithm.</a:t>
            </a:r>
          </a:p>
          <a:p>
            <a:endParaRPr lang="en-US" altLang="en-US" dirty="0"/>
          </a:p>
          <a:p>
            <a:r>
              <a:rPr lang="en-US" altLang="en-US" dirty="0"/>
              <a:t>Is SRT more “optimal” than SJF in terms of the minimum average waiting time for a given set of processes?</a:t>
            </a:r>
          </a:p>
          <a:p>
            <a:endParaRPr lang="en-US" altLang="en-US" dirty="0"/>
          </a:p>
          <a:p>
            <a:pPr lvl="1"/>
            <a:endParaRPr lang="en-US" altLang="en-US" dirty="0"/>
          </a:p>
          <a:p>
            <a:endParaRPr lang="en-US" dirty="0"/>
          </a:p>
        </p:txBody>
      </p:sp>
      <p:sp>
        <p:nvSpPr>
          <p:cNvPr id="4" name="Date Placeholder 3">
            <a:extLst>
              <a:ext uri="{FF2B5EF4-FFF2-40B4-BE49-F238E27FC236}">
                <a16:creationId xmlns:a16="http://schemas.microsoft.com/office/drawing/2014/main" id="{E5C0CCB9-F39F-4AC3-627B-4BF953EF9DB9}"/>
              </a:ext>
            </a:extLst>
          </p:cNvPr>
          <p:cNvSpPr>
            <a:spLocks noGrp="1"/>
          </p:cNvSpPr>
          <p:nvPr>
            <p:ph type="dt" sz="half" idx="10"/>
          </p:nvPr>
        </p:nvSpPr>
        <p:spPr/>
        <p:txBody>
          <a:bodyPr/>
          <a:lstStyle/>
          <a:p>
            <a:fld id="{C81D5ADC-85FB-4A84-8F90-388DDF9FE067}" type="datetime1">
              <a:rPr lang="en-US" smtClean="0"/>
              <a:t>10/16/24</a:t>
            </a:fld>
            <a:endParaRPr lang="en-US"/>
          </a:p>
        </p:txBody>
      </p:sp>
      <p:sp>
        <p:nvSpPr>
          <p:cNvPr id="5" name="Footer Placeholder 4">
            <a:extLst>
              <a:ext uri="{FF2B5EF4-FFF2-40B4-BE49-F238E27FC236}">
                <a16:creationId xmlns:a16="http://schemas.microsoft.com/office/drawing/2014/main" id="{AC470E01-E7B1-DA71-7ED7-31F2E5CAB936}"/>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861C6AE-6DA8-14B7-E10B-9F4CE8C77839}"/>
              </a:ext>
            </a:extLst>
          </p:cNvPr>
          <p:cNvSpPr>
            <a:spLocks noGrp="1"/>
          </p:cNvSpPr>
          <p:nvPr>
            <p:ph type="sldNum" sz="quarter" idx="12"/>
          </p:nvPr>
        </p:nvSpPr>
        <p:spPr/>
        <p:txBody>
          <a:bodyPr/>
          <a:lstStyle/>
          <a:p>
            <a:fld id="{FFBD592F-2D84-4B38-8D0B-02E6DDF8C17C}" type="slidenum">
              <a:rPr lang="en-US" smtClean="0"/>
              <a:t>18</a:t>
            </a:fld>
            <a:endParaRPr lang="en-US"/>
          </a:p>
        </p:txBody>
      </p:sp>
    </p:spTree>
    <p:extLst>
      <p:ext uri="{BB962C8B-B14F-4D97-AF65-F5344CB8AC3E}">
        <p14:creationId xmlns:p14="http://schemas.microsoft.com/office/powerpoint/2010/main" val="15930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5C83-5FC0-C860-FB4C-AF633EA2253E}"/>
              </a:ext>
            </a:extLst>
          </p:cNvPr>
          <p:cNvSpPr>
            <a:spLocks noGrp="1"/>
          </p:cNvSpPr>
          <p:nvPr>
            <p:ph type="title"/>
          </p:nvPr>
        </p:nvSpPr>
        <p:spPr/>
        <p:txBody>
          <a:bodyPr/>
          <a:lstStyle/>
          <a:p>
            <a:r>
              <a:rPr lang="en-US" altLang="en-US" sz="4400"/>
              <a:t>Example of Shortest-remaining-time-first</a:t>
            </a:r>
            <a:endParaRPr lang="en-US"/>
          </a:p>
        </p:txBody>
      </p:sp>
      <p:sp>
        <p:nvSpPr>
          <p:cNvPr id="3" name="Content Placeholder 2">
            <a:extLst>
              <a:ext uri="{FF2B5EF4-FFF2-40B4-BE49-F238E27FC236}">
                <a16:creationId xmlns:a16="http://schemas.microsoft.com/office/drawing/2014/main" id="{05E87C23-B99F-1DB5-12C5-1911016CCC15}"/>
              </a:ext>
            </a:extLst>
          </p:cNvPr>
          <p:cNvSpPr>
            <a:spLocks noGrp="1"/>
          </p:cNvSpPr>
          <p:nvPr>
            <p:ph idx="1"/>
          </p:nvPr>
        </p:nvSpPr>
        <p:spPr/>
        <p:txBody>
          <a:bodyPr>
            <a:normAutofit fontScale="85000" lnSpcReduction="20000"/>
          </a:bodyPr>
          <a:lstStyle/>
          <a:p>
            <a:pPr>
              <a:tabLst>
                <a:tab pos="1601312" algn="ctr"/>
                <a:tab pos="3252629" algn="ctr"/>
                <a:tab pos="5141754" algn="ctr"/>
              </a:tabLst>
              <a:defRPr/>
            </a:pPr>
            <a:r>
              <a:rPr lang="en-US" altLang="en-US">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a:cs typeface="ＭＳ Ｐゴシック" charset="-128"/>
              </a:rPr>
              <a:t>		               </a:t>
            </a:r>
            <a:r>
              <a:rPr lang="en-US" altLang="en-US" u="sng">
                <a:cs typeface="ＭＳ Ｐゴシック" charset="-128"/>
              </a:rPr>
              <a:t>Process</a:t>
            </a:r>
            <a:r>
              <a:rPr lang="en-US" altLang="en-US" u="sng">
                <a:solidFill>
                  <a:schemeClr val="bg1"/>
                </a:solidFill>
                <a:cs typeface="ＭＳ Ｐゴシック" charset="-128"/>
              </a:rPr>
              <a:t>      i </a:t>
            </a:r>
            <a:r>
              <a:rPr lang="en-US" altLang="en-US" i="1" u="sng">
                <a:cs typeface="ＭＳ Ｐゴシック" charset="-128"/>
              </a:rPr>
              <a:t>Arrival </a:t>
            </a:r>
            <a:r>
              <a:rPr lang="en-US" altLang="en-US" u="sng">
                <a:cs typeface="ＭＳ Ｐゴシック" charset="-128"/>
              </a:rPr>
              <a:t>Time</a:t>
            </a:r>
            <a:r>
              <a:rPr lang="en-US" altLang="en-US">
                <a:cs typeface="ＭＳ Ｐゴシック" charset="-128"/>
              </a:rPr>
              <a:t>	</a:t>
            </a:r>
            <a:r>
              <a:rPr lang="en-US" altLang="en-US" u="sng">
                <a:cs typeface="ＭＳ Ｐゴシック" charset="-128"/>
              </a:rPr>
              <a:t>Burst Time</a:t>
            </a:r>
            <a:endParaRPr lang="en-US" altLang="en-US">
              <a:cs typeface="ＭＳ Ｐゴシック" charset="-128"/>
            </a:endParaRPr>
          </a:p>
          <a:p>
            <a:pPr>
              <a:buFont typeface="Monotype Sorts" pitchFamily="-84" charset="2"/>
              <a:buNone/>
              <a:tabLst>
                <a:tab pos="1601312" algn="ctr"/>
                <a:tab pos="3252629" algn="ctr"/>
                <a:tab pos="5141754" algn="ctr"/>
              </a:tabLst>
              <a:defRPr/>
            </a:pPr>
            <a:r>
              <a:rPr lang="en-US" altLang="en-US">
                <a:cs typeface="ＭＳ Ｐゴシック" charset="-128"/>
              </a:rPr>
              <a:t>		 </a:t>
            </a:r>
            <a:r>
              <a:rPr lang="en-US" altLang="en-US" i="1">
                <a:cs typeface="ＭＳ Ｐゴシック" charset="-128"/>
              </a:rPr>
              <a:t>P</a:t>
            </a:r>
            <a:r>
              <a:rPr lang="en-US" altLang="en-US" i="1" baseline="-25000">
                <a:cs typeface="ＭＳ Ｐゴシック" charset="-128"/>
              </a:rPr>
              <a:t>1</a:t>
            </a:r>
            <a:r>
              <a:rPr lang="en-US" altLang="en-US">
                <a:cs typeface="ＭＳ Ｐゴシック" charset="-128"/>
              </a:rPr>
              <a:t>	</a:t>
            </a:r>
            <a:r>
              <a:rPr lang="en-US" altLang="en-US">
                <a:solidFill>
                  <a:srgbClr val="000000"/>
                </a:solidFill>
                <a:cs typeface="ＭＳ Ｐゴシック" charset="-128"/>
              </a:rPr>
              <a:t>0</a:t>
            </a:r>
            <a:r>
              <a:rPr lang="en-US" altLang="en-US">
                <a:cs typeface="ＭＳ Ｐゴシック" charset="-128"/>
              </a:rPr>
              <a:t>	8</a:t>
            </a:r>
          </a:p>
          <a:p>
            <a:pPr>
              <a:buFont typeface="Monotype Sorts" pitchFamily="-84" charset="2"/>
              <a:buNone/>
              <a:tabLst>
                <a:tab pos="1601312" algn="ctr"/>
                <a:tab pos="3252629" algn="ctr"/>
                <a:tab pos="5141754" algn="ctr"/>
              </a:tabLst>
              <a:defRPr/>
            </a:pPr>
            <a:r>
              <a:rPr lang="en-US" altLang="en-US">
                <a:cs typeface="ＭＳ Ｐゴシック" charset="-128"/>
              </a:rPr>
              <a:t>		 </a:t>
            </a:r>
            <a:r>
              <a:rPr lang="en-US" altLang="en-US" i="1">
                <a:cs typeface="ＭＳ Ｐゴシック" charset="-128"/>
              </a:rPr>
              <a:t>P</a:t>
            </a:r>
            <a:r>
              <a:rPr lang="en-US" altLang="en-US" i="1" baseline="-25000">
                <a:cs typeface="ＭＳ Ｐゴシック" charset="-128"/>
              </a:rPr>
              <a:t>2 	</a:t>
            </a:r>
            <a:r>
              <a:rPr lang="en-US" altLang="en-US">
                <a:solidFill>
                  <a:srgbClr val="000000"/>
                </a:solidFill>
                <a:cs typeface="ＭＳ Ｐゴシック" charset="-128"/>
              </a:rPr>
              <a:t>1</a:t>
            </a:r>
            <a:r>
              <a:rPr lang="en-US" altLang="en-US">
                <a:cs typeface="ＭＳ Ｐゴシック" charset="-128"/>
              </a:rPr>
              <a:t>	4</a:t>
            </a:r>
          </a:p>
          <a:p>
            <a:pPr>
              <a:buFont typeface="Monotype Sorts" pitchFamily="-84" charset="2"/>
              <a:buNone/>
              <a:tabLst>
                <a:tab pos="1601312" algn="ctr"/>
                <a:tab pos="3252629" algn="ctr"/>
                <a:tab pos="5141754" algn="ctr"/>
              </a:tabLst>
              <a:defRPr/>
            </a:pPr>
            <a:r>
              <a:rPr lang="en-US" altLang="en-US">
                <a:cs typeface="ＭＳ Ｐゴシック" charset="-128"/>
              </a:rPr>
              <a:t>		 </a:t>
            </a:r>
            <a:r>
              <a:rPr lang="en-US" altLang="en-US" i="1">
                <a:cs typeface="ＭＳ Ｐゴシック" charset="-128"/>
              </a:rPr>
              <a:t>P</a:t>
            </a:r>
            <a:r>
              <a:rPr lang="en-US" altLang="en-US" i="1" baseline="-25000">
                <a:cs typeface="ＭＳ Ｐゴシック" charset="-128"/>
              </a:rPr>
              <a:t>3</a:t>
            </a:r>
            <a:r>
              <a:rPr lang="en-US" altLang="en-US">
                <a:cs typeface="ＭＳ Ｐゴシック" charset="-128"/>
              </a:rPr>
              <a:t>	</a:t>
            </a:r>
            <a:r>
              <a:rPr lang="en-US" altLang="en-US">
                <a:solidFill>
                  <a:srgbClr val="000000"/>
                </a:solidFill>
                <a:cs typeface="ＭＳ Ｐゴシック" charset="-128"/>
              </a:rPr>
              <a:t>2</a:t>
            </a:r>
            <a:r>
              <a:rPr lang="en-US" altLang="en-US">
                <a:cs typeface="ＭＳ Ｐゴシック" charset="-128"/>
              </a:rPr>
              <a:t>	9</a:t>
            </a:r>
          </a:p>
          <a:p>
            <a:pPr>
              <a:buFont typeface="Monotype Sorts" pitchFamily="-84" charset="2"/>
              <a:buNone/>
              <a:tabLst>
                <a:tab pos="1601312" algn="ctr"/>
                <a:tab pos="3252629" algn="ctr"/>
                <a:tab pos="5141754" algn="ctr"/>
              </a:tabLst>
              <a:defRPr/>
            </a:pPr>
            <a:r>
              <a:rPr lang="en-US" altLang="en-US">
                <a:cs typeface="ＭＳ Ｐゴシック" charset="-128"/>
              </a:rPr>
              <a:t>		 </a:t>
            </a:r>
            <a:r>
              <a:rPr lang="en-US" altLang="en-US" i="1">
                <a:cs typeface="ＭＳ Ｐゴシック" charset="-128"/>
              </a:rPr>
              <a:t>P</a:t>
            </a:r>
            <a:r>
              <a:rPr lang="en-US" altLang="en-US" i="1" baseline="-25000">
                <a:cs typeface="ＭＳ Ｐゴシック" charset="-128"/>
              </a:rPr>
              <a:t>4</a:t>
            </a:r>
            <a:r>
              <a:rPr lang="en-US" altLang="en-US">
                <a:cs typeface="ＭＳ Ｐゴシック" charset="-128"/>
              </a:rPr>
              <a:t>	</a:t>
            </a:r>
            <a:r>
              <a:rPr lang="en-US" altLang="en-US">
                <a:solidFill>
                  <a:srgbClr val="000000"/>
                </a:solidFill>
                <a:cs typeface="ＭＳ Ｐゴシック" charset="-128"/>
              </a:rPr>
              <a:t>3</a:t>
            </a:r>
            <a:r>
              <a:rPr lang="en-US" altLang="en-US">
                <a:cs typeface="ＭＳ Ｐゴシック" charset="-128"/>
              </a:rPr>
              <a:t>	5</a:t>
            </a:r>
          </a:p>
          <a:p>
            <a:pPr>
              <a:tabLst>
                <a:tab pos="1601312" algn="ctr"/>
                <a:tab pos="3252629" algn="ctr"/>
                <a:tab pos="5141754" algn="ctr"/>
              </a:tabLst>
              <a:defRPr/>
            </a:pPr>
            <a:r>
              <a:rPr lang="en-US" altLang="en-US" i="1">
                <a:cs typeface="ＭＳ Ｐゴシック" charset="-128"/>
              </a:rPr>
              <a:t>Preemptive </a:t>
            </a:r>
            <a:r>
              <a:rPr lang="en-US" altLang="en-US">
                <a:cs typeface="ＭＳ Ｐゴシック" charset="-128"/>
              </a:rPr>
              <a:t>SJF Gantt Chart</a:t>
            </a:r>
          </a:p>
          <a:p>
            <a:pPr>
              <a:tabLst>
                <a:tab pos="1601312" algn="ctr"/>
                <a:tab pos="3252629" algn="ctr"/>
                <a:tab pos="5141754" algn="ctr"/>
              </a:tabLst>
              <a:defRPr/>
            </a:pPr>
            <a:endParaRPr lang="en-US" altLang="en-US">
              <a:cs typeface="ＭＳ Ｐゴシック" charset="-128"/>
            </a:endParaRPr>
          </a:p>
          <a:p>
            <a:pPr>
              <a:tabLst>
                <a:tab pos="1601312" algn="ctr"/>
                <a:tab pos="3252629" algn="ctr"/>
                <a:tab pos="5141754" algn="ctr"/>
              </a:tabLst>
              <a:defRPr/>
            </a:pPr>
            <a:endParaRPr lang="en-US" altLang="en-US">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a:cs typeface="ＭＳ Ｐゴシック" charset="-128"/>
            </a:endParaRPr>
          </a:p>
          <a:p>
            <a:pPr>
              <a:tabLst>
                <a:tab pos="1601312" algn="ctr"/>
                <a:tab pos="3252629" algn="ctr"/>
                <a:tab pos="5141754" algn="ctr"/>
              </a:tabLst>
              <a:defRPr/>
            </a:pPr>
            <a:r>
              <a:rPr lang="en-US" altLang="en-US">
                <a:cs typeface="ＭＳ Ｐゴシック" charset="-128"/>
              </a:rPr>
              <a:t>Average waiting time = [(10-1)+(1-1)+(17-2)+(5-3)]/4 = 26/4 = 6.5</a:t>
            </a:r>
            <a:endParaRPr lang="en-US" altLang="en-US" i="1" baseline="-25000">
              <a:cs typeface="ＭＳ Ｐゴシック" charset="-128"/>
            </a:endParaRPr>
          </a:p>
          <a:p>
            <a:endParaRPr lang="en-US"/>
          </a:p>
        </p:txBody>
      </p:sp>
      <p:sp>
        <p:nvSpPr>
          <p:cNvPr id="4" name="Date Placeholder 3">
            <a:extLst>
              <a:ext uri="{FF2B5EF4-FFF2-40B4-BE49-F238E27FC236}">
                <a16:creationId xmlns:a16="http://schemas.microsoft.com/office/drawing/2014/main" id="{D2D82BC3-C79B-36D6-B56F-86881379DE12}"/>
              </a:ext>
            </a:extLst>
          </p:cNvPr>
          <p:cNvSpPr>
            <a:spLocks noGrp="1"/>
          </p:cNvSpPr>
          <p:nvPr>
            <p:ph type="dt" sz="half" idx="10"/>
          </p:nvPr>
        </p:nvSpPr>
        <p:spPr/>
        <p:txBody>
          <a:bodyPr/>
          <a:lstStyle/>
          <a:p>
            <a:fld id="{85E4CDBC-5733-4710-8227-E2F14BEB5D6B}" type="datetime1">
              <a:rPr lang="en-US" smtClean="0"/>
              <a:t>10/16/24</a:t>
            </a:fld>
            <a:endParaRPr lang="en-US"/>
          </a:p>
        </p:txBody>
      </p:sp>
      <p:sp>
        <p:nvSpPr>
          <p:cNvPr id="5" name="Footer Placeholder 4">
            <a:extLst>
              <a:ext uri="{FF2B5EF4-FFF2-40B4-BE49-F238E27FC236}">
                <a16:creationId xmlns:a16="http://schemas.microsoft.com/office/drawing/2014/main" id="{728F8DC9-093F-E2EA-01B2-E44CDFCB26C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AA4A0CD8-BEC3-3582-E3B6-FB4F43073482}"/>
              </a:ext>
            </a:extLst>
          </p:cNvPr>
          <p:cNvSpPr>
            <a:spLocks noGrp="1"/>
          </p:cNvSpPr>
          <p:nvPr>
            <p:ph type="sldNum" sz="quarter" idx="12"/>
          </p:nvPr>
        </p:nvSpPr>
        <p:spPr/>
        <p:txBody>
          <a:bodyPr/>
          <a:lstStyle/>
          <a:p>
            <a:fld id="{FFBD592F-2D84-4B38-8D0B-02E6DDF8C17C}" type="slidenum">
              <a:rPr lang="en-US" smtClean="0"/>
              <a:t>19</a:t>
            </a:fld>
            <a:endParaRPr lang="en-US"/>
          </a:p>
        </p:txBody>
      </p:sp>
      <p:pic>
        <p:nvPicPr>
          <p:cNvPr id="7" name="Picture 1">
            <a:extLst>
              <a:ext uri="{FF2B5EF4-FFF2-40B4-BE49-F238E27FC236}">
                <a16:creationId xmlns:a16="http://schemas.microsoft.com/office/drawing/2014/main" id="{783798E4-3F70-8F3A-7756-96FC37A392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3" y="4624474"/>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79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B3D9-0737-BF73-0D39-0659567E8152}"/>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CC540563-1AA0-B8A6-3E0E-FD1AAFE16C19}"/>
              </a:ext>
            </a:extLst>
          </p:cNvPr>
          <p:cNvSpPr>
            <a:spLocks noGrp="1"/>
          </p:cNvSpPr>
          <p:nvPr>
            <p:ph idx="1"/>
          </p:nvPr>
        </p:nvSpPr>
        <p:spPr/>
        <p:txBody>
          <a:bodyPr>
            <a:normAutofit/>
          </a:bodyPr>
          <a:lstStyle/>
          <a:p>
            <a:r>
              <a:rPr lang="en-US" altLang="en-US"/>
              <a:t>Basic Concepts</a:t>
            </a:r>
          </a:p>
          <a:p>
            <a:r>
              <a:rPr lang="en-US" altLang="en-US"/>
              <a:t>Scheduling Criteria </a:t>
            </a:r>
          </a:p>
          <a:p>
            <a:r>
              <a:rPr lang="en-US" altLang="en-US"/>
              <a:t>Scheduling Algorithms</a:t>
            </a:r>
          </a:p>
          <a:p>
            <a:r>
              <a:rPr lang="en-US" altLang="en-US"/>
              <a:t>Thread Scheduling</a:t>
            </a:r>
          </a:p>
          <a:p>
            <a:r>
              <a:rPr lang="en-US" altLang="en-US"/>
              <a:t>Multi-Processor Scheduling</a:t>
            </a:r>
          </a:p>
          <a:p>
            <a:r>
              <a:rPr lang="en-US" altLang="en-US"/>
              <a:t>Real-Time CPU Scheduling</a:t>
            </a:r>
          </a:p>
          <a:p>
            <a:r>
              <a:rPr lang="en-US" altLang="en-US"/>
              <a:t>Operating Systems Examples</a:t>
            </a:r>
          </a:p>
          <a:p>
            <a:r>
              <a:rPr lang="en-US" altLang="en-US"/>
              <a:t>Algorithm Evaluation</a:t>
            </a:r>
          </a:p>
          <a:p>
            <a:endParaRPr lang="en-US"/>
          </a:p>
        </p:txBody>
      </p:sp>
      <p:sp>
        <p:nvSpPr>
          <p:cNvPr id="4" name="Date Placeholder 3">
            <a:extLst>
              <a:ext uri="{FF2B5EF4-FFF2-40B4-BE49-F238E27FC236}">
                <a16:creationId xmlns:a16="http://schemas.microsoft.com/office/drawing/2014/main" id="{32BBB1BD-77A6-ECB4-30F8-9B3C52201045}"/>
              </a:ext>
            </a:extLst>
          </p:cNvPr>
          <p:cNvSpPr>
            <a:spLocks noGrp="1"/>
          </p:cNvSpPr>
          <p:nvPr>
            <p:ph type="dt" sz="half" idx="10"/>
          </p:nvPr>
        </p:nvSpPr>
        <p:spPr/>
        <p:txBody>
          <a:bodyPr/>
          <a:lstStyle/>
          <a:p>
            <a:fld id="{534F8B6A-F613-4F79-A7F5-FCCF268D9BBA}" type="datetime1">
              <a:rPr lang="en-US" smtClean="0"/>
              <a:t>10/16/24</a:t>
            </a:fld>
            <a:endParaRPr lang="en-US"/>
          </a:p>
        </p:txBody>
      </p:sp>
      <p:sp>
        <p:nvSpPr>
          <p:cNvPr id="5" name="Footer Placeholder 4">
            <a:extLst>
              <a:ext uri="{FF2B5EF4-FFF2-40B4-BE49-F238E27FC236}">
                <a16:creationId xmlns:a16="http://schemas.microsoft.com/office/drawing/2014/main" id="{1E0AA48B-FF4E-282C-5922-7F84CFD8A32A}"/>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BCB83BEF-73B6-BCC5-FD74-6BF68FF2D996}"/>
              </a:ext>
            </a:extLst>
          </p:cNvPr>
          <p:cNvSpPr>
            <a:spLocks noGrp="1"/>
          </p:cNvSpPr>
          <p:nvPr>
            <p:ph type="sldNum" sz="quarter" idx="12"/>
          </p:nvPr>
        </p:nvSpPr>
        <p:spPr/>
        <p:txBody>
          <a:bodyPr/>
          <a:lstStyle/>
          <a:p>
            <a:fld id="{FFBD592F-2D84-4B38-8D0B-02E6DDF8C17C}" type="slidenum">
              <a:rPr lang="en-US" smtClean="0"/>
              <a:t>2</a:t>
            </a:fld>
            <a:endParaRPr lang="en-US"/>
          </a:p>
        </p:txBody>
      </p:sp>
    </p:spTree>
    <p:extLst>
      <p:ext uri="{BB962C8B-B14F-4D97-AF65-F5344CB8AC3E}">
        <p14:creationId xmlns:p14="http://schemas.microsoft.com/office/powerpoint/2010/main" val="1546796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EDF5-C6F4-D8A7-2473-DC29BD178E6D}"/>
              </a:ext>
            </a:extLst>
          </p:cNvPr>
          <p:cNvSpPr>
            <a:spLocks noGrp="1"/>
          </p:cNvSpPr>
          <p:nvPr>
            <p:ph type="title"/>
          </p:nvPr>
        </p:nvSpPr>
        <p:spPr/>
        <p:txBody>
          <a:bodyPr/>
          <a:lstStyle/>
          <a:p>
            <a:r>
              <a:rPr lang="en-US" altLang="en-US"/>
              <a:t>Round Robin (RR)</a:t>
            </a:r>
            <a:endParaRPr lang="en-US"/>
          </a:p>
        </p:txBody>
      </p:sp>
      <p:sp>
        <p:nvSpPr>
          <p:cNvPr id="3" name="Content Placeholder 2">
            <a:extLst>
              <a:ext uri="{FF2B5EF4-FFF2-40B4-BE49-F238E27FC236}">
                <a16:creationId xmlns:a16="http://schemas.microsoft.com/office/drawing/2014/main" id="{41AAFEC2-8AFC-F227-99B8-B663B1586F60}"/>
              </a:ext>
            </a:extLst>
          </p:cNvPr>
          <p:cNvSpPr>
            <a:spLocks noGrp="1"/>
          </p:cNvSpPr>
          <p:nvPr>
            <p:ph idx="1"/>
          </p:nvPr>
        </p:nvSpPr>
        <p:spPr>
          <a:xfrm>
            <a:off x="838200" y="1825624"/>
            <a:ext cx="10515600" cy="4530725"/>
          </a:xfrm>
        </p:spPr>
        <p:txBody>
          <a:bodyPr>
            <a:normAutofit fontScale="77500" lnSpcReduction="20000"/>
          </a:bodyPr>
          <a:lstStyle/>
          <a:p>
            <a:r>
              <a:rPr lang="en-US" altLang="en-US"/>
              <a:t>Each process gets a small unit of CPU time (</a:t>
            </a:r>
            <a:r>
              <a:rPr lang="en-US" altLang="en-US">
                <a:solidFill>
                  <a:schemeClr val="accent6">
                    <a:lumMod val="75000"/>
                  </a:schemeClr>
                </a:solidFill>
              </a:rPr>
              <a:t>time quantum </a:t>
            </a:r>
            <a:r>
              <a:rPr lang="en-US" altLang="en-US" i="1"/>
              <a:t>q</a:t>
            </a:r>
            <a:r>
              <a:rPr lang="en-US" altLang="en-US"/>
              <a:t>), usually 10-100 milliseconds. </a:t>
            </a:r>
          </a:p>
          <a:p>
            <a:pPr lvl="1"/>
            <a:r>
              <a:rPr lang="en-US" altLang="en-US"/>
              <a:t>After this time has elapsed, the process is preempted and added to the end of the ready queue.</a:t>
            </a:r>
          </a:p>
          <a:p>
            <a:endParaRPr lang="en-US" altLang="en-US"/>
          </a:p>
          <a:p>
            <a:r>
              <a:rPr lang="en-US" altLang="en-US" sz="3100"/>
              <a:t>If there are </a:t>
            </a:r>
            <a:r>
              <a:rPr lang="en-US" altLang="en-US" sz="3100" i="1"/>
              <a:t>n</a:t>
            </a:r>
            <a:r>
              <a:rPr lang="en-US" altLang="en-US" sz="3100"/>
              <a:t> processes in the ready queue and the time quantum is </a:t>
            </a:r>
            <a:r>
              <a:rPr lang="en-US" altLang="en-US" sz="3100" i="1"/>
              <a:t>q</a:t>
            </a:r>
            <a:r>
              <a:rPr lang="en-US" altLang="en-US" sz="3100"/>
              <a:t>, then each process gets 1/</a:t>
            </a:r>
            <a:r>
              <a:rPr lang="en-US" altLang="en-US" sz="3100" i="1"/>
              <a:t>n</a:t>
            </a:r>
            <a:r>
              <a:rPr lang="en-US" altLang="en-US" sz="3100"/>
              <a:t> of the CPU time in chunks of at most </a:t>
            </a:r>
            <a:r>
              <a:rPr lang="en-US" altLang="en-US" sz="3100" i="1"/>
              <a:t>q</a:t>
            </a:r>
            <a:r>
              <a:rPr lang="en-US" altLang="en-US" sz="3100"/>
              <a:t> time units at once. </a:t>
            </a:r>
          </a:p>
          <a:p>
            <a:pPr lvl="1"/>
            <a:r>
              <a:rPr lang="en-US" altLang="en-US" sz="2600"/>
              <a:t>No process waits more than (</a:t>
            </a:r>
            <a:r>
              <a:rPr lang="en-US" altLang="en-US" sz="2600" i="1"/>
              <a:t>n</a:t>
            </a:r>
            <a:r>
              <a:rPr lang="en-US" altLang="en-US" sz="2600"/>
              <a:t>-1)</a:t>
            </a:r>
            <a:r>
              <a:rPr lang="en-US" altLang="en-US" sz="2600">
                <a:sym typeface="Wingdings 2" panose="05020102010507070707" pitchFamily="18" charset="2"/>
              </a:rPr>
              <a:t></a:t>
            </a:r>
            <a:r>
              <a:rPr lang="en-US" altLang="en-US" sz="2600" i="1"/>
              <a:t>q </a:t>
            </a:r>
            <a:r>
              <a:rPr lang="en-US" altLang="en-US" sz="2600"/>
              <a:t>time units.</a:t>
            </a:r>
          </a:p>
          <a:p>
            <a:pPr lvl="1"/>
            <a:r>
              <a:rPr lang="en-US" sz="2600" b="0" i="0" u="none" strike="noStrike" baseline="0"/>
              <a:t>For example, with five processes and a time quantum of 20 milliseconds, each process will get up to 20 milliseconds every 100 milliseconds.</a:t>
            </a:r>
            <a:endParaRPr lang="en-US" sz="2600"/>
          </a:p>
          <a:p>
            <a:pPr lvl="1"/>
            <a:endParaRPr lang="en-US" altLang="en-US"/>
          </a:p>
          <a:p>
            <a:r>
              <a:rPr lang="en-US" altLang="en-US"/>
              <a:t>Timer interrupts every quantum to schedule next process</a:t>
            </a:r>
          </a:p>
          <a:p>
            <a:r>
              <a:rPr lang="en-US" altLang="en-US"/>
              <a:t>Performance</a:t>
            </a:r>
          </a:p>
          <a:p>
            <a:pPr lvl="1"/>
            <a:r>
              <a:rPr lang="en-US" altLang="en-US" i="1"/>
              <a:t>q</a:t>
            </a:r>
            <a:r>
              <a:rPr lang="en-US" altLang="en-US"/>
              <a:t> large </a:t>
            </a:r>
            <a:r>
              <a:rPr lang="en-US" altLang="en-US">
                <a:sym typeface="Symbol" panose="05050102010706020507" pitchFamily="18" charset="2"/>
              </a:rPr>
              <a:t> FIFO (FCFS)</a:t>
            </a:r>
          </a:p>
          <a:p>
            <a:pPr lvl="1"/>
            <a:r>
              <a:rPr lang="en-US" altLang="en-US" i="1">
                <a:sym typeface="Symbol" panose="05050102010706020507" pitchFamily="18" charset="2"/>
              </a:rPr>
              <a:t>q </a:t>
            </a:r>
            <a:r>
              <a:rPr lang="en-US" altLang="en-US">
                <a:sym typeface="Symbol" panose="05050102010706020507" pitchFamily="18" charset="2"/>
              </a:rPr>
              <a:t>small  RR</a:t>
            </a:r>
          </a:p>
          <a:p>
            <a:r>
              <a:rPr lang="en-US" altLang="en-US">
                <a:sym typeface="Symbol" panose="05050102010706020507" pitchFamily="18" charset="2"/>
              </a:rPr>
              <a:t>Note that </a:t>
            </a:r>
            <a:r>
              <a:rPr lang="en-US" altLang="en-US" i="1">
                <a:sym typeface="Symbol" panose="05050102010706020507" pitchFamily="18" charset="2"/>
              </a:rPr>
              <a:t>q</a:t>
            </a:r>
            <a:r>
              <a:rPr lang="en-US" altLang="en-US">
                <a:sym typeface="Symbol" panose="05050102010706020507" pitchFamily="18" charset="2"/>
              </a:rPr>
              <a:t> must be large with respect to context switch, otherwise overhead is too high.</a:t>
            </a:r>
          </a:p>
          <a:p>
            <a:endParaRPr lang="en-US" dirty="0"/>
          </a:p>
        </p:txBody>
      </p:sp>
      <p:sp>
        <p:nvSpPr>
          <p:cNvPr id="4" name="Date Placeholder 3">
            <a:extLst>
              <a:ext uri="{FF2B5EF4-FFF2-40B4-BE49-F238E27FC236}">
                <a16:creationId xmlns:a16="http://schemas.microsoft.com/office/drawing/2014/main" id="{6B40BA34-2878-EB16-300F-988A84F73CCF}"/>
              </a:ext>
            </a:extLst>
          </p:cNvPr>
          <p:cNvSpPr>
            <a:spLocks noGrp="1"/>
          </p:cNvSpPr>
          <p:nvPr>
            <p:ph type="dt" sz="half" idx="10"/>
          </p:nvPr>
        </p:nvSpPr>
        <p:spPr/>
        <p:txBody>
          <a:bodyPr/>
          <a:lstStyle/>
          <a:p>
            <a:fld id="{E4401463-0A0E-4E45-9131-3533F98452D9}" type="datetime1">
              <a:rPr lang="en-US" smtClean="0"/>
              <a:t>10/16/24</a:t>
            </a:fld>
            <a:endParaRPr lang="en-US"/>
          </a:p>
        </p:txBody>
      </p:sp>
      <p:sp>
        <p:nvSpPr>
          <p:cNvPr id="5" name="Footer Placeholder 4">
            <a:extLst>
              <a:ext uri="{FF2B5EF4-FFF2-40B4-BE49-F238E27FC236}">
                <a16:creationId xmlns:a16="http://schemas.microsoft.com/office/drawing/2014/main" id="{D406C34E-1831-938B-C8E6-18DB3B1BFDFD}"/>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F67B9E46-C7E7-7342-0868-FE47BCA24806}"/>
              </a:ext>
            </a:extLst>
          </p:cNvPr>
          <p:cNvSpPr>
            <a:spLocks noGrp="1"/>
          </p:cNvSpPr>
          <p:nvPr>
            <p:ph type="sldNum" sz="quarter" idx="12"/>
          </p:nvPr>
        </p:nvSpPr>
        <p:spPr/>
        <p:txBody>
          <a:bodyPr/>
          <a:lstStyle/>
          <a:p>
            <a:fld id="{FFBD592F-2D84-4B38-8D0B-02E6DDF8C17C}" type="slidenum">
              <a:rPr lang="en-US" smtClean="0"/>
              <a:t>20</a:t>
            </a:fld>
            <a:endParaRPr lang="en-US"/>
          </a:p>
        </p:txBody>
      </p:sp>
      <p:pic>
        <p:nvPicPr>
          <p:cNvPr id="12" name="Picture 11" descr="A white board with red writing on it&#10;&#10;Description automatically generated">
            <a:extLst>
              <a:ext uri="{FF2B5EF4-FFF2-40B4-BE49-F238E27FC236}">
                <a16:creationId xmlns:a16="http://schemas.microsoft.com/office/drawing/2014/main" id="{B8288BE3-7348-287A-52C0-31C21BD12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136525"/>
            <a:ext cx="1934514" cy="2038350"/>
          </a:xfrm>
          <a:prstGeom prst="rect">
            <a:avLst/>
          </a:prstGeom>
        </p:spPr>
      </p:pic>
    </p:spTree>
    <p:extLst>
      <p:ext uri="{BB962C8B-B14F-4D97-AF65-F5344CB8AC3E}">
        <p14:creationId xmlns:p14="http://schemas.microsoft.com/office/powerpoint/2010/main" val="71908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6276-B08A-819E-84F7-AEB6C2692416}"/>
              </a:ext>
            </a:extLst>
          </p:cNvPr>
          <p:cNvSpPr>
            <a:spLocks noGrp="1"/>
          </p:cNvSpPr>
          <p:nvPr>
            <p:ph type="title"/>
          </p:nvPr>
        </p:nvSpPr>
        <p:spPr/>
        <p:txBody>
          <a:bodyPr/>
          <a:lstStyle/>
          <a:p>
            <a:r>
              <a:rPr lang="en-US" altLang="en-US"/>
              <a:t>Example of RR with Time Quantum = 4</a:t>
            </a:r>
            <a:endParaRPr lang="en-US"/>
          </a:p>
        </p:txBody>
      </p:sp>
      <p:sp>
        <p:nvSpPr>
          <p:cNvPr id="3" name="Content Placeholder 2">
            <a:extLst>
              <a:ext uri="{FF2B5EF4-FFF2-40B4-BE49-F238E27FC236}">
                <a16:creationId xmlns:a16="http://schemas.microsoft.com/office/drawing/2014/main" id="{7A093802-0B57-59BF-E39E-7A9A32E72D79}"/>
              </a:ext>
            </a:extLst>
          </p:cNvPr>
          <p:cNvSpPr>
            <a:spLocks noGrp="1"/>
          </p:cNvSpPr>
          <p:nvPr>
            <p:ph idx="1"/>
          </p:nvPr>
        </p:nvSpPr>
        <p:spPr/>
        <p:txBody>
          <a:bodyPr>
            <a:normAutofit fontScale="85000" lnSpcReduction="20000"/>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i="1" dirty="0"/>
              <a:t>q</a:t>
            </a:r>
            <a:r>
              <a:rPr lang="en-US" altLang="en-US" dirty="0"/>
              <a:t> should be large compared to context switch time</a:t>
            </a:r>
          </a:p>
          <a:p>
            <a:pPr lvl="1">
              <a:lnSpc>
                <a:spcPct val="90000"/>
              </a:lnSpc>
              <a:tabLst>
                <a:tab pos="2219325" algn="ctr"/>
                <a:tab pos="3994150" algn="ctr"/>
              </a:tabLst>
            </a:pPr>
            <a:r>
              <a:rPr lang="en-US" altLang="en-US" i="1" dirty="0"/>
              <a:t>q</a:t>
            </a:r>
            <a:r>
              <a:rPr lang="en-US" altLang="en-US" dirty="0"/>
              <a:t> usually 10 milliseconds to 100 milliseconds, </a:t>
            </a:r>
          </a:p>
          <a:p>
            <a:pPr lvl="1">
              <a:lnSpc>
                <a:spcPct val="90000"/>
              </a:lnSpc>
              <a:tabLst>
                <a:tab pos="2219325" algn="ctr"/>
                <a:tab pos="3994150" algn="ctr"/>
              </a:tabLst>
            </a:pPr>
            <a:r>
              <a:rPr lang="en-US" altLang="en-US" dirty="0"/>
              <a:t>Context switch &lt; 10 microseconds</a:t>
            </a:r>
          </a:p>
          <a:p>
            <a:endParaRPr lang="en-US" dirty="0"/>
          </a:p>
        </p:txBody>
      </p:sp>
      <p:sp>
        <p:nvSpPr>
          <p:cNvPr id="4" name="Date Placeholder 3">
            <a:extLst>
              <a:ext uri="{FF2B5EF4-FFF2-40B4-BE49-F238E27FC236}">
                <a16:creationId xmlns:a16="http://schemas.microsoft.com/office/drawing/2014/main" id="{1F3B3F08-3EBD-D315-5A2C-0526E84B6117}"/>
              </a:ext>
            </a:extLst>
          </p:cNvPr>
          <p:cNvSpPr>
            <a:spLocks noGrp="1"/>
          </p:cNvSpPr>
          <p:nvPr>
            <p:ph type="dt" sz="half" idx="10"/>
          </p:nvPr>
        </p:nvSpPr>
        <p:spPr/>
        <p:txBody>
          <a:bodyPr/>
          <a:lstStyle/>
          <a:p>
            <a:fld id="{405B2FB7-70DF-4740-83CA-EDD91C715F5E}" type="datetime1">
              <a:rPr lang="en-US" smtClean="0"/>
              <a:t>10/16/24</a:t>
            </a:fld>
            <a:endParaRPr lang="en-US"/>
          </a:p>
        </p:txBody>
      </p:sp>
      <p:sp>
        <p:nvSpPr>
          <p:cNvPr id="5" name="Footer Placeholder 4">
            <a:extLst>
              <a:ext uri="{FF2B5EF4-FFF2-40B4-BE49-F238E27FC236}">
                <a16:creationId xmlns:a16="http://schemas.microsoft.com/office/drawing/2014/main" id="{EC2057EC-0E94-B083-A935-06FCF94E06B3}"/>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977BCFC-17BA-E7A9-6490-2F0668C17DE7}"/>
              </a:ext>
            </a:extLst>
          </p:cNvPr>
          <p:cNvSpPr>
            <a:spLocks noGrp="1"/>
          </p:cNvSpPr>
          <p:nvPr>
            <p:ph type="sldNum" sz="quarter" idx="12"/>
          </p:nvPr>
        </p:nvSpPr>
        <p:spPr/>
        <p:txBody>
          <a:bodyPr/>
          <a:lstStyle/>
          <a:p>
            <a:fld id="{FFBD592F-2D84-4B38-8D0B-02E6DDF8C17C}" type="slidenum">
              <a:rPr lang="en-US" smtClean="0"/>
              <a:t>21</a:t>
            </a:fld>
            <a:endParaRPr lang="en-US"/>
          </a:p>
        </p:txBody>
      </p:sp>
      <p:pic>
        <p:nvPicPr>
          <p:cNvPr id="7" name="Picture 1">
            <a:extLst>
              <a:ext uri="{FF2B5EF4-FFF2-40B4-BE49-F238E27FC236}">
                <a16:creationId xmlns:a16="http://schemas.microsoft.com/office/drawing/2014/main" id="{7C64DF3B-C4A1-F96D-AB31-604892F37F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3526" y="3763491"/>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51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DABA-0245-1703-7460-2E87CB6D264B}"/>
              </a:ext>
            </a:extLst>
          </p:cNvPr>
          <p:cNvSpPr>
            <a:spLocks noGrp="1"/>
          </p:cNvSpPr>
          <p:nvPr>
            <p:ph type="title"/>
          </p:nvPr>
        </p:nvSpPr>
        <p:spPr/>
        <p:txBody>
          <a:bodyPr/>
          <a:lstStyle/>
          <a:p>
            <a:r>
              <a:rPr lang="en-US" altLang="en-US" sz="4400"/>
              <a:t>Time Quantum and Context Switch Time</a:t>
            </a:r>
            <a:endParaRPr lang="en-US"/>
          </a:p>
        </p:txBody>
      </p:sp>
      <p:sp>
        <p:nvSpPr>
          <p:cNvPr id="4" name="Date Placeholder 3">
            <a:extLst>
              <a:ext uri="{FF2B5EF4-FFF2-40B4-BE49-F238E27FC236}">
                <a16:creationId xmlns:a16="http://schemas.microsoft.com/office/drawing/2014/main" id="{98C522DB-9056-0BD5-D233-9177474090BD}"/>
              </a:ext>
            </a:extLst>
          </p:cNvPr>
          <p:cNvSpPr>
            <a:spLocks noGrp="1"/>
          </p:cNvSpPr>
          <p:nvPr>
            <p:ph type="dt" sz="half" idx="10"/>
          </p:nvPr>
        </p:nvSpPr>
        <p:spPr/>
        <p:txBody>
          <a:bodyPr/>
          <a:lstStyle/>
          <a:p>
            <a:fld id="{918F9A52-1217-46E4-BB2F-B7EBEBB51D8B}" type="datetime1">
              <a:rPr lang="en-US" smtClean="0"/>
              <a:t>10/16/24</a:t>
            </a:fld>
            <a:endParaRPr lang="en-US"/>
          </a:p>
        </p:txBody>
      </p:sp>
      <p:sp>
        <p:nvSpPr>
          <p:cNvPr id="5" name="Footer Placeholder 4">
            <a:extLst>
              <a:ext uri="{FF2B5EF4-FFF2-40B4-BE49-F238E27FC236}">
                <a16:creationId xmlns:a16="http://schemas.microsoft.com/office/drawing/2014/main" id="{732DA75F-F849-E9A6-7DA0-0D1421B5AE7F}"/>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6EF58DA0-57C9-FF1E-172B-703D67C0DFEB}"/>
              </a:ext>
            </a:extLst>
          </p:cNvPr>
          <p:cNvSpPr>
            <a:spLocks noGrp="1"/>
          </p:cNvSpPr>
          <p:nvPr>
            <p:ph type="sldNum" sz="quarter" idx="12"/>
          </p:nvPr>
        </p:nvSpPr>
        <p:spPr/>
        <p:txBody>
          <a:bodyPr/>
          <a:lstStyle/>
          <a:p>
            <a:fld id="{FFBD592F-2D84-4B38-8D0B-02E6DDF8C17C}" type="slidenum">
              <a:rPr lang="en-US" smtClean="0"/>
              <a:t>22</a:t>
            </a:fld>
            <a:endParaRPr lang="en-US"/>
          </a:p>
        </p:txBody>
      </p:sp>
      <p:pic>
        <p:nvPicPr>
          <p:cNvPr id="7" name="Picture 1">
            <a:extLst>
              <a:ext uri="{FF2B5EF4-FFF2-40B4-BE49-F238E27FC236}">
                <a16:creationId xmlns:a16="http://schemas.microsoft.com/office/drawing/2014/main" id="{17EBA49A-7931-7039-D5F7-22C1AC6CF5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3739" y="2161285"/>
            <a:ext cx="9084521" cy="379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52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F10-9A2D-B0DB-B175-7F4814E9034D}"/>
              </a:ext>
            </a:extLst>
          </p:cNvPr>
          <p:cNvSpPr>
            <a:spLocks noGrp="1"/>
          </p:cNvSpPr>
          <p:nvPr>
            <p:ph type="title"/>
          </p:nvPr>
        </p:nvSpPr>
        <p:spPr/>
        <p:txBody>
          <a:bodyPr>
            <a:normAutofit/>
          </a:bodyPr>
          <a:lstStyle/>
          <a:p>
            <a:r>
              <a:rPr lang="en-US" altLang="en-US" sz="3600"/>
              <a:t>Turnaround Time Varies With The Time Quantum</a:t>
            </a:r>
            <a:endParaRPr lang="en-US" sz="3600"/>
          </a:p>
        </p:txBody>
      </p:sp>
      <p:sp>
        <p:nvSpPr>
          <p:cNvPr id="4" name="Date Placeholder 3">
            <a:extLst>
              <a:ext uri="{FF2B5EF4-FFF2-40B4-BE49-F238E27FC236}">
                <a16:creationId xmlns:a16="http://schemas.microsoft.com/office/drawing/2014/main" id="{FEF87139-8914-549D-A32B-2A84DBB713F2}"/>
              </a:ext>
            </a:extLst>
          </p:cNvPr>
          <p:cNvSpPr>
            <a:spLocks noGrp="1"/>
          </p:cNvSpPr>
          <p:nvPr>
            <p:ph type="dt" sz="half" idx="10"/>
          </p:nvPr>
        </p:nvSpPr>
        <p:spPr/>
        <p:txBody>
          <a:bodyPr/>
          <a:lstStyle/>
          <a:p>
            <a:fld id="{075FA225-B5A2-4012-B554-FFC4B57BC469}" type="datetime1">
              <a:rPr lang="en-US" smtClean="0"/>
              <a:t>10/16/24</a:t>
            </a:fld>
            <a:endParaRPr lang="en-US"/>
          </a:p>
        </p:txBody>
      </p:sp>
      <p:sp>
        <p:nvSpPr>
          <p:cNvPr id="5" name="Footer Placeholder 4">
            <a:extLst>
              <a:ext uri="{FF2B5EF4-FFF2-40B4-BE49-F238E27FC236}">
                <a16:creationId xmlns:a16="http://schemas.microsoft.com/office/drawing/2014/main" id="{4AEB6FBB-93AE-4CDC-2FAB-C02FA3F1FABF}"/>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0A674353-AB44-7E86-2407-D4D3A0E3EE88}"/>
              </a:ext>
            </a:extLst>
          </p:cNvPr>
          <p:cNvSpPr>
            <a:spLocks noGrp="1"/>
          </p:cNvSpPr>
          <p:nvPr>
            <p:ph type="sldNum" sz="quarter" idx="12"/>
          </p:nvPr>
        </p:nvSpPr>
        <p:spPr/>
        <p:txBody>
          <a:bodyPr/>
          <a:lstStyle/>
          <a:p>
            <a:fld id="{FFBD592F-2D84-4B38-8D0B-02E6DDF8C17C}" type="slidenum">
              <a:rPr lang="en-US" smtClean="0"/>
              <a:t>23</a:t>
            </a:fld>
            <a:endParaRPr lang="en-US"/>
          </a:p>
        </p:txBody>
      </p:sp>
      <p:pic>
        <p:nvPicPr>
          <p:cNvPr id="10" name="Picture 1">
            <a:extLst>
              <a:ext uri="{FF2B5EF4-FFF2-40B4-BE49-F238E27FC236}">
                <a16:creationId xmlns:a16="http://schemas.microsoft.com/office/drawing/2014/main" id="{CF986CFD-44CA-3333-EC7F-49FD3891DF5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2813" y="1811862"/>
            <a:ext cx="5522326" cy="458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AF87B21E-DD52-C702-0B07-F149B5D13EBC}"/>
              </a:ext>
            </a:extLst>
          </p:cNvPr>
          <p:cNvSpPr txBox="1"/>
          <p:nvPr/>
        </p:nvSpPr>
        <p:spPr>
          <a:xfrm>
            <a:off x="5865575" y="4147614"/>
            <a:ext cx="5117164" cy="646331"/>
          </a:xfrm>
          <a:prstGeom prst="rect">
            <a:avLst/>
          </a:prstGeom>
          <a:solidFill>
            <a:schemeClr val="accent1">
              <a:lumMod val="20000"/>
              <a:lumOff val="80000"/>
            </a:schemeClr>
          </a:solidFill>
          <a:ln>
            <a:solidFill>
              <a:schemeClr val="tx1"/>
            </a:solidFill>
          </a:ln>
        </p:spPr>
        <p:txBody>
          <a:bodyPr wrap="square">
            <a:spAutoFit/>
          </a:bodyPr>
          <a:lstStyle/>
          <a:p>
            <a:pPr>
              <a:spcBef>
                <a:spcPct val="0"/>
              </a:spcBef>
              <a:buClrTx/>
              <a:buSzTx/>
              <a:buFontTx/>
              <a:buNone/>
            </a:pPr>
            <a:r>
              <a:rPr kumimoji="0" lang="en-US" altLang="en-US" sz="1800" dirty="0">
                <a:latin typeface="Verdana" panose="020B0604030504040204" pitchFamily="34" charset="0"/>
              </a:rPr>
              <a:t>Rule of thumb: 80% of CPU bursts should be shorter than the time quantum.</a:t>
            </a:r>
          </a:p>
        </p:txBody>
      </p:sp>
    </p:spTree>
    <p:extLst>
      <p:ext uri="{BB962C8B-B14F-4D97-AF65-F5344CB8AC3E}">
        <p14:creationId xmlns:p14="http://schemas.microsoft.com/office/powerpoint/2010/main" val="425988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ABF4-F5A7-701C-4418-D12B7AAC101E}"/>
              </a:ext>
            </a:extLst>
          </p:cNvPr>
          <p:cNvSpPr>
            <a:spLocks noGrp="1"/>
          </p:cNvSpPr>
          <p:nvPr>
            <p:ph type="title"/>
          </p:nvPr>
        </p:nvSpPr>
        <p:spPr/>
        <p:txBody>
          <a:bodyPr/>
          <a:lstStyle/>
          <a:p>
            <a:r>
              <a:rPr lang="en-US" altLang="en-US"/>
              <a:t>Priority Scheduling</a:t>
            </a:r>
            <a:endParaRPr lang="en-US"/>
          </a:p>
        </p:txBody>
      </p:sp>
      <p:sp>
        <p:nvSpPr>
          <p:cNvPr id="3" name="Content Placeholder 2">
            <a:extLst>
              <a:ext uri="{FF2B5EF4-FFF2-40B4-BE49-F238E27FC236}">
                <a16:creationId xmlns:a16="http://schemas.microsoft.com/office/drawing/2014/main" id="{251D75A4-92EE-F30C-974A-28D6FAFBDF7D}"/>
              </a:ext>
            </a:extLst>
          </p:cNvPr>
          <p:cNvSpPr>
            <a:spLocks noGrp="1"/>
          </p:cNvSpPr>
          <p:nvPr>
            <p:ph idx="1"/>
          </p:nvPr>
        </p:nvSpPr>
        <p:spPr/>
        <p:txBody>
          <a:bodyPr>
            <a:normAutofit fontScale="92500" lnSpcReduction="10000"/>
          </a:bodyPr>
          <a:lstStyle/>
          <a:p>
            <a:r>
              <a:rPr lang="en-US" altLang="en-US"/>
              <a:t>A priority number (integer) is associated with each process</a:t>
            </a:r>
          </a:p>
          <a:p>
            <a:endParaRPr lang="en-US" altLang="en-US" sz="800"/>
          </a:p>
          <a:p>
            <a:r>
              <a:rPr lang="en-US" altLang="en-US"/>
              <a:t>The CPU is allocated to the process with the highest priority (smallest integer </a:t>
            </a:r>
            <a:r>
              <a:rPr lang="en-US" altLang="en-US">
                <a:sym typeface="Symbol" panose="05050102010706020507" pitchFamily="18" charset="2"/>
              </a:rPr>
              <a:t> highest priority)</a:t>
            </a:r>
          </a:p>
          <a:p>
            <a:pPr lvl="1"/>
            <a:r>
              <a:rPr lang="en-US" altLang="en-US"/>
              <a:t>Preemptive</a:t>
            </a:r>
          </a:p>
          <a:p>
            <a:pPr lvl="1"/>
            <a:r>
              <a:rPr lang="en-US" altLang="en-US" err="1"/>
              <a:t>Nonpreemptive</a:t>
            </a:r>
            <a:endParaRPr lang="en-US" altLang="en-US"/>
          </a:p>
          <a:p>
            <a:pPr lvl="1"/>
            <a:endParaRPr lang="en-US" altLang="en-US" sz="800"/>
          </a:p>
          <a:p>
            <a:r>
              <a:rPr lang="en-US" altLang="en-US"/>
              <a:t>SJF is priority scheduling where priority is the inverse of predicted next CPU burst time</a:t>
            </a:r>
          </a:p>
          <a:p>
            <a:endParaRPr lang="en-US" altLang="en-US" sz="800"/>
          </a:p>
          <a:p>
            <a:r>
              <a:rPr lang="en-US" altLang="en-US"/>
              <a:t>Problem </a:t>
            </a:r>
            <a:r>
              <a:rPr lang="en-US" altLang="en-US">
                <a:sym typeface="Symbol" panose="05050102010706020507" pitchFamily="18" charset="2"/>
              </a:rPr>
              <a:t> </a:t>
            </a:r>
            <a:r>
              <a:rPr lang="en-US" altLang="en-US">
                <a:solidFill>
                  <a:schemeClr val="accent6">
                    <a:lumMod val="75000"/>
                  </a:schemeClr>
                </a:solidFill>
                <a:sym typeface="Symbol" panose="05050102010706020507" pitchFamily="18" charset="2"/>
              </a:rPr>
              <a:t>Starvation </a:t>
            </a:r>
            <a:r>
              <a:rPr lang="en-US" altLang="en-US">
                <a:sym typeface="Symbol" panose="05050102010706020507" pitchFamily="18" charset="2"/>
              </a:rPr>
              <a:t>– low priority processes may never execute</a:t>
            </a:r>
          </a:p>
          <a:p>
            <a:endParaRPr lang="en-US" altLang="en-US" sz="800">
              <a:sym typeface="Symbol" panose="05050102010706020507" pitchFamily="18" charset="2"/>
            </a:endParaRPr>
          </a:p>
          <a:p>
            <a:r>
              <a:rPr lang="en-US" altLang="en-US">
                <a:sym typeface="Symbol" panose="05050102010706020507" pitchFamily="18" charset="2"/>
              </a:rPr>
              <a:t>Solution  </a:t>
            </a:r>
            <a:r>
              <a:rPr lang="en-US" altLang="en-US">
                <a:solidFill>
                  <a:schemeClr val="accent6">
                    <a:lumMod val="75000"/>
                  </a:schemeClr>
                </a:solidFill>
                <a:sym typeface="Symbol" panose="05050102010706020507" pitchFamily="18" charset="2"/>
              </a:rPr>
              <a:t>Aging</a:t>
            </a:r>
            <a:r>
              <a:rPr lang="en-US" altLang="en-US" b="1">
                <a:sym typeface="Symbol" panose="05050102010706020507" pitchFamily="18" charset="2"/>
              </a:rPr>
              <a:t> </a:t>
            </a:r>
            <a:r>
              <a:rPr lang="en-US" altLang="en-US">
                <a:sym typeface="Symbol" panose="05050102010706020507" pitchFamily="18" charset="2"/>
              </a:rPr>
              <a:t>– as time progresses increase the priority of the process</a:t>
            </a:r>
          </a:p>
          <a:p>
            <a:pPr>
              <a:buFont typeface="Monotype Sorts" pitchFamily="-84" charset="2"/>
              <a:buNone/>
            </a:pPr>
            <a:endParaRPr lang="en-US" altLang="en-US" b="1">
              <a:solidFill>
                <a:srgbClr val="3366FF"/>
              </a:solidFill>
              <a:sym typeface="Symbol" panose="05050102010706020507" pitchFamily="18" charset="2"/>
            </a:endParaRPr>
          </a:p>
          <a:p>
            <a:endParaRPr lang="en-US"/>
          </a:p>
        </p:txBody>
      </p:sp>
      <p:sp>
        <p:nvSpPr>
          <p:cNvPr id="4" name="Date Placeholder 3">
            <a:extLst>
              <a:ext uri="{FF2B5EF4-FFF2-40B4-BE49-F238E27FC236}">
                <a16:creationId xmlns:a16="http://schemas.microsoft.com/office/drawing/2014/main" id="{605C81B3-16C1-A22C-6FC0-207E731B9EAC}"/>
              </a:ext>
            </a:extLst>
          </p:cNvPr>
          <p:cNvSpPr>
            <a:spLocks noGrp="1"/>
          </p:cNvSpPr>
          <p:nvPr>
            <p:ph type="dt" sz="half" idx="10"/>
          </p:nvPr>
        </p:nvSpPr>
        <p:spPr/>
        <p:txBody>
          <a:bodyPr/>
          <a:lstStyle/>
          <a:p>
            <a:fld id="{33D465F8-414E-4FCF-9378-D9DD7C0BD335}" type="datetime1">
              <a:rPr lang="en-US" smtClean="0"/>
              <a:t>10/16/24</a:t>
            </a:fld>
            <a:endParaRPr lang="en-US"/>
          </a:p>
        </p:txBody>
      </p:sp>
      <p:sp>
        <p:nvSpPr>
          <p:cNvPr id="5" name="Footer Placeholder 4">
            <a:extLst>
              <a:ext uri="{FF2B5EF4-FFF2-40B4-BE49-F238E27FC236}">
                <a16:creationId xmlns:a16="http://schemas.microsoft.com/office/drawing/2014/main" id="{DA6FB8D4-1D1C-0A59-163E-7DD86F9302D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5DFDA368-5C42-A14F-6083-E0080796DDC0}"/>
              </a:ext>
            </a:extLst>
          </p:cNvPr>
          <p:cNvSpPr>
            <a:spLocks noGrp="1"/>
          </p:cNvSpPr>
          <p:nvPr>
            <p:ph type="sldNum" sz="quarter" idx="12"/>
          </p:nvPr>
        </p:nvSpPr>
        <p:spPr/>
        <p:txBody>
          <a:bodyPr/>
          <a:lstStyle/>
          <a:p>
            <a:fld id="{FFBD592F-2D84-4B38-8D0B-02E6DDF8C17C}" type="slidenum">
              <a:rPr lang="en-US" smtClean="0"/>
              <a:t>24</a:t>
            </a:fld>
            <a:endParaRPr lang="en-US"/>
          </a:p>
        </p:txBody>
      </p:sp>
    </p:spTree>
    <p:extLst>
      <p:ext uri="{BB962C8B-B14F-4D97-AF65-F5344CB8AC3E}">
        <p14:creationId xmlns:p14="http://schemas.microsoft.com/office/powerpoint/2010/main" val="130510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44C9-E0C7-9DDA-039F-F1AD1F8B6841}"/>
              </a:ext>
            </a:extLst>
          </p:cNvPr>
          <p:cNvSpPr>
            <a:spLocks noGrp="1"/>
          </p:cNvSpPr>
          <p:nvPr>
            <p:ph type="title"/>
          </p:nvPr>
        </p:nvSpPr>
        <p:spPr/>
        <p:txBody>
          <a:bodyPr/>
          <a:lstStyle/>
          <a:p>
            <a:r>
              <a:rPr lang="en-US" altLang="en-US"/>
              <a:t>Example of Priority Scheduling</a:t>
            </a:r>
            <a:endParaRPr lang="en-US"/>
          </a:p>
        </p:txBody>
      </p:sp>
      <p:sp>
        <p:nvSpPr>
          <p:cNvPr id="3" name="Content Placeholder 2">
            <a:extLst>
              <a:ext uri="{FF2B5EF4-FFF2-40B4-BE49-F238E27FC236}">
                <a16:creationId xmlns:a16="http://schemas.microsoft.com/office/drawing/2014/main" id="{59847473-A889-3BED-D42A-2341346416CB}"/>
              </a:ext>
            </a:extLst>
          </p:cNvPr>
          <p:cNvSpPr>
            <a:spLocks noGrp="1"/>
          </p:cNvSpPr>
          <p:nvPr>
            <p:ph idx="1"/>
          </p:nvPr>
        </p:nvSpPr>
        <p:spPr/>
        <p:txBody>
          <a:bodyPr>
            <a:normAutofit fontScale="77500" lnSpcReduction="20000"/>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a:p>
            <a:endParaRPr lang="en-US" dirty="0"/>
          </a:p>
        </p:txBody>
      </p:sp>
      <p:sp>
        <p:nvSpPr>
          <p:cNvPr id="4" name="Date Placeholder 3">
            <a:extLst>
              <a:ext uri="{FF2B5EF4-FFF2-40B4-BE49-F238E27FC236}">
                <a16:creationId xmlns:a16="http://schemas.microsoft.com/office/drawing/2014/main" id="{B9CC0D89-74B2-3AE8-891E-52D6F8C84C41}"/>
              </a:ext>
            </a:extLst>
          </p:cNvPr>
          <p:cNvSpPr>
            <a:spLocks noGrp="1"/>
          </p:cNvSpPr>
          <p:nvPr>
            <p:ph type="dt" sz="half" idx="10"/>
          </p:nvPr>
        </p:nvSpPr>
        <p:spPr/>
        <p:txBody>
          <a:bodyPr/>
          <a:lstStyle/>
          <a:p>
            <a:fld id="{861C2C63-75EC-44D5-9B4D-101A471F1CE7}" type="datetime1">
              <a:rPr lang="en-US" smtClean="0"/>
              <a:t>10/16/24</a:t>
            </a:fld>
            <a:endParaRPr lang="en-US"/>
          </a:p>
        </p:txBody>
      </p:sp>
      <p:sp>
        <p:nvSpPr>
          <p:cNvPr id="5" name="Footer Placeholder 4">
            <a:extLst>
              <a:ext uri="{FF2B5EF4-FFF2-40B4-BE49-F238E27FC236}">
                <a16:creationId xmlns:a16="http://schemas.microsoft.com/office/drawing/2014/main" id="{BFDF0D40-2B23-AC9B-39DC-08B10E268112}"/>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A3A95D68-F61D-6AAC-26ED-4ED6602FA652}"/>
              </a:ext>
            </a:extLst>
          </p:cNvPr>
          <p:cNvSpPr>
            <a:spLocks noGrp="1"/>
          </p:cNvSpPr>
          <p:nvPr>
            <p:ph type="sldNum" sz="quarter" idx="12"/>
          </p:nvPr>
        </p:nvSpPr>
        <p:spPr/>
        <p:txBody>
          <a:bodyPr/>
          <a:lstStyle/>
          <a:p>
            <a:fld id="{FFBD592F-2D84-4B38-8D0B-02E6DDF8C17C}" type="slidenum">
              <a:rPr lang="en-US" smtClean="0"/>
              <a:t>25</a:t>
            </a:fld>
            <a:endParaRPr lang="en-US"/>
          </a:p>
        </p:txBody>
      </p:sp>
      <p:pic>
        <p:nvPicPr>
          <p:cNvPr id="7" name="Picture 1">
            <a:extLst>
              <a:ext uri="{FF2B5EF4-FFF2-40B4-BE49-F238E27FC236}">
                <a16:creationId xmlns:a16="http://schemas.microsoft.com/office/drawing/2014/main" id="{3DDAD1D4-0F3B-AEA6-3BB1-DC9B83A973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750624"/>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6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8475-244D-CC51-31B4-121B4D44E2CE}"/>
              </a:ext>
            </a:extLst>
          </p:cNvPr>
          <p:cNvSpPr>
            <a:spLocks noGrp="1"/>
          </p:cNvSpPr>
          <p:nvPr>
            <p:ph type="title"/>
          </p:nvPr>
        </p:nvSpPr>
        <p:spPr/>
        <p:txBody>
          <a:bodyPr/>
          <a:lstStyle/>
          <a:p>
            <a:r>
              <a:rPr lang="en-US" altLang="en-US"/>
              <a:t>Priority Scheduling w/ Round-Robin</a:t>
            </a:r>
            <a:endParaRPr lang="en-US"/>
          </a:p>
        </p:txBody>
      </p:sp>
      <p:sp>
        <p:nvSpPr>
          <p:cNvPr id="3" name="Content Placeholder 2">
            <a:extLst>
              <a:ext uri="{FF2B5EF4-FFF2-40B4-BE49-F238E27FC236}">
                <a16:creationId xmlns:a16="http://schemas.microsoft.com/office/drawing/2014/main" id="{C2D05BFD-563A-5C11-AD05-C48850472FA7}"/>
              </a:ext>
            </a:extLst>
          </p:cNvPr>
          <p:cNvSpPr>
            <a:spLocks noGrp="1"/>
          </p:cNvSpPr>
          <p:nvPr>
            <p:ph idx="1"/>
          </p:nvPr>
        </p:nvSpPr>
        <p:spPr/>
        <p:txBody>
          <a:bodyPr>
            <a:normAutofit/>
          </a:bodyPr>
          <a:lstStyle/>
          <a:p>
            <a:pPr>
              <a:tabLst>
                <a:tab pos="1600200" algn="ctr"/>
                <a:tab pos="3251200" algn="ctr"/>
                <a:tab pos="5140325" algn="ctr"/>
              </a:tabLst>
            </a:pPr>
            <a:r>
              <a:rPr lang="en-US" altLang="en-US" sz="2000"/>
              <a:t>Run the process with the highest priority. Processes with the same priority run round-robin</a:t>
            </a:r>
          </a:p>
          <a:p>
            <a:pPr>
              <a:tabLst>
                <a:tab pos="1600200" algn="ctr"/>
                <a:tab pos="3251200" algn="ctr"/>
                <a:tab pos="5140325" algn="ctr"/>
              </a:tabLst>
            </a:pPr>
            <a:r>
              <a:rPr lang="en-US" altLang="en-US" sz="2000"/>
              <a:t>Example:</a:t>
            </a:r>
          </a:p>
          <a:p>
            <a:pPr>
              <a:buFont typeface="Monotype Sorts" pitchFamily="-84" charset="2"/>
              <a:buNone/>
              <a:tabLst>
                <a:tab pos="1600200" algn="ctr"/>
                <a:tab pos="3251200" algn="ctr"/>
                <a:tab pos="5140325" algn="ctr"/>
              </a:tabLst>
            </a:pPr>
            <a:r>
              <a:rPr lang="en-US" altLang="en-US" sz="2000"/>
              <a:t>                     </a:t>
            </a:r>
            <a:r>
              <a:rPr lang="en-US" altLang="en-US" sz="2000" u="sng"/>
              <a:t>Process</a:t>
            </a:r>
            <a:r>
              <a:rPr lang="en-US" altLang="en-US" sz="2000" u="sng">
                <a:solidFill>
                  <a:schemeClr val="bg1"/>
                </a:solidFill>
              </a:rPr>
              <a:t>	a   </a:t>
            </a:r>
            <a:r>
              <a:rPr lang="en-US" altLang="en-US" sz="2000" u="sng"/>
              <a:t>Burst Time</a:t>
            </a:r>
            <a:r>
              <a:rPr lang="en-US" altLang="en-US" sz="2000"/>
              <a:t>	</a:t>
            </a:r>
            <a:r>
              <a:rPr lang="en-US" altLang="en-US" sz="2000" u="sng"/>
              <a:t>Priority</a:t>
            </a:r>
            <a:endParaRPr lang="en-US" altLang="en-US" sz="2000"/>
          </a:p>
          <a:p>
            <a:pPr>
              <a:buFont typeface="Monotype Sorts" pitchFamily="-84" charset="2"/>
              <a:buNone/>
              <a:tabLst>
                <a:tab pos="1600200" algn="ctr"/>
                <a:tab pos="3251200" algn="ctr"/>
                <a:tab pos="5140325" algn="ctr"/>
              </a:tabLst>
            </a:pPr>
            <a:r>
              <a:rPr lang="en-US" altLang="en-US" sz="2000"/>
              <a:t>		 </a:t>
            </a:r>
            <a:r>
              <a:rPr lang="en-US" altLang="en-US" sz="2000" i="1"/>
              <a:t>P</a:t>
            </a:r>
            <a:r>
              <a:rPr lang="en-US" altLang="en-US" sz="2000" i="1" baseline="-25000"/>
              <a:t>1</a:t>
            </a:r>
            <a:r>
              <a:rPr lang="en-US" altLang="en-US" sz="2000"/>
              <a:t>	4	3</a:t>
            </a:r>
          </a:p>
          <a:p>
            <a:pPr>
              <a:buFont typeface="Monotype Sorts" pitchFamily="-84" charset="2"/>
              <a:buNone/>
              <a:tabLst>
                <a:tab pos="1600200" algn="ctr"/>
                <a:tab pos="3251200" algn="ctr"/>
                <a:tab pos="5140325" algn="ctr"/>
              </a:tabLst>
            </a:pPr>
            <a:r>
              <a:rPr lang="en-US" altLang="en-US" sz="2000"/>
              <a:t>		 </a:t>
            </a:r>
            <a:r>
              <a:rPr lang="en-US" altLang="en-US" sz="2000" i="1"/>
              <a:t>P</a:t>
            </a:r>
            <a:r>
              <a:rPr lang="en-US" altLang="en-US" sz="2000" i="1" baseline="-25000"/>
              <a:t>2 	</a:t>
            </a:r>
            <a:r>
              <a:rPr lang="en-US" altLang="en-US" sz="2000">
                <a:solidFill>
                  <a:srgbClr val="000000"/>
                </a:solidFill>
              </a:rPr>
              <a:t>5</a:t>
            </a:r>
            <a:r>
              <a:rPr lang="en-US" altLang="en-US" sz="2000"/>
              <a:t>	2</a:t>
            </a:r>
          </a:p>
          <a:p>
            <a:pPr>
              <a:buFont typeface="Monotype Sorts" pitchFamily="-84" charset="2"/>
              <a:buNone/>
              <a:tabLst>
                <a:tab pos="1600200" algn="ctr"/>
                <a:tab pos="3251200" algn="ctr"/>
                <a:tab pos="5140325" algn="ctr"/>
              </a:tabLst>
            </a:pPr>
            <a:r>
              <a:rPr lang="en-US" altLang="en-US" sz="2000"/>
              <a:t>		 </a:t>
            </a:r>
            <a:r>
              <a:rPr lang="en-US" altLang="en-US" sz="2000" i="1"/>
              <a:t>P</a:t>
            </a:r>
            <a:r>
              <a:rPr lang="en-US" altLang="en-US" sz="2000" i="1" baseline="-25000"/>
              <a:t>3</a:t>
            </a:r>
            <a:r>
              <a:rPr lang="en-US" altLang="en-US" sz="2000"/>
              <a:t>	</a:t>
            </a:r>
            <a:r>
              <a:rPr lang="en-US" altLang="en-US" sz="2000">
                <a:solidFill>
                  <a:srgbClr val="000000"/>
                </a:solidFill>
              </a:rPr>
              <a:t>8</a:t>
            </a:r>
            <a:r>
              <a:rPr lang="en-US" altLang="en-US" sz="2000"/>
              <a:t>	2</a:t>
            </a:r>
          </a:p>
          <a:p>
            <a:pPr>
              <a:buFont typeface="Monotype Sorts" pitchFamily="-84" charset="2"/>
              <a:buNone/>
              <a:tabLst>
                <a:tab pos="1600200" algn="ctr"/>
                <a:tab pos="3251200" algn="ctr"/>
                <a:tab pos="5140325" algn="ctr"/>
              </a:tabLst>
            </a:pPr>
            <a:r>
              <a:rPr lang="en-US" altLang="en-US" sz="2000"/>
              <a:t>		 </a:t>
            </a:r>
            <a:r>
              <a:rPr lang="en-US" altLang="en-US" sz="2000" i="1"/>
              <a:t>P</a:t>
            </a:r>
            <a:r>
              <a:rPr lang="en-US" altLang="en-US" sz="2000" i="1" baseline="-25000"/>
              <a:t>4</a:t>
            </a:r>
            <a:r>
              <a:rPr lang="en-US" altLang="en-US" sz="2000"/>
              <a:t>	</a:t>
            </a:r>
            <a:r>
              <a:rPr lang="en-US" altLang="en-US" sz="2000">
                <a:solidFill>
                  <a:srgbClr val="000000"/>
                </a:solidFill>
              </a:rPr>
              <a:t>7</a:t>
            </a:r>
            <a:r>
              <a:rPr lang="en-US" altLang="en-US" sz="2000"/>
              <a:t>	1</a:t>
            </a:r>
          </a:p>
          <a:p>
            <a:pPr>
              <a:buFont typeface="Monotype Sorts" pitchFamily="-84" charset="2"/>
              <a:buNone/>
              <a:tabLst>
                <a:tab pos="1600200" algn="ctr"/>
                <a:tab pos="3251200" algn="ctr"/>
                <a:tab pos="5140325" algn="ctr"/>
              </a:tabLst>
            </a:pPr>
            <a:r>
              <a:rPr lang="en-US" altLang="en-US" sz="2000"/>
              <a:t>		</a:t>
            </a:r>
            <a:r>
              <a:rPr lang="en-US" altLang="en-US" sz="2000" i="1"/>
              <a:t>P</a:t>
            </a:r>
            <a:r>
              <a:rPr lang="en-US" altLang="en-US" sz="2000" i="1" baseline="-25000"/>
              <a:t>5	</a:t>
            </a:r>
            <a:r>
              <a:rPr lang="en-US" altLang="en-US" sz="2000"/>
              <a:t>3	3</a:t>
            </a:r>
            <a:endParaRPr lang="en-US" altLang="en-US" sz="2000" baseline="-25000"/>
          </a:p>
          <a:p>
            <a:pPr>
              <a:tabLst>
                <a:tab pos="1600200" algn="ctr"/>
                <a:tab pos="3251200" algn="ctr"/>
                <a:tab pos="5140325" algn="ctr"/>
              </a:tabLst>
            </a:pPr>
            <a:r>
              <a:rPr lang="en-US" altLang="en-US" sz="2000"/>
              <a:t>Gantt Chart with time quantum = 2</a:t>
            </a:r>
          </a:p>
          <a:p>
            <a:pPr>
              <a:tabLst>
                <a:tab pos="1600200" algn="ctr"/>
                <a:tab pos="3251200" algn="ctr"/>
                <a:tab pos="5140325" algn="ctr"/>
              </a:tabLst>
            </a:pPr>
            <a:endParaRPr lang="en-US" altLang="en-US" sz="2000"/>
          </a:p>
          <a:p>
            <a:pPr>
              <a:tabLst>
                <a:tab pos="1600200" algn="ctr"/>
                <a:tab pos="3251200" algn="ctr"/>
                <a:tab pos="5140325" algn="ctr"/>
              </a:tabLst>
            </a:pPr>
            <a:endParaRPr lang="en-US" altLang="en-US" sz="2000"/>
          </a:p>
          <a:p>
            <a:pPr>
              <a:tabLst>
                <a:tab pos="1600200" algn="ctr"/>
                <a:tab pos="3251200" algn="ctr"/>
                <a:tab pos="5140325" algn="ctr"/>
              </a:tabLst>
            </a:pPr>
            <a:endParaRPr lang="en-US" altLang="en-US" sz="2000"/>
          </a:p>
          <a:p>
            <a:pPr>
              <a:tabLst>
                <a:tab pos="1600200" algn="ctr"/>
                <a:tab pos="3251200" algn="ctr"/>
                <a:tab pos="5140325" algn="ctr"/>
              </a:tabLst>
            </a:pPr>
            <a:endParaRPr lang="en-US" altLang="en-US" sz="2000"/>
          </a:p>
          <a:p>
            <a:pPr marL="0" indent="0">
              <a:buNone/>
              <a:tabLst>
                <a:tab pos="1600200" algn="ctr"/>
                <a:tab pos="3251200" algn="ctr"/>
                <a:tab pos="5140325" algn="ctr"/>
              </a:tabLst>
            </a:pPr>
            <a:endParaRPr lang="en-US" altLang="en-US" sz="2000"/>
          </a:p>
          <a:p>
            <a:pPr>
              <a:tabLst>
                <a:tab pos="1600200" algn="ctr"/>
                <a:tab pos="3251200" algn="ctr"/>
                <a:tab pos="5140325" algn="ctr"/>
              </a:tabLst>
            </a:pPr>
            <a:endParaRPr lang="en-US" altLang="en-US" sz="2000"/>
          </a:p>
          <a:p>
            <a:pPr>
              <a:buFont typeface="Monotype Sorts" pitchFamily="-84" charset="2"/>
              <a:buNone/>
              <a:tabLst>
                <a:tab pos="1600200" algn="ctr"/>
                <a:tab pos="3251200" algn="ctr"/>
                <a:tab pos="5140325" algn="ctr"/>
              </a:tabLst>
            </a:pPr>
            <a:endParaRPr lang="en-US" altLang="en-US" sz="2000"/>
          </a:p>
          <a:p>
            <a:endParaRPr lang="en-US" sz="2000"/>
          </a:p>
        </p:txBody>
      </p:sp>
      <p:sp>
        <p:nvSpPr>
          <p:cNvPr id="4" name="Date Placeholder 3">
            <a:extLst>
              <a:ext uri="{FF2B5EF4-FFF2-40B4-BE49-F238E27FC236}">
                <a16:creationId xmlns:a16="http://schemas.microsoft.com/office/drawing/2014/main" id="{232B1BFD-2C0A-A6F8-7099-D1C4EBA095FC}"/>
              </a:ext>
            </a:extLst>
          </p:cNvPr>
          <p:cNvSpPr>
            <a:spLocks noGrp="1"/>
          </p:cNvSpPr>
          <p:nvPr>
            <p:ph type="dt" sz="half" idx="10"/>
          </p:nvPr>
        </p:nvSpPr>
        <p:spPr/>
        <p:txBody>
          <a:bodyPr/>
          <a:lstStyle/>
          <a:p>
            <a:fld id="{24781254-7A9F-41F9-AC91-FA0B42BAA8A4}" type="datetime1">
              <a:rPr lang="en-US" smtClean="0"/>
              <a:t>10/16/24</a:t>
            </a:fld>
            <a:endParaRPr lang="en-US"/>
          </a:p>
        </p:txBody>
      </p:sp>
      <p:sp>
        <p:nvSpPr>
          <p:cNvPr id="5" name="Footer Placeholder 4">
            <a:extLst>
              <a:ext uri="{FF2B5EF4-FFF2-40B4-BE49-F238E27FC236}">
                <a16:creationId xmlns:a16="http://schemas.microsoft.com/office/drawing/2014/main" id="{1FA5791C-B616-CDDD-7679-072F25B77FF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3A1ED5CA-9C00-016F-2915-C2855FDCCF9B}"/>
              </a:ext>
            </a:extLst>
          </p:cNvPr>
          <p:cNvSpPr>
            <a:spLocks noGrp="1"/>
          </p:cNvSpPr>
          <p:nvPr>
            <p:ph type="sldNum" sz="quarter" idx="12"/>
          </p:nvPr>
        </p:nvSpPr>
        <p:spPr/>
        <p:txBody>
          <a:bodyPr/>
          <a:lstStyle/>
          <a:p>
            <a:fld id="{FFBD592F-2D84-4B38-8D0B-02E6DDF8C17C}" type="slidenum">
              <a:rPr lang="en-US" smtClean="0"/>
              <a:t>26</a:t>
            </a:fld>
            <a:endParaRPr lang="en-US"/>
          </a:p>
        </p:txBody>
      </p:sp>
      <p:pic>
        <p:nvPicPr>
          <p:cNvPr id="7" name="Picture 2">
            <a:extLst>
              <a:ext uri="{FF2B5EF4-FFF2-40B4-BE49-F238E27FC236}">
                <a16:creationId xmlns:a16="http://schemas.microsoft.com/office/drawing/2014/main" id="{0ED0A5F3-9A2C-F483-D183-4AD582AA25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8356" y="5542021"/>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720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60C8-2A13-180F-3160-94ED51CF9152}"/>
              </a:ext>
            </a:extLst>
          </p:cNvPr>
          <p:cNvSpPr>
            <a:spLocks noGrp="1"/>
          </p:cNvSpPr>
          <p:nvPr>
            <p:ph type="title"/>
          </p:nvPr>
        </p:nvSpPr>
        <p:spPr/>
        <p:txBody>
          <a:bodyPr/>
          <a:lstStyle/>
          <a:p>
            <a:r>
              <a:rPr lang="en-US" altLang="en-US"/>
              <a:t>Multilevel Queue</a:t>
            </a:r>
            <a:endParaRPr lang="en-US"/>
          </a:p>
        </p:txBody>
      </p:sp>
      <p:sp>
        <p:nvSpPr>
          <p:cNvPr id="3" name="Content Placeholder 2">
            <a:extLst>
              <a:ext uri="{FF2B5EF4-FFF2-40B4-BE49-F238E27FC236}">
                <a16:creationId xmlns:a16="http://schemas.microsoft.com/office/drawing/2014/main" id="{2A49D59E-C5F4-3AD8-178F-745DAED25B81}"/>
              </a:ext>
            </a:extLst>
          </p:cNvPr>
          <p:cNvSpPr>
            <a:spLocks noGrp="1"/>
          </p:cNvSpPr>
          <p:nvPr>
            <p:ph idx="1"/>
          </p:nvPr>
        </p:nvSpPr>
        <p:spPr/>
        <p:txBody>
          <a:bodyPr>
            <a:normAutofit fontScale="92500"/>
          </a:bodyPr>
          <a:lstStyle/>
          <a:p>
            <a:r>
              <a:rPr lang="en-US" altLang="en-US"/>
              <a:t>The ready queue consists of multiple queues</a:t>
            </a:r>
          </a:p>
          <a:p>
            <a:r>
              <a:rPr lang="en-US" altLang="en-US"/>
              <a:t>Multilevel queue scheduler defined by the following parameters:</a:t>
            </a:r>
          </a:p>
          <a:p>
            <a:pPr lvl="1"/>
            <a:r>
              <a:rPr lang="en-US" altLang="en-US"/>
              <a:t>Number of queues</a:t>
            </a:r>
          </a:p>
          <a:p>
            <a:pPr lvl="1"/>
            <a:endParaRPr lang="en-US" altLang="en-US"/>
          </a:p>
          <a:p>
            <a:pPr lvl="1"/>
            <a:r>
              <a:rPr lang="en-US" altLang="en-US"/>
              <a:t>Scheduling algorithms for each queue	</a:t>
            </a:r>
          </a:p>
          <a:p>
            <a:pPr lvl="2"/>
            <a:r>
              <a:rPr lang="en-US" altLang="en-US"/>
              <a:t>Foreground queue uses an RR algorithm while the background queue uses an FCFS algorithm.</a:t>
            </a:r>
          </a:p>
          <a:p>
            <a:pPr lvl="1"/>
            <a:endParaRPr lang="en-US" altLang="en-US"/>
          </a:p>
          <a:p>
            <a:pPr lvl="1"/>
            <a:r>
              <a:rPr lang="en-US" altLang="en-US"/>
              <a:t>Scheduling among the queues</a:t>
            </a:r>
          </a:p>
          <a:p>
            <a:pPr lvl="2"/>
            <a:r>
              <a:rPr lang="en-US" altLang="en-US"/>
              <a:t>In foreground-background queue,</a:t>
            </a:r>
          </a:p>
          <a:p>
            <a:pPr lvl="2"/>
            <a:r>
              <a:rPr lang="en-US" altLang="en-US"/>
              <a:t>The foreground queue can be given 80% of the CPU time for RR scheduling among its process.</a:t>
            </a:r>
          </a:p>
          <a:p>
            <a:pPr lvl="2"/>
            <a:r>
              <a:rPr lang="en-US" altLang="en-US"/>
              <a:t>The background queue receives 20% of the CPU to give to its processes on an FCFC basis.</a:t>
            </a:r>
          </a:p>
          <a:p>
            <a:endParaRPr lang="en-US" altLang="en-US"/>
          </a:p>
          <a:p>
            <a:endParaRPr lang="en-US"/>
          </a:p>
        </p:txBody>
      </p:sp>
      <p:sp>
        <p:nvSpPr>
          <p:cNvPr id="4" name="Date Placeholder 3">
            <a:extLst>
              <a:ext uri="{FF2B5EF4-FFF2-40B4-BE49-F238E27FC236}">
                <a16:creationId xmlns:a16="http://schemas.microsoft.com/office/drawing/2014/main" id="{0ED6510A-0DF9-A5C7-50E2-F99657F09502}"/>
              </a:ext>
            </a:extLst>
          </p:cNvPr>
          <p:cNvSpPr>
            <a:spLocks noGrp="1"/>
          </p:cNvSpPr>
          <p:nvPr>
            <p:ph type="dt" sz="half" idx="10"/>
          </p:nvPr>
        </p:nvSpPr>
        <p:spPr/>
        <p:txBody>
          <a:bodyPr/>
          <a:lstStyle/>
          <a:p>
            <a:fld id="{6FD11CD5-CFCC-419C-B0B7-E01563635E25}" type="datetime1">
              <a:rPr lang="en-US" smtClean="0"/>
              <a:t>10/16/24</a:t>
            </a:fld>
            <a:endParaRPr lang="en-US"/>
          </a:p>
        </p:txBody>
      </p:sp>
      <p:sp>
        <p:nvSpPr>
          <p:cNvPr id="5" name="Footer Placeholder 4">
            <a:extLst>
              <a:ext uri="{FF2B5EF4-FFF2-40B4-BE49-F238E27FC236}">
                <a16:creationId xmlns:a16="http://schemas.microsoft.com/office/drawing/2014/main" id="{45F2CBC3-919D-F6B6-AE9E-E9A21F847613}"/>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6A76A5E-924F-D416-954F-40E937F03BC2}"/>
              </a:ext>
            </a:extLst>
          </p:cNvPr>
          <p:cNvSpPr>
            <a:spLocks noGrp="1"/>
          </p:cNvSpPr>
          <p:nvPr>
            <p:ph type="sldNum" sz="quarter" idx="12"/>
          </p:nvPr>
        </p:nvSpPr>
        <p:spPr/>
        <p:txBody>
          <a:bodyPr/>
          <a:lstStyle/>
          <a:p>
            <a:fld id="{FFBD592F-2D84-4B38-8D0B-02E6DDF8C17C}" type="slidenum">
              <a:rPr lang="en-US" smtClean="0"/>
              <a:t>27</a:t>
            </a:fld>
            <a:endParaRPr lang="en-US"/>
          </a:p>
        </p:txBody>
      </p:sp>
    </p:spTree>
    <p:extLst>
      <p:ext uri="{BB962C8B-B14F-4D97-AF65-F5344CB8AC3E}">
        <p14:creationId xmlns:p14="http://schemas.microsoft.com/office/powerpoint/2010/main" val="3293057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19E-8273-EEBB-C59F-490E232DE4E0}"/>
              </a:ext>
            </a:extLst>
          </p:cNvPr>
          <p:cNvSpPr>
            <a:spLocks noGrp="1"/>
          </p:cNvSpPr>
          <p:nvPr>
            <p:ph type="title"/>
          </p:nvPr>
        </p:nvSpPr>
        <p:spPr/>
        <p:txBody>
          <a:bodyPr/>
          <a:lstStyle/>
          <a:p>
            <a:r>
              <a:rPr lang="en-US" altLang="en-US"/>
              <a:t>Multilevel Queue</a:t>
            </a:r>
            <a:endParaRPr lang="en-US"/>
          </a:p>
        </p:txBody>
      </p:sp>
      <p:sp>
        <p:nvSpPr>
          <p:cNvPr id="3" name="Content Placeholder 2">
            <a:extLst>
              <a:ext uri="{FF2B5EF4-FFF2-40B4-BE49-F238E27FC236}">
                <a16:creationId xmlns:a16="http://schemas.microsoft.com/office/drawing/2014/main" id="{6360FEAD-7D09-04E7-3BAB-CB9467B8F4F3}"/>
              </a:ext>
            </a:extLst>
          </p:cNvPr>
          <p:cNvSpPr>
            <a:spLocks noGrp="1"/>
          </p:cNvSpPr>
          <p:nvPr>
            <p:ph idx="1"/>
          </p:nvPr>
        </p:nvSpPr>
        <p:spPr>
          <a:xfrm>
            <a:off x="838200" y="1825625"/>
            <a:ext cx="5074508" cy="4351338"/>
          </a:xfrm>
        </p:spPr>
        <p:txBody>
          <a:bodyPr/>
          <a:lstStyle/>
          <a:p>
            <a:r>
              <a:rPr lang="en-US" altLang="en-US" dirty="0"/>
              <a:t>With priority scheduling, have separate queues for each priority.</a:t>
            </a:r>
          </a:p>
          <a:p>
            <a:endParaRPr lang="en-US" altLang="en-US" dirty="0"/>
          </a:p>
          <a:p>
            <a:r>
              <a:rPr lang="en-US" altLang="en-US" dirty="0"/>
              <a:t>Schedule the process in the highest-priority queue!</a:t>
            </a:r>
          </a:p>
          <a:p>
            <a:endParaRPr lang="en-US" dirty="0"/>
          </a:p>
        </p:txBody>
      </p:sp>
      <p:sp>
        <p:nvSpPr>
          <p:cNvPr id="4" name="Date Placeholder 3">
            <a:extLst>
              <a:ext uri="{FF2B5EF4-FFF2-40B4-BE49-F238E27FC236}">
                <a16:creationId xmlns:a16="http://schemas.microsoft.com/office/drawing/2014/main" id="{554E56C4-B1AA-8617-B94E-54C03CB40B90}"/>
              </a:ext>
            </a:extLst>
          </p:cNvPr>
          <p:cNvSpPr>
            <a:spLocks noGrp="1"/>
          </p:cNvSpPr>
          <p:nvPr>
            <p:ph type="dt" sz="half" idx="10"/>
          </p:nvPr>
        </p:nvSpPr>
        <p:spPr/>
        <p:txBody>
          <a:bodyPr/>
          <a:lstStyle/>
          <a:p>
            <a:fld id="{F23A0560-0328-43C8-BA5F-5DB1F3B50D70}" type="datetime1">
              <a:rPr lang="en-US" smtClean="0"/>
              <a:t>10/16/24</a:t>
            </a:fld>
            <a:endParaRPr lang="en-US"/>
          </a:p>
        </p:txBody>
      </p:sp>
      <p:sp>
        <p:nvSpPr>
          <p:cNvPr id="5" name="Footer Placeholder 4">
            <a:extLst>
              <a:ext uri="{FF2B5EF4-FFF2-40B4-BE49-F238E27FC236}">
                <a16:creationId xmlns:a16="http://schemas.microsoft.com/office/drawing/2014/main" id="{B5C6D136-75DA-8BC4-F626-1DCC55A06EE3}"/>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530D079A-8D20-6A7B-4411-289D46238D0F}"/>
              </a:ext>
            </a:extLst>
          </p:cNvPr>
          <p:cNvSpPr>
            <a:spLocks noGrp="1"/>
          </p:cNvSpPr>
          <p:nvPr>
            <p:ph type="sldNum" sz="quarter" idx="12"/>
          </p:nvPr>
        </p:nvSpPr>
        <p:spPr/>
        <p:txBody>
          <a:bodyPr/>
          <a:lstStyle/>
          <a:p>
            <a:fld id="{FFBD592F-2D84-4B38-8D0B-02E6DDF8C17C}" type="slidenum">
              <a:rPr lang="en-US" smtClean="0"/>
              <a:t>28</a:t>
            </a:fld>
            <a:endParaRPr lang="en-US"/>
          </a:p>
        </p:txBody>
      </p:sp>
      <p:pic>
        <p:nvPicPr>
          <p:cNvPr id="7" name="Picture 1">
            <a:extLst>
              <a:ext uri="{FF2B5EF4-FFF2-40B4-BE49-F238E27FC236}">
                <a16:creationId xmlns:a16="http://schemas.microsoft.com/office/drawing/2014/main" id="{BB7FBA64-AFD5-B306-0EA5-E85D085C91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9294" y="1870075"/>
            <a:ext cx="3693596" cy="408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811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C231-D93D-BFFC-1FA2-441D51CFA9F4}"/>
              </a:ext>
            </a:extLst>
          </p:cNvPr>
          <p:cNvSpPr>
            <a:spLocks noGrp="1"/>
          </p:cNvSpPr>
          <p:nvPr>
            <p:ph type="title"/>
          </p:nvPr>
        </p:nvSpPr>
        <p:spPr/>
        <p:txBody>
          <a:bodyPr/>
          <a:lstStyle/>
          <a:p>
            <a:r>
              <a:rPr lang="en-US" altLang="en-US"/>
              <a:t>Multilevel Queue</a:t>
            </a:r>
            <a:endParaRPr lang="en-US"/>
          </a:p>
        </p:txBody>
      </p:sp>
      <p:sp>
        <p:nvSpPr>
          <p:cNvPr id="3" name="Content Placeholder 2">
            <a:extLst>
              <a:ext uri="{FF2B5EF4-FFF2-40B4-BE49-F238E27FC236}">
                <a16:creationId xmlns:a16="http://schemas.microsoft.com/office/drawing/2014/main" id="{2C66C1CC-7AC0-2F69-55F8-5AC54457E82D}"/>
              </a:ext>
            </a:extLst>
          </p:cNvPr>
          <p:cNvSpPr>
            <a:spLocks noGrp="1"/>
          </p:cNvSpPr>
          <p:nvPr>
            <p:ph idx="1"/>
          </p:nvPr>
        </p:nvSpPr>
        <p:spPr/>
        <p:txBody>
          <a:bodyPr/>
          <a:lstStyle/>
          <a:p>
            <a:r>
              <a:rPr lang="en-US" altLang="en-US"/>
              <a:t>Prioritization based upon process type</a:t>
            </a:r>
          </a:p>
          <a:p>
            <a:endParaRPr lang="en-US"/>
          </a:p>
        </p:txBody>
      </p:sp>
      <p:sp>
        <p:nvSpPr>
          <p:cNvPr id="4" name="Date Placeholder 3">
            <a:extLst>
              <a:ext uri="{FF2B5EF4-FFF2-40B4-BE49-F238E27FC236}">
                <a16:creationId xmlns:a16="http://schemas.microsoft.com/office/drawing/2014/main" id="{1A35A6B6-CACB-80A7-A853-1F5033D96BDD}"/>
              </a:ext>
            </a:extLst>
          </p:cNvPr>
          <p:cNvSpPr>
            <a:spLocks noGrp="1"/>
          </p:cNvSpPr>
          <p:nvPr>
            <p:ph type="dt" sz="half" idx="10"/>
          </p:nvPr>
        </p:nvSpPr>
        <p:spPr/>
        <p:txBody>
          <a:bodyPr/>
          <a:lstStyle/>
          <a:p>
            <a:fld id="{BDE60890-8964-4A30-87CE-E065371A1A9B}" type="datetime1">
              <a:rPr lang="en-US" smtClean="0"/>
              <a:t>10/16/24</a:t>
            </a:fld>
            <a:endParaRPr lang="en-US"/>
          </a:p>
        </p:txBody>
      </p:sp>
      <p:sp>
        <p:nvSpPr>
          <p:cNvPr id="5" name="Footer Placeholder 4">
            <a:extLst>
              <a:ext uri="{FF2B5EF4-FFF2-40B4-BE49-F238E27FC236}">
                <a16:creationId xmlns:a16="http://schemas.microsoft.com/office/drawing/2014/main" id="{0D1FE012-5EF6-4E22-9570-370AED9E29C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AF48A7D3-4CA4-886A-7E83-57201CCE529D}"/>
              </a:ext>
            </a:extLst>
          </p:cNvPr>
          <p:cNvSpPr>
            <a:spLocks noGrp="1"/>
          </p:cNvSpPr>
          <p:nvPr>
            <p:ph type="sldNum" sz="quarter" idx="12"/>
          </p:nvPr>
        </p:nvSpPr>
        <p:spPr/>
        <p:txBody>
          <a:bodyPr/>
          <a:lstStyle/>
          <a:p>
            <a:fld id="{FFBD592F-2D84-4B38-8D0B-02E6DDF8C17C}" type="slidenum">
              <a:rPr lang="en-US" smtClean="0"/>
              <a:t>29</a:t>
            </a:fld>
            <a:endParaRPr lang="en-US"/>
          </a:p>
        </p:txBody>
      </p:sp>
      <p:pic>
        <p:nvPicPr>
          <p:cNvPr id="7" name="Picture 3">
            <a:extLst>
              <a:ext uri="{FF2B5EF4-FFF2-40B4-BE49-F238E27FC236}">
                <a16:creationId xmlns:a16="http://schemas.microsoft.com/office/drawing/2014/main" id="{E3A907D8-7E38-6799-EBE3-6A387C749A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897" y="2516187"/>
            <a:ext cx="6254402" cy="33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62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48C2-FDF8-10F7-3D3C-0A891131FC40}"/>
              </a:ext>
            </a:extLst>
          </p:cNvPr>
          <p:cNvSpPr>
            <a:spLocks noGrp="1"/>
          </p:cNvSpPr>
          <p:nvPr>
            <p:ph type="title"/>
          </p:nvPr>
        </p:nvSpPr>
        <p:spPr/>
        <p:txBody>
          <a:bodyPr/>
          <a:lstStyle/>
          <a:p>
            <a:r>
              <a:rPr lang="en-US" altLang="en-US"/>
              <a:t>Basic Concepts</a:t>
            </a:r>
            <a:endParaRPr lang="en-US"/>
          </a:p>
        </p:txBody>
      </p:sp>
      <p:sp>
        <p:nvSpPr>
          <p:cNvPr id="3" name="Content Placeholder 2">
            <a:extLst>
              <a:ext uri="{FF2B5EF4-FFF2-40B4-BE49-F238E27FC236}">
                <a16:creationId xmlns:a16="http://schemas.microsoft.com/office/drawing/2014/main" id="{8058CB56-D271-64A0-5EFF-B1C2AB5BB67A}"/>
              </a:ext>
            </a:extLst>
          </p:cNvPr>
          <p:cNvSpPr>
            <a:spLocks noGrp="1"/>
          </p:cNvSpPr>
          <p:nvPr>
            <p:ph idx="1"/>
          </p:nvPr>
        </p:nvSpPr>
        <p:spPr>
          <a:xfrm>
            <a:off x="838199" y="1825625"/>
            <a:ext cx="7215189" cy="4351338"/>
          </a:xfrm>
        </p:spPr>
        <p:txBody>
          <a:bodyPr/>
          <a:lstStyle/>
          <a:p>
            <a:r>
              <a:rPr lang="en-US" altLang="en-US" dirty="0"/>
              <a:t>Maximum CPU utilization obtained with multiprogramming</a:t>
            </a:r>
          </a:p>
          <a:p>
            <a:r>
              <a:rPr lang="en-US" altLang="en-US" dirty="0"/>
              <a:t>CPU–I/O Burst Cycle – Process execution consists of a </a:t>
            </a:r>
            <a:r>
              <a:rPr lang="en-US" altLang="en-US" dirty="0">
                <a:solidFill>
                  <a:schemeClr val="accent6">
                    <a:lumMod val="75000"/>
                  </a:schemeClr>
                </a:solidFill>
              </a:rPr>
              <a:t>cycle</a:t>
            </a:r>
            <a:r>
              <a:rPr lang="en-US" altLang="en-US" dirty="0"/>
              <a:t> of CPU execution and I/O wait</a:t>
            </a:r>
          </a:p>
          <a:p>
            <a:r>
              <a:rPr lang="en-US" altLang="en-US" dirty="0">
                <a:solidFill>
                  <a:schemeClr val="accent6">
                    <a:lumMod val="75000"/>
                  </a:schemeClr>
                </a:solidFill>
              </a:rPr>
              <a:t>CPU burst</a:t>
            </a:r>
            <a:r>
              <a:rPr lang="en-US" altLang="en-US" b="1" dirty="0">
                <a:solidFill>
                  <a:schemeClr val="accent6">
                    <a:lumMod val="75000"/>
                  </a:schemeClr>
                </a:solidFill>
              </a:rPr>
              <a:t> </a:t>
            </a:r>
            <a:r>
              <a:rPr lang="en-US" altLang="en-US" dirty="0"/>
              <a:t>followed by </a:t>
            </a:r>
            <a:r>
              <a:rPr lang="en-US" altLang="en-US" dirty="0">
                <a:solidFill>
                  <a:schemeClr val="accent6">
                    <a:lumMod val="75000"/>
                  </a:schemeClr>
                </a:solidFill>
              </a:rPr>
              <a:t>I/O burst</a:t>
            </a:r>
          </a:p>
          <a:p>
            <a:r>
              <a:rPr lang="en-US" altLang="en-US" dirty="0"/>
              <a:t>CPU burst distribution is of main concern</a:t>
            </a:r>
          </a:p>
          <a:p>
            <a:pPr>
              <a:buFont typeface="Monotype Sorts" pitchFamily="-84" charset="2"/>
              <a:buNone/>
            </a:pPr>
            <a:endParaRPr lang="en-US" altLang="en-US" dirty="0"/>
          </a:p>
          <a:p>
            <a:endParaRPr lang="en-US" dirty="0"/>
          </a:p>
        </p:txBody>
      </p:sp>
      <p:pic>
        <p:nvPicPr>
          <p:cNvPr id="4" name="Picture 1">
            <a:extLst>
              <a:ext uri="{FF2B5EF4-FFF2-40B4-BE49-F238E27FC236}">
                <a16:creationId xmlns:a16="http://schemas.microsoft.com/office/drawing/2014/main" id="{FE699D25-9110-D927-4A3D-66E80C912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75821" y="1825625"/>
            <a:ext cx="2445083" cy="455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1011938E-28B9-7862-5737-60CCE0459315}"/>
              </a:ext>
            </a:extLst>
          </p:cNvPr>
          <p:cNvSpPr>
            <a:spLocks noGrp="1"/>
          </p:cNvSpPr>
          <p:nvPr>
            <p:ph type="dt" sz="half" idx="10"/>
          </p:nvPr>
        </p:nvSpPr>
        <p:spPr/>
        <p:txBody>
          <a:bodyPr/>
          <a:lstStyle/>
          <a:p>
            <a:fld id="{82ACC77D-3148-4439-B3CE-8B95C32767F0}" type="datetime1">
              <a:rPr lang="en-US" smtClean="0"/>
              <a:t>10/16/24</a:t>
            </a:fld>
            <a:endParaRPr lang="en-US"/>
          </a:p>
        </p:txBody>
      </p:sp>
      <p:sp>
        <p:nvSpPr>
          <p:cNvPr id="6" name="Footer Placeholder 5">
            <a:extLst>
              <a:ext uri="{FF2B5EF4-FFF2-40B4-BE49-F238E27FC236}">
                <a16:creationId xmlns:a16="http://schemas.microsoft.com/office/drawing/2014/main" id="{6E5EC003-B25A-95D3-B972-8806E8A188DE}"/>
              </a:ext>
            </a:extLst>
          </p:cNvPr>
          <p:cNvSpPr>
            <a:spLocks noGrp="1"/>
          </p:cNvSpPr>
          <p:nvPr>
            <p:ph type="ftr" sz="quarter" idx="11"/>
          </p:nvPr>
        </p:nvSpPr>
        <p:spPr/>
        <p:txBody>
          <a:bodyPr/>
          <a:lstStyle/>
          <a:p>
            <a:r>
              <a:rPr lang="en-US"/>
              <a:t>CSCE 5640: CPU Scheduling</a:t>
            </a:r>
          </a:p>
        </p:txBody>
      </p:sp>
      <p:sp>
        <p:nvSpPr>
          <p:cNvPr id="7" name="Slide Number Placeholder 6">
            <a:extLst>
              <a:ext uri="{FF2B5EF4-FFF2-40B4-BE49-F238E27FC236}">
                <a16:creationId xmlns:a16="http://schemas.microsoft.com/office/drawing/2014/main" id="{7F2D0FAF-A33A-F5FC-2E8B-A57D5B93DBD3}"/>
              </a:ext>
            </a:extLst>
          </p:cNvPr>
          <p:cNvSpPr>
            <a:spLocks noGrp="1"/>
          </p:cNvSpPr>
          <p:nvPr>
            <p:ph type="sldNum" sz="quarter" idx="12"/>
          </p:nvPr>
        </p:nvSpPr>
        <p:spPr/>
        <p:txBody>
          <a:bodyPr/>
          <a:lstStyle/>
          <a:p>
            <a:fld id="{FFBD592F-2D84-4B38-8D0B-02E6DDF8C17C}" type="slidenum">
              <a:rPr lang="en-US" smtClean="0"/>
              <a:t>3</a:t>
            </a:fld>
            <a:endParaRPr lang="en-US"/>
          </a:p>
        </p:txBody>
      </p:sp>
    </p:spTree>
    <p:extLst>
      <p:ext uri="{BB962C8B-B14F-4D97-AF65-F5344CB8AC3E}">
        <p14:creationId xmlns:p14="http://schemas.microsoft.com/office/powerpoint/2010/main" val="230052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6A24-D199-17FD-8E78-6F1F8AEBDE67}"/>
              </a:ext>
            </a:extLst>
          </p:cNvPr>
          <p:cNvSpPr>
            <a:spLocks noGrp="1"/>
          </p:cNvSpPr>
          <p:nvPr>
            <p:ph type="title"/>
          </p:nvPr>
        </p:nvSpPr>
        <p:spPr/>
        <p:txBody>
          <a:bodyPr/>
          <a:lstStyle/>
          <a:p>
            <a:r>
              <a:rPr lang="en-US" altLang="en-US"/>
              <a:t>Multilevel Feedback Queue</a:t>
            </a:r>
            <a:endParaRPr lang="en-US"/>
          </a:p>
        </p:txBody>
      </p:sp>
      <p:sp>
        <p:nvSpPr>
          <p:cNvPr id="3" name="Content Placeholder 2">
            <a:extLst>
              <a:ext uri="{FF2B5EF4-FFF2-40B4-BE49-F238E27FC236}">
                <a16:creationId xmlns:a16="http://schemas.microsoft.com/office/drawing/2014/main" id="{F12DA2A3-188B-4E97-FDB0-A036CAAE1825}"/>
              </a:ext>
            </a:extLst>
          </p:cNvPr>
          <p:cNvSpPr>
            <a:spLocks noGrp="1"/>
          </p:cNvSpPr>
          <p:nvPr>
            <p:ph idx="1"/>
          </p:nvPr>
        </p:nvSpPr>
        <p:spPr/>
        <p:txBody>
          <a:bodyPr>
            <a:normAutofit fontScale="92500" lnSpcReduction="10000"/>
          </a:bodyPr>
          <a:lstStyle/>
          <a:p>
            <a:r>
              <a:rPr lang="en-US" altLang="en-US"/>
              <a:t>A process can move between the various queues.</a:t>
            </a:r>
          </a:p>
          <a:p>
            <a:endParaRPr lang="en-US" altLang="en-US"/>
          </a:p>
          <a:p>
            <a:r>
              <a:rPr lang="en-US" altLang="en-US"/>
              <a:t>Multilevel-feedback-queue scheduler defined by the following parameters:</a:t>
            </a:r>
          </a:p>
          <a:p>
            <a:pPr lvl="1"/>
            <a:r>
              <a:rPr lang="en-US" altLang="en-US"/>
              <a:t>Number of queues</a:t>
            </a:r>
          </a:p>
          <a:p>
            <a:pPr lvl="1"/>
            <a:r>
              <a:rPr lang="en-US" altLang="en-US"/>
              <a:t>Scheduling algorithms for each queue</a:t>
            </a:r>
          </a:p>
          <a:p>
            <a:pPr lvl="1"/>
            <a:r>
              <a:rPr lang="en-US" altLang="en-US"/>
              <a:t>Method used to determine when to upgrade a process</a:t>
            </a:r>
          </a:p>
          <a:p>
            <a:pPr lvl="1"/>
            <a:r>
              <a:rPr lang="en-US" altLang="en-US"/>
              <a:t>Method used to determine when to demote a process</a:t>
            </a:r>
          </a:p>
          <a:p>
            <a:pPr lvl="1"/>
            <a:r>
              <a:rPr lang="en-US" altLang="en-US"/>
              <a:t>Method used to determine which queue a process will enter when that process needs service</a:t>
            </a:r>
          </a:p>
          <a:p>
            <a:endParaRPr lang="en-US" altLang="en-US"/>
          </a:p>
          <a:p>
            <a:r>
              <a:rPr lang="en-US" altLang="en-US"/>
              <a:t>Aging can be implemented using multilevel feedback queue</a:t>
            </a:r>
          </a:p>
        </p:txBody>
      </p:sp>
      <p:sp>
        <p:nvSpPr>
          <p:cNvPr id="4" name="Date Placeholder 3">
            <a:extLst>
              <a:ext uri="{FF2B5EF4-FFF2-40B4-BE49-F238E27FC236}">
                <a16:creationId xmlns:a16="http://schemas.microsoft.com/office/drawing/2014/main" id="{0276FD53-1720-8F27-BEB9-9ED35686797B}"/>
              </a:ext>
            </a:extLst>
          </p:cNvPr>
          <p:cNvSpPr>
            <a:spLocks noGrp="1"/>
          </p:cNvSpPr>
          <p:nvPr>
            <p:ph type="dt" sz="half" idx="10"/>
          </p:nvPr>
        </p:nvSpPr>
        <p:spPr/>
        <p:txBody>
          <a:bodyPr/>
          <a:lstStyle/>
          <a:p>
            <a:fld id="{7C9201AE-94FF-4CDB-AF04-6CC7A32F87E4}" type="datetime1">
              <a:rPr lang="en-US" smtClean="0"/>
              <a:t>10/16/24</a:t>
            </a:fld>
            <a:endParaRPr lang="en-US"/>
          </a:p>
        </p:txBody>
      </p:sp>
      <p:sp>
        <p:nvSpPr>
          <p:cNvPr id="5" name="Footer Placeholder 4">
            <a:extLst>
              <a:ext uri="{FF2B5EF4-FFF2-40B4-BE49-F238E27FC236}">
                <a16:creationId xmlns:a16="http://schemas.microsoft.com/office/drawing/2014/main" id="{DFAC28C9-8DC6-192E-F8A0-0B46548BA20A}"/>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68C93CE8-F52E-D8AA-AD76-389CBC6A74C4}"/>
              </a:ext>
            </a:extLst>
          </p:cNvPr>
          <p:cNvSpPr>
            <a:spLocks noGrp="1"/>
          </p:cNvSpPr>
          <p:nvPr>
            <p:ph type="sldNum" sz="quarter" idx="12"/>
          </p:nvPr>
        </p:nvSpPr>
        <p:spPr/>
        <p:txBody>
          <a:bodyPr/>
          <a:lstStyle/>
          <a:p>
            <a:fld id="{FFBD592F-2D84-4B38-8D0B-02E6DDF8C17C}" type="slidenum">
              <a:rPr lang="en-US" smtClean="0"/>
              <a:t>30</a:t>
            </a:fld>
            <a:endParaRPr lang="en-US"/>
          </a:p>
        </p:txBody>
      </p:sp>
    </p:spTree>
    <p:extLst>
      <p:ext uri="{BB962C8B-B14F-4D97-AF65-F5344CB8AC3E}">
        <p14:creationId xmlns:p14="http://schemas.microsoft.com/office/powerpoint/2010/main" val="6835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4967-E7F3-B606-B7B0-9F7BEA717C76}"/>
              </a:ext>
            </a:extLst>
          </p:cNvPr>
          <p:cNvSpPr>
            <a:spLocks noGrp="1"/>
          </p:cNvSpPr>
          <p:nvPr>
            <p:ph type="title"/>
          </p:nvPr>
        </p:nvSpPr>
        <p:spPr/>
        <p:txBody>
          <a:bodyPr/>
          <a:lstStyle/>
          <a:p>
            <a:r>
              <a:rPr lang="en-US" altLang="en-US"/>
              <a:t>Example of Multilevel Feedback Queue</a:t>
            </a:r>
            <a:endParaRPr lang="en-US"/>
          </a:p>
        </p:txBody>
      </p:sp>
      <p:sp>
        <p:nvSpPr>
          <p:cNvPr id="3" name="Content Placeholder 2">
            <a:extLst>
              <a:ext uri="{FF2B5EF4-FFF2-40B4-BE49-F238E27FC236}">
                <a16:creationId xmlns:a16="http://schemas.microsoft.com/office/drawing/2014/main" id="{AA997B8A-C5E2-595E-C4D7-7C8598D81CDA}"/>
              </a:ext>
            </a:extLst>
          </p:cNvPr>
          <p:cNvSpPr>
            <a:spLocks noGrp="1"/>
          </p:cNvSpPr>
          <p:nvPr>
            <p:ph idx="1"/>
          </p:nvPr>
        </p:nvSpPr>
        <p:spPr>
          <a:xfrm>
            <a:off x="838200" y="1825625"/>
            <a:ext cx="6934200" cy="4351338"/>
          </a:xfrm>
        </p:spPr>
        <p:txBody>
          <a:bodyPr>
            <a:normAutofit fontScale="92500" lnSpcReduction="20000"/>
          </a:bodyPr>
          <a:lstStyle/>
          <a:p>
            <a:r>
              <a:rPr lang="en-US" altLang="en-US"/>
              <a:t>Three queues: </a:t>
            </a:r>
          </a:p>
          <a:p>
            <a:pPr lvl="1"/>
            <a:r>
              <a:rPr lang="en-US" altLang="en-US" sz="2200" i="1"/>
              <a:t>Q</a:t>
            </a:r>
            <a:r>
              <a:rPr lang="en-US" altLang="en-US" sz="2200" baseline="-25000"/>
              <a:t>0</a:t>
            </a:r>
            <a:r>
              <a:rPr lang="en-US" altLang="en-US" sz="2200"/>
              <a:t> – RR with time quantum 8 milliseconds</a:t>
            </a:r>
          </a:p>
          <a:p>
            <a:pPr lvl="1"/>
            <a:r>
              <a:rPr lang="en-US" altLang="en-US" sz="2200" i="1"/>
              <a:t>Q</a:t>
            </a:r>
            <a:r>
              <a:rPr lang="en-US" altLang="en-US" sz="2200" baseline="-25000"/>
              <a:t>1</a:t>
            </a:r>
            <a:r>
              <a:rPr lang="en-US" altLang="en-US" sz="2200"/>
              <a:t> – RR with time quantum 16 milliseconds</a:t>
            </a:r>
          </a:p>
          <a:p>
            <a:pPr lvl="1"/>
            <a:r>
              <a:rPr lang="en-US" altLang="en-US" sz="2200" i="1"/>
              <a:t>Q</a:t>
            </a:r>
            <a:r>
              <a:rPr lang="en-US" altLang="en-US" sz="2200" baseline="-25000"/>
              <a:t>2</a:t>
            </a:r>
            <a:r>
              <a:rPr lang="en-US" altLang="en-US" sz="2200"/>
              <a:t> – FCFS</a:t>
            </a:r>
            <a:endParaRPr lang="en-US" altLang="en-US" sz="1900"/>
          </a:p>
          <a:p>
            <a:endParaRPr lang="en-US" altLang="en-US"/>
          </a:p>
          <a:p>
            <a:r>
              <a:rPr lang="en-US" altLang="en-US"/>
              <a:t>Scheduling</a:t>
            </a:r>
          </a:p>
          <a:p>
            <a:pPr lvl="1"/>
            <a:r>
              <a:rPr lang="en-US" altLang="en-US" sz="2200"/>
              <a:t>A new process enters queue </a:t>
            </a:r>
            <a:r>
              <a:rPr lang="en-US" altLang="en-US" sz="2200" i="1"/>
              <a:t>Q</a:t>
            </a:r>
            <a:r>
              <a:rPr lang="en-US" altLang="en-US" sz="2200" i="1" baseline="-25000"/>
              <a:t>0</a:t>
            </a:r>
            <a:r>
              <a:rPr lang="en-US" altLang="en-US" sz="2200" i="1"/>
              <a:t> </a:t>
            </a:r>
            <a:r>
              <a:rPr lang="en-US" altLang="en-US" sz="2200"/>
              <a:t>which is served</a:t>
            </a:r>
            <a:r>
              <a:rPr lang="en-US" altLang="en-US" sz="2200" i="1"/>
              <a:t> </a:t>
            </a:r>
            <a:r>
              <a:rPr lang="en-US" altLang="en-US" sz="2200"/>
              <a:t>in</a:t>
            </a:r>
            <a:r>
              <a:rPr lang="en-US" altLang="en-US" sz="2200" i="1"/>
              <a:t> </a:t>
            </a:r>
            <a:r>
              <a:rPr lang="en-US" altLang="en-US" sz="2200"/>
              <a:t>RR</a:t>
            </a:r>
          </a:p>
          <a:p>
            <a:pPr lvl="2"/>
            <a:r>
              <a:rPr lang="en-US" altLang="en-US" sz="1900"/>
              <a:t>When it gains CPU, the process receives 8 milliseconds</a:t>
            </a:r>
          </a:p>
          <a:p>
            <a:pPr lvl="2"/>
            <a:r>
              <a:rPr lang="en-US" altLang="en-US" sz="1900"/>
              <a:t>If it does not finish in 8 milliseconds, the process  is moved to queue </a:t>
            </a:r>
            <a:r>
              <a:rPr lang="en-US" altLang="en-US" sz="1900" i="1"/>
              <a:t>Q</a:t>
            </a:r>
            <a:r>
              <a:rPr lang="en-US" altLang="en-US" sz="1900" baseline="-25000"/>
              <a:t>1</a:t>
            </a:r>
            <a:endParaRPr lang="en-US" altLang="en-US" sz="1900"/>
          </a:p>
          <a:p>
            <a:pPr lvl="1"/>
            <a:r>
              <a:rPr lang="en-US" altLang="en-US" sz="2200"/>
              <a:t>At </a:t>
            </a:r>
            <a:r>
              <a:rPr lang="en-US" altLang="en-US" sz="2200" i="1"/>
              <a:t>Q</a:t>
            </a:r>
            <a:r>
              <a:rPr lang="en-US" altLang="en-US" sz="2200" baseline="-25000"/>
              <a:t>1</a:t>
            </a:r>
            <a:r>
              <a:rPr lang="en-US" altLang="en-US" sz="2200"/>
              <a:t> job is again served in RR and receives 16 additional milliseconds</a:t>
            </a:r>
          </a:p>
          <a:p>
            <a:pPr lvl="2"/>
            <a:r>
              <a:rPr lang="en-US" altLang="en-US" sz="1900"/>
              <a:t>If it still does not complete, it is preempted and moved to queue </a:t>
            </a:r>
            <a:r>
              <a:rPr lang="en-US" altLang="en-US" sz="1900" i="1"/>
              <a:t>Q</a:t>
            </a:r>
            <a:r>
              <a:rPr lang="en-US" altLang="en-US" sz="1900" baseline="-25000"/>
              <a:t>2</a:t>
            </a:r>
            <a:endParaRPr lang="en-US" altLang="en-US" sz="1900"/>
          </a:p>
          <a:p>
            <a:endParaRPr lang="en-US"/>
          </a:p>
        </p:txBody>
      </p:sp>
      <p:sp>
        <p:nvSpPr>
          <p:cNvPr id="4" name="Date Placeholder 3">
            <a:extLst>
              <a:ext uri="{FF2B5EF4-FFF2-40B4-BE49-F238E27FC236}">
                <a16:creationId xmlns:a16="http://schemas.microsoft.com/office/drawing/2014/main" id="{BB377E7D-58ED-845E-D397-538F2FE7723E}"/>
              </a:ext>
            </a:extLst>
          </p:cNvPr>
          <p:cNvSpPr>
            <a:spLocks noGrp="1"/>
          </p:cNvSpPr>
          <p:nvPr>
            <p:ph type="dt" sz="half" idx="10"/>
          </p:nvPr>
        </p:nvSpPr>
        <p:spPr/>
        <p:txBody>
          <a:bodyPr/>
          <a:lstStyle/>
          <a:p>
            <a:fld id="{424F7BAF-5AD1-4558-8D27-C115533488E2}" type="datetime1">
              <a:rPr lang="en-US" smtClean="0"/>
              <a:t>10/16/24</a:t>
            </a:fld>
            <a:endParaRPr lang="en-US"/>
          </a:p>
        </p:txBody>
      </p:sp>
      <p:sp>
        <p:nvSpPr>
          <p:cNvPr id="5" name="Footer Placeholder 4">
            <a:extLst>
              <a:ext uri="{FF2B5EF4-FFF2-40B4-BE49-F238E27FC236}">
                <a16:creationId xmlns:a16="http://schemas.microsoft.com/office/drawing/2014/main" id="{6E7A22D9-D7CE-25F4-9918-50031F3DBA43}"/>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2E8B43AA-F22D-DAEE-768F-18647F17F06D}"/>
              </a:ext>
            </a:extLst>
          </p:cNvPr>
          <p:cNvSpPr>
            <a:spLocks noGrp="1"/>
          </p:cNvSpPr>
          <p:nvPr>
            <p:ph type="sldNum" sz="quarter" idx="12"/>
          </p:nvPr>
        </p:nvSpPr>
        <p:spPr/>
        <p:txBody>
          <a:bodyPr/>
          <a:lstStyle/>
          <a:p>
            <a:fld id="{FFBD592F-2D84-4B38-8D0B-02E6DDF8C17C}" type="slidenum">
              <a:rPr lang="en-US" smtClean="0"/>
              <a:t>31</a:t>
            </a:fld>
            <a:endParaRPr lang="en-US"/>
          </a:p>
        </p:txBody>
      </p:sp>
      <p:pic>
        <p:nvPicPr>
          <p:cNvPr id="7" name="Picture 1">
            <a:extLst>
              <a:ext uri="{FF2B5EF4-FFF2-40B4-BE49-F238E27FC236}">
                <a16:creationId xmlns:a16="http://schemas.microsoft.com/office/drawing/2014/main" id="{888E6505-5E8E-4937-E6BA-C1540221B9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1340" y="2760585"/>
            <a:ext cx="3652473" cy="221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97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1757-566E-D8CF-18B2-EE4E4EA42E07}"/>
              </a:ext>
            </a:extLst>
          </p:cNvPr>
          <p:cNvSpPr>
            <a:spLocks noGrp="1"/>
          </p:cNvSpPr>
          <p:nvPr>
            <p:ph type="title"/>
          </p:nvPr>
        </p:nvSpPr>
        <p:spPr/>
        <p:txBody>
          <a:bodyPr/>
          <a:lstStyle/>
          <a:p>
            <a:r>
              <a:rPr lang="en-US" altLang="en-US"/>
              <a:t>Thread Scheduling</a:t>
            </a:r>
            <a:endParaRPr lang="en-US"/>
          </a:p>
        </p:txBody>
      </p:sp>
      <p:sp>
        <p:nvSpPr>
          <p:cNvPr id="3" name="Content Placeholder 2">
            <a:extLst>
              <a:ext uri="{FF2B5EF4-FFF2-40B4-BE49-F238E27FC236}">
                <a16:creationId xmlns:a16="http://schemas.microsoft.com/office/drawing/2014/main" id="{8156FAE3-646E-66C6-332D-C23CC0B41C9A}"/>
              </a:ext>
            </a:extLst>
          </p:cNvPr>
          <p:cNvSpPr>
            <a:spLocks noGrp="1"/>
          </p:cNvSpPr>
          <p:nvPr>
            <p:ph idx="1"/>
          </p:nvPr>
        </p:nvSpPr>
        <p:spPr/>
        <p:txBody>
          <a:bodyPr>
            <a:normAutofit fontScale="92500" lnSpcReduction="20000"/>
          </a:bodyPr>
          <a:lstStyle/>
          <a:p>
            <a:r>
              <a:rPr lang="en-US" altLang="en-US"/>
              <a:t>Distinction between user-level and kernel-level threads</a:t>
            </a:r>
          </a:p>
          <a:p>
            <a:endParaRPr lang="en-US" altLang="en-US"/>
          </a:p>
          <a:p>
            <a:r>
              <a:rPr lang="en-US" altLang="en-US"/>
              <a:t>When threads supported, threads scheduled, not processes</a:t>
            </a:r>
          </a:p>
          <a:p>
            <a:endParaRPr lang="en-US" altLang="en-US"/>
          </a:p>
          <a:p>
            <a:r>
              <a:rPr lang="en-US" altLang="en-US"/>
              <a:t>Many-to-one and many-to-many models, thread library schedules user-level threads to run on LWP</a:t>
            </a:r>
          </a:p>
          <a:p>
            <a:pPr lvl="1"/>
            <a:r>
              <a:rPr lang="en-US" altLang="en-US"/>
              <a:t>Known as </a:t>
            </a:r>
            <a:r>
              <a:rPr lang="en-US" altLang="en-US">
                <a:solidFill>
                  <a:schemeClr val="accent6">
                    <a:lumMod val="75000"/>
                  </a:schemeClr>
                </a:solidFill>
              </a:rPr>
              <a:t>process-contention scope (PCS) </a:t>
            </a:r>
            <a:r>
              <a:rPr lang="en-US" altLang="en-US"/>
              <a:t>since scheduling competition is within the process</a:t>
            </a:r>
          </a:p>
          <a:p>
            <a:pPr lvl="1"/>
            <a:r>
              <a:rPr lang="en-US" altLang="en-US"/>
              <a:t>Typically done via priority set by programmer</a:t>
            </a:r>
          </a:p>
          <a:p>
            <a:endParaRPr lang="en-US" altLang="en-US"/>
          </a:p>
          <a:p>
            <a:r>
              <a:rPr lang="en-US" altLang="en-US"/>
              <a:t>Kernel thread scheduled onto available CPU is </a:t>
            </a:r>
            <a:r>
              <a:rPr lang="en-US" altLang="en-US">
                <a:solidFill>
                  <a:schemeClr val="accent6">
                    <a:lumMod val="75000"/>
                  </a:schemeClr>
                </a:solidFill>
              </a:rPr>
              <a:t>system-contention scope (SCS)</a:t>
            </a:r>
            <a:r>
              <a:rPr lang="en-US" altLang="en-US"/>
              <a:t> – competition among all threads in system</a:t>
            </a:r>
          </a:p>
        </p:txBody>
      </p:sp>
      <p:sp>
        <p:nvSpPr>
          <p:cNvPr id="4" name="Date Placeholder 3">
            <a:extLst>
              <a:ext uri="{FF2B5EF4-FFF2-40B4-BE49-F238E27FC236}">
                <a16:creationId xmlns:a16="http://schemas.microsoft.com/office/drawing/2014/main" id="{96BFAB0E-BB35-0E01-2467-8FF7726FD6A1}"/>
              </a:ext>
            </a:extLst>
          </p:cNvPr>
          <p:cNvSpPr>
            <a:spLocks noGrp="1"/>
          </p:cNvSpPr>
          <p:nvPr>
            <p:ph type="dt" sz="half" idx="10"/>
          </p:nvPr>
        </p:nvSpPr>
        <p:spPr/>
        <p:txBody>
          <a:bodyPr/>
          <a:lstStyle/>
          <a:p>
            <a:fld id="{4DC480E0-A029-435C-ABAA-4D2E861606EB}" type="datetime1">
              <a:rPr lang="en-US" smtClean="0"/>
              <a:t>10/16/24</a:t>
            </a:fld>
            <a:endParaRPr lang="en-US"/>
          </a:p>
        </p:txBody>
      </p:sp>
      <p:sp>
        <p:nvSpPr>
          <p:cNvPr id="5" name="Footer Placeholder 4">
            <a:extLst>
              <a:ext uri="{FF2B5EF4-FFF2-40B4-BE49-F238E27FC236}">
                <a16:creationId xmlns:a16="http://schemas.microsoft.com/office/drawing/2014/main" id="{05F066DB-E50E-A076-3DF3-FBF7A99324F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D3B728CF-5374-9AF0-F07E-1E6E87E5D997}"/>
              </a:ext>
            </a:extLst>
          </p:cNvPr>
          <p:cNvSpPr>
            <a:spLocks noGrp="1"/>
          </p:cNvSpPr>
          <p:nvPr>
            <p:ph type="sldNum" sz="quarter" idx="12"/>
          </p:nvPr>
        </p:nvSpPr>
        <p:spPr/>
        <p:txBody>
          <a:bodyPr/>
          <a:lstStyle/>
          <a:p>
            <a:fld id="{FFBD592F-2D84-4B38-8D0B-02E6DDF8C17C}" type="slidenum">
              <a:rPr lang="en-US" smtClean="0"/>
              <a:t>32</a:t>
            </a:fld>
            <a:endParaRPr lang="en-US"/>
          </a:p>
        </p:txBody>
      </p:sp>
    </p:spTree>
    <p:extLst>
      <p:ext uri="{BB962C8B-B14F-4D97-AF65-F5344CB8AC3E}">
        <p14:creationId xmlns:p14="http://schemas.microsoft.com/office/powerpoint/2010/main" val="49916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1589-C04A-3B37-1D06-CB1FF8401959}"/>
              </a:ext>
            </a:extLst>
          </p:cNvPr>
          <p:cNvSpPr>
            <a:spLocks noGrp="1"/>
          </p:cNvSpPr>
          <p:nvPr>
            <p:ph type="title"/>
          </p:nvPr>
        </p:nvSpPr>
        <p:spPr/>
        <p:txBody>
          <a:bodyPr/>
          <a:lstStyle/>
          <a:p>
            <a:r>
              <a:rPr lang="en-US" altLang="en-US" err="1"/>
              <a:t>Pthread</a:t>
            </a:r>
            <a:r>
              <a:rPr lang="en-US" altLang="en-US"/>
              <a:t> Scheduling</a:t>
            </a:r>
            <a:endParaRPr lang="en-US"/>
          </a:p>
        </p:txBody>
      </p:sp>
      <p:sp>
        <p:nvSpPr>
          <p:cNvPr id="3" name="Content Placeholder 2">
            <a:extLst>
              <a:ext uri="{FF2B5EF4-FFF2-40B4-BE49-F238E27FC236}">
                <a16:creationId xmlns:a16="http://schemas.microsoft.com/office/drawing/2014/main" id="{0B551776-A544-EA99-66B0-239F4B7DB8DE}"/>
              </a:ext>
            </a:extLst>
          </p:cNvPr>
          <p:cNvSpPr>
            <a:spLocks noGrp="1"/>
          </p:cNvSpPr>
          <p:nvPr>
            <p:ph idx="1"/>
          </p:nvPr>
        </p:nvSpPr>
        <p:spPr/>
        <p:txBody>
          <a:bodyPr/>
          <a:lstStyle/>
          <a:p>
            <a:r>
              <a:rPr lang="en-US" altLang="en-US"/>
              <a:t>API allows specifying either PCS or SCS during thread creation</a:t>
            </a:r>
          </a:p>
          <a:p>
            <a:pPr lvl="1"/>
            <a:r>
              <a:rPr lang="en-US" altLang="en-US"/>
              <a:t>PTHREAD_SCOPE_PROCESS schedules threads using PCS scheduling</a:t>
            </a:r>
          </a:p>
          <a:p>
            <a:pPr lvl="1"/>
            <a:r>
              <a:rPr lang="en-US" altLang="en-US"/>
              <a:t>PTHREAD_SCOPE_SYSTEM schedules threads using SCS scheduling</a:t>
            </a:r>
          </a:p>
          <a:p>
            <a:endParaRPr lang="en-US" altLang="en-US"/>
          </a:p>
          <a:p>
            <a:r>
              <a:rPr lang="en-US" altLang="en-US"/>
              <a:t>Can be limited by OS – Linux and macOS only allow PTHREAD_SCOPE_SYSTEM</a:t>
            </a:r>
          </a:p>
          <a:p>
            <a:endParaRPr lang="en-US"/>
          </a:p>
        </p:txBody>
      </p:sp>
      <p:sp>
        <p:nvSpPr>
          <p:cNvPr id="4" name="Date Placeholder 3">
            <a:extLst>
              <a:ext uri="{FF2B5EF4-FFF2-40B4-BE49-F238E27FC236}">
                <a16:creationId xmlns:a16="http://schemas.microsoft.com/office/drawing/2014/main" id="{1D7451B7-58E9-9AC3-6F61-2A854B40FA36}"/>
              </a:ext>
            </a:extLst>
          </p:cNvPr>
          <p:cNvSpPr>
            <a:spLocks noGrp="1"/>
          </p:cNvSpPr>
          <p:nvPr>
            <p:ph type="dt" sz="half" idx="10"/>
          </p:nvPr>
        </p:nvSpPr>
        <p:spPr/>
        <p:txBody>
          <a:bodyPr/>
          <a:lstStyle/>
          <a:p>
            <a:fld id="{74562D29-B627-4DCB-B505-A10587F00EEA}" type="datetime1">
              <a:rPr lang="en-US" smtClean="0"/>
              <a:t>10/16/24</a:t>
            </a:fld>
            <a:endParaRPr lang="en-US"/>
          </a:p>
        </p:txBody>
      </p:sp>
      <p:sp>
        <p:nvSpPr>
          <p:cNvPr id="5" name="Footer Placeholder 4">
            <a:extLst>
              <a:ext uri="{FF2B5EF4-FFF2-40B4-BE49-F238E27FC236}">
                <a16:creationId xmlns:a16="http://schemas.microsoft.com/office/drawing/2014/main" id="{5B1BAAC4-A483-E75A-E13C-0BD98E834636}"/>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950A87C-D919-F817-A18B-B79256143405}"/>
              </a:ext>
            </a:extLst>
          </p:cNvPr>
          <p:cNvSpPr>
            <a:spLocks noGrp="1"/>
          </p:cNvSpPr>
          <p:nvPr>
            <p:ph type="sldNum" sz="quarter" idx="12"/>
          </p:nvPr>
        </p:nvSpPr>
        <p:spPr/>
        <p:txBody>
          <a:bodyPr/>
          <a:lstStyle/>
          <a:p>
            <a:fld id="{FFBD592F-2D84-4B38-8D0B-02E6DDF8C17C}" type="slidenum">
              <a:rPr lang="en-US" smtClean="0"/>
              <a:t>33</a:t>
            </a:fld>
            <a:endParaRPr lang="en-US"/>
          </a:p>
        </p:txBody>
      </p:sp>
    </p:spTree>
    <p:extLst>
      <p:ext uri="{BB962C8B-B14F-4D97-AF65-F5344CB8AC3E}">
        <p14:creationId xmlns:p14="http://schemas.microsoft.com/office/powerpoint/2010/main" val="4089935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6AB87D-9348-FEB0-B1D2-F4ECDF7B5861}"/>
              </a:ext>
            </a:extLst>
          </p:cNvPr>
          <p:cNvSpPr>
            <a:spLocks noGrp="1"/>
          </p:cNvSpPr>
          <p:nvPr>
            <p:ph type="ftr" sz="quarter" idx="11"/>
          </p:nvPr>
        </p:nvSpPr>
        <p:spPr>
          <a:xfrm>
            <a:off x="5123514" y="6517416"/>
            <a:ext cx="2356578" cy="365125"/>
          </a:xfrm>
        </p:spPr>
        <p:txBody>
          <a:bodyPr/>
          <a:lstStyle/>
          <a:p>
            <a:r>
              <a:rPr lang="en-US"/>
              <a:t>CSCE 5640: CPU Scheduling</a:t>
            </a:r>
          </a:p>
        </p:txBody>
      </p:sp>
      <p:sp>
        <p:nvSpPr>
          <p:cNvPr id="2" name="Title 1">
            <a:extLst>
              <a:ext uri="{FF2B5EF4-FFF2-40B4-BE49-F238E27FC236}">
                <a16:creationId xmlns:a16="http://schemas.microsoft.com/office/drawing/2014/main" id="{6286E2C5-A83D-35F0-6E6D-A55C58DC040B}"/>
              </a:ext>
            </a:extLst>
          </p:cNvPr>
          <p:cNvSpPr>
            <a:spLocks noGrp="1"/>
          </p:cNvSpPr>
          <p:nvPr>
            <p:ph type="title"/>
          </p:nvPr>
        </p:nvSpPr>
        <p:spPr/>
        <p:txBody>
          <a:bodyPr/>
          <a:lstStyle/>
          <a:p>
            <a:r>
              <a:rPr lang="en-US" altLang="en-US" err="1"/>
              <a:t>Pthread</a:t>
            </a:r>
            <a:r>
              <a:rPr lang="en-US" altLang="en-US"/>
              <a:t> Scheduling API</a:t>
            </a:r>
            <a:endParaRPr lang="en-US"/>
          </a:p>
        </p:txBody>
      </p:sp>
      <p:sp>
        <p:nvSpPr>
          <p:cNvPr id="3" name="Content Placeholder 2">
            <a:extLst>
              <a:ext uri="{FF2B5EF4-FFF2-40B4-BE49-F238E27FC236}">
                <a16:creationId xmlns:a16="http://schemas.microsoft.com/office/drawing/2014/main" id="{3E84529F-93BE-B399-C6DD-55C38F70CC76}"/>
              </a:ext>
            </a:extLst>
          </p:cNvPr>
          <p:cNvSpPr>
            <a:spLocks noGrp="1"/>
          </p:cNvSpPr>
          <p:nvPr>
            <p:ph idx="1"/>
          </p:nvPr>
        </p:nvSpPr>
        <p:spPr>
          <a:xfrm>
            <a:off x="627529" y="1825625"/>
            <a:ext cx="5208495" cy="4691792"/>
          </a:xfrm>
        </p:spPr>
        <p:txBody>
          <a:bodyPr>
            <a:normAutofit fontScale="32500" lnSpcReduction="20000"/>
          </a:bodyPr>
          <a:lstStyle/>
          <a:p>
            <a:pPr marL="0" indent="0">
              <a:buFont typeface="Monotype Sorts" pitchFamily="-84" charset="2"/>
              <a:buNone/>
            </a:pPr>
            <a:r>
              <a:rPr lang="en-US" altLang="en-US" sz="3400">
                <a:latin typeface="Courier New" panose="02070309020205020404" pitchFamily="49" charset="0"/>
              </a:rPr>
              <a:t>#include &lt;</a:t>
            </a:r>
            <a:r>
              <a:rPr lang="en-US" altLang="en-US" sz="3400" err="1">
                <a:latin typeface="Courier New" panose="02070309020205020404" pitchFamily="49" charset="0"/>
              </a:rPr>
              <a:t>pthread.h</a:t>
            </a:r>
            <a:r>
              <a:rPr lang="en-US" altLang="en-US" sz="3400">
                <a:latin typeface="Courier New" panose="02070309020205020404" pitchFamily="49" charset="0"/>
              </a:rPr>
              <a:t>&gt; </a:t>
            </a:r>
          </a:p>
          <a:p>
            <a:pPr marL="0" indent="0">
              <a:buFont typeface="Monotype Sorts" pitchFamily="-84" charset="2"/>
              <a:buNone/>
            </a:pPr>
            <a:r>
              <a:rPr lang="en-US" altLang="en-US" sz="3400">
                <a:latin typeface="Courier New" panose="02070309020205020404" pitchFamily="49" charset="0"/>
              </a:rPr>
              <a:t>#include &lt;</a:t>
            </a:r>
            <a:r>
              <a:rPr lang="en-US" altLang="en-US" sz="3400" err="1">
                <a:latin typeface="Courier New" panose="02070309020205020404" pitchFamily="49" charset="0"/>
              </a:rPr>
              <a:t>stdio.h</a:t>
            </a:r>
            <a:r>
              <a:rPr lang="en-US" altLang="en-US" sz="3400">
                <a:latin typeface="Courier New" panose="02070309020205020404" pitchFamily="49" charset="0"/>
              </a:rPr>
              <a:t>&gt; </a:t>
            </a:r>
          </a:p>
          <a:p>
            <a:pPr marL="0" indent="0">
              <a:buFont typeface="Monotype Sorts" pitchFamily="-84" charset="2"/>
              <a:buNone/>
            </a:pPr>
            <a:r>
              <a:rPr lang="en-US" altLang="en-US" sz="3400">
                <a:latin typeface="Courier New" panose="02070309020205020404" pitchFamily="49" charset="0"/>
              </a:rPr>
              <a:t>#define NUM_THREADS 5 </a:t>
            </a:r>
          </a:p>
          <a:p>
            <a:pPr marL="0" indent="0">
              <a:buFont typeface="Monotype Sorts" pitchFamily="-84" charset="2"/>
              <a:buNone/>
            </a:pPr>
            <a:r>
              <a:rPr lang="en-US" altLang="en-US" sz="3400">
                <a:latin typeface="Courier New" panose="02070309020205020404" pitchFamily="49" charset="0"/>
              </a:rPr>
              <a:t>int main(int </a:t>
            </a:r>
            <a:r>
              <a:rPr lang="en-US" altLang="en-US" sz="3400" err="1">
                <a:latin typeface="Courier New" panose="02070309020205020404" pitchFamily="49" charset="0"/>
              </a:rPr>
              <a:t>argc</a:t>
            </a:r>
            <a:r>
              <a:rPr lang="en-US" altLang="en-US" sz="3400">
                <a:latin typeface="Courier New" panose="02070309020205020404" pitchFamily="49" charset="0"/>
              </a:rPr>
              <a:t>, char *</a:t>
            </a:r>
            <a:r>
              <a:rPr lang="en-US" altLang="en-US" sz="3400" err="1">
                <a:latin typeface="Courier New" panose="02070309020205020404" pitchFamily="49" charset="0"/>
              </a:rPr>
              <a:t>argv</a:t>
            </a:r>
            <a:r>
              <a:rPr lang="en-US" altLang="en-US" sz="3400">
                <a:latin typeface="Courier New" panose="02070309020205020404" pitchFamily="49" charset="0"/>
              </a:rPr>
              <a:t>[]) { </a:t>
            </a:r>
          </a:p>
          <a:p>
            <a:pPr marL="0" indent="0">
              <a:buFont typeface="Monotype Sorts" pitchFamily="-84" charset="2"/>
              <a:buNone/>
            </a:pPr>
            <a:r>
              <a:rPr lang="en-US" altLang="en-US" sz="3400">
                <a:latin typeface="Courier New" panose="02070309020205020404" pitchFamily="49" charset="0"/>
              </a:rPr>
              <a:t>   int i, scope;</a:t>
            </a:r>
            <a:br>
              <a:rPr lang="en-US" altLang="en-US" sz="3400">
                <a:latin typeface="Courier New" panose="02070309020205020404" pitchFamily="49" charset="0"/>
              </a:rPr>
            </a:br>
            <a:r>
              <a:rPr lang="en-US" altLang="en-US" sz="3400">
                <a:latin typeface="Courier New" panose="02070309020205020404" pitchFamily="49" charset="0"/>
              </a:rPr>
              <a:t>   </a:t>
            </a:r>
            <a:r>
              <a:rPr lang="en-US" altLang="en-US" sz="3400" err="1">
                <a:latin typeface="Courier New" panose="02070309020205020404" pitchFamily="49" charset="0"/>
              </a:rPr>
              <a:t>pthread_t</a:t>
            </a:r>
            <a:r>
              <a:rPr lang="en-US" altLang="en-US" sz="3400">
                <a:latin typeface="Courier New" panose="02070309020205020404" pitchFamily="49" charset="0"/>
              </a:rPr>
              <a:t> </a:t>
            </a:r>
            <a:r>
              <a:rPr lang="en-US" altLang="en-US" sz="3400" err="1">
                <a:latin typeface="Courier New" panose="02070309020205020404" pitchFamily="49" charset="0"/>
              </a:rPr>
              <a:t>tid</a:t>
            </a:r>
            <a:r>
              <a:rPr lang="en-US" altLang="en-US" sz="3400">
                <a:latin typeface="Courier New" panose="02070309020205020404" pitchFamily="49" charset="0"/>
              </a:rPr>
              <a:t>[NUM THREADS]; </a:t>
            </a:r>
          </a:p>
          <a:p>
            <a:pPr marL="0" indent="0">
              <a:buFont typeface="Monotype Sorts" pitchFamily="-84" charset="2"/>
              <a:buNone/>
            </a:pPr>
            <a:r>
              <a:rPr lang="en-US" altLang="en-US" sz="3400">
                <a:latin typeface="Courier New" panose="02070309020205020404" pitchFamily="49" charset="0"/>
              </a:rPr>
              <a:t>   </a:t>
            </a:r>
            <a:r>
              <a:rPr lang="en-US" altLang="en-US" sz="3400" err="1">
                <a:latin typeface="Courier New" panose="02070309020205020404" pitchFamily="49" charset="0"/>
              </a:rPr>
              <a:t>pthread_attr_t</a:t>
            </a:r>
            <a:r>
              <a:rPr lang="en-US" altLang="en-US" sz="3400">
                <a:latin typeface="Courier New" panose="02070309020205020404" pitchFamily="49" charset="0"/>
              </a:rPr>
              <a:t> </a:t>
            </a:r>
            <a:r>
              <a:rPr lang="en-US" altLang="en-US" sz="3400" err="1">
                <a:latin typeface="Courier New" panose="02070309020205020404" pitchFamily="49" charset="0"/>
              </a:rPr>
              <a:t>attr</a:t>
            </a:r>
            <a:r>
              <a:rPr lang="en-US" altLang="en-US" sz="3400">
                <a:latin typeface="Courier New" panose="02070309020205020404" pitchFamily="49" charset="0"/>
              </a:rPr>
              <a:t>; </a:t>
            </a:r>
          </a:p>
          <a:p>
            <a:pPr marL="0" indent="0">
              <a:buFont typeface="Monotype Sorts" pitchFamily="-84" charset="2"/>
              <a:buNone/>
            </a:pPr>
            <a:r>
              <a:rPr lang="en-US" altLang="en-US" sz="3400">
                <a:latin typeface="Courier New" panose="02070309020205020404" pitchFamily="49" charset="0"/>
              </a:rPr>
              <a:t>   /* get the default attributes */ </a:t>
            </a:r>
          </a:p>
          <a:p>
            <a:pPr marL="0" indent="0">
              <a:buFont typeface="Monotype Sorts" pitchFamily="-84" charset="2"/>
              <a:buNone/>
            </a:pPr>
            <a:r>
              <a:rPr lang="en-US" altLang="en-US" sz="3400">
                <a:latin typeface="Courier New" panose="02070309020205020404" pitchFamily="49" charset="0"/>
              </a:rPr>
              <a:t>   </a:t>
            </a:r>
            <a:r>
              <a:rPr lang="en-US" altLang="en-US" sz="3400" err="1">
                <a:latin typeface="Courier New" panose="02070309020205020404" pitchFamily="49" charset="0"/>
              </a:rPr>
              <a:t>pthread_attr_init</a:t>
            </a:r>
            <a:r>
              <a:rPr lang="en-US" altLang="en-US" sz="3400">
                <a:latin typeface="Courier New" panose="02070309020205020404" pitchFamily="49" charset="0"/>
              </a:rPr>
              <a:t>(&amp;</a:t>
            </a:r>
            <a:r>
              <a:rPr lang="en-US" altLang="en-US" sz="3400" err="1">
                <a:latin typeface="Courier New" panose="02070309020205020404" pitchFamily="49" charset="0"/>
              </a:rPr>
              <a:t>attr</a:t>
            </a:r>
            <a:r>
              <a:rPr lang="en-US" altLang="en-US" sz="3400">
                <a:latin typeface="Courier New" panose="02070309020205020404" pitchFamily="49" charset="0"/>
              </a:rPr>
              <a:t>); </a:t>
            </a:r>
          </a:p>
          <a:p>
            <a:pPr marL="0" indent="0">
              <a:buFont typeface="Monotype Sorts" pitchFamily="-84" charset="2"/>
              <a:buNone/>
            </a:pPr>
            <a:r>
              <a:rPr lang="en-US" altLang="en-US" sz="3400">
                <a:latin typeface="Courier New" panose="02070309020205020404" pitchFamily="49" charset="0"/>
              </a:rPr>
              <a:t>   /* first inquire on the current scope */</a:t>
            </a:r>
            <a:br>
              <a:rPr lang="en-US" altLang="en-US" sz="3400">
                <a:latin typeface="Courier New" panose="02070309020205020404" pitchFamily="49" charset="0"/>
              </a:rPr>
            </a:br>
            <a:r>
              <a:rPr lang="en-US" altLang="en-US" sz="3400">
                <a:latin typeface="Courier New" panose="02070309020205020404" pitchFamily="49" charset="0"/>
              </a:rPr>
              <a:t>   if (</a:t>
            </a:r>
            <a:r>
              <a:rPr lang="en-US" altLang="en-US" sz="3400" b="1" err="1">
                <a:latin typeface="Courier New" panose="02070309020205020404" pitchFamily="49" charset="0"/>
              </a:rPr>
              <a:t>pthread_attr_getscope</a:t>
            </a:r>
            <a:r>
              <a:rPr lang="en-US" altLang="en-US" sz="3400">
                <a:latin typeface="Courier New" panose="02070309020205020404" pitchFamily="49" charset="0"/>
              </a:rPr>
              <a:t>(&amp;</a:t>
            </a:r>
            <a:r>
              <a:rPr lang="en-US" altLang="en-US" sz="3400" err="1">
                <a:latin typeface="Courier New" panose="02070309020205020404" pitchFamily="49" charset="0"/>
              </a:rPr>
              <a:t>attr</a:t>
            </a:r>
            <a:r>
              <a:rPr lang="en-US" altLang="en-US" sz="3400">
                <a:latin typeface="Courier New" panose="02070309020205020404" pitchFamily="49" charset="0"/>
              </a:rPr>
              <a:t>, &amp;scope) != 0) </a:t>
            </a:r>
          </a:p>
          <a:p>
            <a:pPr marL="0" indent="0">
              <a:buFont typeface="Monotype Sorts" pitchFamily="-84" charset="2"/>
              <a:buNone/>
            </a:pPr>
            <a:r>
              <a:rPr lang="en-US" altLang="en-US" sz="3400">
                <a:latin typeface="Courier New" panose="02070309020205020404" pitchFamily="49" charset="0"/>
              </a:rPr>
              <a:t>      </a:t>
            </a:r>
            <a:r>
              <a:rPr lang="en-US" altLang="en-US" sz="3400" err="1">
                <a:latin typeface="Courier New" panose="02070309020205020404" pitchFamily="49" charset="0"/>
              </a:rPr>
              <a:t>fprintf</a:t>
            </a:r>
            <a:r>
              <a:rPr lang="en-US" altLang="en-US" sz="3400">
                <a:latin typeface="Courier New" panose="02070309020205020404" pitchFamily="49" charset="0"/>
              </a:rPr>
              <a:t>(stderr, "Unable to get scheduling scope\n"); </a:t>
            </a:r>
          </a:p>
          <a:p>
            <a:pPr marL="0" indent="0">
              <a:buFont typeface="Monotype Sorts" pitchFamily="-84" charset="2"/>
              <a:buNone/>
            </a:pPr>
            <a:r>
              <a:rPr lang="en-US" altLang="en-US" sz="3400">
                <a:latin typeface="Courier New" panose="02070309020205020404" pitchFamily="49" charset="0"/>
              </a:rPr>
              <a:t>   else { </a:t>
            </a:r>
          </a:p>
          <a:p>
            <a:pPr marL="0" indent="0">
              <a:buFont typeface="Monotype Sorts" pitchFamily="-84" charset="2"/>
              <a:buNone/>
            </a:pPr>
            <a:r>
              <a:rPr lang="en-US" altLang="en-US" sz="3400">
                <a:latin typeface="Courier New" panose="02070309020205020404" pitchFamily="49" charset="0"/>
              </a:rPr>
              <a:t>      if (scope == PTHREAD_SCOPE_PROCESS) </a:t>
            </a:r>
          </a:p>
          <a:p>
            <a:pPr marL="0" indent="0">
              <a:buFont typeface="Monotype Sorts" pitchFamily="-84" charset="2"/>
              <a:buNone/>
            </a:pPr>
            <a:r>
              <a:rPr lang="en-US" altLang="en-US" sz="3400">
                <a:latin typeface="Courier New" panose="02070309020205020404" pitchFamily="49" charset="0"/>
              </a:rPr>
              <a:t>         </a:t>
            </a:r>
            <a:r>
              <a:rPr lang="en-US" altLang="en-US" sz="3400" err="1">
                <a:latin typeface="Courier New" panose="02070309020205020404" pitchFamily="49" charset="0"/>
              </a:rPr>
              <a:t>printf</a:t>
            </a:r>
            <a:r>
              <a:rPr lang="en-US" altLang="en-US" sz="3400">
                <a:latin typeface="Courier New" panose="02070309020205020404" pitchFamily="49" charset="0"/>
              </a:rPr>
              <a:t>("PTHREAD_SCOPE_PROCESS"); </a:t>
            </a:r>
          </a:p>
          <a:p>
            <a:pPr marL="0" indent="0">
              <a:buFont typeface="Monotype Sorts" pitchFamily="-84" charset="2"/>
              <a:buNone/>
            </a:pPr>
            <a:r>
              <a:rPr lang="en-US" altLang="en-US" sz="3400">
                <a:latin typeface="Courier New" panose="02070309020205020404" pitchFamily="49" charset="0"/>
              </a:rPr>
              <a:t>      else if (scope == PTHREAD_SCOPE_SYSTEM) </a:t>
            </a:r>
          </a:p>
          <a:p>
            <a:pPr marL="0" indent="0">
              <a:buFont typeface="Monotype Sorts" pitchFamily="-84" charset="2"/>
              <a:buNone/>
            </a:pPr>
            <a:r>
              <a:rPr lang="en-US" altLang="en-US" sz="3400">
                <a:latin typeface="Courier New" panose="02070309020205020404" pitchFamily="49" charset="0"/>
              </a:rPr>
              <a:t>         </a:t>
            </a:r>
            <a:r>
              <a:rPr lang="en-US" altLang="en-US" sz="3400" err="1">
                <a:latin typeface="Courier New" panose="02070309020205020404" pitchFamily="49" charset="0"/>
              </a:rPr>
              <a:t>printf</a:t>
            </a:r>
            <a:r>
              <a:rPr lang="en-US" altLang="en-US" sz="3400">
                <a:latin typeface="Courier New" panose="02070309020205020404" pitchFamily="49" charset="0"/>
              </a:rPr>
              <a:t>("PTHREAD_SCOPE_SYSTEM"); </a:t>
            </a:r>
          </a:p>
          <a:p>
            <a:pPr marL="0" indent="0">
              <a:buFont typeface="Monotype Sorts" pitchFamily="-84" charset="2"/>
              <a:buNone/>
            </a:pPr>
            <a:r>
              <a:rPr lang="en-US" altLang="en-US" sz="3400">
                <a:latin typeface="Courier New" panose="02070309020205020404" pitchFamily="49" charset="0"/>
              </a:rPr>
              <a:t>      else</a:t>
            </a:r>
            <a:br>
              <a:rPr lang="en-US" altLang="en-US" sz="3400">
                <a:latin typeface="Courier New" panose="02070309020205020404" pitchFamily="49" charset="0"/>
              </a:rPr>
            </a:br>
            <a:r>
              <a:rPr lang="en-US" altLang="en-US" sz="3400">
                <a:latin typeface="Courier New" panose="02070309020205020404" pitchFamily="49" charset="0"/>
              </a:rPr>
              <a:t>         </a:t>
            </a:r>
            <a:r>
              <a:rPr lang="en-US" altLang="en-US" sz="3400" err="1">
                <a:latin typeface="Courier New" panose="02070309020205020404" pitchFamily="49" charset="0"/>
              </a:rPr>
              <a:t>fprintf</a:t>
            </a:r>
            <a:r>
              <a:rPr lang="en-US" altLang="en-US" sz="3400">
                <a:latin typeface="Courier New" panose="02070309020205020404" pitchFamily="49" charset="0"/>
              </a:rPr>
              <a:t>(stderr, "Illegal scope value.\n"); </a:t>
            </a:r>
          </a:p>
          <a:p>
            <a:pPr marL="0" indent="0">
              <a:buFont typeface="Monotype Sorts" pitchFamily="-84" charset="2"/>
              <a:buNone/>
            </a:pPr>
            <a:r>
              <a:rPr lang="en-US" altLang="en-US" sz="3400">
                <a:latin typeface="Courier New" panose="02070309020205020404" pitchFamily="49" charset="0"/>
              </a:rPr>
              <a:t>   } </a:t>
            </a:r>
          </a:p>
        </p:txBody>
      </p:sp>
      <p:sp>
        <p:nvSpPr>
          <p:cNvPr id="4" name="Date Placeholder 3">
            <a:extLst>
              <a:ext uri="{FF2B5EF4-FFF2-40B4-BE49-F238E27FC236}">
                <a16:creationId xmlns:a16="http://schemas.microsoft.com/office/drawing/2014/main" id="{174D5688-D33B-3993-680A-7B38C0F51247}"/>
              </a:ext>
            </a:extLst>
          </p:cNvPr>
          <p:cNvSpPr>
            <a:spLocks noGrp="1"/>
          </p:cNvSpPr>
          <p:nvPr>
            <p:ph type="dt" sz="half" idx="10"/>
          </p:nvPr>
        </p:nvSpPr>
        <p:spPr>
          <a:xfrm>
            <a:off x="138034" y="6392563"/>
            <a:ext cx="933762" cy="365125"/>
          </a:xfrm>
        </p:spPr>
        <p:txBody>
          <a:bodyPr/>
          <a:lstStyle/>
          <a:p>
            <a:fld id="{CC96E5B8-51F0-4953-895C-DF72720202A3}" type="datetime1">
              <a:rPr lang="en-US" smtClean="0"/>
              <a:t>10/16/24</a:t>
            </a:fld>
            <a:endParaRPr lang="en-US"/>
          </a:p>
        </p:txBody>
      </p:sp>
      <p:sp>
        <p:nvSpPr>
          <p:cNvPr id="6" name="Slide Number Placeholder 5">
            <a:extLst>
              <a:ext uri="{FF2B5EF4-FFF2-40B4-BE49-F238E27FC236}">
                <a16:creationId xmlns:a16="http://schemas.microsoft.com/office/drawing/2014/main" id="{5C972006-7960-C7E4-417A-B3072B68FF4F}"/>
              </a:ext>
            </a:extLst>
          </p:cNvPr>
          <p:cNvSpPr>
            <a:spLocks noGrp="1"/>
          </p:cNvSpPr>
          <p:nvPr>
            <p:ph type="sldNum" sz="quarter" idx="12"/>
          </p:nvPr>
        </p:nvSpPr>
        <p:spPr/>
        <p:txBody>
          <a:bodyPr/>
          <a:lstStyle/>
          <a:p>
            <a:fld id="{FFBD592F-2D84-4B38-8D0B-02E6DDF8C17C}" type="slidenum">
              <a:rPr lang="en-US" smtClean="0"/>
              <a:t>34</a:t>
            </a:fld>
            <a:endParaRPr lang="en-US"/>
          </a:p>
        </p:txBody>
      </p:sp>
      <p:sp>
        <p:nvSpPr>
          <p:cNvPr id="8" name="TextBox 7">
            <a:extLst>
              <a:ext uri="{FF2B5EF4-FFF2-40B4-BE49-F238E27FC236}">
                <a16:creationId xmlns:a16="http://schemas.microsoft.com/office/drawing/2014/main" id="{DD58F3AD-7E28-9F06-41A1-1527D3069978}"/>
              </a:ext>
            </a:extLst>
          </p:cNvPr>
          <p:cNvSpPr txBox="1"/>
          <p:nvPr/>
        </p:nvSpPr>
        <p:spPr>
          <a:xfrm>
            <a:off x="5938787" y="2173271"/>
            <a:ext cx="5992943" cy="3539430"/>
          </a:xfrm>
          <a:prstGeom prst="rect">
            <a:avLst/>
          </a:prstGeom>
          <a:noFill/>
        </p:spPr>
        <p:txBody>
          <a:bodyPr wrap="square">
            <a:spAutoFit/>
          </a:bodyPr>
          <a:lstStyle/>
          <a:p>
            <a:pPr marL="0" indent="0">
              <a:buFont typeface="Monotype Sorts" pitchFamily="-84" charset="2"/>
              <a:buNone/>
            </a:pPr>
            <a:r>
              <a:rPr lang="en-US" altLang="en-US" sz="1400">
                <a:latin typeface="Courier New" panose="02070309020205020404" pitchFamily="49" charset="0"/>
              </a:rPr>
              <a:t> /* set the scheduling algorithm to PCS or SCS */ </a:t>
            </a:r>
          </a:p>
          <a:p>
            <a:pPr marL="0" indent="0">
              <a:buFont typeface="Monotype Sorts" pitchFamily="-84" charset="2"/>
              <a:buNone/>
            </a:pPr>
            <a:r>
              <a:rPr lang="en-US" altLang="en-US" sz="1400">
                <a:latin typeface="Courier New" panose="02070309020205020404" pitchFamily="49" charset="0"/>
              </a:rPr>
              <a:t>   </a:t>
            </a:r>
            <a:r>
              <a:rPr lang="en-US" altLang="en-US" sz="1400" b="1" err="1">
                <a:latin typeface="Courier New" panose="02070309020205020404" pitchFamily="49" charset="0"/>
              </a:rPr>
              <a:t>pthread_attr_setscope</a:t>
            </a:r>
            <a:r>
              <a:rPr lang="en-US" altLang="en-US" sz="1400">
                <a:latin typeface="Courier New" panose="02070309020205020404" pitchFamily="49" charset="0"/>
              </a:rPr>
              <a:t>(&amp;</a:t>
            </a:r>
            <a:r>
              <a:rPr lang="en-US" altLang="en-US" sz="1400" err="1">
                <a:latin typeface="Courier New" panose="02070309020205020404" pitchFamily="49" charset="0"/>
              </a:rPr>
              <a:t>attr</a:t>
            </a:r>
            <a:r>
              <a:rPr lang="en-US" altLang="en-US" sz="1400">
                <a:latin typeface="Courier New" panose="02070309020205020404" pitchFamily="49" charset="0"/>
              </a:rPr>
              <a:t>, PTHREAD_SCOPE_SYSTEM); </a:t>
            </a:r>
          </a:p>
          <a:p>
            <a:pPr marL="0" indent="0">
              <a:buFont typeface="Monotype Sorts" pitchFamily="-84" charset="2"/>
              <a:buNone/>
            </a:pPr>
            <a:r>
              <a:rPr lang="en-US" altLang="en-US" sz="1400">
                <a:latin typeface="Courier New" panose="02070309020205020404" pitchFamily="49" charset="0"/>
              </a:rPr>
              <a:t>   /* create the threads */</a:t>
            </a:r>
            <a:br>
              <a:rPr lang="en-US" altLang="en-US" sz="1400">
                <a:latin typeface="Courier New" panose="02070309020205020404" pitchFamily="49" charset="0"/>
              </a:rPr>
            </a:br>
            <a:r>
              <a:rPr lang="en-US" altLang="en-US" sz="1400">
                <a:latin typeface="Courier New" panose="02070309020205020404" pitchFamily="49" charset="0"/>
              </a:rPr>
              <a:t>   for (i = 0; i &lt; NUM_THREADS; i++)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pthread_create</a:t>
            </a:r>
            <a:r>
              <a:rPr lang="en-US" altLang="en-US" sz="1400">
                <a:latin typeface="Courier New" panose="02070309020205020404" pitchFamily="49" charset="0"/>
              </a:rPr>
              <a:t>(&amp;</a:t>
            </a:r>
            <a:r>
              <a:rPr lang="en-US" altLang="en-US" sz="1400" err="1">
                <a:latin typeface="Courier New" panose="02070309020205020404" pitchFamily="49" charset="0"/>
              </a:rPr>
              <a:t>tid</a:t>
            </a:r>
            <a:r>
              <a:rPr lang="en-US" altLang="en-US" sz="1400">
                <a:latin typeface="Courier New" panose="02070309020205020404" pitchFamily="49" charset="0"/>
              </a:rPr>
              <a:t>[i],&amp;</a:t>
            </a:r>
            <a:r>
              <a:rPr lang="en-US" altLang="en-US" sz="1400" err="1">
                <a:latin typeface="Courier New" panose="02070309020205020404" pitchFamily="49" charset="0"/>
              </a:rPr>
              <a:t>attr,runner,NULL</a:t>
            </a:r>
            <a:r>
              <a:rPr lang="en-US" altLang="en-US" sz="1400">
                <a:latin typeface="Courier New" panose="02070309020205020404" pitchFamily="49" charset="0"/>
              </a:rPr>
              <a:t>); </a:t>
            </a:r>
          </a:p>
          <a:p>
            <a:pPr marL="0" indent="0">
              <a:buFont typeface="Monotype Sorts" pitchFamily="-84" charset="2"/>
              <a:buNone/>
            </a:pPr>
            <a:r>
              <a:rPr lang="en-US" altLang="en-US" sz="1400">
                <a:latin typeface="Courier New" panose="02070309020205020404" pitchFamily="49" charset="0"/>
              </a:rPr>
              <a:t>   /* now join on each thread */</a:t>
            </a:r>
            <a:br>
              <a:rPr lang="en-US" altLang="en-US" sz="1400">
                <a:latin typeface="Courier New" panose="02070309020205020404" pitchFamily="49" charset="0"/>
              </a:rPr>
            </a:br>
            <a:r>
              <a:rPr lang="en-US" altLang="en-US" sz="1400">
                <a:latin typeface="Courier New" panose="02070309020205020404" pitchFamily="49" charset="0"/>
              </a:rPr>
              <a:t>   for (i = 0; i &lt; NUM_THREADS; i++)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pthread_join</a:t>
            </a:r>
            <a:r>
              <a:rPr lang="en-US" altLang="en-US" sz="1400">
                <a:latin typeface="Courier New" panose="02070309020205020404" pitchFamily="49" charset="0"/>
              </a:rPr>
              <a:t>(</a:t>
            </a:r>
            <a:r>
              <a:rPr lang="en-US" altLang="en-US" sz="1400" err="1">
                <a:latin typeface="Courier New" panose="02070309020205020404" pitchFamily="49" charset="0"/>
              </a:rPr>
              <a:t>tid</a:t>
            </a:r>
            <a:r>
              <a:rPr lang="en-US" altLang="en-US" sz="1400">
                <a:latin typeface="Courier New" panose="02070309020205020404" pitchFamily="49" charset="0"/>
              </a:rPr>
              <a:t>[i], NULL); </a:t>
            </a:r>
          </a:p>
          <a:p>
            <a:pPr marL="0" indent="0">
              <a:buFont typeface="Monotype Sorts" pitchFamily="-84" charset="2"/>
              <a:buNone/>
            </a:pPr>
            <a:r>
              <a:rPr lang="en-US" altLang="en-US" sz="1400">
                <a:latin typeface="Courier New" panose="02070309020205020404" pitchFamily="49" charset="0"/>
              </a:rPr>
              <a:t>} </a:t>
            </a:r>
          </a:p>
          <a:p>
            <a:pPr marL="0" indent="0">
              <a:buFont typeface="Monotype Sorts" pitchFamily="-84" charset="2"/>
              <a:buNone/>
            </a:pPr>
            <a:endParaRPr lang="en-US" altLang="en-US" sz="1400">
              <a:latin typeface="Courier New" panose="02070309020205020404" pitchFamily="49" charset="0"/>
            </a:endParaRPr>
          </a:p>
          <a:p>
            <a:pPr marL="0" indent="0">
              <a:buFont typeface="Monotype Sorts" pitchFamily="-84" charset="2"/>
              <a:buNone/>
            </a:pPr>
            <a:r>
              <a:rPr lang="en-US" altLang="en-US" sz="1400">
                <a:latin typeface="Courier New" panose="02070309020205020404" pitchFamily="49" charset="0"/>
              </a:rPr>
              <a:t>/* Each thread will begin control in this function */ </a:t>
            </a:r>
          </a:p>
          <a:p>
            <a:pPr marL="0" indent="0">
              <a:buFont typeface="Monotype Sorts" pitchFamily="-84" charset="2"/>
              <a:buNone/>
            </a:pPr>
            <a:r>
              <a:rPr lang="en-US" altLang="en-US" sz="1400">
                <a:latin typeface="Courier New" panose="02070309020205020404" pitchFamily="49" charset="0"/>
              </a:rPr>
              <a:t>void *runner(void *param)</a:t>
            </a:r>
            <a:br>
              <a:rPr lang="en-US" altLang="en-US" sz="1400">
                <a:latin typeface="Courier New" panose="02070309020205020404" pitchFamily="49" charset="0"/>
              </a:rPr>
            </a:br>
            <a:r>
              <a:rPr lang="en-US" altLang="en-US" sz="1400">
                <a:latin typeface="Courier New" panose="02070309020205020404" pitchFamily="49" charset="0"/>
              </a:rPr>
              <a:t>{ </a:t>
            </a:r>
          </a:p>
          <a:p>
            <a:pPr marL="0" indent="0">
              <a:buFont typeface="Monotype Sorts" pitchFamily="-84" charset="2"/>
              <a:buNone/>
            </a:pPr>
            <a:r>
              <a:rPr lang="en-US" altLang="en-US" sz="1400">
                <a:latin typeface="Courier New" panose="02070309020205020404" pitchFamily="49" charset="0"/>
              </a:rPr>
              <a:t>   /* do some work ... */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pthread_exit</a:t>
            </a:r>
            <a:r>
              <a:rPr lang="en-US" altLang="en-US" sz="1400">
                <a:latin typeface="Courier New" panose="02070309020205020404" pitchFamily="49" charset="0"/>
              </a:rPr>
              <a:t>(0); </a:t>
            </a:r>
          </a:p>
          <a:p>
            <a:pPr marL="0" indent="0">
              <a:buFont typeface="Monotype Sorts" pitchFamily="-84" charset="2"/>
              <a:buNone/>
            </a:pPr>
            <a:r>
              <a:rPr lang="en-US" altLang="en-US" sz="1400">
                <a:latin typeface="Courier New" panose="02070309020205020404" pitchFamily="49" charset="0"/>
              </a:rPr>
              <a:t>} </a:t>
            </a:r>
            <a:endParaRPr lang="en-US" sz="1400"/>
          </a:p>
        </p:txBody>
      </p:sp>
      <p:cxnSp>
        <p:nvCxnSpPr>
          <p:cNvPr id="10" name="Connector: Elbow 9">
            <a:extLst>
              <a:ext uri="{FF2B5EF4-FFF2-40B4-BE49-F238E27FC236}">
                <a16:creationId xmlns:a16="http://schemas.microsoft.com/office/drawing/2014/main" id="{DA9F2693-CCEC-E773-0156-6C7BD6E99588}"/>
              </a:ext>
            </a:extLst>
          </p:cNvPr>
          <p:cNvCxnSpPr>
            <a:cxnSpLocks/>
            <a:stCxn id="3" idx="2"/>
            <a:endCxn id="8" idx="0"/>
          </p:cNvCxnSpPr>
          <p:nvPr/>
        </p:nvCxnSpPr>
        <p:spPr>
          <a:xfrm rot="5400000" flipH="1" flipV="1">
            <a:off x="3911445" y="1493603"/>
            <a:ext cx="4344146" cy="5703482"/>
          </a:xfrm>
          <a:prstGeom prst="bentConnector5">
            <a:avLst>
              <a:gd name="adj1" fmla="val -1341"/>
              <a:gd name="adj2" fmla="val 44204"/>
              <a:gd name="adj3" fmla="val 10526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27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1278-2A30-ABEA-CECA-5BA77186E572}"/>
              </a:ext>
            </a:extLst>
          </p:cNvPr>
          <p:cNvSpPr>
            <a:spLocks noGrp="1"/>
          </p:cNvSpPr>
          <p:nvPr>
            <p:ph type="title"/>
          </p:nvPr>
        </p:nvSpPr>
        <p:spPr/>
        <p:txBody>
          <a:bodyPr/>
          <a:lstStyle/>
          <a:p>
            <a:r>
              <a:rPr lang="en-US" altLang="en-US"/>
              <a:t>Multiple-Processor Scheduling</a:t>
            </a:r>
            <a:endParaRPr lang="en-US"/>
          </a:p>
        </p:txBody>
      </p:sp>
      <p:sp>
        <p:nvSpPr>
          <p:cNvPr id="3" name="Content Placeholder 2">
            <a:extLst>
              <a:ext uri="{FF2B5EF4-FFF2-40B4-BE49-F238E27FC236}">
                <a16:creationId xmlns:a16="http://schemas.microsoft.com/office/drawing/2014/main" id="{43A24DC4-E20D-CEDC-D104-4C34F5526B82}"/>
              </a:ext>
            </a:extLst>
          </p:cNvPr>
          <p:cNvSpPr>
            <a:spLocks noGrp="1"/>
          </p:cNvSpPr>
          <p:nvPr>
            <p:ph idx="1"/>
          </p:nvPr>
        </p:nvSpPr>
        <p:spPr/>
        <p:txBody>
          <a:bodyPr/>
          <a:lstStyle/>
          <a:p>
            <a:r>
              <a:rPr lang="en-US" altLang="en-US" dirty="0"/>
              <a:t>CPU scheduling becomes more complex when multiple CPUs are available</a:t>
            </a:r>
          </a:p>
          <a:p>
            <a:r>
              <a:rPr lang="en-US" altLang="en-US" dirty="0" err="1"/>
              <a:t>Multiprocess</a:t>
            </a:r>
            <a:r>
              <a:rPr lang="en-US" altLang="en-US" dirty="0"/>
              <a:t> may be any one of the following architectures:</a:t>
            </a:r>
            <a:endParaRPr lang="en-US" altLang="en-US" sz="800" dirty="0"/>
          </a:p>
          <a:p>
            <a:pPr lvl="1"/>
            <a:r>
              <a:rPr lang="en-US" altLang="en-US" dirty="0"/>
              <a:t>Multicore CPUs</a:t>
            </a:r>
          </a:p>
          <a:p>
            <a:pPr lvl="1"/>
            <a:r>
              <a:rPr lang="en-US" altLang="en-US" dirty="0"/>
              <a:t>Multithreaded cores</a:t>
            </a:r>
          </a:p>
          <a:p>
            <a:pPr lvl="1"/>
            <a:r>
              <a:rPr lang="en-US" altLang="en-US" dirty="0"/>
              <a:t>NUMA systems</a:t>
            </a:r>
          </a:p>
          <a:p>
            <a:pPr lvl="1"/>
            <a:r>
              <a:rPr lang="en-US" altLang="en-US" dirty="0"/>
              <a:t>Heterogeneous multiprocessing</a:t>
            </a:r>
          </a:p>
        </p:txBody>
      </p:sp>
      <p:sp>
        <p:nvSpPr>
          <p:cNvPr id="4" name="Date Placeholder 3">
            <a:extLst>
              <a:ext uri="{FF2B5EF4-FFF2-40B4-BE49-F238E27FC236}">
                <a16:creationId xmlns:a16="http://schemas.microsoft.com/office/drawing/2014/main" id="{19B20594-028A-D2AE-32AC-A186174E1DBE}"/>
              </a:ext>
            </a:extLst>
          </p:cNvPr>
          <p:cNvSpPr>
            <a:spLocks noGrp="1"/>
          </p:cNvSpPr>
          <p:nvPr>
            <p:ph type="dt" sz="half" idx="10"/>
          </p:nvPr>
        </p:nvSpPr>
        <p:spPr/>
        <p:txBody>
          <a:bodyPr/>
          <a:lstStyle/>
          <a:p>
            <a:fld id="{98C8E246-6E4D-447E-983B-E170B53AD589}" type="datetime1">
              <a:rPr lang="en-US" smtClean="0"/>
              <a:t>10/16/24</a:t>
            </a:fld>
            <a:endParaRPr lang="en-US"/>
          </a:p>
        </p:txBody>
      </p:sp>
      <p:sp>
        <p:nvSpPr>
          <p:cNvPr id="5" name="Footer Placeholder 4">
            <a:extLst>
              <a:ext uri="{FF2B5EF4-FFF2-40B4-BE49-F238E27FC236}">
                <a16:creationId xmlns:a16="http://schemas.microsoft.com/office/drawing/2014/main" id="{D229E67C-F967-4637-9CD1-45478A2E2E16}"/>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A4E6F94-4819-9BD9-F3E3-71080B5197B4}"/>
              </a:ext>
            </a:extLst>
          </p:cNvPr>
          <p:cNvSpPr>
            <a:spLocks noGrp="1"/>
          </p:cNvSpPr>
          <p:nvPr>
            <p:ph type="sldNum" sz="quarter" idx="12"/>
          </p:nvPr>
        </p:nvSpPr>
        <p:spPr/>
        <p:txBody>
          <a:bodyPr/>
          <a:lstStyle/>
          <a:p>
            <a:fld id="{FFBD592F-2D84-4B38-8D0B-02E6DDF8C17C}" type="slidenum">
              <a:rPr lang="en-US" smtClean="0"/>
              <a:t>35</a:t>
            </a:fld>
            <a:endParaRPr lang="en-US"/>
          </a:p>
        </p:txBody>
      </p:sp>
    </p:spTree>
    <p:extLst>
      <p:ext uri="{BB962C8B-B14F-4D97-AF65-F5344CB8AC3E}">
        <p14:creationId xmlns:p14="http://schemas.microsoft.com/office/powerpoint/2010/main" val="7288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BEB4-3873-A61C-3138-B8EF8192EBB7}"/>
              </a:ext>
            </a:extLst>
          </p:cNvPr>
          <p:cNvSpPr>
            <a:spLocks noGrp="1"/>
          </p:cNvSpPr>
          <p:nvPr>
            <p:ph type="title"/>
          </p:nvPr>
        </p:nvSpPr>
        <p:spPr/>
        <p:txBody>
          <a:bodyPr/>
          <a:lstStyle/>
          <a:p>
            <a:r>
              <a:rPr lang="en-US" altLang="en-US"/>
              <a:t>Multiple-Processor Scheduling</a:t>
            </a:r>
            <a:endParaRPr lang="en-US"/>
          </a:p>
        </p:txBody>
      </p:sp>
      <p:sp>
        <p:nvSpPr>
          <p:cNvPr id="3" name="Content Placeholder 2">
            <a:extLst>
              <a:ext uri="{FF2B5EF4-FFF2-40B4-BE49-F238E27FC236}">
                <a16:creationId xmlns:a16="http://schemas.microsoft.com/office/drawing/2014/main" id="{6447C491-8D26-0368-8547-DEB42FD05E42}"/>
              </a:ext>
            </a:extLst>
          </p:cNvPr>
          <p:cNvSpPr>
            <a:spLocks noGrp="1"/>
          </p:cNvSpPr>
          <p:nvPr>
            <p:ph idx="1"/>
          </p:nvPr>
        </p:nvSpPr>
        <p:spPr/>
        <p:txBody>
          <a:bodyPr>
            <a:normAutofit/>
          </a:bodyPr>
          <a:lstStyle/>
          <a:p>
            <a:r>
              <a:rPr lang="en-US" altLang="en-US" sz="2400" dirty="0"/>
              <a:t>Symmetric multiprocessing (SMP) is where each processor is self scheduling.</a:t>
            </a:r>
          </a:p>
          <a:p>
            <a:r>
              <a:rPr lang="en-US" altLang="en-US" sz="2400" dirty="0"/>
              <a:t>Strategies</a:t>
            </a:r>
          </a:p>
          <a:p>
            <a:pPr lvl="1"/>
            <a:r>
              <a:rPr lang="en-US" altLang="en-US" sz="2000" dirty="0"/>
              <a:t>All threads may be in a common ready queue (a)</a:t>
            </a:r>
          </a:p>
          <a:p>
            <a:pPr lvl="1"/>
            <a:r>
              <a:rPr lang="en-US" altLang="en-US" sz="2000" dirty="0"/>
              <a:t>Each processor may have its own private queue of threads (b)</a:t>
            </a:r>
          </a:p>
          <a:p>
            <a:endParaRPr lang="en-US" sz="2400" dirty="0"/>
          </a:p>
        </p:txBody>
      </p:sp>
      <p:sp>
        <p:nvSpPr>
          <p:cNvPr id="4" name="Date Placeholder 3">
            <a:extLst>
              <a:ext uri="{FF2B5EF4-FFF2-40B4-BE49-F238E27FC236}">
                <a16:creationId xmlns:a16="http://schemas.microsoft.com/office/drawing/2014/main" id="{2057814D-ABA9-3B21-7D20-E5FF2F778B5C}"/>
              </a:ext>
            </a:extLst>
          </p:cNvPr>
          <p:cNvSpPr>
            <a:spLocks noGrp="1"/>
          </p:cNvSpPr>
          <p:nvPr>
            <p:ph type="dt" sz="half" idx="10"/>
          </p:nvPr>
        </p:nvSpPr>
        <p:spPr/>
        <p:txBody>
          <a:bodyPr/>
          <a:lstStyle/>
          <a:p>
            <a:fld id="{DBF09380-8373-46C4-B719-291D70FFA13E}" type="datetime1">
              <a:rPr lang="en-US" smtClean="0"/>
              <a:t>10/16/24</a:t>
            </a:fld>
            <a:endParaRPr lang="en-US"/>
          </a:p>
        </p:txBody>
      </p:sp>
      <p:sp>
        <p:nvSpPr>
          <p:cNvPr id="5" name="Footer Placeholder 4">
            <a:extLst>
              <a:ext uri="{FF2B5EF4-FFF2-40B4-BE49-F238E27FC236}">
                <a16:creationId xmlns:a16="http://schemas.microsoft.com/office/drawing/2014/main" id="{DBAEA464-05B3-7F4A-739D-B9AA7761DDEF}"/>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B966AC77-0009-CEA2-B6EF-9307EFDAA21B}"/>
              </a:ext>
            </a:extLst>
          </p:cNvPr>
          <p:cNvSpPr>
            <a:spLocks noGrp="1"/>
          </p:cNvSpPr>
          <p:nvPr>
            <p:ph type="sldNum" sz="quarter" idx="12"/>
          </p:nvPr>
        </p:nvSpPr>
        <p:spPr/>
        <p:txBody>
          <a:bodyPr/>
          <a:lstStyle/>
          <a:p>
            <a:fld id="{FFBD592F-2D84-4B38-8D0B-02E6DDF8C17C}" type="slidenum">
              <a:rPr lang="en-US" smtClean="0"/>
              <a:t>36</a:t>
            </a:fld>
            <a:endParaRPr lang="en-US"/>
          </a:p>
        </p:txBody>
      </p:sp>
      <p:pic>
        <p:nvPicPr>
          <p:cNvPr id="7" name="Picture 3">
            <a:extLst>
              <a:ext uri="{FF2B5EF4-FFF2-40B4-BE49-F238E27FC236}">
                <a16:creationId xmlns:a16="http://schemas.microsoft.com/office/drawing/2014/main" id="{485BC5D5-F806-2F55-6B85-51A3FB87A0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4043" y="3664069"/>
            <a:ext cx="4856734" cy="251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602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551D-C5B6-4EC1-37A8-E3C0EBF2F4FC}"/>
              </a:ext>
            </a:extLst>
          </p:cNvPr>
          <p:cNvSpPr>
            <a:spLocks noGrp="1"/>
          </p:cNvSpPr>
          <p:nvPr>
            <p:ph type="title"/>
          </p:nvPr>
        </p:nvSpPr>
        <p:spPr/>
        <p:txBody>
          <a:bodyPr/>
          <a:lstStyle/>
          <a:p>
            <a:r>
              <a:rPr lang="en-US" altLang="en-US"/>
              <a:t>Multicore Processors</a:t>
            </a:r>
            <a:endParaRPr lang="en-US"/>
          </a:p>
        </p:txBody>
      </p:sp>
      <p:sp>
        <p:nvSpPr>
          <p:cNvPr id="3" name="Content Placeholder 2">
            <a:extLst>
              <a:ext uri="{FF2B5EF4-FFF2-40B4-BE49-F238E27FC236}">
                <a16:creationId xmlns:a16="http://schemas.microsoft.com/office/drawing/2014/main" id="{455BE7A5-DF8A-CCA8-62B2-5926B2080477}"/>
              </a:ext>
            </a:extLst>
          </p:cNvPr>
          <p:cNvSpPr>
            <a:spLocks noGrp="1"/>
          </p:cNvSpPr>
          <p:nvPr>
            <p:ph idx="1"/>
          </p:nvPr>
        </p:nvSpPr>
        <p:spPr/>
        <p:txBody>
          <a:bodyPr>
            <a:normAutofit/>
          </a:bodyPr>
          <a:lstStyle/>
          <a:p>
            <a:r>
              <a:rPr lang="en-US" altLang="en-US" sz="2400"/>
              <a:t>Recent trend to place multiple processor cores on same physical chip</a:t>
            </a:r>
          </a:p>
          <a:p>
            <a:r>
              <a:rPr lang="en-US" altLang="en-US" sz="2400"/>
              <a:t>Faster and consumes less power</a:t>
            </a:r>
          </a:p>
          <a:p>
            <a:r>
              <a:rPr lang="en-US" altLang="en-US" sz="2400"/>
              <a:t>Multiple threads per core also growing</a:t>
            </a:r>
          </a:p>
          <a:p>
            <a:pPr lvl="1"/>
            <a:r>
              <a:rPr lang="en-US" altLang="en-US" sz="2000"/>
              <a:t>Takes advantage of memory stall to make progress on another thread while memory retrieve happens</a:t>
            </a:r>
          </a:p>
          <a:p>
            <a:endParaRPr lang="en-US" altLang="en-US" sz="2400"/>
          </a:p>
          <a:p>
            <a:pPr lvl="1"/>
            <a:endParaRPr lang="en-US" altLang="en-US" sz="2000"/>
          </a:p>
          <a:p>
            <a:pPr lvl="1">
              <a:buFont typeface="Monotype Sorts" pitchFamily="-84" charset="2"/>
              <a:buNone/>
            </a:pPr>
            <a:r>
              <a:rPr lang="en-US" altLang="en-US" sz="2000"/>
              <a:t> </a:t>
            </a:r>
          </a:p>
          <a:p>
            <a:endParaRPr lang="en-US" sz="2400"/>
          </a:p>
        </p:txBody>
      </p:sp>
      <p:sp>
        <p:nvSpPr>
          <p:cNvPr id="4" name="Date Placeholder 3">
            <a:extLst>
              <a:ext uri="{FF2B5EF4-FFF2-40B4-BE49-F238E27FC236}">
                <a16:creationId xmlns:a16="http://schemas.microsoft.com/office/drawing/2014/main" id="{747073A2-BA14-09D0-AFAE-19DD9E1BC46F}"/>
              </a:ext>
            </a:extLst>
          </p:cNvPr>
          <p:cNvSpPr>
            <a:spLocks noGrp="1"/>
          </p:cNvSpPr>
          <p:nvPr>
            <p:ph type="dt" sz="half" idx="10"/>
          </p:nvPr>
        </p:nvSpPr>
        <p:spPr/>
        <p:txBody>
          <a:bodyPr/>
          <a:lstStyle/>
          <a:p>
            <a:fld id="{CAD56CA1-E4AB-46D2-9740-FB4E23C0D140}" type="datetime1">
              <a:rPr lang="en-US" smtClean="0"/>
              <a:t>10/16/24</a:t>
            </a:fld>
            <a:endParaRPr lang="en-US"/>
          </a:p>
        </p:txBody>
      </p:sp>
      <p:sp>
        <p:nvSpPr>
          <p:cNvPr id="5" name="Footer Placeholder 4">
            <a:extLst>
              <a:ext uri="{FF2B5EF4-FFF2-40B4-BE49-F238E27FC236}">
                <a16:creationId xmlns:a16="http://schemas.microsoft.com/office/drawing/2014/main" id="{DDB96871-E25C-9493-5313-AF08F16D9C10}"/>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FA8A32E-3719-D70A-5D7B-ACF697530879}"/>
              </a:ext>
            </a:extLst>
          </p:cNvPr>
          <p:cNvSpPr>
            <a:spLocks noGrp="1"/>
          </p:cNvSpPr>
          <p:nvPr>
            <p:ph type="sldNum" sz="quarter" idx="12"/>
          </p:nvPr>
        </p:nvSpPr>
        <p:spPr/>
        <p:txBody>
          <a:bodyPr/>
          <a:lstStyle/>
          <a:p>
            <a:fld id="{FFBD592F-2D84-4B38-8D0B-02E6DDF8C17C}" type="slidenum">
              <a:rPr lang="en-US" smtClean="0"/>
              <a:t>37</a:t>
            </a:fld>
            <a:endParaRPr lang="en-US"/>
          </a:p>
        </p:txBody>
      </p:sp>
      <p:pic>
        <p:nvPicPr>
          <p:cNvPr id="7" name="Picture 1">
            <a:extLst>
              <a:ext uri="{FF2B5EF4-FFF2-40B4-BE49-F238E27FC236}">
                <a16:creationId xmlns:a16="http://schemas.microsoft.com/office/drawing/2014/main" id="{E2B8338E-B866-F451-708D-851984A96D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8488" y="4287378"/>
            <a:ext cx="6707689" cy="164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841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BADE-50C4-8A2C-FD0B-5425503DE377}"/>
              </a:ext>
            </a:extLst>
          </p:cNvPr>
          <p:cNvSpPr>
            <a:spLocks noGrp="1"/>
          </p:cNvSpPr>
          <p:nvPr>
            <p:ph type="title"/>
          </p:nvPr>
        </p:nvSpPr>
        <p:spPr/>
        <p:txBody>
          <a:bodyPr/>
          <a:lstStyle/>
          <a:p>
            <a:r>
              <a:rPr lang="en-US" altLang="en-US"/>
              <a:t>Multithreaded Multicore System</a:t>
            </a:r>
            <a:endParaRPr lang="en-US"/>
          </a:p>
        </p:txBody>
      </p:sp>
      <p:sp>
        <p:nvSpPr>
          <p:cNvPr id="3" name="Content Placeholder 2">
            <a:extLst>
              <a:ext uri="{FF2B5EF4-FFF2-40B4-BE49-F238E27FC236}">
                <a16:creationId xmlns:a16="http://schemas.microsoft.com/office/drawing/2014/main" id="{E811F69A-E7BF-B0C9-123E-91407A614A79}"/>
              </a:ext>
            </a:extLst>
          </p:cNvPr>
          <p:cNvSpPr>
            <a:spLocks noGrp="1"/>
          </p:cNvSpPr>
          <p:nvPr>
            <p:ph idx="1"/>
          </p:nvPr>
        </p:nvSpPr>
        <p:spPr/>
        <p:txBody>
          <a:bodyPr/>
          <a:lstStyle/>
          <a:p>
            <a:r>
              <a:rPr kumimoji="0" lang="en-US" altLang="en-US"/>
              <a:t>Each core has &gt; 1 hardware threads. </a:t>
            </a:r>
          </a:p>
          <a:p>
            <a:r>
              <a:rPr kumimoji="0" lang="en-US" altLang="en-US"/>
              <a:t>If one thread has a memory stall, switch to another thread!</a:t>
            </a:r>
          </a:p>
          <a:p>
            <a:endParaRPr kumimoji="0" lang="en-US" altLang="en-US"/>
          </a:p>
          <a:p>
            <a:endParaRPr lang="en-US"/>
          </a:p>
        </p:txBody>
      </p:sp>
      <p:sp>
        <p:nvSpPr>
          <p:cNvPr id="4" name="Date Placeholder 3">
            <a:extLst>
              <a:ext uri="{FF2B5EF4-FFF2-40B4-BE49-F238E27FC236}">
                <a16:creationId xmlns:a16="http://schemas.microsoft.com/office/drawing/2014/main" id="{1FDB739E-FF93-3649-098A-246A0EBF2F07}"/>
              </a:ext>
            </a:extLst>
          </p:cNvPr>
          <p:cNvSpPr>
            <a:spLocks noGrp="1"/>
          </p:cNvSpPr>
          <p:nvPr>
            <p:ph type="dt" sz="half" idx="10"/>
          </p:nvPr>
        </p:nvSpPr>
        <p:spPr/>
        <p:txBody>
          <a:bodyPr/>
          <a:lstStyle/>
          <a:p>
            <a:fld id="{4DA6F837-6A32-4BF0-BE1D-3D1C92F3967F}" type="datetime1">
              <a:rPr lang="en-US" smtClean="0"/>
              <a:t>10/16/24</a:t>
            </a:fld>
            <a:endParaRPr lang="en-US"/>
          </a:p>
        </p:txBody>
      </p:sp>
      <p:sp>
        <p:nvSpPr>
          <p:cNvPr id="5" name="Footer Placeholder 4">
            <a:extLst>
              <a:ext uri="{FF2B5EF4-FFF2-40B4-BE49-F238E27FC236}">
                <a16:creationId xmlns:a16="http://schemas.microsoft.com/office/drawing/2014/main" id="{78B5DB25-F382-9942-255A-784C4E5DB63E}"/>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3BF46470-2979-96BC-1A15-2AE06DCEE0B4}"/>
              </a:ext>
            </a:extLst>
          </p:cNvPr>
          <p:cNvSpPr>
            <a:spLocks noGrp="1"/>
          </p:cNvSpPr>
          <p:nvPr>
            <p:ph type="sldNum" sz="quarter" idx="12"/>
          </p:nvPr>
        </p:nvSpPr>
        <p:spPr/>
        <p:txBody>
          <a:bodyPr/>
          <a:lstStyle/>
          <a:p>
            <a:fld id="{FFBD592F-2D84-4B38-8D0B-02E6DDF8C17C}" type="slidenum">
              <a:rPr lang="en-US" smtClean="0"/>
              <a:t>38</a:t>
            </a:fld>
            <a:endParaRPr lang="en-US"/>
          </a:p>
        </p:txBody>
      </p:sp>
      <p:pic>
        <p:nvPicPr>
          <p:cNvPr id="7" name="Picture 2">
            <a:extLst>
              <a:ext uri="{FF2B5EF4-FFF2-40B4-BE49-F238E27FC236}">
                <a16:creationId xmlns:a16="http://schemas.microsoft.com/office/drawing/2014/main" id="{C03D945B-3EED-A14E-9AAB-D326FA3908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021" y="3796259"/>
            <a:ext cx="7398307" cy="180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640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4B8E-D484-4E57-FB9A-18367C664400}"/>
              </a:ext>
            </a:extLst>
          </p:cNvPr>
          <p:cNvSpPr>
            <a:spLocks noGrp="1"/>
          </p:cNvSpPr>
          <p:nvPr>
            <p:ph type="title"/>
          </p:nvPr>
        </p:nvSpPr>
        <p:spPr/>
        <p:txBody>
          <a:bodyPr/>
          <a:lstStyle/>
          <a:p>
            <a:r>
              <a:rPr lang="en-US" altLang="en-US"/>
              <a:t>Multithreaded Multicore System</a:t>
            </a:r>
            <a:endParaRPr lang="en-US"/>
          </a:p>
        </p:txBody>
      </p:sp>
      <p:sp>
        <p:nvSpPr>
          <p:cNvPr id="3" name="Content Placeholder 2">
            <a:extLst>
              <a:ext uri="{FF2B5EF4-FFF2-40B4-BE49-F238E27FC236}">
                <a16:creationId xmlns:a16="http://schemas.microsoft.com/office/drawing/2014/main" id="{4CBEA961-5C34-6E7A-93B9-BECF69CDCC1B}"/>
              </a:ext>
            </a:extLst>
          </p:cNvPr>
          <p:cNvSpPr>
            <a:spLocks noGrp="1"/>
          </p:cNvSpPr>
          <p:nvPr>
            <p:ph idx="1"/>
          </p:nvPr>
        </p:nvSpPr>
        <p:spPr>
          <a:xfrm>
            <a:off x="838200" y="1825625"/>
            <a:ext cx="6432176" cy="4351338"/>
          </a:xfrm>
        </p:spPr>
        <p:txBody>
          <a:bodyPr>
            <a:normAutofit/>
          </a:bodyPr>
          <a:lstStyle/>
          <a:p>
            <a:r>
              <a:rPr lang="en-US" altLang="en-US" sz="2400" b="1" dirty="0"/>
              <a:t>Chip-multithreading</a:t>
            </a:r>
            <a:r>
              <a:rPr lang="en-US" altLang="en-US" sz="2400" dirty="0"/>
              <a:t> (CMT) assigns each core multiple hardware threads. (Intel refers to this as </a:t>
            </a:r>
            <a:r>
              <a:rPr lang="en-US" altLang="en-US" sz="2400" b="1" dirty="0"/>
              <a:t>hyperthreading</a:t>
            </a:r>
            <a:r>
              <a:rPr lang="en-US" altLang="en-US" sz="2400" dirty="0"/>
              <a:t>.)</a:t>
            </a:r>
          </a:p>
          <a:p>
            <a:endParaRPr lang="en-US" altLang="en-US" sz="2400" dirty="0"/>
          </a:p>
          <a:p>
            <a:r>
              <a:rPr lang="en-US" altLang="en-US" sz="2400" dirty="0"/>
              <a:t>On a quad-core system with 2 hardware threads per core, the operating system sees 8 logical processors.</a:t>
            </a:r>
          </a:p>
          <a:p>
            <a:endParaRPr lang="en-US" altLang="en-US" sz="2400" dirty="0"/>
          </a:p>
          <a:p>
            <a:endParaRPr lang="en-US" sz="2400" dirty="0"/>
          </a:p>
        </p:txBody>
      </p:sp>
      <p:sp>
        <p:nvSpPr>
          <p:cNvPr id="4" name="Date Placeholder 3">
            <a:extLst>
              <a:ext uri="{FF2B5EF4-FFF2-40B4-BE49-F238E27FC236}">
                <a16:creationId xmlns:a16="http://schemas.microsoft.com/office/drawing/2014/main" id="{E1D6D189-B7B0-C813-1AC3-8FADED3B7D33}"/>
              </a:ext>
            </a:extLst>
          </p:cNvPr>
          <p:cNvSpPr>
            <a:spLocks noGrp="1"/>
          </p:cNvSpPr>
          <p:nvPr>
            <p:ph type="dt" sz="half" idx="10"/>
          </p:nvPr>
        </p:nvSpPr>
        <p:spPr/>
        <p:txBody>
          <a:bodyPr/>
          <a:lstStyle/>
          <a:p>
            <a:fld id="{A0FAB41C-5398-49C0-AE6E-16DEEF2CFE75}" type="datetime1">
              <a:rPr lang="en-US" smtClean="0"/>
              <a:t>10/16/24</a:t>
            </a:fld>
            <a:endParaRPr lang="en-US"/>
          </a:p>
        </p:txBody>
      </p:sp>
      <p:sp>
        <p:nvSpPr>
          <p:cNvPr id="5" name="Footer Placeholder 4">
            <a:extLst>
              <a:ext uri="{FF2B5EF4-FFF2-40B4-BE49-F238E27FC236}">
                <a16:creationId xmlns:a16="http://schemas.microsoft.com/office/drawing/2014/main" id="{1858AAE2-CD82-2BE7-D4C8-DBEEB044834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248613D5-E9B0-03CD-BE03-BCF10B143D6B}"/>
              </a:ext>
            </a:extLst>
          </p:cNvPr>
          <p:cNvSpPr>
            <a:spLocks noGrp="1"/>
          </p:cNvSpPr>
          <p:nvPr>
            <p:ph type="sldNum" sz="quarter" idx="12"/>
          </p:nvPr>
        </p:nvSpPr>
        <p:spPr/>
        <p:txBody>
          <a:bodyPr/>
          <a:lstStyle/>
          <a:p>
            <a:fld id="{FFBD592F-2D84-4B38-8D0B-02E6DDF8C17C}" type="slidenum">
              <a:rPr lang="en-US" smtClean="0"/>
              <a:t>39</a:t>
            </a:fld>
            <a:endParaRPr lang="en-US"/>
          </a:p>
        </p:txBody>
      </p:sp>
      <p:pic>
        <p:nvPicPr>
          <p:cNvPr id="7" name="Picture 3">
            <a:extLst>
              <a:ext uri="{FF2B5EF4-FFF2-40B4-BE49-F238E27FC236}">
                <a16:creationId xmlns:a16="http://schemas.microsoft.com/office/drawing/2014/main" id="{F6EA0A44-2991-44A4-C9B9-C9C100ED0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5004" y="1881993"/>
            <a:ext cx="3091378" cy="447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95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180F-49A3-8C8B-CDB9-652E320DF1C1}"/>
              </a:ext>
            </a:extLst>
          </p:cNvPr>
          <p:cNvSpPr>
            <a:spLocks noGrp="1"/>
          </p:cNvSpPr>
          <p:nvPr>
            <p:ph type="title"/>
          </p:nvPr>
        </p:nvSpPr>
        <p:spPr/>
        <p:txBody>
          <a:bodyPr/>
          <a:lstStyle/>
          <a:p>
            <a:r>
              <a:rPr lang="en-US" altLang="en-US"/>
              <a:t>Histogram of CPU-burst Times</a:t>
            </a:r>
            <a:endParaRPr lang="en-US"/>
          </a:p>
        </p:txBody>
      </p:sp>
      <p:sp>
        <p:nvSpPr>
          <p:cNvPr id="3" name="Content Placeholder 2">
            <a:extLst>
              <a:ext uri="{FF2B5EF4-FFF2-40B4-BE49-F238E27FC236}">
                <a16:creationId xmlns:a16="http://schemas.microsoft.com/office/drawing/2014/main" id="{B438239B-CEDD-EDBE-7C62-3499C0279DBA}"/>
              </a:ext>
            </a:extLst>
          </p:cNvPr>
          <p:cNvSpPr>
            <a:spLocks noGrp="1"/>
          </p:cNvSpPr>
          <p:nvPr>
            <p:ph idx="1"/>
          </p:nvPr>
        </p:nvSpPr>
        <p:spPr/>
        <p:txBody>
          <a:bodyPr/>
          <a:lstStyle/>
          <a:p>
            <a:pPr>
              <a:spcBef>
                <a:spcPct val="0"/>
              </a:spcBef>
            </a:pPr>
            <a:r>
              <a:rPr kumimoji="0" lang="en-US" altLang="en-US"/>
              <a:t>Large number of short bursts</a:t>
            </a:r>
          </a:p>
          <a:p>
            <a:pPr>
              <a:spcBef>
                <a:spcPct val="0"/>
              </a:spcBef>
            </a:pPr>
            <a:r>
              <a:rPr kumimoji="0" lang="en-US" altLang="en-US"/>
              <a:t>Small number of longer bursts</a:t>
            </a:r>
          </a:p>
          <a:p>
            <a:endParaRPr lang="en-US"/>
          </a:p>
        </p:txBody>
      </p:sp>
      <p:sp>
        <p:nvSpPr>
          <p:cNvPr id="4" name="Date Placeholder 3">
            <a:extLst>
              <a:ext uri="{FF2B5EF4-FFF2-40B4-BE49-F238E27FC236}">
                <a16:creationId xmlns:a16="http://schemas.microsoft.com/office/drawing/2014/main" id="{FDE613EA-1354-0CBF-AE6D-DA0CC41A4B16}"/>
              </a:ext>
            </a:extLst>
          </p:cNvPr>
          <p:cNvSpPr>
            <a:spLocks noGrp="1"/>
          </p:cNvSpPr>
          <p:nvPr>
            <p:ph type="dt" sz="half" idx="10"/>
          </p:nvPr>
        </p:nvSpPr>
        <p:spPr/>
        <p:txBody>
          <a:bodyPr/>
          <a:lstStyle/>
          <a:p>
            <a:fld id="{04FC4774-EE84-4775-ABDC-F76544F1152A}" type="datetime1">
              <a:rPr lang="en-US" smtClean="0"/>
              <a:t>10/16/24</a:t>
            </a:fld>
            <a:endParaRPr lang="en-US"/>
          </a:p>
        </p:txBody>
      </p:sp>
      <p:sp>
        <p:nvSpPr>
          <p:cNvPr id="5" name="Footer Placeholder 4">
            <a:extLst>
              <a:ext uri="{FF2B5EF4-FFF2-40B4-BE49-F238E27FC236}">
                <a16:creationId xmlns:a16="http://schemas.microsoft.com/office/drawing/2014/main" id="{B7FC3BC6-E913-4108-D9DE-4A2271C0045B}"/>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104352CC-5121-52B1-FF14-917225129800}"/>
              </a:ext>
            </a:extLst>
          </p:cNvPr>
          <p:cNvSpPr>
            <a:spLocks noGrp="1"/>
          </p:cNvSpPr>
          <p:nvPr>
            <p:ph type="sldNum" sz="quarter" idx="12"/>
          </p:nvPr>
        </p:nvSpPr>
        <p:spPr/>
        <p:txBody>
          <a:bodyPr/>
          <a:lstStyle/>
          <a:p>
            <a:fld id="{FFBD592F-2D84-4B38-8D0B-02E6DDF8C17C}" type="slidenum">
              <a:rPr lang="en-US" smtClean="0"/>
              <a:t>4</a:t>
            </a:fld>
            <a:endParaRPr lang="en-US"/>
          </a:p>
        </p:txBody>
      </p:sp>
      <p:pic>
        <p:nvPicPr>
          <p:cNvPr id="7" name="Picture 1">
            <a:extLst>
              <a:ext uri="{FF2B5EF4-FFF2-40B4-BE49-F238E27FC236}">
                <a16:creationId xmlns:a16="http://schemas.microsoft.com/office/drawing/2014/main" id="{45588FFF-FDCE-4E34-EE12-7279DEA05E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7718" y="2887448"/>
            <a:ext cx="5375493" cy="3215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258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1F18-A0AE-7CA6-45AD-254CCFC93D13}"/>
              </a:ext>
            </a:extLst>
          </p:cNvPr>
          <p:cNvSpPr>
            <a:spLocks noGrp="1"/>
          </p:cNvSpPr>
          <p:nvPr>
            <p:ph type="title"/>
          </p:nvPr>
        </p:nvSpPr>
        <p:spPr/>
        <p:txBody>
          <a:bodyPr/>
          <a:lstStyle/>
          <a:p>
            <a:r>
              <a:rPr lang="en-US" altLang="en-US"/>
              <a:t>Multithreaded Multicore System</a:t>
            </a:r>
            <a:endParaRPr lang="en-US"/>
          </a:p>
        </p:txBody>
      </p:sp>
      <p:sp>
        <p:nvSpPr>
          <p:cNvPr id="3" name="Content Placeholder 2">
            <a:extLst>
              <a:ext uri="{FF2B5EF4-FFF2-40B4-BE49-F238E27FC236}">
                <a16:creationId xmlns:a16="http://schemas.microsoft.com/office/drawing/2014/main" id="{90404C10-FE61-7E91-D6A1-D87C19784BD0}"/>
              </a:ext>
            </a:extLst>
          </p:cNvPr>
          <p:cNvSpPr>
            <a:spLocks noGrp="1"/>
          </p:cNvSpPr>
          <p:nvPr>
            <p:ph idx="1"/>
          </p:nvPr>
        </p:nvSpPr>
        <p:spPr>
          <a:xfrm>
            <a:off x="838200" y="1825625"/>
            <a:ext cx="5842820" cy="4351338"/>
          </a:xfrm>
        </p:spPr>
        <p:txBody>
          <a:bodyPr>
            <a:normAutofit fontScale="92500" lnSpcReduction="10000"/>
          </a:bodyPr>
          <a:lstStyle/>
          <a:p>
            <a:r>
              <a:rPr lang="en-US" altLang="en-US" dirty="0"/>
              <a:t>Two levels of scheduling:</a:t>
            </a:r>
            <a:br>
              <a:rPr lang="en-US" altLang="en-US" dirty="0"/>
            </a:br>
            <a:endParaRPr lang="en-US" altLang="en-US" dirty="0"/>
          </a:p>
          <a:p>
            <a:pPr lvl="1">
              <a:buFont typeface="Arial" panose="020B0604020202020204" pitchFamily="34" charset="0"/>
              <a:buAutoNum type="arabicPeriod"/>
            </a:pPr>
            <a:r>
              <a:rPr lang="en-US" altLang="en-US" dirty="0"/>
              <a:t>The operating system deciding which software thread to run on a logical CPU</a:t>
            </a:r>
            <a:br>
              <a:rPr lang="en-US" altLang="en-US" dirty="0"/>
            </a:br>
            <a:br>
              <a:rPr lang="en-US" altLang="en-US" dirty="0"/>
            </a:br>
            <a:endParaRPr lang="en-US" altLang="en-US" dirty="0"/>
          </a:p>
          <a:p>
            <a:pPr lvl="1">
              <a:buFont typeface="Arial" panose="020B0604020202020204" pitchFamily="34" charset="0"/>
              <a:buAutoNum type="arabicPeriod"/>
            </a:pPr>
            <a:r>
              <a:rPr lang="en-US" altLang="en-US" dirty="0"/>
              <a:t>How each core decides which hardware thread to run on the physical core.</a:t>
            </a:r>
          </a:p>
          <a:p>
            <a:pPr lvl="2">
              <a:buFont typeface="Arial" panose="020B0604020202020204" pitchFamily="34" charset="0"/>
              <a:buAutoNum type="arabicPeriod"/>
            </a:pPr>
            <a:r>
              <a:rPr lang="en-US" altLang="en-US" dirty="0"/>
              <a:t>Round-Robin algorithm (UltraSPARC T3)</a:t>
            </a:r>
          </a:p>
          <a:p>
            <a:pPr lvl="2">
              <a:buFont typeface="Arial" panose="020B0604020202020204" pitchFamily="34" charset="0"/>
              <a:buAutoNum type="arabicPeriod"/>
            </a:pPr>
            <a:r>
              <a:rPr lang="en-US" altLang="en-US" dirty="0"/>
              <a:t>Assign each hardware thread a dynamic </a:t>
            </a:r>
            <a:r>
              <a:rPr lang="en-US" altLang="en-US" i="1" dirty="0"/>
              <a:t>urgency</a:t>
            </a:r>
            <a:r>
              <a:rPr lang="en-US" altLang="en-US" dirty="0"/>
              <a:t> value (Intel Itanium): 0-7. O: lowest, 7: highest. </a:t>
            </a:r>
            <a:br>
              <a:rPr lang="en-US" altLang="en-US" dirty="0"/>
            </a:br>
            <a:br>
              <a:rPr lang="en-US" altLang="en-US" dirty="0"/>
            </a:br>
            <a:br>
              <a:rPr lang="en-US" altLang="en-US" dirty="0"/>
            </a:br>
            <a:endParaRPr lang="en-US" altLang="en-US" dirty="0"/>
          </a:p>
          <a:p>
            <a:endParaRPr lang="en-US" dirty="0"/>
          </a:p>
        </p:txBody>
      </p:sp>
      <p:sp>
        <p:nvSpPr>
          <p:cNvPr id="4" name="Date Placeholder 3">
            <a:extLst>
              <a:ext uri="{FF2B5EF4-FFF2-40B4-BE49-F238E27FC236}">
                <a16:creationId xmlns:a16="http://schemas.microsoft.com/office/drawing/2014/main" id="{5C24CE04-0908-3067-4327-4C9B6CAADE68}"/>
              </a:ext>
            </a:extLst>
          </p:cNvPr>
          <p:cNvSpPr>
            <a:spLocks noGrp="1"/>
          </p:cNvSpPr>
          <p:nvPr>
            <p:ph type="dt" sz="half" idx="10"/>
          </p:nvPr>
        </p:nvSpPr>
        <p:spPr/>
        <p:txBody>
          <a:bodyPr/>
          <a:lstStyle/>
          <a:p>
            <a:fld id="{2D438306-A6E1-4998-94C5-2042C8DBB342}" type="datetime1">
              <a:rPr lang="en-US" smtClean="0"/>
              <a:t>10/16/24</a:t>
            </a:fld>
            <a:endParaRPr lang="en-US"/>
          </a:p>
        </p:txBody>
      </p:sp>
      <p:sp>
        <p:nvSpPr>
          <p:cNvPr id="5" name="Footer Placeholder 4">
            <a:extLst>
              <a:ext uri="{FF2B5EF4-FFF2-40B4-BE49-F238E27FC236}">
                <a16:creationId xmlns:a16="http://schemas.microsoft.com/office/drawing/2014/main" id="{5C2B5368-0C96-D19B-31E1-BE0E95FC48A2}"/>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84C37F4B-566A-F2D2-30F9-19B65C62ED49}"/>
              </a:ext>
            </a:extLst>
          </p:cNvPr>
          <p:cNvSpPr>
            <a:spLocks noGrp="1"/>
          </p:cNvSpPr>
          <p:nvPr>
            <p:ph type="sldNum" sz="quarter" idx="12"/>
          </p:nvPr>
        </p:nvSpPr>
        <p:spPr/>
        <p:txBody>
          <a:bodyPr/>
          <a:lstStyle/>
          <a:p>
            <a:fld id="{FFBD592F-2D84-4B38-8D0B-02E6DDF8C17C}" type="slidenum">
              <a:rPr lang="en-US" smtClean="0"/>
              <a:t>40</a:t>
            </a:fld>
            <a:endParaRPr lang="en-US"/>
          </a:p>
        </p:txBody>
      </p:sp>
      <p:pic>
        <p:nvPicPr>
          <p:cNvPr id="7" name="Picture 4">
            <a:extLst>
              <a:ext uri="{FF2B5EF4-FFF2-40B4-BE49-F238E27FC236}">
                <a16:creationId xmlns:a16="http://schemas.microsoft.com/office/drawing/2014/main" id="{109CD970-B146-E8D7-9D12-B37C722DC4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7770" y="2292025"/>
            <a:ext cx="4400165" cy="341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30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6E97-2A56-6744-6AD3-C063B7E7B866}"/>
              </a:ext>
            </a:extLst>
          </p:cNvPr>
          <p:cNvSpPr>
            <a:spLocks noGrp="1"/>
          </p:cNvSpPr>
          <p:nvPr>
            <p:ph type="title"/>
          </p:nvPr>
        </p:nvSpPr>
        <p:spPr/>
        <p:txBody>
          <a:bodyPr>
            <a:normAutofit/>
          </a:bodyPr>
          <a:lstStyle/>
          <a:p>
            <a:r>
              <a:rPr lang="en-US" altLang="en-US" sz="3600"/>
              <a:t>Multiple-Processor Scheduling – Load Balancing</a:t>
            </a:r>
            <a:endParaRPr lang="en-US" sz="3600"/>
          </a:p>
        </p:txBody>
      </p:sp>
      <p:sp>
        <p:nvSpPr>
          <p:cNvPr id="3" name="Content Placeholder 2">
            <a:extLst>
              <a:ext uri="{FF2B5EF4-FFF2-40B4-BE49-F238E27FC236}">
                <a16:creationId xmlns:a16="http://schemas.microsoft.com/office/drawing/2014/main" id="{21BAF4DF-7952-AF73-1BF9-C442A93EAA31}"/>
              </a:ext>
            </a:extLst>
          </p:cNvPr>
          <p:cNvSpPr>
            <a:spLocks noGrp="1"/>
          </p:cNvSpPr>
          <p:nvPr>
            <p:ph idx="1"/>
          </p:nvPr>
        </p:nvSpPr>
        <p:spPr/>
        <p:txBody>
          <a:bodyPr/>
          <a:lstStyle/>
          <a:p>
            <a:r>
              <a:rPr lang="en-US" altLang="en-US"/>
              <a:t>If SMP, need to keep all CPUs loaded for efficiency</a:t>
            </a:r>
          </a:p>
          <a:p>
            <a:r>
              <a:rPr lang="en-US" altLang="en-US">
                <a:solidFill>
                  <a:schemeClr val="accent6">
                    <a:lumMod val="75000"/>
                  </a:schemeClr>
                </a:solidFill>
              </a:rPr>
              <a:t>Load balancing </a:t>
            </a:r>
            <a:r>
              <a:rPr lang="en-US" altLang="en-US"/>
              <a:t>attempts to keep workload evenly distributed</a:t>
            </a:r>
          </a:p>
          <a:p>
            <a:r>
              <a:rPr lang="en-US" altLang="en-US">
                <a:solidFill>
                  <a:schemeClr val="accent6">
                    <a:lumMod val="75000"/>
                  </a:schemeClr>
                </a:solidFill>
              </a:rPr>
              <a:t>Push migration </a:t>
            </a:r>
            <a:r>
              <a:rPr lang="en-US" altLang="en-US"/>
              <a:t>– periodic task checks load on each processor, and if found pushes task from overloaded CPU to other CPUs</a:t>
            </a:r>
            <a:endParaRPr lang="en-US" altLang="en-US" b="1">
              <a:solidFill>
                <a:srgbClr val="3366FF"/>
              </a:solidFill>
            </a:endParaRPr>
          </a:p>
          <a:p>
            <a:r>
              <a:rPr lang="en-US" altLang="en-US">
                <a:solidFill>
                  <a:schemeClr val="accent6">
                    <a:lumMod val="75000"/>
                  </a:schemeClr>
                </a:solidFill>
              </a:rPr>
              <a:t>Pull migration </a:t>
            </a:r>
            <a:r>
              <a:rPr lang="en-US" altLang="en-US"/>
              <a:t>– idle processors pulls waiting task from busy processor</a:t>
            </a:r>
          </a:p>
        </p:txBody>
      </p:sp>
      <p:sp>
        <p:nvSpPr>
          <p:cNvPr id="4" name="Date Placeholder 3">
            <a:extLst>
              <a:ext uri="{FF2B5EF4-FFF2-40B4-BE49-F238E27FC236}">
                <a16:creationId xmlns:a16="http://schemas.microsoft.com/office/drawing/2014/main" id="{4B99ADDE-194B-9C9C-8ACC-966CD23958FA}"/>
              </a:ext>
            </a:extLst>
          </p:cNvPr>
          <p:cNvSpPr>
            <a:spLocks noGrp="1"/>
          </p:cNvSpPr>
          <p:nvPr>
            <p:ph type="dt" sz="half" idx="10"/>
          </p:nvPr>
        </p:nvSpPr>
        <p:spPr/>
        <p:txBody>
          <a:bodyPr/>
          <a:lstStyle/>
          <a:p>
            <a:fld id="{7101E4D0-912A-4A5F-A7D6-4D51B5AECB11}" type="datetime1">
              <a:rPr lang="en-US" smtClean="0"/>
              <a:t>10/16/24</a:t>
            </a:fld>
            <a:endParaRPr lang="en-US"/>
          </a:p>
        </p:txBody>
      </p:sp>
      <p:sp>
        <p:nvSpPr>
          <p:cNvPr id="5" name="Footer Placeholder 4">
            <a:extLst>
              <a:ext uri="{FF2B5EF4-FFF2-40B4-BE49-F238E27FC236}">
                <a16:creationId xmlns:a16="http://schemas.microsoft.com/office/drawing/2014/main" id="{1A6FB5C2-C0AF-0A9C-28E0-1FBDB61F8A11}"/>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03E8CE3F-220A-7D3C-399D-69DDE173F678}"/>
              </a:ext>
            </a:extLst>
          </p:cNvPr>
          <p:cNvSpPr>
            <a:spLocks noGrp="1"/>
          </p:cNvSpPr>
          <p:nvPr>
            <p:ph type="sldNum" sz="quarter" idx="12"/>
          </p:nvPr>
        </p:nvSpPr>
        <p:spPr/>
        <p:txBody>
          <a:bodyPr/>
          <a:lstStyle/>
          <a:p>
            <a:fld id="{FFBD592F-2D84-4B38-8D0B-02E6DDF8C17C}" type="slidenum">
              <a:rPr lang="en-US" smtClean="0"/>
              <a:t>41</a:t>
            </a:fld>
            <a:endParaRPr lang="en-US"/>
          </a:p>
        </p:txBody>
      </p:sp>
    </p:spTree>
    <p:extLst>
      <p:ext uri="{BB962C8B-B14F-4D97-AF65-F5344CB8AC3E}">
        <p14:creationId xmlns:p14="http://schemas.microsoft.com/office/powerpoint/2010/main" val="2846402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3848-7C0F-95D8-256F-0B27F57F408F}"/>
              </a:ext>
            </a:extLst>
          </p:cNvPr>
          <p:cNvSpPr>
            <a:spLocks noGrp="1"/>
          </p:cNvSpPr>
          <p:nvPr>
            <p:ph type="title"/>
          </p:nvPr>
        </p:nvSpPr>
        <p:spPr/>
        <p:txBody>
          <a:bodyPr>
            <a:normAutofit/>
          </a:bodyPr>
          <a:lstStyle/>
          <a:p>
            <a:r>
              <a:rPr lang="en-US" altLang="en-US" sz="3600" dirty="0"/>
              <a:t>Multiple-Processor Scheduling – Processor Affinity</a:t>
            </a:r>
            <a:endParaRPr lang="en-US" sz="3600" dirty="0"/>
          </a:p>
        </p:txBody>
      </p:sp>
      <p:sp>
        <p:nvSpPr>
          <p:cNvPr id="3" name="Content Placeholder 2">
            <a:extLst>
              <a:ext uri="{FF2B5EF4-FFF2-40B4-BE49-F238E27FC236}">
                <a16:creationId xmlns:a16="http://schemas.microsoft.com/office/drawing/2014/main" id="{B340328A-29F7-4C38-2E5F-D39E865314CD}"/>
              </a:ext>
            </a:extLst>
          </p:cNvPr>
          <p:cNvSpPr>
            <a:spLocks noGrp="1"/>
          </p:cNvSpPr>
          <p:nvPr>
            <p:ph idx="1"/>
          </p:nvPr>
        </p:nvSpPr>
        <p:spPr/>
        <p:txBody>
          <a:bodyPr>
            <a:normAutofit fontScale="92500" lnSpcReduction="10000"/>
          </a:bodyPr>
          <a:lstStyle/>
          <a:p>
            <a:r>
              <a:rPr lang="en-US" altLang="en-US" dirty="0"/>
              <a:t>When a thread has been running on one processor, the cache contents of that processor stores the memory accesses by that thread.</a:t>
            </a:r>
          </a:p>
          <a:p>
            <a:r>
              <a:rPr lang="en-US" altLang="en-US" dirty="0"/>
              <a:t>We refer to this as a thread having affinity for a processor (i.e., “processor affinity”)</a:t>
            </a:r>
          </a:p>
          <a:p>
            <a:r>
              <a:rPr lang="en-US" altLang="en-US" dirty="0"/>
              <a:t>Load balancing may affect processor affinity as a thread may be moved from one processor to another to balance loads, yet that thread loses the contents of what it had in the cache of the processor it was moved off of.</a:t>
            </a:r>
          </a:p>
          <a:p>
            <a:endParaRPr lang="en-US" altLang="en-US" b="1" dirty="0"/>
          </a:p>
          <a:p>
            <a:r>
              <a:rPr lang="en-US" altLang="en-US" b="1" dirty="0"/>
              <a:t>Soft affinity </a:t>
            </a:r>
            <a:r>
              <a:rPr lang="en-US" altLang="en-US" dirty="0"/>
              <a:t>– the operating system attempts to keep a thread running on the same processor, but no guarantees.</a:t>
            </a:r>
          </a:p>
          <a:p>
            <a:r>
              <a:rPr lang="en-US" altLang="en-US" b="1" dirty="0"/>
              <a:t>Hard affinity </a:t>
            </a:r>
            <a:r>
              <a:rPr lang="en-US" altLang="en-US" dirty="0"/>
              <a:t>– allows a process to specify a set of processors it may run on.</a:t>
            </a:r>
          </a:p>
          <a:p>
            <a:endParaRPr lang="en-US" altLang="en-US" sz="1050" dirty="0"/>
          </a:p>
          <a:p>
            <a:endParaRPr lang="en-US" dirty="0"/>
          </a:p>
        </p:txBody>
      </p:sp>
      <p:sp>
        <p:nvSpPr>
          <p:cNvPr id="4" name="Date Placeholder 3">
            <a:extLst>
              <a:ext uri="{FF2B5EF4-FFF2-40B4-BE49-F238E27FC236}">
                <a16:creationId xmlns:a16="http://schemas.microsoft.com/office/drawing/2014/main" id="{36663AC7-C687-3E0A-4FDB-C851CAAD474F}"/>
              </a:ext>
            </a:extLst>
          </p:cNvPr>
          <p:cNvSpPr>
            <a:spLocks noGrp="1"/>
          </p:cNvSpPr>
          <p:nvPr>
            <p:ph type="dt" sz="half" idx="10"/>
          </p:nvPr>
        </p:nvSpPr>
        <p:spPr/>
        <p:txBody>
          <a:bodyPr/>
          <a:lstStyle/>
          <a:p>
            <a:fld id="{2D6A98DD-B19A-43E0-A7C5-0A953AC40450}" type="datetime1">
              <a:rPr lang="en-US" smtClean="0"/>
              <a:t>10/16/24</a:t>
            </a:fld>
            <a:endParaRPr lang="en-US"/>
          </a:p>
        </p:txBody>
      </p:sp>
      <p:sp>
        <p:nvSpPr>
          <p:cNvPr id="5" name="Footer Placeholder 4">
            <a:extLst>
              <a:ext uri="{FF2B5EF4-FFF2-40B4-BE49-F238E27FC236}">
                <a16:creationId xmlns:a16="http://schemas.microsoft.com/office/drawing/2014/main" id="{6924D5C3-7153-5866-E991-3D7D88015D24}"/>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469FAAC3-21C2-C412-37CD-D8867D424999}"/>
              </a:ext>
            </a:extLst>
          </p:cNvPr>
          <p:cNvSpPr>
            <a:spLocks noGrp="1"/>
          </p:cNvSpPr>
          <p:nvPr>
            <p:ph type="sldNum" sz="quarter" idx="12"/>
          </p:nvPr>
        </p:nvSpPr>
        <p:spPr/>
        <p:txBody>
          <a:bodyPr/>
          <a:lstStyle/>
          <a:p>
            <a:fld id="{FFBD592F-2D84-4B38-8D0B-02E6DDF8C17C}" type="slidenum">
              <a:rPr lang="en-US" smtClean="0"/>
              <a:t>42</a:t>
            </a:fld>
            <a:endParaRPr lang="en-US"/>
          </a:p>
        </p:txBody>
      </p:sp>
    </p:spTree>
    <p:extLst>
      <p:ext uri="{BB962C8B-B14F-4D97-AF65-F5344CB8AC3E}">
        <p14:creationId xmlns:p14="http://schemas.microsoft.com/office/powerpoint/2010/main" val="2383479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A873-207C-3A5C-E798-D753114C9C0D}"/>
              </a:ext>
            </a:extLst>
          </p:cNvPr>
          <p:cNvSpPr>
            <a:spLocks noGrp="1"/>
          </p:cNvSpPr>
          <p:nvPr>
            <p:ph type="title"/>
          </p:nvPr>
        </p:nvSpPr>
        <p:spPr/>
        <p:txBody>
          <a:bodyPr/>
          <a:lstStyle/>
          <a:p>
            <a:r>
              <a:rPr lang="en-US" altLang="en-US"/>
              <a:t>NUMA and CPU Scheduling</a:t>
            </a:r>
            <a:endParaRPr lang="en-US"/>
          </a:p>
        </p:txBody>
      </p:sp>
      <p:sp>
        <p:nvSpPr>
          <p:cNvPr id="3" name="Content Placeholder 2">
            <a:extLst>
              <a:ext uri="{FF2B5EF4-FFF2-40B4-BE49-F238E27FC236}">
                <a16:creationId xmlns:a16="http://schemas.microsoft.com/office/drawing/2014/main" id="{14CC72BF-8F82-28DD-B5AE-0A41A4B7FD45}"/>
              </a:ext>
            </a:extLst>
          </p:cNvPr>
          <p:cNvSpPr>
            <a:spLocks noGrp="1"/>
          </p:cNvSpPr>
          <p:nvPr>
            <p:ph idx="1"/>
          </p:nvPr>
        </p:nvSpPr>
        <p:spPr/>
        <p:txBody>
          <a:bodyPr>
            <a:normAutofit/>
          </a:bodyPr>
          <a:lstStyle/>
          <a:p>
            <a:r>
              <a:rPr kumimoji="0" lang="en-US" altLang="en-US" sz="2400" dirty="0">
                <a:latin typeface="+mn-lt"/>
              </a:rPr>
              <a:t>If the operating system is non-uniform memory access (</a:t>
            </a:r>
            <a:r>
              <a:rPr kumimoji="0" lang="en-US" altLang="en-US" sz="2400" b="1" dirty="0">
                <a:latin typeface="+mn-lt"/>
              </a:rPr>
              <a:t>NUMA)-aware</a:t>
            </a:r>
            <a:r>
              <a:rPr kumimoji="0" lang="en-US" altLang="en-US" sz="2400" dirty="0">
                <a:latin typeface="+mn-lt"/>
              </a:rPr>
              <a:t>, it will assign memory close to the CPU the thread is running on. </a:t>
            </a:r>
          </a:p>
          <a:p>
            <a:endParaRPr lang="en-US" sz="2400" dirty="0"/>
          </a:p>
        </p:txBody>
      </p:sp>
      <p:sp>
        <p:nvSpPr>
          <p:cNvPr id="4" name="Date Placeholder 3">
            <a:extLst>
              <a:ext uri="{FF2B5EF4-FFF2-40B4-BE49-F238E27FC236}">
                <a16:creationId xmlns:a16="http://schemas.microsoft.com/office/drawing/2014/main" id="{5992F57D-50A7-2F5D-A7C2-2CC30C41A9D7}"/>
              </a:ext>
            </a:extLst>
          </p:cNvPr>
          <p:cNvSpPr>
            <a:spLocks noGrp="1"/>
          </p:cNvSpPr>
          <p:nvPr>
            <p:ph type="dt" sz="half" idx="10"/>
          </p:nvPr>
        </p:nvSpPr>
        <p:spPr/>
        <p:txBody>
          <a:bodyPr/>
          <a:lstStyle/>
          <a:p>
            <a:fld id="{A292201B-94D2-4498-851D-F57FA2FC467D}" type="datetime1">
              <a:rPr lang="en-US" smtClean="0"/>
              <a:t>10/16/24</a:t>
            </a:fld>
            <a:endParaRPr lang="en-US"/>
          </a:p>
        </p:txBody>
      </p:sp>
      <p:sp>
        <p:nvSpPr>
          <p:cNvPr id="5" name="Footer Placeholder 4">
            <a:extLst>
              <a:ext uri="{FF2B5EF4-FFF2-40B4-BE49-F238E27FC236}">
                <a16:creationId xmlns:a16="http://schemas.microsoft.com/office/drawing/2014/main" id="{44766ACF-9049-D152-EA79-B2066A7EA1A6}"/>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478612DA-1D74-243B-7DD8-9504D01975E5}"/>
              </a:ext>
            </a:extLst>
          </p:cNvPr>
          <p:cNvSpPr>
            <a:spLocks noGrp="1"/>
          </p:cNvSpPr>
          <p:nvPr>
            <p:ph type="sldNum" sz="quarter" idx="12"/>
          </p:nvPr>
        </p:nvSpPr>
        <p:spPr/>
        <p:txBody>
          <a:bodyPr/>
          <a:lstStyle/>
          <a:p>
            <a:fld id="{FFBD592F-2D84-4B38-8D0B-02E6DDF8C17C}" type="slidenum">
              <a:rPr lang="en-US" smtClean="0"/>
              <a:t>43</a:t>
            </a:fld>
            <a:endParaRPr lang="en-US"/>
          </a:p>
        </p:txBody>
      </p:sp>
      <p:pic>
        <p:nvPicPr>
          <p:cNvPr id="7" name="Picture 1" descr="6_09.pdf">
            <a:extLst>
              <a:ext uri="{FF2B5EF4-FFF2-40B4-BE49-F238E27FC236}">
                <a16:creationId xmlns:a16="http://schemas.microsoft.com/office/drawing/2014/main" id="{0E1E3535-173C-09AB-526D-50D57FC237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8169" y="2792150"/>
            <a:ext cx="5337748" cy="325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2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E645-746D-61B6-6F9D-4E73B8DAF071}"/>
              </a:ext>
            </a:extLst>
          </p:cNvPr>
          <p:cNvSpPr>
            <a:spLocks noGrp="1"/>
          </p:cNvSpPr>
          <p:nvPr>
            <p:ph type="title"/>
          </p:nvPr>
        </p:nvSpPr>
        <p:spPr/>
        <p:txBody>
          <a:bodyPr/>
          <a:lstStyle/>
          <a:p>
            <a:r>
              <a:rPr lang="en-US" altLang="en-US"/>
              <a:t>Real-Time CPU Scheduling</a:t>
            </a:r>
            <a:endParaRPr lang="en-US"/>
          </a:p>
        </p:txBody>
      </p:sp>
      <p:sp>
        <p:nvSpPr>
          <p:cNvPr id="3" name="Content Placeholder 2">
            <a:extLst>
              <a:ext uri="{FF2B5EF4-FFF2-40B4-BE49-F238E27FC236}">
                <a16:creationId xmlns:a16="http://schemas.microsoft.com/office/drawing/2014/main" id="{23FD0EFD-212D-C0E5-AD01-AEC9CCFE2559}"/>
              </a:ext>
            </a:extLst>
          </p:cNvPr>
          <p:cNvSpPr>
            <a:spLocks noGrp="1"/>
          </p:cNvSpPr>
          <p:nvPr>
            <p:ph idx="1"/>
          </p:nvPr>
        </p:nvSpPr>
        <p:spPr/>
        <p:txBody>
          <a:bodyPr/>
          <a:lstStyle/>
          <a:p>
            <a:r>
              <a:rPr lang="en-US" altLang="en-US"/>
              <a:t>Can present obvious challenges</a:t>
            </a:r>
          </a:p>
          <a:p>
            <a:endParaRPr lang="en-US" altLang="en-US">
              <a:solidFill>
                <a:schemeClr val="accent6">
                  <a:lumMod val="75000"/>
                </a:schemeClr>
              </a:solidFill>
            </a:endParaRPr>
          </a:p>
          <a:p>
            <a:r>
              <a:rPr lang="en-US" altLang="en-US">
                <a:solidFill>
                  <a:schemeClr val="accent6">
                    <a:lumMod val="75000"/>
                  </a:schemeClr>
                </a:solidFill>
              </a:rPr>
              <a:t>Soft real-time systems </a:t>
            </a:r>
            <a:r>
              <a:rPr lang="en-US" altLang="en-US"/>
              <a:t>– Critical real-time tasks have the highest priority, but no guarantee as to when tasks will be scheduled</a:t>
            </a:r>
          </a:p>
          <a:p>
            <a:endParaRPr lang="en-US" altLang="en-US">
              <a:solidFill>
                <a:schemeClr val="accent6">
                  <a:lumMod val="75000"/>
                </a:schemeClr>
              </a:solidFill>
            </a:endParaRPr>
          </a:p>
          <a:p>
            <a:r>
              <a:rPr lang="en-US" altLang="en-US">
                <a:solidFill>
                  <a:schemeClr val="accent6">
                    <a:lumMod val="75000"/>
                  </a:schemeClr>
                </a:solidFill>
              </a:rPr>
              <a:t>Hard real-time systems – </a:t>
            </a:r>
            <a:r>
              <a:rPr lang="en-US" altLang="en-US"/>
              <a:t>task must be serviced by its deadline</a:t>
            </a:r>
          </a:p>
          <a:p>
            <a:pPr lvl="1">
              <a:buFont typeface="Monotype Sorts" pitchFamily="-84" charset="2"/>
              <a:buNone/>
            </a:pPr>
            <a:r>
              <a:rPr lang="en-US" altLang="en-US" b="1">
                <a:solidFill>
                  <a:srgbClr val="006699"/>
                </a:solidFill>
                <a:latin typeface="+mj-lt"/>
              </a:rPr>
              <a:t> </a:t>
            </a:r>
          </a:p>
          <a:p>
            <a:endParaRPr lang="en-US"/>
          </a:p>
        </p:txBody>
      </p:sp>
      <p:sp>
        <p:nvSpPr>
          <p:cNvPr id="4" name="Date Placeholder 3">
            <a:extLst>
              <a:ext uri="{FF2B5EF4-FFF2-40B4-BE49-F238E27FC236}">
                <a16:creationId xmlns:a16="http://schemas.microsoft.com/office/drawing/2014/main" id="{66DECEFC-C103-DD48-A3B2-64A6D224EAD5}"/>
              </a:ext>
            </a:extLst>
          </p:cNvPr>
          <p:cNvSpPr>
            <a:spLocks noGrp="1"/>
          </p:cNvSpPr>
          <p:nvPr>
            <p:ph type="dt" sz="half" idx="10"/>
          </p:nvPr>
        </p:nvSpPr>
        <p:spPr/>
        <p:txBody>
          <a:bodyPr/>
          <a:lstStyle/>
          <a:p>
            <a:fld id="{2069CCDF-AE5E-426C-9F87-F1B60F9CDA5A}" type="datetime1">
              <a:rPr lang="en-US" smtClean="0"/>
              <a:t>10/16/24</a:t>
            </a:fld>
            <a:endParaRPr lang="en-US"/>
          </a:p>
        </p:txBody>
      </p:sp>
      <p:sp>
        <p:nvSpPr>
          <p:cNvPr id="5" name="Footer Placeholder 4">
            <a:extLst>
              <a:ext uri="{FF2B5EF4-FFF2-40B4-BE49-F238E27FC236}">
                <a16:creationId xmlns:a16="http://schemas.microsoft.com/office/drawing/2014/main" id="{55B884ED-04F2-44AB-56C4-642FB7098F2F}"/>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B517362-BBA3-990E-0FC5-F84D61C11927}"/>
              </a:ext>
            </a:extLst>
          </p:cNvPr>
          <p:cNvSpPr>
            <a:spLocks noGrp="1"/>
          </p:cNvSpPr>
          <p:nvPr>
            <p:ph type="sldNum" sz="quarter" idx="12"/>
          </p:nvPr>
        </p:nvSpPr>
        <p:spPr/>
        <p:txBody>
          <a:bodyPr/>
          <a:lstStyle/>
          <a:p>
            <a:fld id="{FFBD592F-2D84-4B38-8D0B-02E6DDF8C17C}" type="slidenum">
              <a:rPr lang="en-US" smtClean="0"/>
              <a:t>44</a:t>
            </a:fld>
            <a:endParaRPr lang="en-US"/>
          </a:p>
        </p:txBody>
      </p:sp>
    </p:spTree>
    <p:extLst>
      <p:ext uri="{BB962C8B-B14F-4D97-AF65-F5344CB8AC3E}">
        <p14:creationId xmlns:p14="http://schemas.microsoft.com/office/powerpoint/2010/main" val="1713585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B621-14EB-2DEA-FCC2-1CC274CE2EF1}"/>
              </a:ext>
            </a:extLst>
          </p:cNvPr>
          <p:cNvSpPr>
            <a:spLocks noGrp="1"/>
          </p:cNvSpPr>
          <p:nvPr>
            <p:ph type="title"/>
          </p:nvPr>
        </p:nvSpPr>
        <p:spPr/>
        <p:txBody>
          <a:bodyPr/>
          <a:lstStyle/>
          <a:p>
            <a:r>
              <a:rPr lang="en-US" altLang="en-US"/>
              <a:t>Real-Time CPU Scheduling</a:t>
            </a:r>
            <a:endParaRPr lang="en-US"/>
          </a:p>
        </p:txBody>
      </p:sp>
      <p:sp>
        <p:nvSpPr>
          <p:cNvPr id="3" name="Content Placeholder 2">
            <a:extLst>
              <a:ext uri="{FF2B5EF4-FFF2-40B4-BE49-F238E27FC236}">
                <a16:creationId xmlns:a16="http://schemas.microsoft.com/office/drawing/2014/main" id="{211027B2-FAC7-EF16-3F91-5509960DE7FC}"/>
              </a:ext>
            </a:extLst>
          </p:cNvPr>
          <p:cNvSpPr>
            <a:spLocks noGrp="1"/>
          </p:cNvSpPr>
          <p:nvPr>
            <p:ph idx="1"/>
          </p:nvPr>
        </p:nvSpPr>
        <p:spPr>
          <a:xfrm>
            <a:off x="838200" y="1825625"/>
            <a:ext cx="5780809" cy="4351338"/>
          </a:xfrm>
        </p:spPr>
        <p:txBody>
          <a:bodyPr>
            <a:normAutofit fontScale="92500"/>
          </a:bodyPr>
          <a:lstStyle/>
          <a:p>
            <a:r>
              <a:rPr lang="en-US" altLang="en-US" sz="2600" dirty="0"/>
              <a:t>Event latency – the amount of time that elapses from when an event occurs to when it is serviced.</a:t>
            </a:r>
          </a:p>
          <a:p>
            <a:endParaRPr lang="en-US" altLang="en-US" sz="2600" dirty="0"/>
          </a:p>
          <a:p>
            <a:r>
              <a:rPr lang="en-US" altLang="en-US" sz="2600" dirty="0"/>
              <a:t>Two types of latencies affect performance</a:t>
            </a:r>
          </a:p>
          <a:p>
            <a:pPr lvl="1">
              <a:buFont typeface="Arial" panose="020B0604020202020204" pitchFamily="34" charset="0"/>
              <a:buAutoNum type="arabicPeriod"/>
            </a:pPr>
            <a:r>
              <a:rPr lang="en-US" altLang="en-US" sz="2200" b="1"/>
              <a:t>Interrupt latency </a:t>
            </a:r>
            <a:r>
              <a:rPr lang="en-US" altLang="en-US" sz="2200"/>
              <a:t>– time from arrival of interrupt to start of routine that services interrupt</a:t>
            </a:r>
          </a:p>
          <a:p>
            <a:pPr lvl="1">
              <a:buFont typeface="Arial" panose="020B0604020202020204" pitchFamily="34" charset="0"/>
              <a:buAutoNum type="arabicPeriod"/>
            </a:pPr>
            <a:r>
              <a:rPr lang="en-US" altLang="en-US" sz="2200" b="1"/>
              <a:t>Dispatch </a:t>
            </a:r>
            <a:r>
              <a:rPr lang="en-US" altLang="en-US" sz="2200" b="1" dirty="0"/>
              <a:t>latency </a:t>
            </a:r>
            <a:r>
              <a:rPr lang="en-US" altLang="en-US" sz="2200" dirty="0"/>
              <a:t>– time for schedule to take current process off CPU and switch to another</a:t>
            </a:r>
          </a:p>
          <a:p>
            <a:endParaRPr lang="en-US" altLang="en-US" dirty="0"/>
          </a:p>
          <a:p>
            <a:pPr lvl="1">
              <a:buFont typeface="Monotype Sorts" pitchFamily="-84" charset="2"/>
              <a:buNone/>
            </a:pPr>
            <a:r>
              <a:rPr lang="en-US" altLang="en-US" dirty="0"/>
              <a:t> </a:t>
            </a:r>
          </a:p>
          <a:p>
            <a:endParaRPr lang="en-US" dirty="0"/>
          </a:p>
        </p:txBody>
      </p:sp>
      <p:sp>
        <p:nvSpPr>
          <p:cNvPr id="4" name="Date Placeholder 3">
            <a:extLst>
              <a:ext uri="{FF2B5EF4-FFF2-40B4-BE49-F238E27FC236}">
                <a16:creationId xmlns:a16="http://schemas.microsoft.com/office/drawing/2014/main" id="{BC29E594-CE65-DBD2-2A26-4F201EFDD89B}"/>
              </a:ext>
            </a:extLst>
          </p:cNvPr>
          <p:cNvSpPr>
            <a:spLocks noGrp="1"/>
          </p:cNvSpPr>
          <p:nvPr>
            <p:ph type="dt" sz="half" idx="10"/>
          </p:nvPr>
        </p:nvSpPr>
        <p:spPr/>
        <p:txBody>
          <a:bodyPr/>
          <a:lstStyle/>
          <a:p>
            <a:fld id="{542CCC1E-2756-46D3-B1BE-13183E5B9B77}" type="datetime1">
              <a:rPr lang="en-US" smtClean="0"/>
              <a:t>10/16/24</a:t>
            </a:fld>
            <a:endParaRPr lang="en-US"/>
          </a:p>
        </p:txBody>
      </p:sp>
      <p:sp>
        <p:nvSpPr>
          <p:cNvPr id="5" name="Footer Placeholder 4">
            <a:extLst>
              <a:ext uri="{FF2B5EF4-FFF2-40B4-BE49-F238E27FC236}">
                <a16:creationId xmlns:a16="http://schemas.microsoft.com/office/drawing/2014/main" id="{2E9D0456-C9DE-8A2D-9392-52E2E5A3C027}"/>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134CE741-226B-4051-D582-4864CE2571E1}"/>
              </a:ext>
            </a:extLst>
          </p:cNvPr>
          <p:cNvSpPr>
            <a:spLocks noGrp="1"/>
          </p:cNvSpPr>
          <p:nvPr>
            <p:ph type="sldNum" sz="quarter" idx="12"/>
          </p:nvPr>
        </p:nvSpPr>
        <p:spPr/>
        <p:txBody>
          <a:bodyPr/>
          <a:lstStyle/>
          <a:p>
            <a:fld id="{FFBD592F-2D84-4B38-8D0B-02E6DDF8C17C}" type="slidenum">
              <a:rPr lang="en-US" smtClean="0"/>
              <a:t>45</a:t>
            </a:fld>
            <a:endParaRPr lang="en-US"/>
          </a:p>
        </p:txBody>
      </p:sp>
      <p:pic>
        <p:nvPicPr>
          <p:cNvPr id="7" name="Picture 1">
            <a:extLst>
              <a:ext uri="{FF2B5EF4-FFF2-40B4-BE49-F238E27FC236}">
                <a16:creationId xmlns:a16="http://schemas.microsoft.com/office/drawing/2014/main" id="{9FE7D36F-9D45-ADF9-3996-D6B54A5599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1241" y="2402705"/>
            <a:ext cx="4041980" cy="269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501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E56C-6DFF-12CF-A634-70BBB3F5BBEA}"/>
              </a:ext>
            </a:extLst>
          </p:cNvPr>
          <p:cNvSpPr>
            <a:spLocks noGrp="1"/>
          </p:cNvSpPr>
          <p:nvPr>
            <p:ph type="title"/>
          </p:nvPr>
        </p:nvSpPr>
        <p:spPr/>
        <p:txBody>
          <a:bodyPr/>
          <a:lstStyle/>
          <a:p>
            <a:r>
              <a:rPr lang="en-US" altLang="en-US"/>
              <a:t>Interrupt Latency</a:t>
            </a:r>
            <a:endParaRPr lang="en-US"/>
          </a:p>
        </p:txBody>
      </p:sp>
      <p:sp>
        <p:nvSpPr>
          <p:cNvPr id="4" name="Date Placeholder 3">
            <a:extLst>
              <a:ext uri="{FF2B5EF4-FFF2-40B4-BE49-F238E27FC236}">
                <a16:creationId xmlns:a16="http://schemas.microsoft.com/office/drawing/2014/main" id="{D1A54771-B568-851D-22C1-CC3FF3EEA94A}"/>
              </a:ext>
            </a:extLst>
          </p:cNvPr>
          <p:cNvSpPr>
            <a:spLocks noGrp="1"/>
          </p:cNvSpPr>
          <p:nvPr>
            <p:ph type="dt" sz="half" idx="10"/>
          </p:nvPr>
        </p:nvSpPr>
        <p:spPr/>
        <p:txBody>
          <a:bodyPr/>
          <a:lstStyle/>
          <a:p>
            <a:fld id="{60C493AE-CD43-4CD7-80E5-B3E9E9149456}" type="datetime1">
              <a:rPr lang="en-US" smtClean="0"/>
              <a:t>10/16/24</a:t>
            </a:fld>
            <a:endParaRPr lang="en-US"/>
          </a:p>
        </p:txBody>
      </p:sp>
      <p:sp>
        <p:nvSpPr>
          <p:cNvPr id="5" name="Footer Placeholder 4">
            <a:extLst>
              <a:ext uri="{FF2B5EF4-FFF2-40B4-BE49-F238E27FC236}">
                <a16:creationId xmlns:a16="http://schemas.microsoft.com/office/drawing/2014/main" id="{AD8D18A3-0FAB-3266-E115-0079EA0E1C6B}"/>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864F4723-81B8-6D75-CA80-463AA9F53B1F}"/>
              </a:ext>
            </a:extLst>
          </p:cNvPr>
          <p:cNvSpPr>
            <a:spLocks noGrp="1"/>
          </p:cNvSpPr>
          <p:nvPr>
            <p:ph type="sldNum" sz="quarter" idx="12"/>
          </p:nvPr>
        </p:nvSpPr>
        <p:spPr/>
        <p:txBody>
          <a:bodyPr/>
          <a:lstStyle/>
          <a:p>
            <a:fld id="{FFBD592F-2D84-4B38-8D0B-02E6DDF8C17C}" type="slidenum">
              <a:rPr lang="en-US" smtClean="0"/>
              <a:t>46</a:t>
            </a:fld>
            <a:endParaRPr lang="en-US"/>
          </a:p>
        </p:txBody>
      </p:sp>
      <p:pic>
        <p:nvPicPr>
          <p:cNvPr id="7" name="Picture 2">
            <a:extLst>
              <a:ext uri="{FF2B5EF4-FFF2-40B4-BE49-F238E27FC236}">
                <a16:creationId xmlns:a16="http://schemas.microsoft.com/office/drawing/2014/main" id="{BBB12671-F3BA-8BFB-9FC8-05759EF1122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5430" y="1885107"/>
            <a:ext cx="4519933" cy="427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BF5BDC33-B1FA-E7C5-F7F3-AF9A2CFF88C4}"/>
              </a:ext>
            </a:extLst>
          </p:cNvPr>
          <p:cNvSpPr txBox="1"/>
          <p:nvPr/>
        </p:nvSpPr>
        <p:spPr>
          <a:xfrm>
            <a:off x="7785847" y="4382851"/>
            <a:ext cx="2989729" cy="369332"/>
          </a:xfrm>
          <a:prstGeom prst="rect">
            <a:avLst/>
          </a:prstGeom>
          <a:noFill/>
        </p:spPr>
        <p:txBody>
          <a:bodyPr wrap="square">
            <a:spAutoFit/>
          </a:bodyPr>
          <a:lstStyle/>
          <a:p>
            <a:r>
              <a:rPr lang="en-US" sz="1800" b="0" i="0" u="none" strike="noStrike" baseline="0"/>
              <a:t>interrupt service routine (</a:t>
            </a:r>
            <a:r>
              <a:rPr lang="en-US" sz="1600" b="0" i="0" u="none" strike="noStrike" baseline="0"/>
              <a:t>ISR</a:t>
            </a:r>
            <a:r>
              <a:rPr lang="en-US" sz="1800" b="0" i="0" u="none" strike="noStrike" baseline="0"/>
              <a:t>).</a:t>
            </a:r>
            <a:endParaRPr lang="en-US"/>
          </a:p>
        </p:txBody>
      </p:sp>
    </p:spTree>
    <p:extLst>
      <p:ext uri="{BB962C8B-B14F-4D97-AF65-F5344CB8AC3E}">
        <p14:creationId xmlns:p14="http://schemas.microsoft.com/office/powerpoint/2010/main" val="1707654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BCB0-0E64-805A-E948-67397600316C}"/>
              </a:ext>
            </a:extLst>
          </p:cNvPr>
          <p:cNvSpPr>
            <a:spLocks noGrp="1"/>
          </p:cNvSpPr>
          <p:nvPr>
            <p:ph type="title"/>
          </p:nvPr>
        </p:nvSpPr>
        <p:spPr/>
        <p:txBody>
          <a:bodyPr/>
          <a:lstStyle/>
          <a:p>
            <a:r>
              <a:rPr lang="en-US" altLang="en-US"/>
              <a:t>Dispatch Latency</a:t>
            </a:r>
            <a:endParaRPr lang="en-US"/>
          </a:p>
        </p:txBody>
      </p:sp>
      <p:sp>
        <p:nvSpPr>
          <p:cNvPr id="3" name="Content Placeholder 2">
            <a:extLst>
              <a:ext uri="{FF2B5EF4-FFF2-40B4-BE49-F238E27FC236}">
                <a16:creationId xmlns:a16="http://schemas.microsoft.com/office/drawing/2014/main" id="{7537C772-7342-D5AE-4DCA-D2CE8DA3E729}"/>
              </a:ext>
            </a:extLst>
          </p:cNvPr>
          <p:cNvSpPr>
            <a:spLocks noGrp="1"/>
          </p:cNvSpPr>
          <p:nvPr>
            <p:ph idx="1"/>
          </p:nvPr>
        </p:nvSpPr>
        <p:spPr>
          <a:xfrm>
            <a:off x="838200" y="1825625"/>
            <a:ext cx="4658591" cy="4351338"/>
          </a:xfrm>
        </p:spPr>
        <p:txBody>
          <a:bodyPr/>
          <a:lstStyle/>
          <a:p>
            <a:r>
              <a:rPr lang="en-US" altLang="en-US"/>
              <a:t>Conflict phase of dispatch latency:</a:t>
            </a:r>
          </a:p>
          <a:p>
            <a:pPr lvl="1">
              <a:buFont typeface="Arial" panose="020B0604020202020204" pitchFamily="34" charset="0"/>
              <a:buAutoNum type="arabicPeriod"/>
            </a:pPr>
            <a:r>
              <a:rPr lang="en-US" altLang="en-US"/>
              <a:t>Preemption of any process running in kernel mode</a:t>
            </a:r>
          </a:p>
          <a:p>
            <a:pPr lvl="1">
              <a:buFont typeface="Arial" panose="020B0604020202020204" pitchFamily="34" charset="0"/>
              <a:buAutoNum type="arabicPeriod"/>
            </a:pPr>
            <a:r>
              <a:rPr lang="en-US" altLang="en-US"/>
              <a:t>Release by low-priority process of resources needed by high-priority processes</a:t>
            </a:r>
          </a:p>
          <a:p>
            <a:endParaRPr lang="en-US" altLang="en-US"/>
          </a:p>
          <a:p>
            <a:pPr lvl="1">
              <a:buFont typeface="Monotype Sorts" pitchFamily="-84" charset="2"/>
              <a:buNone/>
            </a:pPr>
            <a:r>
              <a:rPr lang="en-US" altLang="en-US"/>
              <a:t> </a:t>
            </a:r>
          </a:p>
          <a:p>
            <a:endParaRPr lang="en-US"/>
          </a:p>
        </p:txBody>
      </p:sp>
      <p:sp>
        <p:nvSpPr>
          <p:cNvPr id="4" name="Date Placeholder 3">
            <a:extLst>
              <a:ext uri="{FF2B5EF4-FFF2-40B4-BE49-F238E27FC236}">
                <a16:creationId xmlns:a16="http://schemas.microsoft.com/office/drawing/2014/main" id="{2C0739C8-2FFB-9475-0FEF-8A32C51642B9}"/>
              </a:ext>
            </a:extLst>
          </p:cNvPr>
          <p:cNvSpPr>
            <a:spLocks noGrp="1"/>
          </p:cNvSpPr>
          <p:nvPr>
            <p:ph type="dt" sz="half" idx="10"/>
          </p:nvPr>
        </p:nvSpPr>
        <p:spPr/>
        <p:txBody>
          <a:bodyPr/>
          <a:lstStyle/>
          <a:p>
            <a:fld id="{2B7998FE-C354-47EC-ACE5-D758AD8B1B68}" type="datetime1">
              <a:rPr lang="en-US" smtClean="0"/>
              <a:t>10/16/24</a:t>
            </a:fld>
            <a:endParaRPr lang="en-US"/>
          </a:p>
        </p:txBody>
      </p:sp>
      <p:sp>
        <p:nvSpPr>
          <p:cNvPr id="5" name="Footer Placeholder 4">
            <a:extLst>
              <a:ext uri="{FF2B5EF4-FFF2-40B4-BE49-F238E27FC236}">
                <a16:creationId xmlns:a16="http://schemas.microsoft.com/office/drawing/2014/main" id="{08E78920-9484-0B6B-1724-8D1E04B22EFB}"/>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573C94B3-BC79-55A1-4BD6-93D0567CEF8C}"/>
              </a:ext>
            </a:extLst>
          </p:cNvPr>
          <p:cNvSpPr>
            <a:spLocks noGrp="1"/>
          </p:cNvSpPr>
          <p:nvPr>
            <p:ph type="sldNum" sz="quarter" idx="12"/>
          </p:nvPr>
        </p:nvSpPr>
        <p:spPr/>
        <p:txBody>
          <a:bodyPr/>
          <a:lstStyle/>
          <a:p>
            <a:fld id="{FFBD592F-2D84-4B38-8D0B-02E6DDF8C17C}" type="slidenum">
              <a:rPr lang="en-US" smtClean="0"/>
              <a:t>47</a:t>
            </a:fld>
            <a:endParaRPr lang="en-US"/>
          </a:p>
        </p:txBody>
      </p:sp>
      <p:pic>
        <p:nvPicPr>
          <p:cNvPr id="7" name="Picture 1">
            <a:extLst>
              <a:ext uri="{FF2B5EF4-FFF2-40B4-BE49-F238E27FC236}">
                <a16:creationId xmlns:a16="http://schemas.microsoft.com/office/drawing/2014/main" id="{C1D7C5CB-81ED-DC5D-6640-FDBDDA0D5C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6944" y="1945229"/>
            <a:ext cx="5760485" cy="423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07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48B1-6A9B-D22E-C9C6-B74BE9EF5775}"/>
              </a:ext>
            </a:extLst>
          </p:cNvPr>
          <p:cNvSpPr>
            <a:spLocks noGrp="1"/>
          </p:cNvSpPr>
          <p:nvPr>
            <p:ph type="title"/>
          </p:nvPr>
        </p:nvSpPr>
        <p:spPr/>
        <p:txBody>
          <a:bodyPr/>
          <a:lstStyle/>
          <a:p>
            <a:r>
              <a:rPr lang="en-US" altLang="en-US"/>
              <a:t>Priority-based Scheduling</a:t>
            </a:r>
            <a:endParaRPr lang="en-US"/>
          </a:p>
        </p:txBody>
      </p:sp>
      <p:sp>
        <p:nvSpPr>
          <p:cNvPr id="3" name="Content Placeholder 2">
            <a:extLst>
              <a:ext uri="{FF2B5EF4-FFF2-40B4-BE49-F238E27FC236}">
                <a16:creationId xmlns:a16="http://schemas.microsoft.com/office/drawing/2014/main" id="{889D4791-CC17-D6BB-B82C-FB059B00A53A}"/>
              </a:ext>
            </a:extLst>
          </p:cNvPr>
          <p:cNvSpPr>
            <a:spLocks noGrp="1"/>
          </p:cNvSpPr>
          <p:nvPr>
            <p:ph idx="1"/>
          </p:nvPr>
        </p:nvSpPr>
        <p:spPr/>
        <p:txBody>
          <a:bodyPr>
            <a:normAutofit/>
          </a:bodyPr>
          <a:lstStyle/>
          <a:p>
            <a:r>
              <a:rPr lang="en-US" altLang="en-US" sz="2400" dirty="0"/>
              <a:t>For real-time scheduling, scheduler must support preemptive, priority-based scheduling</a:t>
            </a:r>
          </a:p>
          <a:p>
            <a:pPr lvl="1"/>
            <a:r>
              <a:rPr lang="en-US" altLang="en-US" sz="2000" dirty="0"/>
              <a:t>But only guarantees soft real-time</a:t>
            </a:r>
          </a:p>
          <a:p>
            <a:r>
              <a:rPr lang="en-US" altLang="en-US" sz="2400" dirty="0"/>
              <a:t>For hard real-time, must also provide ability to meet deadlines</a:t>
            </a:r>
          </a:p>
          <a:p>
            <a:r>
              <a:rPr lang="en-US" altLang="en-US" sz="2400" dirty="0"/>
              <a:t>Processes have new characteristics: </a:t>
            </a:r>
            <a:r>
              <a:rPr lang="en-US" altLang="en-US" sz="2400" dirty="0">
                <a:solidFill>
                  <a:schemeClr val="accent6">
                    <a:lumMod val="75000"/>
                  </a:schemeClr>
                </a:solidFill>
              </a:rPr>
              <a:t>periodic</a:t>
            </a:r>
            <a:r>
              <a:rPr lang="en-US" altLang="en-US" sz="2400" dirty="0"/>
              <a:t> ones require CPU at constant intervals</a:t>
            </a:r>
          </a:p>
          <a:p>
            <a:pPr lvl="1"/>
            <a:r>
              <a:rPr lang="en-US" altLang="en-US" sz="2000" dirty="0"/>
              <a:t>Has processing time </a:t>
            </a:r>
            <a:r>
              <a:rPr lang="en-US" altLang="en-US" sz="2000" i="1" dirty="0"/>
              <a:t>t</a:t>
            </a:r>
            <a:r>
              <a:rPr lang="en-US" altLang="en-US" sz="2000" dirty="0"/>
              <a:t>, deadline </a:t>
            </a:r>
            <a:r>
              <a:rPr lang="en-US" altLang="en-US" sz="2000" i="1" dirty="0"/>
              <a:t>d, </a:t>
            </a:r>
            <a:r>
              <a:rPr lang="en-US" altLang="en-US" sz="2000" dirty="0"/>
              <a:t>period </a:t>
            </a:r>
            <a:r>
              <a:rPr lang="en-US" altLang="en-US" sz="2000" i="1" dirty="0"/>
              <a:t>p</a:t>
            </a:r>
          </a:p>
          <a:p>
            <a:pPr lvl="1"/>
            <a:r>
              <a:rPr lang="en-US" altLang="en-US" sz="2000" dirty="0"/>
              <a:t>0 ≤ </a:t>
            </a:r>
            <a:r>
              <a:rPr lang="en-US" altLang="en-US" sz="2000" i="1" dirty="0"/>
              <a:t>t</a:t>
            </a:r>
            <a:r>
              <a:rPr lang="en-US" altLang="en-US" sz="2000" dirty="0"/>
              <a:t> ≤ </a:t>
            </a:r>
            <a:r>
              <a:rPr lang="en-US" altLang="en-US" sz="2000" i="1" dirty="0"/>
              <a:t>d</a:t>
            </a:r>
            <a:r>
              <a:rPr lang="en-US" altLang="en-US" sz="2000" dirty="0"/>
              <a:t> ≤ </a:t>
            </a:r>
            <a:r>
              <a:rPr lang="en-US" altLang="en-US" sz="2000" i="1" dirty="0"/>
              <a:t>p</a:t>
            </a:r>
          </a:p>
          <a:p>
            <a:pPr lvl="1"/>
            <a:r>
              <a:rPr lang="en-US" altLang="en-US" sz="2000" dirty="0">
                <a:solidFill>
                  <a:schemeClr val="accent6">
                    <a:lumMod val="75000"/>
                  </a:schemeClr>
                </a:solidFill>
              </a:rPr>
              <a:t>Rate</a:t>
            </a:r>
            <a:r>
              <a:rPr lang="en-US" altLang="en-US" sz="2000" dirty="0"/>
              <a:t> of periodic task is 1/</a:t>
            </a:r>
            <a:r>
              <a:rPr lang="en-US" altLang="en-US" sz="2000" i="1" dirty="0"/>
              <a:t>p</a:t>
            </a:r>
            <a:endParaRPr lang="en-US" altLang="en-US" sz="2000" dirty="0"/>
          </a:p>
        </p:txBody>
      </p:sp>
      <p:sp>
        <p:nvSpPr>
          <p:cNvPr id="4" name="Date Placeholder 3">
            <a:extLst>
              <a:ext uri="{FF2B5EF4-FFF2-40B4-BE49-F238E27FC236}">
                <a16:creationId xmlns:a16="http://schemas.microsoft.com/office/drawing/2014/main" id="{10691DF5-72A8-33A3-B722-94A33413794D}"/>
              </a:ext>
            </a:extLst>
          </p:cNvPr>
          <p:cNvSpPr>
            <a:spLocks noGrp="1"/>
          </p:cNvSpPr>
          <p:nvPr>
            <p:ph type="dt" sz="half" idx="10"/>
          </p:nvPr>
        </p:nvSpPr>
        <p:spPr/>
        <p:txBody>
          <a:bodyPr/>
          <a:lstStyle/>
          <a:p>
            <a:fld id="{EA9D89F4-9801-45C9-A746-3004F2E6957C}" type="datetime1">
              <a:rPr lang="en-US" smtClean="0"/>
              <a:t>10/16/24</a:t>
            </a:fld>
            <a:endParaRPr lang="en-US"/>
          </a:p>
        </p:txBody>
      </p:sp>
      <p:sp>
        <p:nvSpPr>
          <p:cNvPr id="5" name="Footer Placeholder 4">
            <a:extLst>
              <a:ext uri="{FF2B5EF4-FFF2-40B4-BE49-F238E27FC236}">
                <a16:creationId xmlns:a16="http://schemas.microsoft.com/office/drawing/2014/main" id="{57785D41-1B4E-5628-30EA-E7D77EA4FFB1}"/>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48E368E6-D947-7D1B-385E-F871F244F904}"/>
              </a:ext>
            </a:extLst>
          </p:cNvPr>
          <p:cNvSpPr>
            <a:spLocks noGrp="1"/>
          </p:cNvSpPr>
          <p:nvPr>
            <p:ph type="sldNum" sz="quarter" idx="12"/>
          </p:nvPr>
        </p:nvSpPr>
        <p:spPr/>
        <p:txBody>
          <a:bodyPr/>
          <a:lstStyle/>
          <a:p>
            <a:fld id="{FFBD592F-2D84-4B38-8D0B-02E6DDF8C17C}" type="slidenum">
              <a:rPr lang="en-US" smtClean="0"/>
              <a:t>48</a:t>
            </a:fld>
            <a:endParaRPr lang="en-US"/>
          </a:p>
        </p:txBody>
      </p:sp>
      <p:pic>
        <p:nvPicPr>
          <p:cNvPr id="7" name="Picture 1">
            <a:extLst>
              <a:ext uri="{FF2B5EF4-FFF2-40B4-BE49-F238E27FC236}">
                <a16:creationId xmlns:a16="http://schemas.microsoft.com/office/drawing/2014/main" id="{0B5B216D-12AA-A3FF-2BDF-7CBF2F3F97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0557" y="4587875"/>
            <a:ext cx="5319713"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071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2892-3A31-B13B-C58D-682C48989DB2}"/>
              </a:ext>
            </a:extLst>
          </p:cNvPr>
          <p:cNvSpPr>
            <a:spLocks noGrp="1"/>
          </p:cNvSpPr>
          <p:nvPr>
            <p:ph type="title"/>
          </p:nvPr>
        </p:nvSpPr>
        <p:spPr/>
        <p:txBody>
          <a:bodyPr/>
          <a:lstStyle/>
          <a:p>
            <a:r>
              <a:rPr lang="en-US" altLang="en-US" dirty="0"/>
              <a:t>Rate Monotonic Scheduling</a:t>
            </a:r>
            <a:endParaRPr lang="en-US" dirty="0"/>
          </a:p>
        </p:txBody>
      </p:sp>
      <p:sp>
        <p:nvSpPr>
          <p:cNvPr id="3" name="Content Placeholder 2">
            <a:extLst>
              <a:ext uri="{FF2B5EF4-FFF2-40B4-BE49-F238E27FC236}">
                <a16:creationId xmlns:a16="http://schemas.microsoft.com/office/drawing/2014/main" id="{CDFD990D-0A44-BED1-94CA-0ABCE61C8DEE}"/>
              </a:ext>
            </a:extLst>
          </p:cNvPr>
          <p:cNvSpPr>
            <a:spLocks noGrp="1"/>
          </p:cNvSpPr>
          <p:nvPr>
            <p:ph idx="1"/>
          </p:nvPr>
        </p:nvSpPr>
        <p:spPr/>
        <p:txBody>
          <a:bodyPr>
            <a:normAutofit/>
          </a:bodyPr>
          <a:lstStyle/>
          <a:p>
            <a:r>
              <a:rPr lang="en-US" altLang="en-US" sz="2400"/>
              <a:t>A priority is assigned based on the inverse of its period</a:t>
            </a:r>
            <a:endParaRPr lang="en-US" altLang="en-US" sz="1000"/>
          </a:p>
          <a:p>
            <a:pPr lvl="1"/>
            <a:r>
              <a:rPr lang="en-US" altLang="en-US" sz="2000"/>
              <a:t>Shorter periods = higher priority;</a:t>
            </a:r>
            <a:endParaRPr lang="en-US" altLang="en-US" sz="600"/>
          </a:p>
          <a:p>
            <a:pPr lvl="1"/>
            <a:r>
              <a:rPr lang="en-US" altLang="en-US" sz="2000"/>
              <a:t>Longer periods = lower priority</a:t>
            </a:r>
            <a:endParaRPr lang="en-US" altLang="en-US" sz="600"/>
          </a:p>
          <a:p>
            <a:r>
              <a:rPr lang="en-US" altLang="en-US" sz="2400"/>
              <a:t>Assume:</a:t>
            </a:r>
          </a:p>
          <a:p>
            <a:pPr lvl="1"/>
            <a:r>
              <a:rPr lang="en-US" altLang="en-US" sz="2000"/>
              <a:t>P</a:t>
            </a:r>
            <a:r>
              <a:rPr lang="en-US" altLang="en-US" sz="2000" baseline="-25000"/>
              <a:t>1</a:t>
            </a:r>
            <a:r>
              <a:rPr lang="en-US" altLang="en-US" sz="2000"/>
              <a:t> has a period of 50, a CPU burst of t</a:t>
            </a:r>
            <a:r>
              <a:rPr lang="en-US" altLang="en-US" sz="2000" baseline="-25000"/>
              <a:t>1</a:t>
            </a:r>
            <a:r>
              <a:rPr lang="en-US" altLang="en-US" sz="2000"/>
              <a:t> = 20.</a:t>
            </a:r>
          </a:p>
          <a:p>
            <a:pPr lvl="1"/>
            <a:r>
              <a:rPr lang="en-US" altLang="en-US" sz="2000"/>
              <a:t>P</a:t>
            </a:r>
            <a:r>
              <a:rPr lang="en-US" altLang="en-US" sz="2000" baseline="-25000"/>
              <a:t>2</a:t>
            </a:r>
            <a:r>
              <a:rPr lang="en-US" altLang="en-US" sz="2000"/>
              <a:t> has a period of 100, a CPU burst of t</a:t>
            </a:r>
            <a:r>
              <a:rPr lang="en-US" altLang="en-US" sz="2000" baseline="-25000"/>
              <a:t>2</a:t>
            </a:r>
            <a:r>
              <a:rPr lang="en-US" altLang="en-US" sz="2000"/>
              <a:t> = 35.</a:t>
            </a:r>
          </a:p>
          <a:p>
            <a:r>
              <a:rPr lang="en-US" altLang="en-US" sz="2400"/>
              <a:t>P</a:t>
            </a:r>
            <a:r>
              <a:rPr lang="en-US" altLang="en-US" sz="2400" baseline="-25000"/>
              <a:t>1</a:t>
            </a:r>
            <a:r>
              <a:rPr lang="en-US" altLang="en-US" sz="2400"/>
              <a:t> is assigned a higher priority than P</a:t>
            </a:r>
            <a:r>
              <a:rPr lang="en-US" altLang="en-US" sz="2400" baseline="-25000"/>
              <a:t>2</a:t>
            </a:r>
            <a:r>
              <a:rPr lang="en-US" altLang="en-US" sz="2400"/>
              <a:t>.</a:t>
            </a:r>
            <a:br>
              <a:rPr lang="en-US" altLang="en-US" sz="2400"/>
            </a:br>
            <a:endParaRPr lang="en-US" altLang="en-US" sz="2400"/>
          </a:p>
          <a:p>
            <a:endParaRPr lang="en-US" sz="2400"/>
          </a:p>
        </p:txBody>
      </p:sp>
      <p:sp>
        <p:nvSpPr>
          <p:cNvPr id="4" name="Date Placeholder 3">
            <a:extLst>
              <a:ext uri="{FF2B5EF4-FFF2-40B4-BE49-F238E27FC236}">
                <a16:creationId xmlns:a16="http://schemas.microsoft.com/office/drawing/2014/main" id="{11A36DDE-2B8B-50B4-D847-F89645F5E8A1}"/>
              </a:ext>
            </a:extLst>
          </p:cNvPr>
          <p:cNvSpPr>
            <a:spLocks noGrp="1"/>
          </p:cNvSpPr>
          <p:nvPr>
            <p:ph type="dt" sz="half" idx="10"/>
          </p:nvPr>
        </p:nvSpPr>
        <p:spPr/>
        <p:txBody>
          <a:bodyPr/>
          <a:lstStyle/>
          <a:p>
            <a:fld id="{A6F102A4-E1A4-44A8-884F-72FE0FEA9997}" type="datetime1">
              <a:rPr lang="en-US" smtClean="0"/>
              <a:t>10/16/24</a:t>
            </a:fld>
            <a:endParaRPr lang="en-US"/>
          </a:p>
        </p:txBody>
      </p:sp>
      <p:sp>
        <p:nvSpPr>
          <p:cNvPr id="5" name="Footer Placeholder 4">
            <a:extLst>
              <a:ext uri="{FF2B5EF4-FFF2-40B4-BE49-F238E27FC236}">
                <a16:creationId xmlns:a16="http://schemas.microsoft.com/office/drawing/2014/main" id="{6DA199EC-BE1D-60FE-7F61-3EA87265286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3BAA421D-4FFC-9DC8-25EF-55B1BE83456B}"/>
              </a:ext>
            </a:extLst>
          </p:cNvPr>
          <p:cNvSpPr>
            <a:spLocks noGrp="1"/>
          </p:cNvSpPr>
          <p:nvPr>
            <p:ph type="sldNum" sz="quarter" idx="12"/>
          </p:nvPr>
        </p:nvSpPr>
        <p:spPr/>
        <p:txBody>
          <a:bodyPr/>
          <a:lstStyle/>
          <a:p>
            <a:fld id="{FFBD592F-2D84-4B38-8D0B-02E6DDF8C17C}" type="slidenum">
              <a:rPr lang="en-US" smtClean="0"/>
              <a:t>49</a:t>
            </a:fld>
            <a:endParaRPr lang="en-US"/>
          </a:p>
        </p:txBody>
      </p:sp>
      <p:pic>
        <p:nvPicPr>
          <p:cNvPr id="7" name="Picture 1">
            <a:extLst>
              <a:ext uri="{FF2B5EF4-FFF2-40B4-BE49-F238E27FC236}">
                <a16:creationId xmlns:a16="http://schemas.microsoft.com/office/drawing/2014/main" id="{3B3A365B-A230-ACF4-D6C0-DCEA837139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6084" y="4843753"/>
            <a:ext cx="8547798" cy="116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41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6D02-5975-81AE-667F-666626F46939}"/>
              </a:ext>
            </a:extLst>
          </p:cNvPr>
          <p:cNvSpPr>
            <a:spLocks noGrp="1"/>
          </p:cNvSpPr>
          <p:nvPr>
            <p:ph type="title"/>
          </p:nvPr>
        </p:nvSpPr>
        <p:spPr/>
        <p:txBody>
          <a:bodyPr/>
          <a:lstStyle/>
          <a:p>
            <a:r>
              <a:rPr lang="en-US" altLang="en-US"/>
              <a:t>CPU Scheduler</a:t>
            </a:r>
            <a:endParaRPr lang="en-US"/>
          </a:p>
        </p:txBody>
      </p:sp>
      <p:sp>
        <p:nvSpPr>
          <p:cNvPr id="3" name="Content Placeholder 2">
            <a:extLst>
              <a:ext uri="{FF2B5EF4-FFF2-40B4-BE49-F238E27FC236}">
                <a16:creationId xmlns:a16="http://schemas.microsoft.com/office/drawing/2014/main" id="{FCE423C9-0040-8589-1351-AC6AA65E9368}"/>
              </a:ext>
            </a:extLst>
          </p:cNvPr>
          <p:cNvSpPr>
            <a:spLocks noGrp="1"/>
          </p:cNvSpPr>
          <p:nvPr>
            <p:ph idx="1"/>
          </p:nvPr>
        </p:nvSpPr>
        <p:spPr/>
        <p:txBody>
          <a:bodyPr>
            <a:normAutofit fontScale="92500" lnSpcReduction="10000"/>
          </a:bodyPr>
          <a:lstStyle/>
          <a:p>
            <a:pPr>
              <a:defRPr/>
            </a:pPr>
            <a:r>
              <a:rPr lang="en-US">
                <a:ea typeface="ＭＳ Ｐゴシック" charset="0"/>
                <a:cs typeface="ＭＳ Ｐゴシック" charset="0"/>
              </a:rPr>
              <a:t>The</a:t>
            </a:r>
            <a:r>
              <a:rPr lang="en-US" b="1">
                <a:solidFill>
                  <a:srgbClr val="3366FF"/>
                </a:solidFill>
                <a:ea typeface="ＭＳ Ｐゴシック" charset="0"/>
                <a:cs typeface="ＭＳ Ｐゴシック" charset="0"/>
              </a:rPr>
              <a:t> </a:t>
            </a:r>
            <a:r>
              <a:rPr lang="en-US" b="1">
                <a:solidFill>
                  <a:schemeClr val="accent6">
                    <a:lumMod val="75000"/>
                  </a:schemeClr>
                </a:solidFill>
              </a:rPr>
              <a:t>CPU scheduler </a:t>
            </a:r>
            <a:r>
              <a:rPr lang="en-US">
                <a:ea typeface="ＭＳ Ｐゴシック" charset="-128"/>
                <a:cs typeface="ＭＳ Ｐゴシック" charset="-128"/>
              </a:rPr>
              <a:t>selects from among the processes in ready queue, and allocates a CPU core to one of them</a:t>
            </a:r>
          </a:p>
          <a:p>
            <a:pPr marL="742835" lvl="1">
              <a:defRPr/>
            </a:pPr>
            <a:r>
              <a:rPr lang="en-US">
                <a:ea typeface="ＭＳ Ｐゴシック" charset="-128"/>
              </a:rPr>
              <a:t>Queue may be ordered in various ways</a:t>
            </a:r>
          </a:p>
          <a:p>
            <a:pPr>
              <a:defRPr/>
            </a:pPr>
            <a:r>
              <a:rPr lang="en-US">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a:ea typeface="ＭＳ Ｐゴシック" charset="-128"/>
              </a:rPr>
              <a:t>1.	Switches from running to waiting state</a:t>
            </a:r>
          </a:p>
          <a:p>
            <a:pPr marL="799900" lvl="1" indent="-342815">
              <a:buFont typeface="Monotype Sorts" pitchFamily="-84" charset="2"/>
              <a:buNone/>
              <a:defRPr/>
            </a:pPr>
            <a:r>
              <a:rPr lang="en-US">
                <a:ea typeface="ＭＳ Ｐゴシック" charset="-128"/>
              </a:rPr>
              <a:t>2.	Switches from running to ready state</a:t>
            </a:r>
          </a:p>
          <a:p>
            <a:pPr marL="799900" lvl="1" indent="-342815">
              <a:buFont typeface="Monotype Sorts" pitchFamily="-84" charset="2"/>
              <a:buNone/>
              <a:defRPr/>
            </a:pPr>
            <a:r>
              <a:rPr lang="en-US">
                <a:ea typeface="ＭＳ Ｐゴシック" charset="-128"/>
              </a:rPr>
              <a:t>3.	Switches from waiting to ready state</a:t>
            </a:r>
          </a:p>
          <a:p>
            <a:pPr marL="799900" lvl="1" indent="-342815">
              <a:buFont typeface="Monotype Sorts" charset="2"/>
              <a:buAutoNum type="arabicPeriod" startAt="4"/>
              <a:defRPr/>
            </a:pPr>
            <a:r>
              <a:rPr lang="en-US">
                <a:ea typeface="ＭＳ Ｐゴシック" charset="-128"/>
              </a:rPr>
              <a:t>Terminates</a:t>
            </a:r>
          </a:p>
          <a:p>
            <a:pPr>
              <a:defRPr/>
            </a:pPr>
            <a:r>
              <a:rPr lang="en-US">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a:ea typeface="ＭＳ Ｐゴシック" charset="-128"/>
                <a:cs typeface="ＭＳ Ｐゴシック" charset="-128"/>
              </a:rPr>
              <a:t>For situations 2 and 3, however, there is a choice.</a:t>
            </a:r>
            <a:endParaRPr lang="en-US" b="1">
              <a:solidFill>
                <a:srgbClr val="3366FF"/>
              </a:solidFill>
              <a:ea typeface="ＭＳ Ｐゴシック" charset="0"/>
              <a:cs typeface="ＭＳ Ｐゴシック" charset="0"/>
            </a:endParaRPr>
          </a:p>
          <a:p>
            <a:endParaRPr lang="en-US"/>
          </a:p>
        </p:txBody>
      </p:sp>
      <p:sp>
        <p:nvSpPr>
          <p:cNvPr id="4" name="Date Placeholder 3">
            <a:extLst>
              <a:ext uri="{FF2B5EF4-FFF2-40B4-BE49-F238E27FC236}">
                <a16:creationId xmlns:a16="http://schemas.microsoft.com/office/drawing/2014/main" id="{5A0E99E2-7334-E81C-F580-48FB12EC3049}"/>
              </a:ext>
            </a:extLst>
          </p:cNvPr>
          <p:cNvSpPr>
            <a:spLocks noGrp="1"/>
          </p:cNvSpPr>
          <p:nvPr>
            <p:ph type="dt" sz="half" idx="10"/>
          </p:nvPr>
        </p:nvSpPr>
        <p:spPr/>
        <p:txBody>
          <a:bodyPr/>
          <a:lstStyle/>
          <a:p>
            <a:fld id="{C07E7B83-D93B-4857-8A2D-9D4C2E8B2A1E}" type="datetime1">
              <a:rPr lang="en-US" smtClean="0"/>
              <a:t>10/16/24</a:t>
            </a:fld>
            <a:endParaRPr lang="en-US"/>
          </a:p>
        </p:txBody>
      </p:sp>
      <p:sp>
        <p:nvSpPr>
          <p:cNvPr id="5" name="Footer Placeholder 4">
            <a:extLst>
              <a:ext uri="{FF2B5EF4-FFF2-40B4-BE49-F238E27FC236}">
                <a16:creationId xmlns:a16="http://schemas.microsoft.com/office/drawing/2014/main" id="{C19B16BD-30D0-0069-CC3B-0FD8F0BAFB6E}"/>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99372629-33BB-4CB6-E091-5C1216B05E4A}"/>
              </a:ext>
            </a:extLst>
          </p:cNvPr>
          <p:cNvSpPr>
            <a:spLocks noGrp="1"/>
          </p:cNvSpPr>
          <p:nvPr>
            <p:ph type="sldNum" sz="quarter" idx="12"/>
          </p:nvPr>
        </p:nvSpPr>
        <p:spPr/>
        <p:txBody>
          <a:bodyPr/>
          <a:lstStyle/>
          <a:p>
            <a:fld id="{FFBD592F-2D84-4B38-8D0B-02E6DDF8C17C}" type="slidenum">
              <a:rPr lang="en-US" smtClean="0"/>
              <a:t>5</a:t>
            </a:fld>
            <a:endParaRPr lang="en-US"/>
          </a:p>
        </p:txBody>
      </p:sp>
    </p:spTree>
    <p:extLst>
      <p:ext uri="{BB962C8B-B14F-4D97-AF65-F5344CB8AC3E}">
        <p14:creationId xmlns:p14="http://schemas.microsoft.com/office/powerpoint/2010/main" val="392630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BAD6-5077-7D00-FAC2-9BA3FBEEC36B}"/>
              </a:ext>
            </a:extLst>
          </p:cNvPr>
          <p:cNvSpPr>
            <a:spLocks noGrp="1"/>
          </p:cNvSpPr>
          <p:nvPr>
            <p:ph type="title"/>
          </p:nvPr>
        </p:nvSpPr>
        <p:spPr/>
        <p:txBody>
          <a:bodyPr>
            <a:normAutofit/>
          </a:bodyPr>
          <a:lstStyle/>
          <a:p>
            <a:r>
              <a:rPr lang="en-US" altLang="en-US" sz="3600"/>
              <a:t>Missed Deadlines with Rate Monotonic Scheduling</a:t>
            </a:r>
            <a:endParaRPr lang="en-US" sz="3600"/>
          </a:p>
        </p:txBody>
      </p:sp>
      <p:sp>
        <p:nvSpPr>
          <p:cNvPr id="3" name="Content Placeholder 2">
            <a:extLst>
              <a:ext uri="{FF2B5EF4-FFF2-40B4-BE49-F238E27FC236}">
                <a16:creationId xmlns:a16="http://schemas.microsoft.com/office/drawing/2014/main" id="{4811B218-39A7-E879-82B8-EFC5ACCF9F7C}"/>
              </a:ext>
            </a:extLst>
          </p:cNvPr>
          <p:cNvSpPr>
            <a:spLocks noGrp="1"/>
          </p:cNvSpPr>
          <p:nvPr>
            <p:ph idx="1"/>
          </p:nvPr>
        </p:nvSpPr>
        <p:spPr/>
        <p:txBody>
          <a:bodyPr/>
          <a:lstStyle/>
          <a:p>
            <a:r>
              <a:rPr lang="en-US" altLang="en-US"/>
              <a:t>Assume:</a:t>
            </a:r>
          </a:p>
          <a:p>
            <a:pPr lvl="1"/>
            <a:r>
              <a:rPr lang="en-US" altLang="en-US"/>
              <a:t>P</a:t>
            </a:r>
            <a:r>
              <a:rPr lang="en-US" altLang="en-US" baseline="-25000"/>
              <a:t>1</a:t>
            </a:r>
            <a:r>
              <a:rPr lang="en-US" altLang="en-US"/>
              <a:t> has a period of 50, a CPU burst of t</a:t>
            </a:r>
            <a:r>
              <a:rPr lang="en-US" altLang="en-US" baseline="-25000"/>
              <a:t>1</a:t>
            </a:r>
            <a:r>
              <a:rPr lang="en-US" altLang="en-US"/>
              <a:t> = 25.</a:t>
            </a:r>
          </a:p>
          <a:p>
            <a:pPr lvl="1"/>
            <a:r>
              <a:rPr lang="en-US" altLang="en-US"/>
              <a:t>P</a:t>
            </a:r>
            <a:r>
              <a:rPr lang="en-US" altLang="en-US" baseline="-25000"/>
              <a:t>2</a:t>
            </a:r>
            <a:r>
              <a:rPr lang="en-US" altLang="en-US"/>
              <a:t> has a period of 80, a CPU burst of t</a:t>
            </a:r>
            <a:r>
              <a:rPr lang="en-US" altLang="en-US" baseline="-25000"/>
              <a:t>2</a:t>
            </a:r>
            <a:r>
              <a:rPr lang="en-US" altLang="en-US"/>
              <a:t> = 35.</a:t>
            </a:r>
          </a:p>
          <a:p>
            <a:r>
              <a:rPr kumimoji="0" lang="en-US" altLang="en-US"/>
              <a:t>Process </a:t>
            </a:r>
            <a:r>
              <a:rPr lang="en-US" altLang="en-US"/>
              <a:t>P</a:t>
            </a:r>
            <a:r>
              <a:rPr lang="en-US" altLang="en-US" baseline="-25000"/>
              <a:t>2</a:t>
            </a:r>
            <a:r>
              <a:rPr kumimoji="0" lang="en-US" altLang="en-US"/>
              <a:t> misses finishing its deadline at time 80</a:t>
            </a:r>
          </a:p>
          <a:p>
            <a:endParaRPr lang="en-US"/>
          </a:p>
        </p:txBody>
      </p:sp>
      <p:sp>
        <p:nvSpPr>
          <p:cNvPr id="4" name="Date Placeholder 3">
            <a:extLst>
              <a:ext uri="{FF2B5EF4-FFF2-40B4-BE49-F238E27FC236}">
                <a16:creationId xmlns:a16="http://schemas.microsoft.com/office/drawing/2014/main" id="{320C6112-AA19-3147-FA86-C16EE9E4618F}"/>
              </a:ext>
            </a:extLst>
          </p:cNvPr>
          <p:cNvSpPr>
            <a:spLocks noGrp="1"/>
          </p:cNvSpPr>
          <p:nvPr>
            <p:ph type="dt" sz="half" idx="10"/>
          </p:nvPr>
        </p:nvSpPr>
        <p:spPr/>
        <p:txBody>
          <a:bodyPr/>
          <a:lstStyle/>
          <a:p>
            <a:fld id="{325F852C-B782-45CC-82B7-0C56204B1234}" type="datetime1">
              <a:rPr lang="en-US" smtClean="0"/>
              <a:t>10/16/24</a:t>
            </a:fld>
            <a:endParaRPr lang="en-US"/>
          </a:p>
        </p:txBody>
      </p:sp>
      <p:sp>
        <p:nvSpPr>
          <p:cNvPr id="5" name="Footer Placeholder 4">
            <a:extLst>
              <a:ext uri="{FF2B5EF4-FFF2-40B4-BE49-F238E27FC236}">
                <a16:creationId xmlns:a16="http://schemas.microsoft.com/office/drawing/2014/main" id="{0B40A537-B955-EE9D-940C-FE3C5904B4E1}"/>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D05E83E5-3836-0F68-00EE-85B22714E2B0}"/>
              </a:ext>
            </a:extLst>
          </p:cNvPr>
          <p:cNvSpPr>
            <a:spLocks noGrp="1"/>
          </p:cNvSpPr>
          <p:nvPr>
            <p:ph type="sldNum" sz="quarter" idx="12"/>
          </p:nvPr>
        </p:nvSpPr>
        <p:spPr/>
        <p:txBody>
          <a:bodyPr/>
          <a:lstStyle/>
          <a:p>
            <a:fld id="{FFBD592F-2D84-4B38-8D0B-02E6DDF8C17C}" type="slidenum">
              <a:rPr lang="en-US" smtClean="0"/>
              <a:t>50</a:t>
            </a:fld>
            <a:endParaRPr lang="en-US"/>
          </a:p>
        </p:txBody>
      </p:sp>
      <p:pic>
        <p:nvPicPr>
          <p:cNvPr id="7" name="Picture 1">
            <a:extLst>
              <a:ext uri="{FF2B5EF4-FFF2-40B4-BE49-F238E27FC236}">
                <a16:creationId xmlns:a16="http://schemas.microsoft.com/office/drawing/2014/main" id="{D8DF3467-AF95-949F-29B7-E284F3C9F8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7405" y="4233273"/>
            <a:ext cx="10116395" cy="154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529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88FF-D7D9-FE2D-64A5-8600085A8BFC}"/>
              </a:ext>
            </a:extLst>
          </p:cNvPr>
          <p:cNvSpPr>
            <a:spLocks noGrp="1"/>
          </p:cNvSpPr>
          <p:nvPr>
            <p:ph type="title"/>
          </p:nvPr>
        </p:nvSpPr>
        <p:spPr/>
        <p:txBody>
          <a:bodyPr/>
          <a:lstStyle/>
          <a:p>
            <a:r>
              <a:rPr lang="en-US" altLang="en-US" sz="4400"/>
              <a:t>Earliest Deadline First Scheduling (EDF)</a:t>
            </a:r>
            <a:endParaRPr lang="en-US"/>
          </a:p>
        </p:txBody>
      </p:sp>
      <p:sp>
        <p:nvSpPr>
          <p:cNvPr id="3" name="Content Placeholder 2">
            <a:extLst>
              <a:ext uri="{FF2B5EF4-FFF2-40B4-BE49-F238E27FC236}">
                <a16:creationId xmlns:a16="http://schemas.microsoft.com/office/drawing/2014/main" id="{74F3D59C-E967-A76C-60E5-870E65D2DA84}"/>
              </a:ext>
            </a:extLst>
          </p:cNvPr>
          <p:cNvSpPr>
            <a:spLocks noGrp="1"/>
          </p:cNvSpPr>
          <p:nvPr>
            <p:ph idx="1"/>
          </p:nvPr>
        </p:nvSpPr>
        <p:spPr/>
        <p:txBody>
          <a:bodyPr/>
          <a:lstStyle/>
          <a:p>
            <a:r>
              <a:rPr lang="en-US" altLang="en-US"/>
              <a:t>Priorities are assigned according to deadlines:</a:t>
            </a:r>
          </a:p>
          <a:p>
            <a:pPr lvl="1"/>
            <a:r>
              <a:rPr lang="en-US" altLang="en-US"/>
              <a:t>The earlier the deadline, the higher the priority</a:t>
            </a:r>
          </a:p>
          <a:p>
            <a:pPr lvl="1"/>
            <a:r>
              <a:rPr lang="en-US" altLang="en-US"/>
              <a:t>The later the deadline, the lower the priority</a:t>
            </a:r>
          </a:p>
          <a:p>
            <a:r>
              <a:rPr lang="en-US" altLang="en-US"/>
              <a:t>Again assume:</a:t>
            </a:r>
          </a:p>
          <a:p>
            <a:pPr lvl="1"/>
            <a:r>
              <a:rPr lang="en-US" altLang="en-US"/>
              <a:t>P</a:t>
            </a:r>
            <a:r>
              <a:rPr lang="en-US" altLang="en-US" baseline="-25000"/>
              <a:t>1</a:t>
            </a:r>
            <a:r>
              <a:rPr lang="en-US" altLang="en-US"/>
              <a:t> has a period of 50, a CPU burst of t</a:t>
            </a:r>
            <a:r>
              <a:rPr lang="en-US" altLang="en-US" baseline="-25000"/>
              <a:t>1</a:t>
            </a:r>
            <a:r>
              <a:rPr lang="en-US" altLang="en-US"/>
              <a:t> = 25.</a:t>
            </a:r>
          </a:p>
          <a:p>
            <a:pPr lvl="1"/>
            <a:r>
              <a:rPr lang="en-US" altLang="en-US"/>
              <a:t>P</a:t>
            </a:r>
            <a:r>
              <a:rPr lang="en-US" altLang="en-US" baseline="-25000"/>
              <a:t>2</a:t>
            </a:r>
            <a:r>
              <a:rPr lang="en-US" altLang="en-US"/>
              <a:t> has a period of 80, a CPU burst of t</a:t>
            </a:r>
            <a:r>
              <a:rPr lang="en-US" altLang="en-US" baseline="-25000"/>
              <a:t>2</a:t>
            </a:r>
            <a:r>
              <a:rPr lang="en-US" altLang="en-US"/>
              <a:t> = 35.</a:t>
            </a:r>
          </a:p>
          <a:p>
            <a:endParaRPr lang="en-US" altLang="en-US"/>
          </a:p>
          <a:p>
            <a:endParaRPr lang="en-US"/>
          </a:p>
        </p:txBody>
      </p:sp>
      <p:sp>
        <p:nvSpPr>
          <p:cNvPr id="4" name="Date Placeholder 3">
            <a:extLst>
              <a:ext uri="{FF2B5EF4-FFF2-40B4-BE49-F238E27FC236}">
                <a16:creationId xmlns:a16="http://schemas.microsoft.com/office/drawing/2014/main" id="{3A47E4F4-7664-FE0D-E6AC-4E3BCBFDCA2E}"/>
              </a:ext>
            </a:extLst>
          </p:cNvPr>
          <p:cNvSpPr>
            <a:spLocks noGrp="1"/>
          </p:cNvSpPr>
          <p:nvPr>
            <p:ph type="dt" sz="half" idx="10"/>
          </p:nvPr>
        </p:nvSpPr>
        <p:spPr/>
        <p:txBody>
          <a:bodyPr/>
          <a:lstStyle/>
          <a:p>
            <a:fld id="{6DB8450A-5CC1-4FEA-99CB-D53D3D17400E}" type="datetime1">
              <a:rPr lang="en-US" smtClean="0"/>
              <a:t>10/16/24</a:t>
            </a:fld>
            <a:endParaRPr lang="en-US"/>
          </a:p>
        </p:txBody>
      </p:sp>
      <p:sp>
        <p:nvSpPr>
          <p:cNvPr id="5" name="Footer Placeholder 4">
            <a:extLst>
              <a:ext uri="{FF2B5EF4-FFF2-40B4-BE49-F238E27FC236}">
                <a16:creationId xmlns:a16="http://schemas.microsoft.com/office/drawing/2014/main" id="{F74017EB-7E1C-4202-7775-E932629C10C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27F066F6-F849-769B-3A00-58E939D9E556}"/>
              </a:ext>
            </a:extLst>
          </p:cNvPr>
          <p:cNvSpPr>
            <a:spLocks noGrp="1"/>
          </p:cNvSpPr>
          <p:nvPr>
            <p:ph type="sldNum" sz="quarter" idx="12"/>
          </p:nvPr>
        </p:nvSpPr>
        <p:spPr/>
        <p:txBody>
          <a:bodyPr/>
          <a:lstStyle/>
          <a:p>
            <a:fld id="{FFBD592F-2D84-4B38-8D0B-02E6DDF8C17C}" type="slidenum">
              <a:rPr lang="en-US" smtClean="0"/>
              <a:t>51</a:t>
            </a:fld>
            <a:endParaRPr lang="en-US"/>
          </a:p>
        </p:txBody>
      </p:sp>
      <p:pic>
        <p:nvPicPr>
          <p:cNvPr id="7" name="Picture 2">
            <a:extLst>
              <a:ext uri="{FF2B5EF4-FFF2-40B4-BE49-F238E27FC236}">
                <a16:creationId xmlns:a16="http://schemas.microsoft.com/office/drawing/2014/main" id="{21630360-BF9C-7F62-A335-6B012C7CAA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4627" y="4654027"/>
            <a:ext cx="8982745" cy="13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947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C3E2-6E9A-DBAC-0BBB-2A7D6CC31130}"/>
              </a:ext>
            </a:extLst>
          </p:cNvPr>
          <p:cNvSpPr>
            <a:spLocks noGrp="1"/>
          </p:cNvSpPr>
          <p:nvPr>
            <p:ph type="title"/>
          </p:nvPr>
        </p:nvSpPr>
        <p:spPr/>
        <p:txBody>
          <a:bodyPr/>
          <a:lstStyle/>
          <a:p>
            <a:r>
              <a:rPr lang="en-US" altLang="en-US"/>
              <a:t>Proportional Share Scheduling</a:t>
            </a:r>
            <a:endParaRPr lang="en-US"/>
          </a:p>
        </p:txBody>
      </p:sp>
      <p:sp>
        <p:nvSpPr>
          <p:cNvPr id="3" name="Content Placeholder 2">
            <a:extLst>
              <a:ext uri="{FF2B5EF4-FFF2-40B4-BE49-F238E27FC236}">
                <a16:creationId xmlns:a16="http://schemas.microsoft.com/office/drawing/2014/main" id="{71B8630D-9C9C-A09C-64A4-BEBE95C65FA5}"/>
              </a:ext>
            </a:extLst>
          </p:cNvPr>
          <p:cNvSpPr>
            <a:spLocks noGrp="1"/>
          </p:cNvSpPr>
          <p:nvPr>
            <p:ph idx="1"/>
          </p:nvPr>
        </p:nvSpPr>
        <p:spPr/>
        <p:txBody>
          <a:bodyPr>
            <a:normAutofit lnSpcReduction="10000"/>
          </a:bodyPr>
          <a:lstStyle/>
          <a:p>
            <a:r>
              <a:rPr lang="en-US" altLang="en-US" i="1"/>
              <a:t>T</a:t>
            </a:r>
            <a:r>
              <a:rPr lang="en-US" altLang="en-US"/>
              <a:t> shares are allocated among all processes in the system</a:t>
            </a:r>
          </a:p>
          <a:p>
            <a:r>
              <a:rPr lang="en-US" altLang="en-US"/>
              <a:t>An application receives </a:t>
            </a:r>
            <a:r>
              <a:rPr lang="en-US" altLang="en-US" i="1"/>
              <a:t>N</a:t>
            </a:r>
            <a:r>
              <a:rPr lang="en-US" altLang="en-US"/>
              <a:t> shares where </a:t>
            </a:r>
            <a:r>
              <a:rPr lang="en-US" altLang="en-US" i="1"/>
              <a:t>N &lt; T</a:t>
            </a:r>
            <a:endParaRPr lang="en-US" altLang="en-US"/>
          </a:p>
          <a:p>
            <a:r>
              <a:rPr lang="en-US" altLang="en-US"/>
              <a:t>This ensures each application will receive </a:t>
            </a:r>
            <a:r>
              <a:rPr lang="en-US" altLang="en-US" b="1" i="1"/>
              <a:t>N</a:t>
            </a:r>
            <a:r>
              <a:rPr lang="en-US" altLang="en-US" i="1"/>
              <a:t> / T</a:t>
            </a:r>
            <a:r>
              <a:rPr lang="en-US" altLang="en-US"/>
              <a:t> of the total processor time</a:t>
            </a:r>
          </a:p>
          <a:p>
            <a:endParaRPr lang="en-US"/>
          </a:p>
          <a:p>
            <a:r>
              <a:rPr lang="en-US"/>
              <a:t>Example: assume that a total of T = 100 shares is to be divided among three processes, A, B, and C. </a:t>
            </a:r>
          </a:p>
          <a:p>
            <a:pPr lvl="1"/>
            <a:r>
              <a:rPr lang="en-US"/>
              <a:t>A is assigned 50 shares, B is assigned 15 shares, and C is assigned 20 shares.</a:t>
            </a:r>
          </a:p>
          <a:p>
            <a:pPr lvl="1"/>
            <a:r>
              <a:rPr lang="en-US"/>
              <a:t>This scheme ensures that A will have 50 percent of total processor time, B will have 15 percent, and C will have 20 percent.</a:t>
            </a:r>
          </a:p>
        </p:txBody>
      </p:sp>
      <p:sp>
        <p:nvSpPr>
          <p:cNvPr id="4" name="Date Placeholder 3">
            <a:extLst>
              <a:ext uri="{FF2B5EF4-FFF2-40B4-BE49-F238E27FC236}">
                <a16:creationId xmlns:a16="http://schemas.microsoft.com/office/drawing/2014/main" id="{F1C9F38B-68A4-6900-49A2-90E365D3038E}"/>
              </a:ext>
            </a:extLst>
          </p:cNvPr>
          <p:cNvSpPr>
            <a:spLocks noGrp="1"/>
          </p:cNvSpPr>
          <p:nvPr>
            <p:ph type="dt" sz="half" idx="10"/>
          </p:nvPr>
        </p:nvSpPr>
        <p:spPr/>
        <p:txBody>
          <a:bodyPr/>
          <a:lstStyle/>
          <a:p>
            <a:fld id="{D9FD2993-C1CF-4D8A-8614-EE2A62E8EC92}" type="datetime1">
              <a:rPr lang="en-US" smtClean="0"/>
              <a:t>10/16/24</a:t>
            </a:fld>
            <a:endParaRPr lang="en-US"/>
          </a:p>
        </p:txBody>
      </p:sp>
      <p:sp>
        <p:nvSpPr>
          <p:cNvPr id="5" name="Footer Placeholder 4">
            <a:extLst>
              <a:ext uri="{FF2B5EF4-FFF2-40B4-BE49-F238E27FC236}">
                <a16:creationId xmlns:a16="http://schemas.microsoft.com/office/drawing/2014/main" id="{A38D59FB-8C69-EA35-7FC7-8570115FD963}"/>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0AED9205-F7E2-3348-23A2-4A644547147C}"/>
              </a:ext>
            </a:extLst>
          </p:cNvPr>
          <p:cNvSpPr>
            <a:spLocks noGrp="1"/>
          </p:cNvSpPr>
          <p:nvPr>
            <p:ph type="sldNum" sz="quarter" idx="12"/>
          </p:nvPr>
        </p:nvSpPr>
        <p:spPr/>
        <p:txBody>
          <a:bodyPr/>
          <a:lstStyle/>
          <a:p>
            <a:fld id="{FFBD592F-2D84-4B38-8D0B-02E6DDF8C17C}" type="slidenum">
              <a:rPr lang="en-US" smtClean="0"/>
              <a:t>52</a:t>
            </a:fld>
            <a:endParaRPr lang="en-US"/>
          </a:p>
        </p:txBody>
      </p:sp>
    </p:spTree>
    <p:extLst>
      <p:ext uri="{BB962C8B-B14F-4D97-AF65-F5344CB8AC3E}">
        <p14:creationId xmlns:p14="http://schemas.microsoft.com/office/powerpoint/2010/main" val="1704873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49B0-79EC-93A4-568B-E9C4E050435D}"/>
              </a:ext>
            </a:extLst>
          </p:cNvPr>
          <p:cNvSpPr>
            <a:spLocks noGrp="1"/>
          </p:cNvSpPr>
          <p:nvPr>
            <p:ph type="title"/>
          </p:nvPr>
        </p:nvSpPr>
        <p:spPr/>
        <p:txBody>
          <a:bodyPr/>
          <a:lstStyle/>
          <a:p>
            <a:r>
              <a:rPr lang="en-US" altLang="en-US"/>
              <a:t>POSIX Real-Time Scheduling</a:t>
            </a:r>
            <a:endParaRPr lang="en-US"/>
          </a:p>
        </p:txBody>
      </p:sp>
      <p:sp>
        <p:nvSpPr>
          <p:cNvPr id="3" name="Content Placeholder 2">
            <a:extLst>
              <a:ext uri="{FF2B5EF4-FFF2-40B4-BE49-F238E27FC236}">
                <a16:creationId xmlns:a16="http://schemas.microsoft.com/office/drawing/2014/main" id="{7E7CF192-A3FE-B759-C6D4-9835EA31FCB4}"/>
              </a:ext>
            </a:extLst>
          </p:cNvPr>
          <p:cNvSpPr>
            <a:spLocks noGrp="1"/>
          </p:cNvSpPr>
          <p:nvPr>
            <p:ph idx="1"/>
          </p:nvPr>
        </p:nvSpPr>
        <p:spPr/>
        <p:txBody>
          <a:bodyPr>
            <a:normAutofit fontScale="85000" lnSpcReduction="10000"/>
          </a:bodyPr>
          <a:lstStyle/>
          <a:p>
            <a:pPr marL="344488" indent="-344488"/>
            <a:r>
              <a:rPr lang="en-US" altLang="en-US"/>
              <a:t>Extension to the POSIX for real-time computing: POSIX.1b standard.</a:t>
            </a:r>
          </a:p>
          <a:p>
            <a:pPr marL="344488" indent="-344488"/>
            <a:r>
              <a:rPr lang="en-US" altLang="en-US"/>
              <a:t>API provides functions for managing real-time threads</a:t>
            </a:r>
          </a:p>
          <a:p>
            <a:pPr marL="344488" indent="-344488"/>
            <a:endParaRPr lang="en-US" altLang="en-US"/>
          </a:p>
          <a:p>
            <a:pPr marL="344488" indent="-344488"/>
            <a:r>
              <a:rPr lang="en-US" altLang="en-US"/>
              <a:t>Defines two scheduling classes for real-time threads:</a:t>
            </a:r>
            <a:endParaRPr lang="en-US" altLang="en-US" sz="1000"/>
          </a:p>
          <a:p>
            <a:pPr marL="744538" lvl="1" indent="-344488">
              <a:buFont typeface="Arial" panose="020B0604020202020204" pitchFamily="34" charset="0"/>
              <a:buAutoNum type="arabicPeriod"/>
            </a:pPr>
            <a:r>
              <a:rPr lang="en-US" altLang="en-US" b="1"/>
              <a:t>SCHED_FIFO </a:t>
            </a:r>
            <a:r>
              <a:rPr lang="en-US" altLang="en-US"/>
              <a:t>- threads are scheduled using a FCFS strategy with a FIFO queue. There is no time-slicing for threads of equal priority</a:t>
            </a:r>
          </a:p>
          <a:p>
            <a:pPr marL="744538" lvl="1" indent="-344488">
              <a:buFont typeface="Arial" panose="020B0604020202020204" pitchFamily="34" charset="0"/>
              <a:buAutoNum type="arabicPeriod"/>
            </a:pPr>
            <a:r>
              <a:rPr lang="en-US" altLang="en-US" b="1"/>
              <a:t>SCHED_RR </a:t>
            </a:r>
            <a:r>
              <a:rPr lang="en-US" altLang="en-US"/>
              <a:t>- similar to </a:t>
            </a:r>
            <a:r>
              <a:rPr lang="en-US" altLang="en-US" b="1"/>
              <a:t>SCHED_FIFO </a:t>
            </a:r>
            <a:r>
              <a:rPr lang="en-US" altLang="en-US"/>
              <a:t>except time-slicing occurs for threads of equal priority</a:t>
            </a:r>
          </a:p>
          <a:p>
            <a:pPr marL="344488" indent="-344488"/>
            <a:endParaRPr lang="en-US" altLang="en-US"/>
          </a:p>
          <a:p>
            <a:pPr marL="344488" indent="-344488"/>
            <a:r>
              <a:rPr lang="en-US" altLang="en-US"/>
              <a:t>Defines two functions for getting and setting scheduling policy:</a:t>
            </a:r>
          </a:p>
          <a:p>
            <a:pPr marL="744538" lvl="1" indent="-344488">
              <a:buFont typeface="Arial" panose="020B0604020202020204" pitchFamily="34" charset="0"/>
              <a:buAutoNum type="arabicPeriod"/>
            </a:pPr>
            <a:r>
              <a:rPr lang="en-US" altLang="en-US">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pthread_attr_getsched_policy</a:t>
            </a:r>
            <a:r>
              <a:rPr lang="en-US" altLang="en-US" b="1">
                <a:latin typeface="Courier New" panose="02070309020205020404" pitchFamily="49" charset="0"/>
                <a:cs typeface="Courier New" panose="02070309020205020404" pitchFamily="49" charset="0"/>
              </a:rPr>
              <a:t>(</a:t>
            </a:r>
            <a:r>
              <a:rPr lang="en-US" altLang="en-US" b="1" err="1">
                <a:latin typeface="Courier New" panose="02070309020205020404" pitchFamily="49" charset="0"/>
                <a:cs typeface="Courier New" panose="02070309020205020404" pitchFamily="49" charset="0"/>
              </a:rPr>
              <a:t>pthread_attr_t</a:t>
            </a:r>
            <a:r>
              <a:rPr lang="en-US" altLang="en-US" b="1">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attr</a:t>
            </a:r>
            <a:r>
              <a:rPr lang="en-US" altLang="en-US" b="1">
                <a:latin typeface="Courier New" panose="02070309020205020404" pitchFamily="49" charset="0"/>
                <a:cs typeface="Courier New" panose="02070309020205020404" pitchFamily="49" charset="0"/>
              </a:rPr>
              <a:t>, int *policy) </a:t>
            </a:r>
          </a:p>
          <a:p>
            <a:pPr marL="744538" lvl="1" indent="-344488">
              <a:buFont typeface="Arial" panose="020B0604020202020204" pitchFamily="34" charset="0"/>
              <a:buAutoNum type="arabicPeriod"/>
            </a:pPr>
            <a:r>
              <a:rPr lang="en-US" altLang="en-US">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pthread_attr_setsched_policy</a:t>
            </a:r>
            <a:r>
              <a:rPr lang="en-US" altLang="en-US" b="1">
                <a:latin typeface="Courier New" panose="02070309020205020404" pitchFamily="49" charset="0"/>
                <a:cs typeface="Courier New" panose="02070309020205020404" pitchFamily="49" charset="0"/>
              </a:rPr>
              <a:t>(</a:t>
            </a:r>
            <a:r>
              <a:rPr lang="en-US" altLang="en-US" b="1" err="1">
                <a:latin typeface="Courier New" panose="02070309020205020404" pitchFamily="49" charset="0"/>
                <a:cs typeface="Courier New" panose="02070309020205020404" pitchFamily="49" charset="0"/>
              </a:rPr>
              <a:t>pthread_attr_t</a:t>
            </a:r>
            <a:r>
              <a:rPr lang="en-US" altLang="en-US" b="1">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attr</a:t>
            </a:r>
            <a:r>
              <a:rPr lang="en-US" altLang="en-US" b="1">
                <a:latin typeface="Courier New" panose="02070309020205020404" pitchFamily="49" charset="0"/>
                <a:cs typeface="Courier New" panose="02070309020205020404" pitchFamily="49" charset="0"/>
              </a:rPr>
              <a:t>, int policy) </a:t>
            </a:r>
          </a:p>
          <a:p>
            <a:endParaRPr lang="en-US"/>
          </a:p>
        </p:txBody>
      </p:sp>
      <p:sp>
        <p:nvSpPr>
          <p:cNvPr id="4" name="Date Placeholder 3">
            <a:extLst>
              <a:ext uri="{FF2B5EF4-FFF2-40B4-BE49-F238E27FC236}">
                <a16:creationId xmlns:a16="http://schemas.microsoft.com/office/drawing/2014/main" id="{A805F8A9-7B12-C2E9-8774-4FF5C10DA724}"/>
              </a:ext>
            </a:extLst>
          </p:cNvPr>
          <p:cNvSpPr>
            <a:spLocks noGrp="1"/>
          </p:cNvSpPr>
          <p:nvPr>
            <p:ph type="dt" sz="half" idx="10"/>
          </p:nvPr>
        </p:nvSpPr>
        <p:spPr/>
        <p:txBody>
          <a:bodyPr/>
          <a:lstStyle/>
          <a:p>
            <a:fld id="{08C5CD7E-D981-4AFB-B878-39E34248E148}" type="datetime1">
              <a:rPr lang="en-US" smtClean="0"/>
              <a:t>10/16/24</a:t>
            </a:fld>
            <a:endParaRPr lang="en-US"/>
          </a:p>
        </p:txBody>
      </p:sp>
      <p:sp>
        <p:nvSpPr>
          <p:cNvPr id="5" name="Footer Placeholder 4">
            <a:extLst>
              <a:ext uri="{FF2B5EF4-FFF2-40B4-BE49-F238E27FC236}">
                <a16:creationId xmlns:a16="http://schemas.microsoft.com/office/drawing/2014/main" id="{20DE6A45-429D-3607-F794-274EF2EF81E1}"/>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73A23C4-8375-E49E-503F-06D428720C1D}"/>
              </a:ext>
            </a:extLst>
          </p:cNvPr>
          <p:cNvSpPr>
            <a:spLocks noGrp="1"/>
          </p:cNvSpPr>
          <p:nvPr>
            <p:ph type="sldNum" sz="quarter" idx="12"/>
          </p:nvPr>
        </p:nvSpPr>
        <p:spPr/>
        <p:txBody>
          <a:bodyPr/>
          <a:lstStyle/>
          <a:p>
            <a:fld id="{FFBD592F-2D84-4B38-8D0B-02E6DDF8C17C}" type="slidenum">
              <a:rPr lang="en-US" smtClean="0"/>
              <a:t>53</a:t>
            </a:fld>
            <a:endParaRPr lang="en-US"/>
          </a:p>
        </p:txBody>
      </p:sp>
    </p:spTree>
    <p:extLst>
      <p:ext uri="{BB962C8B-B14F-4D97-AF65-F5344CB8AC3E}">
        <p14:creationId xmlns:p14="http://schemas.microsoft.com/office/powerpoint/2010/main" val="74879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C0C5-601A-6BD5-A276-A92DCB5B1A0B}"/>
              </a:ext>
            </a:extLst>
          </p:cNvPr>
          <p:cNvSpPr>
            <a:spLocks noGrp="1"/>
          </p:cNvSpPr>
          <p:nvPr>
            <p:ph type="title"/>
          </p:nvPr>
        </p:nvSpPr>
        <p:spPr/>
        <p:txBody>
          <a:bodyPr/>
          <a:lstStyle/>
          <a:p>
            <a:r>
              <a:rPr lang="en-US" altLang="en-US"/>
              <a:t>POSIX Real-Time Scheduling API</a:t>
            </a:r>
            <a:endParaRPr lang="en-US"/>
          </a:p>
        </p:txBody>
      </p:sp>
      <p:sp>
        <p:nvSpPr>
          <p:cNvPr id="3" name="Content Placeholder 2">
            <a:extLst>
              <a:ext uri="{FF2B5EF4-FFF2-40B4-BE49-F238E27FC236}">
                <a16:creationId xmlns:a16="http://schemas.microsoft.com/office/drawing/2014/main" id="{096E0376-C6C0-BFAD-DB61-A1F84A894E79}"/>
              </a:ext>
            </a:extLst>
          </p:cNvPr>
          <p:cNvSpPr>
            <a:spLocks noGrp="1"/>
          </p:cNvSpPr>
          <p:nvPr>
            <p:ph idx="1"/>
          </p:nvPr>
        </p:nvSpPr>
        <p:spPr>
          <a:xfrm>
            <a:off x="838200" y="1825625"/>
            <a:ext cx="10515600" cy="4530725"/>
          </a:xfrm>
        </p:spPr>
        <p:txBody>
          <a:bodyPr>
            <a:normAutofit fontScale="47500" lnSpcReduction="20000"/>
          </a:bodyPr>
          <a:lstStyle/>
          <a:p>
            <a:pPr marL="0" indent="0">
              <a:buFont typeface="Monotype Sorts" pitchFamily="-84" charset="2"/>
              <a:buNone/>
            </a:pPr>
            <a:r>
              <a:rPr lang="en-US" altLang="en-US">
                <a:latin typeface="Courier New" panose="02070309020205020404" pitchFamily="49" charset="0"/>
              </a:rPr>
              <a:t>#include &lt;</a:t>
            </a:r>
            <a:r>
              <a:rPr lang="en-US" altLang="en-US" err="1">
                <a:latin typeface="Courier New" panose="02070309020205020404" pitchFamily="49" charset="0"/>
              </a:rPr>
              <a:t>pthread.h</a:t>
            </a:r>
            <a:r>
              <a:rPr lang="en-US" altLang="en-US">
                <a:latin typeface="Courier New" panose="02070309020205020404" pitchFamily="49" charset="0"/>
              </a:rPr>
              <a:t>&gt; </a:t>
            </a:r>
          </a:p>
          <a:p>
            <a:pPr marL="0" indent="0">
              <a:buFont typeface="Monotype Sorts" pitchFamily="-84" charset="2"/>
              <a:buNone/>
            </a:pPr>
            <a:r>
              <a:rPr lang="en-US" altLang="en-US">
                <a:latin typeface="Courier New" panose="02070309020205020404" pitchFamily="49" charset="0"/>
              </a:rPr>
              <a:t>#include &lt;</a:t>
            </a:r>
            <a:r>
              <a:rPr lang="en-US" altLang="en-US" err="1">
                <a:latin typeface="Courier New" panose="02070309020205020404" pitchFamily="49" charset="0"/>
              </a:rPr>
              <a:t>stdio.h</a:t>
            </a:r>
            <a:r>
              <a:rPr lang="en-US" altLang="en-US">
                <a:latin typeface="Courier New" panose="02070309020205020404" pitchFamily="49" charset="0"/>
              </a:rPr>
              <a:t>&gt; </a:t>
            </a:r>
          </a:p>
          <a:p>
            <a:pPr marL="0" indent="0">
              <a:buFont typeface="Monotype Sorts" pitchFamily="-84" charset="2"/>
              <a:buNone/>
            </a:pPr>
            <a:r>
              <a:rPr lang="en-US" altLang="en-US">
                <a:latin typeface="Courier New" panose="02070309020205020404" pitchFamily="49" charset="0"/>
              </a:rPr>
              <a:t>#define NUM_THREADS 5 </a:t>
            </a:r>
          </a:p>
          <a:p>
            <a:pPr marL="0" indent="0">
              <a:buFont typeface="Monotype Sorts" pitchFamily="-84" charset="2"/>
              <a:buNone/>
            </a:pPr>
            <a:r>
              <a:rPr lang="en-US" altLang="en-US">
                <a:latin typeface="Courier New" panose="02070309020205020404" pitchFamily="49" charset="0"/>
              </a:rPr>
              <a:t>int main(int </a:t>
            </a:r>
            <a:r>
              <a:rPr lang="en-US" altLang="en-US" err="1">
                <a:latin typeface="Courier New" panose="02070309020205020404" pitchFamily="49" charset="0"/>
              </a:rPr>
              <a:t>argc</a:t>
            </a:r>
            <a:r>
              <a:rPr lang="en-US" altLang="en-US">
                <a:latin typeface="Courier New" panose="02070309020205020404" pitchFamily="49" charset="0"/>
              </a:rPr>
              <a:t>, char *</a:t>
            </a:r>
            <a:r>
              <a:rPr lang="en-US" altLang="en-US" err="1">
                <a:latin typeface="Courier New" panose="02070309020205020404" pitchFamily="49" charset="0"/>
              </a:rPr>
              <a:t>argv</a:t>
            </a:r>
            <a:r>
              <a:rPr lang="en-US" altLang="en-US">
                <a:latin typeface="Courier New" panose="02070309020205020404" pitchFamily="49" charset="0"/>
              </a:rPr>
              <a:t>[]) </a:t>
            </a:r>
          </a:p>
          <a:p>
            <a:pPr marL="0" indent="0">
              <a:buFont typeface="Monotype Sorts" pitchFamily="-84" charset="2"/>
              <a:buNone/>
            </a:pPr>
            <a:r>
              <a:rPr lang="en-US" altLang="en-US">
                <a:latin typeface="Courier New" panose="02070309020205020404" pitchFamily="49" charset="0"/>
              </a:rPr>
              <a:t>{ </a:t>
            </a:r>
          </a:p>
          <a:p>
            <a:pPr marL="0" indent="0">
              <a:buFont typeface="Monotype Sorts" pitchFamily="-84" charset="2"/>
              <a:buNone/>
            </a:pPr>
            <a:r>
              <a:rPr lang="en-US" altLang="en-US">
                <a:latin typeface="Courier New" panose="02070309020205020404" pitchFamily="49" charset="0"/>
              </a:rPr>
              <a:t>   int i, policy;</a:t>
            </a:r>
            <a:br>
              <a:rPr lang="en-US" altLang="en-US">
                <a:latin typeface="Courier New" panose="02070309020205020404" pitchFamily="49" charset="0"/>
              </a:rPr>
            </a:br>
            <a:r>
              <a:rPr lang="en-US" altLang="en-US">
                <a:latin typeface="Courier New" panose="02070309020205020404" pitchFamily="49" charset="0"/>
              </a:rPr>
              <a:t>   </a:t>
            </a:r>
            <a:r>
              <a:rPr lang="en-US" altLang="en-US" err="1">
                <a:latin typeface="Courier New" panose="02070309020205020404" pitchFamily="49" charset="0"/>
              </a:rPr>
              <a:t>pthread_t_tid</a:t>
            </a:r>
            <a:r>
              <a:rPr lang="en-US" altLang="en-US">
                <a:latin typeface="Courier New" panose="02070309020205020404" pitchFamily="49" charset="0"/>
              </a:rPr>
              <a:t>[NUM_THREADS]; </a:t>
            </a:r>
          </a:p>
          <a:p>
            <a:pPr marL="0" indent="0">
              <a:buFont typeface="Monotype Sorts" pitchFamily="-84" charset="2"/>
              <a:buNone/>
            </a:pPr>
            <a:r>
              <a:rPr lang="en-US" altLang="en-US">
                <a:latin typeface="Courier New" panose="02070309020205020404" pitchFamily="49" charset="0"/>
              </a:rPr>
              <a:t>   </a:t>
            </a:r>
            <a:r>
              <a:rPr lang="en-US" altLang="en-US" err="1">
                <a:latin typeface="Courier New" panose="02070309020205020404" pitchFamily="49" charset="0"/>
              </a:rPr>
              <a:t>pthread_attr_t</a:t>
            </a:r>
            <a:r>
              <a:rPr lang="en-US" altLang="en-US">
                <a:latin typeface="Courier New" panose="02070309020205020404" pitchFamily="49" charset="0"/>
              </a:rPr>
              <a:t> </a:t>
            </a:r>
            <a:r>
              <a:rPr lang="en-US" altLang="en-US" err="1">
                <a:latin typeface="Courier New" panose="02070309020205020404" pitchFamily="49" charset="0"/>
              </a:rPr>
              <a:t>attr</a:t>
            </a:r>
            <a:r>
              <a:rPr lang="en-US" altLang="en-US">
                <a:latin typeface="Courier New" panose="02070309020205020404" pitchFamily="49" charset="0"/>
              </a:rPr>
              <a:t>; </a:t>
            </a:r>
          </a:p>
          <a:p>
            <a:pPr marL="0" indent="0">
              <a:buFont typeface="Monotype Sorts" pitchFamily="-84" charset="2"/>
              <a:buNone/>
            </a:pPr>
            <a:r>
              <a:rPr lang="en-US" altLang="en-US">
                <a:latin typeface="Courier New" panose="02070309020205020404" pitchFamily="49" charset="0"/>
              </a:rPr>
              <a:t>   /* get the default attributes */ </a:t>
            </a:r>
          </a:p>
          <a:p>
            <a:pPr marL="0" indent="0">
              <a:buFont typeface="Monotype Sorts" pitchFamily="-84" charset="2"/>
              <a:buNone/>
            </a:pPr>
            <a:r>
              <a:rPr lang="en-US" altLang="en-US">
                <a:latin typeface="Courier New" panose="02070309020205020404" pitchFamily="49" charset="0"/>
              </a:rPr>
              <a:t>   </a:t>
            </a:r>
            <a:r>
              <a:rPr lang="en-US" altLang="en-US" err="1">
                <a:latin typeface="Courier New" panose="02070309020205020404" pitchFamily="49" charset="0"/>
              </a:rPr>
              <a:t>pthread_attr_init</a:t>
            </a:r>
            <a:r>
              <a:rPr lang="en-US" altLang="en-US">
                <a:latin typeface="Courier New" panose="02070309020205020404" pitchFamily="49" charset="0"/>
              </a:rPr>
              <a:t>(&amp;</a:t>
            </a:r>
            <a:r>
              <a:rPr lang="en-US" altLang="en-US" err="1">
                <a:latin typeface="Courier New" panose="02070309020205020404" pitchFamily="49" charset="0"/>
              </a:rPr>
              <a:t>attr</a:t>
            </a:r>
            <a:r>
              <a:rPr lang="en-US" altLang="en-US">
                <a:latin typeface="Courier New" panose="02070309020205020404" pitchFamily="49" charset="0"/>
              </a:rPr>
              <a:t>); </a:t>
            </a:r>
          </a:p>
          <a:p>
            <a:pPr marL="0" indent="0">
              <a:buFont typeface="Monotype Sorts" pitchFamily="-84" charset="2"/>
              <a:buNone/>
            </a:pPr>
            <a:r>
              <a:rPr lang="en-US" altLang="en-US">
                <a:latin typeface="Courier New" panose="02070309020205020404" pitchFamily="49" charset="0"/>
              </a:rPr>
              <a:t>   /* get the current scheduling policy */</a:t>
            </a:r>
            <a:br>
              <a:rPr lang="en-US" altLang="en-US">
                <a:latin typeface="Courier New" panose="02070309020205020404" pitchFamily="49" charset="0"/>
              </a:rPr>
            </a:br>
            <a:r>
              <a:rPr lang="en-US" altLang="en-US">
                <a:latin typeface="Courier New" panose="02070309020205020404" pitchFamily="49" charset="0"/>
              </a:rPr>
              <a:t>   if (</a:t>
            </a:r>
            <a:r>
              <a:rPr lang="en-US" altLang="en-US" b="1" err="1">
                <a:latin typeface="Courier New" panose="02070309020205020404" pitchFamily="49" charset="0"/>
              </a:rPr>
              <a:t>pthread_attr_getschedpolicy</a:t>
            </a:r>
            <a:r>
              <a:rPr lang="en-US" altLang="en-US">
                <a:latin typeface="Courier New" panose="02070309020205020404" pitchFamily="49" charset="0"/>
              </a:rPr>
              <a:t>(&amp;</a:t>
            </a:r>
            <a:r>
              <a:rPr lang="en-US" altLang="en-US" err="1">
                <a:latin typeface="Courier New" panose="02070309020205020404" pitchFamily="49" charset="0"/>
              </a:rPr>
              <a:t>attr</a:t>
            </a:r>
            <a:r>
              <a:rPr lang="en-US" altLang="en-US">
                <a:latin typeface="Courier New" panose="02070309020205020404" pitchFamily="49" charset="0"/>
              </a:rPr>
              <a:t>, &amp;policy) != 0) </a:t>
            </a:r>
          </a:p>
          <a:p>
            <a:pPr marL="0" indent="0">
              <a:buFont typeface="Monotype Sorts" pitchFamily="-84" charset="2"/>
              <a:buNone/>
            </a:pPr>
            <a:r>
              <a:rPr lang="en-US" altLang="en-US">
                <a:latin typeface="Courier New" panose="02070309020205020404" pitchFamily="49" charset="0"/>
              </a:rPr>
              <a:t>      </a:t>
            </a:r>
            <a:r>
              <a:rPr lang="en-US" altLang="en-US" err="1">
                <a:latin typeface="Courier New" panose="02070309020205020404" pitchFamily="49" charset="0"/>
              </a:rPr>
              <a:t>fprintf</a:t>
            </a:r>
            <a:r>
              <a:rPr lang="en-US" altLang="en-US">
                <a:latin typeface="Courier New" panose="02070309020205020404" pitchFamily="49" charset="0"/>
              </a:rPr>
              <a:t>(stderr, "Unable to get policy.\n"); </a:t>
            </a:r>
          </a:p>
          <a:p>
            <a:pPr marL="0" indent="0">
              <a:buFont typeface="Monotype Sorts" pitchFamily="-84" charset="2"/>
              <a:buNone/>
            </a:pPr>
            <a:r>
              <a:rPr lang="en-US" altLang="en-US">
                <a:latin typeface="Courier New" panose="02070309020205020404" pitchFamily="49" charset="0"/>
              </a:rPr>
              <a:t>   else { </a:t>
            </a:r>
          </a:p>
          <a:p>
            <a:pPr marL="0" indent="0">
              <a:buFont typeface="Monotype Sorts" pitchFamily="-84" charset="2"/>
              <a:buNone/>
            </a:pPr>
            <a:r>
              <a:rPr lang="en-US" altLang="en-US">
                <a:latin typeface="Courier New" panose="02070309020205020404" pitchFamily="49" charset="0"/>
              </a:rPr>
              <a:t>      if (policy == SCHED_OTHER) </a:t>
            </a:r>
            <a:r>
              <a:rPr lang="en-US" altLang="en-US" err="1">
                <a:latin typeface="Courier New" panose="02070309020205020404" pitchFamily="49" charset="0"/>
              </a:rPr>
              <a:t>printf</a:t>
            </a:r>
            <a:r>
              <a:rPr lang="en-US" altLang="en-US">
                <a:latin typeface="Courier New" panose="02070309020205020404" pitchFamily="49" charset="0"/>
              </a:rPr>
              <a:t>("SCHED_OTHER\n"); </a:t>
            </a:r>
          </a:p>
          <a:p>
            <a:pPr marL="0" indent="0">
              <a:buFont typeface="Monotype Sorts" pitchFamily="-84" charset="2"/>
              <a:buNone/>
            </a:pPr>
            <a:r>
              <a:rPr lang="en-US" altLang="en-US">
                <a:latin typeface="Courier New" panose="02070309020205020404" pitchFamily="49" charset="0"/>
              </a:rPr>
              <a:t>      else if (policy == SCHED_RR) </a:t>
            </a:r>
            <a:r>
              <a:rPr lang="en-US" altLang="en-US" err="1">
                <a:latin typeface="Courier New" panose="02070309020205020404" pitchFamily="49" charset="0"/>
              </a:rPr>
              <a:t>printf</a:t>
            </a:r>
            <a:r>
              <a:rPr lang="en-US" altLang="en-US">
                <a:latin typeface="Courier New" panose="02070309020205020404" pitchFamily="49" charset="0"/>
              </a:rPr>
              <a:t>("SCHED_RR\n"); </a:t>
            </a:r>
          </a:p>
          <a:p>
            <a:pPr marL="0" indent="0">
              <a:buFont typeface="Monotype Sorts" pitchFamily="-84" charset="2"/>
              <a:buNone/>
            </a:pPr>
            <a:r>
              <a:rPr lang="en-US" altLang="en-US">
                <a:latin typeface="Courier New" panose="02070309020205020404" pitchFamily="49" charset="0"/>
              </a:rPr>
              <a:t>      else if (policy == SCHED_FIFO) </a:t>
            </a:r>
            <a:r>
              <a:rPr lang="en-US" altLang="en-US" err="1">
                <a:latin typeface="Courier New" panose="02070309020205020404" pitchFamily="49" charset="0"/>
              </a:rPr>
              <a:t>printf</a:t>
            </a:r>
            <a:r>
              <a:rPr lang="en-US" altLang="en-US">
                <a:latin typeface="Courier New" panose="02070309020205020404" pitchFamily="49" charset="0"/>
              </a:rPr>
              <a:t>("SCHED_FIFO\n"); </a:t>
            </a:r>
          </a:p>
          <a:p>
            <a:pPr marL="0" indent="0">
              <a:buFont typeface="Monotype Sorts" pitchFamily="-84" charset="2"/>
              <a:buNone/>
            </a:pPr>
            <a:r>
              <a:rPr lang="en-US" altLang="en-US">
                <a:latin typeface="Courier New" panose="02070309020205020404" pitchFamily="49" charset="0"/>
              </a:rPr>
              <a:t>   } </a:t>
            </a:r>
          </a:p>
          <a:p>
            <a:endParaRPr lang="en-US"/>
          </a:p>
        </p:txBody>
      </p:sp>
      <p:sp>
        <p:nvSpPr>
          <p:cNvPr id="4" name="Date Placeholder 3">
            <a:extLst>
              <a:ext uri="{FF2B5EF4-FFF2-40B4-BE49-F238E27FC236}">
                <a16:creationId xmlns:a16="http://schemas.microsoft.com/office/drawing/2014/main" id="{F7549C4A-3BFC-3787-93F3-F09C61E4FD0E}"/>
              </a:ext>
            </a:extLst>
          </p:cNvPr>
          <p:cNvSpPr>
            <a:spLocks noGrp="1"/>
          </p:cNvSpPr>
          <p:nvPr>
            <p:ph type="dt" sz="half" idx="10"/>
          </p:nvPr>
        </p:nvSpPr>
        <p:spPr/>
        <p:txBody>
          <a:bodyPr/>
          <a:lstStyle/>
          <a:p>
            <a:fld id="{54E21184-41ED-4E5A-8A25-575EA15EE475}" type="datetime1">
              <a:rPr lang="en-US" smtClean="0"/>
              <a:t>10/16/24</a:t>
            </a:fld>
            <a:endParaRPr lang="en-US"/>
          </a:p>
        </p:txBody>
      </p:sp>
      <p:sp>
        <p:nvSpPr>
          <p:cNvPr id="5" name="Footer Placeholder 4">
            <a:extLst>
              <a:ext uri="{FF2B5EF4-FFF2-40B4-BE49-F238E27FC236}">
                <a16:creationId xmlns:a16="http://schemas.microsoft.com/office/drawing/2014/main" id="{AA53D89A-6EE8-1BBF-AF76-2CC0B824AB7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4A62C05C-F7C1-7077-F88B-08639483588D}"/>
              </a:ext>
            </a:extLst>
          </p:cNvPr>
          <p:cNvSpPr>
            <a:spLocks noGrp="1"/>
          </p:cNvSpPr>
          <p:nvPr>
            <p:ph type="sldNum" sz="quarter" idx="12"/>
          </p:nvPr>
        </p:nvSpPr>
        <p:spPr/>
        <p:txBody>
          <a:bodyPr/>
          <a:lstStyle/>
          <a:p>
            <a:fld id="{FFBD592F-2D84-4B38-8D0B-02E6DDF8C17C}" type="slidenum">
              <a:rPr lang="en-US" smtClean="0"/>
              <a:t>54</a:t>
            </a:fld>
            <a:endParaRPr lang="en-US"/>
          </a:p>
        </p:txBody>
      </p:sp>
    </p:spTree>
    <p:extLst>
      <p:ext uri="{BB962C8B-B14F-4D97-AF65-F5344CB8AC3E}">
        <p14:creationId xmlns:p14="http://schemas.microsoft.com/office/powerpoint/2010/main" val="1600754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BCDA-8F7F-D4FB-2186-8905F91BF2E7}"/>
              </a:ext>
            </a:extLst>
          </p:cNvPr>
          <p:cNvSpPr>
            <a:spLocks noGrp="1"/>
          </p:cNvSpPr>
          <p:nvPr>
            <p:ph type="title"/>
          </p:nvPr>
        </p:nvSpPr>
        <p:spPr/>
        <p:txBody>
          <a:bodyPr/>
          <a:lstStyle/>
          <a:p>
            <a:r>
              <a:rPr lang="en-US" altLang="en-US" sz="4400"/>
              <a:t>POSIX Real-Time Scheduling API (Cont.)</a:t>
            </a:r>
            <a:endParaRPr lang="en-US"/>
          </a:p>
        </p:txBody>
      </p:sp>
      <p:sp>
        <p:nvSpPr>
          <p:cNvPr id="3" name="Content Placeholder 2">
            <a:extLst>
              <a:ext uri="{FF2B5EF4-FFF2-40B4-BE49-F238E27FC236}">
                <a16:creationId xmlns:a16="http://schemas.microsoft.com/office/drawing/2014/main" id="{B45D9AE8-256B-4550-3536-3DB92E1A9DB3}"/>
              </a:ext>
            </a:extLst>
          </p:cNvPr>
          <p:cNvSpPr>
            <a:spLocks noGrp="1"/>
          </p:cNvSpPr>
          <p:nvPr>
            <p:ph idx="1"/>
          </p:nvPr>
        </p:nvSpPr>
        <p:spPr/>
        <p:txBody>
          <a:bodyPr>
            <a:normAutofit fontScale="92500" lnSpcReduction="10000"/>
          </a:bodyPr>
          <a:lstStyle/>
          <a:p>
            <a:pPr marL="0" indent="0">
              <a:buFont typeface="Monotype Sorts" pitchFamily="-84" charset="2"/>
              <a:buNone/>
            </a:pPr>
            <a:r>
              <a:rPr lang="en-US" altLang="en-US" sz="1400">
                <a:latin typeface="Courier New" panose="02070309020205020404" pitchFamily="49" charset="0"/>
              </a:rPr>
              <a:t> /* set the scheduling policy - FIFO, RR, or OTHER */ </a:t>
            </a:r>
            <a:br>
              <a:rPr lang="en-US" altLang="en-US" sz="1400">
                <a:latin typeface="Courier New" panose="02070309020205020404" pitchFamily="49" charset="0"/>
              </a:rPr>
            </a:br>
            <a:r>
              <a:rPr lang="en-US" altLang="en-US" sz="1400">
                <a:latin typeface="Courier New" panose="02070309020205020404" pitchFamily="49" charset="0"/>
              </a:rPr>
              <a:t>   if (</a:t>
            </a:r>
            <a:r>
              <a:rPr lang="en-US" altLang="en-US" sz="1400" b="1" err="1">
                <a:latin typeface="Courier New" panose="02070309020205020404" pitchFamily="49" charset="0"/>
              </a:rPr>
              <a:t>pthread_attr_setschedpolicy</a:t>
            </a:r>
            <a:r>
              <a:rPr lang="en-US" altLang="en-US" sz="1400">
                <a:latin typeface="Courier New" panose="02070309020205020404" pitchFamily="49" charset="0"/>
              </a:rPr>
              <a:t>(&amp;</a:t>
            </a:r>
            <a:r>
              <a:rPr lang="en-US" altLang="en-US" sz="1400" err="1">
                <a:latin typeface="Courier New" panose="02070309020205020404" pitchFamily="49" charset="0"/>
              </a:rPr>
              <a:t>attr</a:t>
            </a:r>
            <a:r>
              <a:rPr lang="en-US" altLang="en-US" sz="1400">
                <a:latin typeface="Courier New" panose="02070309020205020404" pitchFamily="49" charset="0"/>
              </a:rPr>
              <a:t>, SCHED_FIFO) != 0)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fprintf</a:t>
            </a:r>
            <a:r>
              <a:rPr lang="en-US" altLang="en-US" sz="1400">
                <a:latin typeface="Courier New" panose="02070309020205020404" pitchFamily="49" charset="0"/>
              </a:rPr>
              <a:t>(stderr, "Unable to set policy.\n"); </a:t>
            </a:r>
          </a:p>
          <a:p>
            <a:pPr marL="0" indent="0">
              <a:buFont typeface="Monotype Sorts" pitchFamily="-84" charset="2"/>
              <a:buNone/>
            </a:pPr>
            <a:r>
              <a:rPr lang="en-US" altLang="en-US" sz="1400">
                <a:latin typeface="Courier New" panose="02070309020205020404" pitchFamily="49" charset="0"/>
              </a:rPr>
              <a:t>   /* create the threads */</a:t>
            </a:r>
            <a:br>
              <a:rPr lang="en-US" altLang="en-US" sz="1400">
                <a:latin typeface="Courier New" panose="02070309020205020404" pitchFamily="49" charset="0"/>
              </a:rPr>
            </a:br>
            <a:r>
              <a:rPr lang="en-US" altLang="en-US" sz="1400">
                <a:latin typeface="Courier New" panose="02070309020205020404" pitchFamily="49" charset="0"/>
              </a:rPr>
              <a:t>   for (i = 0; i &lt; NUM_THREADS; i++)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pthread_create</a:t>
            </a:r>
            <a:r>
              <a:rPr lang="en-US" altLang="en-US" sz="1400">
                <a:latin typeface="Courier New" panose="02070309020205020404" pitchFamily="49" charset="0"/>
              </a:rPr>
              <a:t>(&amp;</a:t>
            </a:r>
            <a:r>
              <a:rPr lang="en-US" altLang="en-US" sz="1400" err="1">
                <a:latin typeface="Courier New" panose="02070309020205020404" pitchFamily="49" charset="0"/>
              </a:rPr>
              <a:t>tid</a:t>
            </a:r>
            <a:r>
              <a:rPr lang="en-US" altLang="en-US" sz="1400">
                <a:latin typeface="Courier New" panose="02070309020205020404" pitchFamily="49" charset="0"/>
              </a:rPr>
              <a:t>[i],&amp;</a:t>
            </a:r>
            <a:r>
              <a:rPr lang="en-US" altLang="en-US" sz="1400" err="1">
                <a:latin typeface="Courier New" panose="02070309020205020404" pitchFamily="49" charset="0"/>
              </a:rPr>
              <a:t>attr,runner,NULL</a:t>
            </a:r>
            <a:r>
              <a:rPr lang="en-US" altLang="en-US" sz="1400">
                <a:latin typeface="Courier New" panose="02070309020205020404" pitchFamily="49" charset="0"/>
              </a:rPr>
              <a:t>); </a:t>
            </a:r>
          </a:p>
          <a:p>
            <a:pPr marL="0" indent="0">
              <a:buFont typeface="Monotype Sorts" pitchFamily="-84" charset="2"/>
              <a:buNone/>
            </a:pPr>
            <a:r>
              <a:rPr lang="en-US" altLang="en-US" sz="1400">
                <a:latin typeface="Courier New" panose="02070309020205020404" pitchFamily="49" charset="0"/>
              </a:rPr>
              <a:t>   /* now join on each thread */</a:t>
            </a:r>
            <a:br>
              <a:rPr lang="en-US" altLang="en-US" sz="1400">
                <a:latin typeface="Courier New" panose="02070309020205020404" pitchFamily="49" charset="0"/>
              </a:rPr>
            </a:br>
            <a:r>
              <a:rPr lang="en-US" altLang="en-US" sz="1400">
                <a:latin typeface="Courier New" panose="02070309020205020404" pitchFamily="49" charset="0"/>
              </a:rPr>
              <a:t>   for (i = 0; i &lt; NUM_THREADS; i++)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pthread_join</a:t>
            </a:r>
            <a:r>
              <a:rPr lang="en-US" altLang="en-US" sz="1400">
                <a:latin typeface="Courier New" panose="02070309020205020404" pitchFamily="49" charset="0"/>
              </a:rPr>
              <a:t>(</a:t>
            </a:r>
            <a:r>
              <a:rPr lang="en-US" altLang="en-US" sz="1400" err="1">
                <a:latin typeface="Courier New" panose="02070309020205020404" pitchFamily="49" charset="0"/>
              </a:rPr>
              <a:t>tid</a:t>
            </a:r>
            <a:r>
              <a:rPr lang="en-US" altLang="en-US" sz="1400">
                <a:latin typeface="Courier New" panose="02070309020205020404" pitchFamily="49" charset="0"/>
              </a:rPr>
              <a:t>[i], NULL); </a:t>
            </a:r>
          </a:p>
          <a:p>
            <a:pPr marL="0" indent="0">
              <a:buFont typeface="Monotype Sorts" pitchFamily="-84" charset="2"/>
              <a:buNone/>
            </a:pPr>
            <a:r>
              <a:rPr lang="en-US" altLang="en-US" sz="1400">
                <a:latin typeface="Courier New" panose="02070309020205020404" pitchFamily="49" charset="0"/>
              </a:rPr>
              <a:t>}</a:t>
            </a:r>
          </a:p>
          <a:p>
            <a:pPr marL="0" indent="0">
              <a:buFont typeface="Monotype Sorts" pitchFamily="-84" charset="2"/>
              <a:buNone/>
            </a:pPr>
            <a:r>
              <a:rPr lang="en-US" altLang="en-US" sz="1400">
                <a:latin typeface="Courier New" panose="02070309020205020404" pitchFamily="49" charset="0"/>
              </a:rPr>
              <a:t> </a:t>
            </a:r>
          </a:p>
          <a:p>
            <a:pPr marL="0" indent="0">
              <a:buFont typeface="Monotype Sorts" pitchFamily="-84" charset="2"/>
              <a:buNone/>
            </a:pPr>
            <a:r>
              <a:rPr lang="en-US" altLang="en-US" sz="1400">
                <a:latin typeface="Courier New" panose="02070309020205020404" pitchFamily="49" charset="0"/>
              </a:rPr>
              <a:t>/* Each thread will begin control in this function */ </a:t>
            </a:r>
          </a:p>
          <a:p>
            <a:pPr marL="0" indent="0">
              <a:buFont typeface="Monotype Sorts" pitchFamily="-84" charset="2"/>
              <a:buNone/>
            </a:pPr>
            <a:r>
              <a:rPr lang="en-US" altLang="en-US" sz="1400">
                <a:latin typeface="Courier New" panose="02070309020205020404" pitchFamily="49" charset="0"/>
              </a:rPr>
              <a:t>void *runner(void *param)</a:t>
            </a:r>
            <a:br>
              <a:rPr lang="en-US" altLang="en-US" sz="1400">
                <a:latin typeface="Courier New" panose="02070309020205020404" pitchFamily="49" charset="0"/>
              </a:rPr>
            </a:br>
            <a:r>
              <a:rPr lang="en-US" altLang="en-US" sz="1400">
                <a:latin typeface="Courier New" panose="02070309020205020404" pitchFamily="49" charset="0"/>
              </a:rPr>
              <a:t>{ </a:t>
            </a:r>
          </a:p>
          <a:p>
            <a:pPr marL="0" indent="0">
              <a:buFont typeface="Monotype Sorts" pitchFamily="-84" charset="2"/>
              <a:buNone/>
            </a:pPr>
            <a:r>
              <a:rPr lang="en-US" altLang="en-US" sz="1400">
                <a:latin typeface="Courier New" panose="02070309020205020404" pitchFamily="49" charset="0"/>
              </a:rPr>
              <a:t>   /* do some work ... */ </a:t>
            </a:r>
          </a:p>
          <a:p>
            <a:pPr marL="0" indent="0">
              <a:buFont typeface="Monotype Sorts" pitchFamily="-84" charset="2"/>
              <a:buNone/>
            </a:pPr>
            <a:r>
              <a:rPr lang="en-US" altLang="en-US" sz="1400">
                <a:latin typeface="Courier New" panose="02070309020205020404" pitchFamily="49" charset="0"/>
              </a:rPr>
              <a:t>   </a:t>
            </a:r>
            <a:r>
              <a:rPr lang="en-US" altLang="en-US" sz="1400" err="1">
                <a:latin typeface="Courier New" panose="02070309020205020404" pitchFamily="49" charset="0"/>
              </a:rPr>
              <a:t>pthread_exit</a:t>
            </a:r>
            <a:r>
              <a:rPr lang="en-US" altLang="en-US" sz="1400">
                <a:latin typeface="Courier New" panose="02070309020205020404" pitchFamily="49" charset="0"/>
              </a:rPr>
              <a:t>(0); </a:t>
            </a:r>
          </a:p>
          <a:p>
            <a:pPr marL="0" indent="0">
              <a:buFont typeface="Monotype Sorts" pitchFamily="-84" charset="2"/>
              <a:buNone/>
            </a:pPr>
            <a:r>
              <a:rPr lang="en-US" altLang="en-US" sz="1400">
                <a:latin typeface="Courier New" panose="02070309020205020404" pitchFamily="49" charset="0"/>
              </a:rPr>
              <a:t>} </a:t>
            </a:r>
            <a:endParaRPr lang="en-US" sz="1400"/>
          </a:p>
        </p:txBody>
      </p:sp>
      <p:sp>
        <p:nvSpPr>
          <p:cNvPr id="4" name="Date Placeholder 3">
            <a:extLst>
              <a:ext uri="{FF2B5EF4-FFF2-40B4-BE49-F238E27FC236}">
                <a16:creationId xmlns:a16="http://schemas.microsoft.com/office/drawing/2014/main" id="{2E683A9B-FE91-C8B0-5AB7-BAF475B32EA0}"/>
              </a:ext>
            </a:extLst>
          </p:cNvPr>
          <p:cNvSpPr>
            <a:spLocks noGrp="1"/>
          </p:cNvSpPr>
          <p:nvPr>
            <p:ph type="dt" sz="half" idx="10"/>
          </p:nvPr>
        </p:nvSpPr>
        <p:spPr/>
        <p:txBody>
          <a:bodyPr/>
          <a:lstStyle/>
          <a:p>
            <a:fld id="{83A88430-BE2A-498E-9C1A-652718099E67}" type="datetime1">
              <a:rPr lang="en-US" smtClean="0"/>
              <a:t>10/16/24</a:t>
            </a:fld>
            <a:endParaRPr lang="en-US"/>
          </a:p>
        </p:txBody>
      </p:sp>
      <p:sp>
        <p:nvSpPr>
          <p:cNvPr id="5" name="Footer Placeholder 4">
            <a:extLst>
              <a:ext uri="{FF2B5EF4-FFF2-40B4-BE49-F238E27FC236}">
                <a16:creationId xmlns:a16="http://schemas.microsoft.com/office/drawing/2014/main" id="{79D88733-AAFE-97FC-233C-A7C7DDB58E12}"/>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AB1C1D85-799A-9D01-6977-0E6CDE442BD3}"/>
              </a:ext>
            </a:extLst>
          </p:cNvPr>
          <p:cNvSpPr>
            <a:spLocks noGrp="1"/>
          </p:cNvSpPr>
          <p:nvPr>
            <p:ph type="sldNum" sz="quarter" idx="12"/>
          </p:nvPr>
        </p:nvSpPr>
        <p:spPr/>
        <p:txBody>
          <a:bodyPr/>
          <a:lstStyle/>
          <a:p>
            <a:fld id="{FFBD592F-2D84-4B38-8D0B-02E6DDF8C17C}" type="slidenum">
              <a:rPr lang="en-US" smtClean="0"/>
              <a:t>55</a:t>
            </a:fld>
            <a:endParaRPr lang="en-US"/>
          </a:p>
        </p:txBody>
      </p:sp>
    </p:spTree>
    <p:extLst>
      <p:ext uri="{BB962C8B-B14F-4D97-AF65-F5344CB8AC3E}">
        <p14:creationId xmlns:p14="http://schemas.microsoft.com/office/powerpoint/2010/main" val="656386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5123-C053-4FF3-4D63-03D41C7923F9}"/>
              </a:ext>
            </a:extLst>
          </p:cNvPr>
          <p:cNvSpPr>
            <a:spLocks noGrp="1"/>
          </p:cNvSpPr>
          <p:nvPr>
            <p:ph type="title"/>
          </p:nvPr>
        </p:nvSpPr>
        <p:spPr/>
        <p:txBody>
          <a:bodyPr/>
          <a:lstStyle/>
          <a:p>
            <a:r>
              <a:rPr lang="en-US" altLang="en-US"/>
              <a:t>Algorithm Evaluation</a:t>
            </a:r>
            <a:endParaRPr lang="en-US"/>
          </a:p>
        </p:txBody>
      </p:sp>
      <p:sp>
        <p:nvSpPr>
          <p:cNvPr id="3" name="Content Placeholder 2">
            <a:extLst>
              <a:ext uri="{FF2B5EF4-FFF2-40B4-BE49-F238E27FC236}">
                <a16:creationId xmlns:a16="http://schemas.microsoft.com/office/drawing/2014/main" id="{3716858C-867F-92AA-D4E3-002153611212}"/>
              </a:ext>
            </a:extLst>
          </p:cNvPr>
          <p:cNvSpPr>
            <a:spLocks noGrp="1"/>
          </p:cNvSpPr>
          <p:nvPr>
            <p:ph idx="1"/>
          </p:nvPr>
        </p:nvSpPr>
        <p:spPr/>
        <p:txBody>
          <a:bodyPr>
            <a:normAutofit/>
          </a:bodyPr>
          <a:lstStyle/>
          <a:p>
            <a:r>
              <a:rPr lang="en-US" altLang="en-US" sz="2400"/>
              <a:t>How to select CPU-scheduling algorithm for an OS?</a:t>
            </a:r>
          </a:p>
          <a:p>
            <a:r>
              <a:rPr lang="en-US" altLang="en-US" sz="2400"/>
              <a:t>Determine criteria, then evaluate algorithms</a:t>
            </a:r>
          </a:p>
          <a:p>
            <a:r>
              <a:rPr lang="en-US" altLang="en-US" sz="2400">
                <a:solidFill>
                  <a:schemeClr val="accent6">
                    <a:lumMod val="75000"/>
                  </a:schemeClr>
                </a:solidFill>
              </a:rPr>
              <a:t>Deterministic modeling</a:t>
            </a:r>
          </a:p>
          <a:p>
            <a:pPr lvl="1"/>
            <a:r>
              <a:rPr lang="en-US" altLang="en-US" sz="2000"/>
              <a:t>Type of </a:t>
            </a:r>
            <a:r>
              <a:rPr lang="en-US" altLang="en-US" sz="2000">
                <a:solidFill>
                  <a:schemeClr val="accent6">
                    <a:lumMod val="75000"/>
                  </a:schemeClr>
                </a:solidFill>
              </a:rPr>
              <a:t>analytic evaluation</a:t>
            </a:r>
          </a:p>
          <a:p>
            <a:pPr lvl="1"/>
            <a:r>
              <a:rPr lang="en-US" altLang="en-US" sz="2000"/>
              <a:t>Takes a particular predetermined workload and defines the performance of each algorithm  for that workload</a:t>
            </a:r>
          </a:p>
          <a:p>
            <a:r>
              <a:rPr lang="en-US" altLang="en-US" sz="2400"/>
              <a:t>Consider 5 processes arriving at time 0:</a:t>
            </a:r>
          </a:p>
          <a:p>
            <a:endParaRPr lang="en-US" sz="2400"/>
          </a:p>
        </p:txBody>
      </p:sp>
      <p:sp>
        <p:nvSpPr>
          <p:cNvPr id="4" name="Date Placeholder 3">
            <a:extLst>
              <a:ext uri="{FF2B5EF4-FFF2-40B4-BE49-F238E27FC236}">
                <a16:creationId xmlns:a16="http://schemas.microsoft.com/office/drawing/2014/main" id="{8A4177FF-3173-F96B-7E5D-3F0015D77F8C}"/>
              </a:ext>
            </a:extLst>
          </p:cNvPr>
          <p:cNvSpPr>
            <a:spLocks noGrp="1"/>
          </p:cNvSpPr>
          <p:nvPr>
            <p:ph type="dt" sz="half" idx="10"/>
          </p:nvPr>
        </p:nvSpPr>
        <p:spPr/>
        <p:txBody>
          <a:bodyPr/>
          <a:lstStyle/>
          <a:p>
            <a:fld id="{6B8655F6-1EBF-4F22-8E7A-8F26386A1FAE}" type="datetime1">
              <a:rPr lang="en-US" smtClean="0"/>
              <a:t>10/16/24</a:t>
            </a:fld>
            <a:endParaRPr lang="en-US"/>
          </a:p>
        </p:txBody>
      </p:sp>
      <p:sp>
        <p:nvSpPr>
          <p:cNvPr id="5" name="Footer Placeholder 4">
            <a:extLst>
              <a:ext uri="{FF2B5EF4-FFF2-40B4-BE49-F238E27FC236}">
                <a16:creationId xmlns:a16="http://schemas.microsoft.com/office/drawing/2014/main" id="{DC213EBE-783E-E43D-2794-9311EE6195BB}"/>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0F6E5944-A128-291C-A94B-2B80EE3122C9}"/>
              </a:ext>
            </a:extLst>
          </p:cNvPr>
          <p:cNvSpPr>
            <a:spLocks noGrp="1"/>
          </p:cNvSpPr>
          <p:nvPr>
            <p:ph type="sldNum" sz="quarter" idx="12"/>
          </p:nvPr>
        </p:nvSpPr>
        <p:spPr/>
        <p:txBody>
          <a:bodyPr/>
          <a:lstStyle/>
          <a:p>
            <a:fld id="{FFBD592F-2D84-4B38-8D0B-02E6DDF8C17C}" type="slidenum">
              <a:rPr lang="en-US" smtClean="0"/>
              <a:t>56</a:t>
            </a:fld>
            <a:endParaRPr lang="en-US"/>
          </a:p>
        </p:txBody>
      </p:sp>
      <p:pic>
        <p:nvPicPr>
          <p:cNvPr id="9" name="Picture 1" descr="Screen Shot 2012-12-17 at 9.44.14 PM.png">
            <a:extLst>
              <a:ext uri="{FF2B5EF4-FFF2-40B4-BE49-F238E27FC236}">
                <a16:creationId xmlns:a16="http://schemas.microsoft.com/office/drawing/2014/main" id="{68AD8D34-2F5A-1936-45B9-BE1D0CC48C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5003" y="4075467"/>
            <a:ext cx="2437974" cy="228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371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5CBC-A6A4-6F80-428A-D74AEE9C14D6}"/>
              </a:ext>
            </a:extLst>
          </p:cNvPr>
          <p:cNvSpPr>
            <a:spLocks noGrp="1"/>
          </p:cNvSpPr>
          <p:nvPr>
            <p:ph type="title"/>
          </p:nvPr>
        </p:nvSpPr>
        <p:spPr/>
        <p:txBody>
          <a:bodyPr/>
          <a:lstStyle/>
          <a:p>
            <a:r>
              <a:rPr lang="en-US" altLang="en-US"/>
              <a:t>Deterministic Evaluation</a:t>
            </a:r>
            <a:endParaRPr lang="en-US"/>
          </a:p>
        </p:txBody>
      </p:sp>
      <p:sp>
        <p:nvSpPr>
          <p:cNvPr id="3" name="Content Placeholder 2">
            <a:extLst>
              <a:ext uri="{FF2B5EF4-FFF2-40B4-BE49-F238E27FC236}">
                <a16:creationId xmlns:a16="http://schemas.microsoft.com/office/drawing/2014/main" id="{F2C79D1F-0F3D-041F-030E-56588E752800}"/>
              </a:ext>
            </a:extLst>
          </p:cNvPr>
          <p:cNvSpPr>
            <a:spLocks noGrp="1"/>
          </p:cNvSpPr>
          <p:nvPr>
            <p:ph idx="1"/>
          </p:nvPr>
        </p:nvSpPr>
        <p:spPr/>
        <p:txBody>
          <a:bodyPr>
            <a:normAutofit/>
          </a:bodyPr>
          <a:lstStyle/>
          <a:p>
            <a:pPr marL="341313" indent="-341313"/>
            <a:r>
              <a:rPr lang="en-US" altLang="en-US" sz="2400"/>
              <a:t>For each algorithm, calculate minimum average waiting time</a:t>
            </a:r>
          </a:p>
          <a:p>
            <a:pPr marL="341313" indent="-341313"/>
            <a:r>
              <a:rPr lang="en-US" altLang="en-US" sz="2400"/>
              <a:t>Simple and fast, but requires exact numbers for input, applies only to those inputs</a:t>
            </a:r>
          </a:p>
          <a:p>
            <a:pPr marL="741363" lvl="1" indent="-284163"/>
            <a:r>
              <a:rPr lang="en-US" altLang="en-US" sz="2000"/>
              <a:t>FCS is 28ms:</a:t>
            </a:r>
          </a:p>
          <a:p>
            <a:pPr marL="341313" indent="-341313"/>
            <a:endParaRPr lang="en-US" altLang="en-US" sz="2400"/>
          </a:p>
          <a:p>
            <a:pPr marL="341313" indent="-341313">
              <a:buFont typeface="Monotype Sorts" pitchFamily="-84" charset="2"/>
              <a:buNone/>
            </a:pPr>
            <a:endParaRPr lang="en-US" altLang="en-US" sz="2400"/>
          </a:p>
          <a:p>
            <a:pPr marL="741363" lvl="1" indent="-284163"/>
            <a:r>
              <a:rPr lang="en-US" altLang="en-US" sz="2000"/>
              <a:t>Non-preemptive SJF is 13ms:</a:t>
            </a:r>
          </a:p>
          <a:p>
            <a:pPr marL="341313" indent="-341313"/>
            <a:endParaRPr lang="en-US" altLang="en-US" sz="2400"/>
          </a:p>
          <a:p>
            <a:pPr marL="341313" indent="-341313">
              <a:buFont typeface="Monotype Sorts" pitchFamily="-84" charset="2"/>
              <a:buNone/>
            </a:pPr>
            <a:endParaRPr lang="en-US" altLang="en-US" sz="2400"/>
          </a:p>
          <a:p>
            <a:pPr marL="741363" lvl="1" indent="-284163"/>
            <a:r>
              <a:rPr lang="en-US" altLang="en-US" sz="2000"/>
              <a:t>RR is 23ms:</a:t>
            </a:r>
          </a:p>
          <a:p>
            <a:pPr marL="341313" indent="-341313">
              <a:buFont typeface="Monotype Sorts" pitchFamily="-84" charset="2"/>
              <a:buNone/>
            </a:pPr>
            <a:endParaRPr lang="en-US" altLang="en-US" sz="2400"/>
          </a:p>
          <a:p>
            <a:endParaRPr lang="en-US" sz="2400"/>
          </a:p>
        </p:txBody>
      </p:sp>
      <p:sp>
        <p:nvSpPr>
          <p:cNvPr id="4" name="Date Placeholder 3">
            <a:extLst>
              <a:ext uri="{FF2B5EF4-FFF2-40B4-BE49-F238E27FC236}">
                <a16:creationId xmlns:a16="http://schemas.microsoft.com/office/drawing/2014/main" id="{04487383-B702-FBF9-F31F-837A7B1E3331}"/>
              </a:ext>
            </a:extLst>
          </p:cNvPr>
          <p:cNvSpPr>
            <a:spLocks noGrp="1"/>
          </p:cNvSpPr>
          <p:nvPr>
            <p:ph type="dt" sz="half" idx="10"/>
          </p:nvPr>
        </p:nvSpPr>
        <p:spPr/>
        <p:txBody>
          <a:bodyPr/>
          <a:lstStyle/>
          <a:p>
            <a:fld id="{C544C3A1-504E-43FE-81F7-F262183BC038}" type="datetime1">
              <a:rPr lang="en-US" smtClean="0"/>
              <a:t>10/16/24</a:t>
            </a:fld>
            <a:endParaRPr lang="en-US"/>
          </a:p>
        </p:txBody>
      </p:sp>
      <p:sp>
        <p:nvSpPr>
          <p:cNvPr id="5" name="Footer Placeholder 4">
            <a:extLst>
              <a:ext uri="{FF2B5EF4-FFF2-40B4-BE49-F238E27FC236}">
                <a16:creationId xmlns:a16="http://schemas.microsoft.com/office/drawing/2014/main" id="{D0E5A0B5-7736-1689-6374-5ABA75F6CB37}"/>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37E899F4-801F-3BBB-5B5D-E40BE5105D21}"/>
              </a:ext>
            </a:extLst>
          </p:cNvPr>
          <p:cNvSpPr>
            <a:spLocks noGrp="1"/>
          </p:cNvSpPr>
          <p:nvPr>
            <p:ph type="sldNum" sz="quarter" idx="12"/>
          </p:nvPr>
        </p:nvSpPr>
        <p:spPr/>
        <p:txBody>
          <a:bodyPr/>
          <a:lstStyle/>
          <a:p>
            <a:fld id="{FFBD592F-2D84-4B38-8D0B-02E6DDF8C17C}" type="slidenum">
              <a:rPr lang="en-US" smtClean="0"/>
              <a:t>57</a:t>
            </a:fld>
            <a:endParaRPr lang="en-US"/>
          </a:p>
        </p:txBody>
      </p:sp>
      <p:pic>
        <p:nvPicPr>
          <p:cNvPr id="7" name="Picture 2" descr="Screen Shot 2012-12-17 at 9.47.12 PM.png">
            <a:extLst>
              <a:ext uri="{FF2B5EF4-FFF2-40B4-BE49-F238E27FC236}">
                <a16:creationId xmlns:a16="http://schemas.microsoft.com/office/drawing/2014/main" id="{190AB836-B9BE-0EE1-B3CA-0EADC6F41A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2794" y="3391536"/>
            <a:ext cx="4445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Screen Shot 2012-12-17 at 9.47.18 PM.png">
            <a:extLst>
              <a:ext uri="{FF2B5EF4-FFF2-40B4-BE49-F238E27FC236}">
                <a16:creationId xmlns:a16="http://schemas.microsoft.com/office/drawing/2014/main" id="{C83D7DEF-8BA9-A349-7535-B524557388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8657" y="4650740"/>
            <a:ext cx="4529137" cy="7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creen Shot 2012-12-17 at 9.47.24 PM.png">
            <a:extLst>
              <a:ext uri="{FF2B5EF4-FFF2-40B4-BE49-F238E27FC236}">
                <a16:creationId xmlns:a16="http://schemas.microsoft.com/office/drawing/2014/main" id="{03C7DE63-1763-0D6E-6E7E-A239CEFC771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68657" y="5855017"/>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49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9CD-8B7E-7B40-B445-0954CD2DBE58}"/>
              </a:ext>
            </a:extLst>
          </p:cNvPr>
          <p:cNvSpPr>
            <a:spLocks noGrp="1"/>
          </p:cNvSpPr>
          <p:nvPr>
            <p:ph type="title"/>
          </p:nvPr>
        </p:nvSpPr>
        <p:spPr/>
        <p:txBody>
          <a:bodyPr/>
          <a:lstStyle/>
          <a:p>
            <a:r>
              <a:rPr lang="en-US" altLang="en-US"/>
              <a:t>Queueing Models</a:t>
            </a:r>
            <a:endParaRPr lang="en-US"/>
          </a:p>
        </p:txBody>
      </p:sp>
      <p:sp>
        <p:nvSpPr>
          <p:cNvPr id="3" name="Content Placeholder 2">
            <a:extLst>
              <a:ext uri="{FF2B5EF4-FFF2-40B4-BE49-F238E27FC236}">
                <a16:creationId xmlns:a16="http://schemas.microsoft.com/office/drawing/2014/main" id="{D5D1787D-5609-5229-0A37-98EA2308A7D4}"/>
              </a:ext>
            </a:extLst>
          </p:cNvPr>
          <p:cNvSpPr>
            <a:spLocks noGrp="1"/>
          </p:cNvSpPr>
          <p:nvPr>
            <p:ph idx="1"/>
          </p:nvPr>
        </p:nvSpPr>
        <p:spPr/>
        <p:txBody>
          <a:bodyPr/>
          <a:lstStyle/>
          <a:p>
            <a:r>
              <a:rPr lang="en-US" altLang="en-US" dirty="0"/>
              <a:t>Describes the arrival of processes, and CPU and I/O bursts probabilistically</a:t>
            </a:r>
          </a:p>
          <a:p>
            <a:pPr lvl="1"/>
            <a:r>
              <a:rPr lang="en-US" altLang="en-US" dirty="0"/>
              <a:t>Commonly exponential, and described by mean</a:t>
            </a:r>
          </a:p>
          <a:p>
            <a:pPr lvl="1"/>
            <a:r>
              <a:rPr lang="en-US" altLang="en-US" dirty="0"/>
              <a:t>Computes average throughput, utilization, waiting time, etc.</a:t>
            </a:r>
          </a:p>
          <a:p>
            <a:endParaRPr lang="en-US" altLang="en-US" dirty="0"/>
          </a:p>
          <a:p>
            <a:r>
              <a:rPr lang="en-US" altLang="en-US" dirty="0"/>
              <a:t>Computer system described as network of servers, each with queue of waiting processes</a:t>
            </a:r>
          </a:p>
          <a:p>
            <a:pPr lvl="1"/>
            <a:r>
              <a:rPr lang="en-US" altLang="en-US" dirty="0"/>
              <a:t>Knowing arrival rates and service rates</a:t>
            </a:r>
          </a:p>
          <a:p>
            <a:pPr lvl="1"/>
            <a:r>
              <a:rPr lang="en-US" altLang="en-US" dirty="0"/>
              <a:t>Computes utilization, average queue length, average wait time, etc.</a:t>
            </a:r>
          </a:p>
        </p:txBody>
      </p:sp>
      <p:sp>
        <p:nvSpPr>
          <p:cNvPr id="4" name="Date Placeholder 3">
            <a:extLst>
              <a:ext uri="{FF2B5EF4-FFF2-40B4-BE49-F238E27FC236}">
                <a16:creationId xmlns:a16="http://schemas.microsoft.com/office/drawing/2014/main" id="{C7F01263-6305-E425-4566-9B104426EB18}"/>
              </a:ext>
            </a:extLst>
          </p:cNvPr>
          <p:cNvSpPr>
            <a:spLocks noGrp="1"/>
          </p:cNvSpPr>
          <p:nvPr>
            <p:ph type="dt" sz="half" idx="10"/>
          </p:nvPr>
        </p:nvSpPr>
        <p:spPr/>
        <p:txBody>
          <a:bodyPr/>
          <a:lstStyle/>
          <a:p>
            <a:fld id="{FFBE7258-36A6-4030-BD9E-947F9583D8C5}" type="datetime1">
              <a:rPr lang="en-US" smtClean="0"/>
              <a:t>10/16/24</a:t>
            </a:fld>
            <a:endParaRPr lang="en-US"/>
          </a:p>
        </p:txBody>
      </p:sp>
      <p:sp>
        <p:nvSpPr>
          <p:cNvPr id="5" name="Footer Placeholder 4">
            <a:extLst>
              <a:ext uri="{FF2B5EF4-FFF2-40B4-BE49-F238E27FC236}">
                <a16:creationId xmlns:a16="http://schemas.microsoft.com/office/drawing/2014/main" id="{65AD0302-DE56-D2A5-5FEF-E3B9AEA1BBC9}"/>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7254F18-72BB-C5CE-B2DE-50D1CF022318}"/>
              </a:ext>
            </a:extLst>
          </p:cNvPr>
          <p:cNvSpPr>
            <a:spLocks noGrp="1"/>
          </p:cNvSpPr>
          <p:nvPr>
            <p:ph type="sldNum" sz="quarter" idx="12"/>
          </p:nvPr>
        </p:nvSpPr>
        <p:spPr/>
        <p:txBody>
          <a:bodyPr/>
          <a:lstStyle/>
          <a:p>
            <a:fld id="{FFBD592F-2D84-4B38-8D0B-02E6DDF8C17C}" type="slidenum">
              <a:rPr lang="en-US" smtClean="0"/>
              <a:t>58</a:t>
            </a:fld>
            <a:endParaRPr lang="en-US"/>
          </a:p>
        </p:txBody>
      </p:sp>
    </p:spTree>
    <p:extLst>
      <p:ext uri="{BB962C8B-B14F-4D97-AF65-F5344CB8AC3E}">
        <p14:creationId xmlns:p14="http://schemas.microsoft.com/office/powerpoint/2010/main" val="1860506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290E-C2FE-73DA-39D0-9402A2C450FC}"/>
              </a:ext>
            </a:extLst>
          </p:cNvPr>
          <p:cNvSpPr>
            <a:spLocks noGrp="1"/>
          </p:cNvSpPr>
          <p:nvPr>
            <p:ph type="title"/>
          </p:nvPr>
        </p:nvSpPr>
        <p:spPr/>
        <p:txBody>
          <a:bodyPr/>
          <a:lstStyle/>
          <a:p>
            <a:r>
              <a:rPr lang="en-US" altLang="en-US"/>
              <a:t>Little</a:t>
            </a:r>
            <a:r>
              <a:rPr lang="ja-JP" altLang="en-US"/>
              <a:t>’</a:t>
            </a:r>
            <a:r>
              <a:rPr lang="en-US" altLang="ja-JP"/>
              <a:t>s Formula</a:t>
            </a:r>
            <a:endParaRPr lang="en-US"/>
          </a:p>
        </p:txBody>
      </p:sp>
      <p:sp>
        <p:nvSpPr>
          <p:cNvPr id="3" name="Content Placeholder 2">
            <a:extLst>
              <a:ext uri="{FF2B5EF4-FFF2-40B4-BE49-F238E27FC236}">
                <a16:creationId xmlns:a16="http://schemas.microsoft.com/office/drawing/2014/main" id="{3D550E81-877F-2563-A759-60A50AE846D4}"/>
              </a:ext>
            </a:extLst>
          </p:cNvPr>
          <p:cNvSpPr>
            <a:spLocks noGrp="1"/>
          </p:cNvSpPr>
          <p:nvPr>
            <p:ph idx="1"/>
          </p:nvPr>
        </p:nvSpPr>
        <p:spPr/>
        <p:txBody>
          <a:bodyPr>
            <a:normAutofit fontScale="92500"/>
          </a:bodyPr>
          <a:lstStyle/>
          <a:p>
            <a:r>
              <a:rPr lang="en-US" altLang="en-US" i="1" dirty="0"/>
              <a:t>n</a:t>
            </a:r>
            <a:r>
              <a:rPr lang="en-US" altLang="en-US" dirty="0"/>
              <a:t> = average queue length</a:t>
            </a:r>
          </a:p>
          <a:p>
            <a:r>
              <a:rPr lang="en-US" altLang="en-US" i="1" dirty="0"/>
              <a:t>W</a:t>
            </a:r>
            <a:r>
              <a:rPr lang="en-US" altLang="en-US" dirty="0"/>
              <a:t> = average waiting time in queue</a:t>
            </a:r>
          </a:p>
          <a:p>
            <a:r>
              <a:rPr lang="en-US" altLang="en-US" i="1" dirty="0" err="1"/>
              <a:t>λ</a:t>
            </a:r>
            <a:r>
              <a:rPr lang="en-US" altLang="en-US" dirty="0"/>
              <a:t> = average arrival rate into queue</a:t>
            </a:r>
          </a:p>
          <a:p>
            <a:r>
              <a:rPr lang="en-US" altLang="en-US" dirty="0"/>
              <a:t>Little</a:t>
            </a:r>
            <a:r>
              <a:rPr lang="ja-JP" altLang="en-US"/>
              <a:t>’</a:t>
            </a:r>
            <a:r>
              <a:rPr lang="en-US" altLang="ja-JP" dirty="0"/>
              <a:t>s law – in steady state, processes leaving queue must equal processes arriving, thus:</a:t>
            </a:r>
            <a:br>
              <a:rPr lang="en-US" altLang="ja-JP" dirty="0"/>
            </a:br>
            <a:r>
              <a:rPr lang="en-US" altLang="ja-JP" dirty="0"/>
              <a:t>      </a:t>
            </a:r>
            <a:r>
              <a:rPr lang="en-US" altLang="ja-JP" i="1" dirty="0"/>
              <a:t>n </a:t>
            </a:r>
            <a:r>
              <a:rPr lang="en-US" altLang="ja-JP" dirty="0"/>
              <a:t>= </a:t>
            </a:r>
            <a:r>
              <a:rPr lang="en-US" altLang="ja-JP" i="1" dirty="0" err="1"/>
              <a:t>λ</a:t>
            </a:r>
            <a:r>
              <a:rPr lang="en-US" altLang="ja-JP" i="1" dirty="0"/>
              <a:t> </a:t>
            </a:r>
            <a:r>
              <a:rPr lang="en-US" altLang="ja-JP" dirty="0"/>
              <a:t>x</a:t>
            </a:r>
            <a:r>
              <a:rPr lang="en-US" altLang="ja-JP" i="1" dirty="0"/>
              <a:t> W</a:t>
            </a:r>
          </a:p>
          <a:p>
            <a:pPr lvl="1"/>
            <a:r>
              <a:rPr lang="en-US" altLang="en-US" dirty="0"/>
              <a:t>Valid for any scheduling algorithm and arrival distribution</a:t>
            </a:r>
          </a:p>
          <a:p>
            <a:endParaRPr lang="en-US" altLang="en-US" dirty="0"/>
          </a:p>
          <a:p>
            <a:r>
              <a:rPr lang="en-US" altLang="en-US" dirty="0"/>
              <a:t>For example, if on average 7 processes arrive per second, and normally 14 processes in queue, then average wait time per process = 2 seconds</a:t>
            </a:r>
          </a:p>
        </p:txBody>
      </p:sp>
      <p:sp>
        <p:nvSpPr>
          <p:cNvPr id="4" name="Date Placeholder 3">
            <a:extLst>
              <a:ext uri="{FF2B5EF4-FFF2-40B4-BE49-F238E27FC236}">
                <a16:creationId xmlns:a16="http://schemas.microsoft.com/office/drawing/2014/main" id="{14761562-157E-877D-522D-55676DD4E6E2}"/>
              </a:ext>
            </a:extLst>
          </p:cNvPr>
          <p:cNvSpPr>
            <a:spLocks noGrp="1"/>
          </p:cNvSpPr>
          <p:nvPr>
            <p:ph type="dt" sz="half" idx="10"/>
          </p:nvPr>
        </p:nvSpPr>
        <p:spPr/>
        <p:txBody>
          <a:bodyPr/>
          <a:lstStyle/>
          <a:p>
            <a:fld id="{B9235AFC-5EF2-498B-AD46-18292DE05800}" type="datetime1">
              <a:rPr lang="en-US" smtClean="0"/>
              <a:t>10/16/24</a:t>
            </a:fld>
            <a:endParaRPr lang="en-US"/>
          </a:p>
        </p:txBody>
      </p:sp>
      <p:sp>
        <p:nvSpPr>
          <p:cNvPr id="5" name="Footer Placeholder 4">
            <a:extLst>
              <a:ext uri="{FF2B5EF4-FFF2-40B4-BE49-F238E27FC236}">
                <a16:creationId xmlns:a16="http://schemas.microsoft.com/office/drawing/2014/main" id="{1E8DBD53-A849-C376-A270-3FA0AD51245D}"/>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7A0136CA-F6DD-F8A8-78FE-EBA3B86B2E92}"/>
              </a:ext>
            </a:extLst>
          </p:cNvPr>
          <p:cNvSpPr>
            <a:spLocks noGrp="1"/>
          </p:cNvSpPr>
          <p:nvPr>
            <p:ph type="sldNum" sz="quarter" idx="12"/>
          </p:nvPr>
        </p:nvSpPr>
        <p:spPr/>
        <p:txBody>
          <a:bodyPr/>
          <a:lstStyle/>
          <a:p>
            <a:fld id="{FFBD592F-2D84-4B38-8D0B-02E6DDF8C17C}" type="slidenum">
              <a:rPr lang="en-US" smtClean="0"/>
              <a:t>59</a:t>
            </a:fld>
            <a:endParaRPr lang="en-US"/>
          </a:p>
        </p:txBody>
      </p:sp>
    </p:spTree>
    <p:extLst>
      <p:ext uri="{BB962C8B-B14F-4D97-AF65-F5344CB8AC3E}">
        <p14:creationId xmlns:p14="http://schemas.microsoft.com/office/powerpoint/2010/main" val="214827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0675-F523-DA26-2091-9700204C972A}"/>
              </a:ext>
            </a:extLst>
          </p:cNvPr>
          <p:cNvSpPr>
            <a:spLocks noGrp="1"/>
          </p:cNvSpPr>
          <p:nvPr>
            <p:ph type="title"/>
          </p:nvPr>
        </p:nvSpPr>
        <p:spPr/>
        <p:txBody>
          <a:bodyPr>
            <a:normAutofit/>
          </a:bodyPr>
          <a:lstStyle/>
          <a:p>
            <a:r>
              <a:rPr lang="en-US" altLang="en-US" sz="4000" dirty="0"/>
              <a:t>Preemptive and </a:t>
            </a:r>
            <a:r>
              <a:rPr lang="en-US" altLang="en-US" sz="4000" dirty="0" err="1"/>
              <a:t>Nonpreemptive</a:t>
            </a:r>
            <a:r>
              <a:rPr lang="en-US" altLang="en-US" sz="4000" dirty="0"/>
              <a:t> Scheduling</a:t>
            </a:r>
            <a:endParaRPr lang="en-US" sz="4000" dirty="0"/>
          </a:p>
        </p:txBody>
      </p:sp>
      <p:sp>
        <p:nvSpPr>
          <p:cNvPr id="3" name="Content Placeholder 2">
            <a:extLst>
              <a:ext uri="{FF2B5EF4-FFF2-40B4-BE49-F238E27FC236}">
                <a16:creationId xmlns:a16="http://schemas.microsoft.com/office/drawing/2014/main" id="{6F9EED9A-19C4-B14B-7594-4F08839DCC8C}"/>
              </a:ext>
            </a:extLst>
          </p:cNvPr>
          <p:cNvSpPr>
            <a:spLocks noGrp="1"/>
          </p:cNvSpPr>
          <p:nvPr>
            <p:ph idx="1"/>
          </p:nvPr>
        </p:nvSpPr>
        <p:spPr/>
        <p:txBody>
          <a:bodyPr>
            <a:normAutofit lnSpcReduction="10000"/>
          </a:bodyPr>
          <a:lstStyle/>
          <a:p>
            <a:pPr>
              <a:defRPr/>
            </a:pPr>
            <a:r>
              <a:rPr lang="en-US" dirty="0">
                <a:ea typeface="ＭＳ Ｐゴシック" charset="0"/>
              </a:rPr>
              <a:t>When scheduling takes place only under circumstances 1 and 4, the scheduling scheme is </a:t>
            </a:r>
            <a:r>
              <a:rPr lang="en-US" dirty="0" err="1">
                <a:solidFill>
                  <a:schemeClr val="accent6">
                    <a:lumMod val="75000"/>
                  </a:schemeClr>
                </a:solidFill>
              </a:rPr>
              <a:t>nonpreemptive</a:t>
            </a:r>
            <a:r>
              <a:rPr lang="en-US" dirty="0">
                <a:ea typeface="ＭＳ Ｐゴシック" charset="0"/>
              </a:rPr>
              <a:t>.</a:t>
            </a:r>
          </a:p>
          <a:p>
            <a:pPr>
              <a:defRPr/>
            </a:pPr>
            <a:r>
              <a:rPr lang="en-US" dirty="0">
                <a:ea typeface="ＭＳ Ｐゴシック" charset="0"/>
              </a:rPr>
              <a:t>Otherwise, it is </a:t>
            </a:r>
            <a:r>
              <a:rPr lang="en-US" dirty="0">
                <a:solidFill>
                  <a:schemeClr val="accent6">
                    <a:lumMod val="75000"/>
                  </a:schemeClr>
                </a:solidFill>
              </a:rPr>
              <a:t>preemptive</a:t>
            </a:r>
            <a:r>
              <a:rPr lang="en-US" dirty="0">
                <a:ea typeface="ＭＳ Ｐゴシック" charset="0"/>
              </a:rPr>
              <a:t>. </a:t>
            </a:r>
          </a:p>
          <a:p>
            <a:pPr>
              <a:defRPr/>
            </a:pPr>
            <a:endParaRPr lang="en-US" dirty="0">
              <a:ea typeface="ＭＳ Ｐゴシック" charset="0"/>
            </a:endParaRPr>
          </a:p>
          <a:p>
            <a:pPr>
              <a:defRPr/>
            </a:pPr>
            <a:r>
              <a:rPr lang="en-US" dirty="0">
                <a:ea typeface="ＭＳ Ｐゴシック" charset="0"/>
              </a:rPr>
              <a:t>Under </a:t>
            </a:r>
            <a:r>
              <a:rPr lang="en-US" dirty="0" err="1">
                <a:ea typeface="ＭＳ Ｐゴシック" charset="0"/>
              </a:rPr>
              <a:t>Nonpreemptive</a:t>
            </a:r>
            <a:r>
              <a:rPr lang="en-US" dirty="0">
                <a:ea typeface="ＭＳ Ｐゴシック" charset="0"/>
              </a:rPr>
              <a:t> scheduling</a:t>
            </a:r>
          </a:p>
          <a:p>
            <a:pPr lvl="1">
              <a:defRPr/>
            </a:pPr>
            <a:r>
              <a:rPr lang="en-US" dirty="0">
                <a:ea typeface="ＭＳ Ｐゴシック" charset="0"/>
              </a:rPr>
              <a:t>once the CPU has been allocated to a process, the process keeps the CPU until it releases it either by terminating or by switching to the waiting state. </a:t>
            </a:r>
          </a:p>
          <a:p>
            <a:pPr>
              <a:defRPr/>
            </a:pPr>
            <a:endParaRPr lang="en-US" dirty="0">
              <a:ea typeface="ＭＳ Ｐゴシック" charset="0"/>
            </a:endParaRP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a:p>
            <a:endParaRPr lang="en-US" dirty="0"/>
          </a:p>
        </p:txBody>
      </p:sp>
      <p:sp>
        <p:nvSpPr>
          <p:cNvPr id="4" name="Date Placeholder 3">
            <a:extLst>
              <a:ext uri="{FF2B5EF4-FFF2-40B4-BE49-F238E27FC236}">
                <a16:creationId xmlns:a16="http://schemas.microsoft.com/office/drawing/2014/main" id="{98FD2065-2C67-25B8-28B7-1F7D0D075AB8}"/>
              </a:ext>
            </a:extLst>
          </p:cNvPr>
          <p:cNvSpPr>
            <a:spLocks noGrp="1"/>
          </p:cNvSpPr>
          <p:nvPr>
            <p:ph type="dt" sz="half" idx="10"/>
          </p:nvPr>
        </p:nvSpPr>
        <p:spPr/>
        <p:txBody>
          <a:bodyPr/>
          <a:lstStyle/>
          <a:p>
            <a:fld id="{48C58154-8533-46E8-B8B3-D3D4C30C34C1}" type="datetime1">
              <a:rPr lang="en-US" smtClean="0"/>
              <a:t>10/16/24</a:t>
            </a:fld>
            <a:endParaRPr lang="en-US"/>
          </a:p>
        </p:txBody>
      </p:sp>
      <p:sp>
        <p:nvSpPr>
          <p:cNvPr id="5" name="Footer Placeholder 4">
            <a:extLst>
              <a:ext uri="{FF2B5EF4-FFF2-40B4-BE49-F238E27FC236}">
                <a16:creationId xmlns:a16="http://schemas.microsoft.com/office/drawing/2014/main" id="{AFFC3D22-0FCE-BD73-510E-D352411248BC}"/>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1116916F-FDDF-D860-8458-A7CE983124F1}"/>
              </a:ext>
            </a:extLst>
          </p:cNvPr>
          <p:cNvSpPr>
            <a:spLocks noGrp="1"/>
          </p:cNvSpPr>
          <p:nvPr>
            <p:ph type="sldNum" sz="quarter" idx="12"/>
          </p:nvPr>
        </p:nvSpPr>
        <p:spPr/>
        <p:txBody>
          <a:bodyPr/>
          <a:lstStyle/>
          <a:p>
            <a:fld id="{FFBD592F-2D84-4B38-8D0B-02E6DDF8C17C}" type="slidenum">
              <a:rPr lang="en-US" smtClean="0"/>
              <a:t>6</a:t>
            </a:fld>
            <a:endParaRPr lang="en-US"/>
          </a:p>
        </p:txBody>
      </p:sp>
    </p:spTree>
    <p:extLst>
      <p:ext uri="{BB962C8B-B14F-4D97-AF65-F5344CB8AC3E}">
        <p14:creationId xmlns:p14="http://schemas.microsoft.com/office/powerpoint/2010/main" val="1143166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9BB5-0582-4423-DD1C-EEB006F753A3}"/>
              </a:ext>
            </a:extLst>
          </p:cNvPr>
          <p:cNvSpPr>
            <a:spLocks noGrp="1"/>
          </p:cNvSpPr>
          <p:nvPr>
            <p:ph type="title"/>
          </p:nvPr>
        </p:nvSpPr>
        <p:spPr/>
        <p:txBody>
          <a:bodyPr/>
          <a:lstStyle/>
          <a:p>
            <a:r>
              <a:rPr lang="en-US" altLang="en-US"/>
              <a:t>Simulations</a:t>
            </a:r>
            <a:endParaRPr lang="en-US"/>
          </a:p>
        </p:txBody>
      </p:sp>
      <p:sp>
        <p:nvSpPr>
          <p:cNvPr id="3" name="Content Placeholder 2">
            <a:extLst>
              <a:ext uri="{FF2B5EF4-FFF2-40B4-BE49-F238E27FC236}">
                <a16:creationId xmlns:a16="http://schemas.microsoft.com/office/drawing/2014/main" id="{79FADA88-0CED-841C-6A8E-5E11AF727376}"/>
              </a:ext>
            </a:extLst>
          </p:cNvPr>
          <p:cNvSpPr>
            <a:spLocks noGrp="1"/>
          </p:cNvSpPr>
          <p:nvPr>
            <p:ph idx="1"/>
          </p:nvPr>
        </p:nvSpPr>
        <p:spPr/>
        <p:txBody>
          <a:bodyPr/>
          <a:lstStyle/>
          <a:p>
            <a:r>
              <a:rPr lang="en-US" altLang="en-US"/>
              <a:t>Queueing models are limited</a:t>
            </a:r>
          </a:p>
          <a:p>
            <a:r>
              <a:rPr lang="en-US" altLang="en-US">
                <a:solidFill>
                  <a:schemeClr val="accent6">
                    <a:lumMod val="75000"/>
                  </a:schemeClr>
                </a:solidFill>
              </a:rPr>
              <a:t>Simulations</a:t>
            </a:r>
            <a:r>
              <a:rPr lang="en-US" altLang="en-US" b="1"/>
              <a:t> </a:t>
            </a:r>
            <a:r>
              <a:rPr lang="en-US" altLang="en-US"/>
              <a:t>more accurate</a:t>
            </a:r>
          </a:p>
          <a:p>
            <a:pPr lvl="1"/>
            <a:r>
              <a:rPr lang="en-US" altLang="en-US"/>
              <a:t>Programmed model of computer system</a:t>
            </a:r>
          </a:p>
          <a:p>
            <a:pPr lvl="1"/>
            <a:r>
              <a:rPr lang="en-US" altLang="en-US"/>
              <a:t>Clock is a variable</a:t>
            </a:r>
          </a:p>
          <a:p>
            <a:pPr lvl="1"/>
            <a:r>
              <a:rPr lang="en-US" altLang="en-US"/>
              <a:t>Gather statistics indicating algorithm performance</a:t>
            </a:r>
          </a:p>
          <a:p>
            <a:pPr lvl="1"/>
            <a:r>
              <a:rPr lang="en-US" altLang="en-US"/>
              <a:t>Data to drive simulation gathered via</a:t>
            </a:r>
          </a:p>
          <a:p>
            <a:pPr lvl="2"/>
            <a:r>
              <a:rPr lang="en-US" altLang="en-US"/>
              <a:t>Random number generator according to probabilities</a:t>
            </a:r>
          </a:p>
          <a:p>
            <a:pPr lvl="2"/>
            <a:r>
              <a:rPr lang="en-US" altLang="en-US"/>
              <a:t>Distributions defined mathematically or empirically</a:t>
            </a:r>
          </a:p>
          <a:p>
            <a:pPr lvl="2"/>
            <a:r>
              <a:rPr lang="en-US" altLang="en-US"/>
              <a:t>Trace tapes record sequences of real events in real systems</a:t>
            </a:r>
          </a:p>
          <a:p>
            <a:pPr lvl="2"/>
            <a:endParaRPr lang="en-US" altLang="en-US"/>
          </a:p>
          <a:p>
            <a:pPr lvl="1"/>
            <a:endParaRPr lang="en-US" altLang="en-US"/>
          </a:p>
          <a:p>
            <a:endParaRPr lang="en-US"/>
          </a:p>
        </p:txBody>
      </p:sp>
      <p:sp>
        <p:nvSpPr>
          <p:cNvPr id="4" name="Date Placeholder 3">
            <a:extLst>
              <a:ext uri="{FF2B5EF4-FFF2-40B4-BE49-F238E27FC236}">
                <a16:creationId xmlns:a16="http://schemas.microsoft.com/office/drawing/2014/main" id="{02A4A639-7A3E-D04A-1502-5D51549719DA}"/>
              </a:ext>
            </a:extLst>
          </p:cNvPr>
          <p:cNvSpPr>
            <a:spLocks noGrp="1"/>
          </p:cNvSpPr>
          <p:nvPr>
            <p:ph type="dt" sz="half" idx="10"/>
          </p:nvPr>
        </p:nvSpPr>
        <p:spPr/>
        <p:txBody>
          <a:bodyPr/>
          <a:lstStyle/>
          <a:p>
            <a:fld id="{DB7275BE-AE10-422A-94BC-391647EE2AA9}" type="datetime1">
              <a:rPr lang="en-US" smtClean="0"/>
              <a:t>10/16/24</a:t>
            </a:fld>
            <a:endParaRPr lang="en-US"/>
          </a:p>
        </p:txBody>
      </p:sp>
      <p:sp>
        <p:nvSpPr>
          <p:cNvPr id="5" name="Footer Placeholder 4">
            <a:extLst>
              <a:ext uri="{FF2B5EF4-FFF2-40B4-BE49-F238E27FC236}">
                <a16:creationId xmlns:a16="http://schemas.microsoft.com/office/drawing/2014/main" id="{54F2B1C6-AF8D-C291-5952-93618BC16338}"/>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8EB007F9-1318-8D6E-D61C-4EFABBE5D3A6}"/>
              </a:ext>
            </a:extLst>
          </p:cNvPr>
          <p:cNvSpPr>
            <a:spLocks noGrp="1"/>
          </p:cNvSpPr>
          <p:nvPr>
            <p:ph type="sldNum" sz="quarter" idx="12"/>
          </p:nvPr>
        </p:nvSpPr>
        <p:spPr/>
        <p:txBody>
          <a:bodyPr/>
          <a:lstStyle/>
          <a:p>
            <a:fld id="{FFBD592F-2D84-4B38-8D0B-02E6DDF8C17C}" type="slidenum">
              <a:rPr lang="en-US" smtClean="0"/>
              <a:t>60</a:t>
            </a:fld>
            <a:endParaRPr lang="en-US"/>
          </a:p>
        </p:txBody>
      </p:sp>
    </p:spTree>
    <p:extLst>
      <p:ext uri="{BB962C8B-B14F-4D97-AF65-F5344CB8AC3E}">
        <p14:creationId xmlns:p14="http://schemas.microsoft.com/office/powerpoint/2010/main" val="555587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D3B9-4D53-2045-7384-ED9D0F6D7968}"/>
              </a:ext>
            </a:extLst>
          </p:cNvPr>
          <p:cNvSpPr>
            <a:spLocks noGrp="1"/>
          </p:cNvSpPr>
          <p:nvPr>
            <p:ph type="title"/>
          </p:nvPr>
        </p:nvSpPr>
        <p:spPr/>
        <p:txBody>
          <a:bodyPr>
            <a:normAutofit/>
          </a:bodyPr>
          <a:lstStyle/>
          <a:p>
            <a:r>
              <a:rPr lang="en-US" altLang="en-US" sz="4000"/>
              <a:t>Evaluation of CPU Schedulers by Simulation</a:t>
            </a:r>
            <a:endParaRPr lang="en-US" sz="4000"/>
          </a:p>
        </p:txBody>
      </p:sp>
      <p:sp>
        <p:nvSpPr>
          <p:cNvPr id="4" name="Date Placeholder 3">
            <a:extLst>
              <a:ext uri="{FF2B5EF4-FFF2-40B4-BE49-F238E27FC236}">
                <a16:creationId xmlns:a16="http://schemas.microsoft.com/office/drawing/2014/main" id="{DFD3B9FA-DA49-3B3B-8987-98172F631FAA}"/>
              </a:ext>
            </a:extLst>
          </p:cNvPr>
          <p:cNvSpPr>
            <a:spLocks noGrp="1"/>
          </p:cNvSpPr>
          <p:nvPr>
            <p:ph type="dt" sz="half" idx="10"/>
          </p:nvPr>
        </p:nvSpPr>
        <p:spPr/>
        <p:txBody>
          <a:bodyPr/>
          <a:lstStyle/>
          <a:p>
            <a:fld id="{17ACC679-B632-4CA6-A5D9-F355FC40BDCC}" type="datetime1">
              <a:rPr lang="en-US" smtClean="0"/>
              <a:t>10/16/24</a:t>
            </a:fld>
            <a:endParaRPr lang="en-US"/>
          </a:p>
        </p:txBody>
      </p:sp>
      <p:sp>
        <p:nvSpPr>
          <p:cNvPr id="5" name="Footer Placeholder 4">
            <a:extLst>
              <a:ext uri="{FF2B5EF4-FFF2-40B4-BE49-F238E27FC236}">
                <a16:creationId xmlns:a16="http://schemas.microsoft.com/office/drawing/2014/main" id="{1234DB97-A9A9-C438-E320-CE74A151FD41}"/>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F61B9F44-6821-37EC-AD4A-6E726FDEA0A7}"/>
              </a:ext>
            </a:extLst>
          </p:cNvPr>
          <p:cNvSpPr>
            <a:spLocks noGrp="1"/>
          </p:cNvSpPr>
          <p:nvPr>
            <p:ph type="sldNum" sz="quarter" idx="12"/>
          </p:nvPr>
        </p:nvSpPr>
        <p:spPr/>
        <p:txBody>
          <a:bodyPr/>
          <a:lstStyle/>
          <a:p>
            <a:fld id="{FFBD592F-2D84-4B38-8D0B-02E6DDF8C17C}" type="slidenum">
              <a:rPr lang="en-US" smtClean="0"/>
              <a:t>61</a:t>
            </a:fld>
            <a:endParaRPr lang="en-US"/>
          </a:p>
        </p:txBody>
      </p:sp>
      <p:pic>
        <p:nvPicPr>
          <p:cNvPr id="7" name="Picture 1">
            <a:extLst>
              <a:ext uri="{FF2B5EF4-FFF2-40B4-BE49-F238E27FC236}">
                <a16:creationId xmlns:a16="http://schemas.microsoft.com/office/drawing/2014/main" id="{65DD2CBC-76DF-5FF6-DFA4-3954FAEB77E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998368"/>
            <a:ext cx="6740562" cy="420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5407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BD94-BB5C-D8CA-B597-70606388407B}"/>
              </a:ext>
            </a:extLst>
          </p:cNvPr>
          <p:cNvSpPr>
            <a:spLocks noGrp="1"/>
          </p:cNvSpPr>
          <p:nvPr>
            <p:ph type="title"/>
          </p:nvPr>
        </p:nvSpPr>
        <p:spPr/>
        <p:txBody>
          <a:bodyPr/>
          <a:lstStyle/>
          <a:p>
            <a:r>
              <a:rPr lang="en-US" altLang="en-US"/>
              <a:t>Implementation</a:t>
            </a:r>
            <a:endParaRPr lang="en-US"/>
          </a:p>
        </p:txBody>
      </p:sp>
      <p:sp>
        <p:nvSpPr>
          <p:cNvPr id="3" name="Content Placeholder 2">
            <a:extLst>
              <a:ext uri="{FF2B5EF4-FFF2-40B4-BE49-F238E27FC236}">
                <a16:creationId xmlns:a16="http://schemas.microsoft.com/office/drawing/2014/main" id="{83017B70-5932-87FD-2151-95F440503F1C}"/>
              </a:ext>
            </a:extLst>
          </p:cNvPr>
          <p:cNvSpPr>
            <a:spLocks noGrp="1"/>
          </p:cNvSpPr>
          <p:nvPr>
            <p:ph idx="1"/>
          </p:nvPr>
        </p:nvSpPr>
        <p:spPr/>
        <p:txBody>
          <a:bodyPr/>
          <a:lstStyle/>
          <a:p>
            <a:r>
              <a:rPr lang="en-US"/>
              <a:t>Even simulations have limited accuracy</a:t>
            </a:r>
          </a:p>
          <a:p>
            <a:r>
              <a:rPr lang="en-US"/>
              <a:t>Just implement new scheduler and test in real systems</a:t>
            </a:r>
          </a:p>
          <a:p>
            <a:pPr lvl="1"/>
            <a:r>
              <a:rPr lang="en-US"/>
              <a:t>High cost, high risk</a:t>
            </a:r>
          </a:p>
          <a:p>
            <a:pPr lvl="1"/>
            <a:r>
              <a:rPr lang="en-US"/>
              <a:t>Environments vary</a:t>
            </a:r>
          </a:p>
          <a:p>
            <a:r>
              <a:rPr lang="en-US"/>
              <a:t>Most flexible schedulers can be modified per-site or per-system</a:t>
            </a:r>
          </a:p>
          <a:p>
            <a:r>
              <a:rPr lang="en-US"/>
              <a:t>Or APIs to modify priorities</a:t>
            </a:r>
          </a:p>
          <a:p>
            <a:pPr lvl="1"/>
            <a:r>
              <a:rPr lang="en-US"/>
              <a:t>The downfall of this approach is that the performance-tuning a system or application most often does not result in improved performance in more general situations.</a:t>
            </a:r>
          </a:p>
        </p:txBody>
      </p:sp>
      <p:sp>
        <p:nvSpPr>
          <p:cNvPr id="4" name="Date Placeholder 3">
            <a:extLst>
              <a:ext uri="{FF2B5EF4-FFF2-40B4-BE49-F238E27FC236}">
                <a16:creationId xmlns:a16="http://schemas.microsoft.com/office/drawing/2014/main" id="{66A2D9F2-893C-0397-6FEF-13837AC5891C}"/>
              </a:ext>
            </a:extLst>
          </p:cNvPr>
          <p:cNvSpPr>
            <a:spLocks noGrp="1"/>
          </p:cNvSpPr>
          <p:nvPr>
            <p:ph type="dt" sz="half" idx="10"/>
          </p:nvPr>
        </p:nvSpPr>
        <p:spPr/>
        <p:txBody>
          <a:bodyPr/>
          <a:lstStyle/>
          <a:p>
            <a:fld id="{5BFA4393-DB46-4772-A242-0B7C3CE996F5}" type="datetime1">
              <a:rPr lang="en-US" smtClean="0"/>
              <a:t>10/16/24</a:t>
            </a:fld>
            <a:endParaRPr lang="en-US"/>
          </a:p>
        </p:txBody>
      </p:sp>
      <p:sp>
        <p:nvSpPr>
          <p:cNvPr id="5" name="Footer Placeholder 4">
            <a:extLst>
              <a:ext uri="{FF2B5EF4-FFF2-40B4-BE49-F238E27FC236}">
                <a16:creationId xmlns:a16="http://schemas.microsoft.com/office/drawing/2014/main" id="{61D48810-6AD6-5EC0-C4A2-26D5571DB2D6}"/>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E5BCE76A-6B6F-7613-76A0-6BBC3A5F4579}"/>
              </a:ext>
            </a:extLst>
          </p:cNvPr>
          <p:cNvSpPr>
            <a:spLocks noGrp="1"/>
          </p:cNvSpPr>
          <p:nvPr>
            <p:ph type="sldNum" sz="quarter" idx="12"/>
          </p:nvPr>
        </p:nvSpPr>
        <p:spPr/>
        <p:txBody>
          <a:bodyPr/>
          <a:lstStyle/>
          <a:p>
            <a:fld id="{FFBD592F-2D84-4B38-8D0B-02E6DDF8C17C}" type="slidenum">
              <a:rPr lang="en-US" smtClean="0"/>
              <a:t>62</a:t>
            </a:fld>
            <a:endParaRPr lang="en-US"/>
          </a:p>
        </p:txBody>
      </p:sp>
    </p:spTree>
    <p:extLst>
      <p:ext uri="{BB962C8B-B14F-4D97-AF65-F5344CB8AC3E}">
        <p14:creationId xmlns:p14="http://schemas.microsoft.com/office/powerpoint/2010/main" val="1947217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7568-01DB-A77F-BDE3-CF5C33D40E98}"/>
              </a:ext>
            </a:extLst>
          </p:cNvPr>
          <p:cNvSpPr>
            <a:spLocks noGrp="1"/>
          </p:cNvSpPr>
          <p:nvPr>
            <p:ph type="title"/>
          </p:nvPr>
        </p:nvSpPr>
        <p:spPr/>
        <p:txBody>
          <a:bodyPr/>
          <a:lstStyle/>
          <a:p>
            <a:r>
              <a:rPr lang="en-US"/>
              <a:t>Further Reading</a:t>
            </a:r>
          </a:p>
        </p:txBody>
      </p:sp>
      <p:sp>
        <p:nvSpPr>
          <p:cNvPr id="3" name="Content Placeholder 2">
            <a:extLst>
              <a:ext uri="{FF2B5EF4-FFF2-40B4-BE49-F238E27FC236}">
                <a16:creationId xmlns:a16="http://schemas.microsoft.com/office/drawing/2014/main" id="{33B5337C-A014-E665-5857-888D0AA8581D}"/>
              </a:ext>
            </a:extLst>
          </p:cNvPr>
          <p:cNvSpPr>
            <a:spLocks noGrp="1"/>
          </p:cNvSpPr>
          <p:nvPr>
            <p:ph idx="1"/>
          </p:nvPr>
        </p:nvSpPr>
        <p:spPr/>
        <p:txBody>
          <a:bodyPr/>
          <a:lstStyle/>
          <a:p>
            <a:r>
              <a:rPr lang="en-US"/>
              <a:t>Operating System Examples</a:t>
            </a:r>
          </a:p>
          <a:p>
            <a:pPr lvl="1"/>
            <a:r>
              <a:rPr lang="en-US"/>
              <a:t>Refer to Section 5.7 of the textbook.</a:t>
            </a:r>
          </a:p>
          <a:p>
            <a:pPr lvl="1"/>
            <a:r>
              <a:rPr lang="en-US" altLang="en-US"/>
              <a:t>Linux scheduling</a:t>
            </a:r>
          </a:p>
          <a:p>
            <a:pPr lvl="1"/>
            <a:r>
              <a:rPr lang="en-US" altLang="en-US"/>
              <a:t>Windows scheduling</a:t>
            </a:r>
          </a:p>
          <a:p>
            <a:pPr lvl="1"/>
            <a:r>
              <a:rPr lang="en-US" altLang="en-US"/>
              <a:t>Solaris scheduling</a:t>
            </a:r>
          </a:p>
          <a:p>
            <a:endParaRPr lang="en-US"/>
          </a:p>
        </p:txBody>
      </p:sp>
      <p:sp>
        <p:nvSpPr>
          <p:cNvPr id="4" name="Date Placeholder 3">
            <a:extLst>
              <a:ext uri="{FF2B5EF4-FFF2-40B4-BE49-F238E27FC236}">
                <a16:creationId xmlns:a16="http://schemas.microsoft.com/office/drawing/2014/main" id="{00BD6B4A-09AD-55E6-C819-9A720C9566E9}"/>
              </a:ext>
            </a:extLst>
          </p:cNvPr>
          <p:cNvSpPr>
            <a:spLocks noGrp="1"/>
          </p:cNvSpPr>
          <p:nvPr>
            <p:ph type="dt" sz="half" idx="10"/>
          </p:nvPr>
        </p:nvSpPr>
        <p:spPr/>
        <p:txBody>
          <a:bodyPr/>
          <a:lstStyle/>
          <a:p>
            <a:fld id="{2C9EF577-BA7D-4315-93B8-F8B3902CE516}" type="datetime1">
              <a:rPr lang="en-US" smtClean="0"/>
              <a:t>10/16/24</a:t>
            </a:fld>
            <a:endParaRPr lang="en-US"/>
          </a:p>
        </p:txBody>
      </p:sp>
      <p:sp>
        <p:nvSpPr>
          <p:cNvPr id="5" name="Footer Placeholder 4">
            <a:extLst>
              <a:ext uri="{FF2B5EF4-FFF2-40B4-BE49-F238E27FC236}">
                <a16:creationId xmlns:a16="http://schemas.microsoft.com/office/drawing/2014/main" id="{268575C8-2337-8A69-DAC2-1BCF76056257}"/>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2CA29157-E208-4597-2F4B-9C24586F2DB3}"/>
              </a:ext>
            </a:extLst>
          </p:cNvPr>
          <p:cNvSpPr>
            <a:spLocks noGrp="1"/>
          </p:cNvSpPr>
          <p:nvPr>
            <p:ph type="sldNum" sz="quarter" idx="12"/>
          </p:nvPr>
        </p:nvSpPr>
        <p:spPr/>
        <p:txBody>
          <a:bodyPr/>
          <a:lstStyle/>
          <a:p>
            <a:fld id="{FFBD592F-2D84-4B38-8D0B-02E6DDF8C17C}" type="slidenum">
              <a:rPr lang="en-US" smtClean="0"/>
              <a:t>63</a:t>
            </a:fld>
            <a:endParaRPr lang="en-US"/>
          </a:p>
        </p:txBody>
      </p:sp>
    </p:spTree>
    <p:extLst>
      <p:ext uri="{BB962C8B-B14F-4D97-AF65-F5344CB8AC3E}">
        <p14:creationId xmlns:p14="http://schemas.microsoft.com/office/powerpoint/2010/main" val="26569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FF68-0914-8FAA-73A2-C42DAC30688D}"/>
              </a:ext>
            </a:extLst>
          </p:cNvPr>
          <p:cNvSpPr>
            <a:spLocks noGrp="1"/>
          </p:cNvSpPr>
          <p:nvPr>
            <p:ph type="title"/>
          </p:nvPr>
        </p:nvSpPr>
        <p:spPr/>
        <p:txBody>
          <a:bodyPr>
            <a:normAutofit/>
          </a:bodyPr>
          <a:lstStyle/>
          <a:p>
            <a:r>
              <a:rPr lang="en-US" altLang="en-US" sz="4000"/>
              <a:t>Preemptive Scheduling and Race Conditions</a:t>
            </a:r>
            <a:endParaRPr lang="en-US" sz="4000"/>
          </a:p>
        </p:txBody>
      </p:sp>
      <p:sp>
        <p:nvSpPr>
          <p:cNvPr id="3" name="Content Placeholder 2">
            <a:extLst>
              <a:ext uri="{FF2B5EF4-FFF2-40B4-BE49-F238E27FC236}">
                <a16:creationId xmlns:a16="http://schemas.microsoft.com/office/drawing/2014/main" id="{95C2A7CD-8D07-8410-7502-2887386E07E2}"/>
              </a:ext>
            </a:extLst>
          </p:cNvPr>
          <p:cNvSpPr>
            <a:spLocks noGrp="1"/>
          </p:cNvSpPr>
          <p:nvPr>
            <p:ph idx="1"/>
          </p:nvPr>
        </p:nvSpPr>
        <p:spPr/>
        <p:txBody>
          <a:bodyPr/>
          <a:lstStyle/>
          <a:p>
            <a:pPr>
              <a:defRPr/>
            </a:pPr>
            <a:r>
              <a:rPr lang="en-US">
                <a:ea typeface="ＭＳ Ｐゴシック" charset="0"/>
              </a:rPr>
              <a:t>Preemptive scheduling can result in race conditions when data are shared among several processes.</a:t>
            </a:r>
          </a:p>
          <a:p>
            <a:pPr>
              <a:defRPr/>
            </a:pPr>
            <a:endParaRPr lang="en-US">
              <a:ea typeface="ＭＳ Ｐゴシック" charset="0"/>
            </a:endParaRPr>
          </a:p>
          <a:p>
            <a:pPr>
              <a:defRPr/>
            </a:pPr>
            <a:r>
              <a:rPr lang="en-US">
                <a:ea typeface="ＭＳ Ｐゴシック" charset="0"/>
              </a:rPr>
              <a:t>Consider the case of two processes that share data. </a:t>
            </a:r>
          </a:p>
          <a:p>
            <a:pPr lvl="1">
              <a:defRPr/>
            </a:pPr>
            <a:r>
              <a:rPr lang="en-US">
                <a:ea typeface="ＭＳ Ｐゴシック" charset="0"/>
              </a:rPr>
              <a:t>While one process is updating the data, it is preempted so that the second process can run. </a:t>
            </a:r>
          </a:p>
          <a:p>
            <a:pPr lvl="1">
              <a:defRPr/>
            </a:pPr>
            <a:r>
              <a:rPr lang="en-US">
                <a:ea typeface="ＭＳ Ｐゴシック" charset="0"/>
              </a:rPr>
              <a:t>The second process then tries to read the data, which are in an inconsistent state. </a:t>
            </a:r>
          </a:p>
          <a:p>
            <a:pPr>
              <a:defRPr/>
            </a:pPr>
            <a:endParaRPr lang="en-US">
              <a:ea typeface="ＭＳ Ｐゴシック" charset="0"/>
            </a:endParaRPr>
          </a:p>
          <a:p>
            <a:pPr>
              <a:defRPr/>
            </a:pPr>
            <a:r>
              <a:rPr lang="en-US">
                <a:ea typeface="ＭＳ Ｐゴシック" charset="0"/>
              </a:rPr>
              <a:t>This issue will be explored in detail in Chapter 6.</a:t>
            </a:r>
            <a:endParaRPr lang="en-US">
              <a:ea typeface="ＭＳ Ｐゴシック" charset="-128"/>
            </a:endParaRPr>
          </a:p>
          <a:p>
            <a:endParaRPr lang="en-US"/>
          </a:p>
        </p:txBody>
      </p:sp>
      <p:sp>
        <p:nvSpPr>
          <p:cNvPr id="4" name="Date Placeholder 3">
            <a:extLst>
              <a:ext uri="{FF2B5EF4-FFF2-40B4-BE49-F238E27FC236}">
                <a16:creationId xmlns:a16="http://schemas.microsoft.com/office/drawing/2014/main" id="{C3F59D6B-4817-AD46-A9D2-F86F3CACC655}"/>
              </a:ext>
            </a:extLst>
          </p:cNvPr>
          <p:cNvSpPr>
            <a:spLocks noGrp="1"/>
          </p:cNvSpPr>
          <p:nvPr>
            <p:ph type="dt" sz="half" idx="10"/>
          </p:nvPr>
        </p:nvSpPr>
        <p:spPr/>
        <p:txBody>
          <a:bodyPr/>
          <a:lstStyle/>
          <a:p>
            <a:fld id="{BEA160FC-C1FD-46D7-BE6D-CE113BCE79BA}" type="datetime1">
              <a:rPr lang="en-US" smtClean="0"/>
              <a:t>10/16/24</a:t>
            </a:fld>
            <a:endParaRPr lang="en-US"/>
          </a:p>
        </p:txBody>
      </p:sp>
      <p:sp>
        <p:nvSpPr>
          <p:cNvPr id="5" name="Footer Placeholder 4">
            <a:extLst>
              <a:ext uri="{FF2B5EF4-FFF2-40B4-BE49-F238E27FC236}">
                <a16:creationId xmlns:a16="http://schemas.microsoft.com/office/drawing/2014/main" id="{EAC4A331-CFC4-C019-4723-F5B146845A5A}"/>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60FD0D72-D85D-EA1B-DB13-8B3A676B3BCF}"/>
              </a:ext>
            </a:extLst>
          </p:cNvPr>
          <p:cNvSpPr>
            <a:spLocks noGrp="1"/>
          </p:cNvSpPr>
          <p:nvPr>
            <p:ph type="sldNum" sz="quarter" idx="12"/>
          </p:nvPr>
        </p:nvSpPr>
        <p:spPr/>
        <p:txBody>
          <a:bodyPr/>
          <a:lstStyle/>
          <a:p>
            <a:fld id="{FFBD592F-2D84-4B38-8D0B-02E6DDF8C17C}" type="slidenum">
              <a:rPr lang="en-US" smtClean="0"/>
              <a:t>7</a:t>
            </a:fld>
            <a:endParaRPr lang="en-US"/>
          </a:p>
        </p:txBody>
      </p:sp>
    </p:spTree>
    <p:extLst>
      <p:ext uri="{BB962C8B-B14F-4D97-AF65-F5344CB8AC3E}">
        <p14:creationId xmlns:p14="http://schemas.microsoft.com/office/powerpoint/2010/main" val="347721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6E47-1F13-5FA2-7AFB-9750B6D45DDE}"/>
              </a:ext>
            </a:extLst>
          </p:cNvPr>
          <p:cNvSpPr>
            <a:spLocks noGrp="1"/>
          </p:cNvSpPr>
          <p:nvPr>
            <p:ph type="title"/>
          </p:nvPr>
        </p:nvSpPr>
        <p:spPr/>
        <p:txBody>
          <a:bodyPr/>
          <a:lstStyle/>
          <a:p>
            <a:r>
              <a:rPr lang="en-US" altLang="en-US"/>
              <a:t>Dispatcher</a:t>
            </a:r>
            <a:endParaRPr lang="en-US"/>
          </a:p>
        </p:txBody>
      </p:sp>
      <p:sp>
        <p:nvSpPr>
          <p:cNvPr id="3" name="Content Placeholder 2">
            <a:extLst>
              <a:ext uri="{FF2B5EF4-FFF2-40B4-BE49-F238E27FC236}">
                <a16:creationId xmlns:a16="http://schemas.microsoft.com/office/drawing/2014/main" id="{07452A2D-0CCC-7E64-D0D9-42765891350E}"/>
              </a:ext>
            </a:extLst>
          </p:cNvPr>
          <p:cNvSpPr>
            <a:spLocks noGrp="1"/>
          </p:cNvSpPr>
          <p:nvPr>
            <p:ph idx="1"/>
          </p:nvPr>
        </p:nvSpPr>
        <p:spPr>
          <a:xfrm>
            <a:off x="838200" y="1825625"/>
            <a:ext cx="6753225" cy="4351338"/>
          </a:xfrm>
        </p:spPr>
        <p:txBody>
          <a:bodyPr>
            <a:normAutofit lnSpcReduction="10000"/>
          </a:bodyPr>
          <a:lstStyle/>
          <a:p>
            <a:r>
              <a:rPr lang="en-US" altLang="en-US"/>
              <a:t>Dispatcher module gives control of the CPU to the process selected by the CPU scheduler; this involves:</a:t>
            </a:r>
          </a:p>
          <a:p>
            <a:pPr lvl="1"/>
            <a:r>
              <a:rPr lang="en-US" altLang="en-US"/>
              <a:t>Switching context</a:t>
            </a:r>
          </a:p>
          <a:p>
            <a:pPr lvl="1"/>
            <a:r>
              <a:rPr lang="en-US" altLang="en-US"/>
              <a:t>Switching to user mode</a:t>
            </a:r>
          </a:p>
          <a:p>
            <a:pPr lvl="1"/>
            <a:r>
              <a:rPr lang="en-US" altLang="en-US"/>
              <a:t>Jumping to the proper location in the user program to restart that program</a:t>
            </a:r>
          </a:p>
          <a:p>
            <a:endParaRPr lang="en-US" altLang="en-US" b="1">
              <a:solidFill>
                <a:srgbClr val="006699"/>
              </a:solidFill>
            </a:endParaRPr>
          </a:p>
          <a:p>
            <a:r>
              <a:rPr lang="en-US" altLang="en-US">
                <a:solidFill>
                  <a:schemeClr val="accent6">
                    <a:lumMod val="75000"/>
                  </a:schemeClr>
                </a:solidFill>
              </a:rPr>
              <a:t>Dispatch latency</a:t>
            </a:r>
            <a:r>
              <a:rPr lang="en-US" altLang="en-US">
                <a:solidFill>
                  <a:srgbClr val="006699"/>
                </a:solidFill>
              </a:rPr>
              <a:t> </a:t>
            </a:r>
            <a:r>
              <a:rPr lang="en-US" altLang="en-US"/>
              <a:t>– time it takes for the dispatcher to stop one process and start another running</a:t>
            </a:r>
          </a:p>
          <a:p>
            <a:endParaRPr lang="en-US"/>
          </a:p>
        </p:txBody>
      </p:sp>
      <p:sp>
        <p:nvSpPr>
          <p:cNvPr id="4" name="Date Placeholder 3">
            <a:extLst>
              <a:ext uri="{FF2B5EF4-FFF2-40B4-BE49-F238E27FC236}">
                <a16:creationId xmlns:a16="http://schemas.microsoft.com/office/drawing/2014/main" id="{92B2C9BE-7C54-C23F-4C98-991C07BDF6E0}"/>
              </a:ext>
            </a:extLst>
          </p:cNvPr>
          <p:cNvSpPr>
            <a:spLocks noGrp="1"/>
          </p:cNvSpPr>
          <p:nvPr>
            <p:ph type="dt" sz="half" idx="10"/>
          </p:nvPr>
        </p:nvSpPr>
        <p:spPr/>
        <p:txBody>
          <a:bodyPr/>
          <a:lstStyle/>
          <a:p>
            <a:fld id="{E844AEF7-C1FB-4559-B508-C941253D0AF0}" type="datetime1">
              <a:rPr lang="en-US" smtClean="0"/>
              <a:t>10/16/24</a:t>
            </a:fld>
            <a:endParaRPr lang="en-US"/>
          </a:p>
        </p:txBody>
      </p:sp>
      <p:sp>
        <p:nvSpPr>
          <p:cNvPr id="5" name="Footer Placeholder 4">
            <a:extLst>
              <a:ext uri="{FF2B5EF4-FFF2-40B4-BE49-F238E27FC236}">
                <a16:creationId xmlns:a16="http://schemas.microsoft.com/office/drawing/2014/main" id="{9551EDB4-4B28-1F97-163F-6647789E1C32}"/>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958F3D15-E23A-486A-1DCC-67C7F03B2C52}"/>
              </a:ext>
            </a:extLst>
          </p:cNvPr>
          <p:cNvSpPr>
            <a:spLocks noGrp="1"/>
          </p:cNvSpPr>
          <p:nvPr>
            <p:ph type="sldNum" sz="quarter" idx="12"/>
          </p:nvPr>
        </p:nvSpPr>
        <p:spPr/>
        <p:txBody>
          <a:bodyPr/>
          <a:lstStyle/>
          <a:p>
            <a:fld id="{FFBD592F-2D84-4B38-8D0B-02E6DDF8C17C}" type="slidenum">
              <a:rPr lang="en-US" smtClean="0"/>
              <a:t>8</a:t>
            </a:fld>
            <a:endParaRPr lang="en-US"/>
          </a:p>
        </p:txBody>
      </p:sp>
      <p:pic>
        <p:nvPicPr>
          <p:cNvPr id="7" name="Picture 1">
            <a:extLst>
              <a:ext uri="{FF2B5EF4-FFF2-40B4-BE49-F238E27FC236}">
                <a16:creationId xmlns:a16="http://schemas.microsoft.com/office/drawing/2014/main" id="{8BA42352-D832-C57B-F7DB-EA6B85DC5092}"/>
              </a:ext>
            </a:extLst>
          </p:cNvPr>
          <p:cNvPicPr>
            <a:picLocks noChangeAspect="1"/>
          </p:cNvPicPr>
          <p:nvPr/>
        </p:nvPicPr>
        <p:blipFill rotWithShape="1">
          <a:blip r:embed="rId3">
            <a:extLst>
              <a:ext uri="{28A0092B-C50C-407E-A947-70E740481C1C}">
                <a14:useLocalDpi xmlns:a14="http://schemas.microsoft.com/office/drawing/2010/main" val="0"/>
              </a:ext>
            </a:extLst>
          </a:blip>
          <a:srcRect l="5309" r="40754"/>
          <a:stretch/>
        </p:blipFill>
        <p:spPr bwMode="auto">
          <a:xfrm>
            <a:off x="7920681" y="1934791"/>
            <a:ext cx="3314700" cy="413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72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42BD-328B-B23A-29CC-28EAFE03B055}"/>
              </a:ext>
            </a:extLst>
          </p:cNvPr>
          <p:cNvSpPr>
            <a:spLocks noGrp="1"/>
          </p:cNvSpPr>
          <p:nvPr>
            <p:ph type="title"/>
          </p:nvPr>
        </p:nvSpPr>
        <p:spPr/>
        <p:txBody>
          <a:bodyPr/>
          <a:lstStyle/>
          <a:p>
            <a:r>
              <a:rPr lang="en-US" altLang="en-US"/>
              <a:t>Scheduling Criteria</a:t>
            </a:r>
            <a:endParaRPr lang="en-US"/>
          </a:p>
        </p:txBody>
      </p:sp>
      <p:sp>
        <p:nvSpPr>
          <p:cNvPr id="3" name="Content Placeholder 2">
            <a:extLst>
              <a:ext uri="{FF2B5EF4-FFF2-40B4-BE49-F238E27FC236}">
                <a16:creationId xmlns:a16="http://schemas.microsoft.com/office/drawing/2014/main" id="{93E5693C-5CEE-16AD-F29D-820463D649B9}"/>
              </a:ext>
            </a:extLst>
          </p:cNvPr>
          <p:cNvSpPr>
            <a:spLocks noGrp="1"/>
          </p:cNvSpPr>
          <p:nvPr>
            <p:ph idx="1"/>
          </p:nvPr>
        </p:nvSpPr>
        <p:spPr/>
        <p:txBody>
          <a:bodyPr>
            <a:normAutofit fontScale="92500" lnSpcReduction="20000"/>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a:p>
            <a:endParaRPr lang="en-US" altLang="en-US" dirty="0"/>
          </a:p>
          <a:p>
            <a:r>
              <a:rPr lang="en-US" altLang="en-US" dirty="0"/>
              <a:t>Optimization criteria</a:t>
            </a:r>
          </a:p>
          <a:p>
            <a:pPr lvl="1"/>
            <a:r>
              <a:rPr lang="en-US" altLang="en-US" dirty="0"/>
              <a:t>Max CPU utilization, Max throughput</a:t>
            </a:r>
          </a:p>
          <a:p>
            <a:pPr lvl="1"/>
            <a:r>
              <a:rPr lang="en-US" altLang="en-US" dirty="0"/>
              <a:t>Min turnaround time, Min waiting time, Min response time</a:t>
            </a:r>
          </a:p>
          <a:p>
            <a:endParaRPr lang="en-US" altLang="en-US" dirty="0"/>
          </a:p>
          <a:p>
            <a:endParaRPr lang="en-US" dirty="0"/>
          </a:p>
        </p:txBody>
      </p:sp>
      <p:sp>
        <p:nvSpPr>
          <p:cNvPr id="4" name="Date Placeholder 3">
            <a:extLst>
              <a:ext uri="{FF2B5EF4-FFF2-40B4-BE49-F238E27FC236}">
                <a16:creationId xmlns:a16="http://schemas.microsoft.com/office/drawing/2014/main" id="{873B22DD-CDBA-2B01-3BEA-842F646A1145}"/>
              </a:ext>
            </a:extLst>
          </p:cNvPr>
          <p:cNvSpPr>
            <a:spLocks noGrp="1"/>
          </p:cNvSpPr>
          <p:nvPr>
            <p:ph type="dt" sz="half" idx="10"/>
          </p:nvPr>
        </p:nvSpPr>
        <p:spPr/>
        <p:txBody>
          <a:bodyPr/>
          <a:lstStyle/>
          <a:p>
            <a:fld id="{B22253A6-075D-479D-9DEB-F588730FA5A3}" type="datetime1">
              <a:rPr lang="en-US" smtClean="0"/>
              <a:t>10/16/24</a:t>
            </a:fld>
            <a:endParaRPr lang="en-US"/>
          </a:p>
        </p:txBody>
      </p:sp>
      <p:sp>
        <p:nvSpPr>
          <p:cNvPr id="5" name="Footer Placeholder 4">
            <a:extLst>
              <a:ext uri="{FF2B5EF4-FFF2-40B4-BE49-F238E27FC236}">
                <a16:creationId xmlns:a16="http://schemas.microsoft.com/office/drawing/2014/main" id="{A4E10B67-C4F5-82D5-45C8-7E24E42D2375}"/>
              </a:ext>
            </a:extLst>
          </p:cNvPr>
          <p:cNvSpPr>
            <a:spLocks noGrp="1"/>
          </p:cNvSpPr>
          <p:nvPr>
            <p:ph type="ftr" sz="quarter" idx="11"/>
          </p:nvPr>
        </p:nvSpPr>
        <p:spPr/>
        <p:txBody>
          <a:bodyPr/>
          <a:lstStyle/>
          <a:p>
            <a:r>
              <a:rPr lang="en-US"/>
              <a:t>CSCE 5640: CPU Scheduling</a:t>
            </a:r>
          </a:p>
        </p:txBody>
      </p:sp>
      <p:sp>
        <p:nvSpPr>
          <p:cNvPr id="6" name="Slide Number Placeholder 5">
            <a:extLst>
              <a:ext uri="{FF2B5EF4-FFF2-40B4-BE49-F238E27FC236}">
                <a16:creationId xmlns:a16="http://schemas.microsoft.com/office/drawing/2014/main" id="{F11AE98F-60EA-490A-D7F6-8CFA73FB45FF}"/>
              </a:ext>
            </a:extLst>
          </p:cNvPr>
          <p:cNvSpPr>
            <a:spLocks noGrp="1"/>
          </p:cNvSpPr>
          <p:nvPr>
            <p:ph type="sldNum" sz="quarter" idx="12"/>
          </p:nvPr>
        </p:nvSpPr>
        <p:spPr/>
        <p:txBody>
          <a:bodyPr/>
          <a:lstStyle/>
          <a:p>
            <a:fld id="{FFBD592F-2D84-4B38-8D0B-02E6DDF8C17C}" type="slidenum">
              <a:rPr lang="en-US" smtClean="0"/>
              <a:t>9</a:t>
            </a:fld>
            <a:endParaRPr lang="en-US"/>
          </a:p>
        </p:txBody>
      </p:sp>
    </p:spTree>
    <p:extLst>
      <p:ext uri="{BB962C8B-B14F-4D97-AF65-F5344CB8AC3E}">
        <p14:creationId xmlns:p14="http://schemas.microsoft.com/office/powerpoint/2010/main" val="3658378770"/>
      </p:ext>
    </p:extLst>
  </p:cSld>
  <p:clrMapOvr>
    <a:masterClrMapping/>
  </p:clrMapOvr>
</p:sld>
</file>

<file path=ppt/theme/theme1.xml><?xml version="1.0" encoding="utf-8"?>
<a:theme xmlns:a="http://schemas.openxmlformats.org/drawingml/2006/main" name="cours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theme" id="{A2417636-098A-4AE8-8D10-D49F5140B225}" vid="{9A08585D-B688-4883-9D7C-94AA820D6B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course-theme</Template>
  <TotalTime>543</TotalTime>
  <Words>6171</Words>
  <Application>Microsoft Macintosh PowerPoint</Application>
  <PresentationFormat>Widescreen</PresentationFormat>
  <Paragraphs>841</Paragraphs>
  <Slides>63</Slides>
  <Notes>59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63</vt:i4>
      </vt:variant>
    </vt:vector>
  </HeadingPairs>
  <TitlesOfParts>
    <vt:vector size="77" baseType="lpstr">
      <vt:lpstr>ＭＳ Ｐゴシック</vt:lpstr>
      <vt:lpstr>Arial</vt:lpstr>
      <vt:lpstr>Calibri</vt:lpstr>
      <vt:lpstr>Calibri Light</vt:lpstr>
      <vt:lpstr>CMTT10</vt:lpstr>
      <vt:lpstr>Courier New</vt:lpstr>
      <vt:lpstr>Monotype Sorts</vt:lpstr>
      <vt:lpstr>PalatinoLTStd-Roman</vt:lpstr>
      <vt:lpstr>Symbol</vt:lpstr>
      <vt:lpstr>Verdana</vt:lpstr>
      <vt:lpstr>Webdings</vt:lpstr>
      <vt:lpstr>Wingdings</vt:lpstr>
      <vt:lpstr>Wingdings 2</vt:lpstr>
      <vt:lpstr>course-theme</vt:lpstr>
      <vt:lpstr>CSCE 5640 Operating System Design  CPU Scheduling</vt:lpstr>
      <vt:lpstr>Outline</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Algorithms</vt:lpstr>
      <vt:lpstr>First- Come, First-Served (FCFS) Scheduling</vt:lpstr>
      <vt:lpstr>FCFS Scheduling (contd.)</vt:lpstr>
      <vt:lpstr>Shortest-Job-First (SJF) Scheduling</vt:lpstr>
      <vt:lpstr>Example of SJF</vt:lpstr>
      <vt:lpstr>Determining Length of Next CPU Burst</vt:lpstr>
      <vt:lpstr>Prediction of the Length of the Next CPU Burst</vt:lpstr>
      <vt:lpstr>Examples of Exponential Averaging</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Thread Scheduling</vt:lpstr>
      <vt:lpstr>Pthread Scheduling</vt:lpstr>
      <vt:lpstr>Pthread Scheduling API</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Real-Time CPU Scheduling</vt:lpstr>
      <vt:lpstr>Interrupt Latency</vt:lpstr>
      <vt:lpstr>Dispatch Latency</vt:lpstr>
      <vt:lpstr>Priority-based Scheduling</vt:lpstr>
      <vt:lpstr>Rate Monotonic Scheduling</vt:lpstr>
      <vt:lpstr>Missed Deadlines with Rate Monotonic Scheduling</vt:lpstr>
      <vt:lpstr>Earliest Deadline First Scheduling (EDF)</vt:lpstr>
      <vt:lpstr>Proportional Share Scheduling</vt:lpstr>
      <vt:lpstr>POSIX Real-Time Scheduling</vt:lpstr>
      <vt:lpstr>POSIX Real-Time Scheduling API</vt:lpstr>
      <vt:lpstr>POSIX Real-Time Scheduling API (Cont.)</vt:lpstr>
      <vt:lpstr>Algorithm Evaluation</vt:lpstr>
      <vt:lpstr>Deterministic Evaluation</vt:lpstr>
      <vt:lpstr>Queueing Models</vt:lpstr>
      <vt:lpstr>Little’s Formula</vt:lpstr>
      <vt:lpstr>Simulations</vt:lpstr>
      <vt:lpstr>Evaluation of CPU Schedulers by Simulation</vt:lpstr>
      <vt:lpstr>Implementation</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5640 Operating System Design  CPU Scheduling</dc:title>
  <dc:creator>Maharjan, Amar</dc:creator>
  <cp:lastModifiedBy>Zalavadia, Kishan Kumar</cp:lastModifiedBy>
  <cp:revision>170</cp:revision>
  <dcterms:created xsi:type="dcterms:W3CDTF">2022-10-08T02:33:38Z</dcterms:created>
  <dcterms:modified xsi:type="dcterms:W3CDTF">2024-10-16T14:59:05Z</dcterms:modified>
</cp:coreProperties>
</file>